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7" r:id="rId6"/>
    <p:sldId id="260" r:id="rId7"/>
    <p:sldId id="270" r:id="rId8"/>
    <p:sldId id="274" r:id="rId9"/>
    <p:sldId id="275" r:id="rId10"/>
    <p:sldId id="278" r:id="rId11"/>
    <p:sldId id="276" r:id="rId12"/>
    <p:sldId id="279" r:id="rId13"/>
    <p:sldId id="280" r:id="rId14"/>
    <p:sldId id="261" r:id="rId15"/>
    <p:sldId id="27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0AC519D-1023-42A8-B19E-EFC70239DF74}">
          <p14:sldIdLst>
            <p14:sldId id="256"/>
            <p14:sldId id="257"/>
            <p14:sldId id="259"/>
            <p14:sldId id="269"/>
            <p14:sldId id="277"/>
            <p14:sldId id="260"/>
            <p14:sldId id="270"/>
            <p14:sldId id="274"/>
            <p14:sldId id="275"/>
            <p14:sldId id="278"/>
            <p14:sldId id="276"/>
            <p14:sldId id="279"/>
            <p14:sldId id="280"/>
            <p14:sldId id="261"/>
            <p14:sldId id="27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baldwi\OneDrive%20-%20NASA\Desktop\Jacobs\TOs\Helium_Bubbler\GFSSP\He_bub_vent_enthalpy1\Cho_Test_Cas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baldwi\OneDrive%20-%20NASA\Desktop\centaur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Case 1 Test 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Plotted_Results!$D$3:$D$29</c:f>
              <c:numCache>
                <c:formatCode>General</c:formatCode>
                <c:ptCount val="27"/>
                <c:pt idx="0">
                  <c:v>0</c:v>
                </c:pt>
                <c:pt idx="1">
                  <c:v>59.718310000000002</c:v>
                </c:pt>
                <c:pt idx="2">
                  <c:v>120.56338</c:v>
                </c:pt>
                <c:pt idx="3">
                  <c:v>180.2817</c:v>
                </c:pt>
                <c:pt idx="4">
                  <c:v>240</c:v>
                </c:pt>
                <c:pt idx="5">
                  <c:v>300.84505999999999</c:v>
                </c:pt>
                <c:pt idx="6">
                  <c:v>360.5634</c:v>
                </c:pt>
                <c:pt idx="7">
                  <c:v>421.40845000000002</c:v>
                </c:pt>
                <c:pt idx="8">
                  <c:v>481.12677000000002</c:v>
                </c:pt>
                <c:pt idx="9">
                  <c:v>541.97180000000003</c:v>
                </c:pt>
                <c:pt idx="10">
                  <c:v>602.81690000000003</c:v>
                </c:pt>
                <c:pt idx="11">
                  <c:v>661.40845000000002</c:v>
                </c:pt>
                <c:pt idx="12">
                  <c:v>722.25354000000004</c:v>
                </c:pt>
                <c:pt idx="13">
                  <c:v>783.09860000000003</c:v>
                </c:pt>
                <c:pt idx="14">
                  <c:v>843.94366000000002</c:v>
                </c:pt>
                <c:pt idx="15">
                  <c:v>904.78876000000002</c:v>
                </c:pt>
                <c:pt idx="16">
                  <c:v>963.38030000000003</c:v>
                </c:pt>
                <c:pt idx="17">
                  <c:v>1023.0986</c:v>
                </c:pt>
                <c:pt idx="18">
                  <c:v>1082.8169</c:v>
                </c:pt>
                <c:pt idx="19">
                  <c:v>1142.5352</c:v>
                </c:pt>
                <c:pt idx="20">
                  <c:v>1204.5071</c:v>
                </c:pt>
                <c:pt idx="21">
                  <c:v>1263.0986</c:v>
                </c:pt>
                <c:pt idx="22">
                  <c:v>1323.9436000000001</c:v>
                </c:pt>
                <c:pt idx="23">
                  <c:v>1384.7887000000001</c:v>
                </c:pt>
                <c:pt idx="24">
                  <c:v>1442.2535</c:v>
                </c:pt>
                <c:pt idx="25">
                  <c:v>1504.2253000000001</c:v>
                </c:pt>
                <c:pt idx="26">
                  <c:v>1563.9436000000001</c:v>
                </c:pt>
              </c:numCache>
            </c:numRef>
          </c:xVal>
          <c:yVal>
            <c:numRef>
              <c:f>Plotted_Results!$E$3:$E$29</c:f>
              <c:numCache>
                <c:formatCode>General</c:formatCode>
                <c:ptCount val="27"/>
                <c:pt idx="0">
                  <c:v>90.8</c:v>
                </c:pt>
                <c:pt idx="1">
                  <c:v>90.232544000000004</c:v>
                </c:pt>
                <c:pt idx="2">
                  <c:v>89.625259999999997</c:v>
                </c:pt>
                <c:pt idx="3">
                  <c:v>89.164789999999996</c:v>
                </c:pt>
                <c:pt idx="4">
                  <c:v>88.697640000000007</c:v>
                </c:pt>
                <c:pt idx="5">
                  <c:v>88.290559999999999</c:v>
                </c:pt>
                <c:pt idx="6">
                  <c:v>87.956879999999998</c:v>
                </c:pt>
                <c:pt idx="7">
                  <c:v>87.656570000000002</c:v>
                </c:pt>
                <c:pt idx="8">
                  <c:v>87.362939999999995</c:v>
                </c:pt>
                <c:pt idx="9">
                  <c:v>87.149379999999994</c:v>
                </c:pt>
                <c:pt idx="10">
                  <c:v>86.975876</c:v>
                </c:pt>
                <c:pt idx="11">
                  <c:v>86.702254999999994</c:v>
                </c:pt>
                <c:pt idx="12">
                  <c:v>86.555440000000004</c:v>
                </c:pt>
                <c:pt idx="13">
                  <c:v>86.448660000000004</c:v>
                </c:pt>
                <c:pt idx="14">
                  <c:v>86.321870000000004</c:v>
                </c:pt>
                <c:pt idx="15">
                  <c:v>86.181725</c:v>
                </c:pt>
                <c:pt idx="16">
                  <c:v>86.108315000000005</c:v>
                </c:pt>
                <c:pt idx="17">
                  <c:v>86.008219999999994</c:v>
                </c:pt>
                <c:pt idx="18">
                  <c:v>85.894760000000005</c:v>
                </c:pt>
                <c:pt idx="19">
                  <c:v>85.727930000000001</c:v>
                </c:pt>
                <c:pt idx="20">
                  <c:v>85.747950000000003</c:v>
                </c:pt>
                <c:pt idx="21">
                  <c:v>85.601129999999998</c:v>
                </c:pt>
                <c:pt idx="22">
                  <c:v>85.50103</c:v>
                </c:pt>
                <c:pt idx="23">
                  <c:v>85.487679999999997</c:v>
                </c:pt>
                <c:pt idx="24">
                  <c:v>85.414270000000002</c:v>
                </c:pt>
                <c:pt idx="25">
                  <c:v>85.307495000000003</c:v>
                </c:pt>
                <c:pt idx="26">
                  <c:v>85.374229999999997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36-4301-BCFD-8359BB204006}"/>
            </c:ext>
          </c:extLst>
        </c:ser>
        <c:ser>
          <c:idx val="1"/>
          <c:order val="1"/>
          <c:tx>
            <c:v>Case 2 Test Data</c:v>
          </c:tx>
          <c:spPr>
            <a:ln>
              <a:noFill/>
            </a:ln>
          </c:spPr>
          <c:marker>
            <c:symbol val="square"/>
            <c:size val="5"/>
          </c:marker>
          <c:xVal>
            <c:numRef>
              <c:f>Plotted_Results!$T$3:$T$28</c:f>
              <c:numCache>
                <c:formatCode>General</c:formatCode>
                <c:ptCount val="26"/>
                <c:pt idx="0">
                  <c:v>0</c:v>
                </c:pt>
                <c:pt idx="1">
                  <c:v>59.718310000000002</c:v>
                </c:pt>
                <c:pt idx="2">
                  <c:v>180.2817</c:v>
                </c:pt>
                <c:pt idx="3">
                  <c:v>241.12674999999999</c:v>
                </c:pt>
                <c:pt idx="4">
                  <c:v>299.71832000000001</c:v>
                </c:pt>
                <c:pt idx="5">
                  <c:v>361.69015999999999</c:v>
                </c:pt>
                <c:pt idx="6">
                  <c:v>421.40845000000002</c:v>
                </c:pt>
                <c:pt idx="7">
                  <c:v>482.25349999999997</c:v>
                </c:pt>
                <c:pt idx="8">
                  <c:v>540.8451</c:v>
                </c:pt>
                <c:pt idx="9">
                  <c:v>603.94366000000002</c:v>
                </c:pt>
                <c:pt idx="10">
                  <c:v>661.40845000000002</c:v>
                </c:pt>
                <c:pt idx="11">
                  <c:v>723.38030000000003</c:v>
                </c:pt>
                <c:pt idx="12">
                  <c:v>780.8451</c:v>
                </c:pt>
                <c:pt idx="13">
                  <c:v>842.81690000000003</c:v>
                </c:pt>
                <c:pt idx="14">
                  <c:v>904.78876000000002</c:v>
                </c:pt>
                <c:pt idx="15">
                  <c:v>962.25354000000004</c:v>
                </c:pt>
                <c:pt idx="16">
                  <c:v>1021.9718</c:v>
                </c:pt>
                <c:pt idx="17">
                  <c:v>1082.8169</c:v>
                </c:pt>
                <c:pt idx="18">
                  <c:v>1142.5352</c:v>
                </c:pt>
                <c:pt idx="19">
                  <c:v>1203.3802000000001</c:v>
                </c:pt>
                <c:pt idx="20">
                  <c:v>1263.0986</c:v>
                </c:pt>
                <c:pt idx="21">
                  <c:v>1322.8169</c:v>
                </c:pt>
                <c:pt idx="22">
                  <c:v>1384.7887000000001</c:v>
                </c:pt>
                <c:pt idx="23">
                  <c:v>1444.5071</c:v>
                </c:pt>
                <c:pt idx="24">
                  <c:v>1503.0986</c:v>
                </c:pt>
                <c:pt idx="25">
                  <c:v>1565.0704000000001</c:v>
                </c:pt>
              </c:numCache>
            </c:numRef>
          </c:xVal>
          <c:yVal>
            <c:numRef>
              <c:f>Plotted_Results!$U$3:$U$28</c:f>
              <c:numCache>
                <c:formatCode>General</c:formatCode>
                <c:ptCount val="26"/>
                <c:pt idx="0">
                  <c:v>90.8</c:v>
                </c:pt>
                <c:pt idx="1">
                  <c:v>90.165809999999993</c:v>
                </c:pt>
                <c:pt idx="2">
                  <c:v>89.231520000000003</c:v>
                </c:pt>
                <c:pt idx="3">
                  <c:v>88.924539999999993</c:v>
                </c:pt>
                <c:pt idx="4">
                  <c:v>88.610885999999994</c:v>
                </c:pt>
                <c:pt idx="5">
                  <c:v>88.263859999999994</c:v>
                </c:pt>
                <c:pt idx="6">
                  <c:v>88.050309999999996</c:v>
                </c:pt>
                <c:pt idx="7">
                  <c:v>87.830085999999994</c:v>
                </c:pt>
                <c:pt idx="8">
                  <c:v>87.63655</c:v>
                </c:pt>
                <c:pt idx="9">
                  <c:v>87.483059999999995</c:v>
                </c:pt>
                <c:pt idx="10">
                  <c:v>87.362939999999995</c:v>
                </c:pt>
                <c:pt idx="11">
                  <c:v>87.162729999999996</c:v>
                </c:pt>
                <c:pt idx="12">
                  <c:v>87.055954</c:v>
                </c:pt>
                <c:pt idx="13">
                  <c:v>86.949179999999998</c:v>
                </c:pt>
                <c:pt idx="14">
                  <c:v>86.769000000000005</c:v>
                </c:pt>
                <c:pt idx="15">
                  <c:v>86.769000000000005</c:v>
                </c:pt>
                <c:pt idx="16">
                  <c:v>86.62885</c:v>
                </c:pt>
                <c:pt idx="17">
                  <c:v>86.595479999999995</c:v>
                </c:pt>
                <c:pt idx="18">
                  <c:v>86.475359999999995</c:v>
                </c:pt>
                <c:pt idx="19">
                  <c:v>86.455340000000007</c:v>
                </c:pt>
                <c:pt idx="20">
                  <c:v>86.308525000000003</c:v>
                </c:pt>
                <c:pt idx="21">
                  <c:v>86.275154000000001</c:v>
                </c:pt>
                <c:pt idx="22">
                  <c:v>86.255134999999996</c:v>
                </c:pt>
                <c:pt idx="23">
                  <c:v>86.148349999999994</c:v>
                </c:pt>
                <c:pt idx="24">
                  <c:v>86.181725</c:v>
                </c:pt>
                <c:pt idx="25">
                  <c:v>86.135009999999994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36-4301-BCFD-8359BB204006}"/>
            </c:ext>
          </c:extLst>
        </c:ser>
        <c:ser>
          <c:idx val="4"/>
          <c:order val="2"/>
          <c:tx>
            <c:v>Case 3 Test Data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Plotted_Results!$AL$3:$AL$28</c:f>
              <c:numCache>
                <c:formatCode>General</c:formatCode>
                <c:ptCount val="26"/>
                <c:pt idx="0">
                  <c:v>1.1267605999999999</c:v>
                </c:pt>
                <c:pt idx="1">
                  <c:v>60.84507</c:v>
                </c:pt>
                <c:pt idx="2">
                  <c:v>121.69014</c:v>
                </c:pt>
                <c:pt idx="3">
                  <c:v>241.12674999999999</c:v>
                </c:pt>
                <c:pt idx="4">
                  <c:v>299.71832000000001</c:v>
                </c:pt>
                <c:pt idx="5">
                  <c:v>360.5634</c:v>
                </c:pt>
                <c:pt idx="6">
                  <c:v>422.53521999999998</c:v>
                </c:pt>
                <c:pt idx="7">
                  <c:v>483.38028000000003</c:v>
                </c:pt>
                <c:pt idx="8">
                  <c:v>541.97180000000003</c:v>
                </c:pt>
                <c:pt idx="9">
                  <c:v>601.69010000000003</c:v>
                </c:pt>
                <c:pt idx="10">
                  <c:v>662.53520000000003</c:v>
                </c:pt>
                <c:pt idx="11">
                  <c:v>721.1268</c:v>
                </c:pt>
                <c:pt idx="12">
                  <c:v>783.09860000000003</c:v>
                </c:pt>
                <c:pt idx="13">
                  <c:v>842.81690000000003</c:v>
                </c:pt>
                <c:pt idx="14">
                  <c:v>902.53520000000003</c:v>
                </c:pt>
                <c:pt idx="15">
                  <c:v>961.1268</c:v>
                </c:pt>
                <c:pt idx="16">
                  <c:v>1024.2253000000001</c:v>
                </c:pt>
                <c:pt idx="17">
                  <c:v>1083.9436000000001</c:v>
                </c:pt>
                <c:pt idx="18">
                  <c:v>1142.5352</c:v>
                </c:pt>
                <c:pt idx="19">
                  <c:v>1204.5071</c:v>
                </c:pt>
                <c:pt idx="20">
                  <c:v>1263.0986</c:v>
                </c:pt>
                <c:pt idx="21">
                  <c:v>1322.8169</c:v>
                </c:pt>
                <c:pt idx="22">
                  <c:v>1383.662</c:v>
                </c:pt>
                <c:pt idx="23">
                  <c:v>1442.2535</c:v>
                </c:pt>
                <c:pt idx="24">
                  <c:v>1505.3522</c:v>
                </c:pt>
                <c:pt idx="25">
                  <c:v>1562.8169</c:v>
                </c:pt>
              </c:numCache>
            </c:numRef>
          </c:xVal>
          <c:yVal>
            <c:numRef>
              <c:f>Plotted_Results!$AM$3:$AM$28</c:f>
              <c:numCache>
                <c:formatCode>General</c:formatCode>
                <c:ptCount val="26"/>
                <c:pt idx="0">
                  <c:v>90.9</c:v>
                </c:pt>
                <c:pt idx="1">
                  <c:v>90.185829999999996</c:v>
                </c:pt>
                <c:pt idx="2">
                  <c:v>89.698660000000004</c:v>
                </c:pt>
                <c:pt idx="3">
                  <c:v>88.911193999999995</c:v>
                </c:pt>
                <c:pt idx="4">
                  <c:v>88.670944000000006</c:v>
                </c:pt>
                <c:pt idx="5">
                  <c:v>88.317245</c:v>
                </c:pt>
                <c:pt idx="6">
                  <c:v>88.217150000000004</c:v>
                </c:pt>
                <c:pt idx="7">
                  <c:v>87.990250000000003</c:v>
                </c:pt>
                <c:pt idx="8">
                  <c:v>87.86345</c:v>
                </c:pt>
                <c:pt idx="9">
                  <c:v>87.603179999999995</c:v>
                </c:pt>
                <c:pt idx="10">
                  <c:v>87.496409999999997</c:v>
                </c:pt>
                <c:pt idx="11">
                  <c:v>87.489729999999994</c:v>
                </c:pt>
                <c:pt idx="12">
                  <c:v>87.349590000000006</c:v>
                </c:pt>
                <c:pt idx="13">
                  <c:v>87.242810000000006</c:v>
                </c:pt>
                <c:pt idx="14">
                  <c:v>87.122690000000006</c:v>
                </c:pt>
                <c:pt idx="15">
                  <c:v>87.015915000000007</c:v>
                </c:pt>
                <c:pt idx="16">
                  <c:v>86.915809999999993</c:v>
                </c:pt>
                <c:pt idx="17">
                  <c:v>86.969200000000001</c:v>
                </c:pt>
                <c:pt idx="18">
                  <c:v>86.935829999999996</c:v>
                </c:pt>
                <c:pt idx="19">
                  <c:v>86.849074999999999</c:v>
                </c:pt>
                <c:pt idx="20">
                  <c:v>86.722279999999998</c:v>
                </c:pt>
                <c:pt idx="21">
                  <c:v>86.74897</c:v>
                </c:pt>
                <c:pt idx="22">
                  <c:v>86.728949999999998</c:v>
                </c:pt>
                <c:pt idx="23">
                  <c:v>86.662220000000005</c:v>
                </c:pt>
                <c:pt idx="24">
                  <c:v>86.688910000000007</c:v>
                </c:pt>
                <c:pt idx="25">
                  <c:v>86.582139999999995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B36-4301-BCFD-8359BB204006}"/>
            </c:ext>
          </c:extLst>
        </c:ser>
        <c:ser>
          <c:idx val="2"/>
          <c:order val="3"/>
          <c:tx>
            <c:v>Case 1 GFSSP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Plotted_Results!$A$3:$A$16001</c:f>
              <c:numCache>
                <c:formatCode>General</c:formatCode>
                <c:ptCount val="15999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0.6</c:v>
                </c:pt>
                <c:pt idx="5">
                  <c:v>0.7</c:v>
                </c:pt>
                <c:pt idx="6">
                  <c:v>0.8</c:v>
                </c:pt>
                <c:pt idx="7">
                  <c:v>0.9</c:v>
                </c:pt>
                <c:pt idx="8">
                  <c:v>1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1.3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1.8</c:v>
                </c:pt>
                <c:pt idx="17">
                  <c:v>1.9</c:v>
                </c:pt>
                <c:pt idx="18">
                  <c:v>2</c:v>
                </c:pt>
                <c:pt idx="19">
                  <c:v>2.1</c:v>
                </c:pt>
                <c:pt idx="20">
                  <c:v>2.2000000000000002</c:v>
                </c:pt>
                <c:pt idx="21">
                  <c:v>2.2999999999999998</c:v>
                </c:pt>
                <c:pt idx="22">
                  <c:v>2.4</c:v>
                </c:pt>
                <c:pt idx="23">
                  <c:v>2.5</c:v>
                </c:pt>
                <c:pt idx="24">
                  <c:v>2.6</c:v>
                </c:pt>
                <c:pt idx="25">
                  <c:v>2.7</c:v>
                </c:pt>
                <c:pt idx="26">
                  <c:v>2.8</c:v>
                </c:pt>
                <c:pt idx="27">
                  <c:v>2.9</c:v>
                </c:pt>
                <c:pt idx="28">
                  <c:v>3</c:v>
                </c:pt>
                <c:pt idx="29">
                  <c:v>3.1</c:v>
                </c:pt>
                <c:pt idx="30">
                  <c:v>3.2</c:v>
                </c:pt>
                <c:pt idx="31">
                  <c:v>3.3</c:v>
                </c:pt>
                <c:pt idx="32">
                  <c:v>3.4</c:v>
                </c:pt>
                <c:pt idx="33">
                  <c:v>3.5</c:v>
                </c:pt>
                <c:pt idx="34">
                  <c:v>3.6</c:v>
                </c:pt>
                <c:pt idx="35">
                  <c:v>3.7</c:v>
                </c:pt>
                <c:pt idx="36">
                  <c:v>3.8</c:v>
                </c:pt>
                <c:pt idx="37">
                  <c:v>3.9</c:v>
                </c:pt>
                <c:pt idx="38">
                  <c:v>4</c:v>
                </c:pt>
                <c:pt idx="39">
                  <c:v>4.0999999999999996</c:v>
                </c:pt>
                <c:pt idx="40">
                  <c:v>4.2</c:v>
                </c:pt>
                <c:pt idx="41">
                  <c:v>4.3</c:v>
                </c:pt>
                <c:pt idx="42">
                  <c:v>4.4000000000000004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4.7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</c:v>
                </c:pt>
                <c:pt idx="49">
                  <c:v>5.0999999999999996</c:v>
                </c:pt>
                <c:pt idx="50">
                  <c:v>5.2</c:v>
                </c:pt>
                <c:pt idx="51">
                  <c:v>5.3</c:v>
                </c:pt>
                <c:pt idx="52">
                  <c:v>5.4</c:v>
                </c:pt>
                <c:pt idx="53">
                  <c:v>5.5</c:v>
                </c:pt>
                <c:pt idx="54">
                  <c:v>5.6</c:v>
                </c:pt>
                <c:pt idx="55">
                  <c:v>5.7</c:v>
                </c:pt>
                <c:pt idx="56">
                  <c:v>5.8</c:v>
                </c:pt>
                <c:pt idx="57">
                  <c:v>5.9</c:v>
                </c:pt>
                <c:pt idx="58">
                  <c:v>6</c:v>
                </c:pt>
                <c:pt idx="59">
                  <c:v>6.1</c:v>
                </c:pt>
                <c:pt idx="60">
                  <c:v>6.2</c:v>
                </c:pt>
                <c:pt idx="61">
                  <c:v>6.3</c:v>
                </c:pt>
                <c:pt idx="62">
                  <c:v>6.4</c:v>
                </c:pt>
                <c:pt idx="63">
                  <c:v>6.5</c:v>
                </c:pt>
                <c:pt idx="64">
                  <c:v>6.6</c:v>
                </c:pt>
                <c:pt idx="65">
                  <c:v>6.7</c:v>
                </c:pt>
                <c:pt idx="66">
                  <c:v>6.8</c:v>
                </c:pt>
                <c:pt idx="67">
                  <c:v>6.9</c:v>
                </c:pt>
                <c:pt idx="68">
                  <c:v>7</c:v>
                </c:pt>
                <c:pt idx="69">
                  <c:v>7.1</c:v>
                </c:pt>
                <c:pt idx="70">
                  <c:v>7.2</c:v>
                </c:pt>
                <c:pt idx="71">
                  <c:v>7.3</c:v>
                </c:pt>
                <c:pt idx="72">
                  <c:v>7.4</c:v>
                </c:pt>
                <c:pt idx="73">
                  <c:v>7.5</c:v>
                </c:pt>
                <c:pt idx="74">
                  <c:v>7.6</c:v>
                </c:pt>
                <c:pt idx="75">
                  <c:v>7.7</c:v>
                </c:pt>
                <c:pt idx="76">
                  <c:v>7.8</c:v>
                </c:pt>
                <c:pt idx="77">
                  <c:v>7.9</c:v>
                </c:pt>
                <c:pt idx="78">
                  <c:v>8</c:v>
                </c:pt>
                <c:pt idx="79">
                  <c:v>8.1</c:v>
                </c:pt>
                <c:pt idx="80">
                  <c:v>8.1999999999999993</c:v>
                </c:pt>
                <c:pt idx="81">
                  <c:v>8.3000000000000007</c:v>
                </c:pt>
                <c:pt idx="82">
                  <c:v>8.4</c:v>
                </c:pt>
                <c:pt idx="83">
                  <c:v>8.5</c:v>
                </c:pt>
                <c:pt idx="84">
                  <c:v>8.6</c:v>
                </c:pt>
                <c:pt idx="85">
                  <c:v>8.6999999999999993</c:v>
                </c:pt>
                <c:pt idx="86">
                  <c:v>8.8000000000000007</c:v>
                </c:pt>
                <c:pt idx="87">
                  <c:v>8.9</c:v>
                </c:pt>
                <c:pt idx="88">
                  <c:v>9</c:v>
                </c:pt>
                <c:pt idx="89">
                  <c:v>9.1</c:v>
                </c:pt>
                <c:pt idx="90">
                  <c:v>9.1999999999999993</c:v>
                </c:pt>
                <c:pt idx="91">
                  <c:v>9.3000000000000007</c:v>
                </c:pt>
                <c:pt idx="92">
                  <c:v>9.4</c:v>
                </c:pt>
                <c:pt idx="93">
                  <c:v>9.5</c:v>
                </c:pt>
                <c:pt idx="94">
                  <c:v>9.6</c:v>
                </c:pt>
                <c:pt idx="95">
                  <c:v>9.6999999999999993</c:v>
                </c:pt>
                <c:pt idx="96">
                  <c:v>9.8000000000000007</c:v>
                </c:pt>
                <c:pt idx="97">
                  <c:v>9.9</c:v>
                </c:pt>
                <c:pt idx="98">
                  <c:v>10</c:v>
                </c:pt>
                <c:pt idx="99">
                  <c:v>10.1</c:v>
                </c:pt>
                <c:pt idx="100">
                  <c:v>10.199999999999999</c:v>
                </c:pt>
                <c:pt idx="101">
                  <c:v>10.3</c:v>
                </c:pt>
                <c:pt idx="102">
                  <c:v>10.4</c:v>
                </c:pt>
                <c:pt idx="103">
                  <c:v>10.5</c:v>
                </c:pt>
                <c:pt idx="104">
                  <c:v>10.6</c:v>
                </c:pt>
                <c:pt idx="105">
                  <c:v>10.7</c:v>
                </c:pt>
                <c:pt idx="106">
                  <c:v>10.8</c:v>
                </c:pt>
                <c:pt idx="107">
                  <c:v>10.9</c:v>
                </c:pt>
                <c:pt idx="108">
                  <c:v>11</c:v>
                </c:pt>
                <c:pt idx="109">
                  <c:v>11.1</c:v>
                </c:pt>
                <c:pt idx="110">
                  <c:v>11.2</c:v>
                </c:pt>
                <c:pt idx="111">
                  <c:v>11.3</c:v>
                </c:pt>
                <c:pt idx="112">
                  <c:v>11.4</c:v>
                </c:pt>
                <c:pt idx="113">
                  <c:v>11.5</c:v>
                </c:pt>
                <c:pt idx="114">
                  <c:v>11.6</c:v>
                </c:pt>
                <c:pt idx="115">
                  <c:v>11.7</c:v>
                </c:pt>
                <c:pt idx="116">
                  <c:v>11.8</c:v>
                </c:pt>
                <c:pt idx="117">
                  <c:v>11.9</c:v>
                </c:pt>
                <c:pt idx="118">
                  <c:v>12</c:v>
                </c:pt>
                <c:pt idx="119">
                  <c:v>12.1</c:v>
                </c:pt>
                <c:pt idx="120">
                  <c:v>12.2</c:v>
                </c:pt>
                <c:pt idx="121">
                  <c:v>12.3</c:v>
                </c:pt>
                <c:pt idx="122">
                  <c:v>12.4</c:v>
                </c:pt>
                <c:pt idx="123">
                  <c:v>12.5</c:v>
                </c:pt>
                <c:pt idx="124">
                  <c:v>12.6</c:v>
                </c:pt>
                <c:pt idx="125">
                  <c:v>12.7</c:v>
                </c:pt>
                <c:pt idx="126">
                  <c:v>12.8</c:v>
                </c:pt>
                <c:pt idx="127">
                  <c:v>12.9</c:v>
                </c:pt>
                <c:pt idx="128">
                  <c:v>13</c:v>
                </c:pt>
                <c:pt idx="129">
                  <c:v>13.1</c:v>
                </c:pt>
                <c:pt idx="130">
                  <c:v>13.2</c:v>
                </c:pt>
                <c:pt idx="131">
                  <c:v>13.3</c:v>
                </c:pt>
                <c:pt idx="132">
                  <c:v>13.4</c:v>
                </c:pt>
                <c:pt idx="133">
                  <c:v>13.5</c:v>
                </c:pt>
                <c:pt idx="134">
                  <c:v>13.6</c:v>
                </c:pt>
                <c:pt idx="135">
                  <c:v>13.7</c:v>
                </c:pt>
                <c:pt idx="136">
                  <c:v>13.8</c:v>
                </c:pt>
                <c:pt idx="137">
                  <c:v>13.9</c:v>
                </c:pt>
                <c:pt idx="138">
                  <c:v>14</c:v>
                </c:pt>
                <c:pt idx="139">
                  <c:v>14.1</c:v>
                </c:pt>
                <c:pt idx="140">
                  <c:v>14.2</c:v>
                </c:pt>
                <c:pt idx="141">
                  <c:v>14.3</c:v>
                </c:pt>
                <c:pt idx="142">
                  <c:v>14.4</c:v>
                </c:pt>
                <c:pt idx="143">
                  <c:v>14.5</c:v>
                </c:pt>
                <c:pt idx="144">
                  <c:v>14.6</c:v>
                </c:pt>
                <c:pt idx="145">
                  <c:v>14.7</c:v>
                </c:pt>
                <c:pt idx="146">
                  <c:v>14.8</c:v>
                </c:pt>
                <c:pt idx="147">
                  <c:v>14.9</c:v>
                </c:pt>
                <c:pt idx="148">
                  <c:v>15</c:v>
                </c:pt>
                <c:pt idx="149">
                  <c:v>15.1</c:v>
                </c:pt>
                <c:pt idx="150">
                  <c:v>15.2</c:v>
                </c:pt>
                <c:pt idx="151">
                  <c:v>15.3</c:v>
                </c:pt>
                <c:pt idx="152">
                  <c:v>15.4</c:v>
                </c:pt>
                <c:pt idx="153">
                  <c:v>15.5</c:v>
                </c:pt>
                <c:pt idx="154">
                  <c:v>15.6</c:v>
                </c:pt>
                <c:pt idx="155">
                  <c:v>15.7</c:v>
                </c:pt>
                <c:pt idx="156">
                  <c:v>15.8</c:v>
                </c:pt>
                <c:pt idx="157">
                  <c:v>15.9</c:v>
                </c:pt>
                <c:pt idx="158">
                  <c:v>16</c:v>
                </c:pt>
                <c:pt idx="159">
                  <c:v>16.100000000000001</c:v>
                </c:pt>
                <c:pt idx="160">
                  <c:v>16.2</c:v>
                </c:pt>
                <c:pt idx="161">
                  <c:v>16.3</c:v>
                </c:pt>
                <c:pt idx="162">
                  <c:v>16.399999999999999</c:v>
                </c:pt>
                <c:pt idx="163">
                  <c:v>16.5</c:v>
                </c:pt>
                <c:pt idx="164">
                  <c:v>16.600000000000001</c:v>
                </c:pt>
                <c:pt idx="165">
                  <c:v>16.7</c:v>
                </c:pt>
                <c:pt idx="166">
                  <c:v>16.8</c:v>
                </c:pt>
                <c:pt idx="167">
                  <c:v>16.899999999999999</c:v>
                </c:pt>
                <c:pt idx="168">
                  <c:v>17</c:v>
                </c:pt>
                <c:pt idx="169">
                  <c:v>17.100000000000001</c:v>
                </c:pt>
                <c:pt idx="170">
                  <c:v>17.2</c:v>
                </c:pt>
                <c:pt idx="171">
                  <c:v>17.3</c:v>
                </c:pt>
                <c:pt idx="172">
                  <c:v>17.399999999999999</c:v>
                </c:pt>
                <c:pt idx="173">
                  <c:v>17.5</c:v>
                </c:pt>
                <c:pt idx="174">
                  <c:v>17.600000000000001</c:v>
                </c:pt>
                <c:pt idx="175">
                  <c:v>17.7</c:v>
                </c:pt>
                <c:pt idx="176">
                  <c:v>17.8</c:v>
                </c:pt>
                <c:pt idx="177">
                  <c:v>17.899999999999999</c:v>
                </c:pt>
                <c:pt idx="178">
                  <c:v>18</c:v>
                </c:pt>
                <c:pt idx="179">
                  <c:v>18.100000000000001</c:v>
                </c:pt>
                <c:pt idx="180">
                  <c:v>18.2</c:v>
                </c:pt>
                <c:pt idx="181">
                  <c:v>18.3</c:v>
                </c:pt>
                <c:pt idx="182">
                  <c:v>18.399999999999999</c:v>
                </c:pt>
                <c:pt idx="183">
                  <c:v>18.5</c:v>
                </c:pt>
                <c:pt idx="184">
                  <c:v>18.600000000000001</c:v>
                </c:pt>
                <c:pt idx="185">
                  <c:v>18.7</c:v>
                </c:pt>
                <c:pt idx="186">
                  <c:v>18.8</c:v>
                </c:pt>
                <c:pt idx="187">
                  <c:v>18.899999999999999</c:v>
                </c:pt>
                <c:pt idx="188">
                  <c:v>19</c:v>
                </c:pt>
                <c:pt idx="189">
                  <c:v>19.100000000000001</c:v>
                </c:pt>
                <c:pt idx="190">
                  <c:v>19.2</c:v>
                </c:pt>
                <c:pt idx="191">
                  <c:v>19.3</c:v>
                </c:pt>
                <c:pt idx="192">
                  <c:v>19.399999999999999</c:v>
                </c:pt>
                <c:pt idx="193">
                  <c:v>19.5</c:v>
                </c:pt>
                <c:pt idx="194">
                  <c:v>19.600000000000001</c:v>
                </c:pt>
                <c:pt idx="195">
                  <c:v>19.7</c:v>
                </c:pt>
                <c:pt idx="196">
                  <c:v>19.8</c:v>
                </c:pt>
                <c:pt idx="197">
                  <c:v>19.899999999999999</c:v>
                </c:pt>
                <c:pt idx="198">
                  <c:v>20</c:v>
                </c:pt>
                <c:pt idx="199">
                  <c:v>20.100000000000001</c:v>
                </c:pt>
                <c:pt idx="200">
                  <c:v>20.2</c:v>
                </c:pt>
                <c:pt idx="201">
                  <c:v>20.3</c:v>
                </c:pt>
                <c:pt idx="202">
                  <c:v>20.399999999999999</c:v>
                </c:pt>
                <c:pt idx="203">
                  <c:v>20.5</c:v>
                </c:pt>
                <c:pt idx="204">
                  <c:v>20.6</c:v>
                </c:pt>
                <c:pt idx="205">
                  <c:v>20.7</c:v>
                </c:pt>
                <c:pt idx="206">
                  <c:v>20.8</c:v>
                </c:pt>
                <c:pt idx="207">
                  <c:v>20.9</c:v>
                </c:pt>
                <c:pt idx="208">
                  <c:v>21</c:v>
                </c:pt>
                <c:pt idx="209">
                  <c:v>21.1</c:v>
                </c:pt>
                <c:pt idx="210">
                  <c:v>21.2</c:v>
                </c:pt>
                <c:pt idx="211">
                  <c:v>21.3</c:v>
                </c:pt>
                <c:pt idx="212">
                  <c:v>21.4</c:v>
                </c:pt>
                <c:pt idx="213">
                  <c:v>21.5</c:v>
                </c:pt>
                <c:pt idx="214">
                  <c:v>21.6</c:v>
                </c:pt>
                <c:pt idx="215">
                  <c:v>21.7</c:v>
                </c:pt>
                <c:pt idx="216">
                  <c:v>21.8</c:v>
                </c:pt>
                <c:pt idx="217">
                  <c:v>21.9</c:v>
                </c:pt>
                <c:pt idx="218">
                  <c:v>22</c:v>
                </c:pt>
                <c:pt idx="219">
                  <c:v>22.1</c:v>
                </c:pt>
                <c:pt idx="220">
                  <c:v>22.2</c:v>
                </c:pt>
                <c:pt idx="221">
                  <c:v>22.3</c:v>
                </c:pt>
                <c:pt idx="222">
                  <c:v>22.4</c:v>
                </c:pt>
                <c:pt idx="223">
                  <c:v>22.5</c:v>
                </c:pt>
                <c:pt idx="224">
                  <c:v>22.6</c:v>
                </c:pt>
                <c:pt idx="225">
                  <c:v>22.7</c:v>
                </c:pt>
                <c:pt idx="226">
                  <c:v>22.8</c:v>
                </c:pt>
                <c:pt idx="227">
                  <c:v>22.9</c:v>
                </c:pt>
                <c:pt idx="228">
                  <c:v>23</c:v>
                </c:pt>
                <c:pt idx="229">
                  <c:v>23.1</c:v>
                </c:pt>
                <c:pt idx="230">
                  <c:v>23.2</c:v>
                </c:pt>
                <c:pt idx="231">
                  <c:v>23.3</c:v>
                </c:pt>
                <c:pt idx="232">
                  <c:v>23.4</c:v>
                </c:pt>
                <c:pt idx="233">
                  <c:v>23.5</c:v>
                </c:pt>
                <c:pt idx="234">
                  <c:v>23.6</c:v>
                </c:pt>
                <c:pt idx="235">
                  <c:v>23.7</c:v>
                </c:pt>
                <c:pt idx="236">
                  <c:v>23.8</c:v>
                </c:pt>
                <c:pt idx="237">
                  <c:v>23.9</c:v>
                </c:pt>
                <c:pt idx="238">
                  <c:v>24</c:v>
                </c:pt>
                <c:pt idx="239">
                  <c:v>24.1</c:v>
                </c:pt>
                <c:pt idx="240">
                  <c:v>24.2</c:v>
                </c:pt>
                <c:pt idx="241">
                  <c:v>24.3</c:v>
                </c:pt>
                <c:pt idx="242">
                  <c:v>24.4</c:v>
                </c:pt>
                <c:pt idx="243">
                  <c:v>24.5</c:v>
                </c:pt>
                <c:pt idx="244">
                  <c:v>24.6</c:v>
                </c:pt>
                <c:pt idx="245">
                  <c:v>24.7</c:v>
                </c:pt>
                <c:pt idx="246">
                  <c:v>24.8</c:v>
                </c:pt>
                <c:pt idx="247">
                  <c:v>24.9</c:v>
                </c:pt>
                <c:pt idx="248">
                  <c:v>25</c:v>
                </c:pt>
                <c:pt idx="249">
                  <c:v>25.1</c:v>
                </c:pt>
                <c:pt idx="250">
                  <c:v>25.2</c:v>
                </c:pt>
                <c:pt idx="251">
                  <c:v>25.3</c:v>
                </c:pt>
                <c:pt idx="252">
                  <c:v>25.4</c:v>
                </c:pt>
                <c:pt idx="253">
                  <c:v>25.5</c:v>
                </c:pt>
                <c:pt idx="254">
                  <c:v>25.6</c:v>
                </c:pt>
                <c:pt idx="255">
                  <c:v>25.7</c:v>
                </c:pt>
                <c:pt idx="256">
                  <c:v>25.8</c:v>
                </c:pt>
                <c:pt idx="257">
                  <c:v>25.9</c:v>
                </c:pt>
                <c:pt idx="258">
                  <c:v>26</c:v>
                </c:pt>
                <c:pt idx="259">
                  <c:v>26.1</c:v>
                </c:pt>
                <c:pt idx="260">
                  <c:v>26.2</c:v>
                </c:pt>
                <c:pt idx="261">
                  <c:v>26.3</c:v>
                </c:pt>
                <c:pt idx="262">
                  <c:v>26.4</c:v>
                </c:pt>
                <c:pt idx="263">
                  <c:v>26.5</c:v>
                </c:pt>
                <c:pt idx="264">
                  <c:v>26.6</c:v>
                </c:pt>
                <c:pt idx="265">
                  <c:v>26.7</c:v>
                </c:pt>
                <c:pt idx="266">
                  <c:v>26.8</c:v>
                </c:pt>
                <c:pt idx="267">
                  <c:v>26.9</c:v>
                </c:pt>
                <c:pt idx="268">
                  <c:v>27</c:v>
                </c:pt>
                <c:pt idx="269">
                  <c:v>27.1</c:v>
                </c:pt>
                <c:pt idx="270">
                  <c:v>27.2</c:v>
                </c:pt>
                <c:pt idx="271">
                  <c:v>27.3</c:v>
                </c:pt>
                <c:pt idx="272">
                  <c:v>27.4</c:v>
                </c:pt>
                <c:pt idx="273">
                  <c:v>27.5</c:v>
                </c:pt>
                <c:pt idx="274">
                  <c:v>27.6</c:v>
                </c:pt>
                <c:pt idx="275">
                  <c:v>27.7</c:v>
                </c:pt>
                <c:pt idx="276">
                  <c:v>27.8</c:v>
                </c:pt>
                <c:pt idx="277">
                  <c:v>27.9</c:v>
                </c:pt>
                <c:pt idx="278">
                  <c:v>28</c:v>
                </c:pt>
                <c:pt idx="279">
                  <c:v>28.1</c:v>
                </c:pt>
                <c:pt idx="280">
                  <c:v>28.2</c:v>
                </c:pt>
                <c:pt idx="281">
                  <c:v>28.3</c:v>
                </c:pt>
                <c:pt idx="282">
                  <c:v>28.4</c:v>
                </c:pt>
                <c:pt idx="283">
                  <c:v>28.5</c:v>
                </c:pt>
                <c:pt idx="284">
                  <c:v>28.6</c:v>
                </c:pt>
                <c:pt idx="285">
                  <c:v>28.7</c:v>
                </c:pt>
                <c:pt idx="286">
                  <c:v>28.8</c:v>
                </c:pt>
                <c:pt idx="287">
                  <c:v>28.9</c:v>
                </c:pt>
                <c:pt idx="288">
                  <c:v>29</c:v>
                </c:pt>
                <c:pt idx="289">
                  <c:v>29.1</c:v>
                </c:pt>
                <c:pt idx="290">
                  <c:v>29.2</c:v>
                </c:pt>
                <c:pt idx="291">
                  <c:v>29.3</c:v>
                </c:pt>
                <c:pt idx="292">
                  <c:v>29.4</c:v>
                </c:pt>
                <c:pt idx="293">
                  <c:v>29.5</c:v>
                </c:pt>
                <c:pt idx="294">
                  <c:v>29.6</c:v>
                </c:pt>
                <c:pt idx="295">
                  <c:v>29.7</c:v>
                </c:pt>
                <c:pt idx="296">
                  <c:v>29.8</c:v>
                </c:pt>
                <c:pt idx="297">
                  <c:v>29.9</c:v>
                </c:pt>
                <c:pt idx="298">
                  <c:v>30</c:v>
                </c:pt>
                <c:pt idx="299">
                  <c:v>30.1</c:v>
                </c:pt>
                <c:pt idx="300">
                  <c:v>30.2</c:v>
                </c:pt>
                <c:pt idx="301">
                  <c:v>30.3</c:v>
                </c:pt>
                <c:pt idx="302">
                  <c:v>30.4</c:v>
                </c:pt>
                <c:pt idx="303">
                  <c:v>30.5</c:v>
                </c:pt>
                <c:pt idx="304">
                  <c:v>30.6</c:v>
                </c:pt>
                <c:pt idx="305">
                  <c:v>30.7</c:v>
                </c:pt>
                <c:pt idx="306">
                  <c:v>30.8</c:v>
                </c:pt>
                <c:pt idx="307">
                  <c:v>30.9</c:v>
                </c:pt>
                <c:pt idx="308">
                  <c:v>31</c:v>
                </c:pt>
                <c:pt idx="309">
                  <c:v>31.1</c:v>
                </c:pt>
                <c:pt idx="310">
                  <c:v>31.2</c:v>
                </c:pt>
                <c:pt idx="311">
                  <c:v>31.3</c:v>
                </c:pt>
                <c:pt idx="312">
                  <c:v>31.4</c:v>
                </c:pt>
                <c:pt idx="313">
                  <c:v>31.5</c:v>
                </c:pt>
                <c:pt idx="314">
                  <c:v>31.6</c:v>
                </c:pt>
                <c:pt idx="315">
                  <c:v>31.7</c:v>
                </c:pt>
                <c:pt idx="316">
                  <c:v>31.8</c:v>
                </c:pt>
                <c:pt idx="317">
                  <c:v>31.9</c:v>
                </c:pt>
                <c:pt idx="318">
                  <c:v>32</c:v>
                </c:pt>
                <c:pt idx="319">
                  <c:v>32.1</c:v>
                </c:pt>
                <c:pt idx="320">
                  <c:v>32.200000000000003</c:v>
                </c:pt>
                <c:pt idx="321">
                  <c:v>32.299999999999997</c:v>
                </c:pt>
                <c:pt idx="322">
                  <c:v>32.4</c:v>
                </c:pt>
                <c:pt idx="323">
                  <c:v>32.5</c:v>
                </c:pt>
                <c:pt idx="324">
                  <c:v>32.6</c:v>
                </c:pt>
                <c:pt idx="325">
                  <c:v>32.700000000000003</c:v>
                </c:pt>
                <c:pt idx="326">
                  <c:v>32.799999999999997</c:v>
                </c:pt>
                <c:pt idx="327">
                  <c:v>32.9</c:v>
                </c:pt>
                <c:pt idx="328">
                  <c:v>33</c:v>
                </c:pt>
                <c:pt idx="329">
                  <c:v>33.1</c:v>
                </c:pt>
                <c:pt idx="330">
                  <c:v>33.200000000000003</c:v>
                </c:pt>
                <c:pt idx="331">
                  <c:v>33.299999999999997</c:v>
                </c:pt>
                <c:pt idx="332">
                  <c:v>33.4</c:v>
                </c:pt>
                <c:pt idx="333">
                  <c:v>33.5</c:v>
                </c:pt>
                <c:pt idx="334">
                  <c:v>33.6</c:v>
                </c:pt>
                <c:pt idx="335">
                  <c:v>33.700000000000003</c:v>
                </c:pt>
                <c:pt idx="336">
                  <c:v>33.799999999999997</c:v>
                </c:pt>
                <c:pt idx="337">
                  <c:v>33.9</c:v>
                </c:pt>
                <c:pt idx="338">
                  <c:v>34</c:v>
                </c:pt>
                <c:pt idx="339">
                  <c:v>34.1</c:v>
                </c:pt>
                <c:pt idx="340">
                  <c:v>34.200000000000003</c:v>
                </c:pt>
                <c:pt idx="341">
                  <c:v>34.299999999999997</c:v>
                </c:pt>
                <c:pt idx="342">
                  <c:v>34.4</c:v>
                </c:pt>
                <c:pt idx="343">
                  <c:v>34.5</c:v>
                </c:pt>
                <c:pt idx="344">
                  <c:v>34.6</c:v>
                </c:pt>
                <c:pt idx="345">
                  <c:v>34.700000000000003</c:v>
                </c:pt>
                <c:pt idx="346">
                  <c:v>34.799999999999997</c:v>
                </c:pt>
                <c:pt idx="347">
                  <c:v>34.9</c:v>
                </c:pt>
                <c:pt idx="348">
                  <c:v>35</c:v>
                </c:pt>
                <c:pt idx="349">
                  <c:v>35.1</c:v>
                </c:pt>
                <c:pt idx="350">
                  <c:v>35.200000000000003</c:v>
                </c:pt>
                <c:pt idx="351">
                  <c:v>35.299999999999997</c:v>
                </c:pt>
                <c:pt idx="352">
                  <c:v>35.4</c:v>
                </c:pt>
                <c:pt idx="353">
                  <c:v>35.5</c:v>
                </c:pt>
                <c:pt idx="354">
                  <c:v>35.6</c:v>
                </c:pt>
                <c:pt idx="355">
                  <c:v>35.700000000000003</c:v>
                </c:pt>
                <c:pt idx="356">
                  <c:v>35.799999999999997</c:v>
                </c:pt>
                <c:pt idx="357">
                  <c:v>35.9</c:v>
                </c:pt>
                <c:pt idx="358">
                  <c:v>36</c:v>
                </c:pt>
                <c:pt idx="359">
                  <c:v>36.1</c:v>
                </c:pt>
                <c:pt idx="360">
                  <c:v>36.200000000000003</c:v>
                </c:pt>
                <c:pt idx="361">
                  <c:v>36.299999999999997</c:v>
                </c:pt>
                <c:pt idx="362">
                  <c:v>36.4</c:v>
                </c:pt>
                <c:pt idx="363">
                  <c:v>36.5</c:v>
                </c:pt>
                <c:pt idx="364">
                  <c:v>36.6</c:v>
                </c:pt>
                <c:pt idx="365">
                  <c:v>36.700000000000003</c:v>
                </c:pt>
                <c:pt idx="366">
                  <c:v>36.799999999999997</c:v>
                </c:pt>
                <c:pt idx="367">
                  <c:v>36.9</c:v>
                </c:pt>
                <c:pt idx="368">
                  <c:v>37</c:v>
                </c:pt>
                <c:pt idx="369">
                  <c:v>37.1</c:v>
                </c:pt>
                <c:pt idx="370">
                  <c:v>37.200000000000003</c:v>
                </c:pt>
                <c:pt idx="371">
                  <c:v>37.299999999999997</c:v>
                </c:pt>
                <c:pt idx="372">
                  <c:v>37.4</c:v>
                </c:pt>
                <c:pt idx="373">
                  <c:v>37.5</c:v>
                </c:pt>
                <c:pt idx="374">
                  <c:v>37.6</c:v>
                </c:pt>
                <c:pt idx="375">
                  <c:v>37.700000000000003</c:v>
                </c:pt>
                <c:pt idx="376">
                  <c:v>37.799999999999997</c:v>
                </c:pt>
                <c:pt idx="377">
                  <c:v>37.9</c:v>
                </c:pt>
                <c:pt idx="378">
                  <c:v>38</c:v>
                </c:pt>
                <c:pt idx="379">
                  <c:v>38.1</c:v>
                </c:pt>
                <c:pt idx="380">
                  <c:v>38.200000000000003</c:v>
                </c:pt>
                <c:pt idx="381">
                  <c:v>38.299999999999997</c:v>
                </c:pt>
                <c:pt idx="382">
                  <c:v>38.4</c:v>
                </c:pt>
                <c:pt idx="383">
                  <c:v>38.5</c:v>
                </c:pt>
                <c:pt idx="384">
                  <c:v>38.6</c:v>
                </c:pt>
                <c:pt idx="385">
                  <c:v>38.700000000000003</c:v>
                </c:pt>
                <c:pt idx="386">
                  <c:v>38.799999999999997</c:v>
                </c:pt>
                <c:pt idx="387">
                  <c:v>38.9</c:v>
                </c:pt>
                <c:pt idx="388">
                  <c:v>39</c:v>
                </c:pt>
                <c:pt idx="389">
                  <c:v>39.1</c:v>
                </c:pt>
                <c:pt idx="390">
                  <c:v>39.200000000000003</c:v>
                </c:pt>
                <c:pt idx="391">
                  <c:v>39.299999999999997</c:v>
                </c:pt>
                <c:pt idx="392">
                  <c:v>39.4</c:v>
                </c:pt>
                <c:pt idx="393">
                  <c:v>39.5</c:v>
                </c:pt>
                <c:pt idx="394">
                  <c:v>39.6</c:v>
                </c:pt>
                <c:pt idx="395">
                  <c:v>39.700000000000003</c:v>
                </c:pt>
                <c:pt idx="396">
                  <c:v>39.799999999999997</c:v>
                </c:pt>
                <c:pt idx="397">
                  <c:v>39.9</c:v>
                </c:pt>
                <c:pt idx="398">
                  <c:v>40</c:v>
                </c:pt>
                <c:pt idx="399">
                  <c:v>40.1</c:v>
                </c:pt>
                <c:pt idx="400">
                  <c:v>40.200000000000003</c:v>
                </c:pt>
                <c:pt idx="401">
                  <c:v>40.299999999999997</c:v>
                </c:pt>
                <c:pt idx="402">
                  <c:v>40.4</c:v>
                </c:pt>
                <c:pt idx="403">
                  <c:v>40.5</c:v>
                </c:pt>
                <c:pt idx="404">
                  <c:v>40.6</c:v>
                </c:pt>
                <c:pt idx="405">
                  <c:v>40.700000000000003</c:v>
                </c:pt>
                <c:pt idx="406">
                  <c:v>40.799999999999997</c:v>
                </c:pt>
                <c:pt idx="407">
                  <c:v>40.9</c:v>
                </c:pt>
                <c:pt idx="408">
                  <c:v>41</c:v>
                </c:pt>
                <c:pt idx="409">
                  <c:v>41.1</c:v>
                </c:pt>
                <c:pt idx="410">
                  <c:v>41.2</c:v>
                </c:pt>
                <c:pt idx="411">
                  <c:v>41.3</c:v>
                </c:pt>
                <c:pt idx="412">
                  <c:v>41.4</c:v>
                </c:pt>
                <c:pt idx="413">
                  <c:v>41.5</c:v>
                </c:pt>
                <c:pt idx="414">
                  <c:v>41.6</c:v>
                </c:pt>
                <c:pt idx="415">
                  <c:v>41.7</c:v>
                </c:pt>
                <c:pt idx="416">
                  <c:v>41.8</c:v>
                </c:pt>
                <c:pt idx="417">
                  <c:v>41.9</c:v>
                </c:pt>
                <c:pt idx="418">
                  <c:v>42</c:v>
                </c:pt>
                <c:pt idx="419">
                  <c:v>42.1</c:v>
                </c:pt>
                <c:pt idx="420">
                  <c:v>42.2</c:v>
                </c:pt>
                <c:pt idx="421">
                  <c:v>42.3</c:v>
                </c:pt>
                <c:pt idx="422">
                  <c:v>42.4</c:v>
                </c:pt>
                <c:pt idx="423">
                  <c:v>42.5</c:v>
                </c:pt>
                <c:pt idx="424">
                  <c:v>42.6</c:v>
                </c:pt>
                <c:pt idx="425">
                  <c:v>42.7</c:v>
                </c:pt>
                <c:pt idx="426">
                  <c:v>42.8</c:v>
                </c:pt>
                <c:pt idx="427">
                  <c:v>42.9</c:v>
                </c:pt>
                <c:pt idx="428">
                  <c:v>43</c:v>
                </c:pt>
                <c:pt idx="429">
                  <c:v>43.1</c:v>
                </c:pt>
                <c:pt idx="430">
                  <c:v>43.2</c:v>
                </c:pt>
                <c:pt idx="431">
                  <c:v>43.3</c:v>
                </c:pt>
                <c:pt idx="432">
                  <c:v>43.4</c:v>
                </c:pt>
                <c:pt idx="433">
                  <c:v>43.5</c:v>
                </c:pt>
                <c:pt idx="434">
                  <c:v>43.6</c:v>
                </c:pt>
                <c:pt idx="435">
                  <c:v>43.7</c:v>
                </c:pt>
                <c:pt idx="436">
                  <c:v>43.8</c:v>
                </c:pt>
                <c:pt idx="437">
                  <c:v>43.9</c:v>
                </c:pt>
                <c:pt idx="438">
                  <c:v>44</c:v>
                </c:pt>
                <c:pt idx="439">
                  <c:v>44.1</c:v>
                </c:pt>
                <c:pt idx="440">
                  <c:v>44.2</c:v>
                </c:pt>
                <c:pt idx="441">
                  <c:v>44.3</c:v>
                </c:pt>
                <c:pt idx="442">
                  <c:v>44.4</c:v>
                </c:pt>
                <c:pt idx="443">
                  <c:v>44.5</c:v>
                </c:pt>
                <c:pt idx="444">
                  <c:v>44.6</c:v>
                </c:pt>
                <c:pt idx="445">
                  <c:v>44.7</c:v>
                </c:pt>
                <c:pt idx="446">
                  <c:v>44.8</c:v>
                </c:pt>
                <c:pt idx="447">
                  <c:v>44.9</c:v>
                </c:pt>
                <c:pt idx="448">
                  <c:v>45</c:v>
                </c:pt>
                <c:pt idx="449">
                  <c:v>45.1</c:v>
                </c:pt>
                <c:pt idx="450">
                  <c:v>45.2</c:v>
                </c:pt>
                <c:pt idx="451">
                  <c:v>45.3</c:v>
                </c:pt>
                <c:pt idx="452">
                  <c:v>45.4</c:v>
                </c:pt>
                <c:pt idx="453">
                  <c:v>45.5</c:v>
                </c:pt>
                <c:pt idx="454">
                  <c:v>45.6</c:v>
                </c:pt>
                <c:pt idx="455">
                  <c:v>45.7</c:v>
                </c:pt>
                <c:pt idx="456">
                  <c:v>45.8</c:v>
                </c:pt>
                <c:pt idx="457">
                  <c:v>45.9</c:v>
                </c:pt>
                <c:pt idx="458">
                  <c:v>46</c:v>
                </c:pt>
                <c:pt idx="459">
                  <c:v>46.1</c:v>
                </c:pt>
                <c:pt idx="460">
                  <c:v>46.2</c:v>
                </c:pt>
                <c:pt idx="461">
                  <c:v>46.3</c:v>
                </c:pt>
                <c:pt idx="462">
                  <c:v>46.4</c:v>
                </c:pt>
                <c:pt idx="463">
                  <c:v>46.5</c:v>
                </c:pt>
                <c:pt idx="464">
                  <c:v>46.6</c:v>
                </c:pt>
                <c:pt idx="465">
                  <c:v>46.7</c:v>
                </c:pt>
                <c:pt idx="466">
                  <c:v>46.8</c:v>
                </c:pt>
                <c:pt idx="467">
                  <c:v>46.9</c:v>
                </c:pt>
                <c:pt idx="468">
                  <c:v>47</c:v>
                </c:pt>
                <c:pt idx="469">
                  <c:v>47.1</c:v>
                </c:pt>
                <c:pt idx="470">
                  <c:v>47.2</c:v>
                </c:pt>
                <c:pt idx="471">
                  <c:v>47.3</c:v>
                </c:pt>
                <c:pt idx="472">
                  <c:v>47.4</c:v>
                </c:pt>
                <c:pt idx="473">
                  <c:v>47.5</c:v>
                </c:pt>
                <c:pt idx="474">
                  <c:v>47.6</c:v>
                </c:pt>
                <c:pt idx="475">
                  <c:v>47.7</c:v>
                </c:pt>
                <c:pt idx="476">
                  <c:v>47.8</c:v>
                </c:pt>
                <c:pt idx="477">
                  <c:v>47.9</c:v>
                </c:pt>
                <c:pt idx="478">
                  <c:v>48</c:v>
                </c:pt>
                <c:pt idx="479">
                  <c:v>48.1</c:v>
                </c:pt>
                <c:pt idx="480">
                  <c:v>48.2</c:v>
                </c:pt>
                <c:pt idx="481">
                  <c:v>48.3</c:v>
                </c:pt>
                <c:pt idx="482">
                  <c:v>48.4</c:v>
                </c:pt>
                <c:pt idx="483">
                  <c:v>48.5</c:v>
                </c:pt>
                <c:pt idx="484">
                  <c:v>48.6</c:v>
                </c:pt>
                <c:pt idx="485">
                  <c:v>48.7</c:v>
                </c:pt>
                <c:pt idx="486">
                  <c:v>48.8</c:v>
                </c:pt>
                <c:pt idx="487">
                  <c:v>48.9</c:v>
                </c:pt>
                <c:pt idx="488">
                  <c:v>49</c:v>
                </c:pt>
                <c:pt idx="489">
                  <c:v>49.1</c:v>
                </c:pt>
                <c:pt idx="490">
                  <c:v>49.2</c:v>
                </c:pt>
                <c:pt idx="491">
                  <c:v>49.3</c:v>
                </c:pt>
                <c:pt idx="492">
                  <c:v>49.4</c:v>
                </c:pt>
                <c:pt idx="493">
                  <c:v>49.5</c:v>
                </c:pt>
                <c:pt idx="494">
                  <c:v>49.6</c:v>
                </c:pt>
                <c:pt idx="495">
                  <c:v>49.7</c:v>
                </c:pt>
                <c:pt idx="496">
                  <c:v>49.8</c:v>
                </c:pt>
                <c:pt idx="497">
                  <c:v>49.9</c:v>
                </c:pt>
                <c:pt idx="498">
                  <c:v>50</c:v>
                </c:pt>
                <c:pt idx="499">
                  <c:v>50.1</c:v>
                </c:pt>
                <c:pt idx="500">
                  <c:v>50.2</c:v>
                </c:pt>
                <c:pt idx="501">
                  <c:v>50.3</c:v>
                </c:pt>
                <c:pt idx="502">
                  <c:v>50.4</c:v>
                </c:pt>
                <c:pt idx="503">
                  <c:v>50.5</c:v>
                </c:pt>
                <c:pt idx="504">
                  <c:v>50.6</c:v>
                </c:pt>
                <c:pt idx="505">
                  <c:v>50.7</c:v>
                </c:pt>
                <c:pt idx="506">
                  <c:v>50.8</c:v>
                </c:pt>
                <c:pt idx="507">
                  <c:v>50.9</c:v>
                </c:pt>
                <c:pt idx="508">
                  <c:v>51</c:v>
                </c:pt>
                <c:pt idx="509">
                  <c:v>51.1</c:v>
                </c:pt>
                <c:pt idx="510">
                  <c:v>51.2</c:v>
                </c:pt>
                <c:pt idx="511">
                  <c:v>51.3</c:v>
                </c:pt>
                <c:pt idx="512">
                  <c:v>51.4</c:v>
                </c:pt>
                <c:pt idx="513">
                  <c:v>51.5</c:v>
                </c:pt>
                <c:pt idx="514">
                  <c:v>51.6</c:v>
                </c:pt>
                <c:pt idx="515">
                  <c:v>51.7</c:v>
                </c:pt>
                <c:pt idx="516">
                  <c:v>51.8</c:v>
                </c:pt>
                <c:pt idx="517">
                  <c:v>51.9</c:v>
                </c:pt>
                <c:pt idx="518">
                  <c:v>52</c:v>
                </c:pt>
                <c:pt idx="519">
                  <c:v>52.1</c:v>
                </c:pt>
                <c:pt idx="520">
                  <c:v>52.2</c:v>
                </c:pt>
                <c:pt idx="521">
                  <c:v>52.3</c:v>
                </c:pt>
                <c:pt idx="522">
                  <c:v>52.4</c:v>
                </c:pt>
                <c:pt idx="523">
                  <c:v>52.5</c:v>
                </c:pt>
                <c:pt idx="524">
                  <c:v>52.6</c:v>
                </c:pt>
                <c:pt idx="525">
                  <c:v>52.7</c:v>
                </c:pt>
                <c:pt idx="526">
                  <c:v>52.8</c:v>
                </c:pt>
                <c:pt idx="527">
                  <c:v>52.9</c:v>
                </c:pt>
                <c:pt idx="528">
                  <c:v>53</c:v>
                </c:pt>
                <c:pt idx="529">
                  <c:v>53.1</c:v>
                </c:pt>
                <c:pt idx="530">
                  <c:v>53.2</c:v>
                </c:pt>
                <c:pt idx="531">
                  <c:v>53.3</c:v>
                </c:pt>
                <c:pt idx="532">
                  <c:v>53.4</c:v>
                </c:pt>
                <c:pt idx="533">
                  <c:v>53.5</c:v>
                </c:pt>
                <c:pt idx="534">
                  <c:v>53.6</c:v>
                </c:pt>
                <c:pt idx="535">
                  <c:v>53.7</c:v>
                </c:pt>
                <c:pt idx="536">
                  <c:v>53.8</c:v>
                </c:pt>
                <c:pt idx="537">
                  <c:v>53.9</c:v>
                </c:pt>
                <c:pt idx="538">
                  <c:v>54</c:v>
                </c:pt>
                <c:pt idx="539">
                  <c:v>54.1</c:v>
                </c:pt>
                <c:pt idx="540">
                  <c:v>54.2</c:v>
                </c:pt>
                <c:pt idx="541">
                  <c:v>54.3</c:v>
                </c:pt>
                <c:pt idx="542">
                  <c:v>54.4</c:v>
                </c:pt>
                <c:pt idx="543">
                  <c:v>54.5</c:v>
                </c:pt>
                <c:pt idx="544">
                  <c:v>54.6</c:v>
                </c:pt>
                <c:pt idx="545">
                  <c:v>54.7</c:v>
                </c:pt>
                <c:pt idx="546">
                  <c:v>54.8</c:v>
                </c:pt>
                <c:pt idx="547">
                  <c:v>54.9</c:v>
                </c:pt>
                <c:pt idx="548">
                  <c:v>55</c:v>
                </c:pt>
                <c:pt idx="549">
                  <c:v>55.1</c:v>
                </c:pt>
                <c:pt idx="550">
                  <c:v>55.2</c:v>
                </c:pt>
                <c:pt idx="551">
                  <c:v>55.3</c:v>
                </c:pt>
                <c:pt idx="552">
                  <c:v>55.4</c:v>
                </c:pt>
                <c:pt idx="553">
                  <c:v>55.5</c:v>
                </c:pt>
                <c:pt idx="554">
                  <c:v>55.6</c:v>
                </c:pt>
                <c:pt idx="555">
                  <c:v>55.7</c:v>
                </c:pt>
                <c:pt idx="556">
                  <c:v>55.8</c:v>
                </c:pt>
                <c:pt idx="557">
                  <c:v>55.9</c:v>
                </c:pt>
                <c:pt idx="558">
                  <c:v>56</c:v>
                </c:pt>
                <c:pt idx="559">
                  <c:v>56.1</c:v>
                </c:pt>
                <c:pt idx="560">
                  <c:v>56.2</c:v>
                </c:pt>
                <c:pt idx="561">
                  <c:v>56.3</c:v>
                </c:pt>
                <c:pt idx="562">
                  <c:v>56.4</c:v>
                </c:pt>
                <c:pt idx="563">
                  <c:v>56.5</c:v>
                </c:pt>
                <c:pt idx="564">
                  <c:v>56.6</c:v>
                </c:pt>
                <c:pt idx="565">
                  <c:v>56.7</c:v>
                </c:pt>
                <c:pt idx="566">
                  <c:v>56.8</c:v>
                </c:pt>
                <c:pt idx="567">
                  <c:v>56.9</c:v>
                </c:pt>
                <c:pt idx="568">
                  <c:v>57</c:v>
                </c:pt>
                <c:pt idx="569">
                  <c:v>57.1</c:v>
                </c:pt>
                <c:pt idx="570">
                  <c:v>57.2</c:v>
                </c:pt>
                <c:pt idx="571">
                  <c:v>57.3</c:v>
                </c:pt>
                <c:pt idx="572">
                  <c:v>57.4</c:v>
                </c:pt>
                <c:pt idx="573">
                  <c:v>57.5</c:v>
                </c:pt>
                <c:pt idx="574">
                  <c:v>57.6</c:v>
                </c:pt>
                <c:pt idx="575">
                  <c:v>57.7</c:v>
                </c:pt>
                <c:pt idx="576">
                  <c:v>57.8</c:v>
                </c:pt>
                <c:pt idx="577">
                  <c:v>57.9</c:v>
                </c:pt>
                <c:pt idx="578">
                  <c:v>58</c:v>
                </c:pt>
                <c:pt idx="579">
                  <c:v>58.1</c:v>
                </c:pt>
                <c:pt idx="580">
                  <c:v>58.2</c:v>
                </c:pt>
                <c:pt idx="581">
                  <c:v>58.3</c:v>
                </c:pt>
                <c:pt idx="582">
                  <c:v>58.4</c:v>
                </c:pt>
                <c:pt idx="583">
                  <c:v>58.5</c:v>
                </c:pt>
                <c:pt idx="584">
                  <c:v>58.6</c:v>
                </c:pt>
                <c:pt idx="585">
                  <c:v>58.7</c:v>
                </c:pt>
                <c:pt idx="586">
                  <c:v>58.8</c:v>
                </c:pt>
                <c:pt idx="587">
                  <c:v>58.9</c:v>
                </c:pt>
                <c:pt idx="588">
                  <c:v>59</c:v>
                </c:pt>
                <c:pt idx="589">
                  <c:v>59.1</c:v>
                </c:pt>
                <c:pt idx="590">
                  <c:v>59.2</c:v>
                </c:pt>
                <c:pt idx="591">
                  <c:v>59.3</c:v>
                </c:pt>
                <c:pt idx="592">
                  <c:v>59.4</c:v>
                </c:pt>
                <c:pt idx="593">
                  <c:v>59.5</c:v>
                </c:pt>
                <c:pt idx="594">
                  <c:v>59.6</c:v>
                </c:pt>
                <c:pt idx="595">
                  <c:v>59.7</c:v>
                </c:pt>
                <c:pt idx="596">
                  <c:v>59.8</c:v>
                </c:pt>
                <c:pt idx="597">
                  <c:v>59.9</c:v>
                </c:pt>
                <c:pt idx="598">
                  <c:v>60</c:v>
                </c:pt>
                <c:pt idx="599">
                  <c:v>60.1</c:v>
                </c:pt>
                <c:pt idx="600">
                  <c:v>60.2</c:v>
                </c:pt>
                <c:pt idx="601">
                  <c:v>60.3</c:v>
                </c:pt>
                <c:pt idx="602">
                  <c:v>60.4</c:v>
                </c:pt>
                <c:pt idx="603">
                  <c:v>60.5</c:v>
                </c:pt>
                <c:pt idx="604">
                  <c:v>60.6</c:v>
                </c:pt>
                <c:pt idx="605">
                  <c:v>60.7</c:v>
                </c:pt>
                <c:pt idx="606">
                  <c:v>60.8</c:v>
                </c:pt>
                <c:pt idx="607">
                  <c:v>60.9</c:v>
                </c:pt>
                <c:pt idx="608">
                  <c:v>61</c:v>
                </c:pt>
                <c:pt idx="609">
                  <c:v>61.1</c:v>
                </c:pt>
                <c:pt idx="610">
                  <c:v>61.2</c:v>
                </c:pt>
                <c:pt idx="611">
                  <c:v>61.3</c:v>
                </c:pt>
                <c:pt idx="612">
                  <c:v>61.4</c:v>
                </c:pt>
                <c:pt idx="613">
                  <c:v>61.5</c:v>
                </c:pt>
                <c:pt idx="614">
                  <c:v>61.6</c:v>
                </c:pt>
                <c:pt idx="615">
                  <c:v>61.7</c:v>
                </c:pt>
                <c:pt idx="616">
                  <c:v>61.8</c:v>
                </c:pt>
                <c:pt idx="617">
                  <c:v>61.9</c:v>
                </c:pt>
                <c:pt idx="618">
                  <c:v>62</c:v>
                </c:pt>
                <c:pt idx="619">
                  <c:v>62.1</c:v>
                </c:pt>
                <c:pt idx="620">
                  <c:v>62.2</c:v>
                </c:pt>
                <c:pt idx="621">
                  <c:v>62.3</c:v>
                </c:pt>
                <c:pt idx="622">
                  <c:v>62.4</c:v>
                </c:pt>
                <c:pt idx="623">
                  <c:v>62.5</c:v>
                </c:pt>
                <c:pt idx="624">
                  <c:v>62.6</c:v>
                </c:pt>
                <c:pt idx="625">
                  <c:v>62.7</c:v>
                </c:pt>
                <c:pt idx="626">
                  <c:v>62.8</c:v>
                </c:pt>
                <c:pt idx="627">
                  <c:v>62.9</c:v>
                </c:pt>
                <c:pt idx="628">
                  <c:v>63</c:v>
                </c:pt>
                <c:pt idx="629">
                  <c:v>63.1</c:v>
                </c:pt>
                <c:pt idx="630">
                  <c:v>63.2</c:v>
                </c:pt>
                <c:pt idx="631">
                  <c:v>63.3</c:v>
                </c:pt>
                <c:pt idx="632">
                  <c:v>63.4</c:v>
                </c:pt>
                <c:pt idx="633">
                  <c:v>63.5</c:v>
                </c:pt>
                <c:pt idx="634">
                  <c:v>63.6</c:v>
                </c:pt>
                <c:pt idx="635">
                  <c:v>63.7</c:v>
                </c:pt>
                <c:pt idx="636">
                  <c:v>63.8</c:v>
                </c:pt>
                <c:pt idx="637">
                  <c:v>63.9</c:v>
                </c:pt>
                <c:pt idx="638">
                  <c:v>64</c:v>
                </c:pt>
                <c:pt idx="639">
                  <c:v>64.099999999999994</c:v>
                </c:pt>
                <c:pt idx="640">
                  <c:v>64.2</c:v>
                </c:pt>
                <c:pt idx="641">
                  <c:v>64.3</c:v>
                </c:pt>
                <c:pt idx="642">
                  <c:v>64.400000000000006</c:v>
                </c:pt>
                <c:pt idx="643">
                  <c:v>64.5</c:v>
                </c:pt>
                <c:pt idx="644">
                  <c:v>64.599999999999994</c:v>
                </c:pt>
                <c:pt idx="645">
                  <c:v>64.7</c:v>
                </c:pt>
                <c:pt idx="646">
                  <c:v>64.8</c:v>
                </c:pt>
                <c:pt idx="647">
                  <c:v>64.900000000000006</c:v>
                </c:pt>
                <c:pt idx="648">
                  <c:v>65</c:v>
                </c:pt>
                <c:pt idx="649">
                  <c:v>65.099999999999994</c:v>
                </c:pt>
                <c:pt idx="650">
                  <c:v>65.2</c:v>
                </c:pt>
                <c:pt idx="651">
                  <c:v>65.3</c:v>
                </c:pt>
                <c:pt idx="652">
                  <c:v>65.400000000000006</c:v>
                </c:pt>
                <c:pt idx="653">
                  <c:v>65.5</c:v>
                </c:pt>
                <c:pt idx="654">
                  <c:v>65.599999999999994</c:v>
                </c:pt>
                <c:pt idx="655">
                  <c:v>65.7</c:v>
                </c:pt>
                <c:pt idx="656">
                  <c:v>65.8</c:v>
                </c:pt>
                <c:pt idx="657">
                  <c:v>65.900000000000006</c:v>
                </c:pt>
                <c:pt idx="658">
                  <c:v>66</c:v>
                </c:pt>
                <c:pt idx="659">
                  <c:v>66.099999999999994</c:v>
                </c:pt>
                <c:pt idx="660">
                  <c:v>66.2</c:v>
                </c:pt>
                <c:pt idx="661">
                  <c:v>66.3</c:v>
                </c:pt>
                <c:pt idx="662">
                  <c:v>66.400000000000006</c:v>
                </c:pt>
                <c:pt idx="663">
                  <c:v>66.5</c:v>
                </c:pt>
                <c:pt idx="664">
                  <c:v>66.599999999999994</c:v>
                </c:pt>
                <c:pt idx="665">
                  <c:v>66.7</c:v>
                </c:pt>
                <c:pt idx="666">
                  <c:v>66.8</c:v>
                </c:pt>
                <c:pt idx="667">
                  <c:v>66.900000000000006</c:v>
                </c:pt>
                <c:pt idx="668">
                  <c:v>67</c:v>
                </c:pt>
                <c:pt idx="669">
                  <c:v>67.099999999999994</c:v>
                </c:pt>
                <c:pt idx="670">
                  <c:v>67.2</c:v>
                </c:pt>
                <c:pt idx="671">
                  <c:v>67.3</c:v>
                </c:pt>
                <c:pt idx="672">
                  <c:v>67.400000000000006</c:v>
                </c:pt>
                <c:pt idx="673">
                  <c:v>67.5</c:v>
                </c:pt>
                <c:pt idx="674">
                  <c:v>67.599999999999994</c:v>
                </c:pt>
                <c:pt idx="675">
                  <c:v>67.7</c:v>
                </c:pt>
                <c:pt idx="676">
                  <c:v>67.8</c:v>
                </c:pt>
                <c:pt idx="677">
                  <c:v>67.900000000000006</c:v>
                </c:pt>
                <c:pt idx="678">
                  <c:v>68</c:v>
                </c:pt>
                <c:pt idx="679">
                  <c:v>68.099999999999994</c:v>
                </c:pt>
                <c:pt idx="680">
                  <c:v>68.2</c:v>
                </c:pt>
                <c:pt idx="681">
                  <c:v>68.3</c:v>
                </c:pt>
                <c:pt idx="682">
                  <c:v>68.400000000000006</c:v>
                </c:pt>
                <c:pt idx="683">
                  <c:v>68.5</c:v>
                </c:pt>
                <c:pt idx="684">
                  <c:v>68.599999999999994</c:v>
                </c:pt>
                <c:pt idx="685">
                  <c:v>68.7</c:v>
                </c:pt>
                <c:pt idx="686">
                  <c:v>68.8</c:v>
                </c:pt>
                <c:pt idx="687">
                  <c:v>68.900000000000006</c:v>
                </c:pt>
                <c:pt idx="688">
                  <c:v>69</c:v>
                </c:pt>
                <c:pt idx="689">
                  <c:v>69.099999999999994</c:v>
                </c:pt>
                <c:pt idx="690">
                  <c:v>69.2</c:v>
                </c:pt>
                <c:pt idx="691">
                  <c:v>69.3</c:v>
                </c:pt>
                <c:pt idx="692">
                  <c:v>69.400000000000006</c:v>
                </c:pt>
                <c:pt idx="693">
                  <c:v>69.5</c:v>
                </c:pt>
                <c:pt idx="694">
                  <c:v>69.599999999999994</c:v>
                </c:pt>
                <c:pt idx="695">
                  <c:v>69.7</c:v>
                </c:pt>
                <c:pt idx="696">
                  <c:v>69.8</c:v>
                </c:pt>
                <c:pt idx="697">
                  <c:v>69.900000000000006</c:v>
                </c:pt>
                <c:pt idx="698">
                  <c:v>70</c:v>
                </c:pt>
                <c:pt idx="699">
                  <c:v>70.099999999999994</c:v>
                </c:pt>
                <c:pt idx="700">
                  <c:v>70.2</c:v>
                </c:pt>
                <c:pt idx="701">
                  <c:v>70.3</c:v>
                </c:pt>
                <c:pt idx="702">
                  <c:v>70.400000000000006</c:v>
                </c:pt>
                <c:pt idx="703">
                  <c:v>70.5</c:v>
                </c:pt>
                <c:pt idx="704">
                  <c:v>70.599999999999994</c:v>
                </c:pt>
                <c:pt idx="705">
                  <c:v>70.7</c:v>
                </c:pt>
                <c:pt idx="706">
                  <c:v>70.8</c:v>
                </c:pt>
                <c:pt idx="707">
                  <c:v>70.900000000000006</c:v>
                </c:pt>
                <c:pt idx="708">
                  <c:v>71</c:v>
                </c:pt>
                <c:pt idx="709">
                  <c:v>71.099999999999994</c:v>
                </c:pt>
                <c:pt idx="710">
                  <c:v>71.2</c:v>
                </c:pt>
                <c:pt idx="711">
                  <c:v>71.3</c:v>
                </c:pt>
                <c:pt idx="712">
                  <c:v>71.400000000000006</c:v>
                </c:pt>
                <c:pt idx="713">
                  <c:v>71.5</c:v>
                </c:pt>
                <c:pt idx="714">
                  <c:v>71.599999999999994</c:v>
                </c:pt>
                <c:pt idx="715">
                  <c:v>71.7</c:v>
                </c:pt>
                <c:pt idx="716">
                  <c:v>71.8</c:v>
                </c:pt>
                <c:pt idx="717">
                  <c:v>71.900000000000006</c:v>
                </c:pt>
                <c:pt idx="718">
                  <c:v>72</c:v>
                </c:pt>
                <c:pt idx="719">
                  <c:v>72.099999999999994</c:v>
                </c:pt>
                <c:pt idx="720">
                  <c:v>72.2</c:v>
                </c:pt>
                <c:pt idx="721">
                  <c:v>72.3</c:v>
                </c:pt>
                <c:pt idx="722">
                  <c:v>72.400000000000006</c:v>
                </c:pt>
                <c:pt idx="723">
                  <c:v>72.5</c:v>
                </c:pt>
                <c:pt idx="724">
                  <c:v>72.599999999999994</c:v>
                </c:pt>
                <c:pt idx="725">
                  <c:v>72.7</c:v>
                </c:pt>
                <c:pt idx="726">
                  <c:v>72.8</c:v>
                </c:pt>
                <c:pt idx="727">
                  <c:v>72.900000000000006</c:v>
                </c:pt>
                <c:pt idx="728">
                  <c:v>73</c:v>
                </c:pt>
                <c:pt idx="729">
                  <c:v>73.099999999999994</c:v>
                </c:pt>
                <c:pt idx="730">
                  <c:v>73.2</c:v>
                </c:pt>
                <c:pt idx="731">
                  <c:v>73.3</c:v>
                </c:pt>
                <c:pt idx="732">
                  <c:v>73.400000000000006</c:v>
                </c:pt>
                <c:pt idx="733">
                  <c:v>73.5</c:v>
                </c:pt>
                <c:pt idx="734">
                  <c:v>73.599999999999994</c:v>
                </c:pt>
                <c:pt idx="735">
                  <c:v>73.7</c:v>
                </c:pt>
                <c:pt idx="736">
                  <c:v>73.8</c:v>
                </c:pt>
                <c:pt idx="737">
                  <c:v>73.900000000000006</c:v>
                </c:pt>
                <c:pt idx="738">
                  <c:v>74</c:v>
                </c:pt>
                <c:pt idx="739">
                  <c:v>74.099999999999994</c:v>
                </c:pt>
                <c:pt idx="740">
                  <c:v>74.2</c:v>
                </c:pt>
                <c:pt idx="741">
                  <c:v>74.3</c:v>
                </c:pt>
                <c:pt idx="742">
                  <c:v>74.400000000000006</c:v>
                </c:pt>
                <c:pt idx="743">
                  <c:v>74.5</c:v>
                </c:pt>
                <c:pt idx="744">
                  <c:v>74.599999999999994</c:v>
                </c:pt>
                <c:pt idx="745">
                  <c:v>74.7</c:v>
                </c:pt>
                <c:pt idx="746">
                  <c:v>74.8</c:v>
                </c:pt>
                <c:pt idx="747">
                  <c:v>74.900000000000006</c:v>
                </c:pt>
                <c:pt idx="748">
                  <c:v>75</c:v>
                </c:pt>
                <c:pt idx="749">
                  <c:v>75.099999999999994</c:v>
                </c:pt>
                <c:pt idx="750">
                  <c:v>75.2</c:v>
                </c:pt>
                <c:pt idx="751">
                  <c:v>75.3</c:v>
                </c:pt>
                <c:pt idx="752">
                  <c:v>75.400000000000006</c:v>
                </c:pt>
                <c:pt idx="753">
                  <c:v>75.5</c:v>
                </c:pt>
                <c:pt idx="754">
                  <c:v>75.599999999999994</c:v>
                </c:pt>
                <c:pt idx="755">
                  <c:v>75.7</c:v>
                </c:pt>
                <c:pt idx="756">
                  <c:v>75.8</c:v>
                </c:pt>
                <c:pt idx="757">
                  <c:v>75.900000000000006</c:v>
                </c:pt>
                <c:pt idx="758">
                  <c:v>76</c:v>
                </c:pt>
                <c:pt idx="759">
                  <c:v>76.099999999999994</c:v>
                </c:pt>
                <c:pt idx="760">
                  <c:v>76.2</c:v>
                </c:pt>
                <c:pt idx="761">
                  <c:v>76.3</c:v>
                </c:pt>
                <c:pt idx="762">
                  <c:v>76.400000000000006</c:v>
                </c:pt>
                <c:pt idx="763">
                  <c:v>76.5</c:v>
                </c:pt>
                <c:pt idx="764">
                  <c:v>76.599999999999994</c:v>
                </c:pt>
                <c:pt idx="765">
                  <c:v>76.7</c:v>
                </c:pt>
                <c:pt idx="766">
                  <c:v>76.8</c:v>
                </c:pt>
                <c:pt idx="767">
                  <c:v>76.900000000000006</c:v>
                </c:pt>
                <c:pt idx="768">
                  <c:v>77</c:v>
                </c:pt>
                <c:pt idx="769">
                  <c:v>77.099999999999994</c:v>
                </c:pt>
                <c:pt idx="770">
                  <c:v>77.2</c:v>
                </c:pt>
                <c:pt idx="771">
                  <c:v>77.3</c:v>
                </c:pt>
                <c:pt idx="772">
                  <c:v>77.400000000000006</c:v>
                </c:pt>
                <c:pt idx="773">
                  <c:v>77.5</c:v>
                </c:pt>
                <c:pt idx="774">
                  <c:v>77.599999999999994</c:v>
                </c:pt>
                <c:pt idx="775">
                  <c:v>77.7</c:v>
                </c:pt>
                <c:pt idx="776">
                  <c:v>77.8</c:v>
                </c:pt>
                <c:pt idx="777">
                  <c:v>77.900000000000006</c:v>
                </c:pt>
                <c:pt idx="778">
                  <c:v>78</c:v>
                </c:pt>
                <c:pt idx="779">
                  <c:v>78.099999999999994</c:v>
                </c:pt>
                <c:pt idx="780">
                  <c:v>78.2</c:v>
                </c:pt>
                <c:pt idx="781">
                  <c:v>78.3</c:v>
                </c:pt>
                <c:pt idx="782">
                  <c:v>78.400000000000006</c:v>
                </c:pt>
                <c:pt idx="783">
                  <c:v>78.5</c:v>
                </c:pt>
                <c:pt idx="784">
                  <c:v>78.599999999999994</c:v>
                </c:pt>
                <c:pt idx="785">
                  <c:v>78.7</c:v>
                </c:pt>
                <c:pt idx="786">
                  <c:v>78.8</c:v>
                </c:pt>
                <c:pt idx="787">
                  <c:v>78.900000000000006</c:v>
                </c:pt>
                <c:pt idx="788">
                  <c:v>79</c:v>
                </c:pt>
                <c:pt idx="789">
                  <c:v>79.099999999999994</c:v>
                </c:pt>
                <c:pt idx="790">
                  <c:v>79.2</c:v>
                </c:pt>
                <c:pt idx="791">
                  <c:v>79.3</c:v>
                </c:pt>
                <c:pt idx="792">
                  <c:v>79.400000000000006</c:v>
                </c:pt>
                <c:pt idx="793">
                  <c:v>79.5</c:v>
                </c:pt>
                <c:pt idx="794">
                  <c:v>79.599999999999994</c:v>
                </c:pt>
                <c:pt idx="795">
                  <c:v>79.7</c:v>
                </c:pt>
                <c:pt idx="796">
                  <c:v>79.8</c:v>
                </c:pt>
                <c:pt idx="797">
                  <c:v>79.900000000000006</c:v>
                </c:pt>
                <c:pt idx="798">
                  <c:v>80</c:v>
                </c:pt>
                <c:pt idx="799">
                  <c:v>80.099999999999994</c:v>
                </c:pt>
                <c:pt idx="800">
                  <c:v>80.2</c:v>
                </c:pt>
                <c:pt idx="801">
                  <c:v>80.3</c:v>
                </c:pt>
                <c:pt idx="802">
                  <c:v>80.400000000000006</c:v>
                </c:pt>
                <c:pt idx="803">
                  <c:v>80.5</c:v>
                </c:pt>
                <c:pt idx="804">
                  <c:v>80.599999999999994</c:v>
                </c:pt>
                <c:pt idx="805">
                  <c:v>80.7</c:v>
                </c:pt>
                <c:pt idx="806">
                  <c:v>80.8</c:v>
                </c:pt>
                <c:pt idx="807">
                  <c:v>80.900000000000006</c:v>
                </c:pt>
                <c:pt idx="808">
                  <c:v>81</c:v>
                </c:pt>
                <c:pt idx="809">
                  <c:v>81.099999999999994</c:v>
                </c:pt>
                <c:pt idx="810">
                  <c:v>81.2</c:v>
                </c:pt>
                <c:pt idx="811">
                  <c:v>81.3</c:v>
                </c:pt>
                <c:pt idx="812">
                  <c:v>81.400000000000006</c:v>
                </c:pt>
                <c:pt idx="813">
                  <c:v>81.5</c:v>
                </c:pt>
                <c:pt idx="814">
                  <c:v>81.599999999999994</c:v>
                </c:pt>
                <c:pt idx="815">
                  <c:v>81.7</c:v>
                </c:pt>
                <c:pt idx="816">
                  <c:v>81.8</c:v>
                </c:pt>
                <c:pt idx="817">
                  <c:v>81.900000000000006</c:v>
                </c:pt>
                <c:pt idx="818">
                  <c:v>82</c:v>
                </c:pt>
                <c:pt idx="819">
                  <c:v>82.1</c:v>
                </c:pt>
                <c:pt idx="820">
                  <c:v>82.2</c:v>
                </c:pt>
                <c:pt idx="821">
                  <c:v>82.3</c:v>
                </c:pt>
                <c:pt idx="822">
                  <c:v>82.4</c:v>
                </c:pt>
                <c:pt idx="823">
                  <c:v>82.5</c:v>
                </c:pt>
                <c:pt idx="824">
                  <c:v>82.6</c:v>
                </c:pt>
                <c:pt idx="825">
                  <c:v>82.7</c:v>
                </c:pt>
                <c:pt idx="826">
                  <c:v>82.8</c:v>
                </c:pt>
                <c:pt idx="827">
                  <c:v>82.9</c:v>
                </c:pt>
                <c:pt idx="828">
                  <c:v>83</c:v>
                </c:pt>
                <c:pt idx="829">
                  <c:v>83.1</c:v>
                </c:pt>
                <c:pt idx="830">
                  <c:v>83.2</c:v>
                </c:pt>
                <c:pt idx="831">
                  <c:v>83.3</c:v>
                </c:pt>
                <c:pt idx="832">
                  <c:v>83.4</c:v>
                </c:pt>
                <c:pt idx="833">
                  <c:v>83.5</c:v>
                </c:pt>
                <c:pt idx="834">
                  <c:v>83.6</c:v>
                </c:pt>
                <c:pt idx="835">
                  <c:v>83.7</c:v>
                </c:pt>
                <c:pt idx="836">
                  <c:v>83.8</c:v>
                </c:pt>
                <c:pt idx="837">
                  <c:v>83.9</c:v>
                </c:pt>
                <c:pt idx="838">
                  <c:v>84</c:v>
                </c:pt>
                <c:pt idx="839">
                  <c:v>84.1</c:v>
                </c:pt>
                <c:pt idx="840">
                  <c:v>84.2</c:v>
                </c:pt>
                <c:pt idx="841">
                  <c:v>84.3</c:v>
                </c:pt>
                <c:pt idx="842">
                  <c:v>84.4</c:v>
                </c:pt>
                <c:pt idx="843">
                  <c:v>84.5</c:v>
                </c:pt>
                <c:pt idx="844">
                  <c:v>84.6</c:v>
                </c:pt>
                <c:pt idx="845">
                  <c:v>84.7</c:v>
                </c:pt>
                <c:pt idx="846">
                  <c:v>84.8</c:v>
                </c:pt>
                <c:pt idx="847">
                  <c:v>84.9</c:v>
                </c:pt>
                <c:pt idx="848">
                  <c:v>85</c:v>
                </c:pt>
                <c:pt idx="849">
                  <c:v>85.1</c:v>
                </c:pt>
                <c:pt idx="850">
                  <c:v>85.2</c:v>
                </c:pt>
                <c:pt idx="851">
                  <c:v>85.3</c:v>
                </c:pt>
                <c:pt idx="852">
                  <c:v>85.4</c:v>
                </c:pt>
                <c:pt idx="853">
                  <c:v>85.5</c:v>
                </c:pt>
                <c:pt idx="854">
                  <c:v>85.6</c:v>
                </c:pt>
                <c:pt idx="855">
                  <c:v>85.7</c:v>
                </c:pt>
                <c:pt idx="856">
                  <c:v>85.8</c:v>
                </c:pt>
                <c:pt idx="857">
                  <c:v>85.9</c:v>
                </c:pt>
                <c:pt idx="858">
                  <c:v>86</c:v>
                </c:pt>
                <c:pt idx="859">
                  <c:v>86.1</c:v>
                </c:pt>
                <c:pt idx="860">
                  <c:v>86.2</c:v>
                </c:pt>
                <c:pt idx="861">
                  <c:v>86.3</c:v>
                </c:pt>
                <c:pt idx="862">
                  <c:v>86.4</c:v>
                </c:pt>
                <c:pt idx="863">
                  <c:v>86.5</c:v>
                </c:pt>
                <c:pt idx="864">
                  <c:v>86.6</c:v>
                </c:pt>
                <c:pt idx="865">
                  <c:v>86.7</c:v>
                </c:pt>
                <c:pt idx="866">
                  <c:v>86.8</c:v>
                </c:pt>
                <c:pt idx="867">
                  <c:v>86.9</c:v>
                </c:pt>
                <c:pt idx="868">
                  <c:v>87</c:v>
                </c:pt>
                <c:pt idx="869">
                  <c:v>87.1</c:v>
                </c:pt>
                <c:pt idx="870">
                  <c:v>87.2</c:v>
                </c:pt>
                <c:pt idx="871">
                  <c:v>87.3</c:v>
                </c:pt>
                <c:pt idx="872">
                  <c:v>87.4</c:v>
                </c:pt>
                <c:pt idx="873">
                  <c:v>87.5</c:v>
                </c:pt>
                <c:pt idx="874">
                  <c:v>87.6</c:v>
                </c:pt>
                <c:pt idx="875">
                  <c:v>87.7</c:v>
                </c:pt>
                <c:pt idx="876">
                  <c:v>87.8</c:v>
                </c:pt>
                <c:pt idx="877">
                  <c:v>87.9</c:v>
                </c:pt>
                <c:pt idx="878">
                  <c:v>88</c:v>
                </c:pt>
                <c:pt idx="879">
                  <c:v>88.1</c:v>
                </c:pt>
                <c:pt idx="880">
                  <c:v>88.2</c:v>
                </c:pt>
                <c:pt idx="881">
                  <c:v>88.3</c:v>
                </c:pt>
                <c:pt idx="882">
                  <c:v>88.4</c:v>
                </c:pt>
                <c:pt idx="883">
                  <c:v>88.5</c:v>
                </c:pt>
                <c:pt idx="884">
                  <c:v>88.6</c:v>
                </c:pt>
                <c:pt idx="885">
                  <c:v>88.7</c:v>
                </c:pt>
                <c:pt idx="886">
                  <c:v>88.8</c:v>
                </c:pt>
                <c:pt idx="887">
                  <c:v>88.9</c:v>
                </c:pt>
                <c:pt idx="888">
                  <c:v>89</c:v>
                </c:pt>
                <c:pt idx="889">
                  <c:v>89.1</c:v>
                </c:pt>
                <c:pt idx="890">
                  <c:v>89.2</c:v>
                </c:pt>
                <c:pt idx="891">
                  <c:v>89.3</c:v>
                </c:pt>
                <c:pt idx="892">
                  <c:v>89.4</c:v>
                </c:pt>
                <c:pt idx="893">
                  <c:v>89.5</c:v>
                </c:pt>
                <c:pt idx="894">
                  <c:v>89.6</c:v>
                </c:pt>
                <c:pt idx="895">
                  <c:v>89.7</c:v>
                </c:pt>
                <c:pt idx="896">
                  <c:v>89.8</c:v>
                </c:pt>
                <c:pt idx="897">
                  <c:v>89.9</c:v>
                </c:pt>
                <c:pt idx="898">
                  <c:v>90</c:v>
                </c:pt>
                <c:pt idx="899">
                  <c:v>90.1</c:v>
                </c:pt>
                <c:pt idx="900">
                  <c:v>90.2</c:v>
                </c:pt>
                <c:pt idx="901">
                  <c:v>90.3</c:v>
                </c:pt>
                <c:pt idx="902">
                  <c:v>90.4</c:v>
                </c:pt>
                <c:pt idx="903">
                  <c:v>90.5</c:v>
                </c:pt>
                <c:pt idx="904">
                  <c:v>90.6</c:v>
                </c:pt>
                <c:pt idx="905">
                  <c:v>90.7</c:v>
                </c:pt>
                <c:pt idx="906">
                  <c:v>90.8</c:v>
                </c:pt>
                <c:pt idx="907">
                  <c:v>90.9</c:v>
                </c:pt>
                <c:pt idx="908">
                  <c:v>91</c:v>
                </c:pt>
                <c:pt idx="909">
                  <c:v>91.1</c:v>
                </c:pt>
                <c:pt idx="910">
                  <c:v>91.2</c:v>
                </c:pt>
                <c:pt idx="911">
                  <c:v>91.3</c:v>
                </c:pt>
                <c:pt idx="912">
                  <c:v>91.4</c:v>
                </c:pt>
                <c:pt idx="913">
                  <c:v>91.5</c:v>
                </c:pt>
                <c:pt idx="914">
                  <c:v>91.6</c:v>
                </c:pt>
                <c:pt idx="915">
                  <c:v>91.7</c:v>
                </c:pt>
                <c:pt idx="916">
                  <c:v>91.8</c:v>
                </c:pt>
                <c:pt idx="917">
                  <c:v>91.9</c:v>
                </c:pt>
                <c:pt idx="918">
                  <c:v>92</c:v>
                </c:pt>
                <c:pt idx="919">
                  <c:v>92.1</c:v>
                </c:pt>
                <c:pt idx="920">
                  <c:v>92.2</c:v>
                </c:pt>
                <c:pt idx="921">
                  <c:v>92.3</c:v>
                </c:pt>
                <c:pt idx="922">
                  <c:v>92.4</c:v>
                </c:pt>
                <c:pt idx="923">
                  <c:v>92.5</c:v>
                </c:pt>
                <c:pt idx="924">
                  <c:v>92.6</c:v>
                </c:pt>
                <c:pt idx="925">
                  <c:v>92.7</c:v>
                </c:pt>
                <c:pt idx="926">
                  <c:v>92.8</c:v>
                </c:pt>
                <c:pt idx="927">
                  <c:v>92.9</c:v>
                </c:pt>
                <c:pt idx="928">
                  <c:v>93</c:v>
                </c:pt>
                <c:pt idx="929">
                  <c:v>93.1</c:v>
                </c:pt>
                <c:pt idx="930">
                  <c:v>93.2</c:v>
                </c:pt>
                <c:pt idx="931">
                  <c:v>93.3</c:v>
                </c:pt>
                <c:pt idx="932">
                  <c:v>93.4</c:v>
                </c:pt>
                <c:pt idx="933">
                  <c:v>93.5</c:v>
                </c:pt>
                <c:pt idx="934">
                  <c:v>93.6</c:v>
                </c:pt>
                <c:pt idx="935">
                  <c:v>93.7</c:v>
                </c:pt>
                <c:pt idx="936">
                  <c:v>93.8</c:v>
                </c:pt>
                <c:pt idx="937">
                  <c:v>93.9</c:v>
                </c:pt>
                <c:pt idx="938">
                  <c:v>94</c:v>
                </c:pt>
                <c:pt idx="939">
                  <c:v>94.1</c:v>
                </c:pt>
                <c:pt idx="940">
                  <c:v>94.2</c:v>
                </c:pt>
                <c:pt idx="941">
                  <c:v>94.3</c:v>
                </c:pt>
                <c:pt idx="942">
                  <c:v>94.4</c:v>
                </c:pt>
                <c:pt idx="943">
                  <c:v>94.5</c:v>
                </c:pt>
                <c:pt idx="944">
                  <c:v>94.6</c:v>
                </c:pt>
                <c:pt idx="945">
                  <c:v>94.7</c:v>
                </c:pt>
                <c:pt idx="946">
                  <c:v>94.8</c:v>
                </c:pt>
                <c:pt idx="947">
                  <c:v>94.9</c:v>
                </c:pt>
                <c:pt idx="948">
                  <c:v>95</c:v>
                </c:pt>
                <c:pt idx="949">
                  <c:v>95.1</c:v>
                </c:pt>
                <c:pt idx="950">
                  <c:v>95.2</c:v>
                </c:pt>
                <c:pt idx="951">
                  <c:v>95.3</c:v>
                </c:pt>
                <c:pt idx="952">
                  <c:v>95.4</c:v>
                </c:pt>
                <c:pt idx="953">
                  <c:v>95.5</c:v>
                </c:pt>
                <c:pt idx="954">
                  <c:v>95.6</c:v>
                </c:pt>
                <c:pt idx="955">
                  <c:v>95.7</c:v>
                </c:pt>
                <c:pt idx="956">
                  <c:v>95.8</c:v>
                </c:pt>
                <c:pt idx="957">
                  <c:v>95.9</c:v>
                </c:pt>
                <c:pt idx="958">
                  <c:v>96</c:v>
                </c:pt>
                <c:pt idx="959">
                  <c:v>96.1</c:v>
                </c:pt>
                <c:pt idx="960">
                  <c:v>96.2</c:v>
                </c:pt>
                <c:pt idx="961">
                  <c:v>96.3</c:v>
                </c:pt>
                <c:pt idx="962">
                  <c:v>96.4</c:v>
                </c:pt>
                <c:pt idx="963">
                  <c:v>96.5</c:v>
                </c:pt>
                <c:pt idx="964">
                  <c:v>96.6</c:v>
                </c:pt>
                <c:pt idx="965">
                  <c:v>96.7</c:v>
                </c:pt>
                <c:pt idx="966">
                  <c:v>96.8</c:v>
                </c:pt>
                <c:pt idx="967">
                  <c:v>96.9</c:v>
                </c:pt>
                <c:pt idx="968">
                  <c:v>97</c:v>
                </c:pt>
                <c:pt idx="969">
                  <c:v>97.1</c:v>
                </c:pt>
                <c:pt idx="970">
                  <c:v>97.2</c:v>
                </c:pt>
                <c:pt idx="971">
                  <c:v>97.3</c:v>
                </c:pt>
                <c:pt idx="972">
                  <c:v>97.4</c:v>
                </c:pt>
                <c:pt idx="973">
                  <c:v>97.5</c:v>
                </c:pt>
                <c:pt idx="974">
                  <c:v>97.6</c:v>
                </c:pt>
                <c:pt idx="975">
                  <c:v>97.7</c:v>
                </c:pt>
                <c:pt idx="976">
                  <c:v>97.8</c:v>
                </c:pt>
                <c:pt idx="977">
                  <c:v>97.9</c:v>
                </c:pt>
                <c:pt idx="978">
                  <c:v>98</c:v>
                </c:pt>
                <c:pt idx="979">
                  <c:v>98.1</c:v>
                </c:pt>
                <c:pt idx="980">
                  <c:v>98.2</c:v>
                </c:pt>
                <c:pt idx="981">
                  <c:v>98.3</c:v>
                </c:pt>
                <c:pt idx="982">
                  <c:v>98.4</c:v>
                </c:pt>
                <c:pt idx="983">
                  <c:v>98.5</c:v>
                </c:pt>
                <c:pt idx="984">
                  <c:v>98.6</c:v>
                </c:pt>
                <c:pt idx="985">
                  <c:v>98.7</c:v>
                </c:pt>
                <c:pt idx="986">
                  <c:v>98.8</c:v>
                </c:pt>
                <c:pt idx="987">
                  <c:v>98.9</c:v>
                </c:pt>
                <c:pt idx="988">
                  <c:v>99</c:v>
                </c:pt>
                <c:pt idx="989">
                  <c:v>99.1</c:v>
                </c:pt>
                <c:pt idx="990">
                  <c:v>99.2</c:v>
                </c:pt>
                <c:pt idx="991">
                  <c:v>99.3</c:v>
                </c:pt>
                <c:pt idx="992">
                  <c:v>99.4</c:v>
                </c:pt>
                <c:pt idx="993">
                  <c:v>99.5</c:v>
                </c:pt>
                <c:pt idx="994">
                  <c:v>99.6</c:v>
                </c:pt>
                <c:pt idx="995">
                  <c:v>99.7</c:v>
                </c:pt>
                <c:pt idx="996">
                  <c:v>99.8</c:v>
                </c:pt>
                <c:pt idx="997">
                  <c:v>99.9</c:v>
                </c:pt>
                <c:pt idx="998">
                  <c:v>100</c:v>
                </c:pt>
                <c:pt idx="999">
                  <c:v>100.1</c:v>
                </c:pt>
                <c:pt idx="1000">
                  <c:v>100.2</c:v>
                </c:pt>
                <c:pt idx="1001">
                  <c:v>100.3</c:v>
                </c:pt>
                <c:pt idx="1002">
                  <c:v>100.4</c:v>
                </c:pt>
                <c:pt idx="1003">
                  <c:v>100.5</c:v>
                </c:pt>
                <c:pt idx="1004">
                  <c:v>100.6</c:v>
                </c:pt>
                <c:pt idx="1005">
                  <c:v>100.7</c:v>
                </c:pt>
                <c:pt idx="1006">
                  <c:v>100.8</c:v>
                </c:pt>
                <c:pt idx="1007">
                  <c:v>100.9</c:v>
                </c:pt>
                <c:pt idx="1008">
                  <c:v>101</c:v>
                </c:pt>
                <c:pt idx="1009">
                  <c:v>101.1</c:v>
                </c:pt>
                <c:pt idx="1010">
                  <c:v>101.2</c:v>
                </c:pt>
                <c:pt idx="1011">
                  <c:v>101.3</c:v>
                </c:pt>
                <c:pt idx="1012">
                  <c:v>101.4</c:v>
                </c:pt>
                <c:pt idx="1013">
                  <c:v>101.5</c:v>
                </c:pt>
                <c:pt idx="1014">
                  <c:v>101.6</c:v>
                </c:pt>
                <c:pt idx="1015">
                  <c:v>101.7</c:v>
                </c:pt>
                <c:pt idx="1016">
                  <c:v>101.8</c:v>
                </c:pt>
                <c:pt idx="1017">
                  <c:v>101.9</c:v>
                </c:pt>
                <c:pt idx="1018">
                  <c:v>102</c:v>
                </c:pt>
                <c:pt idx="1019">
                  <c:v>102.1</c:v>
                </c:pt>
                <c:pt idx="1020">
                  <c:v>102.2</c:v>
                </c:pt>
                <c:pt idx="1021">
                  <c:v>102.3</c:v>
                </c:pt>
                <c:pt idx="1022">
                  <c:v>102.4</c:v>
                </c:pt>
                <c:pt idx="1023">
                  <c:v>102.5</c:v>
                </c:pt>
                <c:pt idx="1024">
                  <c:v>102.6</c:v>
                </c:pt>
                <c:pt idx="1025">
                  <c:v>102.7</c:v>
                </c:pt>
                <c:pt idx="1026">
                  <c:v>102.8</c:v>
                </c:pt>
                <c:pt idx="1027">
                  <c:v>102.9</c:v>
                </c:pt>
                <c:pt idx="1028">
                  <c:v>103</c:v>
                </c:pt>
                <c:pt idx="1029">
                  <c:v>103.1</c:v>
                </c:pt>
                <c:pt idx="1030">
                  <c:v>103.2</c:v>
                </c:pt>
                <c:pt idx="1031">
                  <c:v>103.3</c:v>
                </c:pt>
                <c:pt idx="1032">
                  <c:v>103.4</c:v>
                </c:pt>
                <c:pt idx="1033">
                  <c:v>103.5</c:v>
                </c:pt>
                <c:pt idx="1034">
                  <c:v>103.6</c:v>
                </c:pt>
                <c:pt idx="1035">
                  <c:v>103.7</c:v>
                </c:pt>
                <c:pt idx="1036">
                  <c:v>103.8</c:v>
                </c:pt>
                <c:pt idx="1037">
                  <c:v>103.9</c:v>
                </c:pt>
                <c:pt idx="1038">
                  <c:v>104</c:v>
                </c:pt>
                <c:pt idx="1039">
                  <c:v>104.1</c:v>
                </c:pt>
                <c:pt idx="1040">
                  <c:v>104.2</c:v>
                </c:pt>
                <c:pt idx="1041">
                  <c:v>104.3</c:v>
                </c:pt>
                <c:pt idx="1042">
                  <c:v>104.4</c:v>
                </c:pt>
                <c:pt idx="1043">
                  <c:v>104.5</c:v>
                </c:pt>
                <c:pt idx="1044">
                  <c:v>104.6</c:v>
                </c:pt>
                <c:pt idx="1045">
                  <c:v>104.7</c:v>
                </c:pt>
                <c:pt idx="1046">
                  <c:v>104.8</c:v>
                </c:pt>
                <c:pt idx="1047">
                  <c:v>104.9</c:v>
                </c:pt>
                <c:pt idx="1048">
                  <c:v>105</c:v>
                </c:pt>
                <c:pt idx="1049">
                  <c:v>105.1</c:v>
                </c:pt>
                <c:pt idx="1050">
                  <c:v>105.2</c:v>
                </c:pt>
                <c:pt idx="1051">
                  <c:v>105.3</c:v>
                </c:pt>
                <c:pt idx="1052">
                  <c:v>105.4</c:v>
                </c:pt>
                <c:pt idx="1053">
                  <c:v>105.5</c:v>
                </c:pt>
                <c:pt idx="1054">
                  <c:v>105.6</c:v>
                </c:pt>
                <c:pt idx="1055">
                  <c:v>105.7</c:v>
                </c:pt>
                <c:pt idx="1056">
                  <c:v>105.8</c:v>
                </c:pt>
                <c:pt idx="1057">
                  <c:v>105.9</c:v>
                </c:pt>
                <c:pt idx="1058">
                  <c:v>106</c:v>
                </c:pt>
                <c:pt idx="1059">
                  <c:v>106.1</c:v>
                </c:pt>
                <c:pt idx="1060">
                  <c:v>106.2</c:v>
                </c:pt>
                <c:pt idx="1061">
                  <c:v>106.3</c:v>
                </c:pt>
                <c:pt idx="1062">
                  <c:v>106.4</c:v>
                </c:pt>
                <c:pt idx="1063">
                  <c:v>106.5</c:v>
                </c:pt>
                <c:pt idx="1064">
                  <c:v>106.6</c:v>
                </c:pt>
                <c:pt idx="1065">
                  <c:v>106.7</c:v>
                </c:pt>
                <c:pt idx="1066">
                  <c:v>106.8</c:v>
                </c:pt>
                <c:pt idx="1067">
                  <c:v>106.9</c:v>
                </c:pt>
                <c:pt idx="1068">
                  <c:v>107</c:v>
                </c:pt>
                <c:pt idx="1069">
                  <c:v>107.1</c:v>
                </c:pt>
                <c:pt idx="1070">
                  <c:v>107.2</c:v>
                </c:pt>
                <c:pt idx="1071">
                  <c:v>107.3</c:v>
                </c:pt>
                <c:pt idx="1072">
                  <c:v>107.4</c:v>
                </c:pt>
                <c:pt idx="1073">
                  <c:v>107.5</c:v>
                </c:pt>
                <c:pt idx="1074">
                  <c:v>107.6</c:v>
                </c:pt>
                <c:pt idx="1075">
                  <c:v>107.7</c:v>
                </c:pt>
                <c:pt idx="1076">
                  <c:v>107.8</c:v>
                </c:pt>
                <c:pt idx="1077">
                  <c:v>107.9</c:v>
                </c:pt>
                <c:pt idx="1078">
                  <c:v>108</c:v>
                </c:pt>
                <c:pt idx="1079">
                  <c:v>108.1</c:v>
                </c:pt>
                <c:pt idx="1080">
                  <c:v>108.2</c:v>
                </c:pt>
                <c:pt idx="1081">
                  <c:v>108.3</c:v>
                </c:pt>
                <c:pt idx="1082">
                  <c:v>108.4</c:v>
                </c:pt>
                <c:pt idx="1083">
                  <c:v>108.5</c:v>
                </c:pt>
                <c:pt idx="1084">
                  <c:v>108.6</c:v>
                </c:pt>
                <c:pt idx="1085">
                  <c:v>108.7</c:v>
                </c:pt>
                <c:pt idx="1086">
                  <c:v>108.8</c:v>
                </c:pt>
                <c:pt idx="1087">
                  <c:v>108.9</c:v>
                </c:pt>
                <c:pt idx="1088">
                  <c:v>109</c:v>
                </c:pt>
                <c:pt idx="1089">
                  <c:v>109.1</c:v>
                </c:pt>
                <c:pt idx="1090">
                  <c:v>109.2</c:v>
                </c:pt>
                <c:pt idx="1091">
                  <c:v>109.3</c:v>
                </c:pt>
                <c:pt idx="1092">
                  <c:v>109.4</c:v>
                </c:pt>
                <c:pt idx="1093">
                  <c:v>109.5</c:v>
                </c:pt>
                <c:pt idx="1094">
                  <c:v>109.6</c:v>
                </c:pt>
                <c:pt idx="1095">
                  <c:v>109.7</c:v>
                </c:pt>
                <c:pt idx="1096">
                  <c:v>109.8</c:v>
                </c:pt>
                <c:pt idx="1097">
                  <c:v>109.9</c:v>
                </c:pt>
                <c:pt idx="1098">
                  <c:v>110</c:v>
                </c:pt>
                <c:pt idx="1099">
                  <c:v>110.1</c:v>
                </c:pt>
                <c:pt idx="1100">
                  <c:v>110.2</c:v>
                </c:pt>
                <c:pt idx="1101">
                  <c:v>110.3</c:v>
                </c:pt>
                <c:pt idx="1102">
                  <c:v>110.4</c:v>
                </c:pt>
                <c:pt idx="1103">
                  <c:v>110.5</c:v>
                </c:pt>
                <c:pt idx="1104">
                  <c:v>110.6</c:v>
                </c:pt>
                <c:pt idx="1105">
                  <c:v>110.7</c:v>
                </c:pt>
                <c:pt idx="1106">
                  <c:v>110.8</c:v>
                </c:pt>
                <c:pt idx="1107">
                  <c:v>110.9</c:v>
                </c:pt>
                <c:pt idx="1108">
                  <c:v>111</c:v>
                </c:pt>
                <c:pt idx="1109">
                  <c:v>111.1</c:v>
                </c:pt>
                <c:pt idx="1110">
                  <c:v>111.2</c:v>
                </c:pt>
                <c:pt idx="1111">
                  <c:v>111.3</c:v>
                </c:pt>
                <c:pt idx="1112">
                  <c:v>111.4</c:v>
                </c:pt>
                <c:pt idx="1113">
                  <c:v>111.5</c:v>
                </c:pt>
                <c:pt idx="1114">
                  <c:v>111.6</c:v>
                </c:pt>
                <c:pt idx="1115">
                  <c:v>111.7</c:v>
                </c:pt>
                <c:pt idx="1116">
                  <c:v>111.8</c:v>
                </c:pt>
                <c:pt idx="1117">
                  <c:v>111.9</c:v>
                </c:pt>
                <c:pt idx="1118">
                  <c:v>112</c:v>
                </c:pt>
                <c:pt idx="1119">
                  <c:v>112.1</c:v>
                </c:pt>
                <c:pt idx="1120">
                  <c:v>112.2</c:v>
                </c:pt>
                <c:pt idx="1121">
                  <c:v>112.3</c:v>
                </c:pt>
                <c:pt idx="1122">
                  <c:v>112.4</c:v>
                </c:pt>
                <c:pt idx="1123">
                  <c:v>112.5</c:v>
                </c:pt>
                <c:pt idx="1124">
                  <c:v>112.6</c:v>
                </c:pt>
                <c:pt idx="1125">
                  <c:v>112.7</c:v>
                </c:pt>
                <c:pt idx="1126">
                  <c:v>112.8</c:v>
                </c:pt>
                <c:pt idx="1127">
                  <c:v>112.9</c:v>
                </c:pt>
                <c:pt idx="1128">
                  <c:v>113</c:v>
                </c:pt>
                <c:pt idx="1129">
                  <c:v>113.1</c:v>
                </c:pt>
                <c:pt idx="1130">
                  <c:v>113.2</c:v>
                </c:pt>
                <c:pt idx="1131">
                  <c:v>113.3</c:v>
                </c:pt>
                <c:pt idx="1132">
                  <c:v>113.4</c:v>
                </c:pt>
                <c:pt idx="1133">
                  <c:v>113.5</c:v>
                </c:pt>
                <c:pt idx="1134">
                  <c:v>113.6</c:v>
                </c:pt>
                <c:pt idx="1135">
                  <c:v>113.7</c:v>
                </c:pt>
                <c:pt idx="1136">
                  <c:v>113.8</c:v>
                </c:pt>
                <c:pt idx="1137">
                  <c:v>113.9</c:v>
                </c:pt>
                <c:pt idx="1138">
                  <c:v>114</c:v>
                </c:pt>
                <c:pt idx="1139">
                  <c:v>114.1</c:v>
                </c:pt>
                <c:pt idx="1140">
                  <c:v>114.2</c:v>
                </c:pt>
                <c:pt idx="1141">
                  <c:v>114.3</c:v>
                </c:pt>
                <c:pt idx="1142">
                  <c:v>114.4</c:v>
                </c:pt>
                <c:pt idx="1143">
                  <c:v>114.5</c:v>
                </c:pt>
                <c:pt idx="1144">
                  <c:v>114.6</c:v>
                </c:pt>
                <c:pt idx="1145">
                  <c:v>114.7</c:v>
                </c:pt>
                <c:pt idx="1146">
                  <c:v>114.8</c:v>
                </c:pt>
                <c:pt idx="1147">
                  <c:v>114.9</c:v>
                </c:pt>
                <c:pt idx="1148">
                  <c:v>115</c:v>
                </c:pt>
                <c:pt idx="1149">
                  <c:v>115.1</c:v>
                </c:pt>
                <c:pt idx="1150">
                  <c:v>115.2</c:v>
                </c:pt>
                <c:pt idx="1151">
                  <c:v>115.3</c:v>
                </c:pt>
                <c:pt idx="1152">
                  <c:v>115.4</c:v>
                </c:pt>
                <c:pt idx="1153">
                  <c:v>115.5</c:v>
                </c:pt>
                <c:pt idx="1154">
                  <c:v>115.6</c:v>
                </c:pt>
                <c:pt idx="1155">
                  <c:v>115.7</c:v>
                </c:pt>
                <c:pt idx="1156">
                  <c:v>115.8</c:v>
                </c:pt>
                <c:pt idx="1157">
                  <c:v>115.9</c:v>
                </c:pt>
                <c:pt idx="1158">
                  <c:v>116</c:v>
                </c:pt>
                <c:pt idx="1159">
                  <c:v>116.1</c:v>
                </c:pt>
                <c:pt idx="1160">
                  <c:v>116.2</c:v>
                </c:pt>
                <c:pt idx="1161">
                  <c:v>116.3</c:v>
                </c:pt>
                <c:pt idx="1162">
                  <c:v>116.4</c:v>
                </c:pt>
                <c:pt idx="1163">
                  <c:v>116.5</c:v>
                </c:pt>
                <c:pt idx="1164">
                  <c:v>116.6</c:v>
                </c:pt>
                <c:pt idx="1165">
                  <c:v>116.7</c:v>
                </c:pt>
                <c:pt idx="1166">
                  <c:v>116.8</c:v>
                </c:pt>
                <c:pt idx="1167">
                  <c:v>116.9</c:v>
                </c:pt>
                <c:pt idx="1168">
                  <c:v>117</c:v>
                </c:pt>
                <c:pt idx="1169">
                  <c:v>117.1</c:v>
                </c:pt>
                <c:pt idx="1170">
                  <c:v>117.2</c:v>
                </c:pt>
                <c:pt idx="1171">
                  <c:v>117.3</c:v>
                </c:pt>
                <c:pt idx="1172">
                  <c:v>117.4</c:v>
                </c:pt>
                <c:pt idx="1173">
                  <c:v>117.5</c:v>
                </c:pt>
                <c:pt idx="1174">
                  <c:v>117.6</c:v>
                </c:pt>
                <c:pt idx="1175">
                  <c:v>117.7</c:v>
                </c:pt>
                <c:pt idx="1176">
                  <c:v>117.8</c:v>
                </c:pt>
                <c:pt idx="1177">
                  <c:v>117.9</c:v>
                </c:pt>
                <c:pt idx="1178">
                  <c:v>118</c:v>
                </c:pt>
                <c:pt idx="1179">
                  <c:v>118.1</c:v>
                </c:pt>
                <c:pt idx="1180">
                  <c:v>118.2</c:v>
                </c:pt>
                <c:pt idx="1181">
                  <c:v>118.3</c:v>
                </c:pt>
                <c:pt idx="1182">
                  <c:v>118.4</c:v>
                </c:pt>
                <c:pt idx="1183">
                  <c:v>118.5</c:v>
                </c:pt>
                <c:pt idx="1184">
                  <c:v>118.6</c:v>
                </c:pt>
                <c:pt idx="1185">
                  <c:v>118.7</c:v>
                </c:pt>
                <c:pt idx="1186">
                  <c:v>118.8</c:v>
                </c:pt>
                <c:pt idx="1187">
                  <c:v>118.9</c:v>
                </c:pt>
                <c:pt idx="1188">
                  <c:v>119</c:v>
                </c:pt>
                <c:pt idx="1189">
                  <c:v>119.1</c:v>
                </c:pt>
                <c:pt idx="1190">
                  <c:v>119.2</c:v>
                </c:pt>
                <c:pt idx="1191">
                  <c:v>119.3</c:v>
                </c:pt>
                <c:pt idx="1192">
                  <c:v>119.4</c:v>
                </c:pt>
                <c:pt idx="1193">
                  <c:v>119.5</c:v>
                </c:pt>
                <c:pt idx="1194">
                  <c:v>119.6</c:v>
                </c:pt>
                <c:pt idx="1195">
                  <c:v>119.7</c:v>
                </c:pt>
                <c:pt idx="1196">
                  <c:v>119.8</c:v>
                </c:pt>
                <c:pt idx="1197">
                  <c:v>119.9</c:v>
                </c:pt>
                <c:pt idx="1198">
                  <c:v>120</c:v>
                </c:pt>
                <c:pt idx="1199">
                  <c:v>120.1</c:v>
                </c:pt>
                <c:pt idx="1200">
                  <c:v>120.2</c:v>
                </c:pt>
                <c:pt idx="1201">
                  <c:v>120.3</c:v>
                </c:pt>
                <c:pt idx="1202">
                  <c:v>120.4</c:v>
                </c:pt>
                <c:pt idx="1203">
                  <c:v>120.5</c:v>
                </c:pt>
                <c:pt idx="1204">
                  <c:v>120.6</c:v>
                </c:pt>
                <c:pt idx="1205">
                  <c:v>120.7</c:v>
                </c:pt>
                <c:pt idx="1206">
                  <c:v>120.8</c:v>
                </c:pt>
                <c:pt idx="1207">
                  <c:v>120.9</c:v>
                </c:pt>
                <c:pt idx="1208">
                  <c:v>121</c:v>
                </c:pt>
                <c:pt idx="1209">
                  <c:v>121.1</c:v>
                </c:pt>
                <c:pt idx="1210">
                  <c:v>121.2</c:v>
                </c:pt>
                <c:pt idx="1211">
                  <c:v>121.3</c:v>
                </c:pt>
                <c:pt idx="1212">
                  <c:v>121.4</c:v>
                </c:pt>
                <c:pt idx="1213">
                  <c:v>121.5</c:v>
                </c:pt>
                <c:pt idx="1214">
                  <c:v>121.6</c:v>
                </c:pt>
                <c:pt idx="1215">
                  <c:v>121.7</c:v>
                </c:pt>
                <c:pt idx="1216">
                  <c:v>121.8</c:v>
                </c:pt>
                <c:pt idx="1217">
                  <c:v>121.9</c:v>
                </c:pt>
                <c:pt idx="1218">
                  <c:v>122</c:v>
                </c:pt>
                <c:pt idx="1219">
                  <c:v>122.1</c:v>
                </c:pt>
                <c:pt idx="1220">
                  <c:v>122.2</c:v>
                </c:pt>
                <c:pt idx="1221">
                  <c:v>122.3</c:v>
                </c:pt>
                <c:pt idx="1222">
                  <c:v>122.4</c:v>
                </c:pt>
                <c:pt idx="1223">
                  <c:v>122.5</c:v>
                </c:pt>
                <c:pt idx="1224">
                  <c:v>122.6</c:v>
                </c:pt>
                <c:pt idx="1225">
                  <c:v>122.7</c:v>
                </c:pt>
                <c:pt idx="1226">
                  <c:v>122.8</c:v>
                </c:pt>
                <c:pt idx="1227">
                  <c:v>122.9</c:v>
                </c:pt>
                <c:pt idx="1228">
                  <c:v>123</c:v>
                </c:pt>
                <c:pt idx="1229">
                  <c:v>123.1</c:v>
                </c:pt>
                <c:pt idx="1230">
                  <c:v>123.2</c:v>
                </c:pt>
                <c:pt idx="1231">
                  <c:v>123.3</c:v>
                </c:pt>
                <c:pt idx="1232">
                  <c:v>123.4</c:v>
                </c:pt>
                <c:pt idx="1233">
                  <c:v>123.5</c:v>
                </c:pt>
                <c:pt idx="1234">
                  <c:v>123.6</c:v>
                </c:pt>
                <c:pt idx="1235">
                  <c:v>123.7</c:v>
                </c:pt>
                <c:pt idx="1236">
                  <c:v>123.8</c:v>
                </c:pt>
                <c:pt idx="1237">
                  <c:v>123.9</c:v>
                </c:pt>
                <c:pt idx="1238">
                  <c:v>124</c:v>
                </c:pt>
                <c:pt idx="1239">
                  <c:v>124.1</c:v>
                </c:pt>
                <c:pt idx="1240">
                  <c:v>124.2</c:v>
                </c:pt>
                <c:pt idx="1241">
                  <c:v>124.3</c:v>
                </c:pt>
                <c:pt idx="1242">
                  <c:v>124.4</c:v>
                </c:pt>
                <c:pt idx="1243">
                  <c:v>124.5</c:v>
                </c:pt>
                <c:pt idx="1244">
                  <c:v>124.6</c:v>
                </c:pt>
                <c:pt idx="1245">
                  <c:v>124.7</c:v>
                </c:pt>
                <c:pt idx="1246">
                  <c:v>124.8</c:v>
                </c:pt>
                <c:pt idx="1247">
                  <c:v>124.9</c:v>
                </c:pt>
                <c:pt idx="1248">
                  <c:v>125</c:v>
                </c:pt>
                <c:pt idx="1249">
                  <c:v>125.1</c:v>
                </c:pt>
                <c:pt idx="1250">
                  <c:v>125.2</c:v>
                </c:pt>
                <c:pt idx="1251">
                  <c:v>125.3</c:v>
                </c:pt>
                <c:pt idx="1252">
                  <c:v>125.4</c:v>
                </c:pt>
                <c:pt idx="1253">
                  <c:v>125.5</c:v>
                </c:pt>
                <c:pt idx="1254">
                  <c:v>125.6</c:v>
                </c:pt>
                <c:pt idx="1255">
                  <c:v>125.7</c:v>
                </c:pt>
                <c:pt idx="1256">
                  <c:v>125.8</c:v>
                </c:pt>
                <c:pt idx="1257">
                  <c:v>125.9</c:v>
                </c:pt>
                <c:pt idx="1258">
                  <c:v>126</c:v>
                </c:pt>
                <c:pt idx="1259">
                  <c:v>126.1</c:v>
                </c:pt>
                <c:pt idx="1260">
                  <c:v>126.2</c:v>
                </c:pt>
                <c:pt idx="1261">
                  <c:v>126.3</c:v>
                </c:pt>
                <c:pt idx="1262">
                  <c:v>126.4</c:v>
                </c:pt>
                <c:pt idx="1263">
                  <c:v>126.5</c:v>
                </c:pt>
                <c:pt idx="1264">
                  <c:v>126.6</c:v>
                </c:pt>
                <c:pt idx="1265">
                  <c:v>126.7</c:v>
                </c:pt>
                <c:pt idx="1266">
                  <c:v>126.8</c:v>
                </c:pt>
                <c:pt idx="1267">
                  <c:v>126.9</c:v>
                </c:pt>
                <c:pt idx="1268">
                  <c:v>127</c:v>
                </c:pt>
                <c:pt idx="1269">
                  <c:v>127.1</c:v>
                </c:pt>
                <c:pt idx="1270">
                  <c:v>127.2</c:v>
                </c:pt>
                <c:pt idx="1271">
                  <c:v>127.3</c:v>
                </c:pt>
                <c:pt idx="1272">
                  <c:v>127.4</c:v>
                </c:pt>
                <c:pt idx="1273">
                  <c:v>127.5</c:v>
                </c:pt>
                <c:pt idx="1274">
                  <c:v>127.6</c:v>
                </c:pt>
                <c:pt idx="1275">
                  <c:v>127.7</c:v>
                </c:pt>
                <c:pt idx="1276">
                  <c:v>127.8</c:v>
                </c:pt>
                <c:pt idx="1277">
                  <c:v>127.9</c:v>
                </c:pt>
                <c:pt idx="1278">
                  <c:v>128</c:v>
                </c:pt>
                <c:pt idx="1279">
                  <c:v>128.1</c:v>
                </c:pt>
                <c:pt idx="1280">
                  <c:v>128.19999999999999</c:v>
                </c:pt>
                <c:pt idx="1281">
                  <c:v>128.30000000000001</c:v>
                </c:pt>
                <c:pt idx="1282">
                  <c:v>128.4</c:v>
                </c:pt>
                <c:pt idx="1283">
                  <c:v>128.5</c:v>
                </c:pt>
                <c:pt idx="1284">
                  <c:v>128.6</c:v>
                </c:pt>
                <c:pt idx="1285">
                  <c:v>128.69999999999999</c:v>
                </c:pt>
                <c:pt idx="1286">
                  <c:v>128.80000000000001</c:v>
                </c:pt>
                <c:pt idx="1287">
                  <c:v>128.9</c:v>
                </c:pt>
                <c:pt idx="1288">
                  <c:v>129</c:v>
                </c:pt>
                <c:pt idx="1289">
                  <c:v>129.1</c:v>
                </c:pt>
                <c:pt idx="1290">
                  <c:v>129.19999999999999</c:v>
                </c:pt>
                <c:pt idx="1291">
                  <c:v>129.30000000000001</c:v>
                </c:pt>
                <c:pt idx="1292">
                  <c:v>129.4</c:v>
                </c:pt>
                <c:pt idx="1293">
                  <c:v>129.5</c:v>
                </c:pt>
                <c:pt idx="1294">
                  <c:v>129.6</c:v>
                </c:pt>
                <c:pt idx="1295">
                  <c:v>129.69999999999999</c:v>
                </c:pt>
                <c:pt idx="1296">
                  <c:v>129.80000000000001</c:v>
                </c:pt>
                <c:pt idx="1297">
                  <c:v>129.9</c:v>
                </c:pt>
                <c:pt idx="1298">
                  <c:v>130</c:v>
                </c:pt>
                <c:pt idx="1299">
                  <c:v>130.1</c:v>
                </c:pt>
                <c:pt idx="1300">
                  <c:v>130.19999999999999</c:v>
                </c:pt>
                <c:pt idx="1301">
                  <c:v>130.30000000000001</c:v>
                </c:pt>
                <c:pt idx="1302">
                  <c:v>130.4</c:v>
                </c:pt>
                <c:pt idx="1303">
                  <c:v>130.5</c:v>
                </c:pt>
                <c:pt idx="1304">
                  <c:v>130.6</c:v>
                </c:pt>
                <c:pt idx="1305">
                  <c:v>130.69999999999999</c:v>
                </c:pt>
                <c:pt idx="1306">
                  <c:v>130.80000000000001</c:v>
                </c:pt>
                <c:pt idx="1307">
                  <c:v>130.9</c:v>
                </c:pt>
                <c:pt idx="1308">
                  <c:v>131</c:v>
                </c:pt>
                <c:pt idx="1309">
                  <c:v>131.1</c:v>
                </c:pt>
                <c:pt idx="1310">
                  <c:v>131.19999999999999</c:v>
                </c:pt>
                <c:pt idx="1311">
                  <c:v>131.30000000000001</c:v>
                </c:pt>
                <c:pt idx="1312">
                  <c:v>131.4</c:v>
                </c:pt>
                <c:pt idx="1313">
                  <c:v>131.5</c:v>
                </c:pt>
                <c:pt idx="1314">
                  <c:v>131.6</c:v>
                </c:pt>
                <c:pt idx="1315">
                  <c:v>131.69999999999999</c:v>
                </c:pt>
                <c:pt idx="1316">
                  <c:v>131.80000000000001</c:v>
                </c:pt>
                <c:pt idx="1317">
                  <c:v>131.9</c:v>
                </c:pt>
                <c:pt idx="1318">
                  <c:v>132</c:v>
                </c:pt>
                <c:pt idx="1319">
                  <c:v>132.1</c:v>
                </c:pt>
                <c:pt idx="1320">
                  <c:v>132.19999999999999</c:v>
                </c:pt>
                <c:pt idx="1321">
                  <c:v>132.30000000000001</c:v>
                </c:pt>
                <c:pt idx="1322">
                  <c:v>132.4</c:v>
                </c:pt>
                <c:pt idx="1323">
                  <c:v>132.5</c:v>
                </c:pt>
                <c:pt idx="1324">
                  <c:v>132.6</c:v>
                </c:pt>
                <c:pt idx="1325">
                  <c:v>132.69999999999999</c:v>
                </c:pt>
                <c:pt idx="1326">
                  <c:v>132.80000000000001</c:v>
                </c:pt>
                <c:pt idx="1327">
                  <c:v>132.9</c:v>
                </c:pt>
                <c:pt idx="1328">
                  <c:v>133</c:v>
                </c:pt>
                <c:pt idx="1329">
                  <c:v>133.1</c:v>
                </c:pt>
                <c:pt idx="1330">
                  <c:v>133.19999999999999</c:v>
                </c:pt>
                <c:pt idx="1331">
                  <c:v>133.30000000000001</c:v>
                </c:pt>
                <c:pt idx="1332">
                  <c:v>133.4</c:v>
                </c:pt>
                <c:pt idx="1333">
                  <c:v>133.5</c:v>
                </c:pt>
                <c:pt idx="1334">
                  <c:v>133.6</c:v>
                </c:pt>
                <c:pt idx="1335">
                  <c:v>133.69999999999999</c:v>
                </c:pt>
                <c:pt idx="1336">
                  <c:v>133.80000000000001</c:v>
                </c:pt>
                <c:pt idx="1337">
                  <c:v>133.9</c:v>
                </c:pt>
                <c:pt idx="1338">
                  <c:v>134</c:v>
                </c:pt>
                <c:pt idx="1339">
                  <c:v>134.1</c:v>
                </c:pt>
                <c:pt idx="1340">
                  <c:v>134.19999999999999</c:v>
                </c:pt>
                <c:pt idx="1341">
                  <c:v>134.30000000000001</c:v>
                </c:pt>
                <c:pt idx="1342">
                  <c:v>134.4</c:v>
                </c:pt>
                <c:pt idx="1343">
                  <c:v>134.5</c:v>
                </c:pt>
                <c:pt idx="1344">
                  <c:v>134.6</c:v>
                </c:pt>
                <c:pt idx="1345">
                  <c:v>134.69999999999999</c:v>
                </c:pt>
                <c:pt idx="1346">
                  <c:v>134.80000000000001</c:v>
                </c:pt>
                <c:pt idx="1347">
                  <c:v>134.9</c:v>
                </c:pt>
                <c:pt idx="1348">
                  <c:v>135</c:v>
                </c:pt>
                <c:pt idx="1349">
                  <c:v>135.1</c:v>
                </c:pt>
                <c:pt idx="1350">
                  <c:v>135.19999999999999</c:v>
                </c:pt>
                <c:pt idx="1351">
                  <c:v>135.30000000000001</c:v>
                </c:pt>
                <c:pt idx="1352">
                  <c:v>135.4</c:v>
                </c:pt>
                <c:pt idx="1353">
                  <c:v>135.5</c:v>
                </c:pt>
                <c:pt idx="1354">
                  <c:v>135.6</c:v>
                </c:pt>
                <c:pt idx="1355">
                  <c:v>135.69999999999999</c:v>
                </c:pt>
                <c:pt idx="1356">
                  <c:v>135.80000000000001</c:v>
                </c:pt>
                <c:pt idx="1357">
                  <c:v>135.9</c:v>
                </c:pt>
                <c:pt idx="1358">
                  <c:v>136</c:v>
                </c:pt>
                <c:pt idx="1359">
                  <c:v>136.1</c:v>
                </c:pt>
                <c:pt idx="1360">
                  <c:v>136.19999999999999</c:v>
                </c:pt>
                <c:pt idx="1361">
                  <c:v>136.30000000000001</c:v>
                </c:pt>
                <c:pt idx="1362">
                  <c:v>136.4</c:v>
                </c:pt>
                <c:pt idx="1363">
                  <c:v>136.5</c:v>
                </c:pt>
                <c:pt idx="1364">
                  <c:v>136.6</c:v>
                </c:pt>
                <c:pt idx="1365">
                  <c:v>136.69999999999999</c:v>
                </c:pt>
                <c:pt idx="1366">
                  <c:v>136.80000000000001</c:v>
                </c:pt>
                <c:pt idx="1367">
                  <c:v>136.9</c:v>
                </c:pt>
                <c:pt idx="1368">
                  <c:v>137</c:v>
                </c:pt>
                <c:pt idx="1369">
                  <c:v>137.1</c:v>
                </c:pt>
                <c:pt idx="1370">
                  <c:v>137.19999999999999</c:v>
                </c:pt>
                <c:pt idx="1371">
                  <c:v>137.30000000000001</c:v>
                </c:pt>
                <c:pt idx="1372">
                  <c:v>137.4</c:v>
                </c:pt>
                <c:pt idx="1373">
                  <c:v>137.5</c:v>
                </c:pt>
                <c:pt idx="1374">
                  <c:v>137.6</c:v>
                </c:pt>
                <c:pt idx="1375">
                  <c:v>137.69999999999999</c:v>
                </c:pt>
                <c:pt idx="1376">
                  <c:v>137.80000000000001</c:v>
                </c:pt>
                <c:pt idx="1377">
                  <c:v>137.9</c:v>
                </c:pt>
                <c:pt idx="1378">
                  <c:v>138</c:v>
                </c:pt>
                <c:pt idx="1379">
                  <c:v>138.1</c:v>
                </c:pt>
                <c:pt idx="1380">
                  <c:v>138.19999999999999</c:v>
                </c:pt>
                <c:pt idx="1381">
                  <c:v>138.30000000000001</c:v>
                </c:pt>
                <c:pt idx="1382">
                  <c:v>138.4</c:v>
                </c:pt>
                <c:pt idx="1383">
                  <c:v>138.5</c:v>
                </c:pt>
                <c:pt idx="1384">
                  <c:v>138.6</c:v>
                </c:pt>
                <c:pt idx="1385">
                  <c:v>138.69999999999999</c:v>
                </c:pt>
                <c:pt idx="1386">
                  <c:v>138.80000000000001</c:v>
                </c:pt>
                <c:pt idx="1387">
                  <c:v>138.9</c:v>
                </c:pt>
                <c:pt idx="1388">
                  <c:v>139</c:v>
                </c:pt>
                <c:pt idx="1389">
                  <c:v>139.1</c:v>
                </c:pt>
                <c:pt idx="1390">
                  <c:v>139.19999999999999</c:v>
                </c:pt>
                <c:pt idx="1391">
                  <c:v>139.30000000000001</c:v>
                </c:pt>
                <c:pt idx="1392">
                  <c:v>139.4</c:v>
                </c:pt>
                <c:pt idx="1393">
                  <c:v>139.5</c:v>
                </c:pt>
                <c:pt idx="1394">
                  <c:v>139.6</c:v>
                </c:pt>
                <c:pt idx="1395">
                  <c:v>139.69999999999999</c:v>
                </c:pt>
                <c:pt idx="1396">
                  <c:v>139.80000000000001</c:v>
                </c:pt>
                <c:pt idx="1397">
                  <c:v>139.9</c:v>
                </c:pt>
                <c:pt idx="1398">
                  <c:v>140</c:v>
                </c:pt>
                <c:pt idx="1399">
                  <c:v>140.1</c:v>
                </c:pt>
                <c:pt idx="1400">
                  <c:v>140.19999999999999</c:v>
                </c:pt>
                <c:pt idx="1401">
                  <c:v>140.30000000000001</c:v>
                </c:pt>
                <c:pt idx="1402">
                  <c:v>140.4</c:v>
                </c:pt>
                <c:pt idx="1403">
                  <c:v>140.5</c:v>
                </c:pt>
                <c:pt idx="1404">
                  <c:v>140.6</c:v>
                </c:pt>
                <c:pt idx="1405">
                  <c:v>140.69999999999999</c:v>
                </c:pt>
                <c:pt idx="1406">
                  <c:v>140.80000000000001</c:v>
                </c:pt>
                <c:pt idx="1407">
                  <c:v>140.9</c:v>
                </c:pt>
                <c:pt idx="1408">
                  <c:v>141</c:v>
                </c:pt>
                <c:pt idx="1409">
                  <c:v>141.1</c:v>
                </c:pt>
                <c:pt idx="1410">
                  <c:v>141.19999999999999</c:v>
                </c:pt>
                <c:pt idx="1411">
                  <c:v>141.30000000000001</c:v>
                </c:pt>
                <c:pt idx="1412">
                  <c:v>141.4</c:v>
                </c:pt>
                <c:pt idx="1413">
                  <c:v>141.5</c:v>
                </c:pt>
                <c:pt idx="1414">
                  <c:v>141.6</c:v>
                </c:pt>
                <c:pt idx="1415">
                  <c:v>141.69999999999999</c:v>
                </c:pt>
                <c:pt idx="1416">
                  <c:v>141.80000000000001</c:v>
                </c:pt>
                <c:pt idx="1417">
                  <c:v>141.9</c:v>
                </c:pt>
                <c:pt idx="1418">
                  <c:v>142</c:v>
                </c:pt>
                <c:pt idx="1419">
                  <c:v>142.1</c:v>
                </c:pt>
                <c:pt idx="1420">
                  <c:v>142.19999999999999</c:v>
                </c:pt>
                <c:pt idx="1421">
                  <c:v>142.30000000000001</c:v>
                </c:pt>
                <c:pt idx="1422">
                  <c:v>142.4</c:v>
                </c:pt>
                <c:pt idx="1423">
                  <c:v>142.5</c:v>
                </c:pt>
                <c:pt idx="1424">
                  <c:v>142.6</c:v>
                </c:pt>
                <c:pt idx="1425">
                  <c:v>142.69999999999999</c:v>
                </c:pt>
                <c:pt idx="1426">
                  <c:v>142.80000000000001</c:v>
                </c:pt>
                <c:pt idx="1427">
                  <c:v>142.9</c:v>
                </c:pt>
                <c:pt idx="1428">
                  <c:v>143</c:v>
                </c:pt>
                <c:pt idx="1429">
                  <c:v>143.1</c:v>
                </c:pt>
                <c:pt idx="1430">
                  <c:v>143.19999999999999</c:v>
                </c:pt>
                <c:pt idx="1431">
                  <c:v>143.30000000000001</c:v>
                </c:pt>
                <c:pt idx="1432">
                  <c:v>143.4</c:v>
                </c:pt>
                <c:pt idx="1433">
                  <c:v>143.5</c:v>
                </c:pt>
                <c:pt idx="1434">
                  <c:v>143.6</c:v>
                </c:pt>
                <c:pt idx="1435">
                  <c:v>143.69999999999999</c:v>
                </c:pt>
                <c:pt idx="1436">
                  <c:v>143.80000000000001</c:v>
                </c:pt>
                <c:pt idx="1437">
                  <c:v>143.9</c:v>
                </c:pt>
                <c:pt idx="1438">
                  <c:v>144</c:v>
                </c:pt>
                <c:pt idx="1439">
                  <c:v>144.1</c:v>
                </c:pt>
                <c:pt idx="1440">
                  <c:v>144.19999999999999</c:v>
                </c:pt>
                <c:pt idx="1441">
                  <c:v>144.30000000000001</c:v>
                </c:pt>
                <c:pt idx="1442">
                  <c:v>144.4</c:v>
                </c:pt>
                <c:pt idx="1443">
                  <c:v>144.5</c:v>
                </c:pt>
                <c:pt idx="1444">
                  <c:v>144.6</c:v>
                </c:pt>
                <c:pt idx="1445">
                  <c:v>144.69999999999999</c:v>
                </c:pt>
                <c:pt idx="1446">
                  <c:v>144.80000000000001</c:v>
                </c:pt>
                <c:pt idx="1447">
                  <c:v>144.9</c:v>
                </c:pt>
                <c:pt idx="1448">
                  <c:v>145</c:v>
                </c:pt>
                <c:pt idx="1449">
                  <c:v>145.1</c:v>
                </c:pt>
                <c:pt idx="1450">
                  <c:v>145.19999999999999</c:v>
                </c:pt>
                <c:pt idx="1451">
                  <c:v>145.30000000000001</c:v>
                </c:pt>
                <c:pt idx="1452">
                  <c:v>145.4</c:v>
                </c:pt>
                <c:pt idx="1453">
                  <c:v>145.5</c:v>
                </c:pt>
                <c:pt idx="1454">
                  <c:v>145.6</c:v>
                </c:pt>
                <c:pt idx="1455">
                  <c:v>145.69999999999999</c:v>
                </c:pt>
                <c:pt idx="1456">
                  <c:v>145.80000000000001</c:v>
                </c:pt>
                <c:pt idx="1457">
                  <c:v>145.9</c:v>
                </c:pt>
                <c:pt idx="1458">
                  <c:v>146</c:v>
                </c:pt>
                <c:pt idx="1459">
                  <c:v>146.1</c:v>
                </c:pt>
                <c:pt idx="1460">
                  <c:v>146.19999999999999</c:v>
                </c:pt>
                <c:pt idx="1461">
                  <c:v>146.30000000000001</c:v>
                </c:pt>
                <c:pt idx="1462">
                  <c:v>146.4</c:v>
                </c:pt>
                <c:pt idx="1463">
                  <c:v>146.5</c:v>
                </c:pt>
                <c:pt idx="1464">
                  <c:v>146.6</c:v>
                </c:pt>
                <c:pt idx="1465">
                  <c:v>146.69999999999999</c:v>
                </c:pt>
                <c:pt idx="1466">
                  <c:v>146.80000000000001</c:v>
                </c:pt>
                <c:pt idx="1467">
                  <c:v>146.9</c:v>
                </c:pt>
                <c:pt idx="1468">
                  <c:v>147</c:v>
                </c:pt>
                <c:pt idx="1469">
                  <c:v>147.1</c:v>
                </c:pt>
                <c:pt idx="1470">
                  <c:v>147.19999999999999</c:v>
                </c:pt>
                <c:pt idx="1471">
                  <c:v>147.30000000000001</c:v>
                </c:pt>
                <c:pt idx="1472">
                  <c:v>147.4</c:v>
                </c:pt>
                <c:pt idx="1473">
                  <c:v>147.5</c:v>
                </c:pt>
                <c:pt idx="1474">
                  <c:v>147.6</c:v>
                </c:pt>
                <c:pt idx="1475">
                  <c:v>147.69999999999999</c:v>
                </c:pt>
                <c:pt idx="1476">
                  <c:v>147.80000000000001</c:v>
                </c:pt>
                <c:pt idx="1477">
                  <c:v>147.9</c:v>
                </c:pt>
                <c:pt idx="1478">
                  <c:v>148</c:v>
                </c:pt>
                <c:pt idx="1479">
                  <c:v>148.1</c:v>
                </c:pt>
                <c:pt idx="1480">
                  <c:v>148.19999999999999</c:v>
                </c:pt>
                <c:pt idx="1481">
                  <c:v>148.30000000000001</c:v>
                </c:pt>
                <c:pt idx="1482">
                  <c:v>148.4</c:v>
                </c:pt>
                <c:pt idx="1483">
                  <c:v>148.5</c:v>
                </c:pt>
                <c:pt idx="1484">
                  <c:v>148.6</c:v>
                </c:pt>
                <c:pt idx="1485">
                  <c:v>148.69999999999999</c:v>
                </c:pt>
                <c:pt idx="1486">
                  <c:v>148.80000000000001</c:v>
                </c:pt>
                <c:pt idx="1487">
                  <c:v>148.9</c:v>
                </c:pt>
                <c:pt idx="1488">
                  <c:v>149</c:v>
                </c:pt>
                <c:pt idx="1489">
                  <c:v>149.1</c:v>
                </c:pt>
                <c:pt idx="1490">
                  <c:v>149.19999999999999</c:v>
                </c:pt>
                <c:pt idx="1491">
                  <c:v>149.30000000000001</c:v>
                </c:pt>
                <c:pt idx="1492">
                  <c:v>149.4</c:v>
                </c:pt>
                <c:pt idx="1493">
                  <c:v>149.5</c:v>
                </c:pt>
                <c:pt idx="1494">
                  <c:v>149.6</c:v>
                </c:pt>
                <c:pt idx="1495">
                  <c:v>149.69999999999999</c:v>
                </c:pt>
                <c:pt idx="1496">
                  <c:v>149.80000000000001</c:v>
                </c:pt>
                <c:pt idx="1497">
                  <c:v>149.9</c:v>
                </c:pt>
                <c:pt idx="1498">
                  <c:v>150</c:v>
                </c:pt>
                <c:pt idx="1499">
                  <c:v>150.1</c:v>
                </c:pt>
                <c:pt idx="1500">
                  <c:v>150.19999999999999</c:v>
                </c:pt>
                <c:pt idx="1501">
                  <c:v>150.30000000000001</c:v>
                </c:pt>
                <c:pt idx="1502">
                  <c:v>150.4</c:v>
                </c:pt>
                <c:pt idx="1503">
                  <c:v>150.5</c:v>
                </c:pt>
                <c:pt idx="1504">
                  <c:v>150.6</c:v>
                </c:pt>
                <c:pt idx="1505">
                  <c:v>150.69999999999999</c:v>
                </c:pt>
                <c:pt idx="1506">
                  <c:v>150.80000000000001</c:v>
                </c:pt>
                <c:pt idx="1507">
                  <c:v>150.9</c:v>
                </c:pt>
                <c:pt idx="1508">
                  <c:v>151</c:v>
                </c:pt>
                <c:pt idx="1509">
                  <c:v>151.1</c:v>
                </c:pt>
                <c:pt idx="1510">
                  <c:v>151.19999999999999</c:v>
                </c:pt>
                <c:pt idx="1511">
                  <c:v>151.30000000000001</c:v>
                </c:pt>
                <c:pt idx="1512">
                  <c:v>151.4</c:v>
                </c:pt>
                <c:pt idx="1513">
                  <c:v>151.5</c:v>
                </c:pt>
                <c:pt idx="1514">
                  <c:v>151.6</c:v>
                </c:pt>
                <c:pt idx="1515">
                  <c:v>151.69999999999999</c:v>
                </c:pt>
                <c:pt idx="1516">
                  <c:v>151.80000000000001</c:v>
                </c:pt>
                <c:pt idx="1517">
                  <c:v>151.9</c:v>
                </c:pt>
                <c:pt idx="1518">
                  <c:v>152</c:v>
                </c:pt>
                <c:pt idx="1519">
                  <c:v>152.1</c:v>
                </c:pt>
                <c:pt idx="1520">
                  <c:v>152.19999999999999</c:v>
                </c:pt>
                <c:pt idx="1521">
                  <c:v>152.30000000000001</c:v>
                </c:pt>
                <c:pt idx="1522">
                  <c:v>152.4</c:v>
                </c:pt>
                <c:pt idx="1523">
                  <c:v>152.5</c:v>
                </c:pt>
                <c:pt idx="1524">
                  <c:v>152.6</c:v>
                </c:pt>
                <c:pt idx="1525">
                  <c:v>152.69999999999999</c:v>
                </c:pt>
                <c:pt idx="1526">
                  <c:v>152.80000000000001</c:v>
                </c:pt>
                <c:pt idx="1527">
                  <c:v>152.9</c:v>
                </c:pt>
                <c:pt idx="1528">
                  <c:v>153</c:v>
                </c:pt>
                <c:pt idx="1529">
                  <c:v>153.1</c:v>
                </c:pt>
                <c:pt idx="1530">
                  <c:v>153.19999999999999</c:v>
                </c:pt>
                <c:pt idx="1531">
                  <c:v>153.30000000000001</c:v>
                </c:pt>
                <c:pt idx="1532">
                  <c:v>153.4</c:v>
                </c:pt>
                <c:pt idx="1533">
                  <c:v>153.5</c:v>
                </c:pt>
                <c:pt idx="1534">
                  <c:v>153.6</c:v>
                </c:pt>
                <c:pt idx="1535">
                  <c:v>153.69999999999999</c:v>
                </c:pt>
                <c:pt idx="1536">
                  <c:v>153.80000000000001</c:v>
                </c:pt>
                <c:pt idx="1537">
                  <c:v>153.9</c:v>
                </c:pt>
                <c:pt idx="1538">
                  <c:v>154</c:v>
                </c:pt>
                <c:pt idx="1539">
                  <c:v>154.1</c:v>
                </c:pt>
                <c:pt idx="1540">
                  <c:v>154.19999999999999</c:v>
                </c:pt>
                <c:pt idx="1541">
                  <c:v>154.30000000000001</c:v>
                </c:pt>
                <c:pt idx="1542">
                  <c:v>154.4</c:v>
                </c:pt>
                <c:pt idx="1543">
                  <c:v>154.5</c:v>
                </c:pt>
                <c:pt idx="1544">
                  <c:v>154.6</c:v>
                </c:pt>
                <c:pt idx="1545">
                  <c:v>154.69999999999999</c:v>
                </c:pt>
                <c:pt idx="1546">
                  <c:v>154.80000000000001</c:v>
                </c:pt>
                <c:pt idx="1547">
                  <c:v>154.9</c:v>
                </c:pt>
                <c:pt idx="1548">
                  <c:v>155</c:v>
                </c:pt>
                <c:pt idx="1549">
                  <c:v>155.1</c:v>
                </c:pt>
                <c:pt idx="1550">
                  <c:v>155.19999999999999</c:v>
                </c:pt>
                <c:pt idx="1551">
                  <c:v>155.30000000000001</c:v>
                </c:pt>
                <c:pt idx="1552">
                  <c:v>155.4</c:v>
                </c:pt>
                <c:pt idx="1553">
                  <c:v>155.5</c:v>
                </c:pt>
                <c:pt idx="1554">
                  <c:v>155.6</c:v>
                </c:pt>
                <c:pt idx="1555">
                  <c:v>155.69999999999999</c:v>
                </c:pt>
                <c:pt idx="1556">
                  <c:v>155.80000000000001</c:v>
                </c:pt>
                <c:pt idx="1557">
                  <c:v>155.9</c:v>
                </c:pt>
                <c:pt idx="1558">
                  <c:v>156</c:v>
                </c:pt>
                <c:pt idx="1559">
                  <c:v>156.1</c:v>
                </c:pt>
                <c:pt idx="1560">
                  <c:v>156.19999999999999</c:v>
                </c:pt>
                <c:pt idx="1561">
                  <c:v>156.30000000000001</c:v>
                </c:pt>
                <c:pt idx="1562">
                  <c:v>156.4</c:v>
                </c:pt>
                <c:pt idx="1563">
                  <c:v>156.5</c:v>
                </c:pt>
                <c:pt idx="1564">
                  <c:v>156.6</c:v>
                </c:pt>
                <c:pt idx="1565">
                  <c:v>156.69999999999999</c:v>
                </c:pt>
                <c:pt idx="1566">
                  <c:v>156.80000000000001</c:v>
                </c:pt>
                <c:pt idx="1567">
                  <c:v>156.9</c:v>
                </c:pt>
                <c:pt idx="1568">
                  <c:v>157</c:v>
                </c:pt>
                <c:pt idx="1569">
                  <c:v>157.1</c:v>
                </c:pt>
                <c:pt idx="1570">
                  <c:v>157.19999999999999</c:v>
                </c:pt>
                <c:pt idx="1571">
                  <c:v>157.30000000000001</c:v>
                </c:pt>
                <c:pt idx="1572">
                  <c:v>157.4</c:v>
                </c:pt>
                <c:pt idx="1573">
                  <c:v>157.5</c:v>
                </c:pt>
                <c:pt idx="1574">
                  <c:v>157.6</c:v>
                </c:pt>
                <c:pt idx="1575">
                  <c:v>157.69999999999999</c:v>
                </c:pt>
                <c:pt idx="1576">
                  <c:v>157.80000000000001</c:v>
                </c:pt>
                <c:pt idx="1577">
                  <c:v>157.9</c:v>
                </c:pt>
                <c:pt idx="1578">
                  <c:v>158</c:v>
                </c:pt>
                <c:pt idx="1579">
                  <c:v>158.1</c:v>
                </c:pt>
                <c:pt idx="1580">
                  <c:v>158.19999999999999</c:v>
                </c:pt>
                <c:pt idx="1581">
                  <c:v>158.30000000000001</c:v>
                </c:pt>
                <c:pt idx="1582">
                  <c:v>158.4</c:v>
                </c:pt>
                <c:pt idx="1583">
                  <c:v>158.5</c:v>
                </c:pt>
                <c:pt idx="1584">
                  <c:v>158.6</c:v>
                </c:pt>
                <c:pt idx="1585">
                  <c:v>158.69999999999999</c:v>
                </c:pt>
                <c:pt idx="1586">
                  <c:v>158.80000000000001</c:v>
                </c:pt>
                <c:pt idx="1587">
                  <c:v>158.9</c:v>
                </c:pt>
                <c:pt idx="1588">
                  <c:v>159</c:v>
                </c:pt>
                <c:pt idx="1589">
                  <c:v>159.1</c:v>
                </c:pt>
                <c:pt idx="1590">
                  <c:v>159.19999999999999</c:v>
                </c:pt>
                <c:pt idx="1591">
                  <c:v>159.30000000000001</c:v>
                </c:pt>
                <c:pt idx="1592">
                  <c:v>159.4</c:v>
                </c:pt>
                <c:pt idx="1593">
                  <c:v>159.5</c:v>
                </c:pt>
                <c:pt idx="1594">
                  <c:v>159.6</c:v>
                </c:pt>
                <c:pt idx="1595">
                  <c:v>159.69999999999999</c:v>
                </c:pt>
                <c:pt idx="1596">
                  <c:v>159.80000000000001</c:v>
                </c:pt>
                <c:pt idx="1597">
                  <c:v>159.9</c:v>
                </c:pt>
                <c:pt idx="1598">
                  <c:v>160</c:v>
                </c:pt>
                <c:pt idx="1599">
                  <c:v>160.1</c:v>
                </c:pt>
                <c:pt idx="1600">
                  <c:v>160.19999999999999</c:v>
                </c:pt>
                <c:pt idx="1601">
                  <c:v>160.30000000000001</c:v>
                </c:pt>
                <c:pt idx="1602">
                  <c:v>160.4</c:v>
                </c:pt>
                <c:pt idx="1603">
                  <c:v>160.5</c:v>
                </c:pt>
                <c:pt idx="1604">
                  <c:v>160.6</c:v>
                </c:pt>
                <c:pt idx="1605">
                  <c:v>160.69999999999999</c:v>
                </c:pt>
                <c:pt idx="1606">
                  <c:v>160.80000000000001</c:v>
                </c:pt>
                <c:pt idx="1607">
                  <c:v>160.9</c:v>
                </c:pt>
                <c:pt idx="1608">
                  <c:v>161</c:v>
                </c:pt>
                <c:pt idx="1609">
                  <c:v>161.1</c:v>
                </c:pt>
                <c:pt idx="1610">
                  <c:v>161.19999999999999</c:v>
                </c:pt>
                <c:pt idx="1611">
                  <c:v>161.30000000000001</c:v>
                </c:pt>
                <c:pt idx="1612">
                  <c:v>161.4</c:v>
                </c:pt>
                <c:pt idx="1613">
                  <c:v>161.5</c:v>
                </c:pt>
                <c:pt idx="1614">
                  <c:v>161.6</c:v>
                </c:pt>
                <c:pt idx="1615">
                  <c:v>161.69999999999999</c:v>
                </c:pt>
                <c:pt idx="1616">
                  <c:v>161.80000000000001</c:v>
                </c:pt>
                <c:pt idx="1617">
                  <c:v>161.9</c:v>
                </c:pt>
                <c:pt idx="1618">
                  <c:v>162</c:v>
                </c:pt>
                <c:pt idx="1619">
                  <c:v>162.1</c:v>
                </c:pt>
                <c:pt idx="1620">
                  <c:v>162.19999999999999</c:v>
                </c:pt>
                <c:pt idx="1621">
                  <c:v>162.30000000000001</c:v>
                </c:pt>
                <c:pt idx="1622">
                  <c:v>162.4</c:v>
                </c:pt>
                <c:pt idx="1623">
                  <c:v>162.5</c:v>
                </c:pt>
                <c:pt idx="1624">
                  <c:v>162.6</c:v>
                </c:pt>
                <c:pt idx="1625">
                  <c:v>162.69999999999999</c:v>
                </c:pt>
                <c:pt idx="1626">
                  <c:v>162.80000000000001</c:v>
                </c:pt>
                <c:pt idx="1627">
                  <c:v>162.9</c:v>
                </c:pt>
                <c:pt idx="1628">
                  <c:v>163</c:v>
                </c:pt>
                <c:pt idx="1629">
                  <c:v>163.1</c:v>
                </c:pt>
                <c:pt idx="1630">
                  <c:v>163.19999999999999</c:v>
                </c:pt>
                <c:pt idx="1631">
                  <c:v>163.30000000000001</c:v>
                </c:pt>
                <c:pt idx="1632">
                  <c:v>163.4</c:v>
                </c:pt>
                <c:pt idx="1633">
                  <c:v>163.5</c:v>
                </c:pt>
                <c:pt idx="1634">
                  <c:v>163.6</c:v>
                </c:pt>
                <c:pt idx="1635">
                  <c:v>163.69999999999999</c:v>
                </c:pt>
                <c:pt idx="1636">
                  <c:v>163.80000000000001</c:v>
                </c:pt>
                <c:pt idx="1637">
                  <c:v>163.9</c:v>
                </c:pt>
                <c:pt idx="1638">
                  <c:v>164</c:v>
                </c:pt>
                <c:pt idx="1639">
                  <c:v>164.1</c:v>
                </c:pt>
                <c:pt idx="1640">
                  <c:v>164.2</c:v>
                </c:pt>
                <c:pt idx="1641">
                  <c:v>164.3</c:v>
                </c:pt>
                <c:pt idx="1642">
                  <c:v>164.4</c:v>
                </c:pt>
                <c:pt idx="1643">
                  <c:v>164.5</c:v>
                </c:pt>
                <c:pt idx="1644">
                  <c:v>164.6</c:v>
                </c:pt>
                <c:pt idx="1645">
                  <c:v>164.7</c:v>
                </c:pt>
                <c:pt idx="1646">
                  <c:v>164.8</c:v>
                </c:pt>
                <c:pt idx="1647">
                  <c:v>164.9</c:v>
                </c:pt>
                <c:pt idx="1648">
                  <c:v>165</c:v>
                </c:pt>
                <c:pt idx="1649">
                  <c:v>165.1</c:v>
                </c:pt>
                <c:pt idx="1650">
                  <c:v>165.2</c:v>
                </c:pt>
                <c:pt idx="1651">
                  <c:v>165.3</c:v>
                </c:pt>
                <c:pt idx="1652">
                  <c:v>165.4</c:v>
                </c:pt>
                <c:pt idx="1653">
                  <c:v>165.5</c:v>
                </c:pt>
                <c:pt idx="1654">
                  <c:v>165.6</c:v>
                </c:pt>
                <c:pt idx="1655">
                  <c:v>165.7</c:v>
                </c:pt>
                <c:pt idx="1656">
                  <c:v>165.8</c:v>
                </c:pt>
                <c:pt idx="1657">
                  <c:v>165.9</c:v>
                </c:pt>
                <c:pt idx="1658">
                  <c:v>166</c:v>
                </c:pt>
                <c:pt idx="1659">
                  <c:v>166.1</c:v>
                </c:pt>
                <c:pt idx="1660">
                  <c:v>166.2</c:v>
                </c:pt>
                <c:pt idx="1661">
                  <c:v>166.3</c:v>
                </c:pt>
                <c:pt idx="1662">
                  <c:v>166.4</c:v>
                </c:pt>
                <c:pt idx="1663">
                  <c:v>166.5</c:v>
                </c:pt>
                <c:pt idx="1664">
                  <c:v>166.6</c:v>
                </c:pt>
                <c:pt idx="1665">
                  <c:v>166.7</c:v>
                </c:pt>
                <c:pt idx="1666">
                  <c:v>166.8</c:v>
                </c:pt>
                <c:pt idx="1667">
                  <c:v>166.9</c:v>
                </c:pt>
                <c:pt idx="1668">
                  <c:v>167</c:v>
                </c:pt>
                <c:pt idx="1669">
                  <c:v>167.1</c:v>
                </c:pt>
                <c:pt idx="1670">
                  <c:v>167.2</c:v>
                </c:pt>
                <c:pt idx="1671">
                  <c:v>167.3</c:v>
                </c:pt>
                <c:pt idx="1672">
                  <c:v>167.4</c:v>
                </c:pt>
                <c:pt idx="1673">
                  <c:v>167.5</c:v>
                </c:pt>
                <c:pt idx="1674">
                  <c:v>167.6</c:v>
                </c:pt>
                <c:pt idx="1675">
                  <c:v>167.7</c:v>
                </c:pt>
                <c:pt idx="1676">
                  <c:v>167.8</c:v>
                </c:pt>
                <c:pt idx="1677">
                  <c:v>167.9</c:v>
                </c:pt>
                <c:pt idx="1678">
                  <c:v>168</c:v>
                </c:pt>
                <c:pt idx="1679">
                  <c:v>168.1</c:v>
                </c:pt>
                <c:pt idx="1680">
                  <c:v>168.2</c:v>
                </c:pt>
                <c:pt idx="1681">
                  <c:v>168.3</c:v>
                </c:pt>
                <c:pt idx="1682">
                  <c:v>168.4</c:v>
                </c:pt>
                <c:pt idx="1683">
                  <c:v>168.5</c:v>
                </c:pt>
                <c:pt idx="1684">
                  <c:v>168.6</c:v>
                </c:pt>
                <c:pt idx="1685">
                  <c:v>168.7</c:v>
                </c:pt>
                <c:pt idx="1686">
                  <c:v>168.8</c:v>
                </c:pt>
                <c:pt idx="1687">
                  <c:v>168.9</c:v>
                </c:pt>
                <c:pt idx="1688">
                  <c:v>169</c:v>
                </c:pt>
                <c:pt idx="1689">
                  <c:v>169.1</c:v>
                </c:pt>
                <c:pt idx="1690">
                  <c:v>169.2</c:v>
                </c:pt>
                <c:pt idx="1691">
                  <c:v>169.3</c:v>
                </c:pt>
                <c:pt idx="1692">
                  <c:v>169.4</c:v>
                </c:pt>
                <c:pt idx="1693">
                  <c:v>169.5</c:v>
                </c:pt>
                <c:pt idx="1694">
                  <c:v>169.6</c:v>
                </c:pt>
                <c:pt idx="1695">
                  <c:v>169.7</c:v>
                </c:pt>
                <c:pt idx="1696">
                  <c:v>169.8</c:v>
                </c:pt>
                <c:pt idx="1697">
                  <c:v>169.9</c:v>
                </c:pt>
                <c:pt idx="1698">
                  <c:v>170</c:v>
                </c:pt>
                <c:pt idx="1699">
                  <c:v>170.1</c:v>
                </c:pt>
                <c:pt idx="1700">
                  <c:v>170.2</c:v>
                </c:pt>
                <c:pt idx="1701">
                  <c:v>170.3</c:v>
                </c:pt>
                <c:pt idx="1702">
                  <c:v>170.4</c:v>
                </c:pt>
                <c:pt idx="1703">
                  <c:v>170.5</c:v>
                </c:pt>
                <c:pt idx="1704">
                  <c:v>170.6</c:v>
                </c:pt>
                <c:pt idx="1705">
                  <c:v>170.7</c:v>
                </c:pt>
                <c:pt idx="1706">
                  <c:v>170.8</c:v>
                </c:pt>
                <c:pt idx="1707">
                  <c:v>170.9</c:v>
                </c:pt>
                <c:pt idx="1708">
                  <c:v>171</c:v>
                </c:pt>
                <c:pt idx="1709">
                  <c:v>171.1</c:v>
                </c:pt>
                <c:pt idx="1710">
                  <c:v>171.2</c:v>
                </c:pt>
                <c:pt idx="1711">
                  <c:v>171.3</c:v>
                </c:pt>
                <c:pt idx="1712">
                  <c:v>171.4</c:v>
                </c:pt>
                <c:pt idx="1713">
                  <c:v>171.5</c:v>
                </c:pt>
                <c:pt idx="1714">
                  <c:v>171.6</c:v>
                </c:pt>
                <c:pt idx="1715">
                  <c:v>171.7</c:v>
                </c:pt>
                <c:pt idx="1716">
                  <c:v>171.8</c:v>
                </c:pt>
                <c:pt idx="1717">
                  <c:v>171.9</c:v>
                </c:pt>
                <c:pt idx="1718">
                  <c:v>172</c:v>
                </c:pt>
                <c:pt idx="1719">
                  <c:v>172.1</c:v>
                </c:pt>
                <c:pt idx="1720">
                  <c:v>172.2</c:v>
                </c:pt>
                <c:pt idx="1721">
                  <c:v>172.3</c:v>
                </c:pt>
                <c:pt idx="1722">
                  <c:v>172.4</c:v>
                </c:pt>
                <c:pt idx="1723">
                  <c:v>172.5</c:v>
                </c:pt>
                <c:pt idx="1724">
                  <c:v>172.6</c:v>
                </c:pt>
                <c:pt idx="1725">
                  <c:v>172.7</c:v>
                </c:pt>
                <c:pt idx="1726">
                  <c:v>172.8</c:v>
                </c:pt>
                <c:pt idx="1727">
                  <c:v>172.9</c:v>
                </c:pt>
                <c:pt idx="1728">
                  <c:v>173</c:v>
                </c:pt>
                <c:pt idx="1729">
                  <c:v>173.1</c:v>
                </c:pt>
                <c:pt idx="1730">
                  <c:v>173.2</c:v>
                </c:pt>
                <c:pt idx="1731">
                  <c:v>173.3</c:v>
                </c:pt>
                <c:pt idx="1732">
                  <c:v>173.4</c:v>
                </c:pt>
                <c:pt idx="1733">
                  <c:v>173.5</c:v>
                </c:pt>
                <c:pt idx="1734">
                  <c:v>173.6</c:v>
                </c:pt>
                <c:pt idx="1735">
                  <c:v>173.7</c:v>
                </c:pt>
                <c:pt idx="1736">
                  <c:v>173.8</c:v>
                </c:pt>
                <c:pt idx="1737">
                  <c:v>173.9</c:v>
                </c:pt>
                <c:pt idx="1738">
                  <c:v>174</c:v>
                </c:pt>
                <c:pt idx="1739">
                  <c:v>174.1</c:v>
                </c:pt>
                <c:pt idx="1740">
                  <c:v>174.2</c:v>
                </c:pt>
                <c:pt idx="1741">
                  <c:v>174.3</c:v>
                </c:pt>
                <c:pt idx="1742">
                  <c:v>174.4</c:v>
                </c:pt>
                <c:pt idx="1743">
                  <c:v>174.5</c:v>
                </c:pt>
                <c:pt idx="1744">
                  <c:v>174.6</c:v>
                </c:pt>
                <c:pt idx="1745">
                  <c:v>174.7</c:v>
                </c:pt>
                <c:pt idx="1746">
                  <c:v>174.8</c:v>
                </c:pt>
                <c:pt idx="1747">
                  <c:v>174.9</c:v>
                </c:pt>
                <c:pt idx="1748">
                  <c:v>175</c:v>
                </c:pt>
                <c:pt idx="1749">
                  <c:v>175.1</c:v>
                </c:pt>
                <c:pt idx="1750">
                  <c:v>175.2</c:v>
                </c:pt>
                <c:pt idx="1751">
                  <c:v>175.3</c:v>
                </c:pt>
                <c:pt idx="1752">
                  <c:v>175.4</c:v>
                </c:pt>
                <c:pt idx="1753">
                  <c:v>175.5</c:v>
                </c:pt>
                <c:pt idx="1754">
                  <c:v>175.6</c:v>
                </c:pt>
                <c:pt idx="1755">
                  <c:v>175.7</c:v>
                </c:pt>
                <c:pt idx="1756">
                  <c:v>175.8</c:v>
                </c:pt>
                <c:pt idx="1757">
                  <c:v>175.9</c:v>
                </c:pt>
                <c:pt idx="1758">
                  <c:v>176</c:v>
                </c:pt>
                <c:pt idx="1759">
                  <c:v>176.1</c:v>
                </c:pt>
                <c:pt idx="1760">
                  <c:v>176.2</c:v>
                </c:pt>
                <c:pt idx="1761">
                  <c:v>176.3</c:v>
                </c:pt>
                <c:pt idx="1762">
                  <c:v>176.4</c:v>
                </c:pt>
                <c:pt idx="1763">
                  <c:v>176.5</c:v>
                </c:pt>
                <c:pt idx="1764">
                  <c:v>176.6</c:v>
                </c:pt>
                <c:pt idx="1765">
                  <c:v>176.7</c:v>
                </c:pt>
                <c:pt idx="1766">
                  <c:v>176.8</c:v>
                </c:pt>
                <c:pt idx="1767">
                  <c:v>176.9</c:v>
                </c:pt>
                <c:pt idx="1768">
                  <c:v>177</c:v>
                </c:pt>
                <c:pt idx="1769">
                  <c:v>177.1</c:v>
                </c:pt>
                <c:pt idx="1770">
                  <c:v>177.2</c:v>
                </c:pt>
                <c:pt idx="1771">
                  <c:v>177.3</c:v>
                </c:pt>
                <c:pt idx="1772">
                  <c:v>177.4</c:v>
                </c:pt>
                <c:pt idx="1773">
                  <c:v>177.5</c:v>
                </c:pt>
                <c:pt idx="1774">
                  <c:v>177.6</c:v>
                </c:pt>
                <c:pt idx="1775">
                  <c:v>177.7</c:v>
                </c:pt>
                <c:pt idx="1776">
                  <c:v>177.8</c:v>
                </c:pt>
                <c:pt idx="1777">
                  <c:v>177.9</c:v>
                </c:pt>
                <c:pt idx="1778">
                  <c:v>178</c:v>
                </c:pt>
                <c:pt idx="1779">
                  <c:v>178.1</c:v>
                </c:pt>
                <c:pt idx="1780">
                  <c:v>178.2</c:v>
                </c:pt>
                <c:pt idx="1781">
                  <c:v>178.3</c:v>
                </c:pt>
                <c:pt idx="1782">
                  <c:v>178.4</c:v>
                </c:pt>
                <c:pt idx="1783">
                  <c:v>178.5</c:v>
                </c:pt>
                <c:pt idx="1784">
                  <c:v>178.6</c:v>
                </c:pt>
                <c:pt idx="1785">
                  <c:v>178.7</c:v>
                </c:pt>
                <c:pt idx="1786">
                  <c:v>178.8</c:v>
                </c:pt>
                <c:pt idx="1787">
                  <c:v>178.9</c:v>
                </c:pt>
                <c:pt idx="1788">
                  <c:v>179</c:v>
                </c:pt>
                <c:pt idx="1789">
                  <c:v>179.1</c:v>
                </c:pt>
                <c:pt idx="1790">
                  <c:v>179.2</c:v>
                </c:pt>
                <c:pt idx="1791">
                  <c:v>179.3</c:v>
                </c:pt>
                <c:pt idx="1792">
                  <c:v>179.4</c:v>
                </c:pt>
                <c:pt idx="1793">
                  <c:v>179.5</c:v>
                </c:pt>
                <c:pt idx="1794">
                  <c:v>179.6</c:v>
                </c:pt>
                <c:pt idx="1795">
                  <c:v>179.7</c:v>
                </c:pt>
                <c:pt idx="1796">
                  <c:v>179.8</c:v>
                </c:pt>
                <c:pt idx="1797">
                  <c:v>179.9</c:v>
                </c:pt>
                <c:pt idx="1798">
                  <c:v>180</c:v>
                </c:pt>
                <c:pt idx="1799">
                  <c:v>180.1</c:v>
                </c:pt>
                <c:pt idx="1800">
                  <c:v>180.2</c:v>
                </c:pt>
                <c:pt idx="1801">
                  <c:v>180.3</c:v>
                </c:pt>
                <c:pt idx="1802">
                  <c:v>180.4</c:v>
                </c:pt>
                <c:pt idx="1803">
                  <c:v>180.5</c:v>
                </c:pt>
                <c:pt idx="1804">
                  <c:v>180.6</c:v>
                </c:pt>
                <c:pt idx="1805">
                  <c:v>180.7</c:v>
                </c:pt>
                <c:pt idx="1806">
                  <c:v>180.8</c:v>
                </c:pt>
                <c:pt idx="1807">
                  <c:v>180.9</c:v>
                </c:pt>
                <c:pt idx="1808">
                  <c:v>181</c:v>
                </c:pt>
                <c:pt idx="1809">
                  <c:v>181.1</c:v>
                </c:pt>
                <c:pt idx="1810">
                  <c:v>181.2</c:v>
                </c:pt>
                <c:pt idx="1811">
                  <c:v>181.3</c:v>
                </c:pt>
                <c:pt idx="1812">
                  <c:v>181.4</c:v>
                </c:pt>
                <c:pt idx="1813">
                  <c:v>181.5</c:v>
                </c:pt>
                <c:pt idx="1814">
                  <c:v>181.6</c:v>
                </c:pt>
                <c:pt idx="1815">
                  <c:v>181.7</c:v>
                </c:pt>
                <c:pt idx="1816">
                  <c:v>181.8</c:v>
                </c:pt>
                <c:pt idx="1817">
                  <c:v>181.9</c:v>
                </c:pt>
                <c:pt idx="1818">
                  <c:v>182</c:v>
                </c:pt>
                <c:pt idx="1819">
                  <c:v>182.1</c:v>
                </c:pt>
                <c:pt idx="1820">
                  <c:v>182.2</c:v>
                </c:pt>
                <c:pt idx="1821">
                  <c:v>182.3</c:v>
                </c:pt>
                <c:pt idx="1822">
                  <c:v>182.4</c:v>
                </c:pt>
                <c:pt idx="1823">
                  <c:v>182.5</c:v>
                </c:pt>
                <c:pt idx="1824">
                  <c:v>182.6</c:v>
                </c:pt>
                <c:pt idx="1825">
                  <c:v>182.7</c:v>
                </c:pt>
                <c:pt idx="1826">
                  <c:v>182.8</c:v>
                </c:pt>
                <c:pt idx="1827">
                  <c:v>182.9</c:v>
                </c:pt>
                <c:pt idx="1828">
                  <c:v>183</c:v>
                </c:pt>
                <c:pt idx="1829">
                  <c:v>183.1</c:v>
                </c:pt>
                <c:pt idx="1830">
                  <c:v>183.2</c:v>
                </c:pt>
                <c:pt idx="1831">
                  <c:v>183.3</c:v>
                </c:pt>
                <c:pt idx="1832">
                  <c:v>183.4</c:v>
                </c:pt>
                <c:pt idx="1833">
                  <c:v>183.5</c:v>
                </c:pt>
                <c:pt idx="1834">
                  <c:v>183.6</c:v>
                </c:pt>
                <c:pt idx="1835">
                  <c:v>183.7</c:v>
                </c:pt>
                <c:pt idx="1836">
                  <c:v>183.8</c:v>
                </c:pt>
                <c:pt idx="1837">
                  <c:v>183.9</c:v>
                </c:pt>
                <c:pt idx="1838">
                  <c:v>184</c:v>
                </c:pt>
                <c:pt idx="1839">
                  <c:v>184.1</c:v>
                </c:pt>
                <c:pt idx="1840">
                  <c:v>184.2</c:v>
                </c:pt>
                <c:pt idx="1841">
                  <c:v>184.3</c:v>
                </c:pt>
                <c:pt idx="1842">
                  <c:v>184.4</c:v>
                </c:pt>
                <c:pt idx="1843">
                  <c:v>184.5</c:v>
                </c:pt>
                <c:pt idx="1844">
                  <c:v>184.6</c:v>
                </c:pt>
                <c:pt idx="1845">
                  <c:v>184.7</c:v>
                </c:pt>
                <c:pt idx="1846">
                  <c:v>184.8</c:v>
                </c:pt>
                <c:pt idx="1847">
                  <c:v>184.9</c:v>
                </c:pt>
                <c:pt idx="1848">
                  <c:v>185</c:v>
                </c:pt>
                <c:pt idx="1849">
                  <c:v>185.1</c:v>
                </c:pt>
                <c:pt idx="1850">
                  <c:v>185.2</c:v>
                </c:pt>
                <c:pt idx="1851">
                  <c:v>185.3</c:v>
                </c:pt>
                <c:pt idx="1852">
                  <c:v>185.4</c:v>
                </c:pt>
                <c:pt idx="1853">
                  <c:v>185.5</c:v>
                </c:pt>
                <c:pt idx="1854">
                  <c:v>185.6</c:v>
                </c:pt>
                <c:pt idx="1855">
                  <c:v>185.7</c:v>
                </c:pt>
                <c:pt idx="1856">
                  <c:v>185.8</c:v>
                </c:pt>
                <c:pt idx="1857">
                  <c:v>185.9</c:v>
                </c:pt>
                <c:pt idx="1858">
                  <c:v>186</c:v>
                </c:pt>
                <c:pt idx="1859">
                  <c:v>186.1</c:v>
                </c:pt>
                <c:pt idx="1860">
                  <c:v>186.2</c:v>
                </c:pt>
                <c:pt idx="1861">
                  <c:v>186.3</c:v>
                </c:pt>
                <c:pt idx="1862">
                  <c:v>186.4</c:v>
                </c:pt>
                <c:pt idx="1863">
                  <c:v>186.5</c:v>
                </c:pt>
                <c:pt idx="1864">
                  <c:v>186.6</c:v>
                </c:pt>
                <c:pt idx="1865">
                  <c:v>186.7</c:v>
                </c:pt>
                <c:pt idx="1866">
                  <c:v>186.8</c:v>
                </c:pt>
                <c:pt idx="1867">
                  <c:v>186.9</c:v>
                </c:pt>
                <c:pt idx="1868">
                  <c:v>187</c:v>
                </c:pt>
                <c:pt idx="1869">
                  <c:v>187.1</c:v>
                </c:pt>
                <c:pt idx="1870">
                  <c:v>187.2</c:v>
                </c:pt>
                <c:pt idx="1871">
                  <c:v>187.3</c:v>
                </c:pt>
                <c:pt idx="1872">
                  <c:v>187.4</c:v>
                </c:pt>
                <c:pt idx="1873">
                  <c:v>187.5</c:v>
                </c:pt>
                <c:pt idx="1874">
                  <c:v>187.6</c:v>
                </c:pt>
                <c:pt idx="1875">
                  <c:v>187.7</c:v>
                </c:pt>
                <c:pt idx="1876">
                  <c:v>187.8</c:v>
                </c:pt>
                <c:pt idx="1877">
                  <c:v>187.9</c:v>
                </c:pt>
                <c:pt idx="1878">
                  <c:v>188</c:v>
                </c:pt>
                <c:pt idx="1879">
                  <c:v>188.1</c:v>
                </c:pt>
                <c:pt idx="1880">
                  <c:v>188.2</c:v>
                </c:pt>
                <c:pt idx="1881">
                  <c:v>188.3</c:v>
                </c:pt>
                <c:pt idx="1882">
                  <c:v>188.4</c:v>
                </c:pt>
                <c:pt idx="1883">
                  <c:v>188.5</c:v>
                </c:pt>
                <c:pt idx="1884">
                  <c:v>188.6</c:v>
                </c:pt>
                <c:pt idx="1885">
                  <c:v>188.7</c:v>
                </c:pt>
                <c:pt idx="1886">
                  <c:v>188.8</c:v>
                </c:pt>
                <c:pt idx="1887">
                  <c:v>188.9</c:v>
                </c:pt>
                <c:pt idx="1888">
                  <c:v>189</c:v>
                </c:pt>
                <c:pt idx="1889">
                  <c:v>189.1</c:v>
                </c:pt>
                <c:pt idx="1890">
                  <c:v>189.2</c:v>
                </c:pt>
                <c:pt idx="1891">
                  <c:v>189.3</c:v>
                </c:pt>
                <c:pt idx="1892">
                  <c:v>189.4</c:v>
                </c:pt>
                <c:pt idx="1893">
                  <c:v>189.5</c:v>
                </c:pt>
                <c:pt idx="1894">
                  <c:v>189.6</c:v>
                </c:pt>
                <c:pt idx="1895">
                  <c:v>189.7</c:v>
                </c:pt>
                <c:pt idx="1896">
                  <c:v>189.8</c:v>
                </c:pt>
                <c:pt idx="1897">
                  <c:v>189.9</c:v>
                </c:pt>
                <c:pt idx="1898">
                  <c:v>190</c:v>
                </c:pt>
                <c:pt idx="1899">
                  <c:v>190.1</c:v>
                </c:pt>
                <c:pt idx="1900">
                  <c:v>190.2</c:v>
                </c:pt>
                <c:pt idx="1901">
                  <c:v>190.3</c:v>
                </c:pt>
                <c:pt idx="1902">
                  <c:v>190.4</c:v>
                </c:pt>
                <c:pt idx="1903">
                  <c:v>190.5</c:v>
                </c:pt>
                <c:pt idx="1904">
                  <c:v>190.6</c:v>
                </c:pt>
                <c:pt idx="1905">
                  <c:v>190.7</c:v>
                </c:pt>
                <c:pt idx="1906">
                  <c:v>190.8</c:v>
                </c:pt>
                <c:pt idx="1907">
                  <c:v>190.9</c:v>
                </c:pt>
                <c:pt idx="1908">
                  <c:v>191</c:v>
                </c:pt>
                <c:pt idx="1909">
                  <c:v>191.1</c:v>
                </c:pt>
                <c:pt idx="1910">
                  <c:v>191.2</c:v>
                </c:pt>
                <c:pt idx="1911">
                  <c:v>191.3</c:v>
                </c:pt>
                <c:pt idx="1912">
                  <c:v>191.4</c:v>
                </c:pt>
                <c:pt idx="1913">
                  <c:v>191.5</c:v>
                </c:pt>
                <c:pt idx="1914">
                  <c:v>191.6</c:v>
                </c:pt>
                <c:pt idx="1915">
                  <c:v>191.7</c:v>
                </c:pt>
                <c:pt idx="1916">
                  <c:v>191.8</c:v>
                </c:pt>
                <c:pt idx="1917">
                  <c:v>191.9</c:v>
                </c:pt>
                <c:pt idx="1918">
                  <c:v>192</c:v>
                </c:pt>
                <c:pt idx="1919">
                  <c:v>192.1</c:v>
                </c:pt>
                <c:pt idx="1920">
                  <c:v>192.2</c:v>
                </c:pt>
                <c:pt idx="1921">
                  <c:v>192.3</c:v>
                </c:pt>
                <c:pt idx="1922">
                  <c:v>192.4</c:v>
                </c:pt>
                <c:pt idx="1923">
                  <c:v>192.5</c:v>
                </c:pt>
                <c:pt idx="1924">
                  <c:v>192.6</c:v>
                </c:pt>
                <c:pt idx="1925">
                  <c:v>192.7</c:v>
                </c:pt>
                <c:pt idx="1926">
                  <c:v>192.8</c:v>
                </c:pt>
                <c:pt idx="1927">
                  <c:v>192.9</c:v>
                </c:pt>
                <c:pt idx="1928">
                  <c:v>193</c:v>
                </c:pt>
                <c:pt idx="1929">
                  <c:v>193.1</c:v>
                </c:pt>
                <c:pt idx="1930">
                  <c:v>193.2</c:v>
                </c:pt>
                <c:pt idx="1931">
                  <c:v>193.3</c:v>
                </c:pt>
                <c:pt idx="1932">
                  <c:v>193.4</c:v>
                </c:pt>
                <c:pt idx="1933">
                  <c:v>193.5</c:v>
                </c:pt>
                <c:pt idx="1934">
                  <c:v>193.6</c:v>
                </c:pt>
                <c:pt idx="1935">
                  <c:v>193.7</c:v>
                </c:pt>
                <c:pt idx="1936">
                  <c:v>193.8</c:v>
                </c:pt>
                <c:pt idx="1937">
                  <c:v>193.9</c:v>
                </c:pt>
                <c:pt idx="1938">
                  <c:v>194</c:v>
                </c:pt>
                <c:pt idx="1939">
                  <c:v>194.1</c:v>
                </c:pt>
                <c:pt idx="1940">
                  <c:v>194.2</c:v>
                </c:pt>
                <c:pt idx="1941">
                  <c:v>194.3</c:v>
                </c:pt>
                <c:pt idx="1942">
                  <c:v>194.4</c:v>
                </c:pt>
                <c:pt idx="1943">
                  <c:v>194.5</c:v>
                </c:pt>
                <c:pt idx="1944">
                  <c:v>194.6</c:v>
                </c:pt>
                <c:pt idx="1945">
                  <c:v>194.7</c:v>
                </c:pt>
                <c:pt idx="1946">
                  <c:v>194.8</c:v>
                </c:pt>
                <c:pt idx="1947">
                  <c:v>194.9</c:v>
                </c:pt>
                <c:pt idx="1948">
                  <c:v>195</c:v>
                </c:pt>
                <c:pt idx="1949">
                  <c:v>195.1</c:v>
                </c:pt>
                <c:pt idx="1950">
                  <c:v>195.2</c:v>
                </c:pt>
                <c:pt idx="1951">
                  <c:v>195.3</c:v>
                </c:pt>
                <c:pt idx="1952">
                  <c:v>195.4</c:v>
                </c:pt>
                <c:pt idx="1953">
                  <c:v>195.5</c:v>
                </c:pt>
                <c:pt idx="1954">
                  <c:v>195.6</c:v>
                </c:pt>
                <c:pt idx="1955">
                  <c:v>195.7</c:v>
                </c:pt>
                <c:pt idx="1956">
                  <c:v>195.8</c:v>
                </c:pt>
                <c:pt idx="1957">
                  <c:v>195.9</c:v>
                </c:pt>
                <c:pt idx="1958">
                  <c:v>196</c:v>
                </c:pt>
                <c:pt idx="1959">
                  <c:v>196.1</c:v>
                </c:pt>
                <c:pt idx="1960">
                  <c:v>196.2</c:v>
                </c:pt>
                <c:pt idx="1961">
                  <c:v>196.3</c:v>
                </c:pt>
                <c:pt idx="1962">
                  <c:v>196.4</c:v>
                </c:pt>
                <c:pt idx="1963">
                  <c:v>196.5</c:v>
                </c:pt>
                <c:pt idx="1964">
                  <c:v>196.6</c:v>
                </c:pt>
                <c:pt idx="1965">
                  <c:v>196.7</c:v>
                </c:pt>
                <c:pt idx="1966">
                  <c:v>196.8</c:v>
                </c:pt>
                <c:pt idx="1967">
                  <c:v>196.9</c:v>
                </c:pt>
                <c:pt idx="1968">
                  <c:v>197</c:v>
                </c:pt>
                <c:pt idx="1969">
                  <c:v>197.1</c:v>
                </c:pt>
                <c:pt idx="1970">
                  <c:v>197.2</c:v>
                </c:pt>
                <c:pt idx="1971">
                  <c:v>197.3</c:v>
                </c:pt>
                <c:pt idx="1972">
                  <c:v>197.4</c:v>
                </c:pt>
                <c:pt idx="1973">
                  <c:v>197.5</c:v>
                </c:pt>
                <c:pt idx="1974">
                  <c:v>197.6</c:v>
                </c:pt>
                <c:pt idx="1975">
                  <c:v>197.7</c:v>
                </c:pt>
                <c:pt idx="1976">
                  <c:v>197.8</c:v>
                </c:pt>
                <c:pt idx="1977">
                  <c:v>197.9</c:v>
                </c:pt>
                <c:pt idx="1978">
                  <c:v>198</c:v>
                </c:pt>
                <c:pt idx="1979">
                  <c:v>198.1</c:v>
                </c:pt>
                <c:pt idx="1980">
                  <c:v>198.2</c:v>
                </c:pt>
                <c:pt idx="1981">
                  <c:v>198.3</c:v>
                </c:pt>
                <c:pt idx="1982">
                  <c:v>198.4</c:v>
                </c:pt>
                <c:pt idx="1983">
                  <c:v>198.5</c:v>
                </c:pt>
                <c:pt idx="1984">
                  <c:v>198.6</c:v>
                </c:pt>
                <c:pt idx="1985">
                  <c:v>198.7</c:v>
                </c:pt>
                <c:pt idx="1986">
                  <c:v>198.8</c:v>
                </c:pt>
                <c:pt idx="1987">
                  <c:v>198.9</c:v>
                </c:pt>
                <c:pt idx="1988">
                  <c:v>199</c:v>
                </c:pt>
                <c:pt idx="1989">
                  <c:v>199.1</c:v>
                </c:pt>
                <c:pt idx="1990">
                  <c:v>199.2</c:v>
                </c:pt>
                <c:pt idx="1991">
                  <c:v>199.3</c:v>
                </c:pt>
                <c:pt idx="1992">
                  <c:v>199.4</c:v>
                </c:pt>
                <c:pt idx="1993">
                  <c:v>199.5</c:v>
                </c:pt>
                <c:pt idx="1994">
                  <c:v>199.6</c:v>
                </c:pt>
                <c:pt idx="1995">
                  <c:v>199.7</c:v>
                </c:pt>
                <c:pt idx="1996">
                  <c:v>199.8</c:v>
                </c:pt>
                <c:pt idx="1997">
                  <c:v>199.9</c:v>
                </c:pt>
                <c:pt idx="1998">
                  <c:v>200</c:v>
                </c:pt>
                <c:pt idx="1999">
                  <c:v>200.1</c:v>
                </c:pt>
                <c:pt idx="2000">
                  <c:v>200.2</c:v>
                </c:pt>
                <c:pt idx="2001">
                  <c:v>200.3</c:v>
                </c:pt>
                <c:pt idx="2002">
                  <c:v>200.4</c:v>
                </c:pt>
                <c:pt idx="2003">
                  <c:v>200.5</c:v>
                </c:pt>
                <c:pt idx="2004">
                  <c:v>200.6</c:v>
                </c:pt>
                <c:pt idx="2005">
                  <c:v>200.7</c:v>
                </c:pt>
                <c:pt idx="2006">
                  <c:v>200.8</c:v>
                </c:pt>
                <c:pt idx="2007">
                  <c:v>200.9</c:v>
                </c:pt>
                <c:pt idx="2008">
                  <c:v>201</c:v>
                </c:pt>
                <c:pt idx="2009">
                  <c:v>201.1</c:v>
                </c:pt>
                <c:pt idx="2010">
                  <c:v>201.2</c:v>
                </c:pt>
                <c:pt idx="2011">
                  <c:v>201.3</c:v>
                </c:pt>
                <c:pt idx="2012">
                  <c:v>201.4</c:v>
                </c:pt>
                <c:pt idx="2013">
                  <c:v>201.5</c:v>
                </c:pt>
                <c:pt idx="2014">
                  <c:v>201.6</c:v>
                </c:pt>
                <c:pt idx="2015">
                  <c:v>201.7</c:v>
                </c:pt>
                <c:pt idx="2016">
                  <c:v>201.8</c:v>
                </c:pt>
                <c:pt idx="2017">
                  <c:v>201.9</c:v>
                </c:pt>
                <c:pt idx="2018">
                  <c:v>202</c:v>
                </c:pt>
                <c:pt idx="2019">
                  <c:v>202.1</c:v>
                </c:pt>
                <c:pt idx="2020">
                  <c:v>202.2</c:v>
                </c:pt>
                <c:pt idx="2021">
                  <c:v>202.3</c:v>
                </c:pt>
                <c:pt idx="2022">
                  <c:v>202.4</c:v>
                </c:pt>
                <c:pt idx="2023">
                  <c:v>202.5</c:v>
                </c:pt>
                <c:pt idx="2024">
                  <c:v>202.6</c:v>
                </c:pt>
                <c:pt idx="2025">
                  <c:v>202.7</c:v>
                </c:pt>
                <c:pt idx="2026">
                  <c:v>202.8</c:v>
                </c:pt>
                <c:pt idx="2027">
                  <c:v>202.9</c:v>
                </c:pt>
                <c:pt idx="2028">
                  <c:v>203</c:v>
                </c:pt>
                <c:pt idx="2029">
                  <c:v>203.1</c:v>
                </c:pt>
                <c:pt idx="2030">
                  <c:v>203.2</c:v>
                </c:pt>
                <c:pt idx="2031">
                  <c:v>203.3</c:v>
                </c:pt>
                <c:pt idx="2032">
                  <c:v>203.4</c:v>
                </c:pt>
                <c:pt idx="2033">
                  <c:v>203.5</c:v>
                </c:pt>
                <c:pt idx="2034">
                  <c:v>203.6</c:v>
                </c:pt>
                <c:pt idx="2035">
                  <c:v>203.7</c:v>
                </c:pt>
                <c:pt idx="2036">
                  <c:v>203.8</c:v>
                </c:pt>
                <c:pt idx="2037">
                  <c:v>203.9</c:v>
                </c:pt>
                <c:pt idx="2038">
                  <c:v>204</c:v>
                </c:pt>
                <c:pt idx="2039">
                  <c:v>204.1</c:v>
                </c:pt>
                <c:pt idx="2040">
                  <c:v>204.2</c:v>
                </c:pt>
                <c:pt idx="2041">
                  <c:v>204.3</c:v>
                </c:pt>
                <c:pt idx="2042">
                  <c:v>204.4</c:v>
                </c:pt>
                <c:pt idx="2043">
                  <c:v>204.5</c:v>
                </c:pt>
                <c:pt idx="2044">
                  <c:v>204.6</c:v>
                </c:pt>
                <c:pt idx="2045">
                  <c:v>204.7</c:v>
                </c:pt>
                <c:pt idx="2046">
                  <c:v>204.8</c:v>
                </c:pt>
                <c:pt idx="2047">
                  <c:v>204.9</c:v>
                </c:pt>
                <c:pt idx="2048">
                  <c:v>205</c:v>
                </c:pt>
                <c:pt idx="2049">
                  <c:v>205.1</c:v>
                </c:pt>
                <c:pt idx="2050">
                  <c:v>205.2</c:v>
                </c:pt>
                <c:pt idx="2051">
                  <c:v>205.3</c:v>
                </c:pt>
                <c:pt idx="2052">
                  <c:v>205.4</c:v>
                </c:pt>
                <c:pt idx="2053">
                  <c:v>205.5</c:v>
                </c:pt>
                <c:pt idx="2054">
                  <c:v>205.6</c:v>
                </c:pt>
                <c:pt idx="2055">
                  <c:v>205.7</c:v>
                </c:pt>
                <c:pt idx="2056">
                  <c:v>205.8</c:v>
                </c:pt>
                <c:pt idx="2057">
                  <c:v>205.9</c:v>
                </c:pt>
                <c:pt idx="2058">
                  <c:v>206</c:v>
                </c:pt>
                <c:pt idx="2059">
                  <c:v>206.1</c:v>
                </c:pt>
                <c:pt idx="2060">
                  <c:v>206.2</c:v>
                </c:pt>
                <c:pt idx="2061">
                  <c:v>206.3</c:v>
                </c:pt>
                <c:pt idx="2062">
                  <c:v>206.4</c:v>
                </c:pt>
                <c:pt idx="2063">
                  <c:v>206.5</c:v>
                </c:pt>
                <c:pt idx="2064">
                  <c:v>206.6</c:v>
                </c:pt>
                <c:pt idx="2065">
                  <c:v>206.7</c:v>
                </c:pt>
                <c:pt idx="2066">
                  <c:v>206.8</c:v>
                </c:pt>
                <c:pt idx="2067">
                  <c:v>206.9</c:v>
                </c:pt>
                <c:pt idx="2068">
                  <c:v>207</c:v>
                </c:pt>
                <c:pt idx="2069">
                  <c:v>207.1</c:v>
                </c:pt>
                <c:pt idx="2070">
                  <c:v>207.2</c:v>
                </c:pt>
                <c:pt idx="2071">
                  <c:v>207.3</c:v>
                </c:pt>
                <c:pt idx="2072">
                  <c:v>207.4</c:v>
                </c:pt>
                <c:pt idx="2073">
                  <c:v>207.5</c:v>
                </c:pt>
                <c:pt idx="2074">
                  <c:v>207.6</c:v>
                </c:pt>
                <c:pt idx="2075">
                  <c:v>207.7</c:v>
                </c:pt>
                <c:pt idx="2076">
                  <c:v>207.8</c:v>
                </c:pt>
                <c:pt idx="2077">
                  <c:v>207.9</c:v>
                </c:pt>
                <c:pt idx="2078">
                  <c:v>208</c:v>
                </c:pt>
                <c:pt idx="2079">
                  <c:v>208.1</c:v>
                </c:pt>
                <c:pt idx="2080">
                  <c:v>208.2</c:v>
                </c:pt>
                <c:pt idx="2081">
                  <c:v>208.3</c:v>
                </c:pt>
                <c:pt idx="2082">
                  <c:v>208.4</c:v>
                </c:pt>
                <c:pt idx="2083">
                  <c:v>208.5</c:v>
                </c:pt>
                <c:pt idx="2084">
                  <c:v>208.6</c:v>
                </c:pt>
                <c:pt idx="2085">
                  <c:v>208.7</c:v>
                </c:pt>
                <c:pt idx="2086">
                  <c:v>208.8</c:v>
                </c:pt>
                <c:pt idx="2087">
                  <c:v>208.9</c:v>
                </c:pt>
                <c:pt idx="2088">
                  <c:v>209</c:v>
                </c:pt>
                <c:pt idx="2089">
                  <c:v>209.1</c:v>
                </c:pt>
                <c:pt idx="2090">
                  <c:v>209.2</c:v>
                </c:pt>
                <c:pt idx="2091">
                  <c:v>209.3</c:v>
                </c:pt>
                <c:pt idx="2092">
                  <c:v>209.4</c:v>
                </c:pt>
                <c:pt idx="2093">
                  <c:v>209.5</c:v>
                </c:pt>
                <c:pt idx="2094">
                  <c:v>209.6</c:v>
                </c:pt>
                <c:pt idx="2095">
                  <c:v>209.7</c:v>
                </c:pt>
                <c:pt idx="2096">
                  <c:v>209.8</c:v>
                </c:pt>
                <c:pt idx="2097">
                  <c:v>209.9</c:v>
                </c:pt>
                <c:pt idx="2098">
                  <c:v>210</c:v>
                </c:pt>
                <c:pt idx="2099">
                  <c:v>210.1</c:v>
                </c:pt>
                <c:pt idx="2100">
                  <c:v>210.2</c:v>
                </c:pt>
                <c:pt idx="2101">
                  <c:v>210.3</c:v>
                </c:pt>
                <c:pt idx="2102">
                  <c:v>210.4</c:v>
                </c:pt>
                <c:pt idx="2103">
                  <c:v>210.5</c:v>
                </c:pt>
                <c:pt idx="2104">
                  <c:v>210.6</c:v>
                </c:pt>
                <c:pt idx="2105">
                  <c:v>210.7</c:v>
                </c:pt>
                <c:pt idx="2106">
                  <c:v>210.8</c:v>
                </c:pt>
                <c:pt idx="2107">
                  <c:v>210.9</c:v>
                </c:pt>
                <c:pt idx="2108">
                  <c:v>211</c:v>
                </c:pt>
                <c:pt idx="2109">
                  <c:v>211.1</c:v>
                </c:pt>
                <c:pt idx="2110">
                  <c:v>211.2</c:v>
                </c:pt>
                <c:pt idx="2111">
                  <c:v>211.3</c:v>
                </c:pt>
                <c:pt idx="2112">
                  <c:v>211.4</c:v>
                </c:pt>
                <c:pt idx="2113">
                  <c:v>211.5</c:v>
                </c:pt>
                <c:pt idx="2114">
                  <c:v>211.6</c:v>
                </c:pt>
                <c:pt idx="2115">
                  <c:v>211.7</c:v>
                </c:pt>
                <c:pt idx="2116">
                  <c:v>211.8</c:v>
                </c:pt>
                <c:pt idx="2117">
                  <c:v>211.9</c:v>
                </c:pt>
                <c:pt idx="2118">
                  <c:v>212</c:v>
                </c:pt>
                <c:pt idx="2119">
                  <c:v>212.1</c:v>
                </c:pt>
                <c:pt idx="2120">
                  <c:v>212.2</c:v>
                </c:pt>
                <c:pt idx="2121">
                  <c:v>212.3</c:v>
                </c:pt>
                <c:pt idx="2122">
                  <c:v>212.4</c:v>
                </c:pt>
                <c:pt idx="2123">
                  <c:v>212.5</c:v>
                </c:pt>
                <c:pt idx="2124">
                  <c:v>212.6</c:v>
                </c:pt>
                <c:pt idx="2125">
                  <c:v>212.7</c:v>
                </c:pt>
                <c:pt idx="2126">
                  <c:v>212.8</c:v>
                </c:pt>
                <c:pt idx="2127">
                  <c:v>212.9</c:v>
                </c:pt>
                <c:pt idx="2128">
                  <c:v>213</c:v>
                </c:pt>
                <c:pt idx="2129">
                  <c:v>213.1</c:v>
                </c:pt>
                <c:pt idx="2130">
                  <c:v>213.2</c:v>
                </c:pt>
                <c:pt idx="2131">
                  <c:v>213.3</c:v>
                </c:pt>
                <c:pt idx="2132">
                  <c:v>213.4</c:v>
                </c:pt>
                <c:pt idx="2133">
                  <c:v>213.5</c:v>
                </c:pt>
                <c:pt idx="2134">
                  <c:v>213.6</c:v>
                </c:pt>
                <c:pt idx="2135">
                  <c:v>213.7</c:v>
                </c:pt>
                <c:pt idx="2136">
                  <c:v>213.8</c:v>
                </c:pt>
                <c:pt idx="2137">
                  <c:v>213.9</c:v>
                </c:pt>
                <c:pt idx="2138">
                  <c:v>214</c:v>
                </c:pt>
                <c:pt idx="2139">
                  <c:v>214.1</c:v>
                </c:pt>
                <c:pt idx="2140">
                  <c:v>214.2</c:v>
                </c:pt>
                <c:pt idx="2141">
                  <c:v>214.3</c:v>
                </c:pt>
                <c:pt idx="2142">
                  <c:v>214.4</c:v>
                </c:pt>
                <c:pt idx="2143">
                  <c:v>214.5</c:v>
                </c:pt>
                <c:pt idx="2144">
                  <c:v>214.6</c:v>
                </c:pt>
                <c:pt idx="2145">
                  <c:v>214.7</c:v>
                </c:pt>
                <c:pt idx="2146">
                  <c:v>214.8</c:v>
                </c:pt>
                <c:pt idx="2147">
                  <c:v>214.9</c:v>
                </c:pt>
                <c:pt idx="2148">
                  <c:v>215</c:v>
                </c:pt>
                <c:pt idx="2149">
                  <c:v>215.1</c:v>
                </c:pt>
                <c:pt idx="2150">
                  <c:v>215.2</c:v>
                </c:pt>
                <c:pt idx="2151">
                  <c:v>215.3</c:v>
                </c:pt>
                <c:pt idx="2152">
                  <c:v>215.4</c:v>
                </c:pt>
                <c:pt idx="2153">
                  <c:v>215.5</c:v>
                </c:pt>
                <c:pt idx="2154">
                  <c:v>215.6</c:v>
                </c:pt>
                <c:pt idx="2155">
                  <c:v>215.7</c:v>
                </c:pt>
                <c:pt idx="2156">
                  <c:v>215.8</c:v>
                </c:pt>
                <c:pt idx="2157">
                  <c:v>215.9</c:v>
                </c:pt>
                <c:pt idx="2158">
                  <c:v>216</c:v>
                </c:pt>
                <c:pt idx="2159">
                  <c:v>216.1</c:v>
                </c:pt>
                <c:pt idx="2160">
                  <c:v>216.2</c:v>
                </c:pt>
                <c:pt idx="2161">
                  <c:v>216.3</c:v>
                </c:pt>
                <c:pt idx="2162">
                  <c:v>216.4</c:v>
                </c:pt>
                <c:pt idx="2163">
                  <c:v>216.5</c:v>
                </c:pt>
                <c:pt idx="2164">
                  <c:v>216.6</c:v>
                </c:pt>
                <c:pt idx="2165">
                  <c:v>216.7</c:v>
                </c:pt>
                <c:pt idx="2166">
                  <c:v>216.8</c:v>
                </c:pt>
                <c:pt idx="2167">
                  <c:v>216.9</c:v>
                </c:pt>
                <c:pt idx="2168">
                  <c:v>217</c:v>
                </c:pt>
                <c:pt idx="2169">
                  <c:v>217.1</c:v>
                </c:pt>
                <c:pt idx="2170">
                  <c:v>217.2</c:v>
                </c:pt>
                <c:pt idx="2171">
                  <c:v>217.3</c:v>
                </c:pt>
                <c:pt idx="2172">
                  <c:v>217.4</c:v>
                </c:pt>
                <c:pt idx="2173">
                  <c:v>217.5</c:v>
                </c:pt>
                <c:pt idx="2174">
                  <c:v>217.6</c:v>
                </c:pt>
                <c:pt idx="2175">
                  <c:v>217.7</c:v>
                </c:pt>
                <c:pt idx="2176">
                  <c:v>217.8</c:v>
                </c:pt>
                <c:pt idx="2177">
                  <c:v>217.9</c:v>
                </c:pt>
                <c:pt idx="2178">
                  <c:v>218</c:v>
                </c:pt>
                <c:pt idx="2179">
                  <c:v>218.1</c:v>
                </c:pt>
                <c:pt idx="2180">
                  <c:v>218.2</c:v>
                </c:pt>
                <c:pt idx="2181">
                  <c:v>218.3</c:v>
                </c:pt>
                <c:pt idx="2182">
                  <c:v>218.4</c:v>
                </c:pt>
                <c:pt idx="2183">
                  <c:v>218.5</c:v>
                </c:pt>
                <c:pt idx="2184">
                  <c:v>218.6</c:v>
                </c:pt>
                <c:pt idx="2185">
                  <c:v>218.7</c:v>
                </c:pt>
                <c:pt idx="2186">
                  <c:v>218.8</c:v>
                </c:pt>
                <c:pt idx="2187">
                  <c:v>218.9</c:v>
                </c:pt>
                <c:pt idx="2188">
                  <c:v>219</c:v>
                </c:pt>
                <c:pt idx="2189">
                  <c:v>219.1</c:v>
                </c:pt>
                <c:pt idx="2190">
                  <c:v>219.2</c:v>
                </c:pt>
                <c:pt idx="2191">
                  <c:v>219.3</c:v>
                </c:pt>
                <c:pt idx="2192">
                  <c:v>219.4</c:v>
                </c:pt>
                <c:pt idx="2193">
                  <c:v>219.5</c:v>
                </c:pt>
                <c:pt idx="2194">
                  <c:v>219.6</c:v>
                </c:pt>
                <c:pt idx="2195">
                  <c:v>219.7</c:v>
                </c:pt>
                <c:pt idx="2196">
                  <c:v>219.8</c:v>
                </c:pt>
                <c:pt idx="2197">
                  <c:v>219.9</c:v>
                </c:pt>
                <c:pt idx="2198">
                  <c:v>220</c:v>
                </c:pt>
                <c:pt idx="2199">
                  <c:v>220.1</c:v>
                </c:pt>
                <c:pt idx="2200">
                  <c:v>220.2</c:v>
                </c:pt>
                <c:pt idx="2201">
                  <c:v>220.3</c:v>
                </c:pt>
                <c:pt idx="2202">
                  <c:v>220.4</c:v>
                </c:pt>
                <c:pt idx="2203">
                  <c:v>220.5</c:v>
                </c:pt>
                <c:pt idx="2204">
                  <c:v>220.6</c:v>
                </c:pt>
                <c:pt idx="2205">
                  <c:v>220.7</c:v>
                </c:pt>
                <c:pt idx="2206">
                  <c:v>220.8</c:v>
                </c:pt>
                <c:pt idx="2207">
                  <c:v>220.9</c:v>
                </c:pt>
                <c:pt idx="2208">
                  <c:v>221</c:v>
                </c:pt>
                <c:pt idx="2209">
                  <c:v>221.1</c:v>
                </c:pt>
                <c:pt idx="2210">
                  <c:v>221.2</c:v>
                </c:pt>
                <c:pt idx="2211">
                  <c:v>221.3</c:v>
                </c:pt>
                <c:pt idx="2212">
                  <c:v>221.4</c:v>
                </c:pt>
                <c:pt idx="2213">
                  <c:v>221.5</c:v>
                </c:pt>
                <c:pt idx="2214">
                  <c:v>221.6</c:v>
                </c:pt>
                <c:pt idx="2215">
                  <c:v>221.7</c:v>
                </c:pt>
                <c:pt idx="2216">
                  <c:v>221.8</c:v>
                </c:pt>
                <c:pt idx="2217">
                  <c:v>221.9</c:v>
                </c:pt>
                <c:pt idx="2218">
                  <c:v>222</c:v>
                </c:pt>
                <c:pt idx="2219">
                  <c:v>222.1</c:v>
                </c:pt>
                <c:pt idx="2220">
                  <c:v>222.2</c:v>
                </c:pt>
                <c:pt idx="2221">
                  <c:v>222.3</c:v>
                </c:pt>
                <c:pt idx="2222">
                  <c:v>222.4</c:v>
                </c:pt>
                <c:pt idx="2223">
                  <c:v>222.5</c:v>
                </c:pt>
                <c:pt idx="2224">
                  <c:v>222.6</c:v>
                </c:pt>
                <c:pt idx="2225">
                  <c:v>222.7</c:v>
                </c:pt>
                <c:pt idx="2226">
                  <c:v>222.8</c:v>
                </c:pt>
                <c:pt idx="2227">
                  <c:v>222.9</c:v>
                </c:pt>
                <c:pt idx="2228">
                  <c:v>223</c:v>
                </c:pt>
                <c:pt idx="2229">
                  <c:v>223.1</c:v>
                </c:pt>
                <c:pt idx="2230">
                  <c:v>223.2</c:v>
                </c:pt>
                <c:pt idx="2231">
                  <c:v>223.3</c:v>
                </c:pt>
                <c:pt idx="2232">
                  <c:v>223.4</c:v>
                </c:pt>
                <c:pt idx="2233">
                  <c:v>223.5</c:v>
                </c:pt>
                <c:pt idx="2234">
                  <c:v>223.6</c:v>
                </c:pt>
                <c:pt idx="2235">
                  <c:v>223.7</c:v>
                </c:pt>
                <c:pt idx="2236">
                  <c:v>223.8</c:v>
                </c:pt>
                <c:pt idx="2237">
                  <c:v>223.9</c:v>
                </c:pt>
                <c:pt idx="2238">
                  <c:v>224</c:v>
                </c:pt>
                <c:pt idx="2239">
                  <c:v>224.1</c:v>
                </c:pt>
                <c:pt idx="2240">
                  <c:v>224.2</c:v>
                </c:pt>
                <c:pt idx="2241">
                  <c:v>224.3</c:v>
                </c:pt>
                <c:pt idx="2242">
                  <c:v>224.4</c:v>
                </c:pt>
                <c:pt idx="2243">
                  <c:v>224.5</c:v>
                </c:pt>
                <c:pt idx="2244">
                  <c:v>224.6</c:v>
                </c:pt>
                <c:pt idx="2245">
                  <c:v>224.7</c:v>
                </c:pt>
                <c:pt idx="2246">
                  <c:v>224.8</c:v>
                </c:pt>
                <c:pt idx="2247">
                  <c:v>224.9</c:v>
                </c:pt>
                <c:pt idx="2248">
                  <c:v>225</c:v>
                </c:pt>
                <c:pt idx="2249">
                  <c:v>225.1</c:v>
                </c:pt>
                <c:pt idx="2250">
                  <c:v>225.2</c:v>
                </c:pt>
                <c:pt idx="2251">
                  <c:v>225.3</c:v>
                </c:pt>
                <c:pt idx="2252">
                  <c:v>225.4</c:v>
                </c:pt>
                <c:pt idx="2253">
                  <c:v>225.5</c:v>
                </c:pt>
                <c:pt idx="2254">
                  <c:v>225.6</c:v>
                </c:pt>
                <c:pt idx="2255">
                  <c:v>225.7</c:v>
                </c:pt>
                <c:pt idx="2256">
                  <c:v>225.8</c:v>
                </c:pt>
                <c:pt idx="2257">
                  <c:v>225.9</c:v>
                </c:pt>
                <c:pt idx="2258">
                  <c:v>226</c:v>
                </c:pt>
                <c:pt idx="2259">
                  <c:v>226.1</c:v>
                </c:pt>
                <c:pt idx="2260">
                  <c:v>226.2</c:v>
                </c:pt>
                <c:pt idx="2261">
                  <c:v>226.3</c:v>
                </c:pt>
                <c:pt idx="2262">
                  <c:v>226.4</c:v>
                </c:pt>
                <c:pt idx="2263">
                  <c:v>226.5</c:v>
                </c:pt>
                <c:pt idx="2264">
                  <c:v>226.6</c:v>
                </c:pt>
                <c:pt idx="2265">
                  <c:v>226.7</c:v>
                </c:pt>
                <c:pt idx="2266">
                  <c:v>226.8</c:v>
                </c:pt>
                <c:pt idx="2267">
                  <c:v>226.9</c:v>
                </c:pt>
                <c:pt idx="2268">
                  <c:v>227</c:v>
                </c:pt>
                <c:pt idx="2269">
                  <c:v>227.1</c:v>
                </c:pt>
                <c:pt idx="2270">
                  <c:v>227.2</c:v>
                </c:pt>
                <c:pt idx="2271">
                  <c:v>227.3</c:v>
                </c:pt>
                <c:pt idx="2272">
                  <c:v>227.4</c:v>
                </c:pt>
                <c:pt idx="2273">
                  <c:v>227.5</c:v>
                </c:pt>
                <c:pt idx="2274">
                  <c:v>227.6</c:v>
                </c:pt>
                <c:pt idx="2275">
                  <c:v>227.7</c:v>
                </c:pt>
                <c:pt idx="2276">
                  <c:v>227.8</c:v>
                </c:pt>
                <c:pt idx="2277">
                  <c:v>227.9</c:v>
                </c:pt>
                <c:pt idx="2278">
                  <c:v>228</c:v>
                </c:pt>
                <c:pt idx="2279">
                  <c:v>228.1</c:v>
                </c:pt>
                <c:pt idx="2280">
                  <c:v>228.2</c:v>
                </c:pt>
                <c:pt idx="2281">
                  <c:v>228.3</c:v>
                </c:pt>
                <c:pt idx="2282">
                  <c:v>228.4</c:v>
                </c:pt>
                <c:pt idx="2283">
                  <c:v>228.5</c:v>
                </c:pt>
                <c:pt idx="2284">
                  <c:v>228.6</c:v>
                </c:pt>
                <c:pt idx="2285">
                  <c:v>228.7</c:v>
                </c:pt>
                <c:pt idx="2286">
                  <c:v>228.8</c:v>
                </c:pt>
                <c:pt idx="2287">
                  <c:v>228.9</c:v>
                </c:pt>
                <c:pt idx="2288">
                  <c:v>229</c:v>
                </c:pt>
                <c:pt idx="2289">
                  <c:v>229.1</c:v>
                </c:pt>
                <c:pt idx="2290">
                  <c:v>229.2</c:v>
                </c:pt>
                <c:pt idx="2291">
                  <c:v>229.3</c:v>
                </c:pt>
                <c:pt idx="2292">
                  <c:v>229.4</c:v>
                </c:pt>
                <c:pt idx="2293">
                  <c:v>229.5</c:v>
                </c:pt>
                <c:pt idx="2294">
                  <c:v>229.6</c:v>
                </c:pt>
                <c:pt idx="2295">
                  <c:v>229.7</c:v>
                </c:pt>
                <c:pt idx="2296">
                  <c:v>229.8</c:v>
                </c:pt>
                <c:pt idx="2297">
                  <c:v>229.9</c:v>
                </c:pt>
                <c:pt idx="2298">
                  <c:v>230</c:v>
                </c:pt>
                <c:pt idx="2299">
                  <c:v>230.1</c:v>
                </c:pt>
                <c:pt idx="2300">
                  <c:v>230.2</c:v>
                </c:pt>
                <c:pt idx="2301">
                  <c:v>230.3</c:v>
                </c:pt>
                <c:pt idx="2302">
                  <c:v>230.4</c:v>
                </c:pt>
                <c:pt idx="2303">
                  <c:v>230.5</c:v>
                </c:pt>
                <c:pt idx="2304">
                  <c:v>230.6</c:v>
                </c:pt>
                <c:pt idx="2305">
                  <c:v>230.7</c:v>
                </c:pt>
                <c:pt idx="2306">
                  <c:v>230.8</c:v>
                </c:pt>
                <c:pt idx="2307">
                  <c:v>230.9</c:v>
                </c:pt>
                <c:pt idx="2308">
                  <c:v>231</c:v>
                </c:pt>
                <c:pt idx="2309">
                  <c:v>231.1</c:v>
                </c:pt>
                <c:pt idx="2310">
                  <c:v>231.2</c:v>
                </c:pt>
                <c:pt idx="2311">
                  <c:v>231.3</c:v>
                </c:pt>
                <c:pt idx="2312">
                  <c:v>231.4</c:v>
                </c:pt>
                <c:pt idx="2313">
                  <c:v>231.5</c:v>
                </c:pt>
                <c:pt idx="2314">
                  <c:v>231.6</c:v>
                </c:pt>
                <c:pt idx="2315">
                  <c:v>231.7</c:v>
                </c:pt>
                <c:pt idx="2316">
                  <c:v>231.8</c:v>
                </c:pt>
                <c:pt idx="2317">
                  <c:v>231.9</c:v>
                </c:pt>
                <c:pt idx="2318">
                  <c:v>232</c:v>
                </c:pt>
                <c:pt idx="2319">
                  <c:v>232.1</c:v>
                </c:pt>
                <c:pt idx="2320">
                  <c:v>232.2</c:v>
                </c:pt>
                <c:pt idx="2321">
                  <c:v>232.3</c:v>
                </c:pt>
                <c:pt idx="2322">
                  <c:v>232.4</c:v>
                </c:pt>
                <c:pt idx="2323">
                  <c:v>232.5</c:v>
                </c:pt>
                <c:pt idx="2324">
                  <c:v>232.6</c:v>
                </c:pt>
                <c:pt idx="2325">
                  <c:v>232.7</c:v>
                </c:pt>
                <c:pt idx="2326">
                  <c:v>232.8</c:v>
                </c:pt>
                <c:pt idx="2327">
                  <c:v>232.9</c:v>
                </c:pt>
                <c:pt idx="2328">
                  <c:v>233</c:v>
                </c:pt>
                <c:pt idx="2329">
                  <c:v>233.1</c:v>
                </c:pt>
                <c:pt idx="2330">
                  <c:v>233.2</c:v>
                </c:pt>
                <c:pt idx="2331">
                  <c:v>233.3</c:v>
                </c:pt>
                <c:pt idx="2332">
                  <c:v>233.4</c:v>
                </c:pt>
                <c:pt idx="2333">
                  <c:v>233.5</c:v>
                </c:pt>
                <c:pt idx="2334">
                  <c:v>233.6</c:v>
                </c:pt>
                <c:pt idx="2335">
                  <c:v>233.7</c:v>
                </c:pt>
                <c:pt idx="2336">
                  <c:v>233.8</c:v>
                </c:pt>
                <c:pt idx="2337">
                  <c:v>233.9</c:v>
                </c:pt>
                <c:pt idx="2338">
                  <c:v>234</c:v>
                </c:pt>
                <c:pt idx="2339">
                  <c:v>234.1</c:v>
                </c:pt>
                <c:pt idx="2340">
                  <c:v>234.2</c:v>
                </c:pt>
                <c:pt idx="2341">
                  <c:v>234.3</c:v>
                </c:pt>
                <c:pt idx="2342">
                  <c:v>234.4</c:v>
                </c:pt>
                <c:pt idx="2343">
                  <c:v>234.5</c:v>
                </c:pt>
                <c:pt idx="2344">
                  <c:v>234.6</c:v>
                </c:pt>
                <c:pt idx="2345">
                  <c:v>234.7</c:v>
                </c:pt>
                <c:pt idx="2346">
                  <c:v>234.8</c:v>
                </c:pt>
                <c:pt idx="2347">
                  <c:v>234.9</c:v>
                </c:pt>
                <c:pt idx="2348">
                  <c:v>235</c:v>
                </c:pt>
                <c:pt idx="2349">
                  <c:v>235.1</c:v>
                </c:pt>
                <c:pt idx="2350">
                  <c:v>235.2</c:v>
                </c:pt>
                <c:pt idx="2351">
                  <c:v>235.3</c:v>
                </c:pt>
                <c:pt idx="2352">
                  <c:v>235.4</c:v>
                </c:pt>
                <c:pt idx="2353">
                  <c:v>235.5</c:v>
                </c:pt>
                <c:pt idx="2354">
                  <c:v>235.6</c:v>
                </c:pt>
                <c:pt idx="2355">
                  <c:v>235.7</c:v>
                </c:pt>
                <c:pt idx="2356">
                  <c:v>235.8</c:v>
                </c:pt>
                <c:pt idx="2357">
                  <c:v>235.9</c:v>
                </c:pt>
                <c:pt idx="2358">
                  <c:v>236</c:v>
                </c:pt>
                <c:pt idx="2359">
                  <c:v>236.1</c:v>
                </c:pt>
                <c:pt idx="2360">
                  <c:v>236.2</c:v>
                </c:pt>
                <c:pt idx="2361">
                  <c:v>236.3</c:v>
                </c:pt>
                <c:pt idx="2362">
                  <c:v>236.4</c:v>
                </c:pt>
                <c:pt idx="2363">
                  <c:v>236.5</c:v>
                </c:pt>
                <c:pt idx="2364">
                  <c:v>236.6</c:v>
                </c:pt>
                <c:pt idx="2365">
                  <c:v>236.7</c:v>
                </c:pt>
                <c:pt idx="2366">
                  <c:v>236.8</c:v>
                </c:pt>
                <c:pt idx="2367">
                  <c:v>236.9</c:v>
                </c:pt>
                <c:pt idx="2368">
                  <c:v>237</c:v>
                </c:pt>
                <c:pt idx="2369">
                  <c:v>237.1</c:v>
                </c:pt>
                <c:pt idx="2370">
                  <c:v>237.2</c:v>
                </c:pt>
                <c:pt idx="2371">
                  <c:v>237.3</c:v>
                </c:pt>
                <c:pt idx="2372">
                  <c:v>237.4</c:v>
                </c:pt>
                <c:pt idx="2373">
                  <c:v>237.5</c:v>
                </c:pt>
                <c:pt idx="2374">
                  <c:v>237.6</c:v>
                </c:pt>
                <c:pt idx="2375">
                  <c:v>237.7</c:v>
                </c:pt>
                <c:pt idx="2376">
                  <c:v>237.8</c:v>
                </c:pt>
                <c:pt idx="2377">
                  <c:v>237.9</c:v>
                </c:pt>
                <c:pt idx="2378">
                  <c:v>238</c:v>
                </c:pt>
                <c:pt idx="2379">
                  <c:v>238.1</c:v>
                </c:pt>
                <c:pt idx="2380">
                  <c:v>238.2</c:v>
                </c:pt>
                <c:pt idx="2381">
                  <c:v>238.3</c:v>
                </c:pt>
                <c:pt idx="2382">
                  <c:v>238.4</c:v>
                </c:pt>
                <c:pt idx="2383">
                  <c:v>238.5</c:v>
                </c:pt>
                <c:pt idx="2384">
                  <c:v>238.6</c:v>
                </c:pt>
                <c:pt idx="2385">
                  <c:v>238.7</c:v>
                </c:pt>
                <c:pt idx="2386">
                  <c:v>238.8</c:v>
                </c:pt>
                <c:pt idx="2387">
                  <c:v>238.9</c:v>
                </c:pt>
                <c:pt idx="2388">
                  <c:v>239</c:v>
                </c:pt>
                <c:pt idx="2389">
                  <c:v>239.1</c:v>
                </c:pt>
                <c:pt idx="2390">
                  <c:v>239.2</c:v>
                </c:pt>
                <c:pt idx="2391">
                  <c:v>239.3</c:v>
                </c:pt>
                <c:pt idx="2392">
                  <c:v>239.4</c:v>
                </c:pt>
                <c:pt idx="2393">
                  <c:v>239.5</c:v>
                </c:pt>
                <c:pt idx="2394">
                  <c:v>239.6</c:v>
                </c:pt>
                <c:pt idx="2395">
                  <c:v>239.7</c:v>
                </c:pt>
                <c:pt idx="2396">
                  <c:v>239.8</c:v>
                </c:pt>
                <c:pt idx="2397">
                  <c:v>239.9</c:v>
                </c:pt>
                <c:pt idx="2398">
                  <c:v>240</c:v>
                </c:pt>
                <c:pt idx="2399">
                  <c:v>240.1</c:v>
                </c:pt>
                <c:pt idx="2400">
                  <c:v>240.2</c:v>
                </c:pt>
                <c:pt idx="2401">
                  <c:v>240.3</c:v>
                </c:pt>
                <c:pt idx="2402">
                  <c:v>240.4</c:v>
                </c:pt>
                <c:pt idx="2403">
                  <c:v>240.5</c:v>
                </c:pt>
                <c:pt idx="2404">
                  <c:v>240.6</c:v>
                </c:pt>
                <c:pt idx="2405">
                  <c:v>240.7</c:v>
                </c:pt>
                <c:pt idx="2406">
                  <c:v>240.8</c:v>
                </c:pt>
                <c:pt idx="2407">
                  <c:v>240.9</c:v>
                </c:pt>
                <c:pt idx="2408">
                  <c:v>241</c:v>
                </c:pt>
                <c:pt idx="2409">
                  <c:v>241.1</c:v>
                </c:pt>
                <c:pt idx="2410">
                  <c:v>241.2</c:v>
                </c:pt>
                <c:pt idx="2411">
                  <c:v>241.3</c:v>
                </c:pt>
                <c:pt idx="2412">
                  <c:v>241.4</c:v>
                </c:pt>
                <c:pt idx="2413">
                  <c:v>241.5</c:v>
                </c:pt>
                <c:pt idx="2414">
                  <c:v>241.6</c:v>
                </c:pt>
                <c:pt idx="2415">
                  <c:v>241.7</c:v>
                </c:pt>
                <c:pt idx="2416">
                  <c:v>241.8</c:v>
                </c:pt>
                <c:pt idx="2417">
                  <c:v>241.9</c:v>
                </c:pt>
                <c:pt idx="2418">
                  <c:v>242</c:v>
                </c:pt>
                <c:pt idx="2419">
                  <c:v>242.1</c:v>
                </c:pt>
                <c:pt idx="2420">
                  <c:v>242.2</c:v>
                </c:pt>
                <c:pt idx="2421">
                  <c:v>242.3</c:v>
                </c:pt>
                <c:pt idx="2422">
                  <c:v>242.4</c:v>
                </c:pt>
                <c:pt idx="2423">
                  <c:v>242.5</c:v>
                </c:pt>
                <c:pt idx="2424">
                  <c:v>242.6</c:v>
                </c:pt>
                <c:pt idx="2425">
                  <c:v>242.7</c:v>
                </c:pt>
                <c:pt idx="2426">
                  <c:v>242.8</c:v>
                </c:pt>
                <c:pt idx="2427">
                  <c:v>242.9</c:v>
                </c:pt>
                <c:pt idx="2428">
                  <c:v>243</c:v>
                </c:pt>
                <c:pt idx="2429">
                  <c:v>243.1</c:v>
                </c:pt>
                <c:pt idx="2430">
                  <c:v>243.2</c:v>
                </c:pt>
                <c:pt idx="2431">
                  <c:v>243.3</c:v>
                </c:pt>
                <c:pt idx="2432">
                  <c:v>243.4</c:v>
                </c:pt>
                <c:pt idx="2433">
                  <c:v>243.5</c:v>
                </c:pt>
                <c:pt idx="2434">
                  <c:v>243.6</c:v>
                </c:pt>
                <c:pt idx="2435">
                  <c:v>243.7</c:v>
                </c:pt>
                <c:pt idx="2436">
                  <c:v>243.8</c:v>
                </c:pt>
                <c:pt idx="2437">
                  <c:v>243.9</c:v>
                </c:pt>
                <c:pt idx="2438">
                  <c:v>244</c:v>
                </c:pt>
                <c:pt idx="2439">
                  <c:v>244.1</c:v>
                </c:pt>
                <c:pt idx="2440">
                  <c:v>244.2</c:v>
                </c:pt>
                <c:pt idx="2441">
                  <c:v>244.3</c:v>
                </c:pt>
                <c:pt idx="2442">
                  <c:v>244.4</c:v>
                </c:pt>
                <c:pt idx="2443">
                  <c:v>244.5</c:v>
                </c:pt>
                <c:pt idx="2444">
                  <c:v>244.6</c:v>
                </c:pt>
                <c:pt idx="2445">
                  <c:v>244.7</c:v>
                </c:pt>
                <c:pt idx="2446">
                  <c:v>244.8</c:v>
                </c:pt>
                <c:pt idx="2447">
                  <c:v>244.9</c:v>
                </c:pt>
                <c:pt idx="2448">
                  <c:v>245</c:v>
                </c:pt>
                <c:pt idx="2449">
                  <c:v>245.1</c:v>
                </c:pt>
                <c:pt idx="2450">
                  <c:v>245.2</c:v>
                </c:pt>
                <c:pt idx="2451">
                  <c:v>245.3</c:v>
                </c:pt>
                <c:pt idx="2452">
                  <c:v>245.4</c:v>
                </c:pt>
                <c:pt idx="2453">
                  <c:v>245.5</c:v>
                </c:pt>
                <c:pt idx="2454">
                  <c:v>245.6</c:v>
                </c:pt>
                <c:pt idx="2455">
                  <c:v>245.7</c:v>
                </c:pt>
                <c:pt idx="2456">
                  <c:v>245.8</c:v>
                </c:pt>
                <c:pt idx="2457">
                  <c:v>245.9</c:v>
                </c:pt>
                <c:pt idx="2458">
                  <c:v>246</c:v>
                </c:pt>
                <c:pt idx="2459">
                  <c:v>246.1</c:v>
                </c:pt>
                <c:pt idx="2460">
                  <c:v>246.2</c:v>
                </c:pt>
                <c:pt idx="2461">
                  <c:v>246.3</c:v>
                </c:pt>
                <c:pt idx="2462">
                  <c:v>246.4</c:v>
                </c:pt>
                <c:pt idx="2463">
                  <c:v>246.5</c:v>
                </c:pt>
                <c:pt idx="2464">
                  <c:v>246.6</c:v>
                </c:pt>
                <c:pt idx="2465">
                  <c:v>246.7</c:v>
                </c:pt>
                <c:pt idx="2466">
                  <c:v>246.8</c:v>
                </c:pt>
                <c:pt idx="2467">
                  <c:v>246.9</c:v>
                </c:pt>
                <c:pt idx="2468">
                  <c:v>247</c:v>
                </c:pt>
                <c:pt idx="2469">
                  <c:v>247.1</c:v>
                </c:pt>
                <c:pt idx="2470">
                  <c:v>247.2</c:v>
                </c:pt>
                <c:pt idx="2471">
                  <c:v>247.3</c:v>
                </c:pt>
                <c:pt idx="2472">
                  <c:v>247.4</c:v>
                </c:pt>
                <c:pt idx="2473">
                  <c:v>247.5</c:v>
                </c:pt>
                <c:pt idx="2474">
                  <c:v>247.6</c:v>
                </c:pt>
                <c:pt idx="2475">
                  <c:v>247.7</c:v>
                </c:pt>
                <c:pt idx="2476">
                  <c:v>247.8</c:v>
                </c:pt>
                <c:pt idx="2477">
                  <c:v>247.9</c:v>
                </c:pt>
                <c:pt idx="2478">
                  <c:v>248</c:v>
                </c:pt>
                <c:pt idx="2479">
                  <c:v>248.1</c:v>
                </c:pt>
                <c:pt idx="2480">
                  <c:v>248.2</c:v>
                </c:pt>
                <c:pt idx="2481">
                  <c:v>248.3</c:v>
                </c:pt>
                <c:pt idx="2482">
                  <c:v>248.4</c:v>
                </c:pt>
                <c:pt idx="2483">
                  <c:v>248.5</c:v>
                </c:pt>
                <c:pt idx="2484">
                  <c:v>248.6</c:v>
                </c:pt>
                <c:pt idx="2485">
                  <c:v>248.7</c:v>
                </c:pt>
                <c:pt idx="2486">
                  <c:v>248.8</c:v>
                </c:pt>
                <c:pt idx="2487">
                  <c:v>248.9</c:v>
                </c:pt>
                <c:pt idx="2488">
                  <c:v>249</c:v>
                </c:pt>
                <c:pt idx="2489">
                  <c:v>249.1</c:v>
                </c:pt>
                <c:pt idx="2490">
                  <c:v>249.2</c:v>
                </c:pt>
                <c:pt idx="2491">
                  <c:v>249.3</c:v>
                </c:pt>
                <c:pt idx="2492">
                  <c:v>249.4</c:v>
                </c:pt>
                <c:pt idx="2493">
                  <c:v>249.5</c:v>
                </c:pt>
                <c:pt idx="2494">
                  <c:v>249.6</c:v>
                </c:pt>
                <c:pt idx="2495">
                  <c:v>249.7</c:v>
                </c:pt>
                <c:pt idx="2496">
                  <c:v>249.8</c:v>
                </c:pt>
                <c:pt idx="2497">
                  <c:v>249.9</c:v>
                </c:pt>
                <c:pt idx="2498">
                  <c:v>250</c:v>
                </c:pt>
                <c:pt idx="2499">
                  <c:v>250.1</c:v>
                </c:pt>
                <c:pt idx="2500">
                  <c:v>250.2</c:v>
                </c:pt>
                <c:pt idx="2501">
                  <c:v>250.3</c:v>
                </c:pt>
                <c:pt idx="2502">
                  <c:v>250.4</c:v>
                </c:pt>
                <c:pt idx="2503">
                  <c:v>250.5</c:v>
                </c:pt>
                <c:pt idx="2504">
                  <c:v>250.6</c:v>
                </c:pt>
                <c:pt idx="2505">
                  <c:v>250.7</c:v>
                </c:pt>
                <c:pt idx="2506">
                  <c:v>250.8</c:v>
                </c:pt>
                <c:pt idx="2507">
                  <c:v>250.9</c:v>
                </c:pt>
                <c:pt idx="2508">
                  <c:v>251</c:v>
                </c:pt>
                <c:pt idx="2509">
                  <c:v>251.1</c:v>
                </c:pt>
                <c:pt idx="2510">
                  <c:v>251.2</c:v>
                </c:pt>
                <c:pt idx="2511">
                  <c:v>251.3</c:v>
                </c:pt>
                <c:pt idx="2512">
                  <c:v>251.4</c:v>
                </c:pt>
                <c:pt idx="2513">
                  <c:v>251.5</c:v>
                </c:pt>
                <c:pt idx="2514">
                  <c:v>251.6</c:v>
                </c:pt>
                <c:pt idx="2515">
                  <c:v>251.7</c:v>
                </c:pt>
                <c:pt idx="2516">
                  <c:v>251.8</c:v>
                </c:pt>
                <c:pt idx="2517">
                  <c:v>251.9</c:v>
                </c:pt>
                <c:pt idx="2518">
                  <c:v>252</c:v>
                </c:pt>
                <c:pt idx="2519">
                  <c:v>252.1</c:v>
                </c:pt>
                <c:pt idx="2520">
                  <c:v>252.2</c:v>
                </c:pt>
                <c:pt idx="2521">
                  <c:v>252.3</c:v>
                </c:pt>
                <c:pt idx="2522">
                  <c:v>252.4</c:v>
                </c:pt>
                <c:pt idx="2523">
                  <c:v>252.5</c:v>
                </c:pt>
                <c:pt idx="2524">
                  <c:v>252.6</c:v>
                </c:pt>
                <c:pt idx="2525">
                  <c:v>252.7</c:v>
                </c:pt>
                <c:pt idx="2526">
                  <c:v>252.8</c:v>
                </c:pt>
                <c:pt idx="2527">
                  <c:v>252.9</c:v>
                </c:pt>
                <c:pt idx="2528">
                  <c:v>253</c:v>
                </c:pt>
                <c:pt idx="2529">
                  <c:v>253.1</c:v>
                </c:pt>
                <c:pt idx="2530">
                  <c:v>253.2</c:v>
                </c:pt>
                <c:pt idx="2531">
                  <c:v>253.3</c:v>
                </c:pt>
                <c:pt idx="2532">
                  <c:v>253.4</c:v>
                </c:pt>
                <c:pt idx="2533">
                  <c:v>253.5</c:v>
                </c:pt>
                <c:pt idx="2534">
                  <c:v>253.6</c:v>
                </c:pt>
                <c:pt idx="2535">
                  <c:v>253.7</c:v>
                </c:pt>
                <c:pt idx="2536">
                  <c:v>253.8</c:v>
                </c:pt>
                <c:pt idx="2537">
                  <c:v>253.9</c:v>
                </c:pt>
                <c:pt idx="2538">
                  <c:v>254</c:v>
                </c:pt>
                <c:pt idx="2539">
                  <c:v>254.1</c:v>
                </c:pt>
                <c:pt idx="2540">
                  <c:v>254.2</c:v>
                </c:pt>
                <c:pt idx="2541">
                  <c:v>254.3</c:v>
                </c:pt>
                <c:pt idx="2542">
                  <c:v>254.4</c:v>
                </c:pt>
                <c:pt idx="2543">
                  <c:v>254.5</c:v>
                </c:pt>
                <c:pt idx="2544">
                  <c:v>254.6</c:v>
                </c:pt>
                <c:pt idx="2545">
                  <c:v>254.7</c:v>
                </c:pt>
                <c:pt idx="2546">
                  <c:v>254.8</c:v>
                </c:pt>
                <c:pt idx="2547">
                  <c:v>254.9</c:v>
                </c:pt>
                <c:pt idx="2548">
                  <c:v>255</c:v>
                </c:pt>
                <c:pt idx="2549">
                  <c:v>255.1</c:v>
                </c:pt>
                <c:pt idx="2550">
                  <c:v>255.2</c:v>
                </c:pt>
                <c:pt idx="2551">
                  <c:v>255.3</c:v>
                </c:pt>
                <c:pt idx="2552">
                  <c:v>255.4</c:v>
                </c:pt>
                <c:pt idx="2553">
                  <c:v>255.5</c:v>
                </c:pt>
                <c:pt idx="2554">
                  <c:v>255.6</c:v>
                </c:pt>
                <c:pt idx="2555">
                  <c:v>255.7</c:v>
                </c:pt>
                <c:pt idx="2556">
                  <c:v>255.8</c:v>
                </c:pt>
                <c:pt idx="2557">
                  <c:v>255.9</c:v>
                </c:pt>
                <c:pt idx="2558">
                  <c:v>256</c:v>
                </c:pt>
                <c:pt idx="2559">
                  <c:v>256.10000000000002</c:v>
                </c:pt>
                <c:pt idx="2560">
                  <c:v>256.2</c:v>
                </c:pt>
                <c:pt idx="2561">
                  <c:v>256.3</c:v>
                </c:pt>
                <c:pt idx="2562">
                  <c:v>256.39999999999998</c:v>
                </c:pt>
                <c:pt idx="2563">
                  <c:v>256.5</c:v>
                </c:pt>
                <c:pt idx="2564">
                  <c:v>256.60000000000002</c:v>
                </c:pt>
                <c:pt idx="2565">
                  <c:v>256.7</c:v>
                </c:pt>
                <c:pt idx="2566">
                  <c:v>256.8</c:v>
                </c:pt>
                <c:pt idx="2567">
                  <c:v>256.89999999999998</c:v>
                </c:pt>
                <c:pt idx="2568">
                  <c:v>257</c:v>
                </c:pt>
                <c:pt idx="2569">
                  <c:v>257.10000000000002</c:v>
                </c:pt>
                <c:pt idx="2570">
                  <c:v>257.2</c:v>
                </c:pt>
                <c:pt idx="2571">
                  <c:v>257.3</c:v>
                </c:pt>
                <c:pt idx="2572">
                  <c:v>257.39999999999998</c:v>
                </c:pt>
                <c:pt idx="2573">
                  <c:v>257.5</c:v>
                </c:pt>
                <c:pt idx="2574">
                  <c:v>257.60000000000002</c:v>
                </c:pt>
                <c:pt idx="2575">
                  <c:v>257.7</c:v>
                </c:pt>
                <c:pt idx="2576">
                  <c:v>257.8</c:v>
                </c:pt>
                <c:pt idx="2577">
                  <c:v>257.89999999999998</c:v>
                </c:pt>
                <c:pt idx="2578">
                  <c:v>258</c:v>
                </c:pt>
                <c:pt idx="2579">
                  <c:v>258.10000000000002</c:v>
                </c:pt>
                <c:pt idx="2580">
                  <c:v>258.2</c:v>
                </c:pt>
                <c:pt idx="2581">
                  <c:v>258.3</c:v>
                </c:pt>
                <c:pt idx="2582">
                  <c:v>258.39999999999998</c:v>
                </c:pt>
                <c:pt idx="2583">
                  <c:v>258.5</c:v>
                </c:pt>
                <c:pt idx="2584">
                  <c:v>258.60000000000002</c:v>
                </c:pt>
                <c:pt idx="2585">
                  <c:v>258.7</c:v>
                </c:pt>
                <c:pt idx="2586">
                  <c:v>258.8</c:v>
                </c:pt>
                <c:pt idx="2587">
                  <c:v>258.89999999999998</c:v>
                </c:pt>
                <c:pt idx="2588">
                  <c:v>259</c:v>
                </c:pt>
                <c:pt idx="2589">
                  <c:v>259.10000000000002</c:v>
                </c:pt>
                <c:pt idx="2590">
                  <c:v>259.2</c:v>
                </c:pt>
                <c:pt idx="2591">
                  <c:v>259.3</c:v>
                </c:pt>
                <c:pt idx="2592">
                  <c:v>259.39999999999998</c:v>
                </c:pt>
                <c:pt idx="2593">
                  <c:v>259.5</c:v>
                </c:pt>
                <c:pt idx="2594">
                  <c:v>259.60000000000002</c:v>
                </c:pt>
                <c:pt idx="2595">
                  <c:v>259.7</c:v>
                </c:pt>
                <c:pt idx="2596">
                  <c:v>259.8</c:v>
                </c:pt>
                <c:pt idx="2597">
                  <c:v>259.89999999999998</c:v>
                </c:pt>
                <c:pt idx="2598">
                  <c:v>260</c:v>
                </c:pt>
                <c:pt idx="2599">
                  <c:v>260.10000000000002</c:v>
                </c:pt>
                <c:pt idx="2600">
                  <c:v>260.2</c:v>
                </c:pt>
                <c:pt idx="2601">
                  <c:v>260.3</c:v>
                </c:pt>
                <c:pt idx="2602">
                  <c:v>260.39999999999998</c:v>
                </c:pt>
                <c:pt idx="2603">
                  <c:v>260.5</c:v>
                </c:pt>
                <c:pt idx="2604">
                  <c:v>260.60000000000002</c:v>
                </c:pt>
                <c:pt idx="2605">
                  <c:v>260.7</c:v>
                </c:pt>
                <c:pt idx="2606">
                  <c:v>260.8</c:v>
                </c:pt>
                <c:pt idx="2607">
                  <c:v>260.89999999999998</c:v>
                </c:pt>
                <c:pt idx="2608">
                  <c:v>261</c:v>
                </c:pt>
                <c:pt idx="2609">
                  <c:v>261.10000000000002</c:v>
                </c:pt>
                <c:pt idx="2610">
                  <c:v>261.2</c:v>
                </c:pt>
                <c:pt idx="2611">
                  <c:v>261.3</c:v>
                </c:pt>
                <c:pt idx="2612">
                  <c:v>261.39999999999998</c:v>
                </c:pt>
                <c:pt idx="2613">
                  <c:v>261.5</c:v>
                </c:pt>
                <c:pt idx="2614">
                  <c:v>261.60000000000002</c:v>
                </c:pt>
                <c:pt idx="2615">
                  <c:v>261.7</c:v>
                </c:pt>
                <c:pt idx="2616">
                  <c:v>261.8</c:v>
                </c:pt>
                <c:pt idx="2617">
                  <c:v>261.89999999999998</c:v>
                </c:pt>
                <c:pt idx="2618">
                  <c:v>262</c:v>
                </c:pt>
                <c:pt idx="2619">
                  <c:v>262.10000000000002</c:v>
                </c:pt>
                <c:pt idx="2620">
                  <c:v>262.2</c:v>
                </c:pt>
                <c:pt idx="2621">
                  <c:v>262.3</c:v>
                </c:pt>
                <c:pt idx="2622">
                  <c:v>262.39999999999998</c:v>
                </c:pt>
                <c:pt idx="2623">
                  <c:v>262.5</c:v>
                </c:pt>
                <c:pt idx="2624">
                  <c:v>262.60000000000002</c:v>
                </c:pt>
                <c:pt idx="2625">
                  <c:v>262.7</c:v>
                </c:pt>
                <c:pt idx="2626">
                  <c:v>262.8</c:v>
                </c:pt>
                <c:pt idx="2627">
                  <c:v>262.89999999999998</c:v>
                </c:pt>
                <c:pt idx="2628">
                  <c:v>263</c:v>
                </c:pt>
                <c:pt idx="2629">
                  <c:v>263.10000000000002</c:v>
                </c:pt>
                <c:pt idx="2630">
                  <c:v>263.2</c:v>
                </c:pt>
                <c:pt idx="2631">
                  <c:v>263.3</c:v>
                </c:pt>
                <c:pt idx="2632">
                  <c:v>263.39999999999998</c:v>
                </c:pt>
                <c:pt idx="2633">
                  <c:v>263.5</c:v>
                </c:pt>
                <c:pt idx="2634">
                  <c:v>263.60000000000002</c:v>
                </c:pt>
                <c:pt idx="2635">
                  <c:v>263.7</c:v>
                </c:pt>
                <c:pt idx="2636">
                  <c:v>263.8</c:v>
                </c:pt>
                <c:pt idx="2637">
                  <c:v>263.89999999999998</c:v>
                </c:pt>
                <c:pt idx="2638">
                  <c:v>264</c:v>
                </c:pt>
                <c:pt idx="2639">
                  <c:v>264.10000000000002</c:v>
                </c:pt>
                <c:pt idx="2640">
                  <c:v>264.2</c:v>
                </c:pt>
                <c:pt idx="2641">
                  <c:v>264.3</c:v>
                </c:pt>
                <c:pt idx="2642">
                  <c:v>264.39999999999998</c:v>
                </c:pt>
                <c:pt idx="2643">
                  <c:v>264.5</c:v>
                </c:pt>
                <c:pt idx="2644">
                  <c:v>264.60000000000002</c:v>
                </c:pt>
                <c:pt idx="2645">
                  <c:v>264.7</c:v>
                </c:pt>
                <c:pt idx="2646">
                  <c:v>264.8</c:v>
                </c:pt>
                <c:pt idx="2647">
                  <c:v>264.89999999999998</c:v>
                </c:pt>
                <c:pt idx="2648">
                  <c:v>265</c:v>
                </c:pt>
                <c:pt idx="2649">
                  <c:v>265.10000000000002</c:v>
                </c:pt>
                <c:pt idx="2650">
                  <c:v>265.2</c:v>
                </c:pt>
                <c:pt idx="2651">
                  <c:v>265.3</c:v>
                </c:pt>
                <c:pt idx="2652">
                  <c:v>265.39999999999998</c:v>
                </c:pt>
                <c:pt idx="2653">
                  <c:v>265.5</c:v>
                </c:pt>
                <c:pt idx="2654">
                  <c:v>265.60000000000002</c:v>
                </c:pt>
                <c:pt idx="2655">
                  <c:v>265.7</c:v>
                </c:pt>
                <c:pt idx="2656">
                  <c:v>265.8</c:v>
                </c:pt>
                <c:pt idx="2657">
                  <c:v>265.89999999999998</c:v>
                </c:pt>
                <c:pt idx="2658">
                  <c:v>266</c:v>
                </c:pt>
                <c:pt idx="2659">
                  <c:v>266.10000000000002</c:v>
                </c:pt>
                <c:pt idx="2660">
                  <c:v>266.2</c:v>
                </c:pt>
                <c:pt idx="2661">
                  <c:v>266.3</c:v>
                </c:pt>
                <c:pt idx="2662">
                  <c:v>266.39999999999998</c:v>
                </c:pt>
                <c:pt idx="2663">
                  <c:v>266.5</c:v>
                </c:pt>
                <c:pt idx="2664">
                  <c:v>266.60000000000002</c:v>
                </c:pt>
                <c:pt idx="2665">
                  <c:v>266.7</c:v>
                </c:pt>
                <c:pt idx="2666">
                  <c:v>266.8</c:v>
                </c:pt>
                <c:pt idx="2667">
                  <c:v>266.89999999999998</c:v>
                </c:pt>
                <c:pt idx="2668">
                  <c:v>267</c:v>
                </c:pt>
                <c:pt idx="2669">
                  <c:v>267.10000000000002</c:v>
                </c:pt>
                <c:pt idx="2670">
                  <c:v>267.2</c:v>
                </c:pt>
                <c:pt idx="2671">
                  <c:v>267.3</c:v>
                </c:pt>
                <c:pt idx="2672">
                  <c:v>267.39999999999998</c:v>
                </c:pt>
                <c:pt idx="2673">
                  <c:v>267.5</c:v>
                </c:pt>
                <c:pt idx="2674">
                  <c:v>267.60000000000002</c:v>
                </c:pt>
                <c:pt idx="2675">
                  <c:v>267.7</c:v>
                </c:pt>
                <c:pt idx="2676">
                  <c:v>267.8</c:v>
                </c:pt>
                <c:pt idx="2677">
                  <c:v>267.89999999999998</c:v>
                </c:pt>
                <c:pt idx="2678">
                  <c:v>268</c:v>
                </c:pt>
                <c:pt idx="2679">
                  <c:v>268.10000000000002</c:v>
                </c:pt>
                <c:pt idx="2680">
                  <c:v>268.2</c:v>
                </c:pt>
                <c:pt idx="2681">
                  <c:v>268.3</c:v>
                </c:pt>
                <c:pt idx="2682">
                  <c:v>268.39999999999998</c:v>
                </c:pt>
                <c:pt idx="2683">
                  <c:v>268.5</c:v>
                </c:pt>
                <c:pt idx="2684">
                  <c:v>268.60000000000002</c:v>
                </c:pt>
                <c:pt idx="2685">
                  <c:v>268.7</c:v>
                </c:pt>
                <c:pt idx="2686">
                  <c:v>268.8</c:v>
                </c:pt>
                <c:pt idx="2687">
                  <c:v>268.89999999999998</c:v>
                </c:pt>
                <c:pt idx="2688">
                  <c:v>269</c:v>
                </c:pt>
                <c:pt idx="2689">
                  <c:v>269.10000000000002</c:v>
                </c:pt>
                <c:pt idx="2690">
                  <c:v>269.2</c:v>
                </c:pt>
                <c:pt idx="2691">
                  <c:v>269.3</c:v>
                </c:pt>
                <c:pt idx="2692">
                  <c:v>269.39999999999998</c:v>
                </c:pt>
                <c:pt idx="2693">
                  <c:v>269.5</c:v>
                </c:pt>
                <c:pt idx="2694">
                  <c:v>269.60000000000002</c:v>
                </c:pt>
                <c:pt idx="2695">
                  <c:v>269.7</c:v>
                </c:pt>
                <c:pt idx="2696">
                  <c:v>269.8</c:v>
                </c:pt>
                <c:pt idx="2697">
                  <c:v>269.89999999999998</c:v>
                </c:pt>
                <c:pt idx="2698">
                  <c:v>270</c:v>
                </c:pt>
                <c:pt idx="2699">
                  <c:v>270.10000000000002</c:v>
                </c:pt>
                <c:pt idx="2700">
                  <c:v>270.2</c:v>
                </c:pt>
                <c:pt idx="2701">
                  <c:v>270.3</c:v>
                </c:pt>
                <c:pt idx="2702">
                  <c:v>270.39999999999998</c:v>
                </c:pt>
                <c:pt idx="2703">
                  <c:v>270.5</c:v>
                </c:pt>
                <c:pt idx="2704">
                  <c:v>270.60000000000002</c:v>
                </c:pt>
                <c:pt idx="2705">
                  <c:v>270.7</c:v>
                </c:pt>
                <c:pt idx="2706">
                  <c:v>270.8</c:v>
                </c:pt>
                <c:pt idx="2707">
                  <c:v>270.89999999999998</c:v>
                </c:pt>
                <c:pt idx="2708">
                  <c:v>271</c:v>
                </c:pt>
                <c:pt idx="2709">
                  <c:v>271.10000000000002</c:v>
                </c:pt>
                <c:pt idx="2710">
                  <c:v>271.2</c:v>
                </c:pt>
                <c:pt idx="2711">
                  <c:v>271.3</c:v>
                </c:pt>
                <c:pt idx="2712">
                  <c:v>271.39999999999998</c:v>
                </c:pt>
                <c:pt idx="2713">
                  <c:v>271.5</c:v>
                </c:pt>
                <c:pt idx="2714">
                  <c:v>271.60000000000002</c:v>
                </c:pt>
                <c:pt idx="2715">
                  <c:v>271.7</c:v>
                </c:pt>
                <c:pt idx="2716">
                  <c:v>271.8</c:v>
                </c:pt>
                <c:pt idx="2717">
                  <c:v>271.89999999999998</c:v>
                </c:pt>
                <c:pt idx="2718">
                  <c:v>272</c:v>
                </c:pt>
                <c:pt idx="2719">
                  <c:v>272.10000000000002</c:v>
                </c:pt>
                <c:pt idx="2720">
                  <c:v>272.2</c:v>
                </c:pt>
                <c:pt idx="2721">
                  <c:v>272.3</c:v>
                </c:pt>
                <c:pt idx="2722">
                  <c:v>272.39999999999998</c:v>
                </c:pt>
                <c:pt idx="2723">
                  <c:v>272.5</c:v>
                </c:pt>
                <c:pt idx="2724">
                  <c:v>272.60000000000002</c:v>
                </c:pt>
                <c:pt idx="2725">
                  <c:v>272.7</c:v>
                </c:pt>
                <c:pt idx="2726">
                  <c:v>272.8</c:v>
                </c:pt>
                <c:pt idx="2727">
                  <c:v>272.89999999999998</c:v>
                </c:pt>
                <c:pt idx="2728">
                  <c:v>273</c:v>
                </c:pt>
                <c:pt idx="2729">
                  <c:v>273.10000000000002</c:v>
                </c:pt>
                <c:pt idx="2730">
                  <c:v>273.2</c:v>
                </c:pt>
                <c:pt idx="2731">
                  <c:v>273.3</c:v>
                </c:pt>
                <c:pt idx="2732">
                  <c:v>273.39999999999998</c:v>
                </c:pt>
                <c:pt idx="2733">
                  <c:v>273.5</c:v>
                </c:pt>
                <c:pt idx="2734">
                  <c:v>273.60000000000002</c:v>
                </c:pt>
                <c:pt idx="2735">
                  <c:v>273.7</c:v>
                </c:pt>
                <c:pt idx="2736">
                  <c:v>273.8</c:v>
                </c:pt>
                <c:pt idx="2737">
                  <c:v>273.89999999999998</c:v>
                </c:pt>
                <c:pt idx="2738">
                  <c:v>274</c:v>
                </c:pt>
                <c:pt idx="2739">
                  <c:v>274.10000000000002</c:v>
                </c:pt>
                <c:pt idx="2740">
                  <c:v>274.2</c:v>
                </c:pt>
                <c:pt idx="2741">
                  <c:v>274.3</c:v>
                </c:pt>
                <c:pt idx="2742">
                  <c:v>274.39999999999998</c:v>
                </c:pt>
                <c:pt idx="2743">
                  <c:v>274.5</c:v>
                </c:pt>
                <c:pt idx="2744">
                  <c:v>274.60000000000002</c:v>
                </c:pt>
                <c:pt idx="2745">
                  <c:v>274.7</c:v>
                </c:pt>
                <c:pt idx="2746">
                  <c:v>274.8</c:v>
                </c:pt>
                <c:pt idx="2747">
                  <c:v>274.89999999999998</c:v>
                </c:pt>
                <c:pt idx="2748">
                  <c:v>275</c:v>
                </c:pt>
                <c:pt idx="2749">
                  <c:v>275.10000000000002</c:v>
                </c:pt>
                <c:pt idx="2750">
                  <c:v>275.2</c:v>
                </c:pt>
                <c:pt idx="2751">
                  <c:v>275.3</c:v>
                </c:pt>
                <c:pt idx="2752">
                  <c:v>275.39999999999998</c:v>
                </c:pt>
                <c:pt idx="2753">
                  <c:v>275.5</c:v>
                </c:pt>
                <c:pt idx="2754">
                  <c:v>275.60000000000002</c:v>
                </c:pt>
                <c:pt idx="2755">
                  <c:v>275.7</c:v>
                </c:pt>
                <c:pt idx="2756">
                  <c:v>275.8</c:v>
                </c:pt>
                <c:pt idx="2757">
                  <c:v>275.89999999999998</c:v>
                </c:pt>
                <c:pt idx="2758">
                  <c:v>276</c:v>
                </c:pt>
                <c:pt idx="2759">
                  <c:v>276.10000000000002</c:v>
                </c:pt>
                <c:pt idx="2760">
                  <c:v>276.2</c:v>
                </c:pt>
                <c:pt idx="2761">
                  <c:v>276.3</c:v>
                </c:pt>
                <c:pt idx="2762">
                  <c:v>276.39999999999998</c:v>
                </c:pt>
                <c:pt idx="2763">
                  <c:v>276.5</c:v>
                </c:pt>
                <c:pt idx="2764">
                  <c:v>276.60000000000002</c:v>
                </c:pt>
                <c:pt idx="2765">
                  <c:v>276.7</c:v>
                </c:pt>
                <c:pt idx="2766">
                  <c:v>276.8</c:v>
                </c:pt>
                <c:pt idx="2767">
                  <c:v>276.89999999999998</c:v>
                </c:pt>
                <c:pt idx="2768">
                  <c:v>277</c:v>
                </c:pt>
                <c:pt idx="2769">
                  <c:v>277.10000000000002</c:v>
                </c:pt>
                <c:pt idx="2770">
                  <c:v>277.2</c:v>
                </c:pt>
                <c:pt idx="2771">
                  <c:v>277.3</c:v>
                </c:pt>
                <c:pt idx="2772">
                  <c:v>277.39999999999998</c:v>
                </c:pt>
                <c:pt idx="2773">
                  <c:v>277.5</c:v>
                </c:pt>
                <c:pt idx="2774">
                  <c:v>277.60000000000002</c:v>
                </c:pt>
                <c:pt idx="2775">
                  <c:v>277.7</c:v>
                </c:pt>
                <c:pt idx="2776">
                  <c:v>277.8</c:v>
                </c:pt>
                <c:pt idx="2777">
                  <c:v>277.89999999999998</c:v>
                </c:pt>
                <c:pt idx="2778">
                  <c:v>278</c:v>
                </c:pt>
                <c:pt idx="2779">
                  <c:v>278.10000000000002</c:v>
                </c:pt>
                <c:pt idx="2780">
                  <c:v>278.2</c:v>
                </c:pt>
                <c:pt idx="2781">
                  <c:v>278.3</c:v>
                </c:pt>
                <c:pt idx="2782">
                  <c:v>278.39999999999998</c:v>
                </c:pt>
                <c:pt idx="2783">
                  <c:v>278.5</c:v>
                </c:pt>
                <c:pt idx="2784">
                  <c:v>278.60000000000002</c:v>
                </c:pt>
                <c:pt idx="2785">
                  <c:v>278.7</c:v>
                </c:pt>
                <c:pt idx="2786">
                  <c:v>278.8</c:v>
                </c:pt>
                <c:pt idx="2787">
                  <c:v>278.89999999999998</c:v>
                </c:pt>
                <c:pt idx="2788">
                  <c:v>279</c:v>
                </c:pt>
                <c:pt idx="2789">
                  <c:v>279.10000000000002</c:v>
                </c:pt>
                <c:pt idx="2790">
                  <c:v>279.2</c:v>
                </c:pt>
                <c:pt idx="2791">
                  <c:v>279.3</c:v>
                </c:pt>
                <c:pt idx="2792">
                  <c:v>279.39999999999998</c:v>
                </c:pt>
                <c:pt idx="2793">
                  <c:v>279.5</c:v>
                </c:pt>
                <c:pt idx="2794">
                  <c:v>279.60000000000002</c:v>
                </c:pt>
                <c:pt idx="2795">
                  <c:v>279.7</c:v>
                </c:pt>
                <c:pt idx="2796">
                  <c:v>279.8</c:v>
                </c:pt>
                <c:pt idx="2797">
                  <c:v>279.89999999999998</c:v>
                </c:pt>
                <c:pt idx="2798">
                  <c:v>280</c:v>
                </c:pt>
                <c:pt idx="2799">
                  <c:v>280.10000000000002</c:v>
                </c:pt>
                <c:pt idx="2800">
                  <c:v>280.2</c:v>
                </c:pt>
                <c:pt idx="2801">
                  <c:v>280.3</c:v>
                </c:pt>
                <c:pt idx="2802">
                  <c:v>280.39999999999998</c:v>
                </c:pt>
                <c:pt idx="2803">
                  <c:v>280.5</c:v>
                </c:pt>
                <c:pt idx="2804">
                  <c:v>280.60000000000002</c:v>
                </c:pt>
                <c:pt idx="2805">
                  <c:v>280.7</c:v>
                </c:pt>
                <c:pt idx="2806">
                  <c:v>280.8</c:v>
                </c:pt>
                <c:pt idx="2807">
                  <c:v>280.89999999999998</c:v>
                </c:pt>
                <c:pt idx="2808">
                  <c:v>281</c:v>
                </c:pt>
                <c:pt idx="2809">
                  <c:v>281.10000000000002</c:v>
                </c:pt>
                <c:pt idx="2810">
                  <c:v>281.2</c:v>
                </c:pt>
                <c:pt idx="2811">
                  <c:v>281.3</c:v>
                </c:pt>
                <c:pt idx="2812">
                  <c:v>281.39999999999998</c:v>
                </c:pt>
                <c:pt idx="2813">
                  <c:v>281.5</c:v>
                </c:pt>
                <c:pt idx="2814">
                  <c:v>281.60000000000002</c:v>
                </c:pt>
                <c:pt idx="2815">
                  <c:v>281.7</c:v>
                </c:pt>
                <c:pt idx="2816">
                  <c:v>281.8</c:v>
                </c:pt>
                <c:pt idx="2817">
                  <c:v>281.89999999999998</c:v>
                </c:pt>
                <c:pt idx="2818">
                  <c:v>282</c:v>
                </c:pt>
                <c:pt idx="2819">
                  <c:v>282.10000000000002</c:v>
                </c:pt>
                <c:pt idx="2820">
                  <c:v>282.2</c:v>
                </c:pt>
                <c:pt idx="2821">
                  <c:v>282.3</c:v>
                </c:pt>
                <c:pt idx="2822">
                  <c:v>282.39999999999998</c:v>
                </c:pt>
                <c:pt idx="2823">
                  <c:v>282.5</c:v>
                </c:pt>
                <c:pt idx="2824">
                  <c:v>282.60000000000002</c:v>
                </c:pt>
                <c:pt idx="2825">
                  <c:v>282.7</c:v>
                </c:pt>
                <c:pt idx="2826">
                  <c:v>282.8</c:v>
                </c:pt>
                <c:pt idx="2827">
                  <c:v>282.89999999999998</c:v>
                </c:pt>
                <c:pt idx="2828">
                  <c:v>283</c:v>
                </c:pt>
                <c:pt idx="2829">
                  <c:v>283.10000000000002</c:v>
                </c:pt>
                <c:pt idx="2830">
                  <c:v>283.2</c:v>
                </c:pt>
                <c:pt idx="2831">
                  <c:v>283.3</c:v>
                </c:pt>
                <c:pt idx="2832">
                  <c:v>283.39999999999998</c:v>
                </c:pt>
                <c:pt idx="2833">
                  <c:v>283.5</c:v>
                </c:pt>
                <c:pt idx="2834">
                  <c:v>283.60000000000002</c:v>
                </c:pt>
                <c:pt idx="2835">
                  <c:v>283.7</c:v>
                </c:pt>
                <c:pt idx="2836">
                  <c:v>283.8</c:v>
                </c:pt>
                <c:pt idx="2837">
                  <c:v>283.89999999999998</c:v>
                </c:pt>
                <c:pt idx="2838">
                  <c:v>284</c:v>
                </c:pt>
                <c:pt idx="2839">
                  <c:v>284.10000000000002</c:v>
                </c:pt>
                <c:pt idx="2840">
                  <c:v>284.2</c:v>
                </c:pt>
                <c:pt idx="2841">
                  <c:v>284.3</c:v>
                </c:pt>
                <c:pt idx="2842">
                  <c:v>284.39999999999998</c:v>
                </c:pt>
                <c:pt idx="2843">
                  <c:v>284.5</c:v>
                </c:pt>
                <c:pt idx="2844">
                  <c:v>284.60000000000002</c:v>
                </c:pt>
                <c:pt idx="2845">
                  <c:v>284.7</c:v>
                </c:pt>
                <c:pt idx="2846">
                  <c:v>284.8</c:v>
                </c:pt>
                <c:pt idx="2847">
                  <c:v>284.89999999999998</c:v>
                </c:pt>
                <c:pt idx="2848">
                  <c:v>285</c:v>
                </c:pt>
                <c:pt idx="2849">
                  <c:v>285.10000000000002</c:v>
                </c:pt>
                <c:pt idx="2850">
                  <c:v>285.2</c:v>
                </c:pt>
                <c:pt idx="2851">
                  <c:v>285.3</c:v>
                </c:pt>
                <c:pt idx="2852">
                  <c:v>285.39999999999998</c:v>
                </c:pt>
                <c:pt idx="2853">
                  <c:v>285.5</c:v>
                </c:pt>
                <c:pt idx="2854">
                  <c:v>285.60000000000002</c:v>
                </c:pt>
                <c:pt idx="2855">
                  <c:v>285.7</c:v>
                </c:pt>
                <c:pt idx="2856">
                  <c:v>285.8</c:v>
                </c:pt>
                <c:pt idx="2857">
                  <c:v>285.89999999999998</c:v>
                </c:pt>
                <c:pt idx="2858">
                  <c:v>286</c:v>
                </c:pt>
                <c:pt idx="2859">
                  <c:v>286.10000000000002</c:v>
                </c:pt>
                <c:pt idx="2860">
                  <c:v>286.2</c:v>
                </c:pt>
                <c:pt idx="2861">
                  <c:v>286.3</c:v>
                </c:pt>
                <c:pt idx="2862">
                  <c:v>286.39999999999998</c:v>
                </c:pt>
                <c:pt idx="2863">
                  <c:v>286.5</c:v>
                </c:pt>
                <c:pt idx="2864">
                  <c:v>286.60000000000002</c:v>
                </c:pt>
                <c:pt idx="2865">
                  <c:v>286.7</c:v>
                </c:pt>
                <c:pt idx="2866">
                  <c:v>286.8</c:v>
                </c:pt>
                <c:pt idx="2867">
                  <c:v>286.89999999999998</c:v>
                </c:pt>
                <c:pt idx="2868">
                  <c:v>287</c:v>
                </c:pt>
                <c:pt idx="2869">
                  <c:v>287.10000000000002</c:v>
                </c:pt>
                <c:pt idx="2870">
                  <c:v>287.2</c:v>
                </c:pt>
                <c:pt idx="2871">
                  <c:v>287.3</c:v>
                </c:pt>
                <c:pt idx="2872">
                  <c:v>287.39999999999998</c:v>
                </c:pt>
                <c:pt idx="2873">
                  <c:v>287.5</c:v>
                </c:pt>
                <c:pt idx="2874">
                  <c:v>287.60000000000002</c:v>
                </c:pt>
                <c:pt idx="2875">
                  <c:v>287.7</c:v>
                </c:pt>
                <c:pt idx="2876">
                  <c:v>287.8</c:v>
                </c:pt>
                <c:pt idx="2877">
                  <c:v>287.89999999999998</c:v>
                </c:pt>
                <c:pt idx="2878">
                  <c:v>288</c:v>
                </c:pt>
                <c:pt idx="2879">
                  <c:v>288.10000000000002</c:v>
                </c:pt>
                <c:pt idx="2880">
                  <c:v>288.2</c:v>
                </c:pt>
                <c:pt idx="2881">
                  <c:v>288.3</c:v>
                </c:pt>
                <c:pt idx="2882">
                  <c:v>288.39999999999998</c:v>
                </c:pt>
                <c:pt idx="2883">
                  <c:v>288.5</c:v>
                </c:pt>
                <c:pt idx="2884">
                  <c:v>288.60000000000002</c:v>
                </c:pt>
                <c:pt idx="2885">
                  <c:v>288.7</c:v>
                </c:pt>
                <c:pt idx="2886">
                  <c:v>288.8</c:v>
                </c:pt>
                <c:pt idx="2887">
                  <c:v>288.89999999999998</c:v>
                </c:pt>
                <c:pt idx="2888">
                  <c:v>289</c:v>
                </c:pt>
                <c:pt idx="2889">
                  <c:v>289.10000000000002</c:v>
                </c:pt>
                <c:pt idx="2890">
                  <c:v>289.2</c:v>
                </c:pt>
                <c:pt idx="2891">
                  <c:v>289.3</c:v>
                </c:pt>
                <c:pt idx="2892">
                  <c:v>289.39999999999998</c:v>
                </c:pt>
                <c:pt idx="2893">
                  <c:v>289.5</c:v>
                </c:pt>
                <c:pt idx="2894">
                  <c:v>289.60000000000002</c:v>
                </c:pt>
                <c:pt idx="2895">
                  <c:v>289.7</c:v>
                </c:pt>
                <c:pt idx="2896">
                  <c:v>289.8</c:v>
                </c:pt>
                <c:pt idx="2897">
                  <c:v>289.89999999999998</c:v>
                </c:pt>
                <c:pt idx="2898">
                  <c:v>290</c:v>
                </c:pt>
                <c:pt idx="2899">
                  <c:v>290.10000000000002</c:v>
                </c:pt>
                <c:pt idx="2900">
                  <c:v>290.2</c:v>
                </c:pt>
                <c:pt idx="2901">
                  <c:v>290.3</c:v>
                </c:pt>
                <c:pt idx="2902">
                  <c:v>290.39999999999998</c:v>
                </c:pt>
                <c:pt idx="2903">
                  <c:v>290.5</c:v>
                </c:pt>
                <c:pt idx="2904">
                  <c:v>290.60000000000002</c:v>
                </c:pt>
                <c:pt idx="2905">
                  <c:v>290.7</c:v>
                </c:pt>
                <c:pt idx="2906">
                  <c:v>290.8</c:v>
                </c:pt>
                <c:pt idx="2907">
                  <c:v>290.89999999999998</c:v>
                </c:pt>
                <c:pt idx="2908">
                  <c:v>291</c:v>
                </c:pt>
                <c:pt idx="2909">
                  <c:v>291.10000000000002</c:v>
                </c:pt>
                <c:pt idx="2910">
                  <c:v>291.2</c:v>
                </c:pt>
                <c:pt idx="2911">
                  <c:v>291.3</c:v>
                </c:pt>
                <c:pt idx="2912">
                  <c:v>291.39999999999998</c:v>
                </c:pt>
                <c:pt idx="2913">
                  <c:v>291.5</c:v>
                </c:pt>
                <c:pt idx="2914">
                  <c:v>291.60000000000002</c:v>
                </c:pt>
                <c:pt idx="2915">
                  <c:v>291.7</c:v>
                </c:pt>
                <c:pt idx="2916">
                  <c:v>291.8</c:v>
                </c:pt>
                <c:pt idx="2917">
                  <c:v>291.89999999999998</c:v>
                </c:pt>
                <c:pt idx="2918">
                  <c:v>292</c:v>
                </c:pt>
                <c:pt idx="2919">
                  <c:v>292.10000000000002</c:v>
                </c:pt>
                <c:pt idx="2920">
                  <c:v>292.2</c:v>
                </c:pt>
                <c:pt idx="2921">
                  <c:v>292.3</c:v>
                </c:pt>
                <c:pt idx="2922">
                  <c:v>292.39999999999998</c:v>
                </c:pt>
                <c:pt idx="2923">
                  <c:v>292.5</c:v>
                </c:pt>
                <c:pt idx="2924">
                  <c:v>292.60000000000002</c:v>
                </c:pt>
                <c:pt idx="2925">
                  <c:v>292.7</c:v>
                </c:pt>
                <c:pt idx="2926">
                  <c:v>292.8</c:v>
                </c:pt>
                <c:pt idx="2927">
                  <c:v>292.89999999999998</c:v>
                </c:pt>
                <c:pt idx="2928">
                  <c:v>293</c:v>
                </c:pt>
                <c:pt idx="2929">
                  <c:v>293.10000000000002</c:v>
                </c:pt>
                <c:pt idx="2930">
                  <c:v>293.2</c:v>
                </c:pt>
                <c:pt idx="2931">
                  <c:v>293.3</c:v>
                </c:pt>
                <c:pt idx="2932">
                  <c:v>293.39999999999998</c:v>
                </c:pt>
                <c:pt idx="2933">
                  <c:v>293.5</c:v>
                </c:pt>
                <c:pt idx="2934">
                  <c:v>293.60000000000002</c:v>
                </c:pt>
                <c:pt idx="2935">
                  <c:v>293.7</c:v>
                </c:pt>
                <c:pt idx="2936">
                  <c:v>293.8</c:v>
                </c:pt>
                <c:pt idx="2937">
                  <c:v>293.89999999999998</c:v>
                </c:pt>
                <c:pt idx="2938">
                  <c:v>294</c:v>
                </c:pt>
                <c:pt idx="2939">
                  <c:v>294.10000000000002</c:v>
                </c:pt>
                <c:pt idx="2940">
                  <c:v>294.2</c:v>
                </c:pt>
                <c:pt idx="2941">
                  <c:v>294.3</c:v>
                </c:pt>
                <c:pt idx="2942">
                  <c:v>294.39999999999998</c:v>
                </c:pt>
                <c:pt idx="2943">
                  <c:v>294.5</c:v>
                </c:pt>
                <c:pt idx="2944">
                  <c:v>294.60000000000002</c:v>
                </c:pt>
                <c:pt idx="2945">
                  <c:v>294.7</c:v>
                </c:pt>
                <c:pt idx="2946">
                  <c:v>294.8</c:v>
                </c:pt>
                <c:pt idx="2947">
                  <c:v>294.89999999999998</c:v>
                </c:pt>
                <c:pt idx="2948">
                  <c:v>295</c:v>
                </c:pt>
                <c:pt idx="2949">
                  <c:v>295.10000000000002</c:v>
                </c:pt>
                <c:pt idx="2950">
                  <c:v>295.2</c:v>
                </c:pt>
                <c:pt idx="2951">
                  <c:v>295.3</c:v>
                </c:pt>
                <c:pt idx="2952">
                  <c:v>295.39999999999998</c:v>
                </c:pt>
                <c:pt idx="2953">
                  <c:v>295.5</c:v>
                </c:pt>
                <c:pt idx="2954">
                  <c:v>295.60000000000002</c:v>
                </c:pt>
                <c:pt idx="2955">
                  <c:v>295.7</c:v>
                </c:pt>
                <c:pt idx="2956">
                  <c:v>295.8</c:v>
                </c:pt>
                <c:pt idx="2957">
                  <c:v>295.89999999999998</c:v>
                </c:pt>
                <c:pt idx="2958">
                  <c:v>296</c:v>
                </c:pt>
                <c:pt idx="2959">
                  <c:v>296.10000000000002</c:v>
                </c:pt>
                <c:pt idx="2960">
                  <c:v>296.2</c:v>
                </c:pt>
                <c:pt idx="2961">
                  <c:v>296.3</c:v>
                </c:pt>
                <c:pt idx="2962">
                  <c:v>296.39999999999998</c:v>
                </c:pt>
                <c:pt idx="2963">
                  <c:v>296.5</c:v>
                </c:pt>
                <c:pt idx="2964">
                  <c:v>296.60000000000002</c:v>
                </c:pt>
                <c:pt idx="2965">
                  <c:v>296.7</c:v>
                </c:pt>
                <c:pt idx="2966">
                  <c:v>296.8</c:v>
                </c:pt>
                <c:pt idx="2967">
                  <c:v>296.89999999999998</c:v>
                </c:pt>
                <c:pt idx="2968">
                  <c:v>297</c:v>
                </c:pt>
                <c:pt idx="2969">
                  <c:v>297.10000000000002</c:v>
                </c:pt>
                <c:pt idx="2970">
                  <c:v>297.2</c:v>
                </c:pt>
                <c:pt idx="2971">
                  <c:v>297.3</c:v>
                </c:pt>
                <c:pt idx="2972">
                  <c:v>297.39999999999998</c:v>
                </c:pt>
                <c:pt idx="2973">
                  <c:v>297.5</c:v>
                </c:pt>
                <c:pt idx="2974">
                  <c:v>297.60000000000002</c:v>
                </c:pt>
                <c:pt idx="2975">
                  <c:v>297.7</c:v>
                </c:pt>
                <c:pt idx="2976">
                  <c:v>297.8</c:v>
                </c:pt>
                <c:pt idx="2977">
                  <c:v>297.89999999999998</c:v>
                </c:pt>
                <c:pt idx="2978">
                  <c:v>298</c:v>
                </c:pt>
                <c:pt idx="2979">
                  <c:v>298.10000000000002</c:v>
                </c:pt>
                <c:pt idx="2980">
                  <c:v>298.2</c:v>
                </c:pt>
                <c:pt idx="2981">
                  <c:v>298.3</c:v>
                </c:pt>
                <c:pt idx="2982">
                  <c:v>298.39999999999998</c:v>
                </c:pt>
                <c:pt idx="2983">
                  <c:v>298.5</c:v>
                </c:pt>
                <c:pt idx="2984">
                  <c:v>298.60000000000002</c:v>
                </c:pt>
                <c:pt idx="2985">
                  <c:v>298.7</c:v>
                </c:pt>
                <c:pt idx="2986">
                  <c:v>298.8</c:v>
                </c:pt>
                <c:pt idx="2987">
                  <c:v>298.89999999999998</c:v>
                </c:pt>
                <c:pt idx="2988">
                  <c:v>299</c:v>
                </c:pt>
                <c:pt idx="2989">
                  <c:v>299.10000000000002</c:v>
                </c:pt>
                <c:pt idx="2990">
                  <c:v>299.2</c:v>
                </c:pt>
                <c:pt idx="2991">
                  <c:v>299.3</c:v>
                </c:pt>
                <c:pt idx="2992">
                  <c:v>299.39999999999998</c:v>
                </c:pt>
                <c:pt idx="2993">
                  <c:v>299.5</c:v>
                </c:pt>
                <c:pt idx="2994">
                  <c:v>299.60000000000002</c:v>
                </c:pt>
                <c:pt idx="2995">
                  <c:v>299.7</c:v>
                </c:pt>
                <c:pt idx="2996">
                  <c:v>299.8</c:v>
                </c:pt>
                <c:pt idx="2997">
                  <c:v>299.89999999999998</c:v>
                </c:pt>
                <c:pt idx="2998">
                  <c:v>300</c:v>
                </c:pt>
                <c:pt idx="2999">
                  <c:v>300.10000000000002</c:v>
                </c:pt>
                <c:pt idx="3000">
                  <c:v>300.2</c:v>
                </c:pt>
                <c:pt idx="3001">
                  <c:v>300.3</c:v>
                </c:pt>
                <c:pt idx="3002">
                  <c:v>300.39999999999998</c:v>
                </c:pt>
                <c:pt idx="3003">
                  <c:v>300.5</c:v>
                </c:pt>
                <c:pt idx="3004">
                  <c:v>300.60000000000002</c:v>
                </c:pt>
                <c:pt idx="3005">
                  <c:v>300.7</c:v>
                </c:pt>
                <c:pt idx="3006">
                  <c:v>300.8</c:v>
                </c:pt>
                <c:pt idx="3007">
                  <c:v>300.89999999999998</c:v>
                </c:pt>
                <c:pt idx="3008">
                  <c:v>301</c:v>
                </c:pt>
                <c:pt idx="3009">
                  <c:v>301.10000000000002</c:v>
                </c:pt>
                <c:pt idx="3010">
                  <c:v>301.2</c:v>
                </c:pt>
                <c:pt idx="3011">
                  <c:v>301.3</c:v>
                </c:pt>
                <c:pt idx="3012">
                  <c:v>301.39999999999998</c:v>
                </c:pt>
                <c:pt idx="3013">
                  <c:v>301.5</c:v>
                </c:pt>
                <c:pt idx="3014">
                  <c:v>301.60000000000002</c:v>
                </c:pt>
                <c:pt idx="3015">
                  <c:v>301.7</c:v>
                </c:pt>
                <c:pt idx="3016">
                  <c:v>301.8</c:v>
                </c:pt>
                <c:pt idx="3017">
                  <c:v>301.89999999999998</c:v>
                </c:pt>
                <c:pt idx="3018">
                  <c:v>302</c:v>
                </c:pt>
                <c:pt idx="3019">
                  <c:v>302.10000000000002</c:v>
                </c:pt>
                <c:pt idx="3020">
                  <c:v>302.2</c:v>
                </c:pt>
                <c:pt idx="3021">
                  <c:v>302.3</c:v>
                </c:pt>
                <c:pt idx="3022">
                  <c:v>302.39999999999998</c:v>
                </c:pt>
                <c:pt idx="3023">
                  <c:v>302.5</c:v>
                </c:pt>
                <c:pt idx="3024">
                  <c:v>302.60000000000002</c:v>
                </c:pt>
                <c:pt idx="3025">
                  <c:v>302.7</c:v>
                </c:pt>
                <c:pt idx="3026">
                  <c:v>302.8</c:v>
                </c:pt>
                <c:pt idx="3027">
                  <c:v>302.89999999999998</c:v>
                </c:pt>
                <c:pt idx="3028">
                  <c:v>303</c:v>
                </c:pt>
                <c:pt idx="3029">
                  <c:v>303.10000000000002</c:v>
                </c:pt>
                <c:pt idx="3030">
                  <c:v>303.2</c:v>
                </c:pt>
                <c:pt idx="3031">
                  <c:v>303.3</c:v>
                </c:pt>
                <c:pt idx="3032">
                  <c:v>303.39999999999998</c:v>
                </c:pt>
                <c:pt idx="3033">
                  <c:v>303.5</c:v>
                </c:pt>
                <c:pt idx="3034">
                  <c:v>303.60000000000002</c:v>
                </c:pt>
                <c:pt idx="3035">
                  <c:v>303.7</c:v>
                </c:pt>
                <c:pt idx="3036">
                  <c:v>303.8</c:v>
                </c:pt>
                <c:pt idx="3037">
                  <c:v>303.89999999999998</c:v>
                </c:pt>
                <c:pt idx="3038">
                  <c:v>304</c:v>
                </c:pt>
                <c:pt idx="3039">
                  <c:v>304.10000000000002</c:v>
                </c:pt>
                <c:pt idx="3040">
                  <c:v>304.2</c:v>
                </c:pt>
                <c:pt idx="3041">
                  <c:v>304.3</c:v>
                </c:pt>
                <c:pt idx="3042">
                  <c:v>304.39999999999998</c:v>
                </c:pt>
                <c:pt idx="3043">
                  <c:v>304.5</c:v>
                </c:pt>
                <c:pt idx="3044">
                  <c:v>304.60000000000002</c:v>
                </c:pt>
                <c:pt idx="3045">
                  <c:v>304.7</c:v>
                </c:pt>
                <c:pt idx="3046">
                  <c:v>304.8</c:v>
                </c:pt>
                <c:pt idx="3047">
                  <c:v>304.89999999999998</c:v>
                </c:pt>
                <c:pt idx="3048">
                  <c:v>305</c:v>
                </c:pt>
                <c:pt idx="3049">
                  <c:v>305.10000000000002</c:v>
                </c:pt>
                <c:pt idx="3050">
                  <c:v>305.2</c:v>
                </c:pt>
                <c:pt idx="3051">
                  <c:v>305.3</c:v>
                </c:pt>
                <c:pt idx="3052">
                  <c:v>305.39999999999998</c:v>
                </c:pt>
                <c:pt idx="3053">
                  <c:v>305.5</c:v>
                </c:pt>
                <c:pt idx="3054">
                  <c:v>305.60000000000002</c:v>
                </c:pt>
                <c:pt idx="3055">
                  <c:v>305.7</c:v>
                </c:pt>
                <c:pt idx="3056">
                  <c:v>305.8</c:v>
                </c:pt>
                <c:pt idx="3057">
                  <c:v>305.89999999999998</c:v>
                </c:pt>
                <c:pt idx="3058">
                  <c:v>306</c:v>
                </c:pt>
                <c:pt idx="3059">
                  <c:v>306.10000000000002</c:v>
                </c:pt>
                <c:pt idx="3060">
                  <c:v>306.2</c:v>
                </c:pt>
                <c:pt idx="3061">
                  <c:v>306.3</c:v>
                </c:pt>
                <c:pt idx="3062">
                  <c:v>306.39999999999998</c:v>
                </c:pt>
                <c:pt idx="3063">
                  <c:v>306.5</c:v>
                </c:pt>
                <c:pt idx="3064">
                  <c:v>306.60000000000002</c:v>
                </c:pt>
                <c:pt idx="3065">
                  <c:v>306.7</c:v>
                </c:pt>
                <c:pt idx="3066">
                  <c:v>306.8</c:v>
                </c:pt>
                <c:pt idx="3067">
                  <c:v>306.89999999999998</c:v>
                </c:pt>
                <c:pt idx="3068">
                  <c:v>307</c:v>
                </c:pt>
                <c:pt idx="3069">
                  <c:v>307.10000000000002</c:v>
                </c:pt>
                <c:pt idx="3070">
                  <c:v>307.2</c:v>
                </c:pt>
                <c:pt idx="3071">
                  <c:v>307.3</c:v>
                </c:pt>
                <c:pt idx="3072">
                  <c:v>307.39999999999998</c:v>
                </c:pt>
                <c:pt idx="3073">
                  <c:v>307.5</c:v>
                </c:pt>
                <c:pt idx="3074">
                  <c:v>307.60000000000002</c:v>
                </c:pt>
                <c:pt idx="3075">
                  <c:v>307.7</c:v>
                </c:pt>
                <c:pt idx="3076">
                  <c:v>307.8</c:v>
                </c:pt>
                <c:pt idx="3077">
                  <c:v>307.89999999999998</c:v>
                </c:pt>
                <c:pt idx="3078">
                  <c:v>308</c:v>
                </c:pt>
                <c:pt idx="3079">
                  <c:v>308.10000000000002</c:v>
                </c:pt>
                <c:pt idx="3080">
                  <c:v>308.2</c:v>
                </c:pt>
                <c:pt idx="3081">
                  <c:v>308.3</c:v>
                </c:pt>
                <c:pt idx="3082">
                  <c:v>308.39999999999998</c:v>
                </c:pt>
                <c:pt idx="3083">
                  <c:v>308.5</c:v>
                </c:pt>
                <c:pt idx="3084">
                  <c:v>308.60000000000002</c:v>
                </c:pt>
                <c:pt idx="3085">
                  <c:v>308.7</c:v>
                </c:pt>
                <c:pt idx="3086">
                  <c:v>308.8</c:v>
                </c:pt>
                <c:pt idx="3087">
                  <c:v>308.89999999999998</c:v>
                </c:pt>
                <c:pt idx="3088">
                  <c:v>309</c:v>
                </c:pt>
                <c:pt idx="3089">
                  <c:v>309.10000000000002</c:v>
                </c:pt>
                <c:pt idx="3090">
                  <c:v>309.2</c:v>
                </c:pt>
                <c:pt idx="3091">
                  <c:v>309.3</c:v>
                </c:pt>
                <c:pt idx="3092">
                  <c:v>309.39999999999998</c:v>
                </c:pt>
                <c:pt idx="3093">
                  <c:v>309.5</c:v>
                </c:pt>
                <c:pt idx="3094">
                  <c:v>309.60000000000002</c:v>
                </c:pt>
                <c:pt idx="3095">
                  <c:v>309.7</c:v>
                </c:pt>
                <c:pt idx="3096">
                  <c:v>309.8</c:v>
                </c:pt>
                <c:pt idx="3097">
                  <c:v>309.89999999999998</c:v>
                </c:pt>
                <c:pt idx="3098">
                  <c:v>310</c:v>
                </c:pt>
                <c:pt idx="3099">
                  <c:v>310.10000000000002</c:v>
                </c:pt>
                <c:pt idx="3100">
                  <c:v>310.2</c:v>
                </c:pt>
                <c:pt idx="3101">
                  <c:v>310.3</c:v>
                </c:pt>
                <c:pt idx="3102">
                  <c:v>310.39999999999998</c:v>
                </c:pt>
                <c:pt idx="3103">
                  <c:v>310.5</c:v>
                </c:pt>
                <c:pt idx="3104">
                  <c:v>310.60000000000002</c:v>
                </c:pt>
                <c:pt idx="3105">
                  <c:v>310.7</c:v>
                </c:pt>
                <c:pt idx="3106">
                  <c:v>310.8</c:v>
                </c:pt>
                <c:pt idx="3107">
                  <c:v>310.89999999999998</c:v>
                </c:pt>
                <c:pt idx="3108">
                  <c:v>311</c:v>
                </c:pt>
                <c:pt idx="3109">
                  <c:v>311.10000000000002</c:v>
                </c:pt>
                <c:pt idx="3110">
                  <c:v>311.2</c:v>
                </c:pt>
                <c:pt idx="3111">
                  <c:v>311.3</c:v>
                </c:pt>
                <c:pt idx="3112">
                  <c:v>311.39999999999998</c:v>
                </c:pt>
                <c:pt idx="3113">
                  <c:v>311.5</c:v>
                </c:pt>
                <c:pt idx="3114">
                  <c:v>311.60000000000002</c:v>
                </c:pt>
                <c:pt idx="3115">
                  <c:v>311.7</c:v>
                </c:pt>
                <c:pt idx="3116">
                  <c:v>311.8</c:v>
                </c:pt>
                <c:pt idx="3117">
                  <c:v>311.89999999999998</c:v>
                </c:pt>
                <c:pt idx="3118">
                  <c:v>312</c:v>
                </c:pt>
                <c:pt idx="3119">
                  <c:v>312.10000000000002</c:v>
                </c:pt>
                <c:pt idx="3120">
                  <c:v>312.2</c:v>
                </c:pt>
                <c:pt idx="3121">
                  <c:v>312.3</c:v>
                </c:pt>
                <c:pt idx="3122">
                  <c:v>312.39999999999998</c:v>
                </c:pt>
                <c:pt idx="3123">
                  <c:v>312.5</c:v>
                </c:pt>
                <c:pt idx="3124">
                  <c:v>312.60000000000002</c:v>
                </c:pt>
                <c:pt idx="3125">
                  <c:v>312.7</c:v>
                </c:pt>
                <c:pt idx="3126">
                  <c:v>312.8</c:v>
                </c:pt>
                <c:pt idx="3127">
                  <c:v>312.89999999999998</c:v>
                </c:pt>
                <c:pt idx="3128">
                  <c:v>313</c:v>
                </c:pt>
                <c:pt idx="3129">
                  <c:v>313.10000000000002</c:v>
                </c:pt>
                <c:pt idx="3130">
                  <c:v>313.2</c:v>
                </c:pt>
                <c:pt idx="3131">
                  <c:v>313.3</c:v>
                </c:pt>
                <c:pt idx="3132">
                  <c:v>313.39999999999998</c:v>
                </c:pt>
                <c:pt idx="3133">
                  <c:v>313.5</c:v>
                </c:pt>
                <c:pt idx="3134">
                  <c:v>313.60000000000002</c:v>
                </c:pt>
                <c:pt idx="3135">
                  <c:v>313.7</c:v>
                </c:pt>
                <c:pt idx="3136">
                  <c:v>313.8</c:v>
                </c:pt>
                <c:pt idx="3137">
                  <c:v>313.89999999999998</c:v>
                </c:pt>
                <c:pt idx="3138">
                  <c:v>314</c:v>
                </c:pt>
                <c:pt idx="3139">
                  <c:v>314.10000000000002</c:v>
                </c:pt>
                <c:pt idx="3140">
                  <c:v>314.2</c:v>
                </c:pt>
                <c:pt idx="3141">
                  <c:v>314.3</c:v>
                </c:pt>
                <c:pt idx="3142">
                  <c:v>314.39999999999998</c:v>
                </c:pt>
                <c:pt idx="3143">
                  <c:v>314.5</c:v>
                </c:pt>
                <c:pt idx="3144">
                  <c:v>314.60000000000002</c:v>
                </c:pt>
                <c:pt idx="3145">
                  <c:v>314.7</c:v>
                </c:pt>
                <c:pt idx="3146">
                  <c:v>314.8</c:v>
                </c:pt>
                <c:pt idx="3147">
                  <c:v>314.89999999999998</c:v>
                </c:pt>
                <c:pt idx="3148">
                  <c:v>315</c:v>
                </c:pt>
                <c:pt idx="3149">
                  <c:v>315.10000000000002</c:v>
                </c:pt>
                <c:pt idx="3150">
                  <c:v>315.2</c:v>
                </c:pt>
                <c:pt idx="3151">
                  <c:v>315.3</c:v>
                </c:pt>
                <c:pt idx="3152">
                  <c:v>315.39999999999998</c:v>
                </c:pt>
                <c:pt idx="3153">
                  <c:v>315.5</c:v>
                </c:pt>
                <c:pt idx="3154">
                  <c:v>315.60000000000002</c:v>
                </c:pt>
                <c:pt idx="3155">
                  <c:v>315.7</c:v>
                </c:pt>
                <c:pt idx="3156">
                  <c:v>315.8</c:v>
                </c:pt>
                <c:pt idx="3157">
                  <c:v>315.89999999999998</c:v>
                </c:pt>
                <c:pt idx="3158">
                  <c:v>316</c:v>
                </c:pt>
                <c:pt idx="3159">
                  <c:v>316.10000000000002</c:v>
                </c:pt>
                <c:pt idx="3160">
                  <c:v>316.2</c:v>
                </c:pt>
                <c:pt idx="3161">
                  <c:v>316.3</c:v>
                </c:pt>
                <c:pt idx="3162">
                  <c:v>316.39999999999998</c:v>
                </c:pt>
                <c:pt idx="3163">
                  <c:v>316.5</c:v>
                </c:pt>
                <c:pt idx="3164">
                  <c:v>316.60000000000002</c:v>
                </c:pt>
                <c:pt idx="3165">
                  <c:v>316.7</c:v>
                </c:pt>
                <c:pt idx="3166">
                  <c:v>316.8</c:v>
                </c:pt>
                <c:pt idx="3167">
                  <c:v>316.89999999999998</c:v>
                </c:pt>
                <c:pt idx="3168">
                  <c:v>317</c:v>
                </c:pt>
                <c:pt idx="3169">
                  <c:v>317.10000000000002</c:v>
                </c:pt>
                <c:pt idx="3170">
                  <c:v>317.2</c:v>
                </c:pt>
                <c:pt idx="3171">
                  <c:v>317.3</c:v>
                </c:pt>
                <c:pt idx="3172">
                  <c:v>317.39999999999998</c:v>
                </c:pt>
                <c:pt idx="3173">
                  <c:v>317.5</c:v>
                </c:pt>
                <c:pt idx="3174">
                  <c:v>317.60000000000002</c:v>
                </c:pt>
                <c:pt idx="3175">
                  <c:v>317.7</c:v>
                </c:pt>
                <c:pt idx="3176">
                  <c:v>317.8</c:v>
                </c:pt>
                <c:pt idx="3177">
                  <c:v>317.89999999999998</c:v>
                </c:pt>
                <c:pt idx="3178">
                  <c:v>318</c:v>
                </c:pt>
                <c:pt idx="3179">
                  <c:v>318.10000000000002</c:v>
                </c:pt>
                <c:pt idx="3180">
                  <c:v>318.2</c:v>
                </c:pt>
                <c:pt idx="3181">
                  <c:v>318.3</c:v>
                </c:pt>
                <c:pt idx="3182">
                  <c:v>318.39999999999998</c:v>
                </c:pt>
                <c:pt idx="3183">
                  <c:v>318.5</c:v>
                </c:pt>
                <c:pt idx="3184">
                  <c:v>318.60000000000002</c:v>
                </c:pt>
                <c:pt idx="3185">
                  <c:v>318.7</c:v>
                </c:pt>
                <c:pt idx="3186">
                  <c:v>318.8</c:v>
                </c:pt>
                <c:pt idx="3187">
                  <c:v>318.89999999999998</c:v>
                </c:pt>
                <c:pt idx="3188">
                  <c:v>319</c:v>
                </c:pt>
                <c:pt idx="3189">
                  <c:v>319.10000000000002</c:v>
                </c:pt>
                <c:pt idx="3190">
                  <c:v>319.2</c:v>
                </c:pt>
                <c:pt idx="3191">
                  <c:v>319.3</c:v>
                </c:pt>
                <c:pt idx="3192">
                  <c:v>319.39999999999998</c:v>
                </c:pt>
                <c:pt idx="3193">
                  <c:v>319.5</c:v>
                </c:pt>
                <c:pt idx="3194">
                  <c:v>319.60000000000002</c:v>
                </c:pt>
                <c:pt idx="3195">
                  <c:v>319.7</c:v>
                </c:pt>
                <c:pt idx="3196">
                  <c:v>319.8</c:v>
                </c:pt>
                <c:pt idx="3197">
                  <c:v>319.89999999999998</c:v>
                </c:pt>
                <c:pt idx="3198">
                  <c:v>320</c:v>
                </c:pt>
                <c:pt idx="3199">
                  <c:v>320.10000000000002</c:v>
                </c:pt>
                <c:pt idx="3200">
                  <c:v>320.2</c:v>
                </c:pt>
                <c:pt idx="3201">
                  <c:v>320.3</c:v>
                </c:pt>
                <c:pt idx="3202">
                  <c:v>320.39999999999998</c:v>
                </c:pt>
                <c:pt idx="3203">
                  <c:v>320.5</c:v>
                </c:pt>
                <c:pt idx="3204">
                  <c:v>320.60000000000002</c:v>
                </c:pt>
                <c:pt idx="3205">
                  <c:v>320.7</c:v>
                </c:pt>
                <c:pt idx="3206">
                  <c:v>320.8</c:v>
                </c:pt>
                <c:pt idx="3207">
                  <c:v>320.89999999999998</c:v>
                </c:pt>
                <c:pt idx="3208">
                  <c:v>321</c:v>
                </c:pt>
                <c:pt idx="3209">
                  <c:v>321.10000000000002</c:v>
                </c:pt>
                <c:pt idx="3210">
                  <c:v>321.2</c:v>
                </c:pt>
                <c:pt idx="3211">
                  <c:v>321.3</c:v>
                </c:pt>
                <c:pt idx="3212">
                  <c:v>321.39999999999998</c:v>
                </c:pt>
                <c:pt idx="3213">
                  <c:v>321.5</c:v>
                </c:pt>
                <c:pt idx="3214">
                  <c:v>321.60000000000002</c:v>
                </c:pt>
                <c:pt idx="3215">
                  <c:v>321.7</c:v>
                </c:pt>
                <c:pt idx="3216">
                  <c:v>321.8</c:v>
                </c:pt>
                <c:pt idx="3217">
                  <c:v>321.89999999999998</c:v>
                </c:pt>
                <c:pt idx="3218">
                  <c:v>322</c:v>
                </c:pt>
                <c:pt idx="3219">
                  <c:v>322.10000000000002</c:v>
                </c:pt>
                <c:pt idx="3220">
                  <c:v>322.2</c:v>
                </c:pt>
                <c:pt idx="3221">
                  <c:v>322.3</c:v>
                </c:pt>
                <c:pt idx="3222">
                  <c:v>322.39999999999998</c:v>
                </c:pt>
                <c:pt idx="3223">
                  <c:v>322.5</c:v>
                </c:pt>
                <c:pt idx="3224">
                  <c:v>322.60000000000002</c:v>
                </c:pt>
                <c:pt idx="3225">
                  <c:v>322.7</c:v>
                </c:pt>
                <c:pt idx="3226">
                  <c:v>322.8</c:v>
                </c:pt>
                <c:pt idx="3227">
                  <c:v>322.89999999999998</c:v>
                </c:pt>
                <c:pt idx="3228">
                  <c:v>323</c:v>
                </c:pt>
                <c:pt idx="3229">
                  <c:v>323.10000000000002</c:v>
                </c:pt>
                <c:pt idx="3230">
                  <c:v>323.2</c:v>
                </c:pt>
                <c:pt idx="3231">
                  <c:v>323.3</c:v>
                </c:pt>
                <c:pt idx="3232">
                  <c:v>323.39999999999998</c:v>
                </c:pt>
                <c:pt idx="3233">
                  <c:v>323.5</c:v>
                </c:pt>
                <c:pt idx="3234">
                  <c:v>323.60000000000002</c:v>
                </c:pt>
                <c:pt idx="3235">
                  <c:v>323.7</c:v>
                </c:pt>
                <c:pt idx="3236">
                  <c:v>323.8</c:v>
                </c:pt>
                <c:pt idx="3237">
                  <c:v>323.89999999999998</c:v>
                </c:pt>
                <c:pt idx="3238">
                  <c:v>324</c:v>
                </c:pt>
                <c:pt idx="3239">
                  <c:v>324.10000000000002</c:v>
                </c:pt>
                <c:pt idx="3240">
                  <c:v>324.2</c:v>
                </c:pt>
                <c:pt idx="3241">
                  <c:v>324.3</c:v>
                </c:pt>
                <c:pt idx="3242">
                  <c:v>324.39999999999998</c:v>
                </c:pt>
                <c:pt idx="3243">
                  <c:v>324.5</c:v>
                </c:pt>
                <c:pt idx="3244">
                  <c:v>324.60000000000002</c:v>
                </c:pt>
                <c:pt idx="3245">
                  <c:v>324.7</c:v>
                </c:pt>
                <c:pt idx="3246">
                  <c:v>324.8</c:v>
                </c:pt>
                <c:pt idx="3247">
                  <c:v>324.89999999999998</c:v>
                </c:pt>
                <c:pt idx="3248">
                  <c:v>325</c:v>
                </c:pt>
                <c:pt idx="3249">
                  <c:v>325.10000000000002</c:v>
                </c:pt>
                <c:pt idx="3250">
                  <c:v>325.2</c:v>
                </c:pt>
                <c:pt idx="3251">
                  <c:v>325.3</c:v>
                </c:pt>
                <c:pt idx="3252">
                  <c:v>325.39999999999998</c:v>
                </c:pt>
                <c:pt idx="3253">
                  <c:v>325.5</c:v>
                </c:pt>
                <c:pt idx="3254">
                  <c:v>325.60000000000002</c:v>
                </c:pt>
                <c:pt idx="3255">
                  <c:v>325.7</c:v>
                </c:pt>
                <c:pt idx="3256">
                  <c:v>325.8</c:v>
                </c:pt>
                <c:pt idx="3257">
                  <c:v>325.89999999999998</c:v>
                </c:pt>
                <c:pt idx="3258">
                  <c:v>326</c:v>
                </c:pt>
                <c:pt idx="3259">
                  <c:v>326.10000000000002</c:v>
                </c:pt>
                <c:pt idx="3260">
                  <c:v>326.2</c:v>
                </c:pt>
                <c:pt idx="3261">
                  <c:v>326.3</c:v>
                </c:pt>
                <c:pt idx="3262">
                  <c:v>326.39999999999998</c:v>
                </c:pt>
                <c:pt idx="3263">
                  <c:v>326.5</c:v>
                </c:pt>
                <c:pt idx="3264">
                  <c:v>326.60000000000002</c:v>
                </c:pt>
                <c:pt idx="3265">
                  <c:v>326.7</c:v>
                </c:pt>
                <c:pt idx="3266">
                  <c:v>326.8</c:v>
                </c:pt>
                <c:pt idx="3267">
                  <c:v>326.89999999999998</c:v>
                </c:pt>
                <c:pt idx="3268">
                  <c:v>327</c:v>
                </c:pt>
                <c:pt idx="3269">
                  <c:v>327.10000000000002</c:v>
                </c:pt>
                <c:pt idx="3270">
                  <c:v>327.2</c:v>
                </c:pt>
                <c:pt idx="3271">
                  <c:v>327.3</c:v>
                </c:pt>
                <c:pt idx="3272">
                  <c:v>327.39999999999998</c:v>
                </c:pt>
                <c:pt idx="3273">
                  <c:v>327.5</c:v>
                </c:pt>
                <c:pt idx="3274">
                  <c:v>327.60000000000002</c:v>
                </c:pt>
                <c:pt idx="3275">
                  <c:v>327.7</c:v>
                </c:pt>
                <c:pt idx="3276">
                  <c:v>327.8</c:v>
                </c:pt>
                <c:pt idx="3277">
                  <c:v>327.9</c:v>
                </c:pt>
                <c:pt idx="3278">
                  <c:v>328</c:v>
                </c:pt>
                <c:pt idx="3279">
                  <c:v>328.1</c:v>
                </c:pt>
                <c:pt idx="3280">
                  <c:v>328.2</c:v>
                </c:pt>
                <c:pt idx="3281">
                  <c:v>328.3</c:v>
                </c:pt>
                <c:pt idx="3282">
                  <c:v>328.4</c:v>
                </c:pt>
                <c:pt idx="3283">
                  <c:v>328.5</c:v>
                </c:pt>
                <c:pt idx="3284">
                  <c:v>328.6</c:v>
                </c:pt>
                <c:pt idx="3285">
                  <c:v>328.7</c:v>
                </c:pt>
                <c:pt idx="3286">
                  <c:v>328.8</c:v>
                </c:pt>
                <c:pt idx="3287">
                  <c:v>328.9</c:v>
                </c:pt>
                <c:pt idx="3288">
                  <c:v>329</c:v>
                </c:pt>
                <c:pt idx="3289">
                  <c:v>329.1</c:v>
                </c:pt>
                <c:pt idx="3290">
                  <c:v>329.2</c:v>
                </c:pt>
                <c:pt idx="3291">
                  <c:v>329.3</c:v>
                </c:pt>
                <c:pt idx="3292">
                  <c:v>329.4</c:v>
                </c:pt>
                <c:pt idx="3293">
                  <c:v>329.5</c:v>
                </c:pt>
                <c:pt idx="3294">
                  <c:v>329.6</c:v>
                </c:pt>
                <c:pt idx="3295">
                  <c:v>329.7</c:v>
                </c:pt>
                <c:pt idx="3296">
                  <c:v>329.8</c:v>
                </c:pt>
                <c:pt idx="3297">
                  <c:v>329.9</c:v>
                </c:pt>
                <c:pt idx="3298">
                  <c:v>330</c:v>
                </c:pt>
                <c:pt idx="3299">
                  <c:v>330.1</c:v>
                </c:pt>
                <c:pt idx="3300">
                  <c:v>330.2</c:v>
                </c:pt>
                <c:pt idx="3301">
                  <c:v>330.3</c:v>
                </c:pt>
                <c:pt idx="3302">
                  <c:v>330.4</c:v>
                </c:pt>
                <c:pt idx="3303">
                  <c:v>330.5</c:v>
                </c:pt>
                <c:pt idx="3304">
                  <c:v>330.6</c:v>
                </c:pt>
                <c:pt idx="3305">
                  <c:v>330.7</c:v>
                </c:pt>
                <c:pt idx="3306">
                  <c:v>330.8</c:v>
                </c:pt>
                <c:pt idx="3307">
                  <c:v>330.9</c:v>
                </c:pt>
                <c:pt idx="3308">
                  <c:v>331</c:v>
                </c:pt>
                <c:pt idx="3309">
                  <c:v>331.1</c:v>
                </c:pt>
                <c:pt idx="3310">
                  <c:v>331.2</c:v>
                </c:pt>
                <c:pt idx="3311">
                  <c:v>331.3</c:v>
                </c:pt>
                <c:pt idx="3312">
                  <c:v>331.4</c:v>
                </c:pt>
                <c:pt idx="3313">
                  <c:v>331.5</c:v>
                </c:pt>
                <c:pt idx="3314">
                  <c:v>331.6</c:v>
                </c:pt>
                <c:pt idx="3315">
                  <c:v>331.7</c:v>
                </c:pt>
                <c:pt idx="3316">
                  <c:v>331.8</c:v>
                </c:pt>
                <c:pt idx="3317">
                  <c:v>331.9</c:v>
                </c:pt>
                <c:pt idx="3318">
                  <c:v>332</c:v>
                </c:pt>
                <c:pt idx="3319">
                  <c:v>332.1</c:v>
                </c:pt>
                <c:pt idx="3320">
                  <c:v>332.2</c:v>
                </c:pt>
                <c:pt idx="3321">
                  <c:v>332.3</c:v>
                </c:pt>
                <c:pt idx="3322">
                  <c:v>332.4</c:v>
                </c:pt>
                <c:pt idx="3323">
                  <c:v>332.5</c:v>
                </c:pt>
                <c:pt idx="3324">
                  <c:v>332.6</c:v>
                </c:pt>
                <c:pt idx="3325">
                  <c:v>332.7</c:v>
                </c:pt>
                <c:pt idx="3326">
                  <c:v>332.8</c:v>
                </c:pt>
                <c:pt idx="3327">
                  <c:v>332.9</c:v>
                </c:pt>
                <c:pt idx="3328">
                  <c:v>333</c:v>
                </c:pt>
                <c:pt idx="3329">
                  <c:v>333.1</c:v>
                </c:pt>
                <c:pt idx="3330">
                  <c:v>333.2</c:v>
                </c:pt>
                <c:pt idx="3331">
                  <c:v>333.3</c:v>
                </c:pt>
                <c:pt idx="3332">
                  <c:v>333.4</c:v>
                </c:pt>
                <c:pt idx="3333">
                  <c:v>333.5</c:v>
                </c:pt>
                <c:pt idx="3334">
                  <c:v>333.6</c:v>
                </c:pt>
                <c:pt idx="3335">
                  <c:v>333.7</c:v>
                </c:pt>
                <c:pt idx="3336">
                  <c:v>333.8</c:v>
                </c:pt>
                <c:pt idx="3337">
                  <c:v>333.9</c:v>
                </c:pt>
                <c:pt idx="3338">
                  <c:v>334</c:v>
                </c:pt>
                <c:pt idx="3339">
                  <c:v>334.1</c:v>
                </c:pt>
                <c:pt idx="3340">
                  <c:v>334.2</c:v>
                </c:pt>
                <c:pt idx="3341">
                  <c:v>334.3</c:v>
                </c:pt>
                <c:pt idx="3342">
                  <c:v>334.4</c:v>
                </c:pt>
                <c:pt idx="3343">
                  <c:v>334.5</c:v>
                </c:pt>
                <c:pt idx="3344">
                  <c:v>334.6</c:v>
                </c:pt>
                <c:pt idx="3345">
                  <c:v>334.7</c:v>
                </c:pt>
                <c:pt idx="3346">
                  <c:v>334.8</c:v>
                </c:pt>
                <c:pt idx="3347">
                  <c:v>334.9</c:v>
                </c:pt>
                <c:pt idx="3348">
                  <c:v>335</c:v>
                </c:pt>
                <c:pt idx="3349">
                  <c:v>335.1</c:v>
                </c:pt>
                <c:pt idx="3350">
                  <c:v>335.2</c:v>
                </c:pt>
                <c:pt idx="3351">
                  <c:v>335.3</c:v>
                </c:pt>
                <c:pt idx="3352">
                  <c:v>335.4</c:v>
                </c:pt>
                <c:pt idx="3353">
                  <c:v>335.5</c:v>
                </c:pt>
                <c:pt idx="3354">
                  <c:v>335.6</c:v>
                </c:pt>
                <c:pt idx="3355">
                  <c:v>335.7</c:v>
                </c:pt>
                <c:pt idx="3356">
                  <c:v>335.8</c:v>
                </c:pt>
                <c:pt idx="3357">
                  <c:v>335.9</c:v>
                </c:pt>
                <c:pt idx="3358">
                  <c:v>336</c:v>
                </c:pt>
                <c:pt idx="3359">
                  <c:v>336.1</c:v>
                </c:pt>
                <c:pt idx="3360">
                  <c:v>336.2</c:v>
                </c:pt>
                <c:pt idx="3361">
                  <c:v>336.3</c:v>
                </c:pt>
                <c:pt idx="3362">
                  <c:v>336.4</c:v>
                </c:pt>
                <c:pt idx="3363">
                  <c:v>336.5</c:v>
                </c:pt>
                <c:pt idx="3364">
                  <c:v>336.6</c:v>
                </c:pt>
                <c:pt idx="3365">
                  <c:v>336.7</c:v>
                </c:pt>
                <c:pt idx="3366">
                  <c:v>336.8</c:v>
                </c:pt>
                <c:pt idx="3367">
                  <c:v>336.9</c:v>
                </c:pt>
                <c:pt idx="3368">
                  <c:v>337</c:v>
                </c:pt>
                <c:pt idx="3369">
                  <c:v>337.1</c:v>
                </c:pt>
                <c:pt idx="3370">
                  <c:v>337.2</c:v>
                </c:pt>
                <c:pt idx="3371">
                  <c:v>337.3</c:v>
                </c:pt>
                <c:pt idx="3372">
                  <c:v>337.4</c:v>
                </c:pt>
                <c:pt idx="3373">
                  <c:v>337.5</c:v>
                </c:pt>
                <c:pt idx="3374">
                  <c:v>337.6</c:v>
                </c:pt>
                <c:pt idx="3375">
                  <c:v>337.7</c:v>
                </c:pt>
                <c:pt idx="3376">
                  <c:v>337.8</c:v>
                </c:pt>
                <c:pt idx="3377">
                  <c:v>337.9</c:v>
                </c:pt>
                <c:pt idx="3378">
                  <c:v>338</c:v>
                </c:pt>
                <c:pt idx="3379">
                  <c:v>338.1</c:v>
                </c:pt>
                <c:pt idx="3380">
                  <c:v>338.2</c:v>
                </c:pt>
                <c:pt idx="3381">
                  <c:v>338.3</c:v>
                </c:pt>
                <c:pt idx="3382">
                  <c:v>338.4</c:v>
                </c:pt>
                <c:pt idx="3383">
                  <c:v>338.5</c:v>
                </c:pt>
                <c:pt idx="3384">
                  <c:v>338.6</c:v>
                </c:pt>
                <c:pt idx="3385">
                  <c:v>338.7</c:v>
                </c:pt>
                <c:pt idx="3386">
                  <c:v>338.8</c:v>
                </c:pt>
                <c:pt idx="3387">
                  <c:v>338.9</c:v>
                </c:pt>
                <c:pt idx="3388">
                  <c:v>339</c:v>
                </c:pt>
                <c:pt idx="3389">
                  <c:v>339.1</c:v>
                </c:pt>
                <c:pt idx="3390">
                  <c:v>339.2</c:v>
                </c:pt>
                <c:pt idx="3391">
                  <c:v>339.3</c:v>
                </c:pt>
                <c:pt idx="3392">
                  <c:v>339.4</c:v>
                </c:pt>
                <c:pt idx="3393">
                  <c:v>339.5</c:v>
                </c:pt>
                <c:pt idx="3394">
                  <c:v>339.6</c:v>
                </c:pt>
                <c:pt idx="3395">
                  <c:v>339.7</c:v>
                </c:pt>
                <c:pt idx="3396">
                  <c:v>339.8</c:v>
                </c:pt>
                <c:pt idx="3397">
                  <c:v>339.9</c:v>
                </c:pt>
                <c:pt idx="3398">
                  <c:v>340</c:v>
                </c:pt>
                <c:pt idx="3399">
                  <c:v>340.1</c:v>
                </c:pt>
                <c:pt idx="3400">
                  <c:v>340.2</c:v>
                </c:pt>
                <c:pt idx="3401">
                  <c:v>340.3</c:v>
                </c:pt>
                <c:pt idx="3402">
                  <c:v>340.4</c:v>
                </c:pt>
                <c:pt idx="3403">
                  <c:v>340.5</c:v>
                </c:pt>
                <c:pt idx="3404">
                  <c:v>340.6</c:v>
                </c:pt>
                <c:pt idx="3405">
                  <c:v>340.7</c:v>
                </c:pt>
                <c:pt idx="3406">
                  <c:v>340.8</c:v>
                </c:pt>
                <c:pt idx="3407">
                  <c:v>340.9</c:v>
                </c:pt>
                <c:pt idx="3408">
                  <c:v>341</c:v>
                </c:pt>
                <c:pt idx="3409">
                  <c:v>341.1</c:v>
                </c:pt>
                <c:pt idx="3410">
                  <c:v>341.2</c:v>
                </c:pt>
                <c:pt idx="3411">
                  <c:v>341.3</c:v>
                </c:pt>
                <c:pt idx="3412">
                  <c:v>341.4</c:v>
                </c:pt>
                <c:pt idx="3413">
                  <c:v>341.5</c:v>
                </c:pt>
                <c:pt idx="3414">
                  <c:v>341.6</c:v>
                </c:pt>
                <c:pt idx="3415">
                  <c:v>341.7</c:v>
                </c:pt>
                <c:pt idx="3416">
                  <c:v>341.8</c:v>
                </c:pt>
                <c:pt idx="3417">
                  <c:v>341.9</c:v>
                </c:pt>
                <c:pt idx="3418">
                  <c:v>342</c:v>
                </c:pt>
                <c:pt idx="3419">
                  <c:v>342.1</c:v>
                </c:pt>
                <c:pt idx="3420">
                  <c:v>342.2</c:v>
                </c:pt>
                <c:pt idx="3421">
                  <c:v>342.3</c:v>
                </c:pt>
                <c:pt idx="3422">
                  <c:v>342.4</c:v>
                </c:pt>
                <c:pt idx="3423">
                  <c:v>342.5</c:v>
                </c:pt>
                <c:pt idx="3424">
                  <c:v>342.6</c:v>
                </c:pt>
                <c:pt idx="3425">
                  <c:v>342.7</c:v>
                </c:pt>
                <c:pt idx="3426">
                  <c:v>342.8</c:v>
                </c:pt>
                <c:pt idx="3427">
                  <c:v>342.9</c:v>
                </c:pt>
                <c:pt idx="3428">
                  <c:v>343</c:v>
                </c:pt>
                <c:pt idx="3429">
                  <c:v>343.1</c:v>
                </c:pt>
                <c:pt idx="3430">
                  <c:v>343.2</c:v>
                </c:pt>
                <c:pt idx="3431">
                  <c:v>343.3</c:v>
                </c:pt>
                <c:pt idx="3432">
                  <c:v>343.4</c:v>
                </c:pt>
                <c:pt idx="3433">
                  <c:v>343.5</c:v>
                </c:pt>
                <c:pt idx="3434">
                  <c:v>343.6</c:v>
                </c:pt>
                <c:pt idx="3435">
                  <c:v>343.7</c:v>
                </c:pt>
                <c:pt idx="3436">
                  <c:v>343.8</c:v>
                </c:pt>
                <c:pt idx="3437">
                  <c:v>343.9</c:v>
                </c:pt>
                <c:pt idx="3438">
                  <c:v>344</c:v>
                </c:pt>
                <c:pt idx="3439">
                  <c:v>344.1</c:v>
                </c:pt>
                <c:pt idx="3440">
                  <c:v>344.2</c:v>
                </c:pt>
                <c:pt idx="3441">
                  <c:v>344.3</c:v>
                </c:pt>
                <c:pt idx="3442">
                  <c:v>344.4</c:v>
                </c:pt>
                <c:pt idx="3443">
                  <c:v>344.5</c:v>
                </c:pt>
                <c:pt idx="3444">
                  <c:v>344.6</c:v>
                </c:pt>
                <c:pt idx="3445">
                  <c:v>344.7</c:v>
                </c:pt>
                <c:pt idx="3446">
                  <c:v>344.8</c:v>
                </c:pt>
                <c:pt idx="3447">
                  <c:v>344.9</c:v>
                </c:pt>
                <c:pt idx="3448">
                  <c:v>345</c:v>
                </c:pt>
                <c:pt idx="3449">
                  <c:v>345.1</c:v>
                </c:pt>
                <c:pt idx="3450">
                  <c:v>345.2</c:v>
                </c:pt>
                <c:pt idx="3451">
                  <c:v>345.3</c:v>
                </c:pt>
                <c:pt idx="3452">
                  <c:v>345.4</c:v>
                </c:pt>
                <c:pt idx="3453">
                  <c:v>345.5</c:v>
                </c:pt>
                <c:pt idx="3454">
                  <c:v>345.6</c:v>
                </c:pt>
                <c:pt idx="3455">
                  <c:v>345.7</c:v>
                </c:pt>
                <c:pt idx="3456">
                  <c:v>345.8</c:v>
                </c:pt>
                <c:pt idx="3457">
                  <c:v>345.9</c:v>
                </c:pt>
                <c:pt idx="3458">
                  <c:v>346</c:v>
                </c:pt>
                <c:pt idx="3459">
                  <c:v>346.1</c:v>
                </c:pt>
                <c:pt idx="3460">
                  <c:v>346.2</c:v>
                </c:pt>
                <c:pt idx="3461">
                  <c:v>346.3</c:v>
                </c:pt>
                <c:pt idx="3462">
                  <c:v>346.4</c:v>
                </c:pt>
                <c:pt idx="3463">
                  <c:v>346.5</c:v>
                </c:pt>
                <c:pt idx="3464">
                  <c:v>346.6</c:v>
                </c:pt>
                <c:pt idx="3465">
                  <c:v>346.7</c:v>
                </c:pt>
                <c:pt idx="3466">
                  <c:v>346.8</c:v>
                </c:pt>
                <c:pt idx="3467">
                  <c:v>346.9</c:v>
                </c:pt>
                <c:pt idx="3468">
                  <c:v>347</c:v>
                </c:pt>
                <c:pt idx="3469">
                  <c:v>347.1</c:v>
                </c:pt>
                <c:pt idx="3470">
                  <c:v>347.2</c:v>
                </c:pt>
                <c:pt idx="3471">
                  <c:v>347.3</c:v>
                </c:pt>
                <c:pt idx="3472">
                  <c:v>347.4</c:v>
                </c:pt>
                <c:pt idx="3473">
                  <c:v>347.5</c:v>
                </c:pt>
                <c:pt idx="3474">
                  <c:v>347.6</c:v>
                </c:pt>
                <c:pt idx="3475">
                  <c:v>347.7</c:v>
                </c:pt>
                <c:pt idx="3476">
                  <c:v>347.8</c:v>
                </c:pt>
                <c:pt idx="3477">
                  <c:v>347.9</c:v>
                </c:pt>
                <c:pt idx="3478">
                  <c:v>348</c:v>
                </c:pt>
                <c:pt idx="3479">
                  <c:v>348.1</c:v>
                </c:pt>
                <c:pt idx="3480">
                  <c:v>348.2</c:v>
                </c:pt>
                <c:pt idx="3481">
                  <c:v>348.3</c:v>
                </c:pt>
                <c:pt idx="3482">
                  <c:v>348.4</c:v>
                </c:pt>
                <c:pt idx="3483">
                  <c:v>348.5</c:v>
                </c:pt>
                <c:pt idx="3484">
                  <c:v>348.6</c:v>
                </c:pt>
                <c:pt idx="3485">
                  <c:v>348.7</c:v>
                </c:pt>
                <c:pt idx="3486">
                  <c:v>348.8</c:v>
                </c:pt>
                <c:pt idx="3487">
                  <c:v>348.9</c:v>
                </c:pt>
                <c:pt idx="3488">
                  <c:v>349</c:v>
                </c:pt>
                <c:pt idx="3489">
                  <c:v>349.1</c:v>
                </c:pt>
                <c:pt idx="3490">
                  <c:v>349.2</c:v>
                </c:pt>
                <c:pt idx="3491">
                  <c:v>349.3</c:v>
                </c:pt>
                <c:pt idx="3492">
                  <c:v>349.4</c:v>
                </c:pt>
                <c:pt idx="3493">
                  <c:v>349.5</c:v>
                </c:pt>
                <c:pt idx="3494">
                  <c:v>349.6</c:v>
                </c:pt>
                <c:pt idx="3495">
                  <c:v>349.7</c:v>
                </c:pt>
                <c:pt idx="3496">
                  <c:v>349.8</c:v>
                </c:pt>
                <c:pt idx="3497">
                  <c:v>349.9</c:v>
                </c:pt>
                <c:pt idx="3498">
                  <c:v>350</c:v>
                </c:pt>
                <c:pt idx="3499">
                  <c:v>350.1</c:v>
                </c:pt>
                <c:pt idx="3500">
                  <c:v>350.2</c:v>
                </c:pt>
                <c:pt idx="3501">
                  <c:v>350.3</c:v>
                </c:pt>
                <c:pt idx="3502">
                  <c:v>350.4</c:v>
                </c:pt>
                <c:pt idx="3503">
                  <c:v>350.5</c:v>
                </c:pt>
                <c:pt idx="3504">
                  <c:v>350.6</c:v>
                </c:pt>
                <c:pt idx="3505">
                  <c:v>350.7</c:v>
                </c:pt>
                <c:pt idx="3506">
                  <c:v>350.8</c:v>
                </c:pt>
                <c:pt idx="3507">
                  <c:v>350.9</c:v>
                </c:pt>
                <c:pt idx="3508">
                  <c:v>351</c:v>
                </c:pt>
                <c:pt idx="3509">
                  <c:v>351.1</c:v>
                </c:pt>
                <c:pt idx="3510">
                  <c:v>351.2</c:v>
                </c:pt>
                <c:pt idx="3511">
                  <c:v>351.3</c:v>
                </c:pt>
                <c:pt idx="3512">
                  <c:v>351.4</c:v>
                </c:pt>
                <c:pt idx="3513">
                  <c:v>351.5</c:v>
                </c:pt>
                <c:pt idx="3514">
                  <c:v>351.6</c:v>
                </c:pt>
                <c:pt idx="3515">
                  <c:v>351.7</c:v>
                </c:pt>
                <c:pt idx="3516">
                  <c:v>351.8</c:v>
                </c:pt>
                <c:pt idx="3517">
                  <c:v>351.9</c:v>
                </c:pt>
                <c:pt idx="3518">
                  <c:v>352</c:v>
                </c:pt>
                <c:pt idx="3519">
                  <c:v>352.1</c:v>
                </c:pt>
                <c:pt idx="3520">
                  <c:v>352.2</c:v>
                </c:pt>
                <c:pt idx="3521">
                  <c:v>352.3</c:v>
                </c:pt>
                <c:pt idx="3522">
                  <c:v>352.4</c:v>
                </c:pt>
                <c:pt idx="3523">
                  <c:v>352.5</c:v>
                </c:pt>
                <c:pt idx="3524">
                  <c:v>352.6</c:v>
                </c:pt>
                <c:pt idx="3525">
                  <c:v>352.7</c:v>
                </c:pt>
                <c:pt idx="3526">
                  <c:v>352.8</c:v>
                </c:pt>
                <c:pt idx="3527">
                  <c:v>352.9</c:v>
                </c:pt>
                <c:pt idx="3528">
                  <c:v>353</c:v>
                </c:pt>
                <c:pt idx="3529">
                  <c:v>353.1</c:v>
                </c:pt>
                <c:pt idx="3530">
                  <c:v>353.2</c:v>
                </c:pt>
                <c:pt idx="3531">
                  <c:v>353.3</c:v>
                </c:pt>
                <c:pt idx="3532">
                  <c:v>353.4</c:v>
                </c:pt>
                <c:pt idx="3533">
                  <c:v>353.5</c:v>
                </c:pt>
                <c:pt idx="3534">
                  <c:v>353.6</c:v>
                </c:pt>
                <c:pt idx="3535">
                  <c:v>353.7</c:v>
                </c:pt>
                <c:pt idx="3536">
                  <c:v>353.8</c:v>
                </c:pt>
                <c:pt idx="3537">
                  <c:v>353.9</c:v>
                </c:pt>
                <c:pt idx="3538">
                  <c:v>354</c:v>
                </c:pt>
                <c:pt idx="3539">
                  <c:v>354.1</c:v>
                </c:pt>
                <c:pt idx="3540">
                  <c:v>354.2</c:v>
                </c:pt>
                <c:pt idx="3541">
                  <c:v>354.3</c:v>
                </c:pt>
                <c:pt idx="3542">
                  <c:v>354.4</c:v>
                </c:pt>
                <c:pt idx="3543">
                  <c:v>354.5</c:v>
                </c:pt>
                <c:pt idx="3544">
                  <c:v>354.6</c:v>
                </c:pt>
                <c:pt idx="3545">
                  <c:v>354.7</c:v>
                </c:pt>
                <c:pt idx="3546">
                  <c:v>354.8</c:v>
                </c:pt>
                <c:pt idx="3547">
                  <c:v>354.9</c:v>
                </c:pt>
                <c:pt idx="3548">
                  <c:v>355</c:v>
                </c:pt>
                <c:pt idx="3549">
                  <c:v>355.1</c:v>
                </c:pt>
                <c:pt idx="3550">
                  <c:v>355.2</c:v>
                </c:pt>
                <c:pt idx="3551">
                  <c:v>355.3</c:v>
                </c:pt>
                <c:pt idx="3552">
                  <c:v>355.4</c:v>
                </c:pt>
                <c:pt idx="3553">
                  <c:v>355.5</c:v>
                </c:pt>
                <c:pt idx="3554">
                  <c:v>355.6</c:v>
                </c:pt>
                <c:pt idx="3555">
                  <c:v>355.7</c:v>
                </c:pt>
                <c:pt idx="3556">
                  <c:v>355.8</c:v>
                </c:pt>
                <c:pt idx="3557">
                  <c:v>355.9</c:v>
                </c:pt>
                <c:pt idx="3558">
                  <c:v>356</c:v>
                </c:pt>
                <c:pt idx="3559">
                  <c:v>356.1</c:v>
                </c:pt>
                <c:pt idx="3560">
                  <c:v>356.2</c:v>
                </c:pt>
                <c:pt idx="3561">
                  <c:v>356.3</c:v>
                </c:pt>
                <c:pt idx="3562">
                  <c:v>356.4</c:v>
                </c:pt>
                <c:pt idx="3563">
                  <c:v>356.5</c:v>
                </c:pt>
                <c:pt idx="3564">
                  <c:v>356.6</c:v>
                </c:pt>
                <c:pt idx="3565">
                  <c:v>356.7</c:v>
                </c:pt>
                <c:pt idx="3566">
                  <c:v>356.8</c:v>
                </c:pt>
                <c:pt idx="3567">
                  <c:v>356.9</c:v>
                </c:pt>
                <c:pt idx="3568">
                  <c:v>357</c:v>
                </c:pt>
                <c:pt idx="3569">
                  <c:v>357.1</c:v>
                </c:pt>
                <c:pt idx="3570">
                  <c:v>357.2</c:v>
                </c:pt>
                <c:pt idx="3571">
                  <c:v>357.3</c:v>
                </c:pt>
                <c:pt idx="3572">
                  <c:v>357.4</c:v>
                </c:pt>
                <c:pt idx="3573">
                  <c:v>357.5</c:v>
                </c:pt>
                <c:pt idx="3574">
                  <c:v>357.6</c:v>
                </c:pt>
                <c:pt idx="3575">
                  <c:v>357.7</c:v>
                </c:pt>
                <c:pt idx="3576">
                  <c:v>357.8</c:v>
                </c:pt>
                <c:pt idx="3577">
                  <c:v>357.9</c:v>
                </c:pt>
                <c:pt idx="3578">
                  <c:v>358</c:v>
                </c:pt>
                <c:pt idx="3579">
                  <c:v>358.1</c:v>
                </c:pt>
                <c:pt idx="3580">
                  <c:v>358.2</c:v>
                </c:pt>
                <c:pt idx="3581">
                  <c:v>358.3</c:v>
                </c:pt>
                <c:pt idx="3582">
                  <c:v>358.4</c:v>
                </c:pt>
                <c:pt idx="3583">
                  <c:v>358.5</c:v>
                </c:pt>
                <c:pt idx="3584">
                  <c:v>358.6</c:v>
                </c:pt>
                <c:pt idx="3585">
                  <c:v>358.7</c:v>
                </c:pt>
                <c:pt idx="3586">
                  <c:v>358.8</c:v>
                </c:pt>
                <c:pt idx="3587">
                  <c:v>358.9</c:v>
                </c:pt>
                <c:pt idx="3588">
                  <c:v>359</c:v>
                </c:pt>
                <c:pt idx="3589">
                  <c:v>359.1</c:v>
                </c:pt>
                <c:pt idx="3590">
                  <c:v>359.2</c:v>
                </c:pt>
                <c:pt idx="3591">
                  <c:v>359.3</c:v>
                </c:pt>
                <c:pt idx="3592">
                  <c:v>359.4</c:v>
                </c:pt>
                <c:pt idx="3593">
                  <c:v>359.5</c:v>
                </c:pt>
                <c:pt idx="3594">
                  <c:v>359.6</c:v>
                </c:pt>
                <c:pt idx="3595">
                  <c:v>359.7</c:v>
                </c:pt>
                <c:pt idx="3596">
                  <c:v>359.8</c:v>
                </c:pt>
                <c:pt idx="3597">
                  <c:v>359.9</c:v>
                </c:pt>
                <c:pt idx="3598">
                  <c:v>360</c:v>
                </c:pt>
                <c:pt idx="3599">
                  <c:v>360.1</c:v>
                </c:pt>
                <c:pt idx="3600">
                  <c:v>360.2</c:v>
                </c:pt>
                <c:pt idx="3601">
                  <c:v>360.3</c:v>
                </c:pt>
                <c:pt idx="3602">
                  <c:v>360.4</c:v>
                </c:pt>
                <c:pt idx="3603">
                  <c:v>360.5</c:v>
                </c:pt>
                <c:pt idx="3604">
                  <c:v>360.6</c:v>
                </c:pt>
                <c:pt idx="3605">
                  <c:v>360.7</c:v>
                </c:pt>
                <c:pt idx="3606">
                  <c:v>360.8</c:v>
                </c:pt>
                <c:pt idx="3607">
                  <c:v>360.9</c:v>
                </c:pt>
                <c:pt idx="3608">
                  <c:v>361</c:v>
                </c:pt>
                <c:pt idx="3609">
                  <c:v>361.1</c:v>
                </c:pt>
                <c:pt idx="3610">
                  <c:v>361.2</c:v>
                </c:pt>
                <c:pt idx="3611">
                  <c:v>361.3</c:v>
                </c:pt>
                <c:pt idx="3612">
                  <c:v>361.4</c:v>
                </c:pt>
                <c:pt idx="3613">
                  <c:v>361.5</c:v>
                </c:pt>
                <c:pt idx="3614">
                  <c:v>361.6</c:v>
                </c:pt>
                <c:pt idx="3615">
                  <c:v>361.7</c:v>
                </c:pt>
                <c:pt idx="3616">
                  <c:v>361.8</c:v>
                </c:pt>
                <c:pt idx="3617">
                  <c:v>361.9</c:v>
                </c:pt>
                <c:pt idx="3618">
                  <c:v>362</c:v>
                </c:pt>
                <c:pt idx="3619">
                  <c:v>362.1</c:v>
                </c:pt>
                <c:pt idx="3620">
                  <c:v>362.2</c:v>
                </c:pt>
                <c:pt idx="3621">
                  <c:v>362.3</c:v>
                </c:pt>
                <c:pt idx="3622">
                  <c:v>362.4</c:v>
                </c:pt>
                <c:pt idx="3623">
                  <c:v>362.5</c:v>
                </c:pt>
                <c:pt idx="3624">
                  <c:v>362.6</c:v>
                </c:pt>
                <c:pt idx="3625">
                  <c:v>362.7</c:v>
                </c:pt>
                <c:pt idx="3626">
                  <c:v>362.8</c:v>
                </c:pt>
                <c:pt idx="3627">
                  <c:v>362.9</c:v>
                </c:pt>
                <c:pt idx="3628">
                  <c:v>363</c:v>
                </c:pt>
                <c:pt idx="3629">
                  <c:v>363.1</c:v>
                </c:pt>
                <c:pt idx="3630">
                  <c:v>363.2</c:v>
                </c:pt>
                <c:pt idx="3631">
                  <c:v>363.3</c:v>
                </c:pt>
                <c:pt idx="3632">
                  <c:v>363.4</c:v>
                </c:pt>
                <c:pt idx="3633">
                  <c:v>363.5</c:v>
                </c:pt>
                <c:pt idx="3634">
                  <c:v>363.6</c:v>
                </c:pt>
                <c:pt idx="3635">
                  <c:v>363.7</c:v>
                </c:pt>
                <c:pt idx="3636">
                  <c:v>363.8</c:v>
                </c:pt>
                <c:pt idx="3637">
                  <c:v>363.9</c:v>
                </c:pt>
                <c:pt idx="3638">
                  <c:v>364</c:v>
                </c:pt>
                <c:pt idx="3639">
                  <c:v>364.1</c:v>
                </c:pt>
                <c:pt idx="3640">
                  <c:v>364.2</c:v>
                </c:pt>
                <c:pt idx="3641">
                  <c:v>364.3</c:v>
                </c:pt>
                <c:pt idx="3642">
                  <c:v>364.4</c:v>
                </c:pt>
                <c:pt idx="3643">
                  <c:v>364.5</c:v>
                </c:pt>
                <c:pt idx="3644">
                  <c:v>364.6</c:v>
                </c:pt>
                <c:pt idx="3645">
                  <c:v>364.7</c:v>
                </c:pt>
                <c:pt idx="3646">
                  <c:v>364.8</c:v>
                </c:pt>
                <c:pt idx="3647">
                  <c:v>364.9</c:v>
                </c:pt>
                <c:pt idx="3648">
                  <c:v>365</c:v>
                </c:pt>
                <c:pt idx="3649">
                  <c:v>365.1</c:v>
                </c:pt>
                <c:pt idx="3650">
                  <c:v>365.2</c:v>
                </c:pt>
                <c:pt idx="3651">
                  <c:v>365.3</c:v>
                </c:pt>
                <c:pt idx="3652">
                  <c:v>365.4</c:v>
                </c:pt>
                <c:pt idx="3653">
                  <c:v>365.5</c:v>
                </c:pt>
                <c:pt idx="3654">
                  <c:v>365.6</c:v>
                </c:pt>
                <c:pt idx="3655">
                  <c:v>365.7</c:v>
                </c:pt>
                <c:pt idx="3656">
                  <c:v>365.8</c:v>
                </c:pt>
                <c:pt idx="3657">
                  <c:v>365.9</c:v>
                </c:pt>
                <c:pt idx="3658">
                  <c:v>366</c:v>
                </c:pt>
                <c:pt idx="3659">
                  <c:v>366.1</c:v>
                </c:pt>
                <c:pt idx="3660">
                  <c:v>366.2</c:v>
                </c:pt>
                <c:pt idx="3661">
                  <c:v>366.3</c:v>
                </c:pt>
                <c:pt idx="3662">
                  <c:v>366.4</c:v>
                </c:pt>
                <c:pt idx="3663">
                  <c:v>366.5</c:v>
                </c:pt>
                <c:pt idx="3664">
                  <c:v>366.6</c:v>
                </c:pt>
                <c:pt idx="3665">
                  <c:v>366.7</c:v>
                </c:pt>
                <c:pt idx="3666">
                  <c:v>366.8</c:v>
                </c:pt>
                <c:pt idx="3667">
                  <c:v>366.9</c:v>
                </c:pt>
                <c:pt idx="3668">
                  <c:v>367</c:v>
                </c:pt>
                <c:pt idx="3669">
                  <c:v>367.1</c:v>
                </c:pt>
                <c:pt idx="3670">
                  <c:v>367.2</c:v>
                </c:pt>
                <c:pt idx="3671">
                  <c:v>367.3</c:v>
                </c:pt>
                <c:pt idx="3672">
                  <c:v>367.4</c:v>
                </c:pt>
                <c:pt idx="3673">
                  <c:v>367.5</c:v>
                </c:pt>
                <c:pt idx="3674">
                  <c:v>367.6</c:v>
                </c:pt>
                <c:pt idx="3675">
                  <c:v>367.7</c:v>
                </c:pt>
                <c:pt idx="3676">
                  <c:v>367.8</c:v>
                </c:pt>
                <c:pt idx="3677">
                  <c:v>367.9</c:v>
                </c:pt>
                <c:pt idx="3678">
                  <c:v>368</c:v>
                </c:pt>
                <c:pt idx="3679">
                  <c:v>368.1</c:v>
                </c:pt>
                <c:pt idx="3680">
                  <c:v>368.2</c:v>
                </c:pt>
                <c:pt idx="3681">
                  <c:v>368.3</c:v>
                </c:pt>
                <c:pt idx="3682">
                  <c:v>368.4</c:v>
                </c:pt>
                <c:pt idx="3683">
                  <c:v>368.5</c:v>
                </c:pt>
                <c:pt idx="3684">
                  <c:v>368.6</c:v>
                </c:pt>
                <c:pt idx="3685">
                  <c:v>368.7</c:v>
                </c:pt>
                <c:pt idx="3686">
                  <c:v>368.8</c:v>
                </c:pt>
                <c:pt idx="3687">
                  <c:v>368.9</c:v>
                </c:pt>
                <c:pt idx="3688">
                  <c:v>369</c:v>
                </c:pt>
                <c:pt idx="3689">
                  <c:v>369.1</c:v>
                </c:pt>
                <c:pt idx="3690">
                  <c:v>369.2</c:v>
                </c:pt>
                <c:pt idx="3691">
                  <c:v>369.3</c:v>
                </c:pt>
                <c:pt idx="3692">
                  <c:v>369.4</c:v>
                </c:pt>
                <c:pt idx="3693">
                  <c:v>369.5</c:v>
                </c:pt>
                <c:pt idx="3694">
                  <c:v>369.6</c:v>
                </c:pt>
                <c:pt idx="3695">
                  <c:v>369.7</c:v>
                </c:pt>
                <c:pt idx="3696">
                  <c:v>369.8</c:v>
                </c:pt>
                <c:pt idx="3697">
                  <c:v>369.9</c:v>
                </c:pt>
                <c:pt idx="3698">
                  <c:v>370</c:v>
                </c:pt>
                <c:pt idx="3699">
                  <c:v>370.1</c:v>
                </c:pt>
                <c:pt idx="3700">
                  <c:v>370.2</c:v>
                </c:pt>
                <c:pt idx="3701">
                  <c:v>370.3</c:v>
                </c:pt>
                <c:pt idx="3702">
                  <c:v>370.4</c:v>
                </c:pt>
                <c:pt idx="3703">
                  <c:v>370.5</c:v>
                </c:pt>
                <c:pt idx="3704">
                  <c:v>370.6</c:v>
                </c:pt>
                <c:pt idx="3705">
                  <c:v>370.7</c:v>
                </c:pt>
                <c:pt idx="3706">
                  <c:v>370.8</c:v>
                </c:pt>
                <c:pt idx="3707">
                  <c:v>370.9</c:v>
                </c:pt>
                <c:pt idx="3708">
                  <c:v>371</c:v>
                </c:pt>
                <c:pt idx="3709">
                  <c:v>371.1</c:v>
                </c:pt>
                <c:pt idx="3710">
                  <c:v>371.2</c:v>
                </c:pt>
                <c:pt idx="3711">
                  <c:v>371.3</c:v>
                </c:pt>
                <c:pt idx="3712">
                  <c:v>371.4</c:v>
                </c:pt>
                <c:pt idx="3713">
                  <c:v>371.5</c:v>
                </c:pt>
                <c:pt idx="3714">
                  <c:v>371.6</c:v>
                </c:pt>
                <c:pt idx="3715">
                  <c:v>371.7</c:v>
                </c:pt>
                <c:pt idx="3716">
                  <c:v>371.8</c:v>
                </c:pt>
                <c:pt idx="3717">
                  <c:v>371.9</c:v>
                </c:pt>
                <c:pt idx="3718">
                  <c:v>372</c:v>
                </c:pt>
                <c:pt idx="3719">
                  <c:v>372.1</c:v>
                </c:pt>
                <c:pt idx="3720">
                  <c:v>372.2</c:v>
                </c:pt>
                <c:pt idx="3721">
                  <c:v>372.3</c:v>
                </c:pt>
                <c:pt idx="3722">
                  <c:v>372.4</c:v>
                </c:pt>
                <c:pt idx="3723">
                  <c:v>372.5</c:v>
                </c:pt>
                <c:pt idx="3724">
                  <c:v>372.6</c:v>
                </c:pt>
                <c:pt idx="3725">
                  <c:v>372.7</c:v>
                </c:pt>
                <c:pt idx="3726">
                  <c:v>372.8</c:v>
                </c:pt>
                <c:pt idx="3727">
                  <c:v>372.9</c:v>
                </c:pt>
                <c:pt idx="3728">
                  <c:v>373</c:v>
                </c:pt>
                <c:pt idx="3729">
                  <c:v>373.1</c:v>
                </c:pt>
                <c:pt idx="3730">
                  <c:v>373.2</c:v>
                </c:pt>
                <c:pt idx="3731">
                  <c:v>373.3</c:v>
                </c:pt>
                <c:pt idx="3732">
                  <c:v>373.4</c:v>
                </c:pt>
                <c:pt idx="3733">
                  <c:v>373.5</c:v>
                </c:pt>
                <c:pt idx="3734">
                  <c:v>373.6</c:v>
                </c:pt>
                <c:pt idx="3735">
                  <c:v>373.7</c:v>
                </c:pt>
                <c:pt idx="3736">
                  <c:v>373.8</c:v>
                </c:pt>
                <c:pt idx="3737">
                  <c:v>373.9</c:v>
                </c:pt>
                <c:pt idx="3738">
                  <c:v>374</c:v>
                </c:pt>
                <c:pt idx="3739">
                  <c:v>374.1</c:v>
                </c:pt>
                <c:pt idx="3740">
                  <c:v>374.2</c:v>
                </c:pt>
                <c:pt idx="3741">
                  <c:v>374.3</c:v>
                </c:pt>
                <c:pt idx="3742">
                  <c:v>374.4</c:v>
                </c:pt>
                <c:pt idx="3743">
                  <c:v>374.5</c:v>
                </c:pt>
                <c:pt idx="3744">
                  <c:v>374.6</c:v>
                </c:pt>
                <c:pt idx="3745">
                  <c:v>374.7</c:v>
                </c:pt>
                <c:pt idx="3746">
                  <c:v>374.8</c:v>
                </c:pt>
                <c:pt idx="3747">
                  <c:v>374.9</c:v>
                </c:pt>
                <c:pt idx="3748">
                  <c:v>375</c:v>
                </c:pt>
                <c:pt idx="3749">
                  <c:v>375.1</c:v>
                </c:pt>
                <c:pt idx="3750">
                  <c:v>375.2</c:v>
                </c:pt>
                <c:pt idx="3751">
                  <c:v>375.3</c:v>
                </c:pt>
                <c:pt idx="3752">
                  <c:v>375.4</c:v>
                </c:pt>
                <c:pt idx="3753">
                  <c:v>375.5</c:v>
                </c:pt>
                <c:pt idx="3754">
                  <c:v>375.6</c:v>
                </c:pt>
                <c:pt idx="3755">
                  <c:v>375.7</c:v>
                </c:pt>
                <c:pt idx="3756">
                  <c:v>375.8</c:v>
                </c:pt>
                <c:pt idx="3757">
                  <c:v>375.9</c:v>
                </c:pt>
                <c:pt idx="3758">
                  <c:v>376</c:v>
                </c:pt>
                <c:pt idx="3759">
                  <c:v>376.1</c:v>
                </c:pt>
                <c:pt idx="3760">
                  <c:v>376.2</c:v>
                </c:pt>
                <c:pt idx="3761">
                  <c:v>376.3</c:v>
                </c:pt>
                <c:pt idx="3762">
                  <c:v>376.4</c:v>
                </c:pt>
                <c:pt idx="3763">
                  <c:v>376.5</c:v>
                </c:pt>
                <c:pt idx="3764">
                  <c:v>376.6</c:v>
                </c:pt>
                <c:pt idx="3765">
                  <c:v>376.7</c:v>
                </c:pt>
                <c:pt idx="3766">
                  <c:v>376.8</c:v>
                </c:pt>
                <c:pt idx="3767">
                  <c:v>376.9</c:v>
                </c:pt>
                <c:pt idx="3768">
                  <c:v>377</c:v>
                </c:pt>
                <c:pt idx="3769">
                  <c:v>377.1</c:v>
                </c:pt>
                <c:pt idx="3770">
                  <c:v>377.2</c:v>
                </c:pt>
                <c:pt idx="3771">
                  <c:v>377.3</c:v>
                </c:pt>
                <c:pt idx="3772">
                  <c:v>377.4</c:v>
                </c:pt>
                <c:pt idx="3773">
                  <c:v>377.5</c:v>
                </c:pt>
                <c:pt idx="3774">
                  <c:v>377.6</c:v>
                </c:pt>
                <c:pt idx="3775">
                  <c:v>377.7</c:v>
                </c:pt>
                <c:pt idx="3776">
                  <c:v>377.8</c:v>
                </c:pt>
                <c:pt idx="3777">
                  <c:v>377.9</c:v>
                </c:pt>
                <c:pt idx="3778">
                  <c:v>378</c:v>
                </c:pt>
                <c:pt idx="3779">
                  <c:v>378.1</c:v>
                </c:pt>
                <c:pt idx="3780">
                  <c:v>378.2</c:v>
                </c:pt>
                <c:pt idx="3781">
                  <c:v>378.3</c:v>
                </c:pt>
                <c:pt idx="3782">
                  <c:v>378.4</c:v>
                </c:pt>
                <c:pt idx="3783">
                  <c:v>378.5</c:v>
                </c:pt>
                <c:pt idx="3784">
                  <c:v>378.6</c:v>
                </c:pt>
                <c:pt idx="3785">
                  <c:v>378.7</c:v>
                </c:pt>
                <c:pt idx="3786">
                  <c:v>378.8</c:v>
                </c:pt>
                <c:pt idx="3787">
                  <c:v>378.9</c:v>
                </c:pt>
                <c:pt idx="3788">
                  <c:v>379</c:v>
                </c:pt>
                <c:pt idx="3789">
                  <c:v>379.1</c:v>
                </c:pt>
                <c:pt idx="3790">
                  <c:v>379.2</c:v>
                </c:pt>
                <c:pt idx="3791">
                  <c:v>379.3</c:v>
                </c:pt>
                <c:pt idx="3792">
                  <c:v>379.4</c:v>
                </c:pt>
                <c:pt idx="3793">
                  <c:v>379.5</c:v>
                </c:pt>
                <c:pt idx="3794">
                  <c:v>379.6</c:v>
                </c:pt>
                <c:pt idx="3795">
                  <c:v>379.7</c:v>
                </c:pt>
                <c:pt idx="3796">
                  <c:v>379.8</c:v>
                </c:pt>
                <c:pt idx="3797">
                  <c:v>379.9</c:v>
                </c:pt>
                <c:pt idx="3798">
                  <c:v>380</c:v>
                </c:pt>
                <c:pt idx="3799">
                  <c:v>380.1</c:v>
                </c:pt>
                <c:pt idx="3800">
                  <c:v>380.2</c:v>
                </c:pt>
                <c:pt idx="3801">
                  <c:v>380.3</c:v>
                </c:pt>
                <c:pt idx="3802">
                  <c:v>380.4</c:v>
                </c:pt>
                <c:pt idx="3803">
                  <c:v>380.5</c:v>
                </c:pt>
                <c:pt idx="3804">
                  <c:v>380.6</c:v>
                </c:pt>
                <c:pt idx="3805">
                  <c:v>380.7</c:v>
                </c:pt>
                <c:pt idx="3806">
                  <c:v>380.8</c:v>
                </c:pt>
                <c:pt idx="3807">
                  <c:v>380.9</c:v>
                </c:pt>
                <c:pt idx="3808">
                  <c:v>381</c:v>
                </c:pt>
                <c:pt idx="3809">
                  <c:v>381.1</c:v>
                </c:pt>
                <c:pt idx="3810">
                  <c:v>381.2</c:v>
                </c:pt>
                <c:pt idx="3811">
                  <c:v>381.3</c:v>
                </c:pt>
                <c:pt idx="3812">
                  <c:v>381.4</c:v>
                </c:pt>
                <c:pt idx="3813">
                  <c:v>381.5</c:v>
                </c:pt>
                <c:pt idx="3814">
                  <c:v>381.6</c:v>
                </c:pt>
                <c:pt idx="3815">
                  <c:v>381.7</c:v>
                </c:pt>
                <c:pt idx="3816">
                  <c:v>381.8</c:v>
                </c:pt>
                <c:pt idx="3817">
                  <c:v>381.9</c:v>
                </c:pt>
                <c:pt idx="3818">
                  <c:v>382</c:v>
                </c:pt>
                <c:pt idx="3819">
                  <c:v>382.1</c:v>
                </c:pt>
                <c:pt idx="3820">
                  <c:v>382.2</c:v>
                </c:pt>
                <c:pt idx="3821">
                  <c:v>382.3</c:v>
                </c:pt>
                <c:pt idx="3822">
                  <c:v>382.4</c:v>
                </c:pt>
                <c:pt idx="3823">
                  <c:v>382.5</c:v>
                </c:pt>
                <c:pt idx="3824">
                  <c:v>382.6</c:v>
                </c:pt>
                <c:pt idx="3825">
                  <c:v>382.7</c:v>
                </c:pt>
                <c:pt idx="3826">
                  <c:v>382.8</c:v>
                </c:pt>
                <c:pt idx="3827">
                  <c:v>382.9</c:v>
                </c:pt>
                <c:pt idx="3828">
                  <c:v>383</c:v>
                </c:pt>
                <c:pt idx="3829">
                  <c:v>383.1</c:v>
                </c:pt>
                <c:pt idx="3830">
                  <c:v>383.2</c:v>
                </c:pt>
                <c:pt idx="3831">
                  <c:v>383.3</c:v>
                </c:pt>
                <c:pt idx="3832">
                  <c:v>383.4</c:v>
                </c:pt>
                <c:pt idx="3833">
                  <c:v>383.5</c:v>
                </c:pt>
                <c:pt idx="3834">
                  <c:v>383.6</c:v>
                </c:pt>
                <c:pt idx="3835">
                  <c:v>383.7</c:v>
                </c:pt>
                <c:pt idx="3836">
                  <c:v>383.8</c:v>
                </c:pt>
                <c:pt idx="3837">
                  <c:v>383.9</c:v>
                </c:pt>
                <c:pt idx="3838">
                  <c:v>384</c:v>
                </c:pt>
                <c:pt idx="3839">
                  <c:v>384.1</c:v>
                </c:pt>
                <c:pt idx="3840">
                  <c:v>384.2</c:v>
                </c:pt>
                <c:pt idx="3841">
                  <c:v>384.3</c:v>
                </c:pt>
                <c:pt idx="3842">
                  <c:v>384.4</c:v>
                </c:pt>
                <c:pt idx="3843">
                  <c:v>384.5</c:v>
                </c:pt>
                <c:pt idx="3844">
                  <c:v>384.6</c:v>
                </c:pt>
                <c:pt idx="3845">
                  <c:v>384.7</c:v>
                </c:pt>
                <c:pt idx="3846">
                  <c:v>384.8</c:v>
                </c:pt>
                <c:pt idx="3847">
                  <c:v>384.9</c:v>
                </c:pt>
                <c:pt idx="3848">
                  <c:v>385</c:v>
                </c:pt>
                <c:pt idx="3849">
                  <c:v>385.1</c:v>
                </c:pt>
                <c:pt idx="3850">
                  <c:v>385.2</c:v>
                </c:pt>
                <c:pt idx="3851">
                  <c:v>385.3</c:v>
                </c:pt>
                <c:pt idx="3852">
                  <c:v>385.4</c:v>
                </c:pt>
                <c:pt idx="3853">
                  <c:v>385.5</c:v>
                </c:pt>
                <c:pt idx="3854">
                  <c:v>385.6</c:v>
                </c:pt>
                <c:pt idx="3855">
                  <c:v>385.7</c:v>
                </c:pt>
                <c:pt idx="3856">
                  <c:v>385.8</c:v>
                </c:pt>
                <c:pt idx="3857">
                  <c:v>385.9</c:v>
                </c:pt>
                <c:pt idx="3858">
                  <c:v>386</c:v>
                </c:pt>
                <c:pt idx="3859">
                  <c:v>386.1</c:v>
                </c:pt>
                <c:pt idx="3860">
                  <c:v>386.2</c:v>
                </c:pt>
                <c:pt idx="3861">
                  <c:v>386.3</c:v>
                </c:pt>
                <c:pt idx="3862">
                  <c:v>386.4</c:v>
                </c:pt>
                <c:pt idx="3863">
                  <c:v>386.5</c:v>
                </c:pt>
                <c:pt idx="3864">
                  <c:v>386.6</c:v>
                </c:pt>
                <c:pt idx="3865">
                  <c:v>386.7</c:v>
                </c:pt>
                <c:pt idx="3866">
                  <c:v>386.8</c:v>
                </c:pt>
                <c:pt idx="3867">
                  <c:v>386.9</c:v>
                </c:pt>
                <c:pt idx="3868">
                  <c:v>387</c:v>
                </c:pt>
                <c:pt idx="3869">
                  <c:v>387.1</c:v>
                </c:pt>
                <c:pt idx="3870">
                  <c:v>387.2</c:v>
                </c:pt>
                <c:pt idx="3871">
                  <c:v>387.3</c:v>
                </c:pt>
                <c:pt idx="3872">
                  <c:v>387.4</c:v>
                </c:pt>
                <c:pt idx="3873">
                  <c:v>387.5</c:v>
                </c:pt>
                <c:pt idx="3874">
                  <c:v>387.6</c:v>
                </c:pt>
                <c:pt idx="3875">
                  <c:v>387.7</c:v>
                </c:pt>
                <c:pt idx="3876">
                  <c:v>387.8</c:v>
                </c:pt>
                <c:pt idx="3877">
                  <c:v>387.9</c:v>
                </c:pt>
                <c:pt idx="3878">
                  <c:v>388</c:v>
                </c:pt>
                <c:pt idx="3879">
                  <c:v>388.1</c:v>
                </c:pt>
                <c:pt idx="3880">
                  <c:v>388.2</c:v>
                </c:pt>
                <c:pt idx="3881">
                  <c:v>388.3</c:v>
                </c:pt>
                <c:pt idx="3882">
                  <c:v>388.4</c:v>
                </c:pt>
                <c:pt idx="3883">
                  <c:v>388.5</c:v>
                </c:pt>
                <c:pt idx="3884">
                  <c:v>388.6</c:v>
                </c:pt>
                <c:pt idx="3885">
                  <c:v>388.7</c:v>
                </c:pt>
                <c:pt idx="3886">
                  <c:v>388.8</c:v>
                </c:pt>
                <c:pt idx="3887">
                  <c:v>388.9</c:v>
                </c:pt>
                <c:pt idx="3888">
                  <c:v>389</c:v>
                </c:pt>
                <c:pt idx="3889">
                  <c:v>389.1</c:v>
                </c:pt>
                <c:pt idx="3890">
                  <c:v>389.2</c:v>
                </c:pt>
                <c:pt idx="3891">
                  <c:v>389.3</c:v>
                </c:pt>
                <c:pt idx="3892">
                  <c:v>389.4</c:v>
                </c:pt>
                <c:pt idx="3893">
                  <c:v>389.5</c:v>
                </c:pt>
                <c:pt idx="3894">
                  <c:v>389.6</c:v>
                </c:pt>
                <c:pt idx="3895">
                  <c:v>389.7</c:v>
                </c:pt>
                <c:pt idx="3896">
                  <c:v>389.8</c:v>
                </c:pt>
                <c:pt idx="3897">
                  <c:v>389.9</c:v>
                </c:pt>
                <c:pt idx="3898">
                  <c:v>390</c:v>
                </c:pt>
                <c:pt idx="3899">
                  <c:v>390.1</c:v>
                </c:pt>
                <c:pt idx="3900">
                  <c:v>390.2</c:v>
                </c:pt>
                <c:pt idx="3901">
                  <c:v>390.3</c:v>
                </c:pt>
                <c:pt idx="3902">
                  <c:v>390.4</c:v>
                </c:pt>
                <c:pt idx="3903">
                  <c:v>390.5</c:v>
                </c:pt>
                <c:pt idx="3904">
                  <c:v>390.6</c:v>
                </c:pt>
                <c:pt idx="3905">
                  <c:v>390.7</c:v>
                </c:pt>
                <c:pt idx="3906">
                  <c:v>390.8</c:v>
                </c:pt>
                <c:pt idx="3907">
                  <c:v>390.9</c:v>
                </c:pt>
                <c:pt idx="3908">
                  <c:v>391</c:v>
                </c:pt>
                <c:pt idx="3909">
                  <c:v>391.1</c:v>
                </c:pt>
                <c:pt idx="3910">
                  <c:v>391.2</c:v>
                </c:pt>
                <c:pt idx="3911">
                  <c:v>391.3</c:v>
                </c:pt>
                <c:pt idx="3912">
                  <c:v>391.4</c:v>
                </c:pt>
                <c:pt idx="3913">
                  <c:v>391.5</c:v>
                </c:pt>
                <c:pt idx="3914">
                  <c:v>391.6</c:v>
                </c:pt>
                <c:pt idx="3915">
                  <c:v>391.7</c:v>
                </c:pt>
                <c:pt idx="3916">
                  <c:v>391.8</c:v>
                </c:pt>
                <c:pt idx="3917">
                  <c:v>391.9</c:v>
                </c:pt>
                <c:pt idx="3918">
                  <c:v>392</c:v>
                </c:pt>
                <c:pt idx="3919">
                  <c:v>392.1</c:v>
                </c:pt>
                <c:pt idx="3920">
                  <c:v>392.2</c:v>
                </c:pt>
                <c:pt idx="3921">
                  <c:v>392.3</c:v>
                </c:pt>
                <c:pt idx="3922">
                  <c:v>392.4</c:v>
                </c:pt>
                <c:pt idx="3923">
                  <c:v>392.5</c:v>
                </c:pt>
                <c:pt idx="3924">
                  <c:v>392.6</c:v>
                </c:pt>
                <c:pt idx="3925">
                  <c:v>392.7</c:v>
                </c:pt>
                <c:pt idx="3926">
                  <c:v>392.8</c:v>
                </c:pt>
                <c:pt idx="3927">
                  <c:v>392.9</c:v>
                </c:pt>
                <c:pt idx="3928">
                  <c:v>393</c:v>
                </c:pt>
                <c:pt idx="3929">
                  <c:v>393.1</c:v>
                </c:pt>
                <c:pt idx="3930">
                  <c:v>393.2</c:v>
                </c:pt>
                <c:pt idx="3931">
                  <c:v>393.3</c:v>
                </c:pt>
                <c:pt idx="3932">
                  <c:v>393.4</c:v>
                </c:pt>
                <c:pt idx="3933">
                  <c:v>393.5</c:v>
                </c:pt>
                <c:pt idx="3934">
                  <c:v>393.6</c:v>
                </c:pt>
                <c:pt idx="3935">
                  <c:v>393.7</c:v>
                </c:pt>
                <c:pt idx="3936">
                  <c:v>393.8</c:v>
                </c:pt>
                <c:pt idx="3937">
                  <c:v>393.9</c:v>
                </c:pt>
                <c:pt idx="3938">
                  <c:v>394</c:v>
                </c:pt>
                <c:pt idx="3939">
                  <c:v>394.1</c:v>
                </c:pt>
                <c:pt idx="3940">
                  <c:v>394.2</c:v>
                </c:pt>
                <c:pt idx="3941">
                  <c:v>394.3</c:v>
                </c:pt>
                <c:pt idx="3942">
                  <c:v>394.4</c:v>
                </c:pt>
                <c:pt idx="3943">
                  <c:v>394.5</c:v>
                </c:pt>
                <c:pt idx="3944">
                  <c:v>394.6</c:v>
                </c:pt>
                <c:pt idx="3945">
                  <c:v>394.7</c:v>
                </c:pt>
                <c:pt idx="3946">
                  <c:v>394.8</c:v>
                </c:pt>
                <c:pt idx="3947">
                  <c:v>394.9</c:v>
                </c:pt>
                <c:pt idx="3948">
                  <c:v>395</c:v>
                </c:pt>
                <c:pt idx="3949">
                  <c:v>395.1</c:v>
                </c:pt>
                <c:pt idx="3950">
                  <c:v>395.2</c:v>
                </c:pt>
                <c:pt idx="3951">
                  <c:v>395.3</c:v>
                </c:pt>
                <c:pt idx="3952">
                  <c:v>395.4</c:v>
                </c:pt>
                <c:pt idx="3953">
                  <c:v>395.5</c:v>
                </c:pt>
                <c:pt idx="3954">
                  <c:v>395.6</c:v>
                </c:pt>
                <c:pt idx="3955">
                  <c:v>395.7</c:v>
                </c:pt>
                <c:pt idx="3956">
                  <c:v>395.8</c:v>
                </c:pt>
                <c:pt idx="3957">
                  <c:v>395.9</c:v>
                </c:pt>
                <c:pt idx="3958">
                  <c:v>396</c:v>
                </c:pt>
                <c:pt idx="3959">
                  <c:v>396.1</c:v>
                </c:pt>
                <c:pt idx="3960">
                  <c:v>396.2</c:v>
                </c:pt>
                <c:pt idx="3961">
                  <c:v>396.3</c:v>
                </c:pt>
                <c:pt idx="3962">
                  <c:v>396.4</c:v>
                </c:pt>
                <c:pt idx="3963">
                  <c:v>396.5</c:v>
                </c:pt>
                <c:pt idx="3964">
                  <c:v>396.6</c:v>
                </c:pt>
                <c:pt idx="3965">
                  <c:v>396.7</c:v>
                </c:pt>
                <c:pt idx="3966">
                  <c:v>396.8</c:v>
                </c:pt>
                <c:pt idx="3967">
                  <c:v>396.9</c:v>
                </c:pt>
                <c:pt idx="3968">
                  <c:v>397</c:v>
                </c:pt>
                <c:pt idx="3969">
                  <c:v>397.1</c:v>
                </c:pt>
                <c:pt idx="3970">
                  <c:v>397.2</c:v>
                </c:pt>
                <c:pt idx="3971">
                  <c:v>397.3</c:v>
                </c:pt>
                <c:pt idx="3972">
                  <c:v>397.4</c:v>
                </c:pt>
                <c:pt idx="3973">
                  <c:v>397.5</c:v>
                </c:pt>
                <c:pt idx="3974">
                  <c:v>397.6</c:v>
                </c:pt>
                <c:pt idx="3975">
                  <c:v>397.7</c:v>
                </c:pt>
                <c:pt idx="3976">
                  <c:v>397.8</c:v>
                </c:pt>
                <c:pt idx="3977">
                  <c:v>397.9</c:v>
                </c:pt>
                <c:pt idx="3978">
                  <c:v>398</c:v>
                </c:pt>
                <c:pt idx="3979">
                  <c:v>398.1</c:v>
                </c:pt>
                <c:pt idx="3980">
                  <c:v>398.2</c:v>
                </c:pt>
                <c:pt idx="3981">
                  <c:v>398.3</c:v>
                </c:pt>
                <c:pt idx="3982">
                  <c:v>398.4</c:v>
                </c:pt>
                <c:pt idx="3983">
                  <c:v>398.5</c:v>
                </c:pt>
                <c:pt idx="3984">
                  <c:v>398.6</c:v>
                </c:pt>
                <c:pt idx="3985">
                  <c:v>398.7</c:v>
                </c:pt>
                <c:pt idx="3986">
                  <c:v>398.8</c:v>
                </c:pt>
                <c:pt idx="3987">
                  <c:v>398.9</c:v>
                </c:pt>
                <c:pt idx="3988">
                  <c:v>399</c:v>
                </c:pt>
                <c:pt idx="3989">
                  <c:v>399.1</c:v>
                </c:pt>
                <c:pt idx="3990">
                  <c:v>399.2</c:v>
                </c:pt>
                <c:pt idx="3991">
                  <c:v>399.3</c:v>
                </c:pt>
                <c:pt idx="3992">
                  <c:v>399.4</c:v>
                </c:pt>
                <c:pt idx="3993">
                  <c:v>399.5</c:v>
                </c:pt>
                <c:pt idx="3994">
                  <c:v>399.6</c:v>
                </c:pt>
                <c:pt idx="3995">
                  <c:v>399.7</c:v>
                </c:pt>
                <c:pt idx="3996">
                  <c:v>399.8</c:v>
                </c:pt>
                <c:pt idx="3997">
                  <c:v>399.9</c:v>
                </c:pt>
                <c:pt idx="3998">
                  <c:v>400</c:v>
                </c:pt>
                <c:pt idx="3999">
                  <c:v>400.1</c:v>
                </c:pt>
                <c:pt idx="4000">
                  <c:v>400.2</c:v>
                </c:pt>
                <c:pt idx="4001">
                  <c:v>400.3</c:v>
                </c:pt>
                <c:pt idx="4002">
                  <c:v>400.4</c:v>
                </c:pt>
                <c:pt idx="4003">
                  <c:v>400.5</c:v>
                </c:pt>
                <c:pt idx="4004">
                  <c:v>400.6</c:v>
                </c:pt>
                <c:pt idx="4005">
                  <c:v>400.7</c:v>
                </c:pt>
                <c:pt idx="4006">
                  <c:v>400.8</c:v>
                </c:pt>
                <c:pt idx="4007">
                  <c:v>400.9</c:v>
                </c:pt>
                <c:pt idx="4008">
                  <c:v>401</c:v>
                </c:pt>
                <c:pt idx="4009">
                  <c:v>401.1</c:v>
                </c:pt>
                <c:pt idx="4010">
                  <c:v>401.2</c:v>
                </c:pt>
                <c:pt idx="4011">
                  <c:v>401.3</c:v>
                </c:pt>
                <c:pt idx="4012">
                  <c:v>401.4</c:v>
                </c:pt>
                <c:pt idx="4013">
                  <c:v>401.5</c:v>
                </c:pt>
                <c:pt idx="4014">
                  <c:v>401.6</c:v>
                </c:pt>
                <c:pt idx="4015">
                  <c:v>401.7</c:v>
                </c:pt>
                <c:pt idx="4016">
                  <c:v>401.8</c:v>
                </c:pt>
                <c:pt idx="4017">
                  <c:v>401.9</c:v>
                </c:pt>
                <c:pt idx="4018">
                  <c:v>402</c:v>
                </c:pt>
                <c:pt idx="4019">
                  <c:v>402.1</c:v>
                </c:pt>
                <c:pt idx="4020">
                  <c:v>402.2</c:v>
                </c:pt>
                <c:pt idx="4021">
                  <c:v>402.3</c:v>
                </c:pt>
                <c:pt idx="4022">
                  <c:v>402.4</c:v>
                </c:pt>
                <c:pt idx="4023">
                  <c:v>402.5</c:v>
                </c:pt>
                <c:pt idx="4024">
                  <c:v>402.6</c:v>
                </c:pt>
                <c:pt idx="4025">
                  <c:v>402.7</c:v>
                </c:pt>
                <c:pt idx="4026">
                  <c:v>402.8</c:v>
                </c:pt>
                <c:pt idx="4027">
                  <c:v>402.9</c:v>
                </c:pt>
                <c:pt idx="4028">
                  <c:v>403</c:v>
                </c:pt>
                <c:pt idx="4029">
                  <c:v>403.1</c:v>
                </c:pt>
                <c:pt idx="4030">
                  <c:v>403.2</c:v>
                </c:pt>
                <c:pt idx="4031">
                  <c:v>403.3</c:v>
                </c:pt>
                <c:pt idx="4032">
                  <c:v>403.4</c:v>
                </c:pt>
                <c:pt idx="4033">
                  <c:v>403.5</c:v>
                </c:pt>
                <c:pt idx="4034">
                  <c:v>403.6</c:v>
                </c:pt>
                <c:pt idx="4035">
                  <c:v>403.7</c:v>
                </c:pt>
                <c:pt idx="4036">
                  <c:v>403.8</c:v>
                </c:pt>
                <c:pt idx="4037">
                  <c:v>403.9</c:v>
                </c:pt>
                <c:pt idx="4038">
                  <c:v>404</c:v>
                </c:pt>
                <c:pt idx="4039">
                  <c:v>404.1</c:v>
                </c:pt>
                <c:pt idx="4040">
                  <c:v>404.2</c:v>
                </c:pt>
                <c:pt idx="4041">
                  <c:v>404.3</c:v>
                </c:pt>
                <c:pt idx="4042">
                  <c:v>404.4</c:v>
                </c:pt>
                <c:pt idx="4043">
                  <c:v>404.5</c:v>
                </c:pt>
                <c:pt idx="4044">
                  <c:v>404.6</c:v>
                </c:pt>
                <c:pt idx="4045">
                  <c:v>404.7</c:v>
                </c:pt>
                <c:pt idx="4046">
                  <c:v>404.8</c:v>
                </c:pt>
                <c:pt idx="4047">
                  <c:v>404.9</c:v>
                </c:pt>
                <c:pt idx="4048">
                  <c:v>405</c:v>
                </c:pt>
                <c:pt idx="4049">
                  <c:v>405.1</c:v>
                </c:pt>
                <c:pt idx="4050">
                  <c:v>405.2</c:v>
                </c:pt>
                <c:pt idx="4051">
                  <c:v>405.3</c:v>
                </c:pt>
                <c:pt idx="4052">
                  <c:v>405.4</c:v>
                </c:pt>
                <c:pt idx="4053">
                  <c:v>405.5</c:v>
                </c:pt>
                <c:pt idx="4054">
                  <c:v>405.6</c:v>
                </c:pt>
                <c:pt idx="4055">
                  <c:v>405.7</c:v>
                </c:pt>
                <c:pt idx="4056">
                  <c:v>405.8</c:v>
                </c:pt>
                <c:pt idx="4057">
                  <c:v>405.9</c:v>
                </c:pt>
                <c:pt idx="4058">
                  <c:v>406</c:v>
                </c:pt>
                <c:pt idx="4059">
                  <c:v>406.1</c:v>
                </c:pt>
                <c:pt idx="4060">
                  <c:v>406.2</c:v>
                </c:pt>
                <c:pt idx="4061">
                  <c:v>406.3</c:v>
                </c:pt>
                <c:pt idx="4062">
                  <c:v>406.4</c:v>
                </c:pt>
                <c:pt idx="4063">
                  <c:v>406.5</c:v>
                </c:pt>
                <c:pt idx="4064">
                  <c:v>406.6</c:v>
                </c:pt>
                <c:pt idx="4065">
                  <c:v>406.7</c:v>
                </c:pt>
                <c:pt idx="4066">
                  <c:v>406.8</c:v>
                </c:pt>
                <c:pt idx="4067">
                  <c:v>406.9</c:v>
                </c:pt>
                <c:pt idx="4068">
                  <c:v>407</c:v>
                </c:pt>
                <c:pt idx="4069">
                  <c:v>407.1</c:v>
                </c:pt>
                <c:pt idx="4070">
                  <c:v>407.2</c:v>
                </c:pt>
                <c:pt idx="4071">
                  <c:v>407.3</c:v>
                </c:pt>
                <c:pt idx="4072">
                  <c:v>407.4</c:v>
                </c:pt>
                <c:pt idx="4073">
                  <c:v>407.5</c:v>
                </c:pt>
                <c:pt idx="4074">
                  <c:v>407.6</c:v>
                </c:pt>
                <c:pt idx="4075">
                  <c:v>407.7</c:v>
                </c:pt>
                <c:pt idx="4076">
                  <c:v>407.8</c:v>
                </c:pt>
                <c:pt idx="4077">
                  <c:v>407.9</c:v>
                </c:pt>
                <c:pt idx="4078">
                  <c:v>408</c:v>
                </c:pt>
                <c:pt idx="4079">
                  <c:v>408.1</c:v>
                </c:pt>
                <c:pt idx="4080">
                  <c:v>408.2</c:v>
                </c:pt>
                <c:pt idx="4081">
                  <c:v>408.3</c:v>
                </c:pt>
                <c:pt idx="4082">
                  <c:v>408.4</c:v>
                </c:pt>
                <c:pt idx="4083">
                  <c:v>408.5</c:v>
                </c:pt>
                <c:pt idx="4084">
                  <c:v>408.6</c:v>
                </c:pt>
                <c:pt idx="4085">
                  <c:v>408.7</c:v>
                </c:pt>
                <c:pt idx="4086">
                  <c:v>408.8</c:v>
                </c:pt>
                <c:pt idx="4087">
                  <c:v>408.9</c:v>
                </c:pt>
                <c:pt idx="4088">
                  <c:v>409</c:v>
                </c:pt>
                <c:pt idx="4089">
                  <c:v>409.1</c:v>
                </c:pt>
                <c:pt idx="4090">
                  <c:v>409.2</c:v>
                </c:pt>
                <c:pt idx="4091">
                  <c:v>409.3</c:v>
                </c:pt>
                <c:pt idx="4092">
                  <c:v>409.4</c:v>
                </c:pt>
                <c:pt idx="4093">
                  <c:v>409.5</c:v>
                </c:pt>
                <c:pt idx="4094">
                  <c:v>409.6</c:v>
                </c:pt>
                <c:pt idx="4095">
                  <c:v>409.7</c:v>
                </c:pt>
                <c:pt idx="4096">
                  <c:v>409.8</c:v>
                </c:pt>
                <c:pt idx="4097">
                  <c:v>409.9</c:v>
                </c:pt>
                <c:pt idx="4098">
                  <c:v>410</c:v>
                </c:pt>
                <c:pt idx="4099">
                  <c:v>410.1</c:v>
                </c:pt>
                <c:pt idx="4100">
                  <c:v>410.2</c:v>
                </c:pt>
                <c:pt idx="4101">
                  <c:v>410.3</c:v>
                </c:pt>
                <c:pt idx="4102">
                  <c:v>410.4</c:v>
                </c:pt>
                <c:pt idx="4103">
                  <c:v>410.5</c:v>
                </c:pt>
                <c:pt idx="4104">
                  <c:v>410.6</c:v>
                </c:pt>
                <c:pt idx="4105">
                  <c:v>410.7</c:v>
                </c:pt>
                <c:pt idx="4106">
                  <c:v>410.8</c:v>
                </c:pt>
                <c:pt idx="4107">
                  <c:v>410.9</c:v>
                </c:pt>
                <c:pt idx="4108">
                  <c:v>411</c:v>
                </c:pt>
                <c:pt idx="4109">
                  <c:v>411.1</c:v>
                </c:pt>
                <c:pt idx="4110">
                  <c:v>411.2</c:v>
                </c:pt>
                <c:pt idx="4111">
                  <c:v>411.3</c:v>
                </c:pt>
                <c:pt idx="4112">
                  <c:v>411.4</c:v>
                </c:pt>
                <c:pt idx="4113">
                  <c:v>411.5</c:v>
                </c:pt>
                <c:pt idx="4114">
                  <c:v>411.6</c:v>
                </c:pt>
                <c:pt idx="4115">
                  <c:v>411.7</c:v>
                </c:pt>
                <c:pt idx="4116">
                  <c:v>411.8</c:v>
                </c:pt>
                <c:pt idx="4117">
                  <c:v>411.9</c:v>
                </c:pt>
                <c:pt idx="4118">
                  <c:v>412</c:v>
                </c:pt>
                <c:pt idx="4119">
                  <c:v>412.1</c:v>
                </c:pt>
                <c:pt idx="4120">
                  <c:v>412.2</c:v>
                </c:pt>
                <c:pt idx="4121">
                  <c:v>412.3</c:v>
                </c:pt>
                <c:pt idx="4122">
                  <c:v>412.4</c:v>
                </c:pt>
                <c:pt idx="4123">
                  <c:v>412.5</c:v>
                </c:pt>
                <c:pt idx="4124">
                  <c:v>412.6</c:v>
                </c:pt>
                <c:pt idx="4125">
                  <c:v>412.7</c:v>
                </c:pt>
                <c:pt idx="4126">
                  <c:v>412.8</c:v>
                </c:pt>
                <c:pt idx="4127">
                  <c:v>412.9</c:v>
                </c:pt>
                <c:pt idx="4128">
                  <c:v>413</c:v>
                </c:pt>
                <c:pt idx="4129">
                  <c:v>413.1</c:v>
                </c:pt>
                <c:pt idx="4130">
                  <c:v>413.2</c:v>
                </c:pt>
                <c:pt idx="4131">
                  <c:v>413.3</c:v>
                </c:pt>
                <c:pt idx="4132">
                  <c:v>413.4</c:v>
                </c:pt>
                <c:pt idx="4133">
                  <c:v>413.5</c:v>
                </c:pt>
                <c:pt idx="4134">
                  <c:v>413.6</c:v>
                </c:pt>
                <c:pt idx="4135">
                  <c:v>413.7</c:v>
                </c:pt>
                <c:pt idx="4136">
                  <c:v>413.8</c:v>
                </c:pt>
                <c:pt idx="4137">
                  <c:v>413.9</c:v>
                </c:pt>
                <c:pt idx="4138">
                  <c:v>414</c:v>
                </c:pt>
                <c:pt idx="4139">
                  <c:v>414.1</c:v>
                </c:pt>
                <c:pt idx="4140">
                  <c:v>414.2</c:v>
                </c:pt>
                <c:pt idx="4141">
                  <c:v>414.3</c:v>
                </c:pt>
                <c:pt idx="4142">
                  <c:v>414.4</c:v>
                </c:pt>
                <c:pt idx="4143">
                  <c:v>414.5</c:v>
                </c:pt>
                <c:pt idx="4144">
                  <c:v>414.6</c:v>
                </c:pt>
                <c:pt idx="4145">
                  <c:v>414.7</c:v>
                </c:pt>
                <c:pt idx="4146">
                  <c:v>414.8</c:v>
                </c:pt>
                <c:pt idx="4147">
                  <c:v>414.9</c:v>
                </c:pt>
                <c:pt idx="4148">
                  <c:v>415</c:v>
                </c:pt>
                <c:pt idx="4149">
                  <c:v>415.1</c:v>
                </c:pt>
                <c:pt idx="4150">
                  <c:v>415.2</c:v>
                </c:pt>
                <c:pt idx="4151">
                  <c:v>415.3</c:v>
                </c:pt>
                <c:pt idx="4152">
                  <c:v>415.4</c:v>
                </c:pt>
                <c:pt idx="4153">
                  <c:v>415.5</c:v>
                </c:pt>
                <c:pt idx="4154">
                  <c:v>415.6</c:v>
                </c:pt>
                <c:pt idx="4155">
                  <c:v>415.7</c:v>
                </c:pt>
                <c:pt idx="4156">
                  <c:v>415.8</c:v>
                </c:pt>
                <c:pt idx="4157">
                  <c:v>415.9</c:v>
                </c:pt>
                <c:pt idx="4158">
                  <c:v>416</c:v>
                </c:pt>
                <c:pt idx="4159">
                  <c:v>416.1</c:v>
                </c:pt>
                <c:pt idx="4160">
                  <c:v>416.2</c:v>
                </c:pt>
                <c:pt idx="4161">
                  <c:v>416.3</c:v>
                </c:pt>
                <c:pt idx="4162">
                  <c:v>416.4</c:v>
                </c:pt>
                <c:pt idx="4163">
                  <c:v>416.5</c:v>
                </c:pt>
                <c:pt idx="4164">
                  <c:v>416.6</c:v>
                </c:pt>
                <c:pt idx="4165">
                  <c:v>416.7</c:v>
                </c:pt>
                <c:pt idx="4166">
                  <c:v>416.8</c:v>
                </c:pt>
                <c:pt idx="4167">
                  <c:v>416.9</c:v>
                </c:pt>
                <c:pt idx="4168">
                  <c:v>417</c:v>
                </c:pt>
                <c:pt idx="4169">
                  <c:v>417.1</c:v>
                </c:pt>
                <c:pt idx="4170">
                  <c:v>417.2</c:v>
                </c:pt>
                <c:pt idx="4171">
                  <c:v>417.3</c:v>
                </c:pt>
                <c:pt idx="4172">
                  <c:v>417.4</c:v>
                </c:pt>
                <c:pt idx="4173">
                  <c:v>417.5</c:v>
                </c:pt>
                <c:pt idx="4174">
                  <c:v>417.6</c:v>
                </c:pt>
                <c:pt idx="4175">
                  <c:v>417.7</c:v>
                </c:pt>
                <c:pt idx="4176">
                  <c:v>417.8</c:v>
                </c:pt>
                <c:pt idx="4177">
                  <c:v>417.9</c:v>
                </c:pt>
                <c:pt idx="4178">
                  <c:v>418</c:v>
                </c:pt>
                <c:pt idx="4179">
                  <c:v>418.1</c:v>
                </c:pt>
                <c:pt idx="4180">
                  <c:v>418.2</c:v>
                </c:pt>
                <c:pt idx="4181">
                  <c:v>418.3</c:v>
                </c:pt>
                <c:pt idx="4182">
                  <c:v>418.4</c:v>
                </c:pt>
                <c:pt idx="4183">
                  <c:v>418.5</c:v>
                </c:pt>
                <c:pt idx="4184">
                  <c:v>418.6</c:v>
                </c:pt>
                <c:pt idx="4185">
                  <c:v>418.7</c:v>
                </c:pt>
                <c:pt idx="4186">
                  <c:v>418.8</c:v>
                </c:pt>
                <c:pt idx="4187">
                  <c:v>418.9</c:v>
                </c:pt>
                <c:pt idx="4188">
                  <c:v>419</c:v>
                </c:pt>
                <c:pt idx="4189">
                  <c:v>419.1</c:v>
                </c:pt>
                <c:pt idx="4190">
                  <c:v>419.2</c:v>
                </c:pt>
                <c:pt idx="4191">
                  <c:v>419.3</c:v>
                </c:pt>
                <c:pt idx="4192">
                  <c:v>419.4</c:v>
                </c:pt>
                <c:pt idx="4193">
                  <c:v>419.5</c:v>
                </c:pt>
                <c:pt idx="4194">
                  <c:v>419.6</c:v>
                </c:pt>
                <c:pt idx="4195">
                  <c:v>419.7</c:v>
                </c:pt>
                <c:pt idx="4196">
                  <c:v>419.8</c:v>
                </c:pt>
                <c:pt idx="4197">
                  <c:v>419.9</c:v>
                </c:pt>
                <c:pt idx="4198">
                  <c:v>420</c:v>
                </c:pt>
                <c:pt idx="4199">
                  <c:v>420.1</c:v>
                </c:pt>
                <c:pt idx="4200">
                  <c:v>420.2</c:v>
                </c:pt>
                <c:pt idx="4201">
                  <c:v>420.3</c:v>
                </c:pt>
                <c:pt idx="4202">
                  <c:v>420.4</c:v>
                </c:pt>
                <c:pt idx="4203">
                  <c:v>420.5</c:v>
                </c:pt>
                <c:pt idx="4204">
                  <c:v>420.6</c:v>
                </c:pt>
                <c:pt idx="4205">
                  <c:v>420.7</c:v>
                </c:pt>
                <c:pt idx="4206">
                  <c:v>420.8</c:v>
                </c:pt>
                <c:pt idx="4207">
                  <c:v>420.9</c:v>
                </c:pt>
                <c:pt idx="4208">
                  <c:v>421</c:v>
                </c:pt>
                <c:pt idx="4209">
                  <c:v>421.1</c:v>
                </c:pt>
                <c:pt idx="4210">
                  <c:v>421.2</c:v>
                </c:pt>
                <c:pt idx="4211">
                  <c:v>421.3</c:v>
                </c:pt>
                <c:pt idx="4212">
                  <c:v>421.4</c:v>
                </c:pt>
                <c:pt idx="4213">
                  <c:v>421.5</c:v>
                </c:pt>
                <c:pt idx="4214">
                  <c:v>421.6</c:v>
                </c:pt>
                <c:pt idx="4215">
                  <c:v>421.7</c:v>
                </c:pt>
                <c:pt idx="4216">
                  <c:v>421.8</c:v>
                </c:pt>
                <c:pt idx="4217">
                  <c:v>421.9</c:v>
                </c:pt>
                <c:pt idx="4218">
                  <c:v>422</c:v>
                </c:pt>
                <c:pt idx="4219">
                  <c:v>422.1</c:v>
                </c:pt>
                <c:pt idx="4220">
                  <c:v>422.2</c:v>
                </c:pt>
                <c:pt idx="4221">
                  <c:v>422.3</c:v>
                </c:pt>
                <c:pt idx="4222">
                  <c:v>422.4</c:v>
                </c:pt>
                <c:pt idx="4223">
                  <c:v>422.5</c:v>
                </c:pt>
                <c:pt idx="4224">
                  <c:v>422.6</c:v>
                </c:pt>
                <c:pt idx="4225">
                  <c:v>422.7</c:v>
                </c:pt>
                <c:pt idx="4226">
                  <c:v>422.8</c:v>
                </c:pt>
                <c:pt idx="4227">
                  <c:v>422.9</c:v>
                </c:pt>
                <c:pt idx="4228">
                  <c:v>423</c:v>
                </c:pt>
                <c:pt idx="4229">
                  <c:v>423.1</c:v>
                </c:pt>
                <c:pt idx="4230">
                  <c:v>423.2</c:v>
                </c:pt>
                <c:pt idx="4231">
                  <c:v>423.3</c:v>
                </c:pt>
                <c:pt idx="4232">
                  <c:v>423.4</c:v>
                </c:pt>
                <c:pt idx="4233">
                  <c:v>423.5</c:v>
                </c:pt>
                <c:pt idx="4234">
                  <c:v>423.6</c:v>
                </c:pt>
                <c:pt idx="4235">
                  <c:v>423.7</c:v>
                </c:pt>
                <c:pt idx="4236">
                  <c:v>423.8</c:v>
                </c:pt>
                <c:pt idx="4237">
                  <c:v>423.9</c:v>
                </c:pt>
                <c:pt idx="4238">
                  <c:v>424</c:v>
                </c:pt>
                <c:pt idx="4239">
                  <c:v>424.1</c:v>
                </c:pt>
                <c:pt idx="4240">
                  <c:v>424.2</c:v>
                </c:pt>
                <c:pt idx="4241">
                  <c:v>424.3</c:v>
                </c:pt>
                <c:pt idx="4242">
                  <c:v>424.4</c:v>
                </c:pt>
                <c:pt idx="4243">
                  <c:v>424.5</c:v>
                </c:pt>
                <c:pt idx="4244">
                  <c:v>424.6</c:v>
                </c:pt>
                <c:pt idx="4245">
                  <c:v>424.7</c:v>
                </c:pt>
                <c:pt idx="4246">
                  <c:v>424.8</c:v>
                </c:pt>
                <c:pt idx="4247">
                  <c:v>424.9</c:v>
                </c:pt>
                <c:pt idx="4248">
                  <c:v>425</c:v>
                </c:pt>
                <c:pt idx="4249">
                  <c:v>425.1</c:v>
                </c:pt>
                <c:pt idx="4250">
                  <c:v>425.2</c:v>
                </c:pt>
                <c:pt idx="4251">
                  <c:v>425.3</c:v>
                </c:pt>
                <c:pt idx="4252">
                  <c:v>425.4</c:v>
                </c:pt>
                <c:pt idx="4253">
                  <c:v>425.5</c:v>
                </c:pt>
                <c:pt idx="4254">
                  <c:v>425.6</c:v>
                </c:pt>
                <c:pt idx="4255">
                  <c:v>425.7</c:v>
                </c:pt>
                <c:pt idx="4256">
                  <c:v>425.8</c:v>
                </c:pt>
                <c:pt idx="4257">
                  <c:v>425.9</c:v>
                </c:pt>
                <c:pt idx="4258">
                  <c:v>426</c:v>
                </c:pt>
                <c:pt idx="4259">
                  <c:v>426.1</c:v>
                </c:pt>
                <c:pt idx="4260">
                  <c:v>426.2</c:v>
                </c:pt>
                <c:pt idx="4261">
                  <c:v>426.3</c:v>
                </c:pt>
                <c:pt idx="4262">
                  <c:v>426.4</c:v>
                </c:pt>
                <c:pt idx="4263">
                  <c:v>426.5</c:v>
                </c:pt>
                <c:pt idx="4264">
                  <c:v>426.6</c:v>
                </c:pt>
                <c:pt idx="4265">
                  <c:v>426.7</c:v>
                </c:pt>
                <c:pt idx="4266">
                  <c:v>426.8</c:v>
                </c:pt>
                <c:pt idx="4267">
                  <c:v>426.9</c:v>
                </c:pt>
                <c:pt idx="4268">
                  <c:v>427</c:v>
                </c:pt>
                <c:pt idx="4269">
                  <c:v>427.1</c:v>
                </c:pt>
                <c:pt idx="4270">
                  <c:v>427.2</c:v>
                </c:pt>
                <c:pt idx="4271">
                  <c:v>427.3</c:v>
                </c:pt>
                <c:pt idx="4272">
                  <c:v>427.4</c:v>
                </c:pt>
                <c:pt idx="4273">
                  <c:v>427.5</c:v>
                </c:pt>
                <c:pt idx="4274">
                  <c:v>427.6</c:v>
                </c:pt>
                <c:pt idx="4275">
                  <c:v>427.7</c:v>
                </c:pt>
                <c:pt idx="4276">
                  <c:v>427.8</c:v>
                </c:pt>
                <c:pt idx="4277">
                  <c:v>427.9</c:v>
                </c:pt>
                <c:pt idx="4278">
                  <c:v>428</c:v>
                </c:pt>
                <c:pt idx="4279">
                  <c:v>428.1</c:v>
                </c:pt>
                <c:pt idx="4280">
                  <c:v>428.2</c:v>
                </c:pt>
                <c:pt idx="4281">
                  <c:v>428.3</c:v>
                </c:pt>
                <c:pt idx="4282">
                  <c:v>428.4</c:v>
                </c:pt>
                <c:pt idx="4283">
                  <c:v>428.5</c:v>
                </c:pt>
                <c:pt idx="4284">
                  <c:v>428.6</c:v>
                </c:pt>
                <c:pt idx="4285">
                  <c:v>428.7</c:v>
                </c:pt>
                <c:pt idx="4286">
                  <c:v>428.8</c:v>
                </c:pt>
                <c:pt idx="4287">
                  <c:v>428.9</c:v>
                </c:pt>
                <c:pt idx="4288">
                  <c:v>429</c:v>
                </c:pt>
                <c:pt idx="4289">
                  <c:v>429.1</c:v>
                </c:pt>
                <c:pt idx="4290">
                  <c:v>429.2</c:v>
                </c:pt>
                <c:pt idx="4291">
                  <c:v>429.3</c:v>
                </c:pt>
                <c:pt idx="4292">
                  <c:v>429.4</c:v>
                </c:pt>
                <c:pt idx="4293">
                  <c:v>429.5</c:v>
                </c:pt>
                <c:pt idx="4294">
                  <c:v>429.6</c:v>
                </c:pt>
                <c:pt idx="4295">
                  <c:v>429.7</c:v>
                </c:pt>
                <c:pt idx="4296">
                  <c:v>429.8</c:v>
                </c:pt>
                <c:pt idx="4297">
                  <c:v>429.9</c:v>
                </c:pt>
                <c:pt idx="4298">
                  <c:v>430</c:v>
                </c:pt>
                <c:pt idx="4299">
                  <c:v>430.1</c:v>
                </c:pt>
                <c:pt idx="4300">
                  <c:v>430.2</c:v>
                </c:pt>
                <c:pt idx="4301">
                  <c:v>430.3</c:v>
                </c:pt>
                <c:pt idx="4302">
                  <c:v>430.4</c:v>
                </c:pt>
                <c:pt idx="4303">
                  <c:v>430.5</c:v>
                </c:pt>
                <c:pt idx="4304">
                  <c:v>430.6</c:v>
                </c:pt>
                <c:pt idx="4305">
                  <c:v>430.7</c:v>
                </c:pt>
                <c:pt idx="4306">
                  <c:v>430.8</c:v>
                </c:pt>
                <c:pt idx="4307">
                  <c:v>430.9</c:v>
                </c:pt>
                <c:pt idx="4308">
                  <c:v>431</c:v>
                </c:pt>
                <c:pt idx="4309">
                  <c:v>431.1</c:v>
                </c:pt>
                <c:pt idx="4310">
                  <c:v>431.2</c:v>
                </c:pt>
                <c:pt idx="4311">
                  <c:v>431.3</c:v>
                </c:pt>
                <c:pt idx="4312">
                  <c:v>431.4</c:v>
                </c:pt>
                <c:pt idx="4313">
                  <c:v>431.5</c:v>
                </c:pt>
                <c:pt idx="4314">
                  <c:v>431.6</c:v>
                </c:pt>
                <c:pt idx="4315">
                  <c:v>431.7</c:v>
                </c:pt>
                <c:pt idx="4316">
                  <c:v>431.8</c:v>
                </c:pt>
                <c:pt idx="4317">
                  <c:v>431.9</c:v>
                </c:pt>
                <c:pt idx="4318">
                  <c:v>432</c:v>
                </c:pt>
                <c:pt idx="4319">
                  <c:v>432.1</c:v>
                </c:pt>
                <c:pt idx="4320">
                  <c:v>432.2</c:v>
                </c:pt>
                <c:pt idx="4321">
                  <c:v>432.3</c:v>
                </c:pt>
                <c:pt idx="4322">
                  <c:v>432.4</c:v>
                </c:pt>
                <c:pt idx="4323">
                  <c:v>432.5</c:v>
                </c:pt>
                <c:pt idx="4324">
                  <c:v>432.6</c:v>
                </c:pt>
                <c:pt idx="4325">
                  <c:v>432.7</c:v>
                </c:pt>
                <c:pt idx="4326">
                  <c:v>432.8</c:v>
                </c:pt>
                <c:pt idx="4327">
                  <c:v>432.9</c:v>
                </c:pt>
                <c:pt idx="4328">
                  <c:v>433</c:v>
                </c:pt>
                <c:pt idx="4329">
                  <c:v>433.1</c:v>
                </c:pt>
                <c:pt idx="4330">
                  <c:v>433.2</c:v>
                </c:pt>
                <c:pt idx="4331">
                  <c:v>433.3</c:v>
                </c:pt>
                <c:pt idx="4332">
                  <c:v>433.4</c:v>
                </c:pt>
                <c:pt idx="4333">
                  <c:v>433.5</c:v>
                </c:pt>
                <c:pt idx="4334">
                  <c:v>433.6</c:v>
                </c:pt>
                <c:pt idx="4335">
                  <c:v>433.7</c:v>
                </c:pt>
                <c:pt idx="4336">
                  <c:v>433.8</c:v>
                </c:pt>
                <c:pt idx="4337">
                  <c:v>433.9</c:v>
                </c:pt>
                <c:pt idx="4338">
                  <c:v>434</c:v>
                </c:pt>
                <c:pt idx="4339">
                  <c:v>434.1</c:v>
                </c:pt>
                <c:pt idx="4340">
                  <c:v>434.2</c:v>
                </c:pt>
                <c:pt idx="4341">
                  <c:v>434.3</c:v>
                </c:pt>
                <c:pt idx="4342">
                  <c:v>434.4</c:v>
                </c:pt>
                <c:pt idx="4343">
                  <c:v>434.5</c:v>
                </c:pt>
                <c:pt idx="4344">
                  <c:v>434.6</c:v>
                </c:pt>
                <c:pt idx="4345">
                  <c:v>434.7</c:v>
                </c:pt>
                <c:pt idx="4346">
                  <c:v>434.8</c:v>
                </c:pt>
                <c:pt idx="4347">
                  <c:v>434.9</c:v>
                </c:pt>
                <c:pt idx="4348">
                  <c:v>435</c:v>
                </c:pt>
                <c:pt idx="4349">
                  <c:v>435.1</c:v>
                </c:pt>
                <c:pt idx="4350">
                  <c:v>435.2</c:v>
                </c:pt>
                <c:pt idx="4351">
                  <c:v>435.3</c:v>
                </c:pt>
                <c:pt idx="4352">
                  <c:v>435.4</c:v>
                </c:pt>
                <c:pt idx="4353">
                  <c:v>435.5</c:v>
                </c:pt>
                <c:pt idx="4354">
                  <c:v>435.6</c:v>
                </c:pt>
                <c:pt idx="4355">
                  <c:v>435.7</c:v>
                </c:pt>
                <c:pt idx="4356">
                  <c:v>435.8</c:v>
                </c:pt>
                <c:pt idx="4357">
                  <c:v>435.9</c:v>
                </c:pt>
                <c:pt idx="4358">
                  <c:v>436</c:v>
                </c:pt>
                <c:pt idx="4359">
                  <c:v>436.1</c:v>
                </c:pt>
                <c:pt idx="4360">
                  <c:v>436.2</c:v>
                </c:pt>
                <c:pt idx="4361">
                  <c:v>436.3</c:v>
                </c:pt>
                <c:pt idx="4362">
                  <c:v>436.4</c:v>
                </c:pt>
                <c:pt idx="4363">
                  <c:v>436.5</c:v>
                </c:pt>
                <c:pt idx="4364">
                  <c:v>436.6</c:v>
                </c:pt>
                <c:pt idx="4365">
                  <c:v>436.7</c:v>
                </c:pt>
                <c:pt idx="4366">
                  <c:v>436.8</c:v>
                </c:pt>
                <c:pt idx="4367">
                  <c:v>436.9</c:v>
                </c:pt>
                <c:pt idx="4368">
                  <c:v>437</c:v>
                </c:pt>
                <c:pt idx="4369">
                  <c:v>437.1</c:v>
                </c:pt>
                <c:pt idx="4370">
                  <c:v>437.2</c:v>
                </c:pt>
                <c:pt idx="4371">
                  <c:v>437.3</c:v>
                </c:pt>
                <c:pt idx="4372">
                  <c:v>437.4</c:v>
                </c:pt>
                <c:pt idx="4373">
                  <c:v>437.5</c:v>
                </c:pt>
                <c:pt idx="4374">
                  <c:v>437.6</c:v>
                </c:pt>
                <c:pt idx="4375">
                  <c:v>437.7</c:v>
                </c:pt>
                <c:pt idx="4376">
                  <c:v>437.8</c:v>
                </c:pt>
                <c:pt idx="4377">
                  <c:v>437.9</c:v>
                </c:pt>
                <c:pt idx="4378">
                  <c:v>438</c:v>
                </c:pt>
                <c:pt idx="4379">
                  <c:v>438.1</c:v>
                </c:pt>
                <c:pt idx="4380">
                  <c:v>438.2</c:v>
                </c:pt>
                <c:pt idx="4381">
                  <c:v>438.3</c:v>
                </c:pt>
                <c:pt idx="4382">
                  <c:v>438.4</c:v>
                </c:pt>
                <c:pt idx="4383">
                  <c:v>438.5</c:v>
                </c:pt>
                <c:pt idx="4384">
                  <c:v>438.6</c:v>
                </c:pt>
                <c:pt idx="4385">
                  <c:v>438.7</c:v>
                </c:pt>
                <c:pt idx="4386">
                  <c:v>438.8</c:v>
                </c:pt>
                <c:pt idx="4387">
                  <c:v>438.9</c:v>
                </c:pt>
                <c:pt idx="4388">
                  <c:v>439</c:v>
                </c:pt>
                <c:pt idx="4389">
                  <c:v>439.1</c:v>
                </c:pt>
                <c:pt idx="4390">
                  <c:v>439.2</c:v>
                </c:pt>
                <c:pt idx="4391">
                  <c:v>439.3</c:v>
                </c:pt>
                <c:pt idx="4392">
                  <c:v>439.4</c:v>
                </c:pt>
                <c:pt idx="4393">
                  <c:v>439.5</c:v>
                </c:pt>
                <c:pt idx="4394">
                  <c:v>439.6</c:v>
                </c:pt>
                <c:pt idx="4395">
                  <c:v>439.7</c:v>
                </c:pt>
                <c:pt idx="4396">
                  <c:v>439.8</c:v>
                </c:pt>
                <c:pt idx="4397">
                  <c:v>439.9</c:v>
                </c:pt>
                <c:pt idx="4398">
                  <c:v>440</c:v>
                </c:pt>
                <c:pt idx="4399">
                  <c:v>440.1</c:v>
                </c:pt>
                <c:pt idx="4400">
                  <c:v>440.2</c:v>
                </c:pt>
                <c:pt idx="4401">
                  <c:v>440.3</c:v>
                </c:pt>
                <c:pt idx="4402">
                  <c:v>440.4</c:v>
                </c:pt>
                <c:pt idx="4403">
                  <c:v>440.5</c:v>
                </c:pt>
                <c:pt idx="4404">
                  <c:v>440.6</c:v>
                </c:pt>
                <c:pt idx="4405">
                  <c:v>440.7</c:v>
                </c:pt>
                <c:pt idx="4406">
                  <c:v>440.8</c:v>
                </c:pt>
                <c:pt idx="4407">
                  <c:v>440.9</c:v>
                </c:pt>
                <c:pt idx="4408">
                  <c:v>441</c:v>
                </c:pt>
                <c:pt idx="4409">
                  <c:v>441.1</c:v>
                </c:pt>
                <c:pt idx="4410">
                  <c:v>441.2</c:v>
                </c:pt>
                <c:pt idx="4411">
                  <c:v>441.3</c:v>
                </c:pt>
                <c:pt idx="4412">
                  <c:v>441.4</c:v>
                </c:pt>
                <c:pt idx="4413">
                  <c:v>441.5</c:v>
                </c:pt>
                <c:pt idx="4414">
                  <c:v>441.6</c:v>
                </c:pt>
                <c:pt idx="4415">
                  <c:v>441.7</c:v>
                </c:pt>
                <c:pt idx="4416">
                  <c:v>441.8</c:v>
                </c:pt>
                <c:pt idx="4417">
                  <c:v>441.9</c:v>
                </c:pt>
                <c:pt idx="4418">
                  <c:v>442</c:v>
                </c:pt>
                <c:pt idx="4419">
                  <c:v>442.1</c:v>
                </c:pt>
                <c:pt idx="4420">
                  <c:v>442.2</c:v>
                </c:pt>
                <c:pt idx="4421">
                  <c:v>442.3</c:v>
                </c:pt>
                <c:pt idx="4422">
                  <c:v>442.4</c:v>
                </c:pt>
                <c:pt idx="4423">
                  <c:v>442.5</c:v>
                </c:pt>
                <c:pt idx="4424">
                  <c:v>442.6</c:v>
                </c:pt>
                <c:pt idx="4425">
                  <c:v>442.7</c:v>
                </c:pt>
                <c:pt idx="4426">
                  <c:v>442.8</c:v>
                </c:pt>
                <c:pt idx="4427">
                  <c:v>442.9</c:v>
                </c:pt>
                <c:pt idx="4428">
                  <c:v>443</c:v>
                </c:pt>
                <c:pt idx="4429">
                  <c:v>443.1</c:v>
                </c:pt>
                <c:pt idx="4430">
                  <c:v>443.2</c:v>
                </c:pt>
                <c:pt idx="4431">
                  <c:v>443.3</c:v>
                </c:pt>
                <c:pt idx="4432">
                  <c:v>443.4</c:v>
                </c:pt>
                <c:pt idx="4433">
                  <c:v>443.5</c:v>
                </c:pt>
                <c:pt idx="4434">
                  <c:v>443.6</c:v>
                </c:pt>
                <c:pt idx="4435">
                  <c:v>443.7</c:v>
                </c:pt>
                <c:pt idx="4436">
                  <c:v>443.8</c:v>
                </c:pt>
                <c:pt idx="4437">
                  <c:v>443.9</c:v>
                </c:pt>
                <c:pt idx="4438">
                  <c:v>444</c:v>
                </c:pt>
                <c:pt idx="4439">
                  <c:v>444.1</c:v>
                </c:pt>
                <c:pt idx="4440">
                  <c:v>444.2</c:v>
                </c:pt>
                <c:pt idx="4441">
                  <c:v>444.3</c:v>
                </c:pt>
                <c:pt idx="4442">
                  <c:v>444.4</c:v>
                </c:pt>
                <c:pt idx="4443">
                  <c:v>444.5</c:v>
                </c:pt>
                <c:pt idx="4444">
                  <c:v>444.6</c:v>
                </c:pt>
                <c:pt idx="4445">
                  <c:v>444.7</c:v>
                </c:pt>
                <c:pt idx="4446">
                  <c:v>444.8</c:v>
                </c:pt>
                <c:pt idx="4447">
                  <c:v>444.9</c:v>
                </c:pt>
                <c:pt idx="4448">
                  <c:v>445</c:v>
                </c:pt>
                <c:pt idx="4449">
                  <c:v>445.1</c:v>
                </c:pt>
                <c:pt idx="4450">
                  <c:v>445.2</c:v>
                </c:pt>
                <c:pt idx="4451">
                  <c:v>445.3</c:v>
                </c:pt>
                <c:pt idx="4452">
                  <c:v>445.4</c:v>
                </c:pt>
                <c:pt idx="4453">
                  <c:v>445.5</c:v>
                </c:pt>
                <c:pt idx="4454">
                  <c:v>445.6</c:v>
                </c:pt>
                <c:pt idx="4455">
                  <c:v>445.7</c:v>
                </c:pt>
                <c:pt idx="4456">
                  <c:v>445.8</c:v>
                </c:pt>
                <c:pt idx="4457">
                  <c:v>445.9</c:v>
                </c:pt>
                <c:pt idx="4458">
                  <c:v>446</c:v>
                </c:pt>
                <c:pt idx="4459">
                  <c:v>446.1</c:v>
                </c:pt>
                <c:pt idx="4460">
                  <c:v>446.2</c:v>
                </c:pt>
                <c:pt idx="4461">
                  <c:v>446.3</c:v>
                </c:pt>
                <c:pt idx="4462">
                  <c:v>446.4</c:v>
                </c:pt>
                <c:pt idx="4463">
                  <c:v>446.5</c:v>
                </c:pt>
                <c:pt idx="4464">
                  <c:v>446.6</c:v>
                </c:pt>
                <c:pt idx="4465">
                  <c:v>446.7</c:v>
                </c:pt>
                <c:pt idx="4466">
                  <c:v>446.8</c:v>
                </c:pt>
                <c:pt idx="4467">
                  <c:v>446.9</c:v>
                </c:pt>
                <c:pt idx="4468">
                  <c:v>447</c:v>
                </c:pt>
                <c:pt idx="4469">
                  <c:v>447.1</c:v>
                </c:pt>
                <c:pt idx="4470">
                  <c:v>447.2</c:v>
                </c:pt>
                <c:pt idx="4471">
                  <c:v>447.3</c:v>
                </c:pt>
                <c:pt idx="4472">
                  <c:v>447.4</c:v>
                </c:pt>
                <c:pt idx="4473">
                  <c:v>447.5</c:v>
                </c:pt>
                <c:pt idx="4474">
                  <c:v>447.6</c:v>
                </c:pt>
                <c:pt idx="4475">
                  <c:v>447.7</c:v>
                </c:pt>
                <c:pt idx="4476">
                  <c:v>447.8</c:v>
                </c:pt>
                <c:pt idx="4477">
                  <c:v>447.9</c:v>
                </c:pt>
                <c:pt idx="4478">
                  <c:v>448</c:v>
                </c:pt>
                <c:pt idx="4479">
                  <c:v>448.1</c:v>
                </c:pt>
                <c:pt idx="4480">
                  <c:v>448.2</c:v>
                </c:pt>
                <c:pt idx="4481">
                  <c:v>448.3</c:v>
                </c:pt>
                <c:pt idx="4482">
                  <c:v>448.4</c:v>
                </c:pt>
                <c:pt idx="4483">
                  <c:v>448.5</c:v>
                </c:pt>
                <c:pt idx="4484">
                  <c:v>448.6</c:v>
                </c:pt>
                <c:pt idx="4485">
                  <c:v>448.7</c:v>
                </c:pt>
                <c:pt idx="4486">
                  <c:v>448.8</c:v>
                </c:pt>
                <c:pt idx="4487">
                  <c:v>448.9</c:v>
                </c:pt>
                <c:pt idx="4488">
                  <c:v>449</c:v>
                </c:pt>
                <c:pt idx="4489">
                  <c:v>449.1</c:v>
                </c:pt>
                <c:pt idx="4490">
                  <c:v>449.2</c:v>
                </c:pt>
                <c:pt idx="4491">
                  <c:v>449.3</c:v>
                </c:pt>
                <c:pt idx="4492">
                  <c:v>449.4</c:v>
                </c:pt>
                <c:pt idx="4493">
                  <c:v>449.5</c:v>
                </c:pt>
                <c:pt idx="4494">
                  <c:v>449.6</c:v>
                </c:pt>
                <c:pt idx="4495">
                  <c:v>449.7</c:v>
                </c:pt>
                <c:pt idx="4496">
                  <c:v>449.8</c:v>
                </c:pt>
                <c:pt idx="4497">
                  <c:v>449.9</c:v>
                </c:pt>
                <c:pt idx="4498">
                  <c:v>450</c:v>
                </c:pt>
                <c:pt idx="4499">
                  <c:v>450.1</c:v>
                </c:pt>
                <c:pt idx="4500">
                  <c:v>450.2</c:v>
                </c:pt>
                <c:pt idx="4501">
                  <c:v>450.3</c:v>
                </c:pt>
                <c:pt idx="4502">
                  <c:v>450.4</c:v>
                </c:pt>
                <c:pt idx="4503">
                  <c:v>450.5</c:v>
                </c:pt>
                <c:pt idx="4504">
                  <c:v>450.6</c:v>
                </c:pt>
                <c:pt idx="4505">
                  <c:v>450.7</c:v>
                </c:pt>
                <c:pt idx="4506">
                  <c:v>450.8</c:v>
                </c:pt>
                <c:pt idx="4507">
                  <c:v>450.9</c:v>
                </c:pt>
                <c:pt idx="4508">
                  <c:v>451</c:v>
                </c:pt>
                <c:pt idx="4509">
                  <c:v>451.1</c:v>
                </c:pt>
                <c:pt idx="4510">
                  <c:v>451.2</c:v>
                </c:pt>
                <c:pt idx="4511">
                  <c:v>451.3</c:v>
                </c:pt>
                <c:pt idx="4512">
                  <c:v>451.4</c:v>
                </c:pt>
                <c:pt idx="4513">
                  <c:v>451.5</c:v>
                </c:pt>
                <c:pt idx="4514">
                  <c:v>451.6</c:v>
                </c:pt>
                <c:pt idx="4515">
                  <c:v>451.7</c:v>
                </c:pt>
                <c:pt idx="4516">
                  <c:v>451.8</c:v>
                </c:pt>
                <c:pt idx="4517">
                  <c:v>451.9</c:v>
                </c:pt>
                <c:pt idx="4518">
                  <c:v>452</c:v>
                </c:pt>
                <c:pt idx="4519">
                  <c:v>452.1</c:v>
                </c:pt>
                <c:pt idx="4520">
                  <c:v>452.2</c:v>
                </c:pt>
                <c:pt idx="4521">
                  <c:v>452.3</c:v>
                </c:pt>
                <c:pt idx="4522">
                  <c:v>452.4</c:v>
                </c:pt>
                <c:pt idx="4523">
                  <c:v>452.5</c:v>
                </c:pt>
                <c:pt idx="4524">
                  <c:v>452.6</c:v>
                </c:pt>
                <c:pt idx="4525">
                  <c:v>452.7</c:v>
                </c:pt>
                <c:pt idx="4526">
                  <c:v>452.8</c:v>
                </c:pt>
                <c:pt idx="4527">
                  <c:v>452.9</c:v>
                </c:pt>
                <c:pt idx="4528">
                  <c:v>453</c:v>
                </c:pt>
                <c:pt idx="4529">
                  <c:v>453.1</c:v>
                </c:pt>
                <c:pt idx="4530">
                  <c:v>453.2</c:v>
                </c:pt>
                <c:pt idx="4531">
                  <c:v>453.3</c:v>
                </c:pt>
                <c:pt idx="4532">
                  <c:v>453.4</c:v>
                </c:pt>
                <c:pt idx="4533">
                  <c:v>453.5</c:v>
                </c:pt>
                <c:pt idx="4534">
                  <c:v>453.6</c:v>
                </c:pt>
                <c:pt idx="4535">
                  <c:v>453.7</c:v>
                </c:pt>
                <c:pt idx="4536">
                  <c:v>453.8</c:v>
                </c:pt>
                <c:pt idx="4537">
                  <c:v>453.9</c:v>
                </c:pt>
                <c:pt idx="4538">
                  <c:v>454</c:v>
                </c:pt>
                <c:pt idx="4539">
                  <c:v>454.1</c:v>
                </c:pt>
                <c:pt idx="4540">
                  <c:v>454.2</c:v>
                </c:pt>
                <c:pt idx="4541">
                  <c:v>454.3</c:v>
                </c:pt>
                <c:pt idx="4542">
                  <c:v>454.4</c:v>
                </c:pt>
                <c:pt idx="4543">
                  <c:v>454.5</c:v>
                </c:pt>
                <c:pt idx="4544">
                  <c:v>454.6</c:v>
                </c:pt>
                <c:pt idx="4545">
                  <c:v>454.7</c:v>
                </c:pt>
                <c:pt idx="4546">
                  <c:v>454.8</c:v>
                </c:pt>
                <c:pt idx="4547">
                  <c:v>454.9</c:v>
                </c:pt>
                <c:pt idx="4548">
                  <c:v>455</c:v>
                </c:pt>
                <c:pt idx="4549">
                  <c:v>455.1</c:v>
                </c:pt>
                <c:pt idx="4550">
                  <c:v>455.2</c:v>
                </c:pt>
                <c:pt idx="4551">
                  <c:v>455.3</c:v>
                </c:pt>
                <c:pt idx="4552">
                  <c:v>455.4</c:v>
                </c:pt>
                <c:pt idx="4553">
                  <c:v>455.5</c:v>
                </c:pt>
                <c:pt idx="4554">
                  <c:v>455.6</c:v>
                </c:pt>
                <c:pt idx="4555">
                  <c:v>455.7</c:v>
                </c:pt>
                <c:pt idx="4556">
                  <c:v>455.8</c:v>
                </c:pt>
                <c:pt idx="4557">
                  <c:v>455.9</c:v>
                </c:pt>
                <c:pt idx="4558">
                  <c:v>456</c:v>
                </c:pt>
                <c:pt idx="4559">
                  <c:v>456.1</c:v>
                </c:pt>
                <c:pt idx="4560">
                  <c:v>456.2</c:v>
                </c:pt>
                <c:pt idx="4561">
                  <c:v>456.3</c:v>
                </c:pt>
                <c:pt idx="4562">
                  <c:v>456.4</c:v>
                </c:pt>
                <c:pt idx="4563">
                  <c:v>456.5</c:v>
                </c:pt>
                <c:pt idx="4564">
                  <c:v>456.6</c:v>
                </c:pt>
                <c:pt idx="4565">
                  <c:v>456.7</c:v>
                </c:pt>
                <c:pt idx="4566">
                  <c:v>456.8</c:v>
                </c:pt>
                <c:pt idx="4567">
                  <c:v>456.9</c:v>
                </c:pt>
                <c:pt idx="4568">
                  <c:v>457</c:v>
                </c:pt>
                <c:pt idx="4569">
                  <c:v>457.1</c:v>
                </c:pt>
                <c:pt idx="4570">
                  <c:v>457.2</c:v>
                </c:pt>
                <c:pt idx="4571">
                  <c:v>457.3</c:v>
                </c:pt>
                <c:pt idx="4572">
                  <c:v>457.4</c:v>
                </c:pt>
                <c:pt idx="4573">
                  <c:v>457.5</c:v>
                </c:pt>
                <c:pt idx="4574">
                  <c:v>457.6</c:v>
                </c:pt>
                <c:pt idx="4575">
                  <c:v>457.7</c:v>
                </c:pt>
                <c:pt idx="4576">
                  <c:v>457.8</c:v>
                </c:pt>
                <c:pt idx="4577">
                  <c:v>457.9</c:v>
                </c:pt>
                <c:pt idx="4578">
                  <c:v>458</c:v>
                </c:pt>
                <c:pt idx="4579">
                  <c:v>458.1</c:v>
                </c:pt>
                <c:pt idx="4580">
                  <c:v>458.2</c:v>
                </c:pt>
                <c:pt idx="4581">
                  <c:v>458.3</c:v>
                </c:pt>
                <c:pt idx="4582">
                  <c:v>458.4</c:v>
                </c:pt>
                <c:pt idx="4583">
                  <c:v>458.5</c:v>
                </c:pt>
                <c:pt idx="4584">
                  <c:v>458.6</c:v>
                </c:pt>
                <c:pt idx="4585">
                  <c:v>458.7</c:v>
                </c:pt>
                <c:pt idx="4586">
                  <c:v>458.8</c:v>
                </c:pt>
                <c:pt idx="4587">
                  <c:v>458.9</c:v>
                </c:pt>
                <c:pt idx="4588">
                  <c:v>459</c:v>
                </c:pt>
                <c:pt idx="4589">
                  <c:v>459.1</c:v>
                </c:pt>
                <c:pt idx="4590">
                  <c:v>459.2</c:v>
                </c:pt>
                <c:pt idx="4591">
                  <c:v>459.3</c:v>
                </c:pt>
                <c:pt idx="4592">
                  <c:v>459.4</c:v>
                </c:pt>
                <c:pt idx="4593">
                  <c:v>459.5</c:v>
                </c:pt>
                <c:pt idx="4594">
                  <c:v>459.6</c:v>
                </c:pt>
                <c:pt idx="4595">
                  <c:v>459.7</c:v>
                </c:pt>
                <c:pt idx="4596">
                  <c:v>459.8</c:v>
                </c:pt>
                <c:pt idx="4597">
                  <c:v>459.9</c:v>
                </c:pt>
                <c:pt idx="4598">
                  <c:v>460</c:v>
                </c:pt>
                <c:pt idx="4599">
                  <c:v>460.1</c:v>
                </c:pt>
                <c:pt idx="4600">
                  <c:v>460.2</c:v>
                </c:pt>
                <c:pt idx="4601">
                  <c:v>460.3</c:v>
                </c:pt>
                <c:pt idx="4602">
                  <c:v>460.4</c:v>
                </c:pt>
                <c:pt idx="4603">
                  <c:v>460.5</c:v>
                </c:pt>
                <c:pt idx="4604">
                  <c:v>460.6</c:v>
                </c:pt>
                <c:pt idx="4605">
                  <c:v>460.7</c:v>
                </c:pt>
                <c:pt idx="4606">
                  <c:v>460.8</c:v>
                </c:pt>
                <c:pt idx="4607">
                  <c:v>460.9</c:v>
                </c:pt>
                <c:pt idx="4608">
                  <c:v>461</c:v>
                </c:pt>
                <c:pt idx="4609">
                  <c:v>461.1</c:v>
                </c:pt>
                <c:pt idx="4610">
                  <c:v>461.2</c:v>
                </c:pt>
                <c:pt idx="4611">
                  <c:v>461.3</c:v>
                </c:pt>
                <c:pt idx="4612">
                  <c:v>461.4</c:v>
                </c:pt>
                <c:pt idx="4613">
                  <c:v>461.5</c:v>
                </c:pt>
                <c:pt idx="4614">
                  <c:v>461.6</c:v>
                </c:pt>
                <c:pt idx="4615">
                  <c:v>461.7</c:v>
                </c:pt>
                <c:pt idx="4616">
                  <c:v>461.8</c:v>
                </c:pt>
                <c:pt idx="4617">
                  <c:v>461.9</c:v>
                </c:pt>
                <c:pt idx="4618">
                  <c:v>462</c:v>
                </c:pt>
                <c:pt idx="4619">
                  <c:v>462.1</c:v>
                </c:pt>
                <c:pt idx="4620">
                  <c:v>462.2</c:v>
                </c:pt>
                <c:pt idx="4621">
                  <c:v>462.3</c:v>
                </c:pt>
                <c:pt idx="4622">
                  <c:v>462.4</c:v>
                </c:pt>
                <c:pt idx="4623">
                  <c:v>462.5</c:v>
                </c:pt>
                <c:pt idx="4624">
                  <c:v>462.6</c:v>
                </c:pt>
                <c:pt idx="4625">
                  <c:v>462.7</c:v>
                </c:pt>
                <c:pt idx="4626">
                  <c:v>462.8</c:v>
                </c:pt>
                <c:pt idx="4627">
                  <c:v>462.9</c:v>
                </c:pt>
                <c:pt idx="4628">
                  <c:v>463</c:v>
                </c:pt>
                <c:pt idx="4629">
                  <c:v>463.1</c:v>
                </c:pt>
                <c:pt idx="4630">
                  <c:v>463.2</c:v>
                </c:pt>
                <c:pt idx="4631">
                  <c:v>463.3</c:v>
                </c:pt>
                <c:pt idx="4632">
                  <c:v>463.4</c:v>
                </c:pt>
                <c:pt idx="4633">
                  <c:v>463.5</c:v>
                </c:pt>
                <c:pt idx="4634">
                  <c:v>463.6</c:v>
                </c:pt>
                <c:pt idx="4635">
                  <c:v>463.7</c:v>
                </c:pt>
                <c:pt idx="4636">
                  <c:v>463.8</c:v>
                </c:pt>
                <c:pt idx="4637">
                  <c:v>463.9</c:v>
                </c:pt>
                <c:pt idx="4638">
                  <c:v>464</c:v>
                </c:pt>
                <c:pt idx="4639">
                  <c:v>464.1</c:v>
                </c:pt>
                <c:pt idx="4640">
                  <c:v>464.2</c:v>
                </c:pt>
                <c:pt idx="4641">
                  <c:v>464.3</c:v>
                </c:pt>
                <c:pt idx="4642">
                  <c:v>464.4</c:v>
                </c:pt>
                <c:pt idx="4643">
                  <c:v>464.5</c:v>
                </c:pt>
                <c:pt idx="4644">
                  <c:v>464.6</c:v>
                </c:pt>
                <c:pt idx="4645">
                  <c:v>464.7</c:v>
                </c:pt>
                <c:pt idx="4646">
                  <c:v>464.8</c:v>
                </c:pt>
                <c:pt idx="4647">
                  <c:v>464.9</c:v>
                </c:pt>
                <c:pt idx="4648">
                  <c:v>465</c:v>
                </c:pt>
                <c:pt idx="4649">
                  <c:v>465.1</c:v>
                </c:pt>
                <c:pt idx="4650">
                  <c:v>465.2</c:v>
                </c:pt>
                <c:pt idx="4651">
                  <c:v>465.3</c:v>
                </c:pt>
                <c:pt idx="4652">
                  <c:v>465.4</c:v>
                </c:pt>
                <c:pt idx="4653">
                  <c:v>465.5</c:v>
                </c:pt>
                <c:pt idx="4654">
                  <c:v>465.6</c:v>
                </c:pt>
                <c:pt idx="4655">
                  <c:v>465.7</c:v>
                </c:pt>
                <c:pt idx="4656">
                  <c:v>465.8</c:v>
                </c:pt>
                <c:pt idx="4657">
                  <c:v>465.9</c:v>
                </c:pt>
                <c:pt idx="4658">
                  <c:v>466</c:v>
                </c:pt>
                <c:pt idx="4659">
                  <c:v>466.1</c:v>
                </c:pt>
                <c:pt idx="4660">
                  <c:v>466.2</c:v>
                </c:pt>
                <c:pt idx="4661">
                  <c:v>466.3</c:v>
                </c:pt>
                <c:pt idx="4662">
                  <c:v>466.4</c:v>
                </c:pt>
                <c:pt idx="4663">
                  <c:v>466.5</c:v>
                </c:pt>
                <c:pt idx="4664">
                  <c:v>466.6</c:v>
                </c:pt>
                <c:pt idx="4665">
                  <c:v>466.7</c:v>
                </c:pt>
                <c:pt idx="4666">
                  <c:v>466.8</c:v>
                </c:pt>
                <c:pt idx="4667">
                  <c:v>466.9</c:v>
                </c:pt>
                <c:pt idx="4668">
                  <c:v>467</c:v>
                </c:pt>
                <c:pt idx="4669">
                  <c:v>467.1</c:v>
                </c:pt>
                <c:pt idx="4670">
                  <c:v>467.2</c:v>
                </c:pt>
                <c:pt idx="4671">
                  <c:v>467.3</c:v>
                </c:pt>
                <c:pt idx="4672">
                  <c:v>467.4</c:v>
                </c:pt>
                <c:pt idx="4673">
                  <c:v>467.5</c:v>
                </c:pt>
                <c:pt idx="4674">
                  <c:v>467.6</c:v>
                </c:pt>
                <c:pt idx="4675">
                  <c:v>467.7</c:v>
                </c:pt>
                <c:pt idx="4676">
                  <c:v>467.8</c:v>
                </c:pt>
                <c:pt idx="4677">
                  <c:v>467.9</c:v>
                </c:pt>
                <c:pt idx="4678">
                  <c:v>468</c:v>
                </c:pt>
                <c:pt idx="4679">
                  <c:v>468.1</c:v>
                </c:pt>
                <c:pt idx="4680">
                  <c:v>468.2</c:v>
                </c:pt>
                <c:pt idx="4681">
                  <c:v>468.3</c:v>
                </c:pt>
                <c:pt idx="4682">
                  <c:v>468.4</c:v>
                </c:pt>
                <c:pt idx="4683">
                  <c:v>468.5</c:v>
                </c:pt>
                <c:pt idx="4684">
                  <c:v>468.6</c:v>
                </c:pt>
                <c:pt idx="4685">
                  <c:v>468.7</c:v>
                </c:pt>
                <c:pt idx="4686">
                  <c:v>468.8</c:v>
                </c:pt>
                <c:pt idx="4687">
                  <c:v>468.9</c:v>
                </c:pt>
                <c:pt idx="4688">
                  <c:v>469</c:v>
                </c:pt>
                <c:pt idx="4689">
                  <c:v>469.1</c:v>
                </c:pt>
                <c:pt idx="4690">
                  <c:v>469.2</c:v>
                </c:pt>
                <c:pt idx="4691">
                  <c:v>469.3</c:v>
                </c:pt>
                <c:pt idx="4692">
                  <c:v>469.4</c:v>
                </c:pt>
                <c:pt idx="4693">
                  <c:v>469.5</c:v>
                </c:pt>
                <c:pt idx="4694">
                  <c:v>469.6</c:v>
                </c:pt>
                <c:pt idx="4695">
                  <c:v>469.7</c:v>
                </c:pt>
                <c:pt idx="4696">
                  <c:v>469.8</c:v>
                </c:pt>
                <c:pt idx="4697">
                  <c:v>469.9</c:v>
                </c:pt>
                <c:pt idx="4698">
                  <c:v>470</c:v>
                </c:pt>
                <c:pt idx="4699">
                  <c:v>470.1</c:v>
                </c:pt>
                <c:pt idx="4700">
                  <c:v>470.2</c:v>
                </c:pt>
                <c:pt idx="4701">
                  <c:v>470.3</c:v>
                </c:pt>
                <c:pt idx="4702">
                  <c:v>470.4</c:v>
                </c:pt>
                <c:pt idx="4703">
                  <c:v>470.5</c:v>
                </c:pt>
                <c:pt idx="4704">
                  <c:v>470.6</c:v>
                </c:pt>
                <c:pt idx="4705">
                  <c:v>470.7</c:v>
                </c:pt>
                <c:pt idx="4706">
                  <c:v>470.8</c:v>
                </c:pt>
                <c:pt idx="4707">
                  <c:v>470.9</c:v>
                </c:pt>
                <c:pt idx="4708">
                  <c:v>471</c:v>
                </c:pt>
                <c:pt idx="4709">
                  <c:v>471.1</c:v>
                </c:pt>
                <c:pt idx="4710">
                  <c:v>471.2</c:v>
                </c:pt>
                <c:pt idx="4711">
                  <c:v>471.3</c:v>
                </c:pt>
                <c:pt idx="4712">
                  <c:v>471.4</c:v>
                </c:pt>
                <c:pt idx="4713">
                  <c:v>471.5</c:v>
                </c:pt>
                <c:pt idx="4714">
                  <c:v>471.6</c:v>
                </c:pt>
                <c:pt idx="4715">
                  <c:v>471.7</c:v>
                </c:pt>
                <c:pt idx="4716">
                  <c:v>471.8</c:v>
                </c:pt>
                <c:pt idx="4717">
                  <c:v>471.9</c:v>
                </c:pt>
                <c:pt idx="4718">
                  <c:v>472</c:v>
                </c:pt>
                <c:pt idx="4719">
                  <c:v>472.1</c:v>
                </c:pt>
                <c:pt idx="4720">
                  <c:v>472.2</c:v>
                </c:pt>
                <c:pt idx="4721">
                  <c:v>472.3</c:v>
                </c:pt>
                <c:pt idx="4722">
                  <c:v>472.4</c:v>
                </c:pt>
                <c:pt idx="4723">
                  <c:v>472.5</c:v>
                </c:pt>
                <c:pt idx="4724">
                  <c:v>472.6</c:v>
                </c:pt>
                <c:pt idx="4725">
                  <c:v>472.7</c:v>
                </c:pt>
                <c:pt idx="4726">
                  <c:v>472.8</c:v>
                </c:pt>
                <c:pt idx="4727">
                  <c:v>472.9</c:v>
                </c:pt>
                <c:pt idx="4728">
                  <c:v>473</c:v>
                </c:pt>
                <c:pt idx="4729">
                  <c:v>473.1</c:v>
                </c:pt>
                <c:pt idx="4730">
                  <c:v>473.2</c:v>
                </c:pt>
                <c:pt idx="4731">
                  <c:v>473.3</c:v>
                </c:pt>
                <c:pt idx="4732">
                  <c:v>473.4</c:v>
                </c:pt>
                <c:pt idx="4733">
                  <c:v>473.5</c:v>
                </c:pt>
                <c:pt idx="4734">
                  <c:v>473.6</c:v>
                </c:pt>
                <c:pt idx="4735">
                  <c:v>473.7</c:v>
                </c:pt>
                <c:pt idx="4736">
                  <c:v>473.8</c:v>
                </c:pt>
                <c:pt idx="4737">
                  <c:v>473.9</c:v>
                </c:pt>
                <c:pt idx="4738">
                  <c:v>474</c:v>
                </c:pt>
                <c:pt idx="4739">
                  <c:v>474.1</c:v>
                </c:pt>
                <c:pt idx="4740">
                  <c:v>474.2</c:v>
                </c:pt>
                <c:pt idx="4741">
                  <c:v>474.3</c:v>
                </c:pt>
                <c:pt idx="4742">
                  <c:v>474.4</c:v>
                </c:pt>
                <c:pt idx="4743">
                  <c:v>474.5</c:v>
                </c:pt>
                <c:pt idx="4744">
                  <c:v>474.6</c:v>
                </c:pt>
                <c:pt idx="4745">
                  <c:v>474.7</c:v>
                </c:pt>
                <c:pt idx="4746">
                  <c:v>474.8</c:v>
                </c:pt>
                <c:pt idx="4747">
                  <c:v>474.9</c:v>
                </c:pt>
                <c:pt idx="4748">
                  <c:v>475</c:v>
                </c:pt>
                <c:pt idx="4749">
                  <c:v>475.1</c:v>
                </c:pt>
                <c:pt idx="4750">
                  <c:v>475.2</c:v>
                </c:pt>
                <c:pt idx="4751">
                  <c:v>475.3</c:v>
                </c:pt>
                <c:pt idx="4752">
                  <c:v>475.4</c:v>
                </c:pt>
                <c:pt idx="4753">
                  <c:v>475.5</c:v>
                </c:pt>
                <c:pt idx="4754">
                  <c:v>475.6</c:v>
                </c:pt>
                <c:pt idx="4755">
                  <c:v>475.7</c:v>
                </c:pt>
                <c:pt idx="4756">
                  <c:v>475.8</c:v>
                </c:pt>
                <c:pt idx="4757">
                  <c:v>475.9</c:v>
                </c:pt>
                <c:pt idx="4758">
                  <c:v>476</c:v>
                </c:pt>
                <c:pt idx="4759">
                  <c:v>476.1</c:v>
                </c:pt>
                <c:pt idx="4760">
                  <c:v>476.2</c:v>
                </c:pt>
                <c:pt idx="4761">
                  <c:v>476.3</c:v>
                </c:pt>
                <c:pt idx="4762">
                  <c:v>476.4</c:v>
                </c:pt>
                <c:pt idx="4763">
                  <c:v>476.5</c:v>
                </c:pt>
                <c:pt idx="4764">
                  <c:v>476.6</c:v>
                </c:pt>
                <c:pt idx="4765">
                  <c:v>476.7</c:v>
                </c:pt>
                <c:pt idx="4766">
                  <c:v>476.8</c:v>
                </c:pt>
                <c:pt idx="4767">
                  <c:v>476.9</c:v>
                </c:pt>
                <c:pt idx="4768">
                  <c:v>477</c:v>
                </c:pt>
                <c:pt idx="4769">
                  <c:v>477.1</c:v>
                </c:pt>
                <c:pt idx="4770">
                  <c:v>477.2</c:v>
                </c:pt>
                <c:pt idx="4771">
                  <c:v>477.3</c:v>
                </c:pt>
                <c:pt idx="4772">
                  <c:v>477.4</c:v>
                </c:pt>
                <c:pt idx="4773">
                  <c:v>477.5</c:v>
                </c:pt>
                <c:pt idx="4774">
                  <c:v>477.6</c:v>
                </c:pt>
                <c:pt idx="4775">
                  <c:v>477.7</c:v>
                </c:pt>
                <c:pt idx="4776">
                  <c:v>477.8</c:v>
                </c:pt>
                <c:pt idx="4777">
                  <c:v>477.9</c:v>
                </c:pt>
                <c:pt idx="4778">
                  <c:v>478</c:v>
                </c:pt>
                <c:pt idx="4779">
                  <c:v>478.1</c:v>
                </c:pt>
                <c:pt idx="4780">
                  <c:v>478.2</c:v>
                </c:pt>
                <c:pt idx="4781">
                  <c:v>478.3</c:v>
                </c:pt>
                <c:pt idx="4782">
                  <c:v>478.4</c:v>
                </c:pt>
                <c:pt idx="4783">
                  <c:v>478.5</c:v>
                </c:pt>
                <c:pt idx="4784">
                  <c:v>478.6</c:v>
                </c:pt>
                <c:pt idx="4785">
                  <c:v>478.7</c:v>
                </c:pt>
                <c:pt idx="4786">
                  <c:v>478.8</c:v>
                </c:pt>
                <c:pt idx="4787">
                  <c:v>478.9</c:v>
                </c:pt>
                <c:pt idx="4788">
                  <c:v>479</c:v>
                </c:pt>
                <c:pt idx="4789">
                  <c:v>479.1</c:v>
                </c:pt>
                <c:pt idx="4790">
                  <c:v>479.2</c:v>
                </c:pt>
                <c:pt idx="4791">
                  <c:v>479.3</c:v>
                </c:pt>
                <c:pt idx="4792">
                  <c:v>479.4</c:v>
                </c:pt>
                <c:pt idx="4793">
                  <c:v>479.5</c:v>
                </c:pt>
                <c:pt idx="4794">
                  <c:v>479.6</c:v>
                </c:pt>
                <c:pt idx="4795">
                  <c:v>479.7</c:v>
                </c:pt>
                <c:pt idx="4796">
                  <c:v>479.8</c:v>
                </c:pt>
                <c:pt idx="4797">
                  <c:v>479.9</c:v>
                </c:pt>
                <c:pt idx="4798">
                  <c:v>480</c:v>
                </c:pt>
                <c:pt idx="4799">
                  <c:v>480.1</c:v>
                </c:pt>
                <c:pt idx="4800">
                  <c:v>480.2</c:v>
                </c:pt>
                <c:pt idx="4801">
                  <c:v>480.3</c:v>
                </c:pt>
                <c:pt idx="4802">
                  <c:v>480.4</c:v>
                </c:pt>
                <c:pt idx="4803">
                  <c:v>480.5</c:v>
                </c:pt>
                <c:pt idx="4804">
                  <c:v>480.6</c:v>
                </c:pt>
                <c:pt idx="4805">
                  <c:v>480.7</c:v>
                </c:pt>
                <c:pt idx="4806">
                  <c:v>480.8</c:v>
                </c:pt>
                <c:pt idx="4807">
                  <c:v>480.9</c:v>
                </c:pt>
                <c:pt idx="4808">
                  <c:v>481</c:v>
                </c:pt>
                <c:pt idx="4809">
                  <c:v>481.1</c:v>
                </c:pt>
                <c:pt idx="4810">
                  <c:v>481.2</c:v>
                </c:pt>
                <c:pt idx="4811">
                  <c:v>481.3</c:v>
                </c:pt>
                <c:pt idx="4812">
                  <c:v>481.4</c:v>
                </c:pt>
                <c:pt idx="4813">
                  <c:v>481.5</c:v>
                </c:pt>
                <c:pt idx="4814">
                  <c:v>481.6</c:v>
                </c:pt>
                <c:pt idx="4815">
                  <c:v>481.7</c:v>
                </c:pt>
                <c:pt idx="4816">
                  <c:v>481.8</c:v>
                </c:pt>
                <c:pt idx="4817">
                  <c:v>481.9</c:v>
                </c:pt>
                <c:pt idx="4818">
                  <c:v>482</c:v>
                </c:pt>
                <c:pt idx="4819">
                  <c:v>482.1</c:v>
                </c:pt>
                <c:pt idx="4820">
                  <c:v>482.2</c:v>
                </c:pt>
                <c:pt idx="4821">
                  <c:v>482.3</c:v>
                </c:pt>
                <c:pt idx="4822">
                  <c:v>482.4</c:v>
                </c:pt>
                <c:pt idx="4823">
                  <c:v>482.5</c:v>
                </c:pt>
                <c:pt idx="4824">
                  <c:v>482.6</c:v>
                </c:pt>
                <c:pt idx="4825">
                  <c:v>482.7</c:v>
                </c:pt>
                <c:pt idx="4826">
                  <c:v>482.8</c:v>
                </c:pt>
                <c:pt idx="4827">
                  <c:v>482.9</c:v>
                </c:pt>
                <c:pt idx="4828">
                  <c:v>483</c:v>
                </c:pt>
                <c:pt idx="4829">
                  <c:v>483.1</c:v>
                </c:pt>
                <c:pt idx="4830">
                  <c:v>483.2</c:v>
                </c:pt>
                <c:pt idx="4831">
                  <c:v>483.3</c:v>
                </c:pt>
                <c:pt idx="4832">
                  <c:v>483.4</c:v>
                </c:pt>
                <c:pt idx="4833">
                  <c:v>483.5</c:v>
                </c:pt>
                <c:pt idx="4834">
                  <c:v>483.6</c:v>
                </c:pt>
                <c:pt idx="4835">
                  <c:v>483.7</c:v>
                </c:pt>
                <c:pt idx="4836">
                  <c:v>483.8</c:v>
                </c:pt>
                <c:pt idx="4837">
                  <c:v>483.9</c:v>
                </c:pt>
                <c:pt idx="4838">
                  <c:v>484</c:v>
                </c:pt>
                <c:pt idx="4839">
                  <c:v>484.1</c:v>
                </c:pt>
                <c:pt idx="4840">
                  <c:v>484.2</c:v>
                </c:pt>
                <c:pt idx="4841">
                  <c:v>484.3</c:v>
                </c:pt>
                <c:pt idx="4842">
                  <c:v>484.4</c:v>
                </c:pt>
                <c:pt idx="4843">
                  <c:v>484.5</c:v>
                </c:pt>
                <c:pt idx="4844">
                  <c:v>484.6</c:v>
                </c:pt>
                <c:pt idx="4845">
                  <c:v>484.7</c:v>
                </c:pt>
                <c:pt idx="4846">
                  <c:v>484.8</c:v>
                </c:pt>
                <c:pt idx="4847">
                  <c:v>484.9</c:v>
                </c:pt>
                <c:pt idx="4848">
                  <c:v>485</c:v>
                </c:pt>
                <c:pt idx="4849">
                  <c:v>485.1</c:v>
                </c:pt>
                <c:pt idx="4850">
                  <c:v>485.2</c:v>
                </c:pt>
                <c:pt idx="4851">
                  <c:v>485.3</c:v>
                </c:pt>
                <c:pt idx="4852">
                  <c:v>485.4</c:v>
                </c:pt>
                <c:pt idx="4853">
                  <c:v>485.5</c:v>
                </c:pt>
                <c:pt idx="4854">
                  <c:v>485.6</c:v>
                </c:pt>
                <c:pt idx="4855">
                  <c:v>485.7</c:v>
                </c:pt>
                <c:pt idx="4856">
                  <c:v>485.8</c:v>
                </c:pt>
                <c:pt idx="4857">
                  <c:v>485.9</c:v>
                </c:pt>
                <c:pt idx="4858">
                  <c:v>486</c:v>
                </c:pt>
                <c:pt idx="4859">
                  <c:v>486.1</c:v>
                </c:pt>
                <c:pt idx="4860">
                  <c:v>486.2</c:v>
                </c:pt>
                <c:pt idx="4861">
                  <c:v>486.3</c:v>
                </c:pt>
                <c:pt idx="4862">
                  <c:v>486.4</c:v>
                </c:pt>
                <c:pt idx="4863">
                  <c:v>486.5</c:v>
                </c:pt>
                <c:pt idx="4864">
                  <c:v>486.6</c:v>
                </c:pt>
                <c:pt idx="4865">
                  <c:v>486.7</c:v>
                </c:pt>
                <c:pt idx="4866">
                  <c:v>486.8</c:v>
                </c:pt>
                <c:pt idx="4867">
                  <c:v>486.9</c:v>
                </c:pt>
                <c:pt idx="4868">
                  <c:v>487</c:v>
                </c:pt>
                <c:pt idx="4869">
                  <c:v>487.1</c:v>
                </c:pt>
                <c:pt idx="4870">
                  <c:v>487.2</c:v>
                </c:pt>
                <c:pt idx="4871">
                  <c:v>487.3</c:v>
                </c:pt>
                <c:pt idx="4872">
                  <c:v>487.4</c:v>
                </c:pt>
                <c:pt idx="4873">
                  <c:v>487.5</c:v>
                </c:pt>
                <c:pt idx="4874">
                  <c:v>487.6</c:v>
                </c:pt>
                <c:pt idx="4875">
                  <c:v>487.7</c:v>
                </c:pt>
                <c:pt idx="4876">
                  <c:v>487.8</c:v>
                </c:pt>
                <c:pt idx="4877">
                  <c:v>487.9</c:v>
                </c:pt>
                <c:pt idx="4878">
                  <c:v>488</c:v>
                </c:pt>
                <c:pt idx="4879">
                  <c:v>488.1</c:v>
                </c:pt>
                <c:pt idx="4880">
                  <c:v>488.2</c:v>
                </c:pt>
                <c:pt idx="4881">
                  <c:v>488.3</c:v>
                </c:pt>
                <c:pt idx="4882">
                  <c:v>488.4</c:v>
                </c:pt>
                <c:pt idx="4883">
                  <c:v>488.5</c:v>
                </c:pt>
                <c:pt idx="4884">
                  <c:v>488.6</c:v>
                </c:pt>
                <c:pt idx="4885">
                  <c:v>488.7</c:v>
                </c:pt>
                <c:pt idx="4886">
                  <c:v>488.8</c:v>
                </c:pt>
                <c:pt idx="4887">
                  <c:v>488.9</c:v>
                </c:pt>
                <c:pt idx="4888">
                  <c:v>489</c:v>
                </c:pt>
                <c:pt idx="4889">
                  <c:v>489.1</c:v>
                </c:pt>
                <c:pt idx="4890">
                  <c:v>489.2</c:v>
                </c:pt>
                <c:pt idx="4891">
                  <c:v>489.3</c:v>
                </c:pt>
                <c:pt idx="4892">
                  <c:v>489.4</c:v>
                </c:pt>
                <c:pt idx="4893">
                  <c:v>489.5</c:v>
                </c:pt>
                <c:pt idx="4894">
                  <c:v>489.6</c:v>
                </c:pt>
                <c:pt idx="4895">
                  <c:v>489.7</c:v>
                </c:pt>
                <c:pt idx="4896">
                  <c:v>489.8</c:v>
                </c:pt>
                <c:pt idx="4897">
                  <c:v>489.9</c:v>
                </c:pt>
                <c:pt idx="4898">
                  <c:v>490</c:v>
                </c:pt>
                <c:pt idx="4899">
                  <c:v>490.1</c:v>
                </c:pt>
                <c:pt idx="4900">
                  <c:v>490.2</c:v>
                </c:pt>
                <c:pt idx="4901">
                  <c:v>490.3</c:v>
                </c:pt>
                <c:pt idx="4902">
                  <c:v>490.4</c:v>
                </c:pt>
                <c:pt idx="4903">
                  <c:v>490.5</c:v>
                </c:pt>
                <c:pt idx="4904">
                  <c:v>490.6</c:v>
                </c:pt>
                <c:pt idx="4905">
                  <c:v>490.7</c:v>
                </c:pt>
                <c:pt idx="4906">
                  <c:v>490.8</c:v>
                </c:pt>
                <c:pt idx="4907">
                  <c:v>490.9</c:v>
                </c:pt>
                <c:pt idx="4908">
                  <c:v>491</c:v>
                </c:pt>
                <c:pt idx="4909">
                  <c:v>491.1</c:v>
                </c:pt>
                <c:pt idx="4910">
                  <c:v>491.2</c:v>
                </c:pt>
                <c:pt idx="4911">
                  <c:v>491.3</c:v>
                </c:pt>
                <c:pt idx="4912">
                  <c:v>491.4</c:v>
                </c:pt>
                <c:pt idx="4913">
                  <c:v>491.5</c:v>
                </c:pt>
                <c:pt idx="4914">
                  <c:v>491.6</c:v>
                </c:pt>
                <c:pt idx="4915">
                  <c:v>491.7</c:v>
                </c:pt>
                <c:pt idx="4916">
                  <c:v>491.8</c:v>
                </c:pt>
                <c:pt idx="4917">
                  <c:v>491.9</c:v>
                </c:pt>
                <c:pt idx="4918">
                  <c:v>492</c:v>
                </c:pt>
                <c:pt idx="4919">
                  <c:v>492.1</c:v>
                </c:pt>
                <c:pt idx="4920">
                  <c:v>492.2</c:v>
                </c:pt>
                <c:pt idx="4921">
                  <c:v>492.3</c:v>
                </c:pt>
                <c:pt idx="4922">
                  <c:v>492.4</c:v>
                </c:pt>
                <c:pt idx="4923">
                  <c:v>492.5</c:v>
                </c:pt>
                <c:pt idx="4924">
                  <c:v>492.6</c:v>
                </c:pt>
                <c:pt idx="4925">
                  <c:v>492.7</c:v>
                </c:pt>
                <c:pt idx="4926">
                  <c:v>492.8</c:v>
                </c:pt>
                <c:pt idx="4927">
                  <c:v>492.9</c:v>
                </c:pt>
                <c:pt idx="4928">
                  <c:v>493</c:v>
                </c:pt>
                <c:pt idx="4929">
                  <c:v>493.1</c:v>
                </c:pt>
                <c:pt idx="4930">
                  <c:v>493.2</c:v>
                </c:pt>
                <c:pt idx="4931">
                  <c:v>493.3</c:v>
                </c:pt>
                <c:pt idx="4932">
                  <c:v>493.4</c:v>
                </c:pt>
                <c:pt idx="4933">
                  <c:v>493.5</c:v>
                </c:pt>
                <c:pt idx="4934">
                  <c:v>493.6</c:v>
                </c:pt>
                <c:pt idx="4935">
                  <c:v>493.7</c:v>
                </c:pt>
                <c:pt idx="4936">
                  <c:v>493.8</c:v>
                </c:pt>
                <c:pt idx="4937">
                  <c:v>493.9</c:v>
                </c:pt>
                <c:pt idx="4938">
                  <c:v>494</c:v>
                </c:pt>
                <c:pt idx="4939">
                  <c:v>494.1</c:v>
                </c:pt>
                <c:pt idx="4940">
                  <c:v>494.2</c:v>
                </c:pt>
                <c:pt idx="4941">
                  <c:v>494.3</c:v>
                </c:pt>
                <c:pt idx="4942">
                  <c:v>494.4</c:v>
                </c:pt>
                <c:pt idx="4943">
                  <c:v>494.5</c:v>
                </c:pt>
                <c:pt idx="4944">
                  <c:v>494.6</c:v>
                </c:pt>
                <c:pt idx="4945">
                  <c:v>494.7</c:v>
                </c:pt>
                <c:pt idx="4946">
                  <c:v>494.8</c:v>
                </c:pt>
                <c:pt idx="4947">
                  <c:v>494.9</c:v>
                </c:pt>
                <c:pt idx="4948">
                  <c:v>495</c:v>
                </c:pt>
                <c:pt idx="4949">
                  <c:v>495.1</c:v>
                </c:pt>
                <c:pt idx="4950">
                  <c:v>495.2</c:v>
                </c:pt>
                <c:pt idx="4951">
                  <c:v>495.3</c:v>
                </c:pt>
                <c:pt idx="4952">
                  <c:v>495.4</c:v>
                </c:pt>
                <c:pt idx="4953">
                  <c:v>495.5</c:v>
                </c:pt>
                <c:pt idx="4954">
                  <c:v>495.6</c:v>
                </c:pt>
                <c:pt idx="4955">
                  <c:v>495.7</c:v>
                </c:pt>
                <c:pt idx="4956">
                  <c:v>495.8</c:v>
                </c:pt>
                <c:pt idx="4957">
                  <c:v>495.9</c:v>
                </c:pt>
                <c:pt idx="4958">
                  <c:v>496</c:v>
                </c:pt>
                <c:pt idx="4959">
                  <c:v>496.1</c:v>
                </c:pt>
                <c:pt idx="4960">
                  <c:v>496.2</c:v>
                </c:pt>
                <c:pt idx="4961">
                  <c:v>496.3</c:v>
                </c:pt>
                <c:pt idx="4962">
                  <c:v>496.4</c:v>
                </c:pt>
                <c:pt idx="4963">
                  <c:v>496.5</c:v>
                </c:pt>
                <c:pt idx="4964">
                  <c:v>496.6</c:v>
                </c:pt>
                <c:pt idx="4965">
                  <c:v>496.7</c:v>
                </c:pt>
                <c:pt idx="4966">
                  <c:v>496.8</c:v>
                </c:pt>
                <c:pt idx="4967">
                  <c:v>496.9</c:v>
                </c:pt>
                <c:pt idx="4968">
                  <c:v>497</c:v>
                </c:pt>
                <c:pt idx="4969">
                  <c:v>497.1</c:v>
                </c:pt>
                <c:pt idx="4970">
                  <c:v>497.2</c:v>
                </c:pt>
                <c:pt idx="4971">
                  <c:v>497.3</c:v>
                </c:pt>
                <c:pt idx="4972">
                  <c:v>497.4</c:v>
                </c:pt>
                <c:pt idx="4973">
                  <c:v>497.5</c:v>
                </c:pt>
                <c:pt idx="4974">
                  <c:v>497.6</c:v>
                </c:pt>
                <c:pt idx="4975">
                  <c:v>497.7</c:v>
                </c:pt>
                <c:pt idx="4976">
                  <c:v>497.8</c:v>
                </c:pt>
                <c:pt idx="4977">
                  <c:v>497.9</c:v>
                </c:pt>
                <c:pt idx="4978">
                  <c:v>498</c:v>
                </c:pt>
                <c:pt idx="4979">
                  <c:v>498.1</c:v>
                </c:pt>
                <c:pt idx="4980">
                  <c:v>498.2</c:v>
                </c:pt>
                <c:pt idx="4981">
                  <c:v>498.3</c:v>
                </c:pt>
                <c:pt idx="4982">
                  <c:v>498.4</c:v>
                </c:pt>
                <c:pt idx="4983">
                  <c:v>498.5</c:v>
                </c:pt>
                <c:pt idx="4984">
                  <c:v>498.6</c:v>
                </c:pt>
                <c:pt idx="4985">
                  <c:v>498.7</c:v>
                </c:pt>
                <c:pt idx="4986">
                  <c:v>498.8</c:v>
                </c:pt>
                <c:pt idx="4987">
                  <c:v>498.9</c:v>
                </c:pt>
                <c:pt idx="4988">
                  <c:v>499</c:v>
                </c:pt>
                <c:pt idx="4989">
                  <c:v>499.1</c:v>
                </c:pt>
                <c:pt idx="4990">
                  <c:v>499.2</c:v>
                </c:pt>
                <c:pt idx="4991">
                  <c:v>499.3</c:v>
                </c:pt>
                <c:pt idx="4992">
                  <c:v>499.4</c:v>
                </c:pt>
                <c:pt idx="4993">
                  <c:v>499.5</c:v>
                </c:pt>
                <c:pt idx="4994">
                  <c:v>499.6</c:v>
                </c:pt>
                <c:pt idx="4995">
                  <c:v>499.7</c:v>
                </c:pt>
                <c:pt idx="4996">
                  <c:v>499.8</c:v>
                </c:pt>
                <c:pt idx="4997">
                  <c:v>499.9</c:v>
                </c:pt>
                <c:pt idx="4998">
                  <c:v>500</c:v>
                </c:pt>
                <c:pt idx="4999">
                  <c:v>500.1</c:v>
                </c:pt>
                <c:pt idx="5000">
                  <c:v>500.2</c:v>
                </c:pt>
                <c:pt idx="5001">
                  <c:v>500.3</c:v>
                </c:pt>
                <c:pt idx="5002">
                  <c:v>500.4</c:v>
                </c:pt>
                <c:pt idx="5003">
                  <c:v>500.5</c:v>
                </c:pt>
                <c:pt idx="5004">
                  <c:v>500.6</c:v>
                </c:pt>
                <c:pt idx="5005">
                  <c:v>500.7</c:v>
                </c:pt>
                <c:pt idx="5006">
                  <c:v>500.8</c:v>
                </c:pt>
                <c:pt idx="5007">
                  <c:v>500.9</c:v>
                </c:pt>
                <c:pt idx="5008">
                  <c:v>501</c:v>
                </c:pt>
                <c:pt idx="5009">
                  <c:v>501.1</c:v>
                </c:pt>
                <c:pt idx="5010">
                  <c:v>501.2</c:v>
                </c:pt>
                <c:pt idx="5011">
                  <c:v>501.3</c:v>
                </c:pt>
                <c:pt idx="5012">
                  <c:v>501.4</c:v>
                </c:pt>
                <c:pt idx="5013">
                  <c:v>501.5</c:v>
                </c:pt>
                <c:pt idx="5014">
                  <c:v>501.6</c:v>
                </c:pt>
                <c:pt idx="5015">
                  <c:v>501.7</c:v>
                </c:pt>
                <c:pt idx="5016">
                  <c:v>501.8</c:v>
                </c:pt>
                <c:pt idx="5017">
                  <c:v>501.9</c:v>
                </c:pt>
                <c:pt idx="5018">
                  <c:v>502</c:v>
                </c:pt>
                <c:pt idx="5019">
                  <c:v>502.1</c:v>
                </c:pt>
                <c:pt idx="5020">
                  <c:v>502.2</c:v>
                </c:pt>
                <c:pt idx="5021">
                  <c:v>502.3</c:v>
                </c:pt>
                <c:pt idx="5022">
                  <c:v>502.4</c:v>
                </c:pt>
                <c:pt idx="5023">
                  <c:v>502.5</c:v>
                </c:pt>
                <c:pt idx="5024">
                  <c:v>502.6</c:v>
                </c:pt>
                <c:pt idx="5025">
                  <c:v>502.7</c:v>
                </c:pt>
                <c:pt idx="5026">
                  <c:v>502.8</c:v>
                </c:pt>
                <c:pt idx="5027">
                  <c:v>502.9</c:v>
                </c:pt>
                <c:pt idx="5028">
                  <c:v>503</c:v>
                </c:pt>
                <c:pt idx="5029">
                  <c:v>503.1</c:v>
                </c:pt>
                <c:pt idx="5030">
                  <c:v>503.2</c:v>
                </c:pt>
                <c:pt idx="5031">
                  <c:v>503.3</c:v>
                </c:pt>
                <c:pt idx="5032">
                  <c:v>503.4</c:v>
                </c:pt>
                <c:pt idx="5033">
                  <c:v>503.5</c:v>
                </c:pt>
                <c:pt idx="5034">
                  <c:v>503.6</c:v>
                </c:pt>
                <c:pt idx="5035">
                  <c:v>503.7</c:v>
                </c:pt>
                <c:pt idx="5036">
                  <c:v>503.8</c:v>
                </c:pt>
                <c:pt idx="5037">
                  <c:v>503.9</c:v>
                </c:pt>
                <c:pt idx="5038">
                  <c:v>504</c:v>
                </c:pt>
                <c:pt idx="5039">
                  <c:v>504.1</c:v>
                </c:pt>
                <c:pt idx="5040">
                  <c:v>504.2</c:v>
                </c:pt>
                <c:pt idx="5041">
                  <c:v>504.3</c:v>
                </c:pt>
                <c:pt idx="5042">
                  <c:v>504.4</c:v>
                </c:pt>
                <c:pt idx="5043">
                  <c:v>504.5</c:v>
                </c:pt>
                <c:pt idx="5044">
                  <c:v>504.6</c:v>
                </c:pt>
                <c:pt idx="5045">
                  <c:v>504.7</c:v>
                </c:pt>
                <c:pt idx="5046">
                  <c:v>504.8</c:v>
                </c:pt>
                <c:pt idx="5047">
                  <c:v>504.9</c:v>
                </c:pt>
                <c:pt idx="5048">
                  <c:v>505</c:v>
                </c:pt>
                <c:pt idx="5049">
                  <c:v>505.1</c:v>
                </c:pt>
                <c:pt idx="5050">
                  <c:v>505.2</c:v>
                </c:pt>
                <c:pt idx="5051">
                  <c:v>505.3</c:v>
                </c:pt>
                <c:pt idx="5052">
                  <c:v>505.4</c:v>
                </c:pt>
                <c:pt idx="5053">
                  <c:v>505.5</c:v>
                </c:pt>
                <c:pt idx="5054">
                  <c:v>505.6</c:v>
                </c:pt>
                <c:pt idx="5055">
                  <c:v>505.7</c:v>
                </c:pt>
                <c:pt idx="5056">
                  <c:v>505.8</c:v>
                </c:pt>
                <c:pt idx="5057">
                  <c:v>505.9</c:v>
                </c:pt>
                <c:pt idx="5058">
                  <c:v>506</c:v>
                </c:pt>
                <c:pt idx="5059">
                  <c:v>506.1</c:v>
                </c:pt>
                <c:pt idx="5060">
                  <c:v>506.2</c:v>
                </c:pt>
                <c:pt idx="5061">
                  <c:v>506.3</c:v>
                </c:pt>
                <c:pt idx="5062">
                  <c:v>506.4</c:v>
                </c:pt>
                <c:pt idx="5063">
                  <c:v>506.5</c:v>
                </c:pt>
                <c:pt idx="5064">
                  <c:v>506.6</c:v>
                </c:pt>
                <c:pt idx="5065">
                  <c:v>506.7</c:v>
                </c:pt>
                <c:pt idx="5066">
                  <c:v>506.8</c:v>
                </c:pt>
                <c:pt idx="5067">
                  <c:v>506.9</c:v>
                </c:pt>
                <c:pt idx="5068">
                  <c:v>507</c:v>
                </c:pt>
                <c:pt idx="5069">
                  <c:v>507.1</c:v>
                </c:pt>
                <c:pt idx="5070">
                  <c:v>507.2</c:v>
                </c:pt>
                <c:pt idx="5071">
                  <c:v>507.3</c:v>
                </c:pt>
                <c:pt idx="5072">
                  <c:v>507.4</c:v>
                </c:pt>
                <c:pt idx="5073">
                  <c:v>507.5</c:v>
                </c:pt>
                <c:pt idx="5074">
                  <c:v>507.6</c:v>
                </c:pt>
                <c:pt idx="5075">
                  <c:v>507.7</c:v>
                </c:pt>
                <c:pt idx="5076">
                  <c:v>507.8</c:v>
                </c:pt>
                <c:pt idx="5077">
                  <c:v>507.9</c:v>
                </c:pt>
                <c:pt idx="5078">
                  <c:v>508</c:v>
                </c:pt>
                <c:pt idx="5079">
                  <c:v>508.1</c:v>
                </c:pt>
                <c:pt idx="5080">
                  <c:v>508.2</c:v>
                </c:pt>
                <c:pt idx="5081">
                  <c:v>508.3</c:v>
                </c:pt>
                <c:pt idx="5082">
                  <c:v>508.4</c:v>
                </c:pt>
                <c:pt idx="5083">
                  <c:v>508.5</c:v>
                </c:pt>
                <c:pt idx="5084">
                  <c:v>508.6</c:v>
                </c:pt>
                <c:pt idx="5085">
                  <c:v>508.7</c:v>
                </c:pt>
                <c:pt idx="5086">
                  <c:v>508.8</c:v>
                </c:pt>
                <c:pt idx="5087">
                  <c:v>508.9</c:v>
                </c:pt>
                <c:pt idx="5088">
                  <c:v>509</c:v>
                </c:pt>
                <c:pt idx="5089">
                  <c:v>509.1</c:v>
                </c:pt>
                <c:pt idx="5090">
                  <c:v>509.2</c:v>
                </c:pt>
                <c:pt idx="5091">
                  <c:v>509.3</c:v>
                </c:pt>
                <c:pt idx="5092">
                  <c:v>509.4</c:v>
                </c:pt>
                <c:pt idx="5093">
                  <c:v>509.5</c:v>
                </c:pt>
                <c:pt idx="5094">
                  <c:v>509.6</c:v>
                </c:pt>
                <c:pt idx="5095">
                  <c:v>509.7</c:v>
                </c:pt>
                <c:pt idx="5096">
                  <c:v>509.8</c:v>
                </c:pt>
                <c:pt idx="5097">
                  <c:v>509.9</c:v>
                </c:pt>
                <c:pt idx="5098">
                  <c:v>510</c:v>
                </c:pt>
                <c:pt idx="5099">
                  <c:v>510.1</c:v>
                </c:pt>
                <c:pt idx="5100">
                  <c:v>510.2</c:v>
                </c:pt>
                <c:pt idx="5101">
                  <c:v>510.3</c:v>
                </c:pt>
                <c:pt idx="5102">
                  <c:v>510.4</c:v>
                </c:pt>
                <c:pt idx="5103">
                  <c:v>510.5</c:v>
                </c:pt>
                <c:pt idx="5104">
                  <c:v>510.6</c:v>
                </c:pt>
                <c:pt idx="5105">
                  <c:v>510.7</c:v>
                </c:pt>
                <c:pt idx="5106">
                  <c:v>510.8</c:v>
                </c:pt>
                <c:pt idx="5107">
                  <c:v>510.9</c:v>
                </c:pt>
                <c:pt idx="5108">
                  <c:v>511</c:v>
                </c:pt>
                <c:pt idx="5109">
                  <c:v>511.1</c:v>
                </c:pt>
                <c:pt idx="5110">
                  <c:v>511.2</c:v>
                </c:pt>
                <c:pt idx="5111">
                  <c:v>511.3</c:v>
                </c:pt>
                <c:pt idx="5112">
                  <c:v>511.4</c:v>
                </c:pt>
                <c:pt idx="5113">
                  <c:v>511.5</c:v>
                </c:pt>
                <c:pt idx="5114">
                  <c:v>511.6</c:v>
                </c:pt>
                <c:pt idx="5115">
                  <c:v>511.7</c:v>
                </c:pt>
                <c:pt idx="5116">
                  <c:v>511.8</c:v>
                </c:pt>
                <c:pt idx="5117">
                  <c:v>511.9</c:v>
                </c:pt>
                <c:pt idx="5118">
                  <c:v>512</c:v>
                </c:pt>
                <c:pt idx="5119">
                  <c:v>512.1</c:v>
                </c:pt>
                <c:pt idx="5120">
                  <c:v>512.20000000000005</c:v>
                </c:pt>
                <c:pt idx="5121">
                  <c:v>512.29999999999995</c:v>
                </c:pt>
                <c:pt idx="5122">
                  <c:v>512.4</c:v>
                </c:pt>
                <c:pt idx="5123">
                  <c:v>512.5</c:v>
                </c:pt>
                <c:pt idx="5124">
                  <c:v>512.6</c:v>
                </c:pt>
                <c:pt idx="5125">
                  <c:v>512.70000000000005</c:v>
                </c:pt>
                <c:pt idx="5126">
                  <c:v>512.79999999999995</c:v>
                </c:pt>
                <c:pt idx="5127">
                  <c:v>512.9</c:v>
                </c:pt>
                <c:pt idx="5128">
                  <c:v>513</c:v>
                </c:pt>
                <c:pt idx="5129">
                  <c:v>513.1</c:v>
                </c:pt>
                <c:pt idx="5130">
                  <c:v>513.20000000000005</c:v>
                </c:pt>
                <c:pt idx="5131">
                  <c:v>513.29999999999995</c:v>
                </c:pt>
                <c:pt idx="5132">
                  <c:v>513.4</c:v>
                </c:pt>
                <c:pt idx="5133">
                  <c:v>513.5</c:v>
                </c:pt>
                <c:pt idx="5134">
                  <c:v>513.6</c:v>
                </c:pt>
                <c:pt idx="5135">
                  <c:v>513.70000000000005</c:v>
                </c:pt>
                <c:pt idx="5136">
                  <c:v>513.79999999999995</c:v>
                </c:pt>
                <c:pt idx="5137">
                  <c:v>513.9</c:v>
                </c:pt>
                <c:pt idx="5138">
                  <c:v>514</c:v>
                </c:pt>
                <c:pt idx="5139">
                  <c:v>514.1</c:v>
                </c:pt>
                <c:pt idx="5140">
                  <c:v>514.20000000000005</c:v>
                </c:pt>
                <c:pt idx="5141">
                  <c:v>514.29999999999995</c:v>
                </c:pt>
                <c:pt idx="5142">
                  <c:v>514.4</c:v>
                </c:pt>
                <c:pt idx="5143">
                  <c:v>514.5</c:v>
                </c:pt>
                <c:pt idx="5144">
                  <c:v>514.6</c:v>
                </c:pt>
                <c:pt idx="5145">
                  <c:v>514.70000000000005</c:v>
                </c:pt>
                <c:pt idx="5146">
                  <c:v>514.79999999999995</c:v>
                </c:pt>
                <c:pt idx="5147">
                  <c:v>514.9</c:v>
                </c:pt>
                <c:pt idx="5148">
                  <c:v>515</c:v>
                </c:pt>
                <c:pt idx="5149">
                  <c:v>515.1</c:v>
                </c:pt>
                <c:pt idx="5150">
                  <c:v>515.20000000000005</c:v>
                </c:pt>
                <c:pt idx="5151">
                  <c:v>515.29999999999995</c:v>
                </c:pt>
                <c:pt idx="5152">
                  <c:v>515.4</c:v>
                </c:pt>
                <c:pt idx="5153">
                  <c:v>515.5</c:v>
                </c:pt>
                <c:pt idx="5154">
                  <c:v>515.6</c:v>
                </c:pt>
                <c:pt idx="5155">
                  <c:v>515.70000000000005</c:v>
                </c:pt>
                <c:pt idx="5156">
                  <c:v>515.79999999999995</c:v>
                </c:pt>
                <c:pt idx="5157">
                  <c:v>515.9</c:v>
                </c:pt>
                <c:pt idx="5158">
                  <c:v>516</c:v>
                </c:pt>
                <c:pt idx="5159">
                  <c:v>516.1</c:v>
                </c:pt>
                <c:pt idx="5160">
                  <c:v>516.20000000000005</c:v>
                </c:pt>
                <c:pt idx="5161">
                  <c:v>516.29999999999995</c:v>
                </c:pt>
                <c:pt idx="5162">
                  <c:v>516.4</c:v>
                </c:pt>
                <c:pt idx="5163">
                  <c:v>516.5</c:v>
                </c:pt>
                <c:pt idx="5164">
                  <c:v>516.6</c:v>
                </c:pt>
                <c:pt idx="5165">
                  <c:v>516.70000000000005</c:v>
                </c:pt>
                <c:pt idx="5166">
                  <c:v>516.79999999999995</c:v>
                </c:pt>
                <c:pt idx="5167">
                  <c:v>516.9</c:v>
                </c:pt>
                <c:pt idx="5168">
                  <c:v>517</c:v>
                </c:pt>
                <c:pt idx="5169">
                  <c:v>517.1</c:v>
                </c:pt>
                <c:pt idx="5170">
                  <c:v>517.20000000000005</c:v>
                </c:pt>
                <c:pt idx="5171">
                  <c:v>517.29999999999995</c:v>
                </c:pt>
                <c:pt idx="5172">
                  <c:v>517.4</c:v>
                </c:pt>
                <c:pt idx="5173">
                  <c:v>517.5</c:v>
                </c:pt>
                <c:pt idx="5174">
                  <c:v>517.6</c:v>
                </c:pt>
                <c:pt idx="5175">
                  <c:v>517.70000000000005</c:v>
                </c:pt>
                <c:pt idx="5176">
                  <c:v>517.79999999999995</c:v>
                </c:pt>
                <c:pt idx="5177">
                  <c:v>517.9</c:v>
                </c:pt>
                <c:pt idx="5178">
                  <c:v>518</c:v>
                </c:pt>
                <c:pt idx="5179">
                  <c:v>518.1</c:v>
                </c:pt>
                <c:pt idx="5180">
                  <c:v>518.20000000000005</c:v>
                </c:pt>
                <c:pt idx="5181">
                  <c:v>518.29999999999995</c:v>
                </c:pt>
                <c:pt idx="5182">
                  <c:v>518.4</c:v>
                </c:pt>
                <c:pt idx="5183">
                  <c:v>518.5</c:v>
                </c:pt>
                <c:pt idx="5184">
                  <c:v>518.6</c:v>
                </c:pt>
                <c:pt idx="5185">
                  <c:v>518.70000000000005</c:v>
                </c:pt>
                <c:pt idx="5186">
                  <c:v>518.79999999999995</c:v>
                </c:pt>
                <c:pt idx="5187">
                  <c:v>518.9</c:v>
                </c:pt>
                <c:pt idx="5188">
                  <c:v>519</c:v>
                </c:pt>
                <c:pt idx="5189">
                  <c:v>519.1</c:v>
                </c:pt>
                <c:pt idx="5190">
                  <c:v>519.20000000000005</c:v>
                </c:pt>
                <c:pt idx="5191">
                  <c:v>519.29999999999995</c:v>
                </c:pt>
                <c:pt idx="5192">
                  <c:v>519.4</c:v>
                </c:pt>
                <c:pt idx="5193">
                  <c:v>519.5</c:v>
                </c:pt>
                <c:pt idx="5194">
                  <c:v>519.6</c:v>
                </c:pt>
                <c:pt idx="5195">
                  <c:v>519.70000000000005</c:v>
                </c:pt>
                <c:pt idx="5196">
                  <c:v>519.79999999999995</c:v>
                </c:pt>
                <c:pt idx="5197">
                  <c:v>519.9</c:v>
                </c:pt>
                <c:pt idx="5198">
                  <c:v>520</c:v>
                </c:pt>
                <c:pt idx="5199">
                  <c:v>520.1</c:v>
                </c:pt>
                <c:pt idx="5200">
                  <c:v>520.20000000000005</c:v>
                </c:pt>
                <c:pt idx="5201">
                  <c:v>520.29999999999995</c:v>
                </c:pt>
                <c:pt idx="5202">
                  <c:v>520.4</c:v>
                </c:pt>
                <c:pt idx="5203">
                  <c:v>520.5</c:v>
                </c:pt>
                <c:pt idx="5204">
                  <c:v>520.6</c:v>
                </c:pt>
                <c:pt idx="5205">
                  <c:v>520.70000000000005</c:v>
                </c:pt>
                <c:pt idx="5206">
                  <c:v>520.79999999999995</c:v>
                </c:pt>
                <c:pt idx="5207">
                  <c:v>520.9</c:v>
                </c:pt>
                <c:pt idx="5208">
                  <c:v>521</c:v>
                </c:pt>
                <c:pt idx="5209">
                  <c:v>521.1</c:v>
                </c:pt>
                <c:pt idx="5210">
                  <c:v>521.20000000000005</c:v>
                </c:pt>
                <c:pt idx="5211">
                  <c:v>521.29999999999995</c:v>
                </c:pt>
                <c:pt idx="5212">
                  <c:v>521.4</c:v>
                </c:pt>
                <c:pt idx="5213">
                  <c:v>521.5</c:v>
                </c:pt>
                <c:pt idx="5214">
                  <c:v>521.6</c:v>
                </c:pt>
                <c:pt idx="5215">
                  <c:v>521.70000000000005</c:v>
                </c:pt>
                <c:pt idx="5216">
                  <c:v>521.79999999999995</c:v>
                </c:pt>
                <c:pt idx="5217">
                  <c:v>521.9</c:v>
                </c:pt>
                <c:pt idx="5218">
                  <c:v>522</c:v>
                </c:pt>
                <c:pt idx="5219">
                  <c:v>522.1</c:v>
                </c:pt>
                <c:pt idx="5220">
                  <c:v>522.20000000000005</c:v>
                </c:pt>
                <c:pt idx="5221">
                  <c:v>522.29999999999995</c:v>
                </c:pt>
                <c:pt idx="5222">
                  <c:v>522.4</c:v>
                </c:pt>
                <c:pt idx="5223">
                  <c:v>522.5</c:v>
                </c:pt>
                <c:pt idx="5224">
                  <c:v>522.6</c:v>
                </c:pt>
                <c:pt idx="5225">
                  <c:v>522.70000000000005</c:v>
                </c:pt>
                <c:pt idx="5226">
                  <c:v>522.79999999999995</c:v>
                </c:pt>
                <c:pt idx="5227">
                  <c:v>522.9</c:v>
                </c:pt>
                <c:pt idx="5228">
                  <c:v>523</c:v>
                </c:pt>
                <c:pt idx="5229">
                  <c:v>523.1</c:v>
                </c:pt>
                <c:pt idx="5230">
                  <c:v>523.20000000000005</c:v>
                </c:pt>
                <c:pt idx="5231">
                  <c:v>523.29999999999995</c:v>
                </c:pt>
                <c:pt idx="5232">
                  <c:v>523.4</c:v>
                </c:pt>
                <c:pt idx="5233">
                  <c:v>523.5</c:v>
                </c:pt>
                <c:pt idx="5234">
                  <c:v>523.6</c:v>
                </c:pt>
                <c:pt idx="5235">
                  <c:v>523.70000000000005</c:v>
                </c:pt>
                <c:pt idx="5236">
                  <c:v>523.79999999999995</c:v>
                </c:pt>
                <c:pt idx="5237">
                  <c:v>523.9</c:v>
                </c:pt>
                <c:pt idx="5238">
                  <c:v>524</c:v>
                </c:pt>
                <c:pt idx="5239">
                  <c:v>524.1</c:v>
                </c:pt>
                <c:pt idx="5240">
                  <c:v>524.20000000000005</c:v>
                </c:pt>
                <c:pt idx="5241">
                  <c:v>524.29999999999995</c:v>
                </c:pt>
                <c:pt idx="5242">
                  <c:v>524.4</c:v>
                </c:pt>
                <c:pt idx="5243">
                  <c:v>524.5</c:v>
                </c:pt>
                <c:pt idx="5244">
                  <c:v>524.6</c:v>
                </c:pt>
                <c:pt idx="5245">
                  <c:v>524.70000000000005</c:v>
                </c:pt>
                <c:pt idx="5246">
                  <c:v>524.79999999999995</c:v>
                </c:pt>
                <c:pt idx="5247">
                  <c:v>524.9</c:v>
                </c:pt>
                <c:pt idx="5248">
                  <c:v>525</c:v>
                </c:pt>
                <c:pt idx="5249">
                  <c:v>525.1</c:v>
                </c:pt>
                <c:pt idx="5250">
                  <c:v>525.20000000000005</c:v>
                </c:pt>
                <c:pt idx="5251">
                  <c:v>525.29999999999995</c:v>
                </c:pt>
                <c:pt idx="5252">
                  <c:v>525.4</c:v>
                </c:pt>
                <c:pt idx="5253">
                  <c:v>525.5</c:v>
                </c:pt>
                <c:pt idx="5254">
                  <c:v>525.6</c:v>
                </c:pt>
                <c:pt idx="5255">
                  <c:v>525.70000000000005</c:v>
                </c:pt>
                <c:pt idx="5256">
                  <c:v>525.79999999999995</c:v>
                </c:pt>
                <c:pt idx="5257">
                  <c:v>525.9</c:v>
                </c:pt>
                <c:pt idx="5258">
                  <c:v>526</c:v>
                </c:pt>
                <c:pt idx="5259">
                  <c:v>526.1</c:v>
                </c:pt>
                <c:pt idx="5260">
                  <c:v>526.20000000000005</c:v>
                </c:pt>
                <c:pt idx="5261">
                  <c:v>526.29999999999995</c:v>
                </c:pt>
                <c:pt idx="5262">
                  <c:v>526.4</c:v>
                </c:pt>
                <c:pt idx="5263">
                  <c:v>526.5</c:v>
                </c:pt>
                <c:pt idx="5264">
                  <c:v>526.6</c:v>
                </c:pt>
                <c:pt idx="5265">
                  <c:v>526.70000000000005</c:v>
                </c:pt>
                <c:pt idx="5266">
                  <c:v>526.79999999999995</c:v>
                </c:pt>
                <c:pt idx="5267">
                  <c:v>526.9</c:v>
                </c:pt>
                <c:pt idx="5268">
                  <c:v>527</c:v>
                </c:pt>
                <c:pt idx="5269">
                  <c:v>527.1</c:v>
                </c:pt>
                <c:pt idx="5270">
                  <c:v>527.20000000000005</c:v>
                </c:pt>
                <c:pt idx="5271">
                  <c:v>527.29999999999995</c:v>
                </c:pt>
                <c:pt idx="5272">
                  <c:v>527.4</c:v>
                </c:pt>
                <c:pt idx="5273">
                  <c:v>527.5</c:v>
                </c:pt>
                <c:pt idx="5274">
                  <c:v>527.6</c:v>
                </c:pt>
                <c:pt idx="5275">
                  <c:v>527.70000000000005</c:v>
                </c:pt>
                <c:pt idx="5276">
                  <c:v>527.79999999999995</c:v>
                </c:pt>
                <c:pt idx="5277">
                  <c:v>527.9</c:v>
                </c:pt>
                <c:pt idx="5278">
                  <c:v>528</c:v>
                </c:pt>
                <c:pt idx="5279">
                  <c:v>528.1</c:v>
                </c:pt>
                <c:pt idx="5280">
                  <c:v>528.20000000000005</c:v>
                </c:pt>
                <c:pt idx="5281">
                  <c:v>528.29999999999995</c:v>
                </c:pt>
                <c:pt idx="5282">
                  <c:v>528.4</c:v>
                </c:pt>
                <c:pt idx="5283">
                  <c:v>528.5</c:v>
                </c:pt>
                <c:pt idx="5284">
                  <c:v>528.6</c:v>
                </c:pt>
                <c:pt idx="5285">
                  <c:v>528.70000000000005</c:v>
                </c:pt>
                <c:pt idx="5286">
                  <c:v>528.79999999999995</c:v>
                </c:pt>
                <c:pt idx="5287">
                  <c:v>528.9</c:v>
                </c:pt>
                <c:pt idx="5288">
                  <c:v>529</c:v>
                </c:pt>
                <c:pt idx="5289">
                  <c:v>529.1</c:v>
                </c:pt>
                <c:pt idx="5290">
                  <c:v>529.20000000000005</c:v>
                </c:pt>
                <c:pt idx="5291">
                  <c:v>529.29999999999995</c:v>
                </c:pt>
                <c:pt idx="5292">
                  <c:v>529.4</c:v>
                </c:pt>
                <c:pt idx="5293">
                  <c:v>529.5</c:v>
                </c:pt>
                <c:pt idx="5294">
                  <c:v>529.6</c:v>
                </c:pt>
                <c:pt idx="5295">
                  <c:v>529.70000000000005</c:v>
                </c:pt>
                <c:pt idx="5296">
                  <c:v>529.79999999999995</c:v>
                </c:pt>
                <c:pt idx="5297">
                  <c:v>529.9</c:v>
                </c:pt>
                <c:pt idx="5298">
                  <c:v>530</c:v>
                </c:pt>
                <c:pt idx="5299">
                  <c:v>530.1</c:v>
                </c:pt>
                <c:pt idx="5300">
                  <c:v>530.20000000000005</c:v>
                </c:pt>
                <c:pt idx="5301">
                  <c:v>530.29999999999995</c:v>
                </c:pt>
                <c:pt idx="5302">
                  <c:v>530.4</c:v>
                </c:pt>
                <c:pt idx="5303">
                  <c:v>530.5</c:v>
                </c:pt>
                <c:pt idx="5304">
                  <c:v>530.6</c:v>
                </c:pt>
                <c:pt idx="5305">
                  <c:v>530.70000000000005</c:v>
                </c:pt>
                <c:pt idx="5306">
                  <c:v>530.79999999999995</c:v>
                </c:pt>
                <c:pt idx="5307">
                  <c:v>530.9</c:v>
                </c:pt>
                <c:pt idx="5308">
                  <c:v>531</c:v>
                </c:pt>
                <c:pt idx="5309">
                  <c:v>531.1</c:v>
                </c:pt>
                <c:pt idx="5310">
                  <c:v>531.20000000000005</c:v>
                </c:pt>
                <c:pt idx="5311">
                  <c:v>531.29999999999995</c:v>
                </c:pt>
                <c:pt idx="5312">
                  <c:v>531.4</c:v>
                </c:pt>
                <c:pt idx="5313">
                  <c:v>531.5</c:v>
                </c:pt>
                <c:pt idx="5314">
                  <c:v>531.6</c:v>
                </c:pt>
                <c:pt idx="5315">
                  <c:v>531.70000000000005</c:v>
                </c:pt>
                <c:pt idx="5316">
                  <c:v>531.79999999999995</c:v>
                </c:pt>
                <c:pt idx="5317">
                  <c:v>531.9</c:v>
                </c:pt>
                <c:pt idx="5318">
                  <c:v>532</c:v>
                </c:pt>
                <c:pt idx="5319">
                  <c:v>532.1</c:v>
                </c:pt>
                <c:pt idx="5320">
                  <c:v>532.20000000000005</c:v>
                </c:pt>
                <c:pt idx="5321">
                  <c:v>532.29999999999995</c:v>
                </c:pt>
                <c:pt idx="5322">
                  <c:v>532.4</c:v>
                </c:pt>
                <c:pt idx="5323">
                  <c:v>532.5</c:v>
                </c:pt>
                <c:pt idx="5324">
                  <c:v>532.6</c:v>
                </c:pt>
                <c:pt idx="5325">
                  <c:v>532.70000000000005</c:v>
                </c:pt>
                <c:pt idx="5326">
                  <c:v>532.79999999999995</c:v>
                </c:pt>
                <c:pt idx="5327">
                  <c:v>532.9</c:v>
                </c:pt>
                <c:pt idx="5328">
                  <c:v>533</c:v>
                </c:pt>
                <c:pt idx="5329">
                  <c:v>533.1</c:v>
                </c:pt>
                <c:pt idx="5330">
                  <c:v>533.20000000000005</c:v>
                </c:pt>
                <c:pt idx="5331">
                  <c:v>533.29999999999995</c:v>
                </c:pt>
                <c:pt idx="5332">
                  <c:v>533.4</c:v>
                </c:pt>
                <c:pt idx="5333">
                  <c:v>533.5</c:v>
                </c:pt>
                <c:pt idx="5334">
                  <c:v>533.6</c:v>
                </c:pt>
                <c:pt idx="5335">
                  <c:v>533.70000000000005</c:v>
                </c:pt>
                <c:pt idx="5336">
                  <c:v>533.79999999999995</c:v>
                </c:pt>
                <c:pt idx="5337">
                  <c:v>533.9</c:v>
                </c:pt>
                <c:pt idx="5338">
                  <c:v>534</c:v>
                </c:pt>
                <c:pt idx="5339">
                  <c:v>534.1</c:v>
                </c:pt>
                <c:pt idx="5340">
                  <c:v>534.20000000000005</c:v>
                </c:pt>
                <c:pt idx="5341">
                  <c:v>534.29999999999995</c:v>
                </c:pt>
                <c:pt idx="5342">
                  <c:v>534.4</c:v>
                </c:pt>
                <c:pt idx="5343">
                  <c:v>534.5</c:v>
                </c:pt>
                <c:pt idx="5344">
                  <c:v>534.6</c:v>
                </c:pt>
                <c:pt idx="5345">
                  <c:v>534.70000000000005</c:v>
                </c:pt>
                <c:pt idx="5346">
                  <c:v>534.79999999999995</c:v>
                </c:pt>
                <c:pt idx="5347">
                  <c:v>534.9</c:v>
                </c:pt>
                <c:pt idx="5348">
                  <c:v>535</c:v>
                </c:pt>
                <c:pt idx="5349">
                  <c:v>535.1</c:v>
                </c:pt>
                <c:pt idx="5350">
                  <c:v>535.20000000000005</c:v>
                </c:pt>
                <c:pt idx="5351">
                  <c:v>535.29999999999995</c:v>
                </c:pt>
                <c:pt idx="5352">
                  <c:v>535.4</c:v>
                </c:pt>
                <c:pt idx="5353">
                  <c:v>535.5</c:v>
                </c:pt>
                <c:pt idx="5354">
                  <c:v>535.6</c:v>
                </c:pt>
                <c:pt idx="5355">
                  <c:v>535.70000000000005</c:v>
                </c:pt>
                <c:pt idx="5356">
                  <c:v>535.79999999999995</c:v>
                </c:pt>
                <c:pt idx="5357">
                  <c:v>535.9</c:v>
                </c:pt>
                <c:pt idx="5358">
                  <c:v>536</c:v>
                </c:pt>
                <c:pt idx="5359">
                  <c:v>536.1</c:v>
                </c:pt>
                <c:pt idx="5360">
                  <c:v>536.20000000000005</c:v>
                </c:pt>
                <c:pt idx="5361">
                  <c:v>536.29999999999995</c:v>
                </c:pt>
                <c:pt idx="5362">
                  <c:v>536.4</c:v>
                </c:pt>
                <c:pt idx="5363">
                  <c:v>536.5</c:v>
                </c:pt>
                <c:pt idx="5364">
                  <c:v>536.6</c:v>
                </c:pt>
                <c:pt idx="5365">
                  <c:v>536.70000000000005</c:v>
                </c:pt>
                <c:pt idx="5366">
                  <c:v>536.79999999999995</c:v>
                </c:pt>
                <c:pt idx="5367">
                  <c:v>536.9</c:v>
                </c:pt>
                <c:pt idx="5368">
                  <c:v>537</c:v>
                </c:pt>
                <c:pt idx="5369">
                  <c:v>537.1</c:v>
                </c:pt>
                <c:pt idx="5370">
                  <c:v>537.20000000000005</c:v>
                </c:pt>
                <c:pt idx="5371">
                  <c:v>537.29999999999995</c:v>
                </c:pt>
                <c:pt idx="5372">
                  <c:v>537.4</c:v>
                </c:pt>
                <c:pt idx="5373">
                  <c:v>537.5</c:v>
                </c:pt>
                <c:pt idx="5374">
                  <c:v>537.6</c:v>
                </c:pt>
                <c:pt idx="5375">
                  <c:v>537.70000000000005</c:v>
                </c:pt>
                <c:pt idx="5376">
                  <c:v>537.79999999999995</c:v>
                </c:pt>
                <c:pt idx="5377">
                  <c:v>537.9</c:v>
                </c:pt>
                <c:pt idx="5378">
                  <c:v>538</c:v>
                </c:pt>
                <c:pt idx="5379">
                  <c:v>538.1</c:v>
                </c:pt>
                <c:pt idx="5380">
                  <c:v>538.20000000000005</c:v>
                </c:pt>
                <c:pt idx="5381">
                  <c:v>538.29999999999995</c:v>
                </c:pt>
                <c:pt idx="5382">
                  <c:v>538.4</c:v>
                </c:pt>
                <c:pt idx="5383">
                  <c:v>538.5</c:v>
                </c:pt>
                <c:pt idx="5384">
                  <c:v>538.6</c:v>
                </c:pt>
                <c:pt idx="5385">
                  <c:v>538.70000000000005</c:v>
                </c:pt>
                <c:pt idx="5386">
                  <c:v>538.79999999999995</c:v>
                </c:pt>
                <c:pt idx="5387">
                  <c:v>538.9</c:v>
                </c:pt>
                <c:pt idx="5388">
                  <c:v>539</c:v>
                </c:pt>
                <c:pt idx="5389">
                  <c:v>539.1</c:v>
                </c:pt>
                <c:pt idx="5390">
                  <c:v>539.20000000000005</c:v>
                </c:pt>
                <c:pt idx="5391">
                  <c:v>539.29999999999995</c:v>
                </c:pt>
                <c:pt idx="5392">
                  <c:v>539.4</c:v>
                </c:pt>
                <c:pt idx="5393">
                  <c:v>539.5</c:v>
                </c:pt>
                <c:pt idx="5394">
                  <c:v>539.6</c:v>
                </c:pt>
                <c:pt idx="5395">
                  <c:v>539.70000000000005</c:v>
                </c:pt>
                <c:pt idx="5396">
                  <c:v>539.79999999999995</c:v>
                </c:pt>
                <c:pt idx="5397">
                  <c:v>539.9</c:v>
                </c:pt>
                <c:pt idx="5398">
                  <c:v>540</c:v>
                </c:pt>
                <c:pt idx="5399">
                  <c:v>540.1</c:v>
                </c:pt>
                <c:pt idx="5400">
                  <c:v>540.20000000000005</c:v>
                </c:pt>
                <c:pt idx="5401">
                  <c:v>540.29999999999995</c:v>
                </c:pt>
                <c:pt idx="5402">
                  <c:v>540.4</c:v>
                </c:pt>
                <c:pt idx="5403">
                  <c:v>540.5</c:v>
                </c:pt>
                <c:pt idx="5404">
                  <c:v>540.6</c:v>
                </c:pt>
                <c:pt idx="5405">
                  <c:v>540.70000000000005</c:v>
                </c:pt>
                <c:pt idx="5406">
                  <c:v>540.79999999999995</c:v>
                </c:pt>
                <c:pt idx="5407">
                  <c:v>540.9</c:v>
                </c:pt>
                <c:pt idx="5408">
                  <c:v>541</c:v>
                </c:pt>
                <c:pt idx="5409">
                  <c:v>541.1</c:v>
                </c:pt>
                <c:pt idx="5410">
                  <c:v>541.20000000000005</c:v>
                </c:pt>
                <c:pt idx="5411">
                  <c:v>541.29999999999995</c:v>
                </c:pt>
                <c:pt idx="5412">
                  <c:v>541.4</c:v>
                </c:pt>
                <c:pt idx="5413">
                  <c:v>541.5</c:v>
                </c:pt>
                <c:pt idx="5414">
                  <c:v>541.6</c:v>
                </c:pt>
                <c:pt idx="5415">
                  <c:v>541.70000000000005</c:v>
                </c:pt>
                <c:pt idx="5416">
                  <c:v>541.79999999999995</c:v>
                </c:pt>
                <c:pt idx="5417">
                  <c:v>541.9</c:v>
                </c:pt>
                <c:pt idx="5418">
                  <c:v>542</c:v>
                </c:pt>
                <c:pt idx="5419">
                  <c:v>542.1</c:v>
                </c:pt>
                <c:pt idx="5420">
                  <c:v>542.20000000000005</c:v>
                </c:pt>
                <c:pt idx="5421">
                  <c:v>542.29999999999995</c:v>
                </c:pt>
                <c:pt idx="5422">
                  <c:v>542.4</c:v>
                </c:pt>
                <c:pt idx="5423">
                  <c:v>542.5</c:v>
                </c:pt>
                <c:pt idx="5424">
                  <c:v>542.6</c:v>
                </c:pt>
                <c:pt idx="5425">
                  <c:v>542.70000000000005</c:v>
                </c:pt>
                <c:pt idx="5426">
                  <c:v>542.79999999999995</c:v>
                </c:pt>
                <c:pt idx="5427">
                  <c:v>542.9</c:v>
                </c:pt>
                <c:pt idx="5428">
                  <c:v>543</c:v>
                </c:pt>
                <c:pt idx="5429">
                  <c:v>543.1</c:v>
                </c:pt>
                <c:pt idx="5430">
                  <c:v>543.20000000000005</c:v>
                </c:pt>
                <c:pt idx="5431">
                  <c:v>543.29999999999995</c:v>
                </c:pt>
                <c:pt idx="5432">
                  <c:v>543.4</c:v>
                </c:pt>
                <c:pt idx="5433">
                  <c:v>543.5</c:v>
                </c:pt>
                <c:pt idx="5434">
                  <c:v>543.6</c:v>
                </c:pt>
                <c:pt idx="5435">
                  <c:v>543.70000000000005</c:v>
                </c:pt>
                <c:pt idx="5436">
                  <c:v>543.79999999999995</c:v>
                </c:pt>
                <c:pt idx="5437">
                  <c:v>543.9</c:v>
                </c:pt>
                <c:pt idx="5438">
                  <c:v>544</c:v>
                </c:pt>
                <c:pt idx="5439">
                  <c:v>544.1</c:v>
                </c:pt>
                <c:pt idx="5440">
                  <c:v>544.20000000000005</c:v>
                </c:pt>
                <c:pt idx="5441">
                  <c:v>544.29999999999995</c:v>
                </c:pt>
                <c:pt idx="5442">
                  <c:v>544.4</c:v>
                </c:pt>
                <c:pt idx="5443">
                  <c:v>544.5</c:v>
                </c:pt>
                <c:pt idx="5444">
                  <c:v>544.6</c:v>
                </c:pt>
                <c:pt idx="5445">
                  <c:v>544.70000000000005</c:v>
                </c:pt>
                <c:pt idx="5446">
                  <c:v>544.79999999999995</c:v>
                </c:pt>
                <c:pt idx="5447">
                  <c:v>544.9</c:v>
                </c:pt>
                <c:pt idx="5448">
                  <c:v>545</c:v>
                </c:pt>
                <c:pt idx="5449">
                  <c:v>545.1</c:v>
                </c:pt>
                <c:pt idx="5450">
                  <c:v>545.20000000000005</c:v>
                </c:pt>
                <c:pt idx="5451">
                  <c:v>545.29999999999995</c:v>
                </c:pt>
                <c:pt idx="5452">
                  <c:v>545.4</c:v>
                </c:pt>
                <c:pt idx="5453">
                  <c:v>545.5</c:v>
                </c:pt>
                <c:pt idx="5454">
                  <c:v>545.6</c:v>
                </c:pt>
                <c:pt idx="5455">
                  <c:v>545.70000000000005</c:v>
                </c:pt>
                <c:pt idx="5456">
                  <c:v>545.79999999999995</c:v>
                </c:pt>
                <c:pt idx="5457">
                  <c:v>545.9</c:v>
                </c:pt>
                <c:pt idx="5458">
                  <c:v>546</c:v>
                </c:pt>
                <c:pt idx="5459">
                  <c:v>546.1</c:v>
                </c:pt>
                <c:pt idx="5460">
                  <c:v>546.20000000000005</c:v>
                </c:pt>
                <c:pt idx="5461">
                  <c:v>546.29999999999995</c:v>
                </c:pt>
                <c:pt idx="5462">
                  <c:v>546.4</c:v>
                </c:pt>
                <c:pt idx="5463">
                  <c:v>546.5</c:v>
                </c:pt>
                <c:pt idx="5464">
                  <c:v>546.6</c:v>
                </c:pt>
                <c:pt idx="5465">
                  <c:v>546.70000000000005</c:v>
                </c:pt>
                <c:pt idx="5466">
                  <c:v>546.79999999999995</c:v>
                </c:pt>
                <c:pt idx="5467">
                  <c:v>546.9</c:v>
                </c:pt>
                <c:pt idx="5468">
                  <c:v>547</c:v>
                </c:pt>
                <c:pt idx="5469">
                  <c:v>547.1</c:v>
                </c:pt>
                <c:pt idx="5470">
                  <c:v>547.20000000000005</c:v>
                </c:pt>
                <c:pt idx="5471">
                  <c:v>547.29999999999995</c:v>
                </c:pt>
                <c:pt idx="5472">
                  <c:v>547.4</c:v>
                </c:pt>
                <c:pt idx="5473">
                  <c:v>547.5</c:v>
                </c:pt>
                <c:pt idx="5474">
                  <c:v>547.6</c:v>
                </c:pt>
                <c:pt idx="5475">
                  <c:v>547.70000000000005</c:v>
                </c:pt>
                <c:pt idx="5476">
                  <c:v>547.79999999999995</c:v>
                </c:pt>
                <c:pt idx="5477">
                  <c:v>547.9</c:v>
                </c:pt>
                <c:pt idx="5478">
                  <c:v>548</c:v>
                </c:pt>
                <c:pt idx="5479">
                  <c:v>548.1</c:v>
                </c:pt>
                <c:pt idx="5480">
                  <c:v>548.20000000000005</c:v>
                </c:pt>
                <c:pt idx="5481">
                  <c:v>548.29999999999995</c:v>
                </c:pt>
                <c:pt idx="5482">
                  <c:v>548.4</c:v>
                </c:pt>
                <c:pt idx="5483">
                  <c:v>548.5</c:v>
                </c:pt>
                <c:pt idx="5484">
                  <c:v>548.6</c:v>
                </c:pt>
                <c:pt idx="5485">
                  <c:v>548.70000000000005</c:v>
                </c:pt>
                <c:pt idx="5486">
                  <c:v>548.79999999999995</c:v>
                </c:pt>
                <c:pt idx="5487">
                  <c:v>548.9</c:v>
                </c:pt>
                <c:pt idx="5488">
                  <c:v>549</c:v>
                </c:pt>
                <c:pt idx="5489">
                  <c:v>549.1</c:v>
                </c:pt>
                <c:pt idx="5490">
                  <c:v>549.20000000000005</c:v>
                </c:pt>
                <c:pt idx="5491">
                  <c:v>549.29999999999995</c:v>
                </c:pt>
                <c:pt idx="5492">
                  <c:v>549.4</c:v>
                </c:pt>
                <c:pt idx="5493">
                  <c:v>549.5</c:v>
                </c:pt>
                <c:pt idx="5494">
                  <c:v>549.6</c:v>
                </c:pt>
                <c:pt idx="5495">
                  <c:v>549.70000000000005</c:v>
                </c:pt>
                <c:pt idx="5496">
                  <c:v>549.79999999999995</c:v>
                </c:pt>
                <c:pt idx="5497">
                  <c:v>549.9</c:v>
                </c:pt>
                <c:pt idx="5498">
                  <c:v>550</c:v>
                </c:pt>
                <c:pt idx="5499">
                  <c:v>550.1</c:v>
                </c:pt>
                <c:pt idx="5500">
                  <c:v>550.20000000000005</c:v>
                </c:pt>
                <c:pt idx="5501">
                  <c:v>550.29999999999995</c:v>
                </c:pt>
                <c:pt idx="5502">
                  <c:v>550.4</c:v>
                </c:pt>
                <c:pt idx="5503">
                  <c:v>550.5</c:v>
                </c:pt>
                <c:pt idx="5504">
                  <c:v>550.6</c:v>
                </c:pt>
                <c:pt idx="5505">
                  <c:v>550.70000000000005</c:v>
                </c:pt>
                <c:pt idx="5506">
                  <c:v>550.79999999999995</c:v>
                </c:pt>
                <c:pt idx="5507">
                  <c:v>550.9</c:v>
                </c:pt>
                <c:pt idx="5508">
                  <c:v>551</c:v>
                </c:pt>
                <c:pt idx="5509">
                  <c:v>551.1</c:v>
                </c:pt>
                <c:pt idx="5510">
                  <c:v>551.20000000000005</c:v>
                </c:pt>
                <c:pt idx="5511">
                  <c:v>551.29999999999995</c:v>
                </c:pt>
                <c:pt idx="5512">
                  <c:v>551.4</c:v>
                </c:pt>
                <c:pt idx="5513">
                  <c:v>551.5</c:v>
                </c:pt>
                <c:pt idx="5514">
                  <c:v>551.6</c:v>
                </c:pt>
                <c:pt idx="5515">
                  <c:v>551.70000000000005</c:v>
                </c:pt>
                <c:pt idx="5516">
                  <c:v>551.79999999999995</c:v>
                </c:pt>
                <c:pt idx="5517">
                  <c:v>551.9</c:v>
                </c:pt>
                <c:pt idx="5518">
                  <c:v>552</c:v>
                </c:pt>
                <c:pt idx="5519">
                  <c:v>552.1</c:v>
                </c:pt>
                <c:pt idx="5520">
                  <c:v>552.20000000000005</c:v>
                </c:pt>
                <c:pt idx="5521">
                  <c:v>552.29999999999995</c:v>
                </c:pt>
                <c:pt idx="5522">
                  <c:v>552.4</c:v>
                </c:pt>
                <c:pt idx="5523">
                  <c:v>552.5</c:v>
                </c:pt>
                <c:pt idx="5524">
                  <c:v>552.6</c:v>
                </c:pt>
                <c:pt idx="5525">
                  <c:v>552.70000000000005</c:v>
                </c:pt>
                <c:pt idx="5526">
                  <c:v>552.79999999999995</c:v>
                </c:pt>
                <c:pt idx="5527">
                  <c:v>552.9</c:v>
                </c:pt>
                <c:pt idx="5528">
                  <c:v>553</c:v>
                </c:pt>
                <c:pt idx="5529">
                  <c:v>553.1</c:v>
                </c:pt>
                <c:pt idx="5530">
                  <c:v>553.20000000000005</c:v>
                </c:pt>
                <c:pt idx="5531">
                  <c:v>553.29999999999995</c:v>
                </c:pt>
                <c:pt idx="5532">
                  <c:v>553.4</c:v>
                </c:pt>
                <c:pt idx="5533">
                  <c:v>553.5</c:v>
                </c:pt>
                <c:pt idx="5534">
                  <c:v>553.6</c:v>
                </c:pt>
                <c:pt idx="5535">
                  <c:v>553.70000000000005</c:v>
                </c:pt>
                <c:pt idx="5536">
                  <c:v>553.79999999999995</c:v>
                </c:pt>
                <c:pt idx="5537">
                  <c:v>553.9</c:v>
                </c:pt>
                <c:pt idx="5538">
                  <c:v>554</c:v>
                </c:pt>
                <c:pt idx="5539">
                  <c:v>554.1</c:v>
                </c:pt>
                <c:pt idx="5540">
                  <c:v>554.20000000000005</c:v>
                </c:pt>
                <c:pt idx="5541">
                  <c:v>554.29999999999995</c:v>
                </c:pt>
                <c:pt idx="5542">
                  <c:v>554.4</c:v>
                </c:pt>
                <c:pt idx="5543">
                  <c:v>554.5</c:v>
                </c:pt>
                <c:pt idx="5544">
                  <c:v>554.6</c:v>
                </c:pt>
                <c:pt idx="5545">
                  <c:v>554.70000000000005</c:v>
                </c:pt>
                <c:pt idx="5546">
                  <c:v>554.79999999999995</c:v>
                </c:pt>
                <c:pt idx="5547">
                  <c:v>554.9</c:v>
                </c:pt>
                <c:pt idx="5548">
                  <c:v>555</c:v>
                </c:pt>
                <c:pt idx="5549">
                  <c:v>555.1</c:v>
                </c:pt>
                <c:pt idx="5550">
                  <c:v>555.20000000000005</c:v>
                </c:pt>
                <c:pt idx="5551">
                  <c:v>555.29999999999995</c:v>
                </c:pt>
                <c:pt idx="5552">
                  <c:v>555.4</c:v>
                </c:pt>
                <c:pt idx="5553">
                  <c:v>555.5</c:v>
                </c:pt>
                <c:pt idx="5554">
                  <c:v>555.6</c:v>
                </c:pt>
                <c:pt idx="5555">
                  <c:v>555.70000000000005</c:v>
                </c:pt>
                <c:pt idx="5556">
                  <c:v>555.79999999999995</c:v>
                </c:pt>
                <c:pt idx="5557">
                  <c:v>555.9</c:v>
                </c:pt>
                <c:pt idx="5558">
                  <c:v>556</c:v>
                </c:pt>
                <c:pt idx="5559">
                  <c:v>556.1</c:v>
                </c:pt>
                <c:pt idx="5560">
                  <c:v>556.20000000000005</c:v>
                </c:pt>
                <c:pt idx="5561">
                  <c:v>556.29999999999995</c:v>
                </c:pt>
                <c:pt idx="5562">
                  <c:v>556.4</c:v>
                </c:pt>
                <c:pt idx="5563">
                  <c:v>556.5</c:v>
                </c:pt>
                <c:pt idx="5564">
                  <c:v>556.6</c:v>
                </c:pt>
                <c:pt idx="5565">
                  <c:v>556.70000000000005</c:v>
                </c:pt>
                <c:pt idx="5566">
                  <c:v>556.79999999999995</c:v>
                </c:pt>
                <c:pt idx="5567">
                  <c:v>556.9</c:v>
                </c:pt>
                <c:pt idx="5568">
                  <c:v>557</c:v>
                </c:pt>
                <c:pt idx="5569">
                  <c:v>557.1</c:v>
                </c:pt>
                <c:pt idx="5570">
                  <c:v>557.20000000000005</c:v>
                </c:pt>
                <c:pt idx="5571">
                  <c:v>557.29999999999995</c:v>
                </c:pt>
                <c:pt idx="5572">
                  <c:v>557.4</c:v>
                </c:pt>
                <c:pt idx="5573">
                  <c:v>557.5</c:v>
                </c:pt>
                <c:pt idx="5574">
                  <c:v>557.6</c:v>
                </c:pt>
                <c:pt idx="5575">
                  <c:v>557.70000000000005</c:v>
                </c:pt>
                <c:pt idx="5576">
                  <c:v>557.79999999999995</c:v>
                </c:pt>
                <c:pt idx="5577">
                  <c:v>557.9</c:v>
                </c:pt>
                <c:pt idx="5578">
                  <c:v>558</c:v>
                </c:pt>
                <c:pt idx="5579">
                  <c:v>558.1</c:v>
                </c:pt>
                <c:pt idx="5580">
                  <c:v>558.20000000000005</c:v>
                </c:pt>
                <c:pt idx="5581">
                  <c:v>558.29999999999995</c:v>
                </c:pt>
                <c:pt idx="5582">
                  <c:v>558.4</c:v>
                </c:pt>
                <c:pt idx="5583">
                  <c:v>558.5</c:v>
                </c:pt>
                <c:pt idx="5584">
                  <c:v>558.6</c:v>
                </c:pt>
                <c:pt idx="5585">
                  <c:v>558.70000000000005</c:v>
                </c:pt>
                <c:pt idx="5586">
                  <c:v>558.79999999999995</c:v>
                </c:pt>
                <c:pt idx="5587">
                  <c:v>558.9</c:v>
                </c:pt>
                <c:pt idx="5588">
                  <c:v>559</c:v>
                </c:pt>
                <c:pt idx="5589">
                  <c:v>559.1</c:v>
                </c:pt>
                <c:pt idx="5590">
                  <c:v>559.20000000000005</c:v>
                </c:pt>
                <c:pt idx="5591">
                  <c:v>559.29999999999995</c:v>
                </c:pt>
                <c:pt idx="5592">
                  <c:v>559.4</c:v>
                </c:pt>
                <c:pt idx="5593">
                  <c:v>559.5</c:v>
                </c:pt>
                <c:pt idx="5594">
                  <c:v>559.6</c:v>
                </c:pt>
                <c:pt idx="5595">
                  <c:v>559.70000000000005</c:v>
                </c:pt>
                <c:pt idx="5596">
                  <c:v>559.79999999999995</c:v>
                </c:pt>
                <c:pt idx="5597">
                  <c:v>559.9</c:v>
                </c:pt>
                <c:pt idx="5598">
                  <c:v>560</c:v>
                </c:pt>
                <c:pt idx="5599">
                  <c:v>560.1</c:v>
                </c:pt>
                <c:pt idx="5600">
                  <c:v>560.20000000000005</c:v>
                </c:pt>
                <c:pt idx="5601">
                  <c:v>560.29999999999995</c:v>
                </c:pt>
                <c:pt idx="5602">
                  <c:v>560.4</c:v>
                </c:pt>
                <c:pt idx="5603">
                  <c:v>560.5</c:v>
                </c:pt>
                <c:pt idx="5604">
                  <c:v>560.6</c:v>
                </c:pt>
                <c:pt idx="5605">
                  <c:v>560.70000000000005</c:v>
                </c:pt>
                <c:pt idx="5606">
                  <c:v>560.79999999999995</c:v>
                </c:pt>
                <c:pt idx="5607">
                  <c:v>560.9</c:v>
                </c:pt>
                <c:pt idx="5608">
                  <c:v>561</c:v>
                </c:pt>
                <c:pt idx="5609">
                  <c:v>561.1</c:v>
                </c:pt>
                <c:pt idx="5610">
                  <c:v>561.20000000000005</c:v>
                </c:pt>
                <c:pt idx="5611">
                  <c:v>561.29999999999995</c:v>
                </c:pt>
                <c:pt idx="5612">
                  <c:v>561.4</c:v>
                </c:pt>
                <c:pt idx="5613">
                  <c:v>561.5</c:v>
                </c:pt>
                <c:pt idx="5614">
                  <c:v>561.6</c:v>
                </c:pt>
                <c:pt idx="5615">
                  <c:v>561.70000000000005</c:v>
                </c:pt>
                <c:pt idx="5616">
                  <c:v>561.79999999999995</c:v>
                </c:pt>
                <c:pt idx="5617">
                  <c:v>561.9</c:v>
                </c:pt>
                <c:pt idx="5618">
                  <c:v>562</c:v>
                </c:pt>
                <c:pt idx="5619">
                  <c:v>562.1</c:v>
                </c:pt>
                <c:pt idx="5620">
                  <c:v>562.20000000000005</c:v>
                </c:pt>
                <c:pt idx="5621">
                  <c:v>562.29999999999995</c:v>
                </c:pt>
                <c:pt idx="5622">
                  <c:v>562.4</c:v>
                </c:pt>
                <c:pt idx="5623">
                  <c:v>562.5</c:v>
                </c:pt>
                <c:pt idx="5624">
                  <c:v>562.6</c:v>
                </c:pt>
                <c:pt idx="5625">
                  <c:v>562.70000000000005</c:v>
                </c:pt>
                <c:pt idx="5626">
                  <c:v>562.79999999999995</c:v>
                </c:pt>
                <c:pt idx="5627">
                  <c:v>562.9</c:v>
                </c:pt>
                <c:pt idx="5628">
                  <c:v>563</c:v>
                </c:pt>
                <c:pt idx="5629">
                  <c:v>563.1</c:v>
                </c:pt>
                <c:pt idx="5630">
                  <c:v>563.20000000000005</c:v>
                </c:pt>
                <c:pt idx="5631">
                  <c:v>563.29999999999995</c:v>
                </c:pt>
                <c:pt idx="5632">
                  <c:v>563.4</c:v>
                </c:pt>
                <c:pt idx="5633">
                  <c:v>563.5</c:v>
                </c:pt>
                <c:pt idx="5634">
                  <c:v>563.6</c:v>
                </c:pt>
                <c:pt idx="5635">
                  <c:v>563.70000000000005</c:v>
                </c:pt>
                <c:pt idx="5636">
                  <c:v>563.79999999999995</c:v>
                </c:pt>
                <c:pt idx="5637">
                  <c:v>563.9</c:v>
                </c:pt>
                <c:pt idx="5638">
                  <c:v>564</c:v>
                </c:pt>
                <c:pt idx="5639">
                  <c:v>564.1</c:v>
                </c:pt>
                <c:pt idx="5640">
                  <c:v>564.20000000000005</c:v>
                </c:pt>
                <c:pt idx="5641">
                  <c:v>564.29999999999995</c:v>
                </c:pt>
                <c:pt idx="5642">
                  <c:v>564.4</c:v>
                </c:pt>
                <c:pt idx="5643">
                  <c:v>564.5</c:v>
                </c:pt>
                <c:pt idx="5644">
                  <c:v>564.6</c:v>
                </c:pt>
                <c:pt idx="5645">
                  <c:v>564.70000000000005</c:v>
                </c:pt>
                <c:pt idx="5646">
                  <c:v>564.79999999999995</c:v>
                </c:pt>
                <c:pt idx="5647">
                  <c:v>564.9</c:v>
                </c:pt>
                <c:pt idx="5648">
                  <c:v>565</c:v>
                </c:pt>
                <c:pt idx="5649">
                  <c:v>565.1</c:v>
                </c:pt>
                <c:pt idx="5650">
                  <c:v>565.20000000000005</c:v>
                </c:pt>
                <c:pt idx="5651">
                  <c:v>565.29999999999995</c:v>
                </c:pt>
                <c:pt idx="5652">
                  <c:v>565.4</c:v>
                </c:pt>
                <c:pt idx="5653">
                  <c:v>565.5</c:v>
                </c:pt>
                <c:pt idx="5654">
                  <c:v>565.6</c:v>
                </c:pt>
                <c:pt idx="5655">
                  <c:v>565.70000000000005</c:v>
                </c:pt>
                <c:pt idx="5656">
                  <c:v>565.79999999999995</c:v>
                </c:pt>
                <c:pt idx="5657">
                  <c:v>565.9</c:v>
                </c:pt>
                <c:pt idx="5658">
                  <c:v>566</c:v>
                </c:pt>
                <c:pt idx="5659">
                  <c:v>566.1</c:v>
                </c:pt>
                <c:pt idx="5660">
                  <c:v>566.20000000000005</c:v>
                </c:pt>
                <c:pt idx="5661">
                  <c:v>566.29999999999995</c:v>
                </c:pt>
                <c:pt idx="5662">
                  <c:v>566.4</c:v>
                </c:pt>
                <c:pt idx="5663">
                  <c:v>566.5</c:v>
                </c:pt>
                <c:pt idx="5664">
                  <c:v>566.6</c:v>
                </c:pt>
                <c:pt idx="5665">
                  <c:v>566.70000000000005</c:v>
                </c:pt>
                <c:pt idx="5666">
                  <c:v>566.79999999999995</c:v>
                </c:pt>
                <c:pt idx="5667">
                  <c:v>566.9</c:v>
                </c:pt>
                <c:pt idx="5668">
                  <c:v>567</c:v>
                </c:pt>
                <c:pt idx="5669">
                  <c:v>567.1</c:v>
                </c:pt>
                <c:pt idx="5670">
                  <c:v>567.20000000000005</c:v>
                </c:pt>
                <c:pt idx="5671">
                  <c:v>567.29999999999995</c:v>
                </c:pt>
                <c:pt idx="5672">
                  <c:v>567.4</c:v>
                </c:pt>
                <c:pt idx="5673">
                  <c:v>567.5</c:v>
                </c:pt>
                <c:pt idx="5674">
                  <c:v>567.6</c:v>
                </c:pt>
                <c:pt idx="5675">
                  <c:v>567.70000000000005</c:v>
                </c:pt>
                <c:pt idx="5676">
                  <c:v>567.79999999999995</c:v>
                </c:pt>
                <c:pt idx="5677">
                  <c:v>567.9</c:v>
                </c:pt>
                <c:pt idx="5678">
                  <c:v>568</c:v>
                </c:pt>
                <c:pt idx="5679">
                  <c:v>568.1</c:v>
                </c:pt>
                <c:pt idx="5680">
                  <c:v>568.20000000000005</c:v>
                </c:pt>
                <c:pt idx="5681">
                  <c:v>568.29999999999995</c:v>
                </c:pt>
                <c:pt idx="5682">
                  <c:v>568.4</c:v>
                </c:pt>
                <c:pt idx="5683">
                  <c:v>568.5</c:v>
                </c:pt>
                <c:pt idx="5684">
                  <c:v>568.6</c:v>
                </c:pt>
                <c:pt idx="5685">
                  <c:v>568.70000000000005</c:v>
                </c:pt>
                <c:pt idx="5686">
                  <c:v>568.79999999999995</c:v>
                </c:pt>
                <c:pt idx="5687">
                  <c:v>568.9</c:v>
                </c:pt>
                <c:pt idx="5688">
                  <c:v>569</c:v>
                </c:pt>
                <c:pt idx="5689">
                  <c:v>569.1</c:v>
                </c:pt>
                <c:pt idx="5690">
                  <c:v>569.20000000000005</c:v>
                </c:pt>
                <c:pt idx="5691">
                  <c:v>569.29999999999995</c:v>
                </c:pt>
                <c:pt idx="5692">
                  <c:v>569.4</c:v>
                </c:pt>
                <c:pt idx="5693">
                  <c:v>569.5</c:v>
                </c:pt>
                <c:pt idx="5694">
                  <c:v>569.6</c:v>
                </c:pt>
                <c:pt idx="5695">
                  <c:v>569.70000000000005</c:v>
                </c:pt>
                <c:pt idx="5696">
                  <c:v>569.79999999999995</c:v>
                </c:pt>
                <c:pt idx="5697">
                  <c:v>569.9</c:v>
                </c:pt>
                <c:pt idx="5698">
                  <c:v>570</c:v>
                </c:pt>
                <c:pt idx="5699">
                  <c:v>570.1</c:v>
                </c:pt>
                <c:pt idx="5700">
                  <c:v>570.20000000000005</c:v>
                </c:pt>
                <c:pt idx="5701">
                  <c:v>570.29999999999995</c:v>
                </c:pt>
                <c:pt idx="5702">
                  <c:v>570.4</c:v>
                </c:pt>
                <c:pt idx="5703">
                  <c:v>570.5</c:v>
                </c:pt>
                <c:pt idx="5704">
                  <c:v>570.6</c:v>
                </c:pt>
                <c:pt idx="5705">
                  <c:v>570.70000000000005</c:v>
                </c:pt>
                <c:pt idx="5706">
                  <c:v>570.79999999999995</c:v>
                </c:pt>
                <c:pt idx="5707">
                  <c:v>570.9</c:v>
                </c:pt>
                <c:pt idx="5708">
                  <c:v>571</c:v>
                </c:pt>
                <c:pt idx="5709">
                  <c:v>571.1</c:v>
                </c:pt>
                <c:pt idx="5710">
                  <c:v>571.20000000000005</c:v>
                </c:pt>
                <c:pt idx="5711">
                  <c:v>571.29999999999995</c:v>
                </c:pt>
                <c:pt idx="5712">
                  <c:v>571.4</c:v>
                </c:pt>
                <c:pt idx="5713">
                  <c:v>571.5</c:v>
                </c:pt>
                <c:pt idx="5714">
                  <c:v>571.6</c:v>
                </c:pt>
                <c:pt idx="5715">
                  <c:v>571.70000000000005</c:v>
                </c:pt>
                <c:pt idx="5716">
                  <c:v>571.79999999999995</c:v>
                </c:pt>
                <c:pt idx="5717">
                  <c:v>571.9</c:v>
                </c:pt>
                <c:pt idx="5718">
                  <c:v>572</c:v>
                </c:pt>
                <c:pt idx="5719">
                  <c:v>572.1</c:v>
                </c:pt>
                <c:pt idx="5720">
                  <c:v>572.20000000000005</c:v>
                </c:pt>
                <c:pt idx="5721">
                  <c:v>572.29999999999995</c:v>
                </c:pt>
                <c:pt idx="5722">
                  <c:v>572.4</c:v>
                </c:pt>
                <c:pt idx="5723">
                  <c:v>572.5</c:v>
                </c:pt>
                <c:pt idx="5724">
                  <c:v>572.6</c:v>
                </c:pt>
                <c:pt idx="5725">
                  <c:v>572.70000000000005</c:v>
                </c:pt>
                <c:pt idx="5726">
                  <c:v>572.79999999999995</c:v>
                </c:pt>
                <c:pt idx="5727">
                  <c:v>572.9</c:v>
                </c:pt>
                <c:pt idx="5728">
                  <c:v>573</c:v>
                </c:pt>
                <c:pt idx="5729">
                  <c:v>573.1</c:v>
                </c:pt>
                <c:pt idx="5730">
                  <c:v>573.20000000000005</c:v>
                </c:pt>
                <c:pt idx="5731">
                  <c:v>573.29999999999995</c:v>
                </c:pt>
                <c:pt idx="5732">
                  <c:v>573.4</c:v>
                </c:pt>
                <c:pt idx="5733">
                  <c:v>573.5</c:v>
                </c:pt>
                <c:pt idx="5734">
                  <c:v>573.6</c:v>
                </c:pt>
                <c:pt idx="5735">
                  <c:v>573.70000000000005</c:v>
                </c:pt>
                <c:pt idx="5736">
                  <c:v>573.79999999999995</c:v>
                </c:pt>
                <c:pt idx="5737">
                  <c:v>573.9</c:v>
                </c:pt>
                <c:pt idx="5738">
                  <c:v>574</c:v>
                </c:pt>
                <c:pt idx="5739">
                  <c:v>574.1</c:v>
                </c:pt>
                <c:pt idx="5740">
                  <c:v>574.20000000000005</c:v>
                </c:pt>
                <c:pt idx="5741">
                  <c:v>574.29999999999995</c:v>
                </c:pt>
                <c:pt idx="5742">
                  <c:v>574.4</c:v>
                </c:pt>
                <c:pt idx="5743">
                  <c:v>574.5</c:v>
                </c:pt>
                <c:pt idx="5744">
                  <c:v>574.6</c:v>
                </c:pt>
                <c:pt idx="5745">
                  <c:v>574.70000000000005</c:v>
                </c:pt>
                <c:pt idx="5746">
                  <c:v>574.79999999999995</c:v>
                </c:pt>
                <c:pt idx="5747">
                  <c:v>574.9</c:v>
                </c:pt>
                <c:pt idx="5748">
                  <c:v>575</c:v>
                </c:pt>
                <c:pt idx="5749">
                  <c:v>575.1</c:v>
                </c:pt>
                <c:pt idx="5750">
                  <c:v>575.20000000000005</c:v>
                </c:pt>
                <c:pt idx="5751">
                  <c:v>575.29999999999995</c:v>
                </c:pt>
                <c:pt idx="5752">
                  <c:v>575.4</c:v>
                </c:pt>
                <c:pt idx="5753">
                  <c:v>575.5</c:v>
                </c:pt>
                <c:pt idx="5754">
                  <c:v>575.6</c:v>
                </c:pt>
                <c:pt idx="5755">
                  <c:v>575.70000000000005</c:v>
                </c:pt>
                <c:pt idx="5756">
                  <c:v>575.79999999999995</c:v>
                </c:pt>
                <c:pt idx="5757">
                  <c:v>575.9</c:v>
                </c:pt>
                <c:pt idx="5758">
                  <c:v>576</c:v>
                </c:pt>
                <c:pt idx="5759">
                  <c:v>576.1</c:v>
                </c:pt>
                <c:pt idx="5760">
                  <c:v>576.20000000000005</c:v>
                </c:pt>
                <c:pt idx="5761">
                  <c:v>576.29999999999995</c:v>
                </c:pt>
                <c:pt idx="5762">
                  <c:v>576.4</c:v>
                </c:pt>
                <c:pt idx="5763">
                  <c:v>576.5</c:v>
                </c:pt>
                <c:pt idx="5764">
                  <c:v>576.6</c:v>
                </c:pt>
                <c:pt idx="5765">
                  <c:v>576.70000000000005</c:v>
                </c:pt>
                <c:pt idx="5766">
                  <c:v>576.79999999999995</c:v>
                </c:pt>
                <c:pt idx="5767">
                  <c:v>576.9</c:v>
                </c:pt>
                <c:pt idx="5768">
                  <c:v>577</c:v>
                </c:pt>
                <c:pt idx="5769">
                  <c:v>577.1</c:v>
                </c:pt>
                <c:pt idx="5770">
                  <c:v>577.20000000000005</c:v>
                </c:pt>
                <c:pt idx="5771">
                  <c:v>577.29999999999995</c:v>
                </c:pt>
                <c:pt idx="5772">
                  <c:v>577.4</c:v>
                </c:pt>
                <c:pt idx="5773">
                  <c:v>577.5</c:v>
                </c:pt>
                <c:pt idx="5774">
                  <c:v>577.6</c:v>
                </c:pt>
                <c:pt idx="5775">
                  <c:v>577.70000000000005</c:v>
                </c:pt>
                <c:pt idx="5776">
                  <c:v>577.79999999999995</c:v>
                </c:pt>
                <c:pt idx="5777">
                  <c:v>577.9</c:v>
                </c:pt>
                <c:pt idx="5778">
                  <c:v>578</c:v>
                </c:pt>
                <c:pt idx="5779">
                  <c:v>578.1</c:v>
                </c:pt>
                <c:pt idx="5780">
                  <c:v>578.20000000000005</c:v>
                </c:pt>
                <c:pt idx="5781">
                  <c:v>578.29999999999995</c:v>
                </c:pt>
                <c:pt idx="5782">
                  <c:v>578.4</c:v>
                </c:pt>
                <c:pt idx="5783">
                  <c:v>578.5</c:v>
                </c:pt>
                <c:pt idx="5784">
                  <c:v>578.6</c:v>
                </c:pt>
                <c:pt idx="5785">
                  <c:v>578.70000000000005</c:v>
                </c:pt>
                <c:pt idx="5786">
                  <c:v>578.79999999999995</c:v>
                </c:pt>
                <c:pt idx="5787">
                  <c:v>578.9</c:v>
                </c:pt>
                <c:pt idx="5788">
                  <c:v>579</c:v>
                </c:pt>
                <c:pt idx="5789">
                  <c:v>579.1</c:v>
                </c:pt>
                <c:pt idx="5790">
                  <c:v>579.20000000000005</c:v>
                </c:pt>
                <c:pt idx="5791">
                  <c:v>579.29999999999995</c:v>
                </c:pt>
                <c:pt idx="5792">
                  <c:v>579.4</c:v>
                </c:pt>
                <c:pt idx="5793">
                  <c:v>579.5</c:v>
                </c:pt>
                <c:pt idx="5794">
                  <c:v>579.6</c:v>
                </c:pt>
                <c:pt idx="5795">
                  <c:v>579.70000000000005</c:v>
                </c:pt>
                <c:pt idx="5796">
                  <c:v>579.79999999999995</c:v>
                </c:pt>
                <c:pt idx="5797">
                  <c:v>579.9</c:v>
                </c:pt>
                <c:pt idx="5798">
                  <c:v>580</c:v>
                </c:pt>
                <c:pt idx="5799">
                  <c:v>580.1</c:v>
                </c:pt>
                <c:pt idx="5800">
                  <c:v>580.20000000000005</c:v>
                </c:pt>
                <c:pt idx="5801">
                  <c:v>580.29999999999995</c:v>
                </c:pt>
                <c:pt idx="5802">
                  <c:v>580.4</c:v>
                </c:pt>
                <c:pt idx="5803">
                  <c:v>580.5</c:v>
                </c:pt>
                <c:pt idx="5804">
                  <c:v>580.6</c:v>
                </c:pt>
                <c:pt idx="5805">
                  <c:v>580.70000000000005</c:v>
                </c:pt>
                <c:pt idx="5806">
                  <c:v>580.79999999999995</c:v>
                </c:pt>
                <c:pt idx="5807">
                  <c:v>580.9</c:v>
                </c:pt>
                <c:pt idx="5808">
                  <c:v>581</c:v>
                </c:pt>
                <c:pt idx="5809">
                  <c:v>581.1</c:v>
                </c:pt>
                <c:pt idx="5810">
                  <c:v>581.20000000000005</c:v>
                </c:pt>
                <c:pt idx="5811">
                  <c:v>581.29999999999995</c:v>
                </c:pt>
                <c:pt idx="5812">
                  <c:v>581.4</c:v>
                </c:pt>
                <c:pt idx="5813">
                  <c:v>581.5</c:v>
                </c:pt>
                <c:pt idx="5814">
                  <c:v>581.6</c:v>
                </c:pt>
                <c:pt idx="5815">
                  <c:v>581.70000000000005</c:v>
                </c:pt>
                <c:pt idx="5816">
                  <c:v>581.79999999999995</c:v>
                </c:pt>
                <c:pt idx="5817">
                  <c:v>581.9</c:v>
                </c:pt>
                <c:pt idx="5818">
                  <c:v>582</c:v>
                </c:pt>
                <c:pt idx="5819">
                  <c:v>582.1</c:v>
                </c:pt>
                <c:pt idx="5820">
                  <c:v>582.20000000000005</c:v>
                </c:pt>
                <c:pt idx="5821">
                  <c:v>582.29999999999995</c:v>
                </c:pt>
                <c:pt idx="5822">
                  <c:v>582.4</c:v>
                </c:pt>
                <c:pt idx="5823">
                  <c:v>582.5</c:v>
                </c:pt>
                <c:pt idx="5824">
                  <c:v>582.6</c:v>
                </c:pt>
                <c:pt idx="5825">
                  <c:v>582.70000000000005</c:v>
                </c:pt>
                <c:pt idx="5826">
                  <c:v>582.79999999999995</c:v>
                </c:pt>
                <c:pt idx="5827">
                  <c:v>582.9</c:v>
                </c:pt>
                <c:pt idx="5828">
                  <c:v>583</c:v>
                </c:pt>
                <c:pt idx="5829">
                  <c:v>583.1</c:v>
                </c:pt>
                <c:pt idx="5830">
                  <c:v>583.20000000000005</c:v>
                </c:pt>
                <c:pt idx="5831">
                  <c:v>583.29999999999995</c:v>
                </c:pt>
                <c:pt idx="5832">
                  <c:v>583.4</c:v>
                </c:pt>
                <c:pt idx="5833">
                  <c:v>583.5</c:v>
                </c:pt>
                <c:pt idx="5834">
                  <c:v>583.6</c:v>
                </c:pt>
                <c:pt idx="5835">
                  <c:v>583.70000000000005</c:v>
                </c:pt>
                <c:pt idx="5836">
                  <c:v>583.79999999999995</c:v>
                </c:pt>
                <c:pt idx="5837">
                  <c:v>583.9</c:v>
                </c:pt>
                <c:pt idx="5838">
                  <c:v>584</c:v>
                </c:pt>
                <c:pt idx="5839">
                  <c:v>584.1</c:v>
                </c:pt>
                <c:pt idx="5840">
                  <c:v>584.20000000000005</c:v>
                </c:pt>
                <c:pt idx="5841">
                  <c:v>584.29999999999995</c:v>
                </c:pt>
                <c:pt idx="5842">
                  <c:v>584.4</c:v>
                </c:pt>
                <c:pt idx="5843">
                  <c:v>584.5</c:v>
                </c:pt>
                <c:pt idx="5844">
                  <c:v>584.6</c:v>
                </c:pt>
                <c:pt idx="5845">
                  <c:v>584.70000000000005</c:v>
                </c:pt>
                <c:pt idx="5846">
                  <c:v>584.79999999999995</c:v>
                </c:pt>
                <c:pt idx="5847">
                  <c:v>584.9</c:v>
                </c:pt>
                <c:pt idx="5848">
                  <c:v>585</c:v>
                </c:pt>
                <c:pt idx="5849">
                  <c:v>585.1</c:v>
                </c:pt>
                <c:pt idx="5850">
                  <c:v>585.20000000000005</c:v>
                </c:pt>
                <c:pt idx="5851">
                  <c:v>585.29999999999995</c:v>
                </c:pt>
                <c:pt idx="5852">
                  <c:v>585.4</c:v>
                </c:pt>
                <c:pt idx="5853">
                  <c:v>585.5</c:v>
                </c:pt>
                <c:pt idx="5854">
                  <c:v>585.6</c:v>
                </c:pt>
                <c:pt idx="5855">
                  <c:v>585.70000000000005</c:v>
                </c:pt>
                <c:pt idx="5856">
                  <c:v>585.79999999999995</c:v>
                </c:pt>
                <c:pt idx="5857">
                  <c:v>585.9</c:v>
                </c:pt>
                <c:pt idx="5858">
                  <c:v>586</c:v>
                </c:pt>
                <c:pt idx="5859">
                  <c:v>586.1</c:v>
                </c:pt>
                <c:pt idx="5860">
                  <c:v>586.20000000000005</c:v>
                </c:pt>
                <c:pt idx="5861">
                  <c:v>586.29999999999995</c:v>
                </c:pt>
                <c:pt idx="5862">
                  <c:v>586.4</c:v>
                </c:pt>
                <c:pt idx="5863">
                  <c:v>586.5</c:v>
                </c:pt>
                <c:pt idx="5864">
                  <c:v>586.6</c:v>
                </c:pt>
                <c:pt idx="5865">
                  <c:v>586.70000000000005</c:v>
                </c:pt>
                <c:pt idx="5866">
                  <c:v>586.79999999999995</c:v>
                </c:pt>
                <c:pt idx="5867">
                  <c:v>586.9</c:v>
                </c:pt>
                <c:pt idx="5868">
                  <c:v>587</c:v>
                </c:pt>
                <c:pt idx="5869">
                  <c:v>587.1</c:v>
                </c:pt>
                <c:pt idx="5870">
                  <c:v>587.20000000000005</c:v>
                </c:pt>
                <c:pt idx="5871">
                  <c:v>587.29999999999995</c:v>
                </c:pt>
                <c:pt idx="5872">
                  <c:v>587.4</c:v>
                </c:pt>
                <c:pt idx="5873">
                  <c:v>587.5</c:v>
                </c:pt>
                <c:pt idx="5874">
                  <c:v>587.6</c:v>
                </c:pt>
                <c:pt idx="5875">
                  <c:v>587.70000000000005</c:v>
                </c:pt>
                <c:pt idx="5876">
                  <c:v>587.79999999999995</c:v>
                </c:pt>
                <c:pt idx="5877">
                  <c:v>587.9</c:v>
                </c:pt>
                <c:pt idx="5878">
                  <c:v>588</c:v>
                </c:pt>
                <c:pt idx="5879">
                  <c:v>588.1</c:v>
                </c:pt>
                <c:pt idx="5880">
                  <c:v>588.20000000000005</c:v>
                </c:pt>
                <c:pt idx="5881">
                  <c:v>588.29999999999995</c:v>
                </c:pt>
                <c:pt idx="5882">
                  <c:v>588.4</c:v>
                </c:pt>
                <c:pt idx="5883">
                  <c:v>588.5</c:v>
                </c:pt>
                <c:pt idx="5884">
                  <c:v>588.6</c:v>
                </c:pt>
                <c:pt idx="5885">
                  <c:v>588.70000000000005</c:v>
                </c:pt>
                <c:pt idx="5886">
                  <c:v>588.79999999999995</c:v>
                </c:pt>
                <c:pt idx="5887">
                  <c:v>588.9</c:v>
                </c:pt>
                <c:pt idx="5888">
                  <c:v>589</c:v>
                </c:pt>
                <c:pt idx="5889">
                  <c:v>589.1</c:v>
                </c:pt>
                <c:pt idx="5890">
                  <c:v>589.20000000000005</c:v>
                </c:pt>
                <c:pt idx="5891">
                  <c:v>589.29999999999995</c:v>
                </c:pt>
                <c:pt idx="5892">
                  <c:v>589.4</c:v>
                </c:pt>
                <c:pt idx="5893">
                  <c:v>589.5</c:v>
                </c:pt>
                <c:pt idx="5894">
                  <c:v>589.6</c:v>
                </c:pt>
                <c:pt idx="5895">
                  <c:v>589.70000000000005</c:v>
                </c:pt>
                <c:pt idx="5896">
                  <c:v>589.79999999999995</c:v>
                </c:pt>
                <c:pt idx="5897">
                  <c:v>589.9</c:v>
                </c:pt>
                <c:pt idx="5898">
                  <c:v>590</c:v>
                </c:pt>
                <c:pt idx="5899">
                  <c:v>590.1</c:v>
                </c:pt>
                <c:pt idx="5900">
                  <c:v>590.20000000000005</c:v>
                </c:pt>
                <c:pt idx="5901">
                  <c:v>590.29999999999995</c:v>
                </c:pt>
                <c:pt idx="5902">
                  <c:v>590.4</c:v>
                </c:pt>
                <c:pt idx="5903">
                  <c:v>590.5</c:v>
                </c:pt>
                <c:pt idx="5904">
                  <c:v>590.6</c:v>
                </c:pt>
                <c:pt idx="5905">
                  <c:v>590.70000000000005</c:v>
                </c:pt>
                <c:pt idx="5906">
                  <c:v>590.79999999999995</c:v>
                </c:pt>
                <c:pt idx="5907">
                  <c:v>590.9</c:v>
                </c:pt>
                <c:pt idx="5908">
                  <c:v>591</c:v>
                </c:pt>
                <c:pt idx="5909">
                  <c:v>591.1</c:v>
                </c:pt>
                <c:pt idx="5910">
                  <c:v>591.20000000000005</c:v>
                </c:pt>
                <c:pt idx="5911">
                  <c:v>591.29999999999995</c:v>
                </c:pt>
                <c:pt idx="5912">
                  <c:v>591.4</c:v>
                </c:pt>
                <c:pt idx="5913">
                  <c:v>591.5</c:v>
                </c:pt>
                <c:pt idx="5914">
                  <c:v>591.6</c:v>
                </c:pt>
                <c:pt idx="5915">
                  <c:v>591.70000000000005</c:v>
                </c:pt>
                <c:pt idx="5916">
                  <c:v>591.79999999999995</c:v>
                </c:pt>
                <c:pt idx="5917">
                  <c:v>591.9</c:v>
                </c:pt>
                <c:pt idx="5918">
                  <c:v>592</c:v>
                </c:pt>
                <c:pt idx="5919">
                  <c:v>592.1</c:v>
                </c:pt>
                <c:pt idx="5920">
                  <c:v>592.20000000000005</c:v>
                </c:pt>
                <c:pt idx="5921">
                  <c:v>592.29999999999995</c:v>
                </c:pt>
                <c:pt idx="5922">
                  <c:v>592.4</c:v>
                </c:pt>
                <c:pt idx="5923">
                  <c:v>592.5</c:v>
                </c:pt>
                <c:pt idx="5924">
                  <c:v>592.6</c:v>
                </c:pt>
                <c:pt idx="5925">
                  <c:v>592.70000000000005</c:v>
                </c:pt>
                <c:pt idx="5926">
                  <c:v>592.79999999999995</c:v>
                </c:pt>
                <c:pt idx="5927">
                  <c:v>592.9</c:v>
                </c:pt>
                <c:pt idx="5928">
                  <c:v>593</c:v>
                </c:pt>
                <c:pt idx="5929">
                  <c:v>593.1</c:v>
                </c:pt>
                <c:pt idx="5930">
                  <c:v>593.20000000000005</c:v>
                </c:pt>
                <c:pt idx="5931">
                  <c:v>593.29999999999995</c:v>
                </c:pt>
                <c:pt idx="5932">
                  <c:v>593.4</c:v>
                </c:pt>
                <c:pt idx="5933">
                  <c:v>593.5</c:v>
                </c:pt>
                <c:pt idx="5934">
                  <c:v>593.6</c:v>
                </c:pt>
                <c:pt idx="5935">
                  <c:v>593.70000000000005</c:v>
                </c:pt>
                <c:pt idx="5936">
                  <c:v>593.79999999999995</c:v>
                </c:pt>
                <c:pt idx="5937">
                  <c:v>593.9</c:v>
                </c:pt>
                <c:pt idx="5938">
                  <c:v>594</c:v>
                </c:pt>
                <c:pt idx="5939">
                  <c:v>594.1</c:v>
                </c:pt>
                <c:pt idx="5940">
                  <c:v>594.20000000000005</c:v>
                </c:pt>
                <c:pt idx="5941">
                  <c:v>594.29999999999995</c:v>
                </c:pt>
                <c:pt idx="5942">
                  <c:v>594.4</c:v>
                </c:pt>
                <c:pt idx="5943">
                  <c:v>594.5</c:v>
                </c:pt>
                <c:pt idx="5944">
                  <c:v>594.6</c:v>
                </c:pt>
                <c:pt idx="5945">
                  <c:v>594.70000000000005</c:v>
                </c:pt>
                <c:pt idx="5946">
                  <c:v>594.79999999999995</c:v>
                </c:pt>
                <c:pt idx="5947">
                  <c:v>594.9</c:v>
                </c:pt>
                <c:pt idx="5948">
                  <c:v>595</c:v>
                </c:pt>
                <c:pt idx="5949">
                  <c:v>595.1</c:v>
                </c:pt>
                <c:pt idx="5950">
                  <c:v>595.20000000000005</c:v>
                </c:pt>
                <c:pt idx="5951">
                  <c:v>595.29999999999995</c:v>
                </c:pt>
                <c:pt idx="5952">
                  <c:v>595.4</c:v>
                </c:pt>
                <c:pt idx="5953">
                  <c:v>595.5</c:v>
                </c:pt>
                <c:pt idx="5954">
                  <c:v>595.6</c:v>
                </c:pt>
                <c:pt idx="5955">
                  <c:v>595.70000000000005</c:v>
                </c:pt>
                <c:pt idx="5956">
                  <c:v>595.79999999999995</c:v>
                </c:pt>
                <c:pt idx="5957">
                  <c:v>595.9</c:v>
                </c:pt>
                <c:pt idx="5958">
                  <c:v>596</c:v>
                </c:pt>
                <c:pt idx="5959">
                  <c:v>596.1</c:v>
                </c:pt>
                <c:pt idx="5960">
                  <c:v>596.20000000000005</c:v>
                </c:pt>
                <c:pt idx="5961">
                  <c:v>596.29999999999995</c:v>
                </c:pt>
                <c:pt idx="5962">
                  <c:v>596.4</c:v>
                </c:pt>
                <c:pt idx="5963">
                  <c:v>596.5</c:v>
                </c:pt>
                <c:pt idx="5964">
                  <c:v>596.6</c:v>
                </c:pt>
                <c:pt idx="5965">
                  <c:v>596.70000000000005</c:v>
                </c:pt>
                <c:pt idx="5966">
                  <c:v>596.79999999999995</c:v>
                </c:pt>
                <c:pt idx="5967">
                  <c:v>596.9</c:v>
                </c:pt>
                <c:pt idx="5968">
                  <c:v>597</c:v>
                </c:pt>
                <c:pt idx="5969">
                  <c:v>597.1</c:v>
                </c:pt>
                <c:pt idx="5970">
                  <c:v>597.20000000000005</c:v>
                </c:pt>
                <c:pt idx="5971">
                  <c:v>597.29999999999995</c:v>
                </c:pt>
                <c:pt idx="5972">
                  <c:v>597.4</c:v>
                </c:pt>
                <c:pt idx="5973">
                  <c:v>597.5</c:v>
                </c:pt>
                <c:pt idx="5974">
                  <c:v>597.6</c:v>
                </c:pt>
                <c:pt idx="5975">
                  <c:v>597.70000000000005</c:v>
                </c:pt>
                <c:pt idx="5976">
                  <c:v>597.79999999999995</c:v>
                </c:pt>
                <c:pt idx="5977">
                  <c:v>597.9</c:v>
                </c:pt>
                <c:pt idx="5978">
                  <c:v>598</c:v>
                </c:pt>
                <c:pt idx="5979">
                  <c:v>598.1</c:v>
                </c:pt>
                <c:pt idx="5980">
                  <c:v>598.20000000000005</c:v>
                </c:pt>
                <c:pt idx="5981">
                  <c:v>598.29999999999995</c:v>
                </c:pt>
                <c:pt idx="5982">
                  <c:v>598.4</c:v>
                </c:pt>
                <c:pt idx="5983">
                  <c:v>598.5</c:v>
                </c:pt>
                <c:pt idx="5984">
                  <c:v>598.6</c:v>
                </c:pt>
                <c:pt idx="5985">
                  <c:v>598.70000000000005</c:v>
                </c:pt>
                <c:pt idx="5986">
                  <c:v>598.79999999999995</c:v>
                </c:pt>
                <c:pt idx="5987">
                  <c:v>598.9</c:v>
                </c:pt>
                <c:pt idx="5988">
                  <c:v>599</c:v>
                </c:pt>
                <c:pt idx="5989">
                  <c:v>599.1</c:v>
                </c:pt>
                <c:pt idx="5990">
                  <c:v>599.20000000000005</c:v>
                </c:pt>
                <c:pt idx="5991">
                  <c:v>599.29999999999995</c:v>
                </c:pt>
                <c:pt idx="5992">
                  <c:v>599.4</c:v>
                </c:pt>
                <c:pt idx="5993">
                  <c:v>599.5</c:v>
                </c:pt>
                <c:pt idx="5994">
                  <c:v>599.6</c:v>
                </c:pt>
                <c:pt idx="5995">
                  <c:v>599.70000000000005</c:v>
                </c:pt>
                <c:pt idx="5996">
                  <c:v>599.79999999999995</c:v>
                </c:pt>
                <c:pt idx="5997">
                  <c:v>599.9</c:v>
                </c:pt>
                <c:pt idx="5998">
                  <c:v>600</c:v>
                </c:pt>
                <c:pt idx="5999">
                  <c:v>600.1</c:v>
                </c:pt>
                <c:pt idx="6000">
                  <c:v>600.20000000000005</c:v>
                </c:pt>
                <c:pt idx="6001">
                  <c:v>600.29999999999995</c:v>
                </c:pt>
                <c:pt idx="6002">
                  <c:v>600.4</c:v>
                </c:pt>
                <c:pt idx="6003">
                  <c:v>600.5</c:v>
                </c:pt>
                <c:pt idx="6004">
                  <c:v>600.6</c:v>
                </c:pt>
                <c:pt idx="6005">
                  <c:v>600.70000000000005</c:v>
                </c:pt>
                <c:pt idx="6006">
                  <c:v>600.79999999999995</c:v>
                </c:pt>
                <c:pt idx="6007">
                  <c:v>600.9</c:v>
                </c:pt>
                <c:pt idx="6008">
                  <c:v>601</c:v>
                </c:pt>
                <c:pt idx="6009">
                  <c:v>601.1</c:v>
                </c:pt>
                <c:pt idx="6010">
                  <c:v>601.20000000000005</c:v>
                </c:pt>
                <c:pt idx="6011">
                  <c:v>601.29999999999995</c:v>
                </c:pt>
                <c:pt idx="6012">
                  <c:v>601.4</c:v>
                </c:pt>
                <c:pt idx="6013">
                  <c:v>601.5</c:v>
                </c:pt>
                <c:pt idx="6014">
                  <c:v>601.6</c:v>
                </c:pt>
                <c:pt idx="6015">
                  <c:v>601.70000000000005</c:v>
                </c:pt>
                <c:pt idx="6016">
                  <c:v>601.79999999999995</c:v>
                </c:pt>
                <c:pt idx="6017">
                  <c:v>601.9</c:v>
                </c:pt>
                <c:pt idx="6018">
                  <c:v>602</c:v>
                </c:pt>
                <c:pt idx="6019">
                  <c:v>602.1</c:v>
                </c:pt>
                <c:pt idx="6020">
                  <c:v>602.20000000000005</c:v>
                </c:pt>
                <c:pt idx="6021">
                  <c:v>602.29999999999995</c:v>
                </c:pt>
                <c:pt idx="6022">
                  <c:v>602.4</c:v>
                </c:pt>
                <c:pt idx="6023">
                  <c:v>602.5</c:v>
                </c:pt>
                <c:pt idx="6024">
                  <c:v>602.6</c:v>
                </c:pt>
                <c:pt idx="6025">
                  <c:v>602.70000000000005</c:v>
                </c:pt>
                <c:pt idx="6026">
                  <c:v>602.79999999999995</c:v>
                </c:pt>
                <c:pt idx="6027">
                  <c:v>602.9</c:v>
                </c:pt>
                <c:pt idx="6028">
                  <c:v>603</c:v>
                </c:pt>
                <c:pt idx="6029">
                  <c:v>603.1</c:v>
                </c:pt>
                <c:pt idx="6030">
                  <c:v>603.20000000000005</c:v>
                </c:pt>
                <c:pt idx="6031">
                  <c:v>603.29999999999995</c:v>
                </c:pt>
                <c:pt idx="6032">
                  <c:v>603.4</c:v>
                </c:pt>
                <c:pt idx="6033">
                  <c:v>603.5</c:v>
                </c:pt>
                <c:pt idx="6034">
                  <c:v>603.6</c:v>
                </c:pt>
                <c:pt idx="6035">
                  <c:v>603.70000000000005</c:v>
                </c:pt>
                <c:pt idx="6036">
                  <c:v>603.79999999999995</c:v>
                </c:pt>
                <c:pt idx="6037">
                  <c:v>603.9</c:v>
                </c:pt>
                <c:pt idx="6038">
                  <c:v>604</c:v>
                </c:pt>
                <c:pt idx="6039">
                  <c:v>604.1</c:v>
                </c:pt>
                <c:pt idx="6040">
                  <c:v>604.20000000000005</c:v>
                </c:pt>
                <c:pt idx="6041">
                  <c:v>604.29999999999995</c:v>
                </c:pt>
                <c:pt idx="6042">
                  <c:v>604.4</c:v>
                </c:pt>
                <c:pt idx="6043">
                  <c:v>604.5</c:v>
                </c:pt>
                <c:pt idx="6044">
                  <c:v>604.6</c:v>
                </c:pt>
                <c:pt idx="6045">
                  <c:v>604.70000000000005</c:v>
                </c:pt>
                <c:pt idx="6046">
                  <c:v>604.79999999999995</c:v>
                </c:pt>
                <c:pt idx="6047">
                  <c:v>604.9</c:v>
                </c:pt>
                <c:pt idx="6048">
                  <c:v>605</c:v>
                </c:pt>
                <c:pt idx="6049">
                  <c:v>605.1</c:v>
                </c:pt>
                <c:pt idx="6050">
                  <c:v>605.20000000000005</c:v>
                </c:pt>
                <c:pt idx="6051">
                  <c:v>605.29999999999995</c:v>
                </c:pt>
                <c:pt idx="6052">
                  <c:v>605.4</c:v>
                </c:pt>
                <c:pt idx="6053">
                  <c:v>605.5</c:v>
                </c:pt>
                <c:pt idx="6054">
                  <c:v>605.6</c:v>
                </c:pt>
                <c:pt idx="6055">
                  <c:v>605.70000000000005</c:v>
                </c:pt>
                <c:pt idx="6056">
                  <c:v>605.79999999999995</c:v>
                </c:pt>
                <c:pt idx="6057">
                  <c:v>605.9</c:v>
                </c:pt>
                <c:pt idx="6058">
                  <c:v>606</c:v>
                </c:pt>
                <c:pt idx="6059">
                  <c:v>606.1</c:v>
                </c:pt>
                <c:pt idx="6060">
                  <c:v>606.20000000000005</c:v>
                </c:pt>
                <c:pt idx="6061">
                  <c:v>606.29999999999995</c:v>
                </c:pt>
                <c:pt idx="6062">
                  <c:v>606.4</c:v>
                </c:pt>
                <c:pt idx="6063">
                  <c:v>606.5</c:v>
                </c:pt>
                <c:pt idx="6064">
                  <c:v>606.6</c:v>
                </c:pt>
                <c:pt idx="6065">
                  <c:v>606.70000000000005</c:v>
                </c:pt>
                <c:pt idx="6066">
                  <c:v>606.79999999999995</c:v>
                </c:pt>
                <c:pt idx="6067">
                  <c:v>606.9</c:v>
                </c:pt>
                <c:pt idx="6068">
                  <c:v>607</c:v>
                </c:pt>
                <c:pt idx="6069">
                  <c:v>607.1</c:v>
                </c:pt>
                <c:pt idx="6070">
                  <c:v>607.20000000000005</c:v>
                </c:pt>
                <c:pt idx="6071">
                  <c:v>607.29999999999995</c:v>
                </c:pt>
                <c:pt idx="6072">
                  <c:v>607.4</c:v>
                </c:pt>
                <c:pt idx="6073">
                  <c:v>607.5</c:v>
                </c:pt>
                <c:pt idx="6074">
                  <c:v>607.6</c:v>
                </c:pt>
                <c:pt idx="6075">
                  <c:v>607.70000000000005</c:v>
                </c:pt>
                <c:pt idx="6076">
                  <c:v>607.79999999999995</c:v>
                </c:pt>
                <c:pt idx="6077">
                  <c:v>607.9</c:v>
                </c:pt>
                <c:pt idx="6078">
                  <c:v>608</c:v>
                </c:pt>
                <c:pt idx="6079">
                  <c:v>608.1</c:v>
                </c:pt>
                <c:pt idx="6080">
                  <c:v>608.20000000000005</c:v>
                </c:pt>
                <c:pt idx="6081">
                  <c:v>608.29999999999995</c:v>
                </c:pt>
                <c:pt idx="6082">
                  <c:v>608.4</c:v>
                </c:pt>
                <c:pt idx="6083">
                  <c:v>608.5</c:v>
                </c:pt>
                <c:pt idx="6084">
                  <c:v>608.6</c:v>
                </c:pt>
                <c:pt idx="6085">
                  <c:v>608.70000000000005</c:v>
                </c:pt>
                <c:pt idx="6086">
                  <c:v>608.79999999999995</c:v>
                </c:pt>
                <c:pt idx="6087">
                  <c:v>608.9</c:v>
                </c:pt>
                <c:pt idx="6088">
                  <c:v>609</c:v>
                </c:pt>
                <c:pt idx="6089">
                  <c:v>609.1</c:v>
                </c:pt>
                <c:pt idx="6090">
                  <c:v>609.20000000000005</c:v>
                </c:pt>
                <c:pt idx="6091">
                  <c:v>609.29999999999995</c:v>
                </c:pt>
                <c:pt idx="6092">
                  <c:v>609.4</c:v>
                </c:pt>
                <c:pt idx="6093">
                  <c:v>609.5</c:v>
                </c:pt>
                <c:pt idx="6094">
                  <c:v>609.6</c:v>
                </c:pt>
                <c:pt idx="6095">
                  <c:v>609.70000000000005</c:v>
                </c:pt>
                <c:pt idx="6096">
                  <c:v>609.79999999999995</c:v>
                </c:pt>
                <c:pt idx="6097">
                  <c:v>609.9</c:v>
                </c:pt>
                <c:pt idx="6098">
                  <c:v>610</c:v>
                </c:pt>
                <c:pt idx="6099">
                  <c:v>610.1</c:v>
                </c:pt>
                <c:pt idx="6100">
                  <c:v>610.20000000000005</c:v>
                </c:pt>
                <c:pt idx="6101">
                  <c:v>610.29999999999995</c:v>
                </c:pt>
                <c:pt idx="6102">
                  <c:v>610.4</c:v>
                </c:pt>
                <c:pt idx="6103">
                  <c:v>610.5</c:v>
                </c:pt>
                <c:pt idx="6104">
                  <c:v>610.6</c:v>
                </c:pt>
                <c:pt idx="6105">
                  <c:v>610.70000000000005</c:v>
                </c:pt>
                <c:pt idx="6106">
                  <c:v>610.79999999999995</c:v>
                </c:pt>
                <c:pt idx="6107">
                  <c:v>610.9</c:v>
                </c:pt>
                <c:pt idx="6108">
                  <c:v>611</c:v>
                </c:pt>
                <c:pt idx="6109">
                  <c:v>611.1</c:v>
                </c:pt>
                <c:pt idx="6110">
                  <c:v>611.20000000000005</c:v>
                </c:pt>
                <c:pt idx="6111">
                  <c:v>611.29999999999995</c:v>
                </c:pt>
                <c:pt idx="6112">
                  <c:v>611.4</c:v>
                </c:pt>
                <c:pt idx="6113">
                  <c:v>611.5</c:v>
                </c:pt>
                <c:pt idx="6114">
                  <c:v>611.6</c:v>
                </c:pt>
                <c:pt idx="6115">
                  <c:v>611.70000000000005</c:v>
                </c:pt>
                <c:pt idx="6116">
                  <c:v>611.79999999999995</c:v>
                </c:pt>
                <c:pt idx="6117">
                  <c:v>611.9</c:v>
                </c:pt>
                <c:pt idx="6118">
                  <c:v>612</c:v>
                </c:pt>
                <c:pt idx="6119">
                  <c:v>612.1</c:v>
                </c:pt>
                <c:pt idx="6120">
                  <c:v>612.20000000000005</c:v>
                </c:pt>
                <c:pt idx="6121">
                  <c:v>612.29999999999995</c:v>
                </c:pt>
                <c:pt idx="6122">
                  <c:v>612.4</c:v>
                </c:pt>
                <c:pt idx="6123">
                  <c:v>612.5</c:v>
                </c:pt>
                <c:pt idx="6124">
                  <c:v>612.6</c:v>
                </c:pt>
                <c:pt idx="6125">
                  <c:v>612.70000000000005</c:v>
                </c:pt>
                <c:pt idx="6126">
                  <c:v>612.79999999999995</c:v>
                </c:pt>
                <c:pt idx="6127">
                  <c:v>612.9</c:v>
                </c:pt>
                <c:pt idx="6128">
                  <c:v>613</c:v>
                </c:pt>
                <c:pt idx="6129">
                  <c:v>613.1</c:v>
                </c:pt>
                <c:pt idx="6130">
                  <c:v>613.20000000000005</c:v>
                </c:pt>
                <c:pt idx="6131">
                  <c:v>613.29999999999995</c:v>
                </c:pt>
                <c:pt idx="6132">
                  <c:v>613.4</c:v>
                </c:pt>
                <c:pt idx="6133">
                  <c:v>613.5</c:v>
                </c:pt>
                <c:pt idx="6134">
                  <c:v>613.6</c:v>
                </c:pt>
                <c:pt idx="6135">
                  <c:v>613.70000000000005</c:v>
                </c:pt>
                <c:pt idx="6136">
                  <c:v>613.79999999999995</c:v>
                </c:pt>
                <c:pt idx="6137">
                  <c:v>613.9</c:v>
                </c:pt>
                <c:pt idx="6138">
                  <c:v>614</c:v>
                </c:pt>
                <c:pt idx="6139">
                  <c:v>614.1</c:v>
                </c:pt>
                <c:pt idx="6140">
                  <c:v>614.20000000000005</c:v>
                </c:pt>
                <c:pt idx="6141">
                  <c:v>614.29999999999995</c:v>
                </c:pt>
                <c:pt idx="6142">
                  <c:v>614.4</c:v>
                </c:pt>
                <c:pt idx="6143">
                  <c:v>614.5</c:v>
                </c:pt>
                <c:pt idx="6144">
                  <c:v>614.6</c:v>
                </c:pt>
                <c:pt idx="6145">
                  <c:v>614.70000000000005</c:v>
                </c:pt>
                <c:pt idx="6146">
                  <c:v>614.79999999999995</c:v>
                </c:pt>
                <c:pt idx="6147">
                  <c:v>614.9</c:v>
                </c:pt>
                <c:pt idx="6148">
                  <c:v>615</c:v>
                </c:pt>
                <c:pt idx="6149">
                  <c:v>615.1</c:v>
                </c:pt>
                <c:pt idx="6150">
                  <c:v>615.20000000000005</c:v>
                </c:pt>
                <c:pt idx="6151">
                  <c:v>615.29999999999995</c:v>
                </c:pt>
                <c:pt idx="6152">
                  <c:v>615.4</c:v>
                </c:pt>
                <c:pt idx="6153">
                  <c:v>615.5</c:v>
                </c:pt>
                <c:pt idx="6154">
                  <c:v>615.6</c:v>
                </c:pt>
                <c:pt idx="6155">
                  <c:v>615.70000000000005</c:v>
                </c:pt>
                <c:pt idx="6156">
                  <c:v>615.79999999999995</c:v>
                </c:pt>
                <c:pt idx="6157">
                  <c:v>615.9</c:v>
                </c:pt>
                <c:pt idx="6158">
                  <c:v>616</c:v>
                </c:pt>
                <c:pt idx="6159">
                  <c:v>616.1</c:v>
                </c:pt>
                <c:pt idx="6160">
                  <c:v>616.20000000000005</c:v>
                </c:pt>
                <c:pt idx="6161">
                  <c:v>616.29999999999995</c:v>
                </c:pt>
                <c:pt idx="6162">
                  <c:v>616.4</c:v>
                </c:pt>
                <c:pt idx="6163">
                  <c:v>616.5</c:v>
                </c:pt>
                <c:pt idx="6164">
                  <c:v>616.6</c:v>
                </c:pt>
                <c:pt idx="6165">
                  <c:v>616.70000000000005</c:v>
                </c:pt>
                <c:pt idx="6166">
                  <c:v>616.79999999999995</c:v>
                </c:pt>
                <c:pt idx="6167">
                  <c:v>616.9</c:v>
                </c:pt>
                <c:pt idx="6168">
                  <c:v>617</c:v>
                </c:pt>
                <c:pt idx="6169">
                  <c:v>617.1</c:v>
                </c:pt>
                <c:pt idx="6170">
                  <c:v>617.20000000000005</c:v>
                </c:pt>
                <c:pt idx="6171">
                  <c:v>617.29999999999995</c:v>
                </c:pt>
                <c:pt idx="6172">
                  <c:v>617.4</c:v>
                </c:pt>
                <c:pt idx="6173">
                  <c:v>617.5</c:v>
                </c:pt>
                <c:pt idx="6174">
                  <c:v>617.6</c:v>
                </c:pt>
                <c:pt idx="6175">
                  <c:v>617.70000000000005</c:v>
                </c:pt>
                <c:pt idx="6176">
                  <c:v>617.79999999999995</c:v>
                </c:pt>
                <c:pt idx="6177">
                  <c:v>617.9</c:v>
                </c:pt>
                <c:pt idx="6178">
                  <c:v>618</c:v>
                </c:pt>
                <c:pt idx="6179">
                  <c:v>618.1</c:v>
                </c:pt>
                <c:pt idx="6180">
                  <c:v>618.20000000000005</c:v>
                </c:pt>
                <c:pt idx="6181">
                  <c:v>618.29999999999995</c:v>
                </c:pt>
                <c:pt idx="6182">
                  <c:v>618.4</c:v>
                </c:pt>
                <c:pt idx="6183">
                  <c:v>618.5</c:v>
                </c:pt>
                <c:pt idx="6184">
                  <c:v>618.6</c:v>
                </c:pt>
                <c:pt idx="6185">
                  <c:v>618.70000000000005</c:v>
                </c:pt>
                <c:pt idx="6186">
                  <c:v>618.79999999999995</c:v>
                </c:pt>
                <c:pt idx="6187">
                  <c:v>618.9</c:v>
                </c:pt>
                <c:pt idx="6188">
                  <c:v>619</c:v>
                </c:pt>
                <c:pt idx="6189">
                  <c:v>619.1</c:v>
                </c:pt>
                <c:pt idx="6190">
                  <c:v>619.20000000000005</c:v>
                </c:pt>
                <c:pt idx="6191">
                  <c:v>619.29999999999995</c:v>
                </c:pt>
                <c:pt idx="6192">
                  <c:v>619.4</c:v>
                </c:pt>
                <c:pt idx="6193">
                  <c:v>619.5</c:v>
                </c:pt>
                <c:pt idx="6194">
                  <c:v>619.6</c:v>
                </c:pt>
                <c:pt idx="6195">
                  <c:v>619.70000000000005</c:v>
                </c:pt>
                <c:pt idx="6196">
                  <c:v>619.79999999999995</c:v>
                </c:pt>
                <c:pt idx="6197">
                  <c:v>619.9</c:v>
                </c:pt>
                <c:pt idx="6198">
                  <c:v>620</c:v>
                </c:pt>
                <c:pt idx="6199">
                  <c:v>620.1</c:v>
                </c:pt>
                <c:pt idx="6200">
                  <c:v>620.20000000000005</c:v>
                </c:pt>
                <c:pt idx="6201">
                  <c:v>620.29999999999995</c:v>
                </c:pt>
                <c:pt idx="6202">
                  <c:v>620.4</c:v>
                </c:pt>
                <c:pt idx="6203">
                  <c:v>620.5</c:v>
                </c:pt>
                <c:pt idx="6204">
                  <c:v>620.6</c:v>
                </c:pt>
                <c:pt idx="6205">
                  <c:v>620.70000000000005</c:v>
                </c:pt>
                <c:pt idx="6206">
                  <c:v>620.79999999999995</c:v>
                </c:pt>
                <c:pt idx="6207">
                  <c:v>620.9</c:v>
                </c:pt>
                <c:pt idx="6208">
                  <c:v>621</c:v>
                </c:pt>
                <c:pt idx="6209">
                  <c:v>621.1</c:v>
                </c:pt>
                <c:pt idx="6210">
                  <c:v>621.20000000000005</c:v>
                </c:pt>
                <c:pt idx="6211">
                  <c:v>621.29999999999995</c:v>
                </c:pt>
                <c:pt idx="6212">
                  <c:v>621.4</c:v>
                </c:pt>
                <c:pt idx="6213">
                  <c:v>621.5</c:v>
                </c:pt>
                <c:pt idx="6214">
                  <c:v>621.6</c:v>
                </c:pt>
                <c:pt idx="6215">
                  <c:v>621.70000000000005</c:v>
                </c:pt>
                <c:pt idx="6216">
                  <c:v>621.79999999999995</c:v>
                </c:pt>
                <c:pt idx="6217">
                  <c:v>621.9</c:v>
                </c:pt>
                <c:pt idx="6218">
                  <c:v>622</c:v>
                </c:pt>
                <c:pt idx="6219">
                  <c:v>622.1</c:v>
                </c:pt>
                <c:pt idx="6220">
                  <c:v>622.20000000000005</c:v>
                </c:pt>
                <c:pt idx="6221">
                  <c:v>622.29999999999995</c:v>
                </c:pt>
                <c:pt idx="6222">
                  <c:v>622.4</c:v>
                </c:pt>
                <c:pt idx="6223">
                  <c:v>622.5</c:v>
                </c:pt>
                <c:pt idx="6224">
                  <c:v>622.6</c:v>
                </c:pt>
                <c:pt idx="6225">
                  <c:v>622.70000000000005</c:v>
                </c:pt>
                <c:pt idx="6226">
                  <c:v>622.79999999999995</c:v>
                </c:pt>
                <c:pt idx="6227">
                  <c:v>622.9</c:v>
                </c:pt>
                <c:pt idx="6228">
                  <c:v>623</c:v>
                </c:pt>
                <c:pt idx="6229">
                  <c:v>623.1</c:v>
                </c:pt>
                <c:pt idx="6230">
                  <c:v>623.20000000000005</c:v>
                </c:pt>
                <c:pt idx="6231">
                  <c:v>623.29999999999995</c:v>
                </c:pt>
                <c:pt idx="6232">
                  <c:v>623.4</c:v>
                </c:pt>
                <c:pt idx="6233">
                  <c:v>623.5</c:v>
                </c:pt>
                <c:pt idx="6234">
                  <c:v>623.6</c:v>
                </c:pt>
                <c:pt idx="6235">
                  <c:v>623.70000000000005</c:v>
                </c:pt>
                <c:pt idx="6236">
                  <c:v>623.79999999999995</c:v>
                </c:pt>
                <c:pt idx="6237">
                  <c:v>623.9</c:v>
                </c:pt>
                <c:pt idx="6238">
                  <c:v>624</c:v>
                </c:pt>
                <c:pt idx="6239">
                  <c:v>624.1</c:v>
                </c:pt>
                <c:pt idx="6240">
                  <c:v>624.20000000000005</c:v>
                </c:pt>
                <c:pt idx="6241">
                  <c:v>624.29999999999995</c:v>
                </c:pt>
                <c:pt idx="6242">
                  <c:v>624.4</c:v>
                </c:pt>
                <c:pt idx="6243">
                  <c:v>624.5</c:v>
                </c:pt>
                <c:pt idx="6244">
                  <c:v>624.6</c:v>
                </c:pt>
                <c:pt idx="6245">
                  <c:v>624.70000000000005</c:v>
                </c:pt>
                <c:pt idx="6246">
                  <c:v>624.79999999999995</c:v>
                </c:pt>
                <c:pt idx="6247">
                  <c:v>624.9</c:v>
                </c:pt>
                <c:pt idx="6248">
                  <c:v>625</c:v>
                </c:pt>
                <c:pt idx="6249">
                  <c:v>625.1</c:v>
                </c:pt>
                <c:pt idx="6250">
                  <c:v>625.20000000000005</c:v>
                </c:pt>
                <c:pt idx="6251">
                  <c:v>625.29999999999995</c:v>
                </c:pt>
                <c:pt idx="6252">
                  <c:v>625.4</c:v>
                </c:pt>
                <c:pt idx="6253">
                  <c:v>625.5</c:v>
                </c:pt>
                <c:pt idx="6254">
                  <c:v>625.6</c:v>
                </c:pt>
                <c:pt idx="6255">
                  <c:v>625.70000000000005</c:v>
                </c:pt>
                <c:pt idx="6256">
                  <c:v>625.79999999999995</c:v>
                </c:pt>
                <c:pt idx="6257">
                  <c:v>625.9</c:v>
                </c:pt>
                <c:pt idx="6258">
                  <c:v>626</c:v>
                </c:pt>
                <c:pt idx="6259">
                  <c:v>626.1</c:v>
                </c:pt>
                <c:pt idx="6260">
                  <c:v>626.20000000000005</c:v>
                </c:pt>
                <c:pt idx="6261">
                  <c:v>626.29999999999995</c:v>
                </c:pt>
                <c:pt idx="6262">
                  <c:v>626.4</c:v>
                </c:pt>
                <c:pt idx="6263">
                  <c:v>626.5</c:v>
                </c:pt>
                <c:pt idx="6264">
                  <c:v>626.6</c:v>
                </c:pt>
                <c:pt idx="6265">
                  <c:v>626.70000000000005</c:v>
                </c:pt>
                <c:pt idx="6266">
                  <c:v>626.79999999999995</c:v>
                </c:pt>
                <c:pt idx="6267">
                  <c:v>626.9</c:v>
                </c:pt>
                <c:pt idx="6268">
                  <c:v>627</c:v>
                </c:pt>
                <c:pt idx="6269">
                  <c:v>627.1</c:v>
                </c:pt>
                <c:pt idx="6270">
                  <c:v>627.20000000000005</c:v>
                </c:pt>
                <c:pt idx="6271">
                  <c:v>627.29999999999995</c:v>
                </c:pt>
                <c:pt idx="6272">
                  <c:v>627.4</c:v>
                </c:pt>
                <c:pt idx="6273">
                  <c:v>627.5</c:v>
                </c:pt>
                <c:pt idx="6274">
                  <c:v>627.6</c:v>
                </c:pt>
                <c:pt idx="6275">
                  <c:v>627.70000000000005</c:v>
                </c:pt>
                <c:pt idx="6276">
                  <c:v>627.79999999999995</c:v>
                </c:pt>
                <c:pt idx="6277">
                  <c:v>627.9</c:v>
                </c:pt>
                <c:pt idx="6278">
                  <c:v>628</c:v>
                </c:pt>
                <c:pt idx="6279">
                  <c:v>628.1</c:v>
                </c:pt>
                <c:pt idx="6280">
                  <c:v>628.20000000000005</c:v>
                </c:pt>
                <c:pt idx="6281">
                  <c:v>628.29999999999995</c:v>
                </c:pt>
                <c:pt idx="6282">
                  <c:v>628.4</c:v>
                </c:pt>
                <c:pt idx="6283">
                  <c:v>628.5</c:v>
                </c:pt>
                <c:pt idx="6284">
                  <c:v>628.6</c:v>
                </c:pt>
                <c:pt idx="6285">
                  <c:v>628.70000000000005</c:v>
                </c:pt>
                <c:pt idx="6286">
                  <c:v>628.79999999999995</c:v>
                </c:pt>
                <c:pt idx="6287">
                  <c:v>628.9</c:v>
                </c:pt>
                <c:pt idx="6288">
                  <c:v>629</c:v>
                </c:pt>
                <c:pt idx="6289">
                  <c:v>629.1</c:v>
                </c:pt>
                <c:pt idx="6290">
                  <c:v>629.20000000000005</c:v>
                </c:pt>
                <c:pt idx="6291">
                  <c:v>629.29999999999995</c:v>
                </c:pt>
                <c:pt idx="6292">
                  <c:v>629.4</c:v>
                </c:pt>
                <c:pt idx="6293">
                  <c:v>629.5</c:v>
                </c:pt>
                <c:pt idx="6294">
                  <c:v>629.6</c:v>
                </c:pt>
                <c:pt idx="6295">
                  <c:v>629.70000000000005</c:v>
                </c:pt>
                <c:pt idx="6296">
                  <c:v>629.79999999999995</c:v>
                </c:pt>
                <c:pt idx="6297">
                  <c:v>629.9</c:v>
                </c:pt>
                <c:pt idx="6298">
                  <c:v>630</c:v>
                </c:pt>
                <c:pt idx="6299">
                  <c:v>630.1</c:v>
                </c:pt>
                <c:pt idx="6300">
                  <c:v>630.20000000000005</c:v>
                </c:pt>
                <c:pt idx="6301">
                  <c:v>630.29999999999995</c:v>
                </c:pt>
                <c:pt idx="6302">
                  <c:v>630.4</c:v>
                </c:pt>
                <c:pt idx="6303">
                  <c:v>630.5</c:v>
                </c:pt>
                <c:pt idx="6304">
                  <c:v>630.6</c:v>
                </c:pt>
                <c:pt idx="6305">
                  <c:v>630.70000000000005</c:v>
                </c:pt>
                <c:pt idx="6306">
                  <c:v>630.79999999999995</c:v>
                </c:pt>
                <c:pt idx="6307">
                  <c:v>630.9</c:v>
                </c:pt>
                <c:pt idx="6308">
                  <c:v>631</c:v>
                </c:pt>
                <c:pt idx="6309">
                  <c:v>631.1</c:v>
                </c:pt>
                <c:pt idx="6310">
                  <c:v>631.20000000000005</c:v>
                </c:pt>
                <c:pt idx="6311">
                  <c:v>631.29999999999995</c:v>
                </c:pt>
                <c:pt idx="6312">
                  <c:v>631.4</c:v>
                </c:pt>
                <c:pt idx="6313">
                  <c:v>631.5</c:v>
                </c:pt>
                <c:pt idx="6314">
                  <c:v>631.6</c:v>
                </c:pt>
                <c:pt idx="6315">
                  <c:v>631.70000000000005</c:v>
                </c:pt>
                <c:pt idx="6316">
                  <c:v>631.79999999999995</c:v>
                </c:pt>
                <c:pt idx="6317">
                  <c:v>631.9</c:v>
                </c:pt>
                <c:pt idx="6318">
                  <c:v>632</c:v>
                </c:pt>
                <c:pt idx="6319">
                  <c:v>632.1</c:v>
                </c:pt>
                <c:pt idx="6320">
                  <c:v>632.20000000000005</c:v>
                </c:pt>
                <c:pt idx="6321">
                  <c:v>632.29999999999995</c:v>
                </c:pt>
                <c:pt idx="6322">
                  <c:v>632.4</c:v>
                </c:pt>
                <c:pt idx="6323">
                  <c:v>632.5</c:v>
                </c:pt>
                <c:pt idx="6324">
                  <c:v>632.6</c:v>
                </c:pt>
                <c:pt idx="6325">
                  <c:v>632.70000000000005</c:v>
                </c:pt>
                <c:pt idx="6326">
                  <c:v>632.79999999999995</c:v>
                </c:pt>
                <c:pt idx="6327">
                  <c:v>632.9</c:v>
                </c:pt>
                <c:pt idx="6328">
                  <c:v>633</c:v>
                </c:pt>
                <c:pt idx="6329">
                  <c:v>633.1</c:v>
                </c:pt>
                <c:pt idx="6330">
                  <c:v>633.20000000000005</c:v>
                </c:pt>
                <c:pt idx="6331">
                  <c:v>633.29999999999995</c:v>
                </c:pt>
                <c:pt idx="6332">
                  <c:v>633.4</c:v>
                </c:pt>
                <c:pt idx="6333">
                  <c:v>633.5</c:v>
                </c:pt>
                <c:pt idx="6334">
                  <c:v>633.6</c:v>
                </c:pt>
                <c:pt idx="6335">
                  <c:v>633.70000000000005</c:v>
                </c:pt>
                <c:pt idx="6336">
                  <c:v>633.79999999999995</c:v>
                </c:pt>
                <c:pt idx="6337">
                  <c:v>633.9</c:v>
                </c:pt>
                <c:pt idx="6338">
                  <c:v>634</c:v>
                </c:pt>
                <c:pt idx="6339">
                  <c:v>634.1</c:v>
                </c:pt>
                <c:pt idx="6340">
                  <c:v>634.20000000000005</c:v>
                </c:pt>
                <c:pt idx="6341">
                  <c:v>634.29999999999995</c:v>
                </c:pt>
                <c:pt idx="6342">
                  <c:v>634.4</c:v>
                </c:pt>
                <c:pt idx="6343">
                  <c:v>634.5</c:v>
                </c:pt>
                <c:pt idx="6344">
                  <c:v>634.6</c:v>
                </c:pt>
                <c:pt idx="6345">
                  <c:v>634.70000000000005</c:v>
                </c:pt>
                <c:pt idx="6346">
                  <c:v>634.79999999999995</c:v>
                </c:pt>
                <c:pt idx="6347">
                  <c:v>634.9</c:v>
                </c:pt>
                <c:pt idx="6348">
                  <c:v>635</c:v>
                </c:pt>
                <c:pt idx="6349">
                  <c:v>635.1</c:v>
                </c:pt>
                <c:pt idx="6350">
                  <c:v>635.20000000000005</c:v>
                </c:pt>
                <c:pt idx="6351">
                  <c:v>635.29999999999995</c:v>
                </c:pt>
                <c:pt idx="6352">
                  <c:v>635.4</c:v>
                </c:pt>
                <c:pt idx="6353">
                  <c:v>635.5</c:v>
                </c:pt>
                <c:pt idx="6354">
                  <c:v>635.6</c:v>
                </c:pt>
                <c:pt idx="6355">
                  <c:v>635.70000000000005</c:v>
                </c:pt>
                <c:pt idx="6356">
                  <c:v>635.79999999999995</c:v>
                </c:pt>
                <c:pt idx="6357">
                  <c:v>635.9</c:v>
                </c:pt>
                <c:pt idx="6358">
                  <c:v>636</c:v>
                </c:pt>
                <c:pt idx="6359">
                  <c:v>636.1</c:v>
                </c:pt>
                <c:pt idx="6360">
                  <c:v>636.20000000000005</c:v>
                </c:pt>
                <c:pt idx="6361">
                  <c:v>636.29999999999995</c:v>
                </c:pt>
                <c:pt idx="6362">
                  <c:v>636.4</c:v>
                </c:pt>
                <c:pt idx="6363">
                  <c:v>636.5</c:v>
                </c:pt>
                <c:pt idx="6364">
                  <c:v>636.6</c:v>
                </c:pt>
                <c:pt idx="6365">
                  <c:v>636.70000000000005</c:v>
                </c:pt>
                <c:pt idx="6366">
                  <c:v>636.79999999999995</c:v>
                </c:pt>
                <c:pt idx="6367">
                  <c:v>636.9</c:v>
                </c:pt>
                <c:pt idx="6368">
                  <c:v>637</c:v>
                </c:pt>
                <c:pt idx="6369">
                  <c:v>637.1</c:v>
                </c:pt>
                <c:pt idx="6370">
                  <c:v>637.20000000000005</c:v>
                </c:pt>
                <c:pt idx="6371">
                  <c:v>637.29999999999995</c:v>
                </c:pt>
                <c:pt idx="6372">
                  <c:v>637.4</c:v>
                </c:pt>
                <c:pt idx="6373">
                  <c:v>637.5</c:v>
                </c:pt>
                <c:pt idx="6374">
                  <c:v>637.6</c:v>
                </c:pt>
                <c:pt idx="6375">
                  <c:v>637.70000000000005</c:v>
                </c:pt>
                <c:pt idx="6376">
                  <c:v>637.79999999999995</c:v>
                </c:pt>
                <c:pt idx="6377">
                  <c:v>637.9</c:v>
                </c:pt>
                <c:pt idx="6378">
                  <c:v>638</c:v>
                </c:pt>
                <c:pt idx="6379">
                  <c:v>638.1</c:v>
                </c:pt>
                <c:pt idx="6380">
                  <c:v>638.20000000000005</c:v>
                </c:pt>
                <c:pt idx="6381">
                  <c:v>638.29999999999995</c:v>
                </c:pt>
                <c:pt idx="6382">
                  <c:v>638.4</c:v>
                </c:pt>
                <c:pt idx="6383">
                  <c:v>638.5</c:v>
                </c:pt>
                <c:pt idx="6384">
                  <c:v>638.6</c:v>
                </c:pt>
                <c:pt idx="6385">
                  <c:v>638.70000000000005</c:v>
                </c:pt>
                <c:pt idx="6386">
                  <c:v>638.79999999999995</c:v>
                </c:pt>
                <c:pt idx="6387">
                  <c:v>638.9</c:v>
                </c:pt>
                <c:pt idx="6388">
                  <c:v>639</c:v>
                </c:pt>
                <c:pt idx="6389">
                  <c:v>639.1</c:v>
                </c:pt>
                <c:pt idx="6390">
                  <c:v>639.20000000000005</c:v>
                </c:pt>
                <c:pt idx="6391">
                  <c:v>639.29999999999995</c:v>
                </c:pt>
                <c:pt idx="6392">
                  <c:v>639.4</c:v>
                </c:pt>
                <c:pt idx="6393">
                  <c:v>639.5</c:v>
                </c:pt>
                <c:pt idx="6394">
                  <c:v>639.6</c:v>
                </c:pt>
                <c:pt idx="6395">
                  <c:v>639.70000000000005</c:v>
                </c:pt>
                <c:pt idx="6396">
                  <c:v>639.79999999999995</c:v>
                </c:pt>
                <c:pt idx="6397">
                  <c:v>639.9</c:v>
                </c:pt>
                <c:pt idx="6398">
                  <c:v>640</c:v>
                </c:pt>
                <c:pt idx="6399">
                  <c:v>640.1</c:v>
                </c:pt>
                <c:pt idx="6400">
                  <c:v>640.20000000000005</c:v>
                </c:pt>
                <c:pt idx="6401">
                  <c:v>640.29999999999995</c:v>
                </c:pt>
                <c:pt idx="6402">
                  <c:v>640.4</c:v>
                </c:pt>
                <c:pt idx="6403">
                  <c:v>640.5</c:v>
                </c:pt>
                <c:pt idx="6404">
                  <c:v>640.6</c:v>
                </c:pt>
                <c:pt idx="6405">
                  <c:v>640.70000000000005</c:v>
                </c:pt>
                <c:pt idx="6406">
                  <c:v>640.79999999999995</c:v>
                </c:pt>
                <c:pt idx="6407">
                  <c:v>640.9</c:v>
                </c:pt>
                <c:pt idx="6408">
                  <c:v>641</c:v>
                </c:pt>
                <c:pt idx="6409">
                  <c:v>641.1</c:v>
                </c:pt>
                <c:pt idx="6410">
                  <c:v>641.20000000000005</c:v>
                </c:pt>
                <c:pt idx="6411">
                  <c:v>641.29999999999995</c:v>
                </c:pt>
                <c:pt idx="6412">
                  <c:v>641.4</c:v>
                </c:pt>
                <c:pt idx="6413">
                  <c:v>641.5</c:v>
                </c:pt>
                <c:pt idx="6414">
                  <c:v>641.6</c:v>
                </c:pt>
                <c:pt idx="6415">
                  <c:v>641.70000000000005</c:v>
                </c:pt>
                <c:pt idx="6416">
                  <c:v>641.79999999999995</c:v>
                </c:pt>
                <c:pt idx="6417">
                  <c:v>641.9</c:v>
                </c:pt>
                <c:pt idx="6418">
                  <c:v>642</c:v>
                </c:pt>
                <c:pt idx="6419">
                  <c:v>642.1</c:v>
                </c:pt>
                <c:pt idx="6420">
                  <c:v>642.20000000000005</c:v>
                </c:pt>
                <c:pt idx="6421">
                  <c:v>642.29999999999995</c:v>
                </c:pt>
                <c:pt idx="6422">
                  <c:v>642.4</c:v>
                </c:pt>
                <c:pt idx="6423">
                  <c:v>642.5</c:v>
                </c:pt>
                <c:pt idx="6424">
                  <c:v>642.6</c:v>
                </c:pt>
                <c:pt idx="6425">
                  <c:v>642.70000000000005</c:v>
                </c:pt>
                <c:pt idx="6426">
                  <c:v>642.79999999999995</c:v>
                </c:pt>
                <c:pt idx="6427">
                  <c:v>642.9</c:v>
                </c:pt>
                <c:pt idx="6428">
                  <c:v>643</c:v>
                </c:pt>
                <c:pt idx="6429">
                  <c:v>643.1</c:v>
                </c:pt>
                <c:pt idx="6430">
                  <c:v>643.20000000000005</c:v>
                </c:pt>
                <c:pt idx="6431">
                  <c:v>643.29999999999995</c:v>
                </c:pt>
                <c:pt idx="6432">
                  <c:v>643.4</c:v>
                </c:pt>
                <c:pt idx="6433">
                  <c:v>643.5</c:v>
                </c:pt>
                <c:pt idx="6434">
                  <c:v>643.6</c:v>
                </c:pt>
                <c:pt idx="6435">
                  <c:v>643.70000000000005</c:v>
                </c:pt>
                <c:pt idx="6436">
                  <c:v>643.79999999999995</c:v>
                </c:pt>
                <c:pt idx="6437">
                  <c:v>643.9</c:v>
                </c:pt>
                <c:pt idx="6438">
                  <c:v>644</c:v>
                </c:pt>
                <c:pt idx="6439">
                  <c:v>644.1</c:v>
                </c:pt>
                <c:pt idx="6440">
                  <c:v>644.20000000000005</c:v>
                </c:pt>
                <c:pt idx="6441">
                  <c:v>644.29999999999995</c:v>
                </c:pt>
                <c:pt idx="6442">
                  <c:v>644.4</c:v>
                </c:pt>
                <c:pt idx="6443">
                  <c:v>644.5</c:v>
                </c:pt>
                <c:pt idx="6444">
                  <c:v>644.6</c:v>
                </c:pt>
                <c:pt idx="6445">
                  <c:v>644.70000000000005</c:v>
                </c:pt>
                <c:pt idx="6446">
                  <c:v>644.79999999999995</c:v>
                </c:pt>
                <c:pt idx="6447">
                  <c:v>644.9</c:v>
                </c:pt>
                <c:pt idx="6448">
                  <c:v>645</c:v>
                </c:pt>
                <c:pt idx="6449">
                  <c:v>645.1</c:v>
                </c:pt>
                <c:pt idx="6450">
                  <c:v>645.20000000000005</c:v>
                </c:pt>
                <c:pt idx="6451">
                  <c:v>645.29999999999995</c:v>
                </c:pt>
                <c:pt idx="6452">
                  <c:v>645.4</c:v>
                </c:pt>
                <c:pt idx="6453">
                  <c:v>645.5</c:v>
                </c:pt>
                <c:pt idx="6454">
                  <c:v>645.6</c:v>
                </c:pt>
                <c:pt idx="6455">
                  <c:v>645.70000000000005</c:v>
                </c:pt>
                <c:pt idx="6456">
                  <c:v>645.79999999999995</c:v>
                </c:pt>
                <c:pt idx="6457">
                  <c:v>645.9</c:v>
                </c:pt>
                <c:pt idx="6458">
                  <c:v>646</c:v>
                </c:pt>
                <c:pt idx="6459">
                  <c:v>646.1</c:v>
                </c:pt>
                <c:pt idx="6460">
                  <c:v>646.20000000000005</c:v>
                </c:pt>
                <c:pt idx="6461">
                  <c:v>646.29999999999995</c:v>
                </c:pt>
                <c:pt idx="6462">
                  <c:v>646.4</c:v>
                </c:pt>
                <c:pt idx="6463">
                  <c:v>646.5</c:v>
                </c:pt>
                <c:pt idx="6464">
                  <c:v>646.6</c:v>
                </c:pt>
                <c:pt idx="6465">
                  <c:v>646.70000000000005</c:v>
                </c:pt>
                <c:pt idx="6466">
                  <c:v>646.79999999999995</c:v>
                </c:pt>
                <c:pt idx="6467">
                  <c:v>646.9</c:v>
                </c:pt>
                <c:pt idx="6468">
                  <c:v>647</c:v>
                </c:pt>
                <c:pt idx="6469">
                  <c:v>647.1</c:v>
                </c:pt>
                <c:pt idx="6470">
                  <c:v>647.20000000000005</c:v>
                </c:pt>
                <c:pt idx="6471">
                  <c:v>647.29999999999995</c:v>
                </c:pt>
                <c:pt idx="6472">
                  <c:v>647.4</c:v>
                </c:pt>
                <c:pt idx="6473">
                  <c:v>647.5</c:v>
                </c:pt>
                <c:pt idx="6474">
                  <c:v>647.6</c:v>
                </c:pt>
                <c:pt idx="6475">
                  <c:v>647.70000000000005</c:v>
                </c:pt>
                <c:pt idx="6476">
                  <c:v>647.79999999999995</c:v>
                </c:pt>
                <c:pt idx="6477">
                  <c:v>647.9</c:v>
                </c:pt>
                <c:pt idx="6478">
                  <c:v>648</c:v>
                </c:pt>
                <c:pt idx="6479">
                  <c:v>648.1</c:v>
                </c:pt>
                <c:pt idx="6480">
                  <c:v>648.20000000000005</c:v>
                </c:pt>
                <c:pt idx="6481">
                  <c:v>648.29999999999995</c:v>
                </c:pt>
                <c:pt idx="6482">
                  <c:v>648.4</c:v>
                </c:pt>
                <c:pt idx="6483">
                  <c:v>648.5</c:v>
                </c:pt>
                <c:pt idx="6484">
                  <c:v>648.6</c:v>
                </c:pt>
                <c:pt idx="6485">
                  <c:v>648.70000000000005</c:v>
                </c:pt>
                <c:pt idx="6486">
                  <c:v>648.79999999999995</c:v>
                </c:pt>
                <c:pt idx="6487">
                  <c:v>648.9</c:v>
                </c:pt>
                <c:pt idx="6488">
                  <c:v>649</c:v>
                </c:pt>
                <c:pt idx="6489">
                  <c:v>649.1</c:v>
                </c:pt>
                <c:pt idx="6490">
                  <c:v>649.20000000000005</c:v>
                </c:pt>
                <c:pt idx="6491">
                  <c:v>649.29999999999995</c:v>
                </c:pt>
                <c:pt idx="6492">
                  <c:v>649.4</c:v>
                </c:pt>
                <c:pt idx="6493">
                  <c:v>649.5</c:v>
                </c:pt>
                <c:pt idx="6494">
                  <c:v>649.6</c:v>
                </c:pt>
                <c:pt idx="6495">
                  <c:v>649.70000000000005</c:v>
                </c:pt>
                <c:pt idx="6496">
                  <c:v>649.79999999999995</c:v>
                </c:pt>
                <c:pt idx="6497">
                  <c:v>649.9</c:v>
                </c:pt>
                <c:pt idx="6498">
                  <c:v>650</c:v>
                </c:pt>
                <c:pt idx="6499">
                  <c:v>650.1</c:v>
                </c:pt>
                <c:pt idx="6500">
                  <c:v>650.20000000000005</c:v>
                </c:pt>
                <c:pt idx="6501">
                  <c:v>650.29999999999995</c:v>
                </c:pt>
                <c:pt idx="6502">
                  <c:v>650.4</c:v>
                </c:pt>
                <c:pt idx="6503">
                  <c:v>650.5</c:v>
                </c:pt>
                <c:pt idx="6504">
                  <c:v>650.6</c:v>
                </c:pt>
                <c:pt idx="6505">
                  <c:v>650.70000000000005</c:v>
                </c:pt>
                <c:pt idx="6506">
                  <c:v>650.79999999999995</c:v>
                </c:pt>
                <c:pt idx="6507">
                  <c:v>650.9</c:v>
                </c:pt>
                <c:pt idx="6508">
                  <c:v>651</c:v>
                </c:pt>
                <c:pt idx="6509">
                  <c:v>651.1</c:v>
                </c:pt>
                <c:pt idx="6510">
                  <c:v>651.20000000000005</c:v>
                </c:pt>
                <c:pt idx="6511">
                  <c:v>651.29999999999995</c:v>
                </c:pt>
                <c:pt idx="6512">
                  <c:v>651.4</c:v>
                </c:pt>
                <c:pt idx="6513">
                  <c:v>651.5</c:v>
                </c:pt>
                <c:pt idx="6514">
                  <c:v>651.6</c:v>
                </c:pt>
                <c:pt idx="6515">
                  <c:v>651.70000000000005</c:v>
                </c:pt>
                <c:pt idx="6516">
                  <c:v>651.79999999999995</c:v>
                </c:pt>
                <c:pt idx="6517">
                  <c:v>651.9</c:v>
                </c:pt>
                <c:pt idx="6518">
                  <c:v>652</c:v>
                </c:pt>
                <c:pt idx="6519">
                  <c:v>652.1</c:v>
                </c:pt>
                <c:pt idx="6520">
                  <c:v>652.20000000000005</c:v>
                </c:pt>
                <c:pt idx="6521">
                  <c:v>652.29999999999995</c:v>
                </c:pt>
                <c:pt idx="6522">
                  <c:v>652.4</c:v>
                </c:pt>
                <c:pt idx="6523">
                  <c:v>652.5</c:v>
                </c:pt>
                <c:pt idx="6524">
                  <c:v>652.6</c:v>
                </c:pt>
                <c:pt idx="6525">
                  <c:v>652.70000000000005</c:v>
                </c:pt>
                <c:pt idx="6526">
                  <c:v>652.79999999999995</c:v>
                </c:pt>
                <c:pt idx="6527">
                  <c:v>652.9</c:v>
                </c:pt>
                <c:pt idx="6528">
                  <c:v>653</c:v>
                </c:pt>
                <c:pt idx="6529">
                  <c:v>653.1</c:v>
                </c:pt>
                <c:pt idx="6530">
                  <c:v>653.20000000000005</c:v>
                </c:pt>
                <c:pt idx="6531">
                  <c:v>653.29999999999995</c:v>
                </c:pt>
                <c:pt idx="6532">
                  <c:v>653.4</c:v>
                </c:pt>
                <c:pt idx="6533">
                  <c:v>653.5</c:v>
                </c:pt>
                <c:pt idx="6534">
                  <c:v>653.6</c:v>
                </c:pt>
                <c:pt idx="6535">
                  <c:v>653.70000000000005</c:v>
                </c:pt>
                <c:pt idx="6536">
                  <c:v>653.79999999999995</c:v>
                </c:pt>
                <c:pt idx="6537">
                  <c:v>653.9</c:v>
                </c:pt>
                <c:pt idx="6538">
                  <c:v>654</c:v>
                </c:pt>
                <c:pt idx="6539">
                  <c:v>654.1</c:v>
                </c:pt>
                <c:pt idx="6540">
                  <c:v>654.20000000000005</c:v>
                </c:pt>
                <c:pt idx="6541">
                  <c:v>654.29999999999995</c:v>
                </c:pt>
                <c:pt idx="6542">
                  <c:v>654.4</c:v>
                </c:pt>
                <c:pt idx="6543">
                  <c:v>654.5</c:v>
                </c:pt>
                <c:pt idx="6544">
                  <c:v>654.6</c:v>
                </c:pt>
                <c:pt idx="6545">
                  <c:v>654.70000000000005</c:v>
                </c:pt>
                <c:pt idx="6546">
                  <c:v>654.79999999999995</c:v>
                </c:pt>
                <c:pt idx="6547">
                  <c:v>654.9</c:v>
                </c:pt>
                <c:pt idx="6548">
                  <c:v>655</c:v>
                </c:pt>
                <c:pt idx="6549">
                  <c:v>655.1</c:v>
                </c:pt>
                <c:pt idx="6550">
                  <c:v>655.20000000000005</c:v>
                </c:pt>
                <c:pt idx="6551">
                  <c:v>655.29999999999995</c:v>
                </c:pt>
                <c:pt idx="6552">
                  <c:v>655.4</c:v>
                </c:pt>
                <c:pt idx="6553">
                  <c:v>655.5</c:v>
                </c:pt>
                <c:pt idx="6554">
                  <c:v>655.6</c:v>
                </c:pt>
                <c:pt idx="6555">
                  <c:v>655.7</c:v>
                </c:pt>
                <c:pt idx="6556">
                  <c:v>655.8</c:v>
                </c:pt>
                <c:pt idx="6557">
                  <c:v>655.9</c:v>
                </c:pt>
                <c:pt idx="6558">
                  <c:v>656</c:v>
                </c:pt>
                <c:pt idx="6559">
                  <c:v>656.1</c:v>
                </c:pt>
                <c:pt idx="6560">
                  <c:v>656.2</c:v>
                </c:pt>
                <c:pt idx="6561">
                  <c:v>656.3</c:v>
                </c:pt>
                <c:pt idx="6562">
                  <c:v>656.4</c:v>
                </c:pt>
                <c:pt idx="6563">
                  <c:v>656.5</c:v>
                </c:pt>
                <c:pt idx="6564">
                  <c:v>656.6</c:v>
                </c:pt>
                <c:pt idx="6565">
                  <c:v>656.7</c:v>
                </c:pt>
                <c:pt idx="6566">
                  <c:v>656.8</c:v>
                </c:pt>
                <c:pt idx="6567">
                  <c:v>656.9</c:v>
                </c:pt>
                <c:pt idx="6568">
                  <c:v>657</c:v>
                </c:pt>
                <c:pt idx="6569">
                  <c:v>657.1</c:v>
                </c:pt>
                <c:pt idx="6570">
                  <c:v>657.2</c:v>
                </c:pt>
                <c:pt idx="6571">
                  <c:v>657.3</c:v>
                </c:pt>
                <c:pt idx="6572">
                  <c:v>657.4</c:v>
                </c:pt>
                <c:pt idx="6573">
                  <c:v>657.5</c:v>
                </c:pt>
                <c:pt idx="6574">
                  <c:v>657.6</c:v>
                </c:pt>
                <c:pt idx="6575">
                  <c:v>657.7</c:v>
                </c:pt>
                <c:pt idx="6576">
                  <c:v>657.8</c:v>
                </c:pt>
                <c:pt idx="6577">
                  <c:v>657.9</c:v>
                </c:pt>
                <c:pt idx="6578">
                  <c:v>658</c:v>
                </c:pt>
                <c:pt idx="6579">
                  <c:v>658.1</c:v>
                </c:pt>
                <c:pt idx="6580">
                  <c:v>658.2</c:v>
                </c:pt>
                <c:pt idx="6581">
                  <c:v>658.3</c:v>
                </c:pt>
                <c:pt idx="6582">
                  <c:v>658.4</c:v>
                </c:pt>
                <c:pt idx="6583">
                  <c:v>658.5</c:v>
                </c:pt>
                <c:pt idx="6584">
                  <c:v>658.6</c:v>
                </c:pt>
                <c:pt idx="6585">
                  <c:v>658.7</c:v>
                </c:pt>
                <c:pt idx="6586">
                  <c:v>658.8</c:v>
                </c:pt>
                <c:pt idx="6587">
                  <c:v>658.9</c:v>
                </c:pt>
                <c:pt idx="6588">
                  <c:v>659</c:v>
                </c:pt>
                <c:pt idx="6589">
                  <c:v>659.1</c:v>
                </c:pt>
                <c:pt idx="6590">
                  <c:v>659.2</c:v>
                </c:pt>
                <c:pt idx="6591">
                  <c:v>659.3</c:v>
                </c:pt>
                <c:pt idx="6592">
                  <c:v>659.4</c:v>
                </c:pt>
                <c:pt idx="6593">
                  <c:v>659.5</c:v>
                </c:pt>
                <c:pt idx="6594">
                  <c:v>659.6</c:v>
                </c:pt>
                <c:pt idx="6595">
                  <c:v>659.7</c:v>
                </c:pt>
                <c:pt idx="6596">
                  <c:v>659.8</c:v>
                </c:pt>
                <c:pt idx="6597">
                  <c:v>659.9</c:v>
                </c:pt>
                <c:pt idx="6598">
                  <c:v>660</c:v>
                </c:pt>
                <c:pt idx="6599">
                  <c:v>660.1</c:v>
                </c:pt>
                <c:pt idx="6600">
                  <c:v>660.2</c:v>
                </c:pt>
                <c:pt idx="6601">
                  <c:v>660.3</c:v>
                </c:pt>
                <c:pt idx="6602">
                  <c:v>660.4</c:v>
                </c:pt>
                <c:pt idx="6603">
                  <c:v>660.5</c:v>
                </c:pt>
                <c:pt idx="6604">
                  <c:v>660.6</c:v>
                </c:pt>
                <c:pt idx="6605">
                  <c:v>660.7</c:v>
                </c:pt>
                <c:pt idx="6606">
                  <c:v>660.8</c:v>
                </c:pt>
                <c:pt idx="6607">
                  <c:v>660.9</c:v>
                </c:pt>
                <c:pt idx="6608">
                  <c:v>661</c:v>
                </c:pt>
                <c:pt idx="6609">
                  <c:v>661.1</c:v>
                </c:pt>
                <c:pt idx="6610">
                  <c:v>661.2</c:v>
                </c:pt>
                <c:pt idx="6611">
                  <c:v>661.3</c:v>
                </c:pt>
                <c:pt idx="6612">
                  <c:v>661.4</c:v>
                </c:pt>
                <c:pt idx="6613">
                  <c:v>661.5</c:v>
                </c:pt>
                <c:pt idx="6614">
                  <c:v>661.6</c:v>
                </c:pt>
                <c:pt idx="6615">
                  <c:v>661.7</c:v>
                </c:pt>
                <c:pt idx="6616">
                  <c:v>661.8</c:v>
                </c:pt>
                <c:pt idx="6617">
                  <c:v>661.9</c:v>
                </c:pt>
                <c:pt idx="6618">
                  <c:v>662</c:v>
                </c:pt>
                <c:pt idx="6619">
                  <c:v>662.1</c:v>
                </c:pt>
                <c:pt idx="6620">
                  <c:v>662.2</c:v>
                </c:pt>
                <c:pt idx="6621">
                  <c:v>662.3</c:v>
                </c:pt>
                <c:pt idx="6622">
                  <c:v>662.4</c:v>
                </c:pt>
                <c:pt idx="6623">
                  <c:v>662.5</c:v>
                </c:pt>
                <c:pt idx="6624">
                  <c:v>662.6</c:v>
                </c:pt>
                <c:pt idx="6625">
                  <c:v>662.7</c:v>
                </c:pt>
                <c:pt idx="6626">
                  <c:v>662.8</c:v>
                </c:pt>
                <c:pt idx="6627">
                  <c:v>662.9</c:v>
                </c:pt>
                <c:pt idx="6628">
                  <c:v>663</c:v>
                </c:pt>
                <c:pt idx="6629">
                  <c:v>663.1</c:v>
                </c:pt>
                <c:pt idx="6630">
                  <c:v>663.2</c:v>
                </c:pt>
                <c:pt idx="6631">
                  <c:v>663.3</c:v>
                </c:pt>
                <c:pt idx="6632">
                  <c:v>663.4</c:v>
                </c:pt>
                <c:pt idx="6633">
                  <c:v>663.5</c:v>
                </c:pt>
                <c:pt idx="6634">
                  <c:v>663.6</c:v>
                </c:pt>
                <c:pt idx="6635">
                  <c:v>663.7</c:v>
                </c:pt>
                <c:pt idx="6636">
                  <c:v>663.8</c:v>
                </c:pt>
                <c:pt idx="6637">
                  <c:v>663.9</c:v>
                </c:pt>
                <c:pt idx="6638">
                  <c:v>664</c:v>
                </c:pt>
                <c:pt idx="6639">
                  <c:v>664.1</c:v>
                </c:pt>
                <c:pt idx="6640">
                  <c:v>664.2</c:v>
                </c:pt>
                <c:pt idx="6641">
                  <c:v>664.3</c:v>
                </c:pt>
                <c:pt idx="6642">
                  <c:v>664.4</c:v>
                </c:pt>
                <c:pt idx="6643">
                  <c:v>664.5</c:v>
                </c:pt>
                <c:pt idx="6644">
                  <c:v>664.6</c:v>
                </c:pt>
                <c:pt idx="6645">
                  <c:v>664.7</c:v>
                </c:pt>
                <c:pt idx="6646">
                  <c:v>664.8</c:v>
                </c:pt>
                <c:pt idx="6647">
                  <c:v>664.9</c:v>
                </c:pt>
                <c:pt idx="6648">
                  <c:v>665</c:v>
                </c:pt>
                <c:pt idx="6649">
                  <c:v>665.1</c:v>
                </c:pt>
                <c:pt idx="6650">
                  <c:v>665.2</c:v>
                </c:pt>
                <c:pt idx="6651">
                  <c:v>665.3</c:v>
                </c:pt>
                <c:pt idx="6652">
                  <c:v>665.4</c:v>
                </c:pt>
                <c:pt idx="6653">
                  <c:v>665.5</c:v>
                </c:pt>
                <c:pt idx="6654">
                  <c:v>665.6</c:v>
                </c:pt>
                <c:pt idx="6655">
                  <c:v>665.7</c:v>
                </c:pt>
                <c:pt idx="6656">
                  <c:v>665.8</c:v>
                </c:pt>
                <c:pt idx="6657">
                  <c:v>665.9</c:v>
                </c:pt>
                <c:pt idx="6658">
                  <c:v>666</c:v>
                </c:pt>
                <c:pt idx="6659">
                  <c:v>666.1</c:v>
                </c:pt>
                <c:pt idx="6660">
                  <c:v>666.2</c:v>
                </c:pt>
                <c:pt idx="6661">
                  <c:v>666.3</c:v>
                </c:pt>
                <c:pt idx="6662">
                  <c:v>666.4</c:v>
                </c:pt>
                <c:pt idx="6663">
                  <c:v>666.5</c:v>
                </c:pt>
                <c:pt idx="6664">
                  <c:v>666.6</c:v>
                </c:pt>
                <c:pt idx="6665">
                  <c:v>666.7</c:v>
                </c:pt>
                <c:pt idx="6666">
                  <c:v>666.8</c:v>
                </c:pt>
                <c:pt idx="6667">
                  <c:v>666.9</c:v>
                </c:pt>
                <c:pt idx="6668">
                  <c:v>667</c:v>
                </c:pt>
                <c:pt idx="6669">
                  <c:v>667.1</c:v>
                </c:pt>
                <c:pt idx="6670">
                  <c:v>667.2</c:v>
                </c:pt>
                <c:pt idx="6671">
                  <c:v>667.3</c:v>
                </c:pt>
                <c:pt idx="6672">
                  <c:v>667.4</c:v>
                </c:pt>
                <c:pt idx="6673">
                  <c:v>667.5</c:v>
                </c:pt>
                <c:pt idx="6674">
                  <c:v>667.6</c:v>
                </c:pt>
                <c:pt idx="6675">
                  <c:v>667.7</c:v>
                </c:pt>
                <c:pt idx="6676">
                  <c:v>667.8</c:v>
                </c:pt>
                <c:pt idx="6677">
                  <c:v>667.9</c:v>
                </c:pt>
                <c:pt idx="6678">
                  <c:v>668</c:v>
                </c:pt>
                <c:pt idx="6679">
                  <c:v>668.1</c:v>
                </c:pt>
                <c:pt idx="6680">
                  <c:v>668.2</c:v>
                </c:pt>
                <c:pt idx="6681">
                  <c:v>668.3</c:v>
                </c:pt>
                <c:pt idx="6682">
                  <c:v>668.4</c:v>
                </c:pt>
                <c:pt idx="6683">
                  <c:v>668.5</c:v>
                </c:pt>
                <c:pt idx="6684">
                  <c:v>668.6</c:v>
                </c:pt>
                <c:pt idx="6685">
                  <c:v>668.7</c:v>
                </c:pt>
                <c:pt idx="6686">
                  <c:v>668.8</c:v>
                </c:pt>
                <c:pt idx="6687">
                  <c:v>668.9</c:v>
                </c:pt>
                <c:pt idx="6688">
                  <c:v>669</c:v>
                </c:pt>
                <c:pt idx="6689">
                  <c:v>669.1</c:v>
                </c:pt>
                <c:pt idx="6690">
                  <c:v>669.2</c:v>
                </c:pt>
                <c:pt idx="6691">
                  <c:v>669.3</c:v>
                </c:pt>
                <c:pt idx="6692">
                  <c:v>669.4</c:v>
                </c:pt>
                <c:pt idx="6693">
                  <c:v>669.5</c:v>
                </c:pt>
                <c:pt idx="6694">
                  <c:v>669.6</c:v>
                </c:pt>
                <c:pt idx="6695">
                  <c:v>669.7</c:v>
                </c:pt>
                <c:pt idx="6696">
                  <c:v>669.8</c:v>
                </c:pt>
                <c:pt idx="6697">
                  <c:v>669.9</c:v>
                </c:pt>
                <c:pt idx="6698">
                  <c:v>670</c:v>
                </c:pt>
                <c:pt idx="6699">
                  <c:v>670.1</c:v>
                </c:pt>
                <c:pt idx="6700">
                  <c:v>670.2</c:v>
                </c:pt>
                <c:pt idx="6701">
                  <c:v>670.3</c:v>
                </c:pt>
                <c:pt idx="6702">
                  <c:v>670.4</c:v>
                </c:pt>
                <c:pt idx="6703">
                  <c:v>670.5</c:v>
                </c:pt>
                <c:pt idx="6704">
                  <c:v>670.6</c:v>
                </c:pt>
                <c:pt idx="6705">
                  <c:v>670.7</c:v>
                </c:pt>
                <c:pt idx="6706">
                  <c:v>670.8</c:v>
                </c:pt>
                <c:pt idx="6707">
                  <c:v>670.9</c:v>
                </c:pt>
                <c:pt idx="6708">
                  <c:v>671</c:v>
                </c:pt>
                <c:pt idx="6709">
                  <c:v>671.1</c:v>
                </c:pt>
                <c:pt idx="6710">
                  <c:v>671.2</c:v>
                </c:pt>
                <c:pt idx="6711">
                  <c:v>671.3</c:v>
                </c:pt>
                <c:pt idx="6712">
                  <c:v>671.4</c:v>
                </c:pt>
                <c:pt idx="6713">
                  <c:v>671.5</c:v>
                </c:pt>
                <c:pt idx="6714">
                  <c:v>671.6</c:v>
                </c:pt>
                <c:pt idx="6715">
                  <c:v>671.7</c:v>
                </c:pt>
                <c:pt idx="6716">
                  <c:v>671.8</c:v>
                </c:pt>
                <c:pt idx="6717">
                  <c:v>671.9</c:v>
                </c:pt>
                <c:pt idx="6718">
                  <c:v>672</c:v>
                </c:pt>
                <c:pt idx="6719">
                  <c:v>672.1</c:v>
                </c:pt>
                <c:pt idx="6720">
                  <c:v>672.2</c:v>
                </c:pt>
                <c:pt idx="6721">
                  <c:v>672.3</c:v>
                </c:pt>
                <c:pt idx="6722">
                  <c:v>672.4</c:v>
                </c:pt>
                <c:pt idx="6723">
                  <c:v>672.5</c:v>
                </c:pt>
                <c:pt idx="6724">
                  <c:v>672.6</c:v>
                </c:pt>
                <c:pt idx="6725">
                  <c:v>672.7</c:v>
                </c:pt>
                <c:pt idx="6726">
                  <c:v>672.8</c:v>
                </c:pt>
                <c:pt idx="6727">
                  <c:v>672.9</c:v>
                </c:pt>
                <c:pt idx="6728">
                  <c:v>673</c:v>
                </c:pt>
                <c:pt idx="6729">
                  <c:v>673.1</c:v>
                </c:pt>
                <c:pt idx="6730">
                  <c:v>673.2</c:v>
                </c:pt>
                <c:pt idx="6731">
                  <c:v>673.3</c:v>
                </c:pt>
                <c:pt idx="6732">
                  <c:v>673.4</c:v>
                </c:pt>
                <c:pt idx="6733">
                  <c:v>673.5</c:v>
                </c:pt>
                <c:pt idx="6734">
                  <c:v>673.6</c:v>
                </c:pt>
                <c:pt idx="6735">
                  <c:v>673.7</c:v>
                </c:pt>
                <c:pt idx="6736">
                  <c:v>673.8</c:v>
                </c:pt>
                <c:pt idx="6737">
                  <c:v>673.9</c:v>
                </c:pt>
                <c:pt idx="6738">
                  <c:v>674</c:v>
                </c:pt>
                <c:pt idx="6739">
                  <c:v>674.1</c:v>
                </c:pt>
                <c:pt idx="6740">
                  <c:v>674.2</c:v>
                </c:pt>
                <c:pt idx="6741">
                  <c:v>674.3</c:v>
                </c:pt>
                <c:pt idx="6742">
                  <c:v>674.4</c:v>
                </c:pt>
                <c:pt idx="6743">
                  <c:v>674.5</c:v>
                </c:pt>
                <c:pt idx="6744">
                  <c:v>674.6</c:v>
                </c:pt>
                <c:pt idx="6745">
                  <c:v>674.7</c:v>
                </c:pt>
                <c:pt idx="6746">
                  <c:v>674.8</c:v>
                </c:pt>
                <c:pt idx="6747">
                  <c:v>674.9</c:v>
                </c:pt>
                <c:pt idx="6748">
                  <c:v>675</c:v>
                </c:pt>
                <c:pt idx="6749">
                  <c:v>675.1</c:v>
                </c:pt>
                <c:pt idx="6750">
                  <c:v>675.2</c:v>
                </c:pt>
                <c:pt idx="6751">
                  <c:v>675.3</c:v>
                </c:pt>
                <c:pt idx="6752">
                  <c:v>675.4</c:v>
                </c:pt>
                <c:pt idx="6753">
                  <c:v>675.5</c:v>
                </c:pt>
                <c:pt idx="6754">
                  <c:v>675.6</c:v>
                </c:pt>
                <c:pt idx="6755">
                  <c:v>675.7</c:v>
                </c:pt>
                <c:pt idx="6756">
                  <c:v>675.8</c:v>
                </c:pt>
                <c:pt idx="6757">
                  <c:v>675.9</c:v>
                </c:pt>
                <c:pt idx="6758">
                  <c:v>676</c:v>
                </c:pt>
                <c:pt idx="6759">
                  <c:v>676.1</c:v>
                </c:pt>
                <c:pt idx="6760">
                  <c:v>676.2</c:v>
                </c:pt>
                <c:pt idx="6761">
                  <c:v>676.3</c:v>
                </c:pt>
                <c:pt idx="6762">
                  <c:v>676.4</c:v>
                </c:pt>
                <c:pt idx="6763">
                  <c:v>676.5</c:v>
                </c:pt>
                <c:pt idx="6764">
                  <c:v>676.6</c:v>
                </c:pt>
                <c:pt idx="6765">
                  <c:v>676.7</c:v>
                </c:pt>
                <c:pt idx="6766">
                  <c:v>676.8</c:v>
                </c:pt>
                <c:pt idx="6767">
                  <c:v>676.9</c:v>
                </c:pt>
                <c:pt idx="6768">
                  <c:v>677</c:v>
                </c:pt>
                <c:pt idx="6769">
                  <c:v>677.1</c:v>
                </c:pt>
                <c:pt idx="6770">
                  <c:v>677.2</c:v>
                </c:pt>
                <c:pt idx="6771">
                  <c:v>677.3</c:v>
                </c:pt>
                <c:pt idx="6772">
                  <c:v>677.4</c:v>
                </c:pt>
                <c:pt idx="6773">
                  <c:v>677.5</c:v>
                </c:pt>
                <c:pt idx="6774">
                  <c:v>677.6</c:v>
                </c:pt>
                <c:pt idx="6775">
                  <c:v>677.7</c:v>
                </c:pt>
                <c:pt idx="6776">
                  <c:v>677.8</c:v>
                </c:pt>
                <c:pt idx="6777">
                  <c:v>677.9</c:v>
                </c:pt>
                <c:pt idx="6778">
                  <c:v>678</c:v>
                </c:pt>
                <c:pt idx="6779">
                  <c:v>678.1</c:v>
                </c:pt>
                <c:pt idx="6780">
                  <c:v>678.2</c:v>
                </c:pt>
                <c:pt idx="6781">
                  <c:v>678.3</c:v>
                </c:pt>
                <c:pt idx="6782">
                  <c:v>678.4</c:v>
                </c:pt>
                <c:pt idx="6783">
                  <c:v>678.5</c:v>
                </c:pt>
                <c:pt idx="6784">
                  <c:v>678.6</c:v>
                </c:pt>
                <c:pt idx="6785">
                  <c:v>678.7</c:v>
                </c:pt>
                <c:pt idx="6786">
                  <c:v>678.8</c:v>
                </c:pt>
                <c:pt idx="6787">
                  <c:v>678.9</c:v>
                </c:pt>
                <c:pt idx="6788">
                  <c:v>679</c:v>
                </c:pt>
                <c:pt idx="6789">
                  <c:v>679.1</c:v>
                </c:pt>
                <c:pt idx="6790">
                  <c:v>679.2</c:v>
                </c:pt>
                <c:pt idx="6791">
                  <c:v>679.3</c:v>
                </c:pt>
                <c:pt idx="6792">
                  <c:v>679.4</c:v>
                </c:pt>
                <c:pt idx="6793">
                  <c:v>679.5</c:v>
                </c:pt>
                <c:pt idx="6794">
                  <c:v>679.6</c:v>
                </c:pt>
                <c:pt idx="6795">
                  <c:v>679.7</c:v>
                </c:pt>
                <c:pt idx="6796">
                  <c:v>679.8</c:v>
                </c:pt>
                <c:pt idx="6797">
                  <c:v>679.9</c:v>
                </c:pt>
                <c:pt idx="6798">
                  <c:v>680</c:v>
                </c:pt>
                <c:pt idx="6799">
                  <c:v>680.1</c:v>
                </c:pt>
                <c:pt idx="6800">
                  <c:v>680.2</c:v>
                </c:pt>
                <c:pt idx="6801">
                  <c:v>680.3</c:v>
                </c:pt>
                <c:pt idx="6802">
                  <c:v>680.4</c:v>
                </c:pt>
                <c:pt idx="6803">
                  <c:v>680.5</c:v>
                </c:pt>
                <c:pt idx="6804">
                  <c:v>680.6</c:v>
                </c:pt>
                <c:pt idx="6805">
                  <c:v>680.7</c:v>
                </c:pt>
                <c:pt idx="6806">
                  <c:v>680.8</c:v>
                </c:pt>
                <c:pt idx="6807">
                  <c:v>680.9</c:v>
                </c:pt>
                <c:pt idx="6808">
                  <c:v>681</c:v>
                </c:pt>
                <c:pt idx="6809">
                  <c:v>681.1</c:v>
                </c:pt>
                <c:pt idx="6810">
                  <c:v>681.2</c:v>
                </c:pt>
                <c:pt idx="6811">
                  <c:v>681.3</c:v>
                </c:pt>
                <c:pt idx="6812">
                  <c:v>681.4</c:v>
                </c:pt>
                <c:pt idx="6813">
                  <c:v>681.5</c:v>
                </c:pt>
                <c:pt idx="6814">
                  <c:v>681.6</c:v>
                </c:pt>
                <c:pt idx="6815">
                  <c:v>681.7</c:v>
                </c:pt>
                <c:pt idx="6816">
                  <c:v>681.8</c:v>
                </c:pt>
                <c:pt idx="6817">
                  <c:v>681.9</c:v>
                </c:pt>
                <c:pt idx="6818">
                  <c:v>682</c:v>
                </c:pt>
                <c:pt idx="6819">
                  <c:v>682.1</c:v>
                </c:pt>
                <c:pt idx="6820">
                  <c:v>682.2</c:v>
                </c:pt>
                <c:pt idx="6821">
                  <c:v>682.3</c:v>
                </c:pt>
                <c:pt idx="6822">
                  <c:v>682.4</c:v>
                </c:pt>
                <c:pt idx="6823">
                  <c:v>682.5</c:v>
                </c:pt>
                <c:pt idx="6824">
                  <c:v>682.6</c:v>
                </c:pt>
                <c:pt idx="6825">
                  <c:v>682.7</c:v>
                </c:pt>
                <c:pt idx="6826">
                  <c:v>682.8</c:v>
                </c:pt>
                <c:pt idx="6827">
                  <c:v>682.9</c:v>
                </c:pt>
                <c:pt idx="6828">
                  <c:v>683</c:v>
                </c:pt>
                <c:pt idx="6829">
                  <c:v>683.1</c:v>
                </c:pt>
                <c:pt idx="6830">
                  <c:v>683.2</c:v>
                </c:pt>
                <c:pt idx="6831">
                  <c:v>683.3</c:v>
                </c:pt>
                <c:pt idx="6832">
                  <c:v>683.4</c:v>
                </c:pt>
                <c:pt idx="6833">
                  <c:v>683.5</c:v>
                </c:pt>
                <c:pt idx="6834">
                  <c:v>683.6</c:v>
                </c:pt>
                <c:pt idx="6835">
                  <c:v>683.7</c:v>
                </c:pt>
                <c:pt idx="6836">
                  <c:v>683.8</c:v>
                </c:pt>
                <c:pt idx="6837">
                  <c:v>683.9</c:v>
                </c:pt>
                <c:pt idx="6838">
                  <c:v>684</c:v>
                </c:pt>
                <c:pt idx="6839">
                  <c:v>684.1</c:v>
                </c:pt>
                <c:pt idx="6840">
                  <c:v>684.2</c:v>
                </c:pt>
                <c:pt idx="6841">
                  <c:v>684.3</c:v>
                </c:pt>
                <c:pt idx="6842">
                  <c:v>684.4</c:v>
                </c:pt>
                <c:pt idx="6843">
                  <c:v>684.5</c:v>
                </c:pt>
                <c:pt idx="6844">
                  <c:v>684.6</c:v>
                </c:pt>
                <c:pt idx="6845">
                  <c:v>684.7</c:v>
                </c:pt>
                <c:pt idx="6846">
                  <c:v>684.8</c:v>
                </c:pt>
                <c:pt idx="6847">
                  <c:v>684.9</c:v>
                </c:pt>
                <c:pt idx="6848">
                  <c:v>685</c:v>
                </c:pt>
                <c:pt idx="6849">
                  <c:v>685.1</c:v>
                </c:pt>
                <c:pt idx="6850">
                  <c:v>685.2</c:v>
                </c:pt>
                <c:pt idx="6851">
                  <c:v>685.3</c:v>
                </c:pt>
                <c:pt idx="6852">
                  <c:v>685.4</c:v>
                </c:pt>
                <c:pt idx="6853">
                  <c:v>685.5</c:v>
                </c:pt>
                <c:pt idx="6854">
                  <c:v>685.6</c:v>
                </c:pt>
                <c:pt idx="6855">
                  <c:v>685.7</c:v>
                </c:pt>
                <c:pt idx="6856">
                  <c:v>685.8</c:v>
                </c:pt>
                <c:pt idx="6857">
                  <c:v>685.9</c:v>
                </c:pt>
                <c:pt idx="6858">
                  <c:v>686</c:v>
                </c:pt>
                <c:pt idx="6859">
                  <c:v>686.1</c:v>
                </c:pt>
                <c:pt idx="6860">
                  <c:v>686.2</c:v>
                </c:pt>
                <c:pt idx="6861">
                  <c:v>686.3</c:v>
                </c:pt>
                <c:pt idx="6862">
                  <c:v>686.4</c:v>
                </c:pt>
                <c:pt idx="6863">
                  <c:v>686.5</c:v>
                </c:pt>
                <c:pt idx="6864">
                  <c:v>686.6</c:v>
                </c:pt>
                <c:pt idx="6865">
                  <c:v>686.7</c:v>
                </c:pt>
                <c:pt idx="6866">
                  <c:v>686.8</c:v>
                </c:pt>
                <c:pt idx="6867">
                  <c:v>686.9</c:v>
                </c:pt>
                <c:pt idx="6868">
                  <c:v>687</c:v>
                </c:pt>
                <c:pt idx="6869">
                  <c:v>687.1</c:v>
                </c:pt>
                <c:pt idx="6870">
                  <c:v>687.2</c:v>
                </c:pt>
                <c:pt idx="6871">
                  <c:v>687.3</c:v>
                </c:pt>
                <c:pt idx="6872">
                  <c:v>687.4</c:v>
                </c:pt>
                <c:pt idx="6873">
                  <c:v>687.5</c:v>
                </c:pt>
                <c:pt idx="6874">
                  <c:v>687.6</c:v>
                </c:pt>
                <c:pt idx="6875">
                  <c:v>687.7</c:v>
                </c:pt>
                <c:pt idx="6876">
                  <c:v>687.8</c:v>
                </c:pt>
                <c:pt idx="6877">
                  <c:v>687.9</c:v>
                </c:pt>
                <c:pt idx="6878">
                  <c:v>688</c:v>
                </c:pt>
                <c:pt idx="6879">
                  <c:v>688.1</c:v>
                </c:pt>
                <c:pt idx="6880">
                  <c:v>688.2</c:v>
                </c:pt>
                <c:pt idx="6881">
                  <c:v>688.3</c:v>
                </c:pt>
                <c:pt idx="6882">
                  <c:v>688.4</c:v>
                </c:pt>
                <c:pt idx="6883">
                  <c:v>688.5</c:v>
                </c:pt>
                <c:pt idx="6884">
                  <c:v>688.6</c:v>
                </c:pt>
                <c:pt idx="6885">
                  <c:v>688.7</c:v>
                </c:pt>
                <c:pt idx="6886">
                  <c:v>688.8</c:v>
                </c:pt>
                <c:pt idx="6887">
                  <c:v>688.9</c:v>
                </c:pt>
                <c:pt idx="6888">
                  <c:v>689</c:v>
                </c:pt>
                <c:pt idx="6889">
                  <c:v>689.1</c:v>
                </c:pt>
                <c:pt idx="6890">
                  <c:v>689.2</c:v>
                </c:pt>
                <c:pt idx="6891">
                  <c:v>689.3</c:v>
                </c:pt>
                <c:pt idx="6892">
                  <c:v>689.4</c:v>
                </c:pt>
                <c:pt idx="6893">
                  <c:v>689.5</c:v>
                </c:pt>
                <c:pt idx="6894">
                  <c:v>689.6</c:v>
                </c:pt>
                <c:pt idx="6895">
                  <c:v>689.7</c:v>
                </c:pt>
                <c:pt idx="6896">
                  <c:v>689.8</c:v>
                </c:pt>
                <c:pt idx="6897">
                  <c:v>689.9</c:v>
                </c:pt>
                <c:pt idx="6898">
                  <c:v>690</c:v>
                </c:pt>
                <c:pt idx="6899">
                  <c:v>690.1</c:v>
                </c:pt>
                <c:pt idx="6900">
                  <c:v>690.2</c:v>
                </c:pt>
                <c:pt idx="6901">
                  <c:v>690.3</c:v>
                </c:pt>
                <c:pt idx="6902">
                  <c:v>690.4</c:v>
                </c:pt>
                <c:pt idx="6903">
                  <c:v>690.5</c:v>
                </c:pt>
                <c:pt idx="6904">
                  <c:v>690.6</c:v>
                </c:pt>
                <c:pt idx="6905">
                  <c:v>690.7</c:v>
                </c:pt>
                <c:pt idx="6906">
                  <c:v>690.8</c:v>
                </c:pt>
                <c:pt idx="6907">
                  <c:v>690.9</c:v>
                </c:pt>
                <c:pt idx="6908">
                  <c:v>691</c:v>
                </c:pt>
                <c:pt idx="6909">
                  <c:v>691.1</c:v>
                </c:pt>
                <c:pt idx="6910">
                  <c:v>691.2</c:v>
                </c:pt>
                <c:pt idx="6911">
                  <c:v>691.3</c:v>
                </c:pt>
                <c:pt idx="6912">
                  <c:v>691.4</c:v>
                </c:pt>
                <c:pt idx="6913">
                  <c:v>691.5</c:v>
                </c:pt>
                <c:pt idx="6914">
                  <c:v>691.6</c:v>
                </c:pt>
                <c:pt idx="6915">
                  <c:v>691.7</c:v>
                </c:pt>
                <c:pt idx="6916">
                  <c:v>691.8</c:v>
                </c:pt>
                <c:pt idx="6917">
                  <c:v>691.9</c:v>
                </c:pt>
                <c:pt idx="6918">
                  <c:v>692</c:v>
                </c:pt>
                <c:pt idx="6919">
                  <c:v>692.1</c:v>
                </c:pt>
                <c:pt idx="6920">
                  <c:v>692.2</c:v>
                </c:pt>
                <c:pt idx="6921">
                  <c:v>692.3</c:v>
                </c:pt>
                <c:pt idx="6922">
                  <c:v>692.4</c:v>
                </c:pt>
                <c:pt idx="6923">
                  <c:v>692.5</c:v>
                </c:pt>
                <c:pt idx="6924">
                  <c:v>692.6</c:v>
                </c:pt>
                <c:pt idx="6925">
                  <c:v>692.7</c:v>
                </c:pt>
                <c:pt idx="6926">
                  <c:v>692.8</c:v>
                </c:pt>
                <c:pt idx="6927">
                  <c:v>692.9</c:v>
                </c:pt>
                <c:pt idx="6928">
                  <c:v>693</c:v>
                </c:pt>
                <c:pt idx="6929">
                  <c:v>693.1</c:v>
                </c:pt>
                <c:pt idx="6930">
                  <c:v>693.2</c:v>
                </c:pt>
                <c:pt idx="6931">
                  <c:v>693.3</c:v>
                </c:pt>
                <c:pt idx="6932">
                  <c:v>693.4</c:v>
                </c:pt>
                <c:pt idx="6933">
                  <c:v>693.5</c:v>
                </c:pt>
                <c:pt idx="6934">
                  <c:v>693.6</c:v>
                </c:pt>
                <c:pt idx="6935">
                  <c:v>693.7</c:v>
                </c:pt>
                <c:pt idx="6936">
                  <c:v>693.8</c:v>
                </c:pt>
                <c:pt idx="6937">
                  <c:v>693.9</c:v>
                </c:pt>
                <c:pt idx="6938">
                  <c:v>694</c:v>
                </c:pt>
                <c:pt idx="6939">
                  <c:v>694.1</c:v>
                </c:pt>
                <c:pt idx="6940">
                  <c:v>694.2</c:v>
                </c:pt>
                <c:pt idx="6941">
                  <c:v>694.3</c:v>
                </c:pt>
                <c:pt idx="6942">
                  <c:v>694.4</c:v>
                </c:pt>
                <c:pt idx="6943">
                  <c:v>694.5</c:v>
                </c:pt>
                <c:pt idx="6944">
                  <c:v>694.6</c:v>
                </c:pt>
                <c:pt idx="6945">
                  <c:v>694.7</c:v>
                </c:pt>
                <c:pt idx="6946">
                  <c:v>694.8</c:v>
                </c:pt>
                <c:pt idx="6947">
                  <c:v>694.9</c:v>
                </c:pt>
                <c:pt idx="6948">
                  <c:v>695</c:v>
                </c:pt>
                <c:pt idx="6949">
                  <c:v>695.1</c:v>
                </c:pt>
                <c:pt idx="6950">
                  <c:v>695.2</c:v>
                </c:pt>
                <c:pt idx="6951">
                  <c:v>695.3</c:v>
                </c:pt>
                <c:pt idx="6952">
                  <c:v>695.4</c:v>
                </c:pt>
                <c:pt idx="6953">
                  <c:v>695.5</c:v>
                </c:pt>
                <c:pt idx="6954">
                  <c:v>695.6</c:v>
                </c:pt>
                <c:pt idx="6955">
                  <c:v>695.7</c:v>
                </c:pt>
                <c:pt idx="6956">
                  <c:v>695.8</c:v>
                </c:pt>
                <c:pt idx="6957">
                  <c:v>695.9</c:v>
                </c:pt>
                <c:pt idx="6958">
                  <c:v>696</c:v>
                </c:pt>
                <c:pt idx="6959">
                  <c:v>696.1</c:v>
                </c:pt>
                <c:pt idx="6960">
                  <c:v>696.2</c:v>
                </c:pt>
                <c:pt idx="6961">
                  <c:v>696.3</c:v>
                </c:pt>
                <c:pt idx="6962">
                  <c:v>696.4</c:v>
                </c:pt>
                <c:pt idx="6963">
                  <c:v>696.5</c:v>
                </c:pt>
                <c:pt idx="6964">
                  <c:v>696.6</c:v>
                </c:pt>
                <c:pt idx="6965">
                  <c:v>696.7</c:v>
                </c:pt>
                <c:pt idx="6966">
                  <c:v>696.8</c:v>
                </c:pt>
                <c:pt idx="6967">
                  <c:v>696.9</c:v>
                </c:pt>
                <c:pt idx="6968">
                  <c:v>697</c:v>
                </c:pt>
                <c:pt idx="6969">
                  <c:v>697.1</c:v>
                </c:pt>
                <c:pt idx="6970">
                  <c:v>697.2</c:v>
                </c:pt>
                <c:pt idx="6971">
                  <c:v>697.3</c:v>
                </c:pt>
                <c:pt idx="6972">
                  <c:v>697.4</c:v>
                </c:pt>
                <c:pt idx="6973">
                  <c:v>697.5</c:v>
                </c:pt>
                <c:pt idx="6974">
                  <c:v>697.6</c:v>
                </c:pt>
                <c:pt idx="6975">
                  <c:v>697.7</c:v>
                </c:pt>
                <c:pt idx="6976">
                  <c:v>697.8</c:v>
                </c:pt>
                <c:pt idx="6977">
                  <c:v>697.9</c:v>
                </c:pt>
                <c:pt idx="6978">
                  <c:v>698</c:v>
                </c:pt>
                <c:pt idx="6979">
                  <c:v>698.1</c:v>
                </c:pt>
                <c:pt idx="6980">
                  <c:v>698.2</c:v>
                </c:pt>
                <c:pt idx="6981">
                  <c:v>698.3</c:v>
                </c:pt>
                <c:pt idx="6982">
                  <c:v>698.4</c:v>
                </c:pt>
                <c:pt idx="6983">
                  <c:v>698.5</c:v>
                </c:pt>
                <c:pt idx="6984">
                  <c:v>698.6</c:v>
                </c:pt>
                <c:pt idx="6985">
                  <c:v>698.7</c:v>
                </c:pt>
                <c:pt idx="6986">
                  <c:v>698.8</c:v>
                </c:pt>
                <c:pt idx="6987">
                  <c:v>698.9</c:v>
                </c:pt>
                <c:pt idx="6988">
                  <c:v>699</c:v>
                </c:pt>
                <c:pt idx="6989">
                  <c:v>699.1</c:v>
                </c:pt>
                <c:pt idx="6990">
                  <c:v>699.2</c:v>
                </c:pt>
                <c:pt idx="6991">
                  <c:v>699.3</c:v>
                </c:pt>
                <c:pt idx="6992">
                  <c:v>699.4</c:v>
                </c:pt>
                <c:pt idx="6993">
                  <c:v>699.5</c:v>
                </c:pt>
                <c:pt idx="6994">
                  <c:v>699.6</c:v>
                </c:pt>
                <c:pt idx="6995">
                  <c:v>699.7</c:v>
                </c:pt>
                <c:pt idx="6996">
                  <c:v>699.8</c:v>
                </c:pt>
                <c:pt idx="6997">
                  <c:v>699.9</c:v>
                </c:pt>
                <c:pt idx="6998">
                  <c:v>700</c:v>
                </c:pt>
                <c:pt idx="6999">
                  <c:v>700.1</c:v>
                </c:pt>
                <c:pt idx="7000">
                  <c:v>700.2</c:v>
                </c:pt>
                <c:pt idx="7001">
                  <c:v>700.3</c:v>
                </c:pt>
                <c:pt idx="7002">
                  <c:v>700.4</c:v>
                </c:pt>
                <c:pt idx="7003">
                  <c:v>700.5</c:v>
                </c:pt>
                <c:pt idx="7004">
                  <c:v>700.6</c:v>
                </c:pt>
                <c:pt idx="7005">
                  <c:v>700.7</c:v>
                </c:pt>
                <c:pt idx="7006">
                  <c:v>700.8</c:v>
                </c:pt>
                <c:pt idx="7007">
                  <c:v>700.9</c:v>
                </c:pt>
                <c:pt idx="7008">
                  <c:v>701</c:v>
                </c:pt>
                <c:pt idx="7009">
                  <c:v>701.1</c:v>
                </c:pt>
                <c:pt idx="7010">
                  <c:v>701.2</c:v>
                </c:pt>
                <c:pt idx="7011">
                  <c:v>701.3</c:v>
                </c:pt>
                <c:pt idx="7012">
                  <c:v>701.4</c:v>
                </c:pt>
                <c:pt idx="7013">
                  <c:v>701.5</c:v>
                </c:pt>
                <c:pt idx="7014">
                  <c:v>701.6</c:v>
                </c:pt>
                <c:pt idx="7015">
                  <c:v>701.7</c:v>
                </c:pt>
                <c:pt idx="7016">
                  <c:v>701.8</c:v>
                </c:pt>
                <c:pt idx="7017">
                  <c:v>701.9</c:v>
                </c:pt>
                <c:pt idx="7018">
                  <c:v>702</c:v>
                </c:pt>
                <c:pt idx="7019">
                  <c:v>702.1</c:v>
                </c:pt>
                <c:pt idx="7020">
                  <c:v>702.2</c:v>
                </c:pt>
                <c:pt idx="7021">
                  <c:v>702.3</c:v>
                </c:pt>
                <c:pt idx="7022">
                  <c:v>702.4</c:v>
                </c:pt>
                <c:pt idx="7023">
                  <c:v>702.5</c:v>
                </c:pt>
                <c:pt idx="7024">
                  <c:v>702.6</c:v>
                </c:pt>
                <c:pt idx="7025">
                  <c:v>702.7</c:v>
                </c:pt>
                <c:pt idx="7026">
                  <c:v>702.8</c:v>
                </c:pt>
                <c:pt idx="7027">
                  <c:v>702.9</c:v>
                </c:pt>
                <c:pt idx="7028">
                  <c:v>703</c:v>
                </c:pt>
                <c:pt idx="7029">
                  <c:v>703.1</c:v>
                </c:pt>
                <c:pt idx="7030">
                  <c:v>703.2</c:v>
                </c:pt>
                <c:pt idx="7031">
                  <c:v>703.3</c:v>
                </c:pt>
                <c:pt idx="7032">
                  <c:v>703.4</c:v>
                </c:pt>
                <c:pt idx="7033">
                  <c:v>703.5</c:v>
                </c:pt>
                <c:pt idx="7034">
                  <c:v>703.6</c:v>
                </c:pt>
                <c:pt idx="7035">
                  <c:v>703.7</c:v>
                </c:pt>
                <c:pt idx="7036">
                  <c:v>703.8</c:v>
                </c:pt>
                <c:pt idx="7037">
                  <c:v>703.9</c:v>
                </c:pt>
                <c:pt idx="7038">
                  <c:v>704</c:v>
                </c:pt>
                <c:pt idx="7039">
                  <c:v>704.1</c:v>
                </c:pt>
                <c:pt idx="7040">
                  <c:v>704.2</c:v>
                </c:pt>
                <c:pt idx="7041">
                  <c:v>704.3</c:v>
                </c:pt>
                <c:pt idx="7042">
                  <c:v>704.4</c:v>
                </c:pt>
                <c:pt idx="7043">
                  <c:v>704.5</c:v>
                </c:pt>
                <c:pt idx="7044">
                  <c:v>704.6</c:v>
                </c:pt>
                <c:pt idx="7045">
                  <c:v>704.7</c:v>
                </c:pt>
                <c:pt idx="7046">
                  <c:v>704.8</c:v>
                </c:pt>
                <c:pt idx="7047">
                  <c:v>704.9</c:v>
                </c:pt>
                <c:pt idx="7048">
                  <c:v>705</c:v>
                </c:pt>
                <c:pt idx="7049">
                  <c:v>705.1</c:v>
                </c:pt>
                <c:pt idx="7050">
                  <c:v>705.2</c:v>
                </c:pt>
                <c:pt idx="7051">
                  <c:v>705.3</c:v>
                </c:pt>
                <c:pt idx="7052">
                  <c:v>705.4</c:v>
                </c:pt>
                <c:pt idx="7053">
                  <c:v>705.5</c:v>
                </c:pt>
                <c:pt idx="7054">
                  <c:v>705.6</c:v>
                </c:pt>
                <c:pt idx="7055">
                  <c:v>705.7</c:v>
                </c:pt>
                <c:pt idx="7056">
                  <c:v>705.8</c:v>
                </c:pt>
                <c:pt idx="7057">
                  <c:v>705.9</c:v>
                </c:pt>
                <c:pt idx="7058">
                  <c:v>706</c:v>
                </c:pt>
                <c:pt idx="7059">
                  <c:v>706.1</c:v>
                </c:pt>
                <c:pt idx="7060">
                  <c:v>706.2</c:v>
                </c:pt>
                <c:pt idx="7061">
                  <c:v>706.3</c:v>
                </c:pt>
                <c:pt idx="7062">
                  <c:v>706.4</c:v>
                </c:pt>
                <c:pt idx="7063">
                  <c:v>706.5</c:v>
                </c:pt>
                <c:pt idx="7064">
                  <c:v>706.6</c:v>
                </c:pt>
                <c:pt idx="7065">
                  <c:v>706.7</c:v>
                </c:pt>
                <c:pt idx="7066">
                  <c:v>706.8</c:v>
                </c:pt>
                <c:pt idx="7067">
                  <c:v>706.9</c:v>
                </c:pt>
                <c:pt idx="7068">
                  <c:v>707</c:v>
                </c:pt>
                <c:pt idx="7069">
                  <c:v>707.1</c:v>
                </c:pt>
                <c:pt idx="7070">
                  <c:v>707.2</c:v>
                </c:pt>
                <c:pt idx="7071">
                  <c:v>707.3</c:v>
                </c:pt>
                <c:pt idx="7072">
                  <c:v>707.4</c:v>
                </c:pt>
                <c:pt idx="7073">
                  <c:v>707.5</c:v>
                </c:pt>
                <c:pt idx="7074">
                  <c:v>707.6</c:v>
                </c:pt>
                <c:pt idx="7075">
                  <c:v>707.7</c:v>
                </c:pt>
                <c:pt idx="7076">
                  <c:v>707.8</c:v>
                </c:pt>
                <c:pt idx="7077">
                  <c:v>707.9</c:v>
                </c:pt>
                <c:pt idx="7078">
                  <c:v>708</c:v>
                </c:pt>
                <c:pt idx="7079">
                  <c:v>708.1</c:v>
                </c:pt>
                <c:pt idx="7080">
                  <c:v>708.2</c:v>
                </c:pt>
                <c:pt idx="7081">
                  <c:v>708.3</c:v>
                </c:pt>
                <c:pt idx="7082">
                  <c:v>708.4</c:v>
                </c:pt>
                <c:pt idx="7083">
                  <c:v>708.5</c:v>
                </c:pt>
                <c:pt idx="7084">
                  <c:v>708.6</c:v>
                </c:pt>
                <c:pt idx="7085">
                  <c:v>708.7</c:v>
                </c:pt>
                <c:pt idx="7086">
                  <c:v>708.8</c:v>
                </c:pt>
                <c:pt idx="7087">
                  <c:v>708.9</c:v>
                </c:pt>
                <c:pt idx="7088">
                  <c:v>709</c:v>
                </c:pt>
                <c:pt idx="7089">
                  <c:v>709.1</c:v>
                </c:pt>
                <c:pt idx="7090">
                  <c:v>709.2</c:v>
                </c:pt>
                <c:pt idx="7091">
                  <c:v>709.3</c:v>
                </c:pt>
                <c:pt idx="7092">
                  <c:v>709.4</c:v>
                </c:pt>
                <c:pt idx="7093">
                  <c:v>709.5</c:v>
                </c:pt>
                <c:pt idx="7094">
                  <c:v>709.6</c:v>
                </c:pt>
                <c:pt idx="7095">
                  <c:v>709.7</c:v>
                </c:pt>
                <c:pt idx="7096">
                  <c:v>709.8</c:v>
                </c:pt>
                <c:pt idx="7097">
                  <c:v>709.9</c:v>
                </c:pt>
                <c:pt idx="7098">
                  <c:v>710</c:v>
                </c:pt>
                <c:pt idx="7099">
                  <c:v>710.1</c:v>
                </c:pt>
                <c:pt idx="7100">
                  <c:v>710.2</c:v>
                </c:pt>
                <c:pt idx="7101">
                  <c:v>710.3</c:v>
                </c:pt>
                <c:pt idx="7102">
                  <c:v>710.4</c:v>
                </c:pt>
                <c:pt idx="7103">
                  <c:v>710.5</c:v>
                </c:pt>
                <c:pt idx="7104">
                  <c:v>710.6</c:v>
                </c:pt>
                <c:pt idx="7105">
                  <c:v>710.7</c:v>
                </c:pt>
                <c:pt idx="7106">
                  <c:v>710.8</c:v>
                </c:pt>
                <c:pt idx="7107">
                  <c:v>710.9</c:v>
                </c:pt>
                <c:pt idx="7108">
                  <c:v>711</c:v>
                </c:pt>
                <c:pt idx="7109">
                  <c:v>711.1</c:v>
                </c:pt>
                <c:pt idx="7110">
                  <c:v>711.2</c:v>
                </c:pt>
                <c:pt idx="7111">
                  <c:v>711.3</c:v>
                </c:pt>
                <c:pt idx="7112">
                  <c:v>711.4</c:v>
                </c:pt>
                <c:pt idx="7113">
                  <c:v>711.5</c:v>
                </c:pt>
                <c:pt idx="7114">
                  <c:v>711.6</c:v>
                </c:pt>
                <c:pt idx="7115">
                  <c:v>711.7</c:v>
                </c:pt>
                <c:pt idx="7116">
                  <c:v>711.8</c:v>
                </c:pt>
                <c:pt idx="7117">
                  <c:v>711.9</c:v>
                </c:pt>
                <c:pt idx="7118">
                  <c:v>712</c:v>
                </c:pt>
                <c:pt idx="7119">
                  <c:v>712.1</c:v>
                </c:pt>
                <c:pt idx="7120">
                  <c:v>712.2</c:v>
                </c:pt>
                <c:pt idx="7121">
                  <c:v>712.3</c:v>
                </c:pt>
                <c:pt idx="7122">
                  <c:v>712.4</c:v>
                </c:pt>
                <c:pt idx="7123">
                  <c:v>712.5</c:v>
                </c:pt>
                <c:pt idx="7124">
                  <c:v>712.6</c:v>
                </c:pt>
                <c:pt idx="7125">
                  <c:v>712.7</c:v>
                </c:pt>
                <c:pt idx="7126">
                  <c:v>712.8</c:v>
                </c:pt>
                <c:pt idx="7127">
                  <c:v>712.9</c:v>
                </c:pt>
                <c:pt idx="7128">
                  <c:v>713</c:v>
                </c:pt>
                <c:pt idx="7129">
                  <c:v>713.1</c:v>
                </c:pt>
                <c:pt idx="7130">
                  <c:v>713.2</c:v>
                </c:pt>
                <c:pt idx="7131">
                  <c:v>713.3</c:v>
                </c:pt>
                <c:pt idx="7132">
                  <c:v>713.4</c:v>
                </c:pt>
                <c:pt idx="7133">
                  <c:v>713.5</c:v>
                </c:pt>
                <c:pt idx="7134">
                  <c:v>713.6</c:v>
                </c:pt>
                <c:pt idx="7135">
                  <c:v>713.7</c:v>
                </c:pt>
                <c:pt idx="7136">
                  <c:v>713.8</c:v>
                </c:pt>
                <c:pt idx="7137">
                  <c:v>713.9</c:v>
                </c:pt>
                <c:pt idx="7138">
                  <c:v>714</c:v>
                </c:pt>
                <c:pt idx="7139">
                  <c:v>714.1</c:v>
                </c:pt>
                <c:pt idx="7140">
                  <c:v>714.2</c:v>
                </c:pt>
                <c:pt idx="7141">
                  <c:v>714.3</c:v>
                </c:pt>
                <c:pt idx="7142">
                  <c:v>714.4</c:v>
                </c:pt>
                <c:pt idx="7143">
                  <c:v>714.5</c:v>
                </c:pt>
                <c:pt idx="7144">
                  <c:v>714.6</c:v>
                </c:pt>
                <c:pt idx="7145">
                  <c:v>714.7</c:v>
                </c:pt>
                <c:pt idx="7146">
                  <c:v>714.8</c:v>
                </c:pt>
                <c:pt idx="7147">
                  <c:v>714.9</c:v>
                </c:pt>
                <c:pt idx="7148">
                  <c:v>715</c:v>
                </c:pt>
                <c:pt idx="7149">
                  <c:v>715.1</c:v>
                </c:pt>
                <c:pt idx="7150">
                  <c:v>715.2</c:v>
                </c:pt>
                <c:pt idx="7151">
                  <c:v>715.3</c:v>
                </c:pt>
                <c:pt idx="7152">
                  <c:v>715.4</c:v>
                </c:pt>
                <c:pt idx="7153">
                  <c:v>715.5</c:v>
                </c:pt>
                <c:pt idx="7154">
                  <c:v>715.6</c:v>
                </c:pt>
                <c:pt idx="7155">
                  <c:v>715.7</c:v>
                </c:pt>
                <c:pt idx="7156">
                  <c:v>715.8</c:v>
                </c:pt>
                <c:pt idx="7157">
                  <c:v>715.9</c:v>
                </c:pt>
                <c:pt idx="7158">
                  <c:v>716</c:v>
                </c:pt>
                <c:pt idx="7159">
                  <c:v>716.1</c:v>
                </c:pt>
                <c:pt idx="7160">
                  <c:v>716.2</c:v>
                </c:pt>
                <c:pt idx="7161">
                  <c:v>716.3</c:v>
                </c:pt>
                <c:pt idx="7162">
                  <c:v>716.4</c:v>
                </c:pt>
                <c:pt idx="7163">
                  <c:v>716.5</c:v>
                </c:pt>
                <c:pt idx="7164">
                  <c:v>716.6</c:v>
                </c:pt>
                <c:pt idx="7165">
                  <c:v>716.7</c:v>
                </c:pt>
                <c:pt idx="7166">
                  <c:v>716.8</c:v>
                </c:pt>
                <c:pt idx="7167">
                  <c:v>716.9</c:v>
                </c:pt>
                <c:pt idx="7168">
                  <c:v>717</c:v>
                </c:pt>
                <c:pt idx="7169">
                  <c:v>717.1</c:v>
                </c:pt>
                <c:pt idx="7170">
                  <c:v>717.2</c:v>
                </c:pt>
                <c:pt idx="7171">
                  <c:v>717.3</c:v>
                </c:pt>
                <c:pt idx="7172">
                  <c:v>717.4</c:v>
                </c:pt>
                <c:pt idx="7173">
                  <c:v>717.5</c:v>
                </c:pt>
                <c:pt idx="7174">
                  <c:v>717.6</c:v>
                </c:pt>
                <c:pt idx="7175">
                  <c:v>717.7</c:v>
                </c:pt>
                <c:pt idx="7176">
                  <c:v>717.8</c:v>
                </c:pt>
                <c:pt idx="7177">
                  <c:v>717.9</c:v>
                </c:pt>
                <c:pt idx="7178">
                  <c:v>718</c:v>
                </c:pt>
                <c:pt idx="7179">
                  <c:v>718.1</c:v>
                </c:pt>
                <c:pt idx="7180">
                  <c:v>718.2</c:v>
                </c:pt>
                <c:pt idx="7181">
                  <c:v>718.3</c:v>
                </c:pt>
                <c:pt idx="7182">
                  <c:v>718.4</c:v>
                </c:pt>
                <c:pt idx="7183">
                  <c:v>718.5</c:v>
                </c:pt>
                <c:pt idx="7184">
                  <c:v>718.6</c:v>
                </c:pt>
                <c:pt idx="7185">
                  <c:v>718.7</c:v>
                </c:pt>
                <c:pt idx="7186">
                  <c:v>718.8</c:v>
                </c:pt>
                <c:pt idx="7187">
                  <c:v>718.9</c:v>
                </c:pt>
                <c:pt idx="7188">
                  <c:v>719</c:v>
                </c:pt>
                <c:pt idx="7189">
                  <c:v>719.1</c:v>
                </c:pt>
                <c:pt idx="7190">
                  <c:v>719.2</c:v>
                </c:pt>
                <c:pt idx="7191">
                  <c:v>719.3</c:v>
                </c:pt>
                <c:pt idx="7192">
                  <c:v>719.4</c:v>
                </c:pt>
                <c:pt idx="7193">
                  <c:v>719.5</c:v>
                </c:pt>
                <c:pt idx="7194">
                  <c:v>719.6</c:v>
                </c:pt>
                <c:pt idx="7195">
                  <c:v>719.7</c:v>
                </c:pt>
                <c:pt idx="7196">
                  <c:v>719.8</c:v>
                </c:pt>
                <c:pt idx="7197">
                  <c:v>719.9</c:v>
                </c:pt>
                <c:pt idx="7198">
                  <c:v>720</c:v>
                </c:pt>
                <c:pt idx="7199">
                  <c:v>720.1</c:v>
                </c:pt>
                <c:pt idx="7200">
                  <c:v>720.2</c:v>
                </c:pt>
                <c:pt idx="7201">
                  <c:v>720.3</c:v>
                </c:pt>
                <c:pt idx="7202">
                  <c:v>720.4</c:v>
                </c:pt>
                <c:pt idx="7203">
                  <c:v>720.5</c:v>
                </c:pt>
                <c:pt idx="7204">
                  <c:v>720.6</c:v>
                </c:pt>
                <c:pt idx="7205">
                  <c:v>720.7</c:v>
                </c:pt>
                <c:pt idx="7206">
                  <c:v>720.8</c:v>
                </c:pt>
                <c:pt idx="7207">
                  <c:v>720.9</c:v>
                </c:pt>
                <c:pt idx="7208">
                  <c:v>721</c:v>
                </c:pt>
                <c:pt idx="7209">
                  <c:v>721.1</c:v>
                </c:pt>
                <c:pt idx="7210">
                  <c:v>721.2</c:v>
                </c:pt>
                <c:pt idx="7211">
                  <c:v>721.3</c:v>
                </c:pt>
                <c:pt idx="7212">
                  <c:v>721.4</c:v>
                </c:pt>
                <c:pt idx="7213">
                  <c:v>721.5</c:v>
                </c:pt>
                <c:pt idx="7214">
                  <c:v>721.6</c:v>
                </c:pt>
                <c:pt idx="7215">
                  <c:v>721.7</c:v>
                </c:pt>
                <c:pt idx="7216">
                  <c:v>721.8</c:v>
                </c:pt>
                <c:pt idx="7217">
                  <c:v>721.9</c:v>
                </c:pt>
                <c:pt idx="7218">
                  <c:v>722</c:v>
                </c:pt>
                <c:pt idx="7219">
                  <c:v>722.1</c:v>
                </c:pt>
                <c:pt idx="7220">
                  <c:v>722.2</c:v>
                </c:pt>
                <c:pt idx="7221">
                  <c:v>722.3</c:v>
                </c:pt>
                <c:pt idx="7222">
                  <c:v>722.4</c:v>
                </c:pt>
                <c:pt idx="7223">
                  <c:v>722.5</c:v>
                </c:pt>
                <c:pt idx="7224">
                  <c:v>722.6</c:v>
                </c:pt>
                <c:pt idx="7225">
                  <c:v>722.7</c:v>
                </c:pt>
                <c:pt idx="7226">
                  <c:v>722.8</c:v>
                </c:pt>
                <c:pt idx="7227">
                  <c:v>722.9</c:v>
                </c:pt>
                <c:pt idx="7228">
                  <c:v>723</c:v>
                </c:pt>
                <c:pt idx="7229">
                  <c:v>723.1</c:v>
                </c:pt>
                <c:pt idx="7230">
                  <c:v>723.2</c:v>
                </c:pt>
                <c:pt idx="7231">
                  <c:v>723.3</c:v>
                </c:pt>
                <c:pt idx="7232">
                  <c:v>723.4</c:v>
                </c:pt>
                <c:pt idx="7233">
                  <c:v>723.5</c:v>
                </c:pt>
                <c:pt idx="7234">
                  <c:v>723.6</c:v>
                </c:pt>
                <c:pt idx="7235">
                  <c:v>723.7</c:v>
                </c:pt>
                <c:pt idx="7236">
                  <c:v>723.8</c:v>
                </c:pt>
                <c:pt idx="7237">
                  <c:v>723.9</c:v>
                </c:pt>
                <c:pt idx="7238">
                  <c:v>724</c:v>
                </c:pt>
                <c:pt idx="7239">
                  <c:v>724.1</c:v>
                </c:pt>
                <c:pt idx="7240">
                  <c:v>724.2</c:v>
                </c:pt>
                <c:pt idx="7241">
                  <c:v>724.3</c:v>
                </c:pt>
                <c:pt idx="7242">
                  <c:v>724.4</c:v>
                </c:pt>
                <c:pt idx="7243">
                  <c:v>724.5</c:v>
                </c:pt>
                <c:pt idx="7244">
                  <c:v>724.6</c:v>
                </c:pt>
                <c:pt idx="7245">
                  <c:v>724.7</c:v>
                </c:pt>
                <c:pt idx="7246">
                  <c:v>724.8</c:v>
                </c:pt>
                <c:pt idx="7247">
                  <c:v>724.9</c:v>
                </c:pt>
                <c:pt idx="7248">
                  <c:v>725</c:v>
                </c:pt>
                <c:pt idx="7249">
                  <c:v>725.1</c:v>
                </c:pt>
                <c:pt idx="7250">
                  <c:v>725.2</c:v>
                </c:pt>
                <c:pt idx="7251">
                  <c:v>725.3</c:v>
                </c:pt>
                <c:pt idx="7252">
                  <c:v>725.4</c:v>
                </c:pt>
                <c:pt idx="7253">
                  <c:v>725.5</c:v>
                </c:pt>
                <c:pt idx="7254">
                  <c:v>725.6</c:v>
                </c:pt>
                <c:pt idx="7255">
                  <c:v>725.7</c:v>
                </c:pt>
                <c:pt idx="7256">
                  <c:v>725.8</c:v>
                </c:pt>
                <c:pt idx="7257">
                  <c:v>725.9</c:v>
                </c:pt>
                <c:pt idx="7258">
                  <c:v>726</c:v>
                </c:pt>
                <c:pt idx="7259">
                  <c:v>726.1</c:v>
                </c:pt>
                <c:pt idx="7260">
                  <c:v>726.2</c:v>
                </c:pt>
                <c:pt idx="7261">
                  <c:v>726.3</c:v>
                </c:pt>
                <c:pt idx="7262">
                  <c:v>726.4</c:v>
                </c:pt>
                <c:pt idx="7263">
                  <c:v>726.5</c:v>
                </c:pt>
                <c:pt idx="7264">
                  <c:v>726.6</c:v>
                </c:pt>
                <c:pt idx="7265">
                  <c:v>726.7</c:v>
                </c:pt>
                <c:pt idx="7266">
                  <c:v>726.8</c:v>
                </c:pt>
                <c:pt idx="7267">
                  <c:v>726.9</c:v>
                </c:pt>
                <c:pt idx="7268">
                  <c:v>727</c:v>
                </c:pt>
                <c:pt idx="7269">
                  <c:v>727.1</c:v>
                </c:pt>
                <c:pt idx="7270">
                  <c:v>727.2</c:v>
                </c:pt>
                <c:pt idx="7271">
                  <c:v>727.3</c:v>
                </c:pt>
                <c:pt idx="7272">
                  <c:v>727.4</c:v>
                </c:pt>
                <c:pt idx="7273">
                  <c:v>727.5</c:v>
                </c:pt>
                <c:pt idx="7274">
                  <c:v>727.6</c:v>
                </c:pt>
                <c:pt idx="7275">
                  <c:v>727.7</c:v>
                </c:pt>
                <c:pt idx="7276">
                  <c:v>727.8</c:v>
                </c:pt>
                <c:pt idx="7277">
                  <c:v>727.9</c:v>
                </c:pt>
                <c:pt idx="7278">
                  <c:v>728</c:v>
                </c:pt>
                <c:pt idx="7279">
                  <c:v>728.1</c:v>
                </c:pt>
                <c:pt idx="7280">
                  <c:v>728.2</c:v>
                </c:pt>
                <c:pt idx="7281">
                  <c:v>728.3</c:v>
                </c:pt>
                <c:pt idx="7282">
                  <c:v>728.4</c:v>
                </c:pt>
                <c:pt idx="7283">
                  <c:v>728.5</c:v>
                </c:pt>
                <c:pt idx="7284">
                  <c:v>728.6</c:v>
                </c:pt>
                <c:pt idx="7285">
                  <c:v>728.7</c:v>
                </c:pt>
                <c:pt idx="7286">
                  <c:v>728.8</c:v>
                </c:pt>
                <c:pt idx="7287">
                  <c:v>728.9</c:v>
                </c:pt>
                <c:pt idx="7288">
                  <c:v>729</c:v>
                </c:pt>
                <c:pt idx="7289">
                  <c:v>729.1</c:v>
                </c:pt>
                <c:pt idx="7290">
                  <c:v>729.2</c:v>
                </c:pt>
                <c:pt idx="7291">
                  <c:v>729.3</c:v>
                </c:pt>
                <c:pt idx="7292">
                  <c:v>729.4</c:v>
                </c:pt>
                <c:pt idx="7293">
                  <c:v>729.5</c:v>
                </c:pt>
                <c:pt idx="7294">
                  <c:v>729.6</c:v>
                </c:pt>
                <c:pt idx="7295">
                  <c:v>729.7</c:v>
                </c:pt>
                <c:pt idx="7296">
                  <c:v>729.8</c:v>
                </c:pt>
                <c:pt idx="7297">
                  <c:v>729.9</c:v>
                </c:pt>
                <c:pt idx="7298">
                  <c:v>730</c:v>
                </c:pt>
                <c:pt idx="7299">
                  <c:v>730.1</c:v>
                </c:pt>
                <c:pt idx="7300">
                  <c:v>730.2</c:v>
                </c:pt>
                <c:pt idx="7301">
                  <c:v>730.3</c:v>
                </c:pt>
                <c:pt idx="7302">
                  <c:v>730.4</c:v>
                </c:pt>
                <c:pt idx="7303">
                  <c:v>730.5</c:v>
                </c:pt>
                <c:pt idx="7304">
                  <c:v>730.6</c:v>
                </c:pt>
                <c:pt idx="7305">
                  <c:v>730.7</c:v>
                </c:pt>
                <c:pt idx="7306">
                  <c:v>730.8</c:v>
                </c:pt>
                <c:pt idx="7307">
                  <c:v>730.9</c:v>
                </c:pt>
                <c:pt idx="7308">
                  <c:v>731</c:v>
                </c:pt>
                <c:pt idx="7309">
                  <c:v>731.1</c:v>
                </c:pt>
                <c:pt idx="7310">
                  <c:v>731.2</c:v>
                </c:pt>
                <c:pt idx="7311">
                  <c:v>731.3</c:v>
                </c:pt>
                <c:pt idx="7312">
                  <c:v>731.4</c:v>
                </c:pt>
                <c:pt idx="7313">
                  <c:v>731.5</c:v>
                </c:pt>
                <c:pt idx="7314">
                  <c:v>731.6</c:v>
                </c:pt>
                <c:pt idx="7315">
                  <c:v>731.7</c:v>
                </c:pt>
                <c:pt idx="7316">
                  <c:v>731.8</c:v>
                </c:pt>
                <c:pt idx="7317">
                  <c:v>731.9</c:v>
                </c:pt>
                <c:pt idx="7318">
                  <c:v>732</c:v>
                </c:pt>
                <c:pt idx="7319">
                  <c:v>732.1</c:v>
                </c:pt>
                <c:pt idx="7320">
                  <c:v>732.2</c:v>
                </c:pt>
                <c:pt idx="7321">
                  <c:v>732.3</c:v>
                </c:pt>
                <c:pt idx="7322">
                  <c:v>732.4</c:v>
                </c:pt>
                <c:pt idx="7323">
                  <c:v>732.5</c:v>
                </c:pt>
                <c:pt idx="7324">
                  <c:v>732.6</c:v>
                </c:pt>
                <c:pt idx="7325">
                  <c:v>732.7</c:v>
                </c:pt>
                <c:pt idx="7326">
                  <c:v>732.8</c:v>
                </c:pt>
                <c:pt idx="7327">
                  <c:v>732.9</c:v>
                </c:pt>
                <c:pt idx="7328">
                  <c:v>733</c:v>
                </c:pt>
                <c:pt idx="7329">
                  <c:v>733.1</c:v>
                </c:pt>
                <c:pt idx="7330">
                  <c:v>733.2</c:v>
                </c:pt>
                <c:pt idx="7331">
                  <c:v>733.3</c:v>
                </c:pt>
                <c:pt idx="7332">
                  <c:v>733.4</c:v>
                </c:pt>
                <c:pt idx="7333">
                  <c:v>733.5</c:v>
                </c:pt>
                <c:pt idx="7334">
                  <c:v>733.6</c:v>
                </c:pt>
                <c:pt idx="7335">
                  <c:v>733.7</c:v>
                </c:pt>
                <c:pt idx="7336">
                  <c:v>733.8</c:v>
                </c:pt>
                <c:pt idx="7337">
                  <c:v>733.9</c:v>
                </c:pt>
                <c:pt idx="7338">
                  <c:v>734</c:v>
                </c:pt>
                <c:pt idx="7339">
                  <c:v>734.1</c:v>
                </c:pt>
                <c:pt idx="7340">
                  <c:v>734.2</c:v>
                </c:pt>
                <c:pt idx="7341">
                  <c:v>734.3</c:v>
                </c:pt>
                <c:pt idx="7342">
                  <c:v>734.4</c:v>
                </c:pt>
                <c:pt idx="7343">
                  <c:v>734.5</c:v>
                </c:pt>
                <c:pt idx="7344">
                  <c:v>734.6</c:v>
                </c:pt>
                <c:pt idx="7345">
                  <c:v>734.7</c:v>
                </c:pt>
                <c:pt idx="7346">
                  <c:v>734.8</c:v>
                </c:pt>
                <c:pt idx="7347">
                  <c:v>734.9</c:v>
                </c:pt>
                <c:pt idx="7348">
                  <c:v>735</c:v>
                </c:pt>
                <c:pt idx="7349">
                  <c:v>735.1</c:v>
                </c:pt>
                <c:pt idx="7350">
                  <c:v>735.2</c:v>
                </c:pt>
                <c:pt idx="7351">
                  <c:v>735.3</c:v>
                </c:pt>
                <c:pt idx="7352">
                  <c:v>735.4</c:v>
                </c:pt>
                <c:pt idx="7353">
                  <c:v>735.5</c:v>
                </c:pt>
                <c:pt idx="7354">
                  <c:v>735.6</c:v>
                </c:pt>
                <c:pt idx="7355">
                  <c:v>735.7</c:v>
                </c:pt>
                <c:pt idx="7356">
                  <c:v>735.8</c:v>
                </c:pt>
                <c:pt idx="7357">
                  <c:v>735.9</c:v>
                </c:pt>
                <c:pt idx="7358">
                  <c:v>736</c:v>
                </c:pt>
                <c:pt idx="7359">
                  <c:v>736.1</c:v>
                </c:pt>
                <c:pt idx="7360">
                  <c:v>736.2</c:v>
                </c:pt>
                <c:pt idx="7361">
                  <c:v>736.3</c:v>
                </c:pt>
                <c:pt idx="7362">
                  <c:v>736.4</c:v>
                </c:pt>
                <c:pt idx="7363">
                  <c:v>736.5</c:v>
                </c:pt>
                <c:pt idx="7364">
                  <c:v>736.6</c:v>
                </c:pt>
                <c:pt idx="7365">
                  <c:v>736.7</c:v>
                </c:pt>
                <c:pt idx="7366">
                  <c:v>736.8</c:v>
                </c:pt>
                <c:pt idx="7367">
                  <c:v>736.9</c:v>
                </c:pt>
                <c:pt idx="7368">
                  <c:v>737</c:v>
                </c:pt>
                <c:pt idx="7369">
                  <c:v>737.1</c:v>
                </c:pt>
                <c:pt idx="7370">
                  <c:v>737.2</c:v>
                </c:pt>
                <c:pt idx="7371">
                  <c:v>737.3</c:v>
                </c:pt>
                <c:pt idx="7372">
                  <c:v>737.4</c:v>
                </c:pt>
                <c:pt idx="7373">
                  <c:v>737.5</c:v>
                </c:pt>
                <c:pt idx="7374">
                  <c:v>737.6</c:v>
                </c:pt>
                <c:pt idx="7375">
                  <c:v>737.7</c:v>
                </c:pt>
                <c:pt idx="7376">
                  <c:v>737.8</c:v>
                </c:pt>
                <c:pt idx="7377">
                  <c:v>737.9</c:v>
                </c:pt>
                <c:pt idx="7378">
                  <c:v>738</c:v>
                </c:pt>
                <c:pt idx="7379">
                  <c:v>738.1</c:v>
                </c:pt>
                <c:pt idx="7380">
                  <c:v>738.2</c:v>
                </c:pt>
                <c:pt idx="7381">
                  <c:v>738.3</c:v>
                </c:pt>
                <c:pt idx="7382">
                  <c:v>738.4</c:v>
                </c:pt>
                <c:pt idx="7383">
                  <c:v>738.5</c:v>
                </c:pt>
                <c:pt idx="7384">
                  <c:v>738.6</c:v>
                </c:pt>
                <c:pt idx="7385">
                  <c:v>738.7</c:v>
                </c:pt>
                <c:pt idx="7386">
                  <c:v>738.8</c:v>
                </c:pt>
                <c:pt idx="7387">
                  <c:v>738.9</c:v>
                </c:pt>
                <c:pt idx="7388">
                  <c:v>739</c:v>
                </c:pt>
                <c:pt idx="7389">
                  <c:v>739.1</c:v>
                </c:pt>
                <c:pt idx="7390">
                  <c:v>739.2</c:v>
                </c:pt>
                <c:pt idx="7391">
                  <c:v>739.3</c:v>
                </c:pt>
                <c:pt idx="7392">
                  <c:v>739.4</c:v>
                </c:pt>
                <c:pt idx="7393">
                  <c:v>739.5</c:v>
                </c:pt>
                <c:pt idx="7394">
                  <c:v>739.6</c:v>
                </c:pt>
                <c:pt idx="7395">
                  <c:v>739.7</c:v>
                </c:pt>
                <c:pt idx="7396">
                  <c:v>739.8</c:v>
                </c:pt>
                <c:pt idx="7397">
                  <c:v>739.9</c:v>
                </c:pt>
                <c:pt idx="7398">
                  <c:v>740</c:v>
                </c:pt>
                <c:pt idx="7399">
                  <c:v>740.1</c:v>
                </c:pt>
                <c:pt idx="7400">
                  <c:v>740.2</c:v>
                </c:pt>
                <c:pt idx="7401">
                  <c:v>740.3</c:v>
                </c:pt>
                <c:pt idx="7402">
                  <c:v>740.4</c:v>
                </c:pt>
                <c:pt idx="7403">
                  <c:v>740.5</c:v>
                </c:pt>
                <c:pt idx="7404">
                  <c:v>740.6</c:v>
                </c:pt>
                <c:pt idx="7405">
                  <c:v>740.7</c:v>
                </c:pt>
                <c:pt idx="7406">
                  <c:v>740.8</c:v>
                </c:pt>
                <c:pt idx="7407">
                  <c:v>740.9</c:v>
                </c:pt>
                <c:pt idx="7408">
                  <c:v>741</c:v>
                </c:pt>
                <c:pt idx="7409">
                  <c:v>741.1</c:v>
                </c:pt>
                <c:pt idx="7410">
                  <c:v>741.2</c:v>
                </c:pt>
                <c:pt idx="7411">
                  <c:v>741.3</c:v>
                </c:pt>
                <c:pt idx="7412">
                  <c:v>741.4</c:v>
                </c:pt>
                <c:pt idx="7413">
                  <c:v>741.5</c:v>
                </c:pt>
                <c:pt idx="7414">
                  <c:v>741.6</c:v>
                </c:pt>
                <c:pt idx="7415">
                  <c:v>741.7</c:v>
                </c:pt>
                <c:pt idx="7416">
                  <c:v>741.8</c:v>
                </c:pt>
                <c:pt idx="7417">
                  <c:v>741.9</c:v>
                </c:pt>
                <c:pt idx="7418">
                  <c:v>742</c:v>
                </c:pt>
                <c:pt idx="7419">
                  <c:v>742.1</c:v>
                </c:pt>
                <c:pt idx="7420">
                  <c:v>742.2</c:v>
                </c:pt>
                <c:pt idx="7421">
                  <c:v>742.3</c:v>
                </c:pt>
                <c:pt idx="7422">
                  <c:v>742.4</c:v>
                </c:pt>
                <c:pt idx="7423">
                  <c:v>742.5</c:v>
                </c:pt>
                <c:pt idx="7424">
                  <c:v>742.6</c:v>
                </c:pt>
                <c:pt idx="7425">
                  <c:v>742.7</c:v>
                </c:pt>
                <c:pt idx="7426">
                  <c:v>742.8</c:v>
                </c:pt>
                <c:pt idx="7427">
                  <c:v>742.9</c:v>
                </c:pt>
                <c:pt idx="7428">
                  <c:v>743</c:v>
                </c:pt>
                <c:pt idx="7429">
                  <c:v>743.1</c:v>
                </c:pt>
                <c:pt idx="7430">
                  <c:v>743.2</c:v>
                </c:pt>
                <c:pt idx="7431">
                  <c:v>743.3</c:v>
                </c:pt>
                <c:pt idx="7432">
                  <c:v>743.4</c:v>
                </c:pt>
                <c:pt idx="7433">
                  <c:v>743.5</c:v>
                </c:pt>
                <c:pt idx="7434">
                  <c:v>743.6</c:v>
                </c:pt>
                <c:pt idx="7435">
                  <c:v>743.7</c:v>
                </c:pt>
                <c:pt idx="7436">
                  <c:v>743.8</c:v>
                </c:pt>
                <c:pt idx="7437">
                  <c:v>743.9</c:v>
                </c:pt>
                <c:pt idx="7438">
                  <c:v>744</c:v>
                </c:pt>
                <c:pt idx="7439">
                  <c:v>744.1</c:v>
                </c:pt>
                <c:pt idx="7440">
                  <c:v>744.2</c:v>
                </c:pt>
                <c:pt idx="7441">
                  <c:v>744.3</c:v>
                </c:pt>
                <c:pt idx="7442">
                  <c:v>744.4</c:v>
                </c:pt>
                <c:pt idx="7443">
                  <c:v>744.5</c:v>
                </c:pt>
                <c:pt idx="7444">
                  <c:v>744.6</c:v>
                </c:pt>
                <c:pt idx="7445">
                  <c:v>744.7</c:v>
                </c:pt>
                <c:pt idx="7446">
                  <c:v>744.8</c:v>
                </c:pt>
                <c:pt idx="7447">
                  <c:v>744.9</c:v>
                </c:pt>
                <c:pt idx="7448">
                  <c:v>745</c:v>
                </c:pt>
                <c:pt idx="7449">
                  <c:v>745.1</c:v>
                </c:pt>
                <c:pt idx="7450">
                  <c:v>745.2</c:v>
                </c:pt>
                <c:pt idx="7451">
                  <c:v>745.3</c:v>
                </c:pt>
                <c:pt idx="7452">
                  <c:v>745.4</c:v>
                </c:pt>
                <c:pt idx="7453">
                  <c:v>745.5</c:v>
                </c:pt>
                <c:pt idx="7454">
                  <c:v>745.6</c:v>
                </c:pt>
                <c:pt idx="7455">
                  <c:v>745.7</c:v>
                </c:pt>
                <c:pt idx="7456">
                  <c:v>745.8</c:v>
                </c:pt>
                <c:pt idx="7457">
                  <c:v>745.9</c:v>
                </c:pt>
                <c:pt idx="7458">
                  <c:v>746</c:v>
                </c:pt>
                <c:pt idx="7459">
                  <c:v>746.1</c:v>
                </c:pt>
                <c:pt idx="7460">
                  <c:v>746.2</c:v>
                </c:pt>
                <c:pt idx="7461">
                  <c:v>746.3</c:v>
                </c:pt>
                <c:pt idx="7462">
                  <c:v>746.4</c:v>
                </c:pt>
                <c:pt idx="7463">
                  <c:v>746.5</c:v>
                </c:pt>
                <c:pt idx="7464">
                  <c:v>746.6</c:v>
                </c:pt>
                <c:pt idx="7465">
                  <c:v>746.7</c:v>
                </c:pt>
                <c:pt idx="7466">
                  <c:v>746.8</c:v>
                </c:pt>
                <c:pt idx="7467">
                  <c:v>746.9</c:v>
                </c:pt>
                <c:pt idx="7468">
                  <c:v>747</c:v>
                </c:pt>
                <c:pt idx="7469">
                  <c:v>747.1</c:v>
                </c:pt>
                <c:pt idx="7470">
                  <c:v>747.2</c:v>
                </c:pt>
                <c:pt idx="7471">
                  <c:v>747.3</c:v>
                </c:pt>
                <c:pt idx="7472">
                  <c:v>747.4</c:v>
                </c:pt>
                <c:pt idx="7473">
                  <c:v>747.5</c:v>
                </c:pt>
                <c:pt idx="7474">
                  <c:v>747.6</c:v>
                </c:pt>
                <c:pt idx="7475">
                  <c:v>747.7</c:v>
                </c:pt>
                <c:pt idx="7476">
                  <c:v>747.8</c:v>
                </c:pt>
                <c:pt idx="7477">
                  <c:v>747.9</c:v>
                </c:pt>
                <c:pt idx="7478">
                  <c:v>748</c:v>
                </c:pt>
                <c:pt idx="7479">
                  <c:v>748.1</c:v>
                </c:pt>
                <c:pt idx="7480">
                  <c:v>748.2</c:v>
                </c:pt>
                <c:pt idx="7481">
                  <c:v>748.3</c:v>
                </c:pt>
                <c:pt idx="7482">
                  <c:v>748.4</c:v>
                </c:pt>
                <c:pt idx="7483">
                  <c:v>748.5</c:v>
                </c:pt>
                <c:pt idx="7484">
                  <c:v>748.6</c:v>
                </c:pt>
                <c:pt idx="7485">
                  <c:v>748.7</c:v>
                </c:pt>
                <c:pt idx="7486">
                  <c:v>748.8</c:v>
                </c:pt>
                <c:pt idx="7487">
                  <c:v>748.9</c:v>
                </c:pt>
                <c:pt idx="7488">
                  <c:v>749</c:v>
                </c:pt>
                <c:pt idx="7489">
                  <c:v>749.1</c:v>
                </c:pt>
                <c:pt idx="7490">
                  <c:v>749.2</c:v>
                </c:pt>
                <c:pt idx="7491">
                  <c:v>749.3</c:v>
                </c:pt>
                <c:pt idx="7492">
                  <c:v>749.4</c:v>
                </c:pt>
                <c:pt idx="7493">
                  <c:v>749.5</c:v>
                </c:pt>
                <c:pt idx="7494">
                  <c:v>749.6</c:v>
                </c:pt>
                <c:pt idx="7495">
                  <c:v>749.7</c:v>
                </c:pt>
                <c:pt idx="7496">
                  <c:v>749.8</c:v>
                </c:pt>
                <c:pt idx="7497">
                  <c:v>749.9</c:v>
                </c:pt>
                <c:pt idx="7498">
                  <c:v>750</c:v>
                </c:pt>
                <c:pt idx="7499">
                  <c:v>750.1</c:v>
                </c:pt>
                <c:pt idx="7500">
                  <c:v>750.2</c:v>
                </c:pt>
                <c:pt idx="7501">
                  <c:v>750.3</c:v>
                </c:pt>
                <c:pt idx="7502">
                  <c:v>750.4</c:v>
                </c:pt>
                <c:pt idx="7503">
                  <c:v>750.5</c:v>
                </c:pt>
                <c:pt idx="7504">
                  <c:v>750.6</c:v>
                </c:pt>
                <c:pt idx="7505">
                  <c:v>750.7</c:v>
                </c:pt>
                <c:pt idx="7506">
                  <c:v>750.8</c:v>
                </c:pt>
                <c:pt idx="7507">
                  <c:v>750.9</c:v>
                </c:pt>
                <c:pt idx="7508">
                  <c:v>751</c:v>
                </c:pt>
                <c:pt idx="7509">
                  <c:v>751.1</c:v>
                </c:pt>
                <c:pt idx="7510">
                  <c:v>751.2</c:v>
                </c:pt>
                <c:pt idx="7511">
                  <c:v>751.3</c:v>
                </c:pt>
                <c:pt idx="7512">
                  <c:v>751.4</c:v>
                </c:pt>
                <c:pt idx="7513">
                  <c:v>751.5</c:v>
                </c:pt>
                <c:pt idx="7514">
                  <c:v>751.6</c:v>
                </c:pt>
                <c:pt idx="7515">
                  <c:v>751.7</c:v>
                </c:pt>
                <c:pt idx="7516">
                  <c:v>751.8</c:v>
                </c:pt>
                <c:pt idx="7517">
                  <c:v>751.9</c:v>
                </c:pt>
                <c:pt idx="7518">
                  <c:v>752</c:v>
                </c:pt>
                <c:pt idx="7519">
                  <c:v>752.1</c:v>
                </c:pt>
                <c:pt idx="7520">
                  <c:v>752.2</c:v>
                </c:pt>
                <c:pt idx="7521">
                  <c:v>752.3</c:v>
                </c:pt>
                <c:pt idx="7522">
                  <c:v>752.4</c:v>
                </c:pt>
                <c:pt idx="7523">
                  <c:v>752.5</c:v>
                </c:pt>
                <c:pt idx="7524">
                  <c:v>752.6</c:v>
                </c:pt>
                <c:pt idx="7525">
                  <c:v>752.7</c:v>
                </c:pt>
                <c:pt idx="7526">
                  <c:v>752.8</c:v>
                </c:pt>
                <c:pt idx="7527">
                  <c:v>752.9</c:v>
                </c:pt>
                <c:pt idx="7528">
                  <c:v>753</c:v>
                </c:pt>
                <c:pt idx="7529">
                  <c:v>753.1</c:v>
                </c:pt>
                <c:pt idx="7530">
                  <c:v>753.2</c:v>
                </c:pt>
                <c:pt idx="7531">
                  <c:v>753.3</c:v>
                </c:pt>
                <c:pt idx="7532">
                  <c:v>753.4</c:v>
                </c:pt>
                <c:pt idx="7533">
                  <c:v>753.5</c:v>
                </c:pt>
                <c:pt idx="7534">
                  <c:v>753.6</c:v>
                </c:pt>
                <c:pt idx="7535">
                  <c:v>753.7</c:v>
                </c:pt>
                <c:pt idx="7536">
                  <c:v>753.8</c:v>
                </c:pt>
                <c:pt idx="7537">
                  <c:v>753.9</c:v>
                </c:pt>
                <c:pt idx="7538">
                  <c:v>754</c:v>
                </c:pt>
                <c:pt idx="7539">
                  <c:v>754.1</c:v>
                </c:pt>
                <c:pt idx="7540">
                  <c:v>754.2</c:v>
                </c:pt>
                <c:pt idx="7541">
                  <c:v>754.3</c:v>
                </c:pt>
                <c:pt idx="7542">
                  <c:v>754.4</c:v>
                </c:pt>
                <c:pt idx="7543">
                  <c:v>754.5</c:v>
                </c:pt>
                <c:pt idx="7544">
                  <c:v>754.6</c:v>
                </c:pt>
                <c:pt idx="7545">
                  <c:v>754.7</c:v>
                </c:pt>
                <c:pt idx="7546">
                  <c:v>754.8</c:v>
                </c:pt>
                <c:pt idx="7547">
                  <c:v>754.9</c:v>
                </c:pt>
                <c:pt idx="7548">
                  <c:v>755</c:v>
                </c:pt>
                <c:pt idx="7549">
                  <c:v>755.1</c:v>
                </c:pt>
                <c:pt idx="7550">
                  <c:v>755.2</c:v>
                </c:pt>
                <c:pt idx="7551">
                  <c:v>755.3</c:v>
                </c:pt>
                <c:pt idx="7552">
                  <c:v>755.4</c:v>
                </c:pt>
                <c:pt idx="7553">
                  <c:v>755.5</c:v>
                </c:pt>
                <c:pt idx="7554">
                  <c:v>755.6</c:v>
                </c:pt>
                <c:pt idx="7555">
                  <c:v>755.7</c:v>
                </c:pt>
                <c:pt idx="7556">
                  <c:v>755.8</c:v>
                </c:pt>
                <c:pt idx="7557">
                  <c:v>755.9</c:v>
                </c:pt>
                <c:pt idx="7558">
                  <c:v>756</c:v>
                </c:pt>
                <c:pt idx="7559">
                  <c:v>756.1</c:v>
                </c:pt>
                <c:pt idx="7560">
                  <c:v>756.2</c:v>
                </c:pt>
                <c:pt idx="7561">
                  <c:v>756.3</c:v>
                </c:pt>
                <c:pt idx="7562">
                  <c:v>756.4</c:v>
                </c:pt>
                <c:pt idx="7563">
                  <c:v>756.5</c:v>
                </c:pt>
                <c:pt idx="7564">
                  <c:v>756.6</c:v>
                </c:pt>
                <c:pt idx="7565">
                  <c:v>756.7</c:v>
                </c:pt>
                <c:pt idx="7566">
                  <c:v>756.8</c:v>
                </c:pt>
                <c:pt idx="7567">
                  <c:v>756.9</c:v>
                </c:pt>
                <c:pt idx="7568">
                  <c:v>757</c:v>
                </c:pt>
                <c:pt idx="7569">
                  <c:v>757.1</c:v>
                </c:pt>
                <c:pt idx="7570">
                  <c:v>757.2</c:v>
                </c:pt>
                <c:pt idx="7571">
                  <c:v>757.3</c:v>
                </c:pt>
                <c:pt idx="7572">
                  <c:v>757.4</c:v>
                </c:pt>
                <c:pt idx="7573">
                  <c:v>757.5</c:v>
                </c:pt>
                <c:pt idx="7574">
                  <c:v>757.6</c:v>
                </c:pt>
                <c:pt idx="7575">
                  <c:v>757.7</c:v>
                </c:pt>
                <c:pt idx="7576">
                  <c:v>757.8</c:v>
                </c:pt>
                <c:pt idx="7577">
                  <c:v>757.9</c:v>
                </c:pt>
                <c:pt idx="7578">
                  <c:v>758</c:v>
                </c:pt>
                <c:pt idx="7579">
                  <c:v>758.1</c:v>
                </c:pt>
                <c:pt idx="7580">
                  <c:v>758.2</c:v>
                </c:pt>
                <c:pt idx="7581">
                  <c:v>758.3</c:v>
                </c:pt>
                <c:pt idx="7582">
                  <c:v>758.4</c:v>
                </c:pt>
                <c:pt idx="7583">
                  <c:v>758.5</c:v>
                </c:pt>
                <c:pt idx="7584">
                  <c:v>758.6</c:v>
                </c:pt>
                <c:pt idx="7585">
                  <c:v>758.7</c:v>
                </c:pt>
                <c:pt idx="7586">
                  <c:v>758.8</c:v>
                </c:pt>
                <c:pt idx="7587">
                  <c:v>758.9</c:v>
                </c:pt>
                <c:pt idx="7588">
                  <c:v>759</c:v>
                </c:pt>
                <c:pt idx="7589">
                  <c:v>759.1</c:v>
                </c:pt>
                <c:pt idx="7590">
                  <c:v>759.2</c:v>
                </c:pt>
                <c:pt idx="7591">
                  <c:v>759.3</c:v>
                </c:pt>
                <c:pt idx="7592">
                  <c:v>759.4</c:v>
                </c:pt>
                <c:pt idx="7593">
                  <c:v>759.5</c:v>
                </c:pt>
                <c:pt idx="7594">
                  <c:v>759.6</c:v>
                </c:pt>
                <c:pt idx="7595">
                  <c:v>759.7</c:v>
                </c:pt>
                <c:pt idx="7596">
                  <c:v>759.8</c:v>
                </c:pt>
                <c:pt idx="7597">
                  <c:v>759.9</c:v>
                </c:pt>
                <c:pt idx="7598">
                  <c:v>760</c:v>
                </c:pt>
                <c:pt idx="7599">
                  <c:v>760.1</c:v>
                </c:pt>
                <c:pt idx="7600">
                  <c:v>760.2</c:v>
                </c:pt>
                <c:pt idx="7601">
                  <c:v>760.3</c:v>
                </c:pt>
                <c:pt idx="7602">
                  <c:v>760.4</c:v>
                </c:pt>
                <c:pt idx="7603">
                  <c:v>760.5</c:v>
                </c:pt>
                <c:pt idx="7604">
                  <c:v>760.6</c:v>
                </c:pt>
                <c:pt idx="7605">
                  <c:v>760.7</c:v>
                </c:pt>
                <c:pt idx="7606">
                  <c:v>760.8</c:v>
                </c:pt>
                <c:pt idx="7607">
                  <c:v>760.9</c:v>
                </c:pt>
                <c:pt idx="7608">
                  <c:v>761</c:v>
                </c:pt>
                <c:pt idx="7609">
                  <c:v>761.1</c:v>
                </c:pt>
                <c:pt idx="7610">
                  <c:v>761.2</c:v>
                </c:pt>
                <c:pt idx="7611">
                  <c:v>761.3</c:v>
                </c:pt>
                <c:pt idx="7612">
                  <c:v>761.4</c:v>
                </c:pt>
                <c:pt idx="7613">
                  <c:v>761.5</c:v>
                </c:pt>
                <c:pt idx="7614">
                  <c:v>761.6</c:v>
                </c:pt>
                <c:pt idx="7615">
                  <c:v>761.7</c:v>
                </c:pt>
                <c:pt idx="7616">
                  <c:v>761.8</c:v>
                </c:pt>
                <c:pt idx="7617">
                  <c:v>761.9</c:v>
                </c:pt>
                <c:pt idx="7618">
                  <c:v>762</c:v>
                </c:pt>
                <c:pt idx="7619">
                  <c:v>762.1</c:v>
                </c:pt>
                <c:pt idx="7620">
                  <c:v>762.2</c:v>
                </c:pt>
                <c:pt idx="7621">
                  <c:v>762.3</c:v>
                </c:pt>
                <c:pt idx="7622">
                  <c:v>762.4</c:v>
                </c:pt>
                <c:pt idx="7623">
                  <c:v>762.5</c:v>
                </c:pt>
                <c:pt idx="7624">
                  <c:v>762.6</c:v>
                </c:pt>
                <c:pt idx="7625">
                  <c:v>762.7</c:v>
                </c:pt>
                <c:pt idx="7626">
                  <c:v>762.8</c:v>
                </c:pt>
                <c:pt idx="7627">
                  <c:v>762.9</c:v>
                </c:pt>
                <c:pt idx="7628">
                  <c:v>763</c:v>
                </c:pt>
                <c:pt idx="7629">
                  <c:v>763.1</c:v>
                </c:pt>
                <c:pt idx="7630">
                  <c:v>763.2</c:v>
                </c:pt>
                <c:pt idx="7631">
                  <c:v>763.3</c:v>
                </c:pt>
                <c:pt idx="7632">
                  <c:v>763.4</c:v>
                </c:pt>
                <c:pt idx="7633">
                  <c:v>763.5</c:v>
                </c:pt>
                <c:pt idx="7634">
                  <c:v>763.6</c:v>
                </c:pt>
                <c:pt idx="7635">
                  <c:v>763.7</c:v>
                </c:pt>
                <c:pt idx="7636">
                  <c:v>763.8</c:v>
                </c:pt>
                <c:pt idx="7637">
                  <c:v>763.9</c:v>
                </c:pt>
                <c:pt idx="7638">
                  <c:v>764</c:v>
                </c:pt>
                <c:pt idx="7639">
                  <c:v>764.1</c:v>
                </c:pt>
                <c:pt idx="7640">
                  <c:v>764.2</c:v>
                </c:pt>
                <c:pt idx="7641">
                  <c:v>764.3</c:v>
                </c:pt>
                <c:pt idx="7642">
                  <c:v>764.4</c:v>
                </c:pt>
                <c:pt idx="7643">
                  <c:v>764.5</c:v>
                </c:pt>
                <c:pt idx="7644">
                  <c:v>764.6</c:v>
                </c:pt>
                <c:pt idx="7645">
                  <c:v>764.7</c:v>
                </c:pt>
                <c:pt idx="7646">
                  <c:v>764.8</c:v>
                </c:pt>
                <c:pt idx="7647">
                  <c:v>764.9</c:v>
                </c:pt>
                <c:pt idx="7648">
                  <c:v>765</c:v>
                </c:pt>
                <c:pt idx="7649">
                  <c:v>765.1</c:v>
                </c:pt>
                <c:pt idx="7650">
                  <c:v>765.2</c:v>
                </c:pt>
                <c:pt idx="7651">
                  <c:v>765.3</c:v>
                </c:pt>
                <c:pt idx="7652">
                  <c:v>765.4</c:v>
                </c:pt>
                <c:pt idx="7653">
                  <c:v>765.5</c:v>
                </c:pt>
                <c:pt idx="7654">
                  <c:v>765.6</c:v>
                </c:pt>
                <c:pt idx="7655">
                  <c:v>765.7</c:v>
                </c:pt>
                <c:pt idx="7656">
                  <c:v>765.8</c:v>
                </c:pt>
                <c:pt idx="7657">
                  <c:v>765.9</c:v>
                </c:pt>
                <c:pt idx="7658">
                  <c:v>766</c:v>
                </c:pt>
                <c:pt idx="7659">
                  <c:v>766.1</c:v>
                </c:pt>
                <c:pt idx="7660">
                  <c:v>766.2</c:v>
                </c:pt>
                <c:pt idx="7661">
                  <c:v>766.3</c:v>
                </c:pt>
                <c:pt idx="7662">
                  <c:v>766.4</c:v>
                </c:pt>
                <c:pt idx="7663">
                  <c:v>766.5</c:v>
                </c:pt>
                <c:pt idx="7664">
                  <c:v>766.6</c:v>
                </c:pt>
                <c:pt idx="7665">
                  <c:v>766.7</c:v>
                </c:pt>
                <c:pt idx="7666">
                  <c:v>766.8</c:v>
                </c:pt>
                <c:pt idx="7667">
                  <c:v>766.9</c:v>
                </c:pt>
                <c:pt idx="7668">
                  <c:v>767</c:v>
                </c:pt>
                <c:pt idx="7669">
                  <c:v>767.1</c:v>
                </c:pt>
                <c:pt idx="7670">
                  <c:v>767.2</c:v>
                </c:pt>
                <c:pt idx="7671">
                  <c:v>767.3</c:v>
                </c:pt>
                <c:pt idx="7672">
                  <c:v>767.4</c:v>
                </c:pt>
                <c:pt idx="7673">
                  <c:v>767.5</c:v>
                </c:pt>
                <c:pt idx="7674">
                  <c:v>767.6</c:v>
                </c:pt>
                <c:pt idx="7675">
                  <c:v>767.7</c:v>
                </c:pt>
                <c:pt idx="7676">
                  <c:v>767.8</c:v>
                </c:pt>
                <c:pt idx="7677">
                  <c:v>767.9</c:v>
                </c:pt>
                <c:pt idx="7678">
                  <c:v>768</c:v>
                </c:pt>
                <c:pt idx="7679">
                  <c:v>768.1</c:v>
                </c:pt>
                <c:pt idx="7680">
                  <c:v>768.2</c:v>
                </c:pt>
                <c:pt idx="7681">
                  <c:v>768.3</c:v>
                </c:pt>
                <c:pt idx="7682">
                  <c:v>768.4</c:v>
                </c:pt>
                <c:pt idx="7683">
                  <c:v>768.5</c:v>
                </c:pt>
                <c:pt idx="7684">
                  <c:v>768.6</c:v>
                </c:pt>
                <c:pt idx="7685">
                  <c:v>768.7</c:v>
                </c:pt>
                <c:pt idx="7686">
                  <c:v>768.8</c:v>
                </c:pt>
                <c:pt idx="7687">
                  <c:v>768.9</c:v>
                </c:pt>
                <c:pt idx="7688">
                  <c:v>769</c:v>
                </c:pt>
                <c:pt idx="7689">
                  <c:v>769.1</c:v>
                </c:pt>
                <c:pt idx="7690">
                  <c:v>769.2</c:v>
                </c:pt>
                <c:pt idx="7691">
                  <c:v>769.3</c:v>
                </c:pt>
                <c:pt idx="7692">
                  <c:v>769.4</c:v>
                </c:pt>
                <c:pt idx="7693">
                  <c:v>769.5</c:v>
                </c:pt>
                <c:pt idx="7694">
                  <c:v>769.6</c:v>
                </c:pt>
                <c:pt idx="7695">
                  <c:v>769.7</c:v>
                </c:pt>
                <c:pt idx="7696">
                  <c:v>769.8</c:v>
                </c:pt>
                <c:pt idx="7697">
                  <c:v>769.9</c:v>
                </c:pt>
                <c:pt idx="7698">
                  <c:v>770</c:v>
                </c:pt>
                <c:pt idx="7699">
                  <c:v>770.1</c:v>
                </c:pt>
                <c:pt idx="7700">
                  <c:v>770.2</c:v>
                </c:pt>
                <c:pt idx="7701">
                  <c:v>770.3</c:v>
                </c:pt>
                <c:pt idx="7702">
                  <c:v>770.4</c:v>
                </c:pt>
                <c:pt idx="7703">
                  <c:v>770.5</c:v>
                </c:pt>
                <c:pt idx="7704">
                  <c:v>770.6</c:v>
                </c:pt>
                <c:pt idx="7705">
                  <c:v>770.7</c:v>
                </c:pt>
                <c:pt idx="7706">
                  <c:v>770.8</c:v>
                </c:pt>
                <c:pt idx="7707">
                  <c:v>770.9</c:v>
                </c:pt>
                <c:pt idx="7708">
                  <c:v>771</c:v>
                </c:pt>
                <c:pt idx="7709">
                  <c:v>771.1</c:v>
                </c:pt>
                <c:pt idx="7710">
                  <c:v>771.2</c:v>
                </c:pt>
                <c:pt idx="7711">
                  <c:v>771.3</c:v>
                </c:pt>
                <c:pt idx="7712">
                  <c:v>771.4</c:v>
                </c:pt>
                <c:pt idx="7713">
                  <c:v>771.5</c:v>
                </c:pt>
                <c:pt idx="7714">
                  <c:v>771.6</c:v>
                </c:pt>
                <c:pt idx="7715">
                  <c:v>771.7</c:v>
                </c:pt>
                <c:pt idx="7716">
                  <c:v>771.8</c:v>
                </c:pt>
                <c:pt idx="7717">
                  <c:v>771.9</c:v>
                </c:pt>
                <c:pt idx="7718">
                  <c:v>772</c:v>
                </c:pt>
                <c:pt idx="7719">
                  <c:v>772.1</c:v>
                </c:pt>
                <c:pt idx="7720">
                  <c:v>772.2</c:v>
                </c:pt>
                <c:pt idx="7721">
                  <c:v>772.3</c:v>
                </c:pt>
                <c:pt idx="7722">
                  <c:v>772.4</c:v>
                </c:pt>
                <c:pt idx="7723">
                  <c:v>772.5</c:v>
                </c:pt>
                <c:pt idx="7724">
                  <c:v>772.6</c:v>
                </c:pt>
                <c:pt idx="7725">
                  <c:v>772.7</c:v>
                </c:pt>
                <c:pt idx="7726">
                  <c:v>772.8</c:v>
                </c:pt>
                <c:pt idx="7727">
                  <c:v>772.9</c:v>
                </c:pt>
                <c:pt idx="7728">
                  <c:v>773</c:v>
                </c:pt>
                <c:pt idx="7729">
                  <c:v>773.1</c:v>
                </c:pt>
                <c:pt idx="7730">
                  <c:v>773.2</c:v>
                </c:pt>
                <c:pt idx="7731">
                  <c:v>773.3</c:v>
                </c:pt>
                <c:pt idx="7732">
                  <c:v>773.4</c:v>
                </c:pt>
                <c:pt idx="7733">
                  <c:v>773.5</c:v>
                </c:pt>
                <c:pt idx="7734">
                  <c:v>773.6</c:v>
                </c:pt>
                <c:pt idx="7735">
                  <c:v>773.7</c:v>
                </c:pt>
                <c:pt idx="7736">
                  <c:v>773.8</c:v>
                </c:pt>
                <c:pt idx="7737">
                  <c:v>773.9</c:v>
                </c:pt>
                <c:pt idx="7738">
                  <c:v>774</c:v>
                </c:pt>
                <c:pt idx="7739">
                  <c:v>774.1</c:v>
                </c:pt>
                <c:pt idx="7740">
                  <c:v>774.2</c:v>
                </c:pt>
                <c:pt idx="7741">
                  <c:v>774.3</c:v>
                </c:pt>
                <c:pt idx="7742">
                  <c:v>774.4</c:v>
                </c:pt>
                <c:pt idx="7743">
                  <c:v>774.5</c:v>
                </c:pt>
                <c:pt idx="7744">
                  <c:v>774.6</c:v>
                </c:pt>
                <c:pt idx="7745">
                  <c:v>774.7</c:v>
                </c:pt>
                <c:pt idx="7746">
                  <c:v>774.8</c:v>
                </c:pt>
                <c:pt idx="7747">
                  <c:v>774.9</c:v>
                </c:pt>
                <c:pt idx="7748">
                  <c:v>775</c:v>
                </c:pt>
                <c:pt idx="7749">
                  <c:v>775.1</c:v>
                </c:pt>
                <c:pt idx="7750">
                  <c:v>775.2</c:v>
                </c:pt>
                <c:pt idx="7751">
                  <c:v>775.3</c:v>
                </c:pt>
                <c:pt idx="7752">
                  <c:v>775.4</c:v>
                </c:pt>
                <c:pt idx="7753">
                  <c:v>775.5</c:v>
                </c:pt>
                <c:pt idx="7754">
                  <c:v>775.6</c:v>
                </c:pt>
                <c:pt idx="7755">
                  <c:v>775.7</c:v>
                </c:pt>
                <c:pt idx="7756">
                  <c:v>775.8</c:v>
                </c:pt>
                <c:pt idx="7757">
                  <c:v>775.9</c:v>
                </c:pt>
                <c:pt idx="7758">
                  <c:v>776</c:v>
                </c:pt>
                <c:pt idx="7759">
                  <c:v>776.1</c:v>
                </c:pt>
                <c:pt idx="7760">
                  <c:v>776.2</c:v>
                </c:pt>
                <c:pt idx="7761">
                  <c:v>776.3</c:v>
                </c:pt>
                <c:pt idx="7762">
                  <c:v>776.4</c:v>
                </c:pt>
                <c:pt idx="7763">
                  <c:v>776.5</c:v>
                </c:pt>
                <c:pt idx="7764">
                  <c:v>776.6</c:v>
                </c:pt>
                <c:pt idx="7765">
                  <c:v>776.7</c:v>
                </c:pt>
                <c:pt idx="7766">
                  <c:v>776.8</c:v>
                </c:pt>
                <c:pt idx="7767">
                  <c:v>776.9</c:v>
                </c:pt>
                <c:pt idx="7768">
                  <c:v>777</c:v>
                </c:pt>
                <c:pt idx="7769">
                  <c:v>777.1</c:v>
                </c:pt>
                <c:pt idx="7770">
                  <c:v>777.2</c:v>
                </c:pt>
                <c:pt idx="7771">
                  <c:v>777.3</c:v>
                </c:pt>
                <c:pt idx="7772">
                  <c:v>777.4</c:v>
                </c:pt>
                <c:pt idx="7773">
                  <c:v>777.5</c:v>
                </c:pt>
                <c:pt idx="7774">
                  <c:v>777.6</c:v>
                </c:pt>
                <c:pt idx="7775">
                  <c:v>777.7</c:v>
                </c:pt>
                <c:pt idx="7776">
                  <c:v>777.8</c:v>
                </c:pt>
                <c:pt idx="7777">
                  <c:v>777.9</c:v>
                </c:pt>
                <c:pt idx="7778">
                  <c:v>778</c:v>
                </c:pt>
                <c:pt idx="7779">
                  <c:v>778.1</c:v>
                </c:pt>
                <c:pt idx="7780">
                  <c:v>778.2</c:v>
                </c:pt>
                <c:pt idx="7781">
                  <c:v>778.3</c:v>
                </c:pt>
                <c:pt idx="7782">
                  <c:v>778.4</c:v>
                </c:pt>
                <c:pt idx="7783">
                  <c:v>778.5</c:v>
                </c:pt>
                <c:pt idx="7784">
                  <c:v>778.6</c:v>
                </c:pt>
                <c:pt idx="7785">
                  <c:v>778.7</c:v>
                </c:pt>
                <c:pt idx="7786">
                  <c:v>778.8</c:v>
                </c:pt>
                <c:pt idx="7787">
                  <c:v>778.9</c:v>
                </c:pt>
                <c:pt idx="7788">
                  <c:v>779</c:v>
                </c:pt>
                <c:pt idx="7789">
                  <c:v>779.1</c:v>
                </c:pt>
                <c:pt idx="7790">
                  <c:v>779.2</c:v>
                </c:pt>
                <c:pt idx="7791">
                  <c:v>779.3</c:v>
                </c:pt>
                <c:pt idx="7792">
                  <c:v>779.4</c:v>
                </c:pt>
                <c:pt idx="7793">
                  <c:v>779.5</c:v>
                </c:pt>
                <c:pt idx="7794">
                  <c:v>779.6</c:v>
                </c:pt>
                <c:pt idx="7795">
                  <c:v>779.7</c:v>
                </c:pt>
                <c:pt idx="7796">
                  <c:v>779.8</c:v>
                </c:pt>
                <c:pt idx="7797">
                  <c:v>779.9</c:v>
                </c:pt>
                <c:pt idx="7798">
                  <c:v>780</c:v>
                </c:pt>
                <c:pt idx="7799">
                  <c:v>780.1</c:v>
                </c:pt>
                <c:pt idx="7800">
                  <c:v>780.2</c:v>
                </c:pt>
                <c:pt idx="7801">
                  <c:v>780.3</c:v>
                </c:pt>
                <c:pt idx="7802">
                  <c:v>780.4</c:v>
                </c:pt>
                <c:pt idx="7803">
                  <c:v>780.5</c:v>
                </c:pt>
                <c:pt idx="7804">
                  <c:v>780.6</c:v>
                </c:pt>
                <c:pt idx="7805">
                  <c:v>780.7</c:v>
                </c:pt>
                <c:pt idx="7806">
                  <c:v>780.8</c:v>
                </c:pt>
                <c:pt idx="7807">
                  <c:v>780.9</c:v>
                </c:pt>
                <c:pt idx="7808">
                  <c:v>781</c:v>
                </c:pt>
                <c:pt idx="7809">
                  <c:v>781.1</c:v>
                </c:pt>
                <c:pt idx="7810">
                  <c:v>781.2</c:v>
                </c:pt>
                <c:pt idx="7811">
                  <c:v>781.3</c:v>
                </c:pt>
                <c:pt idx="7812">
                  <c:v>781.4</c:v>
                </c:pt>
                <c:pt idx="7813">
                  <c:v>781.5</c:v>
                </c:pt>
                <c:pt idx="7814">
                  <c:v>781.6</c:v>
                </c:pt>
                <c:pt idx="7815">
                  <c:v>781.7</c:v>
                </c:pt>
                <c:pt idx="7816">
                  <c:v>781.8</c:v>
                </c:pt>
                <c:pt idx="7817">
                  <c:v>781.9</c:v>
                </c:pt>
                <c:pt idx="7818">
                  <c:v>782</c:v>
                </c:pt>
                <c:pt idx="7819">
                  <c:v>782.1</c:v>
                </c:pt>
                <c:pt idx="7820">
                  <c:v>782.2</c:v>
                </c:pt>
                <c:pt idx="7821">
                  <c:v>782.3</c:v>
                </c:pt>
                <c:pt idx="7822">
                  <c:v>782.4</c:v>
                </c:pt>
                <c:pt idx="7823">
                  <c:v>782.5</c:v>
                </c:pt>
                <c:pt idx="7824">
                  <c:v>782.6</c:v>
                </c:pt>
                <c:pt idx="7825">
                  <c:v>782.7</c:v>
                </c:pt>
                <c:pt idx="7826">
                  <c:v>782.8</c:v>
                </c:pt>
                <c:pt idx="7827">
                  <c:v>782.9</c:v>
                </c:pt>
                <c:pt idx="7828">
                  <c:v>783</c:v>
                </c:pt>
                <c:pt idx="7829">
                  <c:v>783.1</c:v>
                </c:pt>
                <c:pt idx="7830">
                  <c:v>783.2</c:v>
                </c:pt>
                <c:pt idx="7831">
                  <c:v>783.3</c:v>
                </c:pt>
                <c:pt idx="7832">
                  <c:v>783.4</c:v>
                </c:pt>
                <c:pt idx="7833">
                  <c:v>783.5</c:v>
                </c:pt>
                <c:pt idx="7834">
                  <c:v>783.6</c:v>
                </c:pt>
                <c:pt idx="7835">
                  <c:v>783.7</c:v>
                </c:pt>
                <c:pt idx="7836">
                  <c:v>783.8</c:v>
                </c:pt>
                <c:pt idx="7837">
                  <c:v>783.9</c:v>
                </c:pt>
                <c:pt idx="7838">
                  <c:v>784</c:v>
                </c:pt>
                <c:pt idx="7839">
                  <c:v>784.1</c:v>
                </c:pt>
                <c:pt idx="7840">
                  <c:v>784.2</c:v>
                </c:pt>
                <c:pt idx="7841">
                  <c:v>784.3</c:v>
                </c:pt>
                <c:pt idx="7842">
                  <c:v>784.4</c:v>
                </c:pt>
                <c:pt idx="7843">
                  <c:v>784.5</c:v>
                </c:pt>
                <c:pt idx="7844">
                  <c:v>784.6</c:v>
                </c:pt>
                <c:pt idx="7845">
                  <c:v>784.7</c:v>
                </c:pt>
                <c:pt idx="7846">
                  <c:v>784.8</c:v>
                </c:pt>
                <c:pt idx="7847">
                  <c:v>784.9</c:v>
                </c:pt>
                <c:pt idx="7848">
                  <c:v>785</c:v>
                </c:pt>
                <c:pt idx="7849">
                  <c:v>785.1</c:v>
                </c:pt>
                <c:pt idx="7850">
                  <c:v>785.2</c:v>
                </c:pt>
                <c:pt idx="7851">
                  <c:v>785.3</c:v>
                </c:pt>
                <c:pt idx="7852">
                  <c:v>785.4</c:v>
                </c:pt>
                <c:pt idx="7853">
                  <c:v>785.5</c:v>
                </c:pt>
                <c:pt idx="7854">
                  <c:v>785.6</c:v>
                </c:pt>
                <c:pt idx="7855">
                  <c:v>785.7</c:v>
                </c:pt>
                <c:pt idx="7856">
                  <c:v>785.8</c:v>
                </c:pt>
                <c:pt idx="7857">
                  <c:v>785.9</c:v>
                </c:pt>
                <c:pt idx="7858">
                  <c:v>786</c:v>
                </c:pt>
                <c:pt idx="7859">
                  <c:v>786.1</c:v>
                </c:pt>
                <c:pt idx="7860">
                  <c:v>786.2</c:v>
                </c:pt>
                <c:pt idx="7861">
                  <c:v>786.3</c:v>
                </c:pt>
                <c:pt idx="7862">
                  <c:v>786.4</c:v>
                </c:pt>
                <c:pt idx="7863">
                  <c:v>786.5</c:v>
                </c:pt>
                <c:pt idx="7864">
                  <c:v>786.6</c:v>
                </c:pt>
                <c:pt idx="7865">
                  <c:v>786.7</c:v>
                </c:pt>
                <c:pt idx="7866">
                  <c:v>786.8</c:v>
                </c:pt>
                <c:pt idx="7867">
                  <c:v>786.9</c:v>
                </c:pt>
                <c:pt idx="7868">
                  <c:v>787</c:v>
                </c:pt>
                <c:pt idx="7869">
                  <c:v>787.1</c:v>
                </c:pt>
                <c:pt idx="7870">
                  <c:v>787.2</c:v>
                </c:pt>
                <c:pt idx="7871">
                  <c:v>787.3</c:v>
                </c:pt>
                <c:pt idx="7872">
                  <c:v>787.4</c:v>
                </c:pt>
                <c:pt idx="7873">
                  <c:v>787.5</c:v>
                </c:pt>
                <c:pt idx="7874">
                  <c:v>787.6</c:v>
                </c:pt>
                <c:pt idx="7875">
                  <c:v>787.7</c:v>
                </c:pt>
                <c:pt idx="7876">
                  <c:v>787.8</c:v>
                </c:pt>
                <c:pt idx="7877">
                  <c:v>787.9</c:v>
                </c:pt>
                <c:pt idx="7878">
                  <c:v>788</c:v>
                </c:pt>
                <c:pt idx="7879">
                  <c:v>788.1</c:v>
                </c:pt>
                <c:pt idx="7880">
                  <c:v>788.2</c:v>
                </c:pt>
                <c:pt idx="7881">
                  <c:v>788.3</c:v>
                </c:pt>
                <c:pt idx="7882">
                  <c:v>788.4</c:v>
                </c:pt>
                <c:pt idx="7883">
                  <c:v>788.5</c:v>
                </c:pt>
                <c:pt idx="7884">
                  <c:v>788.6</c:v>
                </c:pt>
                <c:pt idx="7885">
                  <c:v>788.7</c:v>
                </c:pt>
                <c:pt idx="7886">
                  <c:v>788.8</c:v>
                </c:pt>
                <c:pt idx="7887">
                  <c:v>788.9</c:v>
                </c:pt>
                <c:pt idx="7888">
                  <c:v>789</c:v>
                </c:pt>
                <c:pt idx="7889">
                  <c:v>789.1</c:v>
                </c:pt>
                <c:pt idx="7890">
                  <c:v>789.2</c:v>
                </c:pt>
                <c:pt idx="7891">
                  <c:v>789.3</c:v>
                </c:pt>
                <c:pt idx="7892">
                  <c:v>789.4</c:v>
                </c:pt>
                <c:pt idx="7893">
                  <c:v>789.5</c:v>
                </c:pt>
                <c:pt idx="7894">
                  <c:v>789.6</c:v>
                </c:pt>
                <c:pt idx="7895">
                  <c:v>789.7</c:v>
                </c:pt>
                <c:pt idx="7896">
                  <c:v>789.8</c:v>
                </c:pt>
                <c:pt idx="7897">
                  <c:v>789.9</c:v>
                </c:pt>
                <c:pt idx="7898">
                  <c:v>790</c:v>
                </c:pt>
                <c:pt idx="7899">
                  <c:v>790.1</c:v>
                </c:pt>
                <c:pt idx="7900">
                  <c:v>790.2</c:v>
                </c:pt>
                <c:pt idx="7901">
                  <c:v>790.3</c:v>
                </c:pt>
                <c:pt idx="7902">
                  <c:v>790.4</c:v>
                </c:pt>
                <c:pt idx="7903">
                  <c:v>790.5</c:v>
                </c:pt>
                <c:pt idx="7904">
                  <c:v>790.6</c:v>
                </c:pt>
                <c:pt idx="7905">
                  <c:v>790.7</c:v>
                </c:pt>
                <c:pt idx="7906">
                  <c:v>790.8</c:v>
                </c:pt>
                <c:pt idx="7907">
                  <c:v>790.9</c:v>
                </c:pt>
                <c:pt idx="7908">
                  <c:v>791</c:v>
                </c:pt>
                <c:pt idx="7909">
                  <c:v>791.1</c:v>
                </c:pt>
                <c:pt idx="7910">
                  <c:v>791.2</c:v>
                </c:pt>
                <c:pt idx="7911">
                  <c:v>791.3</c:v>
                </c:pt>
                <c:pt idx="7912">
                  <c:v>791.4</c:v>
                </c:pt>
                <c:pt idx="7913">
                  <c:v>791.5</c:v>
                </c:pt>
                <c:pt idx="7914">
                  <c:v>791.6</c:v>
                </c:pt>
                <c:pt idx="7915">
                  <c:v>791.7</c:v>
                </c:pt>
                <c:pt idx="7916">
                  <c:v>791.8</c:v>
                </c:pt>
                <c:pt idx="7917">
                  <c:v>791.9</c:v>
                </c:pt>
                <c:pt idx="7918">
                  <c:v>792</c:v>
                </c:pt>
                <c:pt idx="7919">
                  <c:v>792.1</c:v>
                </c:pt>
                <c:pt idx="7920">
                  <c:v>792.2</c:v>
                </c:pt>
                <c:pt idx="7921">
                  <c:v>792.3</c:v>
                </c:pt>
                <c:pt idx="7922">
                  <c:v>792.4</c:v>
                </c:pt>
                <c:pt idx="7923">
                  <c:v>792.5</c:v>
                </c:pt>
                <c:pt idx="7924">
                  <c:v>792.6</c:v>
                </c:pt>
                <c:pt idx="7925">
                  <c:v>792.7</c:v>
                </c:pt>
                <c:pt idx="7926">
                  <c:v>792.8</c:v>
                </c:pt>
                <c:pt idx="7927">
                  <c:v>792.9</c:v>
                </c:pt>
                <c:pt idx="7928">
                  <c:v>793</c:v>
                </c:pt>
                <c:pt idx="7929">
                  <c:v>793.1</c:v>
                </c:pt>
                <c:pt idx="7930">
                  <c:v>793.2</c:v>
                </c:pt>
                <c:pt idx="7931">
                  <c:v>793.3</c:v>
                </c:pt>
                <c:pt idx="7932">
                  <c:v>793.4</c:v>
                </c:pt>
                <c:pt idx="7933">
                  <c:v>793.5</c:v>
                </c:pt>
                <c:pt idx="7934">
                  <c:v>793.6</c:v>
                </c:pt>
                <c:pt idx="7935">
                  <c:v>793.7</c:v>
                </c:pt>
                <c:pt idx="7936">
                  <c:v>793.8</c:v>
                </c:pt>
                <c:pt idx="7937">
                  <c:v>793.9</c:v>
                </c:pt>
                <c:pt idx="7938">
                  <c:v>794</c:v>
                </c:pt>
                <c:pt idx="7939">
                  <c:v>794.1</c:v>
                </c:pt>
                <c:pt idx="7940">
                  <c:v>794.2</c:v>
                </c:pt>
                <c:pt idx="7941">
                  <c:v>794.3</c:v>
                </c:pt>
                <c:pt idx="7942">
                  <c:v>794.4</c:v>
                </c:pt>
                <c:pt idx="7943">
                  <c:v>794.5</c:v>
                </c:pt>
                <c:pt idx="7944">
                  <c:v>794.6</c:v>
                </c:pt>
                <c:pt idx="7945">
                  <c:v>794.7</c:v>
                </c:pt>
                <c:pt idx="7946">
                  <c:v>794.8</c:v>
                </c:pt>
                <c:pt idx="7947">
                  <c:v>794.9</c:v>
                </c:pt>
                <c:pt idx="7948">
                  <c:v>795</c:v>
                </c:pt>
                <c:pt idx="7949">
                  <c:v>795.1</c:v>
                </c:pt>
                <c:pt idx="7950">
                  <c:v>795.2</c:v>
                </c:pt>
                <c:pt idx="7951">
                  <c:v>795.3</c:v>
                </c:pt>
                <c:pt idx="7952">
                  <c:v>795.4</c:v>
                </c:pt>
                <c:pt idx="7953">
                  <c:v>795.5</c:v>
                </c:pt>
                <c:pt idx="7954">
                  <c:v>795.6</c:v>
                </c:pt>
                <c:pt idx="7955">
                  <c:v>795.7</c:v>
                </c:pt>
                <c:pt idx="7956">
                  <c:v>795.8</c:v>
                </c:pt>
                <c:pt idx="7957">
                  <c:v>795.9</c:v>
                </c:pt>
                <c:pt idx="7958">
                  <c:v>796</c:v>
                </c:pt>
                <c:pt idx="7959">
                  <c:v>796.1</c:v>
                </c:pt>
                <c:pt idx="7960">
                  <c:v>796.2</c:v>
                </c:pt>
                <c:pt idx="7961">
                  <c:v>796.3</c:v>
                </c:pt>
                <c:pt idx="7962">
                  <c:v>796.4</c:v>
                </c:pt>
                <c:pt idx="7963">
                  <c:v>796.5</c:v>
                </c:pt>
                <c:pt idx="7964">
                  <c:v>796.6</c:v>
                </c:pt>
                <c:pt idx="7965">
                  <c:v>796.7</c:v>
                </c:pt>
                <c:pt idx="7966">
                  <c:v>796.8</c:v>
                </c:pt>
                <c:pt idx="7967">
                  <c:v>796.9</c:v>
                </c:pt>
                <c:pt idx="7968">
                  <c:v>797</c:v>
                </c:pt>
                <c:pt idx="7969">
                  <c:v>797.1</c:v>
                </c:pt>
                <c:pt idx="7970">
                  <c:v>797.2</c:v>
                </c:pt>
                <c:pt idx="7971">
                  <c:v>797.3</c:v>
                </c:pt>
                <c:pt idx="7972">
                  <c:v>797.4</c:v>
                </c:pt>
                <c:pt idx="7973">
                  <c:v>797.5</c:v>
                </c:pt>
                <c:pt idx="7974">
                  <c:v>797.6</c:v>
                </c:pt>
                <c:pt idx="7975">
                  <c:v>797.7</c:v>
                </c:pt>
                <c:pt idx="7976">
                  <c:v>797.8</c:v>
                </c:pt>
                <c:pt idx="7977">
                  <c:v>797.9</c:v>
                </c:pt>
                <c:pt idx="7978">
                  <c:v>798</c:v>
                </c:pt>
                <c:pt idx="7979">
                  <c:v>798.1</c:v>
                </c:pt>
                <c:pt idx="7980">
                  <c:v>798.2</c:v>
                </c:pt>
                <c:pt idx="7981">
                  <c:v>798.3</c:v>
                </c:pt>
                <c:pt idx="7982">
                  <c:v>798.4</c:v>
                </c:pt>
                <c:pt idx="7983">
                  <c:v>798.5</c:v>
                </c:pt>
                <c:pt idx="7984">
                  <c:v>798.6</c:v>
                </c:pt>
                <c:pt idx="7985">
                  <c:v>798.7</c:v>
                </c:pt>
                <c:pt idx="7986">
                  <c:v>798.8</c:v>
                </c:pt>
                <c:pt idx="7987">
                  <c:v>798.9</c:v>
                </c:pt>
                <c:pt idx="7988">
                  <c:v>799</c:v>
                </c:pt>
                <c:pt idx="7989">
                  <c:v>799.1</c:v>
                </c:pt>
                <c:pt idx="7990">
                  <c:v>799.2</c:v>
                </c:pt>
                <c:pt idx="7991">
                  <c:v>799.3</c:v>
                </c:pt>
                <c:pt idx="7992">
                  <c:v>799.4</c:v>
                </c:pt>
                <c:pt idx="7993">
                  <c:v>799.5</c:v>
                </c:pt>
                <c:pt idx="7994">
                  <c:v>799.6</c:v>
                </c:pt>
                <c:pt idx="7995">
                  <c:v>799.7</c:v>
                </c:pt>
                <c:pt idx="7996">
                  <c:v>799.8</c:v>
                </c:pt>
                <c:pt idx="7997">
                  <c:v>799.9</c:v>
                </c:pt>
                <c:pt idx="7998">
                  <c:v>800</c:v>
                </c:pt>
                <c:pt idx="7999">
                  <c:v>800.1</c:v>
                </c:pt>
                <c:pt idx="8000">
                  <c:v>800.2</c:v>
                </c:pt>
                <c:pt idx="8001">
                  <c:v>800.3</c:v>
                </c:pt>
                <c:pt idx="8002">
                  <c:v>800.4</c:v>
                </c:pt>
                <c:pt idx="8003">
                  <c:v>800.5</c:v>
                </c:pt>
                <c:pt idx="8004">
                  <c:v>800.6</c:v>
                </c:pt>
                <c:pt idx="8005">
                  <c:v>800.7</c:v>
                </c:pt>
                <c:pt idx="8006">
                  <c:v>800.8</c:v>
                </c:pt>
                <c:pt idx="8007">
                  <c:v>800.9</c:v>
                </c:pt>
                <c:pt idx="8008">
                  <c:v>801</c:v>
                </c:pt>
                <c:pt idx="8009">
                  <c:v>801.1</c:v>
                </c:pt>
                <c:pt idx="8010">
                  <c:v>801.2</c:v>
                </c:pt>
                <c:pt idx="8011">
                  <c:v>801.3</c:v>
                </c:pt>
                <c:pt idx="8012">
                  <c:v>801.4</c:v>
                </c:pt>
                <c:pt idx="8013">
                  <c:v>801.5</c:v>
                </c:pt>
                <c:pt idx="8014">
                  <c:v>801.6</c:v>
                </c:pt>
                <c:pt idx="8015">
                  <c:v>801.7</c:v>
                </c:pt>
                <c:pt idx="8016">
                  <c:v>801.8</c:v>
                </c:pt>
                <c:pt idx="8017">
                  <c:v>801.9</c:v>
                </c:pt>
                <c:pt idx="8018">
                  <c:v>802</c:v>
                </c:pt>
                <c:pt idx="8019">
                  <c:v>802.1</c:v>
                </c:pt>
                <c:pt idx="8020">
                  <c:v>802.2</c:v>
                </c:pt>
                <c:pt idx="8021">
                  <c:v>802.3</c:v>
                </c:pt>
                <c:pt idx="8022">
                  <c:v>802.4</c:v>
                </c:pt>
                <c:pt idx="8023">
                  <c:v>802.5</c:v>
                </c:pt>
                <c:pt idx="8024">
                  <c:v>802.6</c:v>
                </c:pt>
                <c:pt idx="8025">
                  <c:v>802.7</c:v>
                </c:pt>
                <c:pt idx="8026">
                  <c:v>802.8</c:v>
                </c:pt>
                <c:pt idx="8027">
                  <c:v>802.9</c:v>
                </c:pt>
                <c:pt idx="8028">
                  <c:v>803</c:v>
                </c:pt>
                <c:pt idx="8029">
                  <c:v>803.1</c:v>
                </c:pt>
                <c:pt idx="8030">
                  <c:v>803.2</c:v>
                </c:pt>
                <c:pt idx="8031">
                  <c:v>803.3</c:v>
                </c:pt>
                <c:pt idx="8032">
                  <c:v>803.4</c:v>
                </c:pt>
                <c:pt idx="8033">
                  <c:v>803.5</c:v>
                </c:pt>
                <c:pt idx="8034">
                  <c:v>803.6</c:v>
                </c:pt>
                <c:pt idx="8035">
                  <c:v>803.7</c:v>
                </c:pt>
                <c:pt idx="8036">
                  <c:v>803.8</c:v>
                </c:pt>
                <c:pt idx="8037">
                  <c:v>803.9</c:v>
                </c:pt>
                <c:pt idx="8038">
                  <c:v>804</c:v>
                </c:pt>
                <c:pt idx="8039">
                  <c:v>804.1</c:v>
                </c:pt>
                <c:pt idx="8040">
                  <c:v>804.2</c:v>
                </c:pt>
                <c:pt idx="8041">
                  <c:v>804.3</c:v>
                </c:pt>
                <c:pt idx="8042">
                  <c:v>804.4</c:v>
                </c:pt>
                <c:pt idx="8043">
                  <c:v>804.5</c:v>
                </c:pt>
                <c:pt idx="8044">
                  <c:v>804.6</c:v>
                </c:pt>
                <c:pt idx="8045">
                  <c:v>804.7</c:v>
                </c:pt>
                <c:pt idx="8046">
                  <c:v>804.8</c:v>
                </c:pt>
                <c:pt idx="8047">
                  <c:v>804.9</c:v>
                </c:pt>
                <c:pt idx="8048">
                  <c:v>805</c:v>
                </c:pt>
                <c:pt idx="8049">
                  <c:v>805.1</c:v>
                </c:pt>
                <c:pt idx="8050">
                  <c:v>805.2</c:v>
                </c:pt>
                <c:pt idx="8051">
                  <c:v>805.3</c:v>
                </c:pt>
                <c:pt idx="8052">
                  <c:v>805.4</c:v>
                </c:pt>
                <c:pt idx="8053">
                  <c:v>805.5</c:v>
                </c:pt>
                <c:pt idx="8054">
                  <c:v>805.6</c:v>
                </c:pt>
                <c:pt idx="8055">
                  <c:v>805.7</c:v>
                </c:pt>
                <c:pt idx="8056">
                  <c:v>805.8</c:v>
                </c:pt>
                <c:pt idx="8057">
                  <c:v>805.9</c:v>
                </c:pt>
                <c:pt idx="8058">
                  <c:v>806</c:v>
                </c:pt>
                <c:pt idx="8059">
                  <c:v>806.1</c:v>
                </c:pt>
                <c:pt idx="8060">
                  <c:v>806.2</c:v>
                </c:pt>
                <c:pt idx="8061">
                  <c:v>806.3</c:v>
                </c:pt>
                <c:pt idx="8062">
                  <c:v>806.4</c:v>
                </c:pt>
                <c:pt idx="8063">
                  <c:v>806.5</c:v>
                </c:pt>
                <c:pt idx="8064">
                  <c:v>806.6</c:v>
                </c:pt>
                <c:pt idx="8065">
                  <c:v>806.7</c:v>
                </c:pt>
                <c:pt idx="8066">
                  <c:v>806.8</c:v>
                </c:pt>
                <c:pt idx="8067">
                  <c:v>806.9</c:v>
                </c:pt>
                <c:pt idx="8068">
                  <c:v>807</c:v>
                </c:pt>
                <c:pt idx="8069">
                  <c:v>807.1</c:v>
                </c:pt>
                <c:pt idx="8070">
                  <c:v>807.2</c:v>
                </c:pt>
                <c:pt idx="8071">
                  <c:v>807.3</c:v>
                </c:pt>
                <c:pt idx="8072">
                  <c:v>807.4</c:v>
                </c:pt>
                <c:pt idx="8073">
                  <c:v>807.5</c:v>
                </c:pt>
                <c:pt idx="8074">
                  <c:v>807.6</c:v>
                </c:pt>
                <c:pt idx="8075">
                  <c:v>807.7</c:v>
                </c:pt>
                <c:pt idx="8076">
                  <c:v>807.8</c:v>
                </c:pt>
                <c:pt idx="8077">
                  <c:v>807.9</c:v>
                </c:pt>
                <c:pt idx="8078">
                  <c:v>808</c:v>
                </c:pt>
                <c:pt idx="8079">
                  <c:v>808.1</c:v>
                </c:pt>
                <c:pt idx="8080">
                  <c:v>808.2</c:v>
                </c:pt>
                <c:pt idx="8081">
                  <c:v>808.3</c:v>
                </c:pt>
                <c:pt idx="8082">
                  <c:v>808.4</c:v>
                </c:pt>
                <c:pt idx="8083">
                  <c:v>808.5</c:v>
                </c:pt>
                <c:pt idx="8084">
                  <c:v>808.6</c:v>
                </c:pt>
                <c:pt idx="8085">
                  <c:v>808.7</c:v>
                </c:pt>
                <c:pt idx="8086">
                  <c:v>808.8</c:v>
                </c:pt>
                <c:pt idx="8087">
                  <c:v>808.9</c:v>
                </c:pt>
                <c:pt idx="8088">
                  <c:v>809</c:v>
                </c:pt>
                <c:pt idx="8089">
                  <c:v>809.1</c:v>
                </c:pt>
                <c:pt idx="8090">
                  <c:v>809.2</c:v>
                </c:pt>
                <c:pt idx="8091">
                  <c:v>809.3</c:v>
                </c:pt>
                <c:pt idx="8092">
                  <c:v>809.4</c:v>
                </c:pt>
                <c:pt idx="8093">
                  <c:v>809.5</c:v>
                </c:pt>
                <c:pt idx="8094">
                  <c:v>809.6</c:v>
                </c:pt>
                <c:pt idx="8095">
                  <c:v>809.7</c:v>
                </c:pt>
                <c:pt idx="8096">
                  <c:v>809.8</c:v>
                </c:pt>
                <c:pt idx="8097">
                  <c:v>809.9</c:v>
                </c:pt>
                <c:pt idx="8098">
                  <c:v>810</c:v>
                </c:pt>
                <c:pt idx="8099">
                  <c:v>810.1</c:v>
                </c:pt>
                <c:pt idx="8100">
                  <c:v>810.2</c:v>
                </c:pt>
                <c:pt idx="8101">
                  <c:v>810.3</c:v>
                </c:pt>
                <c:pt idx="8102">
                  <c:v>810.4</c:v>
                </c:pt>
                <c:pt idx="8103">
                  <c:v>810.5</c:v>
                </c:pt>
                <c:pt idx="8104">
                  <c:v>810.6</c:v>
                </c:pt>
                <c:pt idx="8105">
                  <c:v>810.7</c:v>
                </c:pt>
                <c:pt idx="8106">
                  <c:v>810.8</c:v>
                </c:pt>
                <c:pt idx="8107">
                  <c:v>810.9</c:v>
                </c:pt>
                <c:pt idx="8108">
                  <c:v>811</c:v>
                </c:pt>
                <c:pt idx="8109">
                  <c:v>811.1</c:v>
                </c:pt>
                <c:pt idx="8110">
                  <c:v>811.2</c:v>
                </c:pt>
                <c:pt idx="8111">
                  <c:v>811.3</c:v>
                </c:pt>
                <c:pt idx="8112">
                  <c:v>811.4</c:v>
                </c:pt>
                <c:pt idx="8113">
                  <c:v>811.5</c:v>
                </c:pt>
                <c:pt idx="8114">
                  <c:v>811.6</c:v>
                </c:pt>
                <c:pt idx="8115">
                  <c:v>811.7</c:v>
                </c:pt>
                <c:pt idx="8116">
                  <c:v>811.8</c:v>
                </c:pt>
                <c:pt idx="8117">
                  <c:v>811.9</c:v>
                </c:pt>
                <c:pt idx="8118">
                  <c:v>812</c:v>
                </c:pt>
                <c:pt idx="8119">
                  <c:v>812.1</c:v>
                </c:pt>
                <c:pt idx="8120">
                  <c:v>812.2</c:v>
                </c:pt>
                <c:pt idx="8121">
                  <c:v>812.3</c:v>
                </c:pt>
                <c:pt idx="8122">
                  <c:v>812.4</c:v>
                </c:pt>
                <c:pt idx="8123">
                  <c:v>812.5</c:v>
                </c:pt>
                <c:pt idx="8124">
                  <c:v>812.6</c:v>
                </c:pt>
                <c:pt idx="8125">
                  <c:v>812.7</c:v>
                </c:pt>
                <c:pt idx="8126">
                  <c:v>812.8</c:v>
                </c:pt>
                <c:pt idx="8127">
                  <c:v>812.9</c:v>
                </c:pt>
                <c:pt idx="8128">
                  <c:v>813</c:v>
                </c:pt>
                <c:pt idx="8129">
                  <c:v>813.1</c:v>
                </c:pt>
                <c:pt idx="8130">
                  <c:v>813.2</c:v>
                </c:pt>
                <c:pt idx="8131">
                  <c:v>813.3</c:v>
                </c:pt>
                <c:pt idx="8132">
                  <c:v>813.4</c:v>
                </c:pt>
                <c:pt idx="8133">
                  <c:v>813.5</c:v>
                </c:pt>
                <c:pt idx="8134">
                  <c:v>813.6</c:v>
                </c:pt>
                <c:pt idx="8135">
                  <c:v>813.7</c:v>
                </c:pt>
                <c:pt idx="8136">
                  <c:v>813.8</c:v>
                </c:pt>
                <c:pt idx="8137">
                  <c:v>813.9</c:v>
                </c:pt>
                <c:pt idx="8138">
                  <c:v>814</c:v>
                </c:pt>
                <c:pt idx="8139">
                  <c:v>814.1</c:v>
                </c:pt>
                <c:pt idx="8140">
                  <c:v>814.2</c:v>
                </c:pt>
                <c:pt idx="8141">
                  <c:v>814.3</c:v>
                </c:pt>
                <c:pt idx="8142">
                  <c:v>814.4</c:v>
                </c:pt>
                <c:pt idx="8143">
                  <c:v>814.5</c:v>
                </c:pt>
                <c:pt idx="8144">
                  <c:v>814.6</c:v>
                </c:pt>
                <c:pt idx="8145">
                  <c:v>814.7</c:v>
                </c:pt>
                <c:pt idx="8146">
                  <c:v>814.8</c:v>
                </c:pt>
                <c:pt idx="8147">
                  <c:v>814.9</c:v>
                </c:pt>
                <c:pt idx="8148">
                  <c:v>815</c:v>
                </c:pt>
                <c:pt idx="8149">
                  <c:v>815.1</c:v>
                </c:pt>
                <c:pt idx="8150">
                  <c:v>815.2</c:v>
                </c:pt>
                <c:pt idx="8151">
                  <c:v>815.3</c:v>
                </c:pt>
                <c:pt idx="8152">
                  <c:v>815.4</c:v>
                </c:pt>
                <c:pt idx="8153">
                  <c:v>815.5</c:v>
                </c:pt>
                <c:pt idx="8154">
                  <c:v>815.6</c:v>
                </c:pt>
                <c:pt idx="8155">
                  <c:v>815.7</c:v>
                </c:pt>
                <c:pt idx="8156">
                  <c:v>815.8</c:v>
                </c:pt>
                <c:pt idx="8157">
                  <c:v>815.9</c:v>
                </c:pt>
                <c:pt idx="8158">
                  <c:v>816</c:v>
                </c:pt>
                <c:pt idx="8159">
                  <c:v>816.1</c:v>
                </c:pt>
                <c:pt idx="8160">
                  <c:v>816.2</c:v>
                </c:pt>
                <c:pt idx="8161">
                  <c:v>816.3</c:v>
                </c:pt>
                <c:pt idx="8162">
                  <c:v>816.4</c:v>
                </c:pt>
                <c:pt idx="8163">
                  <c:v>816.5</c:v>
                </c:pt>
                <c:pt idx="8164">
                  <c:v>816.6</c:v>
                </c:pt>
                <c:pt idx="8165">
                  <c:v>816.7</c:v>
                </c:pt>
                <c:pt idx="8166">
                  <c:v>816.8</c:v>
                </c:pt>
                <c:pt idx="8167">
                  <c:v>816.9</c:v>
                </c:pt>
                <c:pt idx="8168">
                  <c:v>817</c:v>
                </c:pt>
                <c:pt idx="8169">
                  <c:v>817.1</c:v>
                </c:pt>
                <c:pt idx="8170">
                  <c:v>817.2</c:v>
                </c:pt>
                <c:pt idx="8171">
                  <c:v>817.3</c:v>
                </c:pt>
                <c:pt idx="8172">
                  <c:v>817.4</c:v>
                </c:pt>
                <c:pt idx="8173">
                  <c:v>817.5</c:v>
                </c:pt>
                <c:pt idx="8174">
                  <c:v>817.6</c:v>
                </c:pt>
                <c:pt idx="8175">
                  <c:v>817.7</c:v>
                </c:pt>
                <c:pt idx="8176">
                  <c:v>817.8</c:v>
                </c:pt>
                <c:pt idx="8177">
                  <c:v>817.9</c:v>
                </c:pt>
                <c:pt idx="8178">
                  <c:v>818</c:v>
                </c:pt>
                <c:pt idx="8179">
                  <c:v>818.1</c:v>
                </c:pt>
                <c:pt idx="8180">
                  <c:v>818.2</c:v>
                </c:pt>
                <c:pt idx="8181">
                  <c:v>818.3</c:v>
                </c:pt>
                <c:pt idx="8182">
                  <c:v>818.4</c:v>
                </c:pt>
                <c:pt idx="8183">
                  <c:v>818.5</c:v>
                </c:pt>
                <c:pt idx="8184">
                  <c:v>818.6</c:v>
                </c:pt>
                <c:pt idx="8185">
                  <c:v>818.7</c:v>
                </c:pt>
                <c:pt idx="8186">
                  <c:v>818.8</c:v>
                </c:pt>
                <c:pt idx="8187">
                  <c:v>818.9</c:v>
                </c:pt>
                <c:pt idx="8188">
                  <c:v>819</c:v>
                </c:pt>
                <c:pt idx="8189">
                  <c:v>819.1</c:v>
                </c:pt>
                <c:pt idx="8190">
                  <c:v>819.2</c:v>
                </c:pt>
                <c:pt idx="8191">
                  <c:v>819.3</c:v>
                </c:pt>
                <c:pt idx="8192">
                  <c:v>819.4</c:v>
                </c:pt>
                <c:pt idx="8193">
                  <c:v>819.5</c:v>
                </c:pt>
                <c:pt idx="8194">
                  <c:v>819.6</c:v>
                </c:pt>
                <c:pt idx="8195">
                  <c:v>819.7</c:v>
                </c:pt>
                <c:pt idx="8196">
                  <c:v>819.8</c:v>
                </c:pt>
                <c:pt idx="8197">
                  <c:v>819.9</c:v>
                </c:pt>
                <c:pt idx="8198">
                  <c:v>820</c:v>
                </c:pt>
                <c:pt idx="8199">
                  <c:v>820.1</c:v>
                </c:pt>
                <c:pt idx="8200">
                  <c:v>820.2</c:v>
                </c:pt>
                <c:pt idx="8201">
                  <c:v>820.3</c:v>
                </c:pt>
                <c:pt idx="8202">
                  <c:v>820.4</c:v>
                </c:pt>
                <c:pt idx="8203">
                  <c:v>820.5</c:v>
                </c:pt>
                <c:pt idx="8204">
                  <c:v>820.6</c:v>
                </c:pt>
                <c:pt idx="8205">
                  <c:v>820.7</c:v>
                </c:pt>
                <c:pt idx="8206">
                  <c:v>820.8</c:v>
                </c:pt>
                <c:pt idx="8207">
                  <c:v>820.9</c:v>
                </c:pt>
                <c:pt idx="8208">
                  <c:v>821</c:v>
                </c:pt>
                <c:pt idx="8209">
                  <c:v>821.1</c:v>
                </c:pt>
                <c:pt idx="8210">
                  <c:v>821.2</c:v>
                </c:pt>
                <c:pt idx="8211">
                  <c:v>821.3</c:v>
                </c:pt>
                <c:pt idx="8212">
                  <c:v>821.4</c:v>
                </c:pt>
                <c:pt idx="8213">
                  <c:v>821.5</c:v>
                </c:pt>
                <c:pt idx="8214">
                  <c:v>821.6</c:v>
                </c:pt>
                <c:pt idx="8215">
                  <c:v>821.7</c:v>
                </c:pt>
                <c:pt idx="8216">
                  <c:v>821.8</c:v>
                </c:pt>
                <c:pt idx="8217">
                  <c:v>821.9</c:v>
                </c:pt>
                <c:pt idx="8218">
                  <c:v>822</c:v>
                </c:pt>
                <c:pt idx="8219">
                  <c:v>822.1</c:v>
                </c:pt>
                <c:pt idx="8220">
                  <c:v>822.2</c:v>
                </c:pt>
                <c:pt idx="8221">
                  <c:v>822.3</c:v>
                </c:pt>
                <c:pt idx="8222">
                  <c:v>822.4</c:v>
                </c:pt>
                <c:pt idx="8223">
                  <c:v>822.5</c:v>
                </c:pt>
                <c:pt idx="8224">
                  <c:v>822.6</c:v>
                </c:pt>
                <c:pt idx="8225">
                  <c:v>822.7</c:v>
                </c:pt>
                <c:pt idx="8226">
                  <c:v>822.8</c:v>
                </c:pt>
                <c:pt idx="8227">
                  <c:v>822.9</c:v>
                </c:pt>
                <c:pt idx="8228">
                  <c:v>823</c:v>
                </c:pt>
                <c:pt idx="8229">
                  <c:v>823.1</c:v>
                </c:pt>
                <c:pt idx="8230">
                  <c:v>823.2</c:v>
                </c:pt>
                <c:pt idx="8231">
                  <c:v>823.3</c:v>
                </c:pt>
                <c:pt idx="8232">
                  <c:v>823.4</c:v>
                </c:pt>
                <c:pt idx="8233">
                  <c:v>823.5</c:v>
                </c:pt>
                <c:pt idx="8234">
                  <c:v>823.6</c:v>
                </c:pt>
                <c:pt idx="8235">
                  <c:v>823.7</c:v>
                </c:pt>
                <c:pt idx="8236">
                  <c:v>823.8</c:v>
                </c:pt>
                <c:pt idx="8237">
                  <c:v>823.9</c:v>
                </c:pt>
                <c:pt idx="8238">
                  <c:v>824</c:v>
                </c:pt>
                <c:pt idx="8239">
                  <c:v>824.1</c:v>
                </c:pt>
                <c:pt idx="8240">
                  <c:v>824.2</c:v>
                </c:pt>
                <c:pt idx="8241">
                  <c:v>824.3</c:v>
                </c:pt>
                <c:pt idx="8242">
                  <c:v>824.4</c:v>
                </c:pt>
                <c:pt idx="8243">
                  <c:v>824.5</c:v>
                </c:pt>
                <c:pt idx="8244">
                  <c:v>824.6</c:v>
                </c:pt>
                <c:pt idx="8245">
                  <c:v>824.7</c:v>
                </c:pt>
                <c:pt idx="8246">
                  <c:v>824.8</c:v>
                </c:pt>
                <c:pt idx="8247">
                  <c:v>824.9</c:v>
                </c:pt>
                <c:pt idx="8248">
                  <c:v>825</c:v>
                </c:pt>
                <c:pt idx="8249">
                  <c:v>825.1</c:v>
                </c:pt>
                <c:pt idx="8250">
                  <c:v>825.2</c:v>
                </c:pt>
                <c:pt idx="8251">
                  <c:v>825.3</c:v>
                </c:pt>
                <c:pt idx="8252">
                  <c:v>825.4</c:v>
                </c:pt>
                <c:pt idx="8253">
                  <c:v>825.5</c:v>
                </c:pt>
                <c:pt idx="8254">
                  <c:v>825.6</c:v>
                </c:pt>
                <c:pt idx="8255">
                  <c:v>825.7</c:v>
                </c:pt>
                <c:pt idx="8256">
                  <c:v>825.8</c:v>
                </c:pt>
                <c:pt idx="8257">
                  <c:v>825.9</c:v>
                </c:pt>
                <c:pt idx="8258">
                  <c:v>826</c:v>
                </c:pt>
                <c:pt idx="8259">
                  <c:v>826.1</c:v>
                </c:pt>
                <c:pt idx="8260">
                  <c:v>826.2</c:v>
                </c:pt>
                <c:pt idx="8261">
                  <c:v>826.3</c:v>
                </c:pt>
                <c:pt idx="8262">
                  <c:v>826.4</c:v>
                </c:pt>
                <c:pt idx="8263">
                  <c:v>826.5</c:v>
                </c:pt>
                <c:pt idx="8264">
                  <c:v>826.6</c:v>
                </c:pt>
                <c:pt idx="8265">
                  <c:v>826.7</c:v>
                </c:pt>
                <c:pt idx="8266">
                  <c:v>826.8</c:v>
                </c:pt>
                <c:pt idx="8267">
                  <c:v>826.9</c:v>
                </c:pt>
                <c:pt idx="8268">
                  <c:v>827</c:v>
                </c:pt>
                <c:pt idx="8269">
                  <c:v>827.1</c:v>
                </c:pt>
                <c:pt idx="8270">
                  <c:v>827.2</c:v>
                </c:pt>
                <c:pt idx="8271">
                  <c:v>827.3</c:v>
                </c:pt>
                <c:pt idx="8272">
                  <c:v>827.4</c:v>
                </c:pt>
                <c:pt idx="8273">
                  <c:v>827.5</c:v>
                </c:pt>
                <c:pt idx="8274">
                  <c:v>827.6</c:v>
                </c:pt>
                <c:pt idx="8275">
                  <c:v>827.7</c:v>
                </c:pt>
                <c:pt idx="8276">
                  <c:v>827.8</c:v>
                </c:pt>
                <c:pt idx="8277">
                  <c:v>827.9</c:v>
                </c:pt>
                <c:pt idx="8278">
                  <c:v>828</c:v>
                </c:pt>
                <c:pt idx="8279">
                  <c:v>828.1</c:v>
                </c:pt>
                <c:pt idx="8280">
                  <c:v>828.2</c:v>
                </c:pt>
                <c:pt idx="8281">
                  <c:v>828.3</c:v>
                </c:pt>
                <c:pt idx="8282">
                  <c:v>828.4</c:v>
                </c:pt>
                <c:pt idx="8283">
                  <c:v>828.5</c:v>
                </c:pt>
                <c:pt idx="8284">
                  <c:v>828.6</c:v>
                </c:pt>
                <c:pt idx="8285">
                  <c:v>828.7</c:v>
                </c:pt>
                <c:pt idx="8286">
                  <c:v>828.8</c:v>
                </c:pt>
                <c:pt idx="8287">
                  <c:v>828.9</c:v>
                </c:pt>
                <c:pt idx="8288">
                  <c:v>829</c:v>
                </c:pt>
                <c:pt idx="8289">
                  <c:v>829.1</c:v>
                </c:pt>
                <c:pt idx="8290">
                  <c:v>829.2</c:v>
                </c:pt>
                <c:pt idx="8291">
                  <c:v>829.3</c:v>
                </c:pt>
                <c:pt idx="8292">
                  <c:v>829.4</c:v>
                </c:pt>
                <c:pt idx="8293">
                  <c:v>829.5</c:v>
                </c:pt>
                <c:pt idx="8294">
                  <c:v>829.6</c:v>
                </c:pt>
                <c:pt idx="8295">
                  <c:v>829.7</c:v>
                </c:pt>
                <c:pt idx="8296">
                  <c:v>829.8</c:v>
                </c:pt>
                <c:pt idx="8297">
                  <c:v>829.9</c:v>
                </c:pt>
                <c:pt idx="8298">
                  <c:v>830</c:v>
                </c:pt>
                <c:pt idx="8299">
                  <c:v>830.1</c:v>
                </c:pt>
                <c:pt idx="8300">
                  <c:v>830.2</c:v>
                </c:pt>
                <c:pt idx="8301">
                  <c:v>830.3</c:v>
                </c:pt>
                <c:pt idx="8302">
                  <c:v>830.4</c:v>
                </c:pt>
                <c:pt idx="8303">
                  <c:v>830.5</c:v>
                </c:pt>
                <c:pt idx="8304">
                  <c:v>830.6</c:v>
                </c:pt>
                <c:pt idx="8305">
                  <c:v>830.7</c:v>
                </c:pt>
                <c:pt idx="8306">
                  <c:v>830.8</c:v>
                </c:pt>
                <c:pt idx="8307">
                  <c:v>830.9</c:v>
                </c:pt>
                <c:pt idx="8308">
                  <c:v>831</c:v>
                </c:pt>
                <c:pt idx="8309">
                  <c:v>831.1</c:v>
                </c:pt>
                <c:pt idx="8310">
                  <c:v>831.2</c:v>
                </c:pt>
                <c:pt idx="8311">
                  <c:v>831.3</c:v>
                </c:pt>
                <c:pt idx="8312">
                  <c:v>831.4</c:v>
                </c:pt>
                <c:pt idx="8313">
                  <c:v>831.5</c:v>
                </c:pt>
                <c:pt idx="8314">
                  <c:v>831.6</c:v>
                </c:pt>
                <c:pt idx="8315">
                  <c:v>831.7</c:v>
                </c:pt>
                <c:pt idx="8316">
                  <c:v>831.8</c:v>
                </c:pt>
                <c:pt idx="8317">
                  <c:v>831.9</c:v>
                </c:pt>
                <c:pt idx="8318">
                  <c:v>832</c:v>
                </c:pt>
                <c:pt idx="8319">
                  <c:v>832.1</c:v>
                </c:pt>
                <c:pt idx="8320">
                  <c:v>832.2</c:v>
                </c:pt>
                <c:pt idx="8321">
                  <c:v>832.3</c:v>
                </c:pt>
                <c:pt idx="8322">
                  <c:v>832.4</c:v>
                </c:pt>
                <c:pt idx="8323">
                  <c:v>832.5</c:v>
                </c:pt>
                <c:pt idx="8324">
                  <c:v>832.6</c:v>
                </c:pt>
                <c:pt idx="8325">
                  <c:v>832.7</c:v>
                </c:pt>
                <c:pt idx="8326">
                  <c:v>832.8</c:v>
                </c:pt>
                <c:pt idx="8327">
                  <c:v>832.9</c:v>
                </c:pt>
                <c:pt idx="8328">
                  <c:v>833</c:v>
                </c:pt>
                <c:pt idx="8329">
                  <c:v>833.1</c:v>
                </c:pt>
                <c:pt idx="8330">
                  <c:v>833.2</c:v>
                </c:pt>
                <c:pt idx="8331">
                  <c:v>833.3</c:v>
                </c:pt>
                <c:pt idx="8332">
                  <c:v>833.4</c:v>
                </c:pt>
                <c:pt idx="8333">
                  <c:v>833.5</c:v>
                </c:pt>
                <c:pt idx="8334">
                  <c:v>833.6</c:v>
                </c:pt>
                <c:pt idx="8335">
                  <c:v>833.7</c:v>
                </c:pt>
                <c:pt idx="8336">
                  <c:v>833.8</c:v>
                </c:pt>
                <c:pt idx="8337">
                  <c:v>833.9</c:v>
                </c:pt>
                <c:pt idx="8338">
                  <c:v>834</c:v>
                </c:pt>
                <c:pt idx="8339">
                  <c:v>834.1</c:v>
                </c:pt>
                <c:pt idx="8340">
                  <c:v>834.2</c:v>
                </c:pt>
                <c:pt idx="8341">
                  <c:v>834.3</c:v>
                </c:pt>
                <c:pt idx="8342">
                  <c:v>834.4</c:v>
                </c:pt>
                <c:pt idx="8343">
                  <c:v>834.5</c:v>
                </c:pt>
                <c:pt idx="8344">
                  <c:v>834.6</c:v>
                </c:pt>
                <c:pt idx="8345">
                  <c:v>834.7</c:v>
                </c:pt>
                <c:pt idx="8346">
                  <c:v>834.8</c:v>
                </c:pt>
                <c:pt idx="8347">
                  <c:v>834.9</c:v>
                </c:pt>
                <c:pt idx="8348">
                  <c:v>835</c:v>
                </c:pt>
                <c:pt idx="8349">
                  <c:v>835.1</c:v>
                </c:pt>
                <c:pt idx="8350">
                  <c:v>835.2</c:v>
                </c:pt>
                <c:pt idx="8351">
                  <c:v>835.3</c:v>
                </c:pt>
                <c:pt idx="8352">
                  <c:v>835.4</c:v>
                </c:pt>
                <c:pt idx="8353">
                  <c:v>835.5</c:v>
                </c:pt>
                <c:pt idx="8354">
                  <c:v>835.6</c:v>
                </c:pt>
                <c:pt idx="8355">
                  <c:v>835.7</c:v>
                </c:pt>
                <c:pt idx="8356">
                  <c:v>835.8</c:v>
                </c:pt>
                <c:pt idx="8357">
                  <c:v>835.9</c:v>
                </c:pt>
                <c:pt idx="8358">
                  <c:v>836</c:v>
                </c:pt>
                <c:pt idx="8359">
                  <c:v>836.1</c:v>
                </c:pt>
                <c:pt idx="8360">
                  <c:v>836.2</c:v>
                </c:pt>
                <c:pt idx="8361">
                  <c:v>836.3</c:v>
                </c:pt>
                <c:pt idx="8362">
                  <c:v>836.4</c:v>
                </c:pt>
                <c:pt idx="8363">
                  <c:v>836.5</c:v>
                </c:pt>
                <c:pt idx="8364">
                  <c:v>836.6</c:v>
                </c:pt>
                <c:pt idx="8365">
                  <c:v>836.7</c:v>
                </c:pt>
                <c:pt idx="8366">
                  <c:v>836.8</c:v>
                </c:pt>
                <c:pt idx="8367">
                  <c:v>836.9</c:v>
                </c:pt>
                <c:pt idx="8368">
                  <c:v>837</c:v>
                </c:pt>
                <c:pt idx="8369">
                  <c:v>837.1</c:v>
                </c:pt>
                <c:pt idx="8370">
                  <c:v>837.2</c:v>
                </c:pt>
                <c:pt idx="8371">
                  <c:v>837.3</c:v>
                </c:pt>
                <c:pt idx="8372">
                  <c:v>837.4</c:v>
                </c:pt>
                <c:pt idx="8373">
                  <c:v>837.5</c:v>
                </c:pt>
                <c:pt idx="8374">
                  <c:v>837.6</c:v>
                </c:pt>
                <c:pt idx="8375">
                  <c:v>837.7</c:v>
                </c:pt>
                <c:pt idx="8376">
                  <c:v>837.8</c:v>
                </c:pt>
                <c:pt idx="8377">
                  <c:v>837.9</c:v>
                </c:pt>
                <c:pt idx="8378">
                  <c:v>838</c:v>
                </c:pt>
                <c:pt idx="8379">
                  <c:v>838.1</c:v>
                </c:pt>
                <c:pt idx="8380">
                  <c:v>838.2</c:v>
                </c:pt>
                <c:pt idx="8381">
                  <c:v>838.3</c:v>
                </c:pt>
                <c:pt idx="8382">
                  <c:v>838.4</c:v>
                </c:pt>
                <c:pt idx="8383">
                  <c:v>838.5</c:v>
                </c:pt>
                <c:pt idx="8384">
                  <c:v>838.6</c:v>
                </c:pt>
                <c:pt idx="8385">
                  <c:v>838.7</c:v>
                </c:pt>
                <c:pt idx="8386">
                  <c:v>838.8</c:v>
                </c:pt>
                <c:pt idx="8387">
                  <c:v>838.9</c:v>
                </c:pt>
                <c:pt idx="8388">
                  <c:v>839</c:v>
                </c:pt>
                <c:pt idx="8389">
                  <c:v>839.1</c:v>
                </c:pt>
                <c:pt idx="8390">
                  <c:v>839.2</c:v>
                </c:pt>
                <c:pt idx="8391">
                  <c:v>839.3</c:v>
                </c:pt>
                <c:pt idx="8392">
                  <c:v>839.4</c:v>
                </c:pt>
                <c:pt idx="8393">
                  <c:v>839.5</c:v>
                </c:pt>
                <c:pt idx="8394">
                  <c:v>839.6</c:v>
                </c:pt>
                <c:pt idx="8395">
                  <c:v>839.7</c:v>
                </c:pt>
                <c:pt idx="8396">
                  <c:v>839.8</c:v>
                </c:pt>
                <c:pt idx="8397">
                  <c:v>839.9</c:v>
                </c:pt>
                <c:pt idx="8398">
                  <c:v>840</c:v>
                </c:pt>
                <c:pt idx="8399">
                  <c:v>840.1</c:v>
                </c:pt>
                <c:pt idx="8400">
                  <c:v>840.2</c:v>
                </c:pt>
                <c:pt idx="8401">
                  <c:v>840.3</c:v>
                </c:pt>
                <c:pt idx="8402">
                  <c:v>840.4</c:v>
                </c:pt>
                <c:pt idx="8403">
                  <c:v>840.5</c:v>
                </c:pt>
                <c:pt idx="8404">
                  <c:v>840.6</c:v>
                </c:pt>
                <c:pt idx="8405">
                  <c:v>840.7</c:v>
                </c:pt>
                <c:pt idx="8406">
                  <c:v>840.8</c:v>
                </c:pt>
                <c:pt idx="8407">
                  <c:v>840.9</c:v>
                </c:pt>
                <c:pt idx="8408">
                  <c:v>841</c:v>
                </c:pt>
                <c:pt idx="8409">
                  <c:v>841.1</c:v>
                </c:pt>
                <c:pt idx="8410">
                  <c:v>841.2</c:v>
                </c:pt>
                <c:pt idx="8411">
                  <c:v>841.3</c:v>
                </c:pt>
                <c:pt idx="8412">
                  <c:v>841.4</c:v>
                </c:pt>
                <c:pt idx="8413">
                  <c:v>841.5</c:v>
                </c:pt>
                <c:pt idx="8414">
                  <c:v>841.6</c:v>
                </c:pt>
                <c:pt idx="8415">
                  <c:v>841.7</c:v>
                </c:pt>
                <c:pt idx="8416">
                  <c:v>841.8</c:v>
                </c:pt>
                <c:pt idx="8417">
                  <c:v>841.9</c:v>
                </c:pt>
                <c:pt idx="8418">
                  <c:v>842</c:v>
                </c:pt>
                <c:pt idx="8419">
                  <c:v>842.1</c:v>
                </c:pt>
                <c:pt idx="8420">
                  <c:v>842.2</c:v>
                </c:pt>
                <c:pt idx="8421">
                  <c:v>842.3</c:v>
                </c:pt>
                <c:pt idx="8422">
                  <c:v>842.4</c:v>
                </c:pt>
                <c:pt idx="8423">
                  <c:v>842.5</c:v>
                </c:pt>
                <c:pt idx="8424">
                  <c:v>842.6</c:v>
                </c:pt>
                <c:pt idx="8425">
                  <c:v>842.7</c:v>
                </c:pt>
                <c:pt idx="8426">
                  <c:v>842.8</c:v>
                </c:pt>
                <c:pt idx="8427">
                  <c:v>842.9</c:v>
                </c:pt>
                <c:pt idx="8428">
                  <c:v>843</c:v>
                </c:pt>
                <c:pt idx="8429">
                  <c:v>843.1</c:v>
                </c:pt>
                <c:pt idx="8430">
                  <c:v>843.2</c:v>
                </c:pt>
                <c:pt idx="8431">
                  <c:v>843.3</c:v>
                </c:pt>
                <c:pt idx="8432">
                  <c:v>843.4</c:v>
                </c:pt>
                <c:pt idx="8433">
                  <c:v>843.5</c:v>
                </c:pt>
                <c:pt idx="8434">
                  <c:v>843.6</c:v>
                </c:pt>
                <c:pt idx="8435">
                  <c:v>843.7</c:v>
                </c:pt>
                <c:pt idx="8436">
                  <c:v>843.8</c:v>
                </c:pt>
                <c:pt idx="8437">
                  <c:v>843.9</c:v>
                </c:pt>
                <c:pt idx="8438">
                  <c:v>844</c:v>
                </c:pt>
                <c:pt idx="8439">
                  <c:v>844.1</c:v>
                </c:pt>
                <c:pt idx="8440">
                  <c:v>844.2</c:v>
                </c:pt>
                <c:pt idx="8441">
                  <c:v>844.3</c:v>
                </c:pt>
                <c:pt idx="8442">
                  <c:v>844.4</c:v>
                </c:pt>
                <c:pt idx="8443">
                  <c:v>844.5</c:v>
                </c:pt>
                <c:pt idx="8444">
                  <c:v>844.6</c:v>
                </c:pt>
                <c:pt idx="8445">
                  <c:v>844.7</c:v>
                </c:pt>
                <c:pt idx="8446">
                  <c:v>844.8</c:v>
                </c:pt>
                <c:pt idx="8447">
                  <c:v>844.9</c:v>
                </c:pt>
                <c:pt idx="8448">
                  <c:v>845</c:v>
                </c:pt>
                <c:pt idx="8449">
                  <c:v>845.1</c:v>
                </c:pt>
                <c:pt idx="8450">
                  <c:v>845.2</c:v>
                </c:pt>
                <c:pt idx="8451">
                  <c:v>845.3</c:v>
                </c:pt>
                <c:pt idx="8452">
                  <c:v>845.4</c:v>
                </c:pt>
                <c:pt idx="8453">
                  <c:v>845.5</c:v>
                </c:pt>
                <c:pt idx="8454">
                  <c:v>845.6</c:v>
                </c:pt>
                <c:pt idx="8455">
                  <c:v>845.7</c:v>
                </c:pt>
                <c:pt idx="8456">
                  <c:v>845.8</c:v>
                </c:pt>
                <c:pt idx="8457">
                  <c:v>845.9</c:v>
                </c:pt>
                <c:pt idx="8458">
                  <c:v>846</c:v>
                </c:pt>
                <c:pt idx="8459">
                  <c:v>846.1</c:v>
                </c:pt>
                <c:pt idx="8460">
                  <c:v>846.2</c:v>
                </c:pt>
                <c:pt idx="8461">
                  <c:v>846.3</c:v>
                </c:pt>
                <c:pt idx="8462">
                  <c:v>846.4</c:v>
                </c:pt>
                <c:pt idx="8463">
                  <c:v>846.5</c:v>
                </c:pt>
                <c:pt idx="8464">
                  <c:v>846.6</c:v>
                </c:pt>
                <c:pt idx="8465">
                  <c:v>846.7</c:v>
                </c:pt>
                <c:pt idx="8466">
                  <c:v>846.8</c:v>
                </c:pt>
                <c:pt idx="8467">
                  <c:v>846.9</c:v>
                </c:pt>
                <c:pt idx="8468">
                  <c:v>847</c:v>
                </c:pt>
                <c:pt idx="8469">
                  <c:v>847.1</c:v>
                </c:pt>
                <c:pt idx="8470">
                  <c:v>847.2</c:v>
                </c:pt>
                <c:pt idx="8471">
                  <c:v>847.3</c:v>
                </c:pt>
                <c:pt idx="8472">
                  <c:v>847.4</c:v>
                </c:pt>
                <c:pt idx="8473">
                  <c:v>847.5</c:v>
                </c:pt>
                <c:pt idx="8474">
                  <c:v>847.6</c:v>
                </c:pt>
                <c:pt idx="8475">
                  <c:v>847.7</c:v>
                </c:pt>
                <c:pt idx="8476">
                  <c:v>847.8</c:v>
                </c:pt>
                <c:pt idx="8477">
                  <c:v>847.9</c:v>
                </c:pt>
                <c:pt idx="8478">
                  <c:v>848</c:v>
                </c:pt>
                <c:pt idx="8479">
                  <c:v>848.1</c:v>
                </c:pt>
                <c:pt idx="8480">
                  <c:v>848.2</c:v>
                </c:pt>
                <c:pt idx="8481">
                  <c:v>848.3</c:v>
                </c:pt>
                <c:pt idx="8482">
                  <c:v>848.4</c:v>
                </c:pt>
                <c:pt idx="8483">
                  <c:v>848.5</c:v>
                </c:pt>
                <c:pt idx="8484">
                  <c:v>848.6</c:v>
                </c:pt>
                <c:pt idx="8485">
                  <c:v>848.7</c:v>
                </c:pt>
                <c:pt idx="8486">
                  <c:v>848.8</c:v>
                </c:pt>
                <c:pt idx="8487">
                  <c:v>848.9</c:v>
                </c:pt>
                <c:pt idx="8488">
                  <c:v>849</c:v>
                </c:pt>
                <c:pt idx="8489">
                  <c:v>849.1</c:v>
                </c:pt>
                <c:pt idx="8490">
                  <c:v>849.2</c:v>
                </c:pt>
                <c:pt idx="8491">
                  <c:v>849.3</c:v>
                </c:pt>
                <c:pt idx="8492">
                  <c:v>849.4</c:v>
                </c:pt>
                <c:pt idx="8493">
                  <c:v>849.5</c:v>
                </c:pt>
                <c:pt idx="8494">
                  <c:v>849.6</c:v>
                </c:pt>
                <c:pt idx="8495">
                  <c:v>849.7</c:v>
                </c:pt>
                <c:pt idx="8496">
                  <c:v>849.8</c:v>
                </c:pt>
                <c:pt idx="8497">
                  <c:v>849.9</c:v>
                </c:pt>
                <c:pt idx="8498">
                  <c:v>850</c:v>
                </c:pt>
                <c:pt idx="8499">
                  <c:v>850.1</c:v>
                </c:pt>
                <c:pt idx="8500">
                  <c:v>850.2</c:v>
                </c:pt>
                <c:pt idx="8501">
                  <c:v>850.3</c:v>
                </c:pt>
                <c:pt idx="8502">
                  <c:v>850.4</c:v>
                </c:pt>
                <c:pt idx="8503">
                  <c:v>850.5</c:v>
                </c:pt>
                <c:pt idx="8504">
                  <c:v>850.6</c:v>
                </c:pt>
                <c:pt idx="8505">
                  <c:v>850.7</c:v>
                </c:pt>
                <c:pt idx="8506">
                  <c:v>850.8</c:v>
                </c:pt>
                <c:pt idx="8507">
                  <c:v>850.9</c:v>
                </c:pt>
                <c:pt idx="8508">
                  <c:v>851</c:v>
                </c:pt>
                <c:pt idx="8509">
                  <c:v>851.1</c:v>
                </c:pt>
                <c:pt idx="8510">
                  <c:v>851.2</c:v>
                </c:pt>
                <c:pt idx="8511">
                  <c:v>851.3</c:v>
                </c:pt>
                <c:pt idx="8512">
                  <c:v>851.4</c:v>
                </c:pt>
                <c:pt idx="8513">
                  <c:v>851.5</c:v>
                </c:pt>
                <c:pt idx="8514">
                  <c:v>851.6</c:v>
                </c:pt>
                <c:pt idx="8515">
                  <c:v>851.7</c:v>
                </c:pt>
                <c:pt idx="8516">
                  <c:v>851.8</c:v>
                </c:pt>
                <c:pt idx="8517">
                  <c:v>851.9</c:v>
                </c:pt>
                <c:pt idx="8518">
                  <c:v>852</c:v>
                </c:pt>
                <c:pt idx="8519">
                  <c:v>852.1</c:v>
                </c:pt>
                <c:pt idx="8520">
                  <c:v>852.2</c:v>
                </c:pt>
                <c:pt idx="8521">
                  <c:v>852.3</c:v>
                </c:pt>
                <c:pt idx="8522">
                  <c:v>852.4</c:v>
                </c:pt>
                <c:pt idx="8523">
                  <c:v>852.5</c:v>
                </c:pt>
                <c:pt idx="8524">
                  <c:v>852.6</c:v>
                </c:pt>
                <c:pt idx="8525">
                  <c:v>852.7</c:v>
                </c:pt>
                <c:pt idx="8526">
                  <c:v>852.8</c:v>
                </c:pt>
                <c:pt idx="8527">
                  <c:v>852.9</c:v>
                </c:pt>
                <c:pt idx="8528">
                  <c:v>853</c:v>
                </c:pt>
                <c:pt idx="8529">
                  <c:v>853.1</c:v>
                </c:pt>
                <c:pt idx="8530">
                  <c:v>853.2</c:v>
                </c:pt>
                <c:pt idx="8531">
                  <c:v>853.3</c:v>
                </c:pt>
                <c:pt idx="8532">
                  <c:v>853.4</c:v>
                </c:pt>
                <c:pt idx="8533">
                  <c:v>853.5</c:v>
                </c:pt>
                <c:pt idx="8534">
                  <c:v>853.6</c:v>
                </c:pt>
                <c:pt idx="8535">
                  <c:v>853.7</c:v>
                </c:pt>
                <c:pt idx="8536">
                  <c:v>853.8</c:v>
                </c:pt>
                <c:pt idx="8537">
                  <c:v>853.9</c:v>
                </c:pt>
                <c:pt idx="8538">
                  <c:v>854</c:v>
                </c:pt>
                <c:pt idx="8539">
                  <c:v>854.1</c:v>
                </c:pt>
                <c:pt idx="8540">
                  <c:v>854.2</c:v>
                </c:pt>
                <c:pt idx="8541">
                  <c:v>854.3</c:v>
                </c:pt>
                <c:pt idx="8542">
                  <c:v>854.4</c:v>
                </c:pt>
                <c:pt idx="8543">
                  <c:v>854.5</c:v>
                </c:pt>
                <c:pt idx="8544">
                  <c:v>854.6</c:v>
                </c:pt>
                <c:pt idx="8545">
                  <c:v>854.7</c:v>
                </c:pt>
                <c:pt idx="8546">
                  <c:v>854.8</c:v>
                </c:pt>
                <c:pt idx="8547">
                  <c:v>854.9</c:v>
                </c:pt>
                <c:pt idx="8548">
                  <c:v>855</c:v>
                </c:pt>
                <c:pt idx="8549">
                  <c:v>855.1</c:v>
                </c:pt>
                <c:pt idx="8550">
                  <c:v>855.2</c:v>
                </c:pt>
                <c:pt idx="8551">
                  <c:v>855.3</c:v>
                </c:pt>
                <c:pt idx="8552">
                  <c:v>855.4</c:v>
                </c:pt>
                <c:pt idx="8553">
                  <c:v>855.5</c:v>
                </c:pt>
                <c:pt idx="8554">
                  <c:v>855.6</c:v>
                </c:pt>
                <c:pt idx="8555">
                  <c:v>855.7</c:v>
                </c:pt>
                <c:pt idx="8556">
                  <c:v>855.8</c:v>
                </c:pt>
                <c:pt idx="8557">
                  <c:v>855.9</c:v>
                </c:pt>
                <c:pt idx="8558">
                  <c:v>856</c:v>
                </c:pt>
                <c:pt idx="8559">
                  <c:v>856.1</c:v>
                </c:pt>
                <c:pt idx="8560">
                  <c:v>856.2</c:v>
                </c:pt>
                <c:pt idx="8561">
                  <c:v>856.3</c:v>
                </c:pt>
                <c:pt idx="8562">
                  <c:v>856.4</c:v>
                </c:pt>
                <c:pt idx="8563">
                  <c:v>856.5</c:v>
                </c:pt>
                <c:pt idx="8564">
                  <c:v>856.6</c:v>
                </c:pt>
                <c:pt idx="8565">
                  <c:v>856.7</c:v>
                </c:pt>
                <c:pt idx="8566">
                  <c:v>856.8</c:v>
                </c:pt>
                <c:pt idx="8567">
                  <c:v>856.9</c:v>
                </c:pt>
                <c:pt idx="8568">
                  <c:v>857</c:v>
                </c:pt>
                <c:pt idx="8569">
                  <c:v>857.1</c:v>
                </c:pt>
                <c:pt idx="8570">
                  <c:v>857.2</c:v>
                </c:pt>
                <c:pt idx="8571">
                  <c:v>857.3</c:v>
                </c:pt>
                <c:pt idx="8572">
                  <c:v>857.4</c:v>
                </c:pt>
                <c:pt idx="8573">
                  <c:v>857.5</c:v>
                </c:pt>
                <c:pt idx="8574">
                  <c:v>857.6</c:v>
                </c:pt>
                <c:pt idx="8575">
                  <c:v>857.7</c:v>
                </c:pt>
                <c:pt idx="8576">
                  <c:v>857.8</c:v>
                </c:pt>
                <c:pt idx="8577">
                  <c:v>857.9</c:v>
                </c:pt>
                <c:pt idx="8578">
                  <c:v>858</c:v>
                </c:pt>
                <c:pt idx="8579">
                  <c:v>858.1</c:v>
                </c:pt>
                <c:pt idx="8580">
                  <c:v>858.2</c:v>
                </c:pt>
                <c:pt idx="8581">
                  <c:v>858.3</c:v>
                </c:pt>
                <c:pt idx="8582">
                  <c:v>858.4</c:v>
                </c:pt>
                <c:pt idx="8583">
                  <c:v>858.5</c:v>
                </c:pt>
                <c:pt idx="8584">
                  <c:v>858.6</c:v>
                </c:pt>
                <c:pt idx="8585">
                  <c:v>858.7</c:v>
                </c:pt>
                <c:pt idx="8586">
                  <c:v>858.8</c:v>
                </c:pt>
                <c:pt idx="8587">
                  <c:v>858.9</c:v>
                </c:pt>
                <c:pt idx="8588">
                  <c:v>859</c:v>
                </c:pt>
                <c:pt idx="8589">
                  <c:v>859.1</c:v>
                </c:pt>
                <c:pt idx="8590">
                  <c:v>859.2</c:v>
                </c:pt>
                <c:pt idx="8591">
                  <c:v>859.3</c:v>
                </c:pt>
                <c:pt idx="8592">
                  <c:v>859.4</c:v>
                </c:pt>
                <c:pt idx="8593">
                  <c:v>859.5</c:v>
                </c:pt>
                <c:pt idx="8594">
                  <c:v>859.6</c:v>
                </c:pt>
                <c:pt idx="8595">
                  <c:v>859.7</c:v>
                </c:pt>
                <c:pt idx="8596">
                  <c:v>859.8</c:v>
                </c:pt>
                <c:pt idx="8597">
                  <c:v>859.9</c:v>
                </c:pt>
                <c:pt idx="8598">
                  <c:v>860</c:v>
                </c:pt>
                <c:pt idx="8599">
                  <c:v>860.1</c:v>
                </c:pt>
                <c:pt idx="8600">
                  <c:v>860.2</c:v>
                </c:pt>
                <c:pt idx="8601">
                  <c:v>860.3</c:v>
                </c:pt>
                <c:pt idx="8602">
                  <c:v>860.4</c:v>
                </c:pt>
                <c:pt idx="8603">
                  <c:v>860.5</c:v>
                </c:pt>
                <c:pt idx="8604">
                  <c:v>860.6</c:v>
                </c:pt>
                <c:pt idx="8605">
                  <c:v>860.7</c:v>
                </c:pt>
                <c:pt idx="8606">
                  <c:v>860.8</c:v>
                </c:pt>
                <c:pt idx="8607">
                  <c:v>860.9</c:v>
                </c:pt>
                <c:pt idx="8608">
                  <c:v>861</c:v>
                </c:pt>
                <c:pt idx="8609">
                  <c:v>861.1</c:v>
                </c:pt>
                <c:pt idx="8610">
                  <c:v>861.2</c:v>
                </c:pt>
                <c:pt idx="8611">
                  <c:v>861.3</c:v>
                </c:pt>
                <c:pt idx="8612">
                  <c:v>861.4</c:v>
                </c:pt>
                <c:pt idx="8613">
                  <c:v>861.5</c:v>
                </c:pt>
                <c:pt idx="8614">
                  <c:v>861.6</c:v>
                </c:pt>
                <c:pt idx="8615">
                  <c:v>861.7</c:v>
                </c:pt>
                <c:pt idx="8616">
                  <c:v>861.8</c:v>
                </c:pt>
                <c:pt idx="8617">
                  <c:v>861.9</c:v>
                </c:pt>
                <c:pt idx="8618">
                  <c:v>862</c:v>
                </c:pt>
                <c:pt idx="8619">
                  <c:v>862.1</c:v>
                </c:pt>
                <c:pt idx="8620">
                  <c:v>862.2</c:v>
                </c:pt>
                <c:pt idx="8621">
                  <c:v>862.3</c:v>
                </c:pt>
                <c:pt idx="8622">
                  <c:v>862.4</c:v>
                </c:pt>
                <c:pt idx="8623">
                  <c:v>862.5</c:v>
                </c:pt>
                <c:pt idx="8624">
                  <c:v>862.6</c:v>
                </c:pt>
                <c:pt idx="8625">
                  <c:v>862.7</c:v>
                </c:pt>
                <c:pt idx="8626">
                  <c:v>862.8</c:v>
                </c:pt>
                <c:pt idx="8627">
                  <c:v>862.9</c:v>
                </c:pt>
                <c:pt idx="8628">
                  <c:v>863</c:v>
                </c:pt>
                <c:pt idx="8629">
                  <c:v>863.1</c:v>
                </c:pt>
                <c:pt idx="8630">
                  <c:v>863.2</c:v>
                </c:pt>
                <c:pt idx="8631">
                  <c:v>863.3</c:v>
                </c:pt>
                <c:pt idx="8632">
                  <c:v>863.4</c:v>
                </c:pt>
                <c:pt idx="8633">
                  <c:v>863.5</c:v>
                </c:pt>
                <c:pt idx="8634">
                  <c:v>863.6</c:v>
                </c:pt>
                <c:pt idx="8635">
                  <c:v>863.7</c:v>
                </c:pt>
                <c:pt idx="8636">
                  <c:v>863.8</c:v>
                </c:pt>
                <c:pt idx="8637">
                  <c:v>863.9</c:v>
                </c:pt>
                <c:pt idx="8638">
                  <c:v>864</c:v>
                </c:pt>
                <c:pt idx="8639">
                  <c:v>864.1</c:v>
                </c:pt>
                <c:pt idx="8640">
                  <c:v>864.2</c:v>
                </c:pt>
                <c:pt idx="8641">
                  <c:v>864.3</c:v>
                </c:pt>
                <c:pt idx="8642">
                  <c:v>864.4</c:v>
                </c:pt>
                <c:pt idx="8643">
                  <c:v>864.5</c:v>
                </c:pt>
                <c:pt idx="8644">
                  <c:v>864.6</c:v>
                </c:pt>
                <c:pt idx="8645">
                  <c:v>864.7</c:v>
                </c:pt>
                <c:pt idx="8646">
                  <c:v>864.8</c:v>
                </c:pt>
                <c:pt idx="8647">
                  <c:v>864.9</c:v>
                </c:pt>
                <c:pt idx="8648">
                  <c:v>865</c:v>
                </c:pt>
                <c:pt idx="8649">
                  <c:v>865.1</c:v>
                </c:pt>
                <c:pt idx="8650">
                  <c:v>865.2</c:v>
                </c:pt>
                <c:pt idx="8651">
                  <c:v>865.3</c:v>
                </c:pt>
                <c:pt idx="8652">
                  <c:v>865.4</c:v>
                </c:pt>
                <c:pt idx="8653">
                  <c:v>865.5</c:v>
                </c:pt>
                <c:pt idx="8654">
                  <c:v>865.6</c:v>
                </c:pt>
                <c:pt idx="8655">
                  <c:v>865.7</c:v>
                </c:pt>
                <c:pt idx="8656">
                  <c:v>865.8</c:v>
                </c:pt>
                <c:pt idx="8657">
                  <c:v>865.9</c:v>
                </c:pt>
                <c:pt idx="8658">
                  <c:v>866</c:v>
                </c:pt>
                <c:pt idx="8659">
                  <c:v>866.1</c:v>
                </c:pt>
                <c:pt idx="8660">
                  <c:v>866.2</c:v>
                </c:pt>
                <c:pt idx="8661">
                  <c:v>866.3</c:v>
                </c:pt>
                <c:pt idx="8662">
                  <c:v>866.4</c:v>
                </c:pt>
                <c:pt idx="8663">
                  <c:v>866.5</c:v>
                </c:pt>
                <c:pt idx="8664">
                  <c:v>866.6</c:v>
                </c:pt>
                <c:pt idx="8665">
                  <c:v>866.7</c:v>
                </c:pt>
                <c:pt idx="8666">
                  <c:v>866.8</c:v>
                </c:pt>
                <c:pt idx="8667">
                  <c:v>866.9</c:v>
                </c:pt>
                <c:pt idx="8668">
                  <c:v>867</c:v>
                </c:pt>
                <c:pt idx="8669">
                  <c:v>867.1</c:v>
                </c:pt>
                <c:pt idx="8670">
                  <c:v>867.2</c:v>
                </c:pt>
                <c:pt idx="8671">
                  <c:v>867.3</c:v>
                </c:pt>
                <c:pt idx="8672">
                  <c:v>867.4</c:v>
                </c:pt>
                <c:pt idx="8673">
                  <c:v>867.5</c:v>
                </c:pt>
                <c:pt idx="8674">
                  <c:v>867.6</c:v>
                </c:pt>
                <c:pt idx="8675">
                  <c:v>867.7</c:v>
                </c:pt>
                <c:pt idx="8676">
                  <c:v>867.8</c:v>
                </c:pt>
                <c:pt idx="8677">
                  <c:v>867.9</c:v>
                </c:pt>
                <c:pt idx="8678">
                  <c:v>868</c:v>
                </c:pt>
                <c:pt idx="8679">
                  <c:v>868.1</c:v>
                </c:pt>
                <c:pt idx="8680">
                  <c:v>868.2</c:v>
                </c:pt>
                <c:pt idx="8681">
                  <c:v>868.3</c:v>
                </c:pt>
                <c:pt idx="8682">
                  <c:v>868.4</c:v>
                </c:pt>
                <c:pt idx="8683">
                  <c:v>868.5</c:v>
                </c:pt>
                <c:pt idx="8684">
                  <c:v>868.6</c:v>
                </c:pt>
                <c:pt idx="8685">
                  <c:v>868.7</c:v>
                </c:pt>
                <c:pt idx="8686">
                  <c:v>868.8</c:v>
                </c:pt>
                <c:pt idx="8687">
                  <c:v>868.9</c:v>
                </c:pt>
                <c:pt idx="8688">
                  <c:v>869</c:v>
                </c:pt>
                <c:pt idx="8689">
                  <c:v>869.1</c:v>
                </c:pt>
                <c:pt idx="8690">
                  <c:v>869.2</c:v>
                </c:pt>
                <c:pt idx="8691">
                  <c:v>869.3</c:v>
                </c:pt>
                <c:pt idx="8692">
                  <c:v>869.4</c:v>
                </c:pt>
                <c:pt idx="8693">
                  <c:v>869.5</c:v>
                </c:pt>
                <c:pt idx="8694">
                  <c:v>869.6</c:v>
                </c:pt>
                <c:pt idx="8695">
                  <c:v>869.7</c:v>
                </c:pt>
                <c:pt idx="8696">
                  <c:v>869.8</c:v>
                </c:pt>
                <c:pt idx="8697">
                  <c:v>869.9</c:v>
                </c:pt>
                <c:pt idx="8698">
                  <c:v>870</c:v>
                </c:pt>
                <c:pt idx="8699">
                  <c:v>870.1</c:v>
                </c:pt>
                <c:pt idx="8700">
                  <c:v>870.2</c:v>
                </c:pt>
                <c:pt idx="8701">
                  <c:v>870.3</c:v>
                </c:pt>
                <c:pt idx="8702">
                  <c:v>870.4</c:v>
                </c:pt>
                <c:pt idx="8703">
                  <c:v>870.5</c:v>
                </c:pt>
                <c:pt idx="8704">
                  <c:v>870.6</c:v>
                </c:pt>
                <c:pt idx="8705">
                  <c:v>870.7</c:v>
                </c:pt>
                <c:pt idx="8706">
                  <c:v>870.8</c:v>
                </c:pt>
                <c:pt idx="8707">
                  <c:v>870.9</c:v>
                </c:pt>
                <c:pt idx="8708">
                  <c:v>871</c:v>
                </c:pt>
                <c:pt idx="8709">
                  <c:v>871.1</c:v>
                </c:pt>
                <c:pt idx="8710">
                  <c:v>871.2</c:v>
                </c:pt>
                <c:pt idx="8711">
                  <c:v>871.3</c:v>
                </c:pt>
                <c:pt idx="8712">
                  <c:v>871.4</c:v>
                </c:pt>
                <c:pt idx="8713">
                  <c:v>871.5</c:v>
                </c:pt>
                <c:pt idx="8714">
                  <c:v>871.6</c:v>
                </c:pt>
                <c:pt idx="8715">
                  <c:v>871.7</c:v>
                </c:pt>
                <c:pt idx="8716">
                  <c:v>871.8</c:v>
                </c:pt>
                <c:pt idx="8717">
                  <c:v>871.9</c:v>
                </c:pt>
                <c:pt idx="8718">
                  <c:v>872</c:v>
                </c:pt>
                <c:pt idx="8719">
                  <c:v>872.1</c:v>
                </c:pt>
                <c:pt idx="8720">
                  <c:v>872.2</c:v>
                </c:pt>
                <c:pt idx="8721">
                  <c:v>872.3</c:v>
                </c:pt>
                <c:pt idx="8722">
                  <c:v>872.4</c:v>
                </c:pt>
                <c:pt idx="8723">
                  <c:v>872.5</c:v>
                </c:pt>
                <c:pt idx="8724">
                  <c:v>872.6</c:v>
                </c:pt>
                <c:pt idx="8725">
                  <c:v>872.7</c:v>
                </c:pt>
                <c:pt idx="8726">
                  <c:v>872.8</c:v>
                </c:pt>
                <c:pt idx="8727">
                  <c:v>872.9</c:v>
                </c:pt>
                <c:pt idx="8728">
                  <c:v>873</c:v>
                </c:pt>
                <c:pt idx="8729">
                  <c:v>873.1</c:v>
                </c:pt>
                <c:pt idx="8730">
                  <c:v>873.2</c:v>
                </c:pt>
                <c:pt idx="8731">
                  <c:v>873.3</c:v>
                </c:pt>
                <c:pt idx="8732">
                  <c:v>873.4</c:v>
                </c:pt>
                <c:pt idx="8733">
                  <c:v>873.5</c:v>
                </c:pt>
                <c:pt idx="8734">
                  <c:v>873.6</c:v>
                </c:pt>
                <c:pt idx="8735">
                  <c:v>873.7</c:v>
                </c:pt>
                <c:pt idx="8736">
                  <c:v>873.8</c:v>
                </c:pt>
                <c:pt idx="8737">
                  <c:v>873.9</c:v>
                </c:pt>
                <c:pt idx="8738">
                  <c:v>874</c:v>
                </c:pt>
                <c:pt idx="8739">
                  <c:v>874.1</c:v>
                </c:pt>
                <c:pt idx="8740">
                  <c:v>874.2</c:v>
                </c:pt>
                <c:pt idx="8741">
                  <c:v>874.3</c:v>
                </c:pt>
                <c:pt idx="8742">
                  <c:v>874.4</c:v>
                </c:pt>
                <c:pt idx="8743">
                  <c:v>874.5</c:v>
                </c:pt>
                <c:pt idx="8744">
                  <c:v>874.6</c:v>
                </c:pt>
                <c:pt idx="8745">
                  <c:v>874.7</c:v>
                </c:pt>
                <c:pt idx="8746">
                  <c:v>874.8</c:v>
                </c:pt>
                <c:pt idx="8747">
                  <c:v>874.9</c:v>
                </c:pt>
                <c:pt idx="8748">
                  <c:v>875</c:v>
                </c:pt>
                <c:pt idx="8749">
                  <c:v>875.1</c:v>
                </c:pt>
                <c:pt idx="8750">
                  <c:v>875.2</c:v>
                </c:pt>
                <c:pt idx="8751">
                  <c:v>875.3</c:v>
                </c:pt>
                <c:pt idx="8752">
                  <c:v>875.4</c:v>
                </c:pt>
                <c:pt idx="8753">
                  <c:v>875.5</c:v>
                </c:pt>
                <c:pt idx="8754">
                  <c:v>875.6</c:v>
                </c:pt>
                <c:pt idx="8755">
                  <c:v>875.7</c:v>
                </c:pt>
                <c:pt idx="8756">
                  <c:v>875.8</c:v>
                </c:pt>
                <c:pt idx="8757">
                  <c:v>875.9</c:v>
                </c:pt>
                <c:pt idx="8758">
                  <c:v>876</c:v>
                </c:pt>
                <c:pt idx="8759">
                  <c:v>876.1</c:v>
                </c:pt>
                <c:pt idx="8760">
                  <c:v>876.2</c:v>
                </c:pt>
                <c:pt idx="8761">
                  <c:v>876.3</c:v>
                </c:pt>
                <c:pt idx="8762">
                  <c:v>876.4</c:v>
                </c:pt>
                <c:pt idx="8763">
                  <c:v>876.5</c:v>
                </c:pt>
                <c:pt idx="8764">
                  <c:v>876.6</c:v>
                </c:pt>
                <c:pt idx="8765">
                  <c:v>876.7</c:v>
                </c:pt>
                <c:pt idx="8766">
                  <c:v>876.8</c:v>
                </c:pt>
                <c:pt idx="8767">
                  <c:v>876.9</c:v>
                </c:pt>
                <c:pt idx="8768">
                  <c:v>877</c:v>
                </c:pt>
                <c:pt idx="8769">
                  <c:v>877.1</c:v>
                </c:pt>
                <c:pt idx="8770">
                  <c:v>877.2</c:v>
                </c:pt>
                <c:pt idx="8771">
                  <c:v>877.3</c:v>
                </c:pt>
                <c:pt idx="8772">
                  <c:v>877.4</c:v>
                </c:pt>
                <c:pt idx="8773">
                  <c:v>877.5</c:v>
                </c:pt>
                <c:pt idx="8774">
                  <c:v>877.6</c:v>
                </c:pt>
                <c:pt idx="8775">
                  <c:v>877.7</c:v>
                </c:pt>
                <c:pt idx="8776">
                  <c:v>877.8</c:v>
                </c:pt>
                <c:pt idx="8777">
                  <c:v>877.9</c:v>
                </c:pt>
                <c:pt idx="8778">
                  <c:v>878</c:v>
                </c:pt>
                <c:pt idx="8779">
                  <c:v>878.1</c:v>
                </c:pt>
                <c:pt idx="8780">
                  <c:v>878.2</c:v>
                </c:pt>
                <c:pt idx="8781">
                  <c:v>878.3</c:v>
                </c:pt>
                <c:pt idx="8782">
                  <c:v>878.4</c:v>
                </c:pt>
                <c:pt idx="8783">
                  <c:v>878.5</c:v>
                </c:pt>
                <c:pt idx="8784">
                  <c:v>878.6</c:v>
                </c:pt>
                <c:pt idx="8785">
                  <c:v>878.7</c:v>
                </c:pt>
                <c:pt idx="8786">
                  <c:v>878.8</c:v>
                </c:pt>
                <c:pt idx="8787">
                  <c:v>878.9</c:v>
                </c:pt>
                <c:pt idx="8788">
                  <c:v>879</c:v>
                </c:pt>
                <c:pt idx="8789">
                  <c:v>879.1</c:v>
                </c:pt>
                <c:pt idx="8790">
                  <c:v>879.2</c:v>
                </c:pt>
                <c:pt idx="8791">
                  <c:v>879.3</c:v>
                </c:pt>
                <c:pt idx="8792">
                  <c:v>879.4</c:v>
                </c:pt>
                <c:pt idx="8793">
                  <c:v>879.5</c:v>
                </c:pt>
                <c:pt idx="8794">
                  <c:v>879.6</c:v>
                </c:pt>
                <c:pt idx="8795">
                  <c:v>879.7</c:v>
                </c:pt>
                <c:pt idx="8796">
                  <c:v>879.8</c:v>
                </c:pt>
                <c:pt idx="8797">
                  <c:v>879.9</c:v>
                </c:pt>
                <c:pt idx="8798">
                  <c:v>880</c:v>
                </c:pt>
                <c:pt idx="8799">
                  <c:v>880.1</c:v>
                </c:pt>
                <c:pt idx="8800">
                  <c:v>880.2</c:v>
                </c:pt>
                <c:pt idx="8801">
                  <c:v>880.3</c:v>
                </c:pt>
                <c:pt idx="8802">
                  <c:v>880.4</c:v>
                </c:pt>
                <c:pt idx="8803">
                  <c:v>880.5</c:v>
                </c:pt>
                <c:pt idx="8804">
                  <c:v>880.6</c:v>
                </c:pt>
                <c:pt idx="8805">
                  <c:v>880.7</c:v>
                </c:pt>
                <c:pt idx="8806">
                  <c:v>880.8</c:v>
                </c:pt>
                <c:pt idx="8807">
                  <c:v>880.9</c:v>
                </c:pt>
                <c:pt idx="8808">
                  <c:v>881</c:v>
                </c:pt>
                <c:pt idx="8809">
                  <c:v>881.1</c:v>
                </c:pt>
                <c:pt idx="8810">
                  <c:v>881.2</c:v>
                </c:pt>
                <c:pt idx="8811">
                  <c:v>881.3</c:v>
                </c:pt>
                <c:pt idx="8812">
                  <c:v>881.4</c:v>
                </c:pt>
                <c:pt idx="8813">
                  <c:v>881.5</c:v>
                </c:pt>
                <c:pt idx="8814">
                  <c:v>881.6</c:v>
                </c:pt>
                <c:pt idx="8815">
                  <c:v>881.7</c:v>
                </c:pt>
                <c:pt idx="8816">
                  <c:v>881.8</c:v>
                </c:pt>
                <c:pt idx="8817">
                  <c:v>881.9</c:v>
                </c:pt>
                <c:pt idx="8818">
                  <c:v>882</c:v>
                </c:pt>
                <c:pt idx="8819">
                  <c:v>882.1</c:v>
                </c:pt>
                <c:pt idx="8820">
                  <c:v>882.2</c:v>
                </c:pt>
                <c:pt idx="8821">
                  <c:v>882.3</c:v>
                </c:pt>
                <c:pt idx="8822">
                  <c:v>882.4</c:v>
                </c:pt>
                <c:pt idx="8823">
                  <c:v>882.5</c:v>
                </c:pt>
                <c:pt idx="8824">
                  <c:v>882.6</c:v>
                </c:pt>
                <c:pt idx="8825">
                  <c:v>882.7</c:v>
                </c:pt>
                <c:pt idx="8826">
                  <c:v>882.8</c:v>
                </c:pt>
                <c:pt idx="8827">
                  <c:v>882.9</c:v>
                </c:pt>
                <c:pt idx="8828">
                  <c:v>883</c:v>
                </c:pt>
                <c:pt idx="8829">
                  <c:v>883.1</c:v>
                </c:pt>
                <c:pt idx="8830">
                  <c:v>883.2</c:v>
                </c:pt>
                <c:pt idx="8831">
                  <c:v>883.3</c:v>
                </c:pt>
                <c:pt idx="8832">
                  <c:v>883.4</c:v>
                </c:pt>
                <c:pt idx="8833">
                  <c:v>883.5</c:v>
                </c:pt>
                <c:pt idx="8834">
                  <c:v>883.6</c:v>
                </c:pt>
                <c:pt idx="8835">
                  <c:v>883.7</c:v>
                </c:pt>
                <c:pt idx="8836">
                  <c:v>883.8</c:v>
                </c:pt>
                <c:pt idx="8837">
                  <c:v>883.9</c:v>
                </c:pt>
                <c:pt idx="8838">
                  <c:v>884</c:v>
                </c:pt>
                <c:pt idx="8839">
                  <c:v>884.1</c:v>
                </c:pt>
                <c:pt idx="8840">
                  <c:v>884.2</c:v>
                </c:pt>
                <c:pt idx="8841">
                  <c:v>884.3</c:v>
                </c:pt>
                <c:pt idx="8842">
                  <c:v>884.4</c:v>
                </c:pt>
                <c:pt idx="8843">
                  <c:v>884.5</c:v>
                </c:pt>
                <c:pt idx="8844">
                  <c:v>884.6</c:v>
                </c:pt>
                <c:pt idx="8845">
                  <c:v>884.7</c:v>
                </c:pt>
                <c:pt idx="8846">
                  <c:v>884.8</c:v>
                </c:pt>
                <c:pt idx="8847">
                  <c:v>884.9</c:v>
                </c:pt>
                <c:pt idx="8848">
                  <c:v>885</c:v>
                </c:pt>
                <c:pt idx="8849">
                  <c:v>885.1</c:v>
                </c:pt>
                <c:pt idx="8850">
                  <c:v>885.2</c:v>
                </c:pt>
                <c:pt idx="8851">
                  <c:v>885.3</c:v>
                </c:pt>
                <c:pt idx="8852">
                  <c:v>885.4</c:v>
                </c:pt>
                <c:pt idx="8853">
                  <c:v>885.5</c:v>
                </c:pt>
                <c:pt idx="8854">
                  <c:v>885.6</c:v>
                </c:pt>
                <c:pt idx="8855">
                  <c:v>885.7</c:v>
                </c:pt>
                <c:pt idx="8856">
                  <c:v>885.8</c:v>
                </c:pt>
                <c:pt idx="8857">
                  <c:v>885.9</c:v>
                </c:pt>
                <c:pt idx="8858">
                  <c:v>886</c:v>
                </c:pt>
                <c:pt idx="8859">
                  <c:v>886.1</c:v>
                </c:pt>
                <c:pt idx="8860">
                  <c:v>886.2</c:v>
                </c:pt>
                <c:pt idx="8861">
                  <c:v>886.3</c:v>
                </c:pt>
                <c:pt idx="8862">
                  <c:v>886.4</c:v>
                </c:pt>
                <c:pt idx="8863">
                  <c:v>886.5</c:v>
                </c:pt>
                <c:pt idx="8864">
                  <c:v>886.6</c:v>
                </c:pt>
                <c:pt idx="8865">
                  <c:v>886.7</c:v>
                </c:pt>
                <c:pt idx="8866">
                  <c:v>886.8</c:v>
                </c:pt>
                <c:pt idx="8867">
                  <c:v>886.9</c:v>
                </c:pt>
                <c:pt idx="8868">
                  <c:v>887</c:v>
                </c:pt>
                <c:pt idx="8869">
                  <c:v>887.1</c:v>
                </c:pt>
                <c:pt idx="8870">
                  <c:v>887.2</c:v>
                </c:pt>
                <c:pt idx="8871">
                  <c:v>887.3</c:v>
                </c:pt>
                <c:pt idx="8872">
                  <c:v>887.4</c:v>
                </c:pt>
                <c:pt idx="8873">
                  <c:v>887.5</c:v>
                </c:pt>
                <c:pt idx="8874">
                  <c:v>887.6</c:v>
                </c:pt>
                <c:pt idx="8875">
                  <c:v>887.7</c:v>
                </c:pt>
                <c:pt idx="8876">
                  <c:v>887.8</c:v>
                </c:pt>
                <c:pt idx="8877">
                  <c:v>887.9</c:v>
                </c:pt>
                <c:pt idx="8878">
                  <c:v>888</c:v>
                </c:pt>
                <c:pt idx="8879">
                  <c:v>888.1</c:v>
                </c:pt>
                <c:pt idx="8880">
                  <c:v>888.2</c:v>
                </c:pt>
                <c:pt idx="8881">
                  <c:v>888.3</c:v>
                </c:pt>
                <c:pt idx="8882">
                  <c:v>888.4</c:v>
                </c:pt>
                <c:pt idx="8883">
                  <c:v>888.5</c:v>
                </c:pt>
                <c:pt idx="8884">
                  <c:v>888.6</c:v>
                </c:pt>
                <c:pt idx="8885">
                  <c:v>888.7</c:v>
                </c:pt>
                <c:pt idx="8886">
                  <c:v>888.8</c:v>
                </c:pt>
                <c:pt idx="8887">
                  <c:v>888.9</c:v>
                </c:pt>
                <c:pt idx="8888">
                  <c:v>889</c:v>
                </c:pt>
                <c:pt idx="8889">
                  <c:v>889.1</c:v>
                </c:pt>
                <c:pt idx="8890">
                  <c:v>889.2</c:v>
                </c:pt>
                <c:pt idx="8891">
                  <c:v>889.3</c:v>
                </c:pt>
                <c:pt idx="8892">
                  <c:v>889.4</c:v>
                </c:pt>
                <c:pt idx="8893">
                  <c:v>889.5</c:v>
                </c:pt>
                <c:pt idx="8894">
                  <c:v>889.6</c:v>
                </c:pt>
                <c:pt idx="8895">
                  <c:v>889.7</c:v>
                </c:pt>
                <c:pt idx="8896">
                  <c:v>889.8</c:v>
                </c:pt>
                <c:pt idx="8897">
                  <c:v>889.9</c:v>
                </c:pt>
                <c:pt idx="8898">
                  <c:v>890</c:v>
                </c:pt>
                <c:pt idx="8899">
                  <c:v>890.1</c:v>
                </c:pt>
                <c:pt idx="8900">
                  <c:v>890.2</c:v>
                </c:pt>
                <c:pt idx="8901">
                  <c:v>890.3</c:v>
                </c:pt>
                <c:pt idx="8902">
                  <c:v>890.4</c:v>
                </c:pt>
                <c:pt idx="8903">
                  <c:v>890.5</c:v>
                </c:pt>
                <c:pt idx="8904">
                  <c:v>890.6</c:v>
                </c:pt>
                <c:pt idx="8905">
                  <c:v>890.7</c:v>
                </c:pt>
                <c:pt idx="8906">
                  <c:v>890.8</c:v>
                </c:pt>
                <c:pt idx="8907">
                  <c:v>890.9</c:v>
                </c:pt>
                <c:pt idx="8908">
                  <c:v>891</c:v>
                </c:pt>
                <c:pt idx="8909">
                  <c:v>891.1</c:v>
                </c:pt>
                <c:pt idx="8910">
                  <c:v>891.2</c:v>
                </c:pt>
                <c:pt idx="8911">
                  <c:v>891.3</c:v>
                </c:pt>
                <c:pt idx="8912">
                  <c:v>891.4</c:v>
                </c:pt>
                <c:pt idx="8913">
                  <c:v>891.5</c:v>
                </c:pt>
                <c:pt idx="8914">
                  <c:v>891.6</c:v>
                </c:pt>
                <c:pt idx="8915">
                  <c:v>891.7</c:v>
                </c:pt>
                <c:pt idx="8916">
                  <c:v>891.8</c:v>
                </c:pt>
                <c:pt idx="8917">
                  <c:v>891.9</c:v>
                </c:pt>
                <c:pt idx="8918">
                  <c:v>892</c:v>
                </c:pt>
                <c:pt idx="8919">
                  <c:v>892.1</c:v>
                </c:pt>
                <c:pt idx="8920">
                  <c:v>892.2</c:v>
                </c:pt>
                <c:pt idx="8921">
                  <c:v>892.3</c:v>
                </c:pt>
                <c:pt idx="8922">
                  <c:v>892.4</c:v>
                </c:pt>
                <c:pt idx="8923">
                  <c:v>892.5</c:v>
                </c:pt>
                <c:pt idx="8924">
                  <c:v>892.6</c:v>
                </c:pt>
                <c:pt idx="8925">
                  <c:v>892.7</c:v>
                </c:pt>
                <c:pt idx="8926">
                  <c:v>892.8</c:v>
                </c:pt>
                <c:pt idx="8927">
                  <c:v>892.9</c:v>
                </c:pt>
                <c:pt idx="8928">
                  <c:v>893</c:v>
                </c:pt>
                <c:pt idx="8929">
                  <c:v>893.1</c:v>
                </c:pt>
                <c:pt idx="8930">
                  <c:v>893.2</c:v>
                </c:pt>
                <c:pt idx="8931">
                  <c:v>893.3</c:v>
                </c:pt>
                <c:pt idx="8932">
                  <c:v>893.4</c:v>
                </c:pt>
                <c:pt idx="8933">
                  <c:v>893.5</c:v>
                </c:pt>
                <c:pt idx="8934">
                  <c:v>893.6</c:v>
                </c:pt>
                <c:pt idx="8935">
                  <c:v>893.7</c:v>
                </c:pt>
                <c:pt idx="8936">
                  <c:v>893.8</c:v>
                </c:pt>
                <c:pt idx="8937">
                  <c:v>893.9</c:v>
                </c:pt>
                <c:pt idx="8938">
                  <c:v>894</c:v>
                </c:pt>
                <c:pt idx="8939">
                  <c:v>894.1</c:v>
                </c:pt>
                <c:pt idx="8940">
                  <c:v>894.2</c:v>
                </c:pt>
                <c:pt idx="8941">
                  <c:v>894.3</c:v>
                </c:pt>
                <c:pt idx="8942">
                  <c:v>894.4</c:v>
                </c:pt>
                <c:pt idx="8943">
                  <c:v>894.5</c:v>
                </c:pt>
                <c:pt idx="8944">
                  <c:v>894.6</c:v>
                </c:pt>
                <c:pt idx="8945">
                  <c:v>894.7</c:v>
                </c:pt>
                <c:pt idx="8946">
                  <c:v>894.8</c:v>
                </c:pt>
                <c:pt idx="8947">
                  <c:v>894.9</c:v>
                </c:pt>
                <c:pt idx="8948">
                  <c:v>895</c:v>
                </c:pt>
                <c:pt idx="8949">
                  <c:v>895.1</c:v>
                </c:pt>
                <c:pt idx="8950">
                  <c:v>895.2</c:v>
                </c:pt>
                <c:pt idx="8951">
                  <c:v>895.3</c:v>
                </c:pt>
                <c:pt idx="8952">
                  <c:v>895.4</c:v>
                </c:pt>
                <c:pt idx="8953">
                  <c:v>895.5</c:v>
                </c:pt>
                <c:pt idx="8954">
                  <c:v>895.6</c:v>
                </c:pt>
                <c:pt idx="8955">
                  <c:v>895.7</c:v>
                </c:pt>
                <c:pt idx="8956">
                  <c:v>895.8</c:v>
                </c:pt>
                <c:pt idx="8957">
                  <c:v>895.9</c:v>
                </c:pt>
                <c:pt idx="8958">
                  <c:v>896</c:v>
                </c:pt>
                <c:pt idx="8959">
                  <c:v>896.1</c:v>
                </c:pt>
                <c:pt idx="8960">
                  <c:v>896.2</c:v>
                </c:pt>
                <c:pt idx="8961">
                  <c:v>896.3</c:v>
                </c:pt>
                <c:pt idx="8962">
                  <c:v>896.4</c:v>
                </c:pt>
                <c:pt idx="8963">
                  <c:v>896.5</c:v>
                </c:pt>
                <c:pt idx="8964">
                  <c:v>896.6</c:v>
                </c:pt>
                <c:pt idx="8965">
                  <c:v>896.7</c:v>
                </c:pt>
                <c:pt idx="8966">
                  <c:v>896.8</c:v>
                </c:pt>
                <c:pt idx="8967">
                  <c:v>896.9</c:v>
                </c:pt>
                <c:pt idx="8968">
                  <c:v>897</c:v>
                </c:pt>
                <c:pt idx="8969">
                  <c:v>897.1</c:v>
                </c:pt>
                <c:pt idx="8970">
                  <c:v>897.2</c:v>
                </c:pt>
                <c:pt idx="8971">
                  <c:v>897.3</c:v>
                </c:pt>
                <c:pt idx="8972">
                  <c:v>897.4</c:v>
                </c:pt>
                <c:pt idx="8973">
                  <c:v>897.5</c:v>
                </c:pt>
                <c:pt idx="8974">
                  <c:v>897.6</c:v>
                </c:pt>
                <c:pt idx="8975">
                  <c:v>897.7</c:v>
                </c:pt>
                <c:pt idx="8976">
                  <c:v>897.8</c:v>
                </c:pt>
                <c:pt idx="8977">
                  <c:v>897.9</c:v>
                </c:pt>
                <c:pt idx="8978">
                  <c:v>898</c:v>
                </c:pt>
                <c:pt idx="8979">
                  <c:v>898.1</c:v>
                </c:pt>
                <c:pt idx="8980">
                  <c:v>898.2</c:v>
                </c:pt>
                <c:pt idx="8981">
                  <c:v>898.3</c:v>
                </c:pt>
                <c:pt idx="8982">
                  <c:v>898.4</c:v>
                </c:pt>
                <c:pt idx="8983">
                  <c:v>898.5</c:v>
                </c:pt>
                <c:pt idx="8984">
                  <c:v>898.6</c:v>
                </c:pt>
                <c:pt idx="8985">
                  <c:v>898.7</c:v>
                </c:pt>
                <c:pt idx="8986">
                  <c:v>898.8</c:v>
                </c:pt>
                <c:pt idx="8987">
                  <c:v>898.9</c:v>
                </c:pt>
                <c:pt idx="8988">
                  <c:v>899</c:v>
                </c:pt>
                <c:pt idx="8989">
                  <c:v>899.1</c:v>
                </c:pt>
                <c:pt idx="8990">
                  <c:v>899.2</c:v>
                </c:pt>
                <c:pt idx="8991">
                  <c:v>899.3</c:v>
                </c:pt>
                <c:pt idx="8992">
                  <c:v>899.4</c:v>
                </c:pt>
                <c:pt idx="8993">
                  <c:v>899.5</c:v>
                </c:pt>
                <c:pt idx="8994">
                  <c:v>899.6</c:v>
                </c:pt>
                <c:pt idx="8995">
                  <c:v>899.7</c:v>
                </c:pt>
                <c:pt idx="8996">
                  <c:v>899.8</c:v>
                </c:pt>
                <c:pt idx="8997">
                  <c:v>899.9</c:v>
                </c:pt>
                <c:pt idx="8998">
                  <c:v>900</c:v>
                </c:pt>
                <c:pt idx="8999">
                  <c:v>900.1</c:v>
                </c:pt>
                <c:pt idx="9000">
                  <c:v>900.2</c:v>
                </c:pt>
                <c:pt idx="9001">
                  <c:v>900.3</c:v>
                </c:pt>
                <c:pt idx="9002">
                  <c:v>900.4</c:v>
                </c:pt>
                <c:pt idx="9003">
                  <c:v>900.5</c:v>
                </c:pt>
                <c:pt idx="9004">
                  <c:v>900.6</c:v>
                </c:pt>
                <c:pt idx="9005">
                  <c:v>900.7</c:v>
                </c:pt>
                <c:pt idx="9006">
                  <c:v>900.8</c:v>
                </c:pt>
                <c:pt idx="9007">
                  <c:v>900.9</c:v>
                </c:pt>
                <c:pt idx="9008">
                  <c:v>901</c:v>
                </c:pt>
                <c:pt idx="9009">
                  <c:v>901.1</c:v>
                </c:pt>
                <c:pt idx="9010">
                  <c:v>901.2</c:v>
                </c:pt>
                <c:pt idx="9011">
                  <c:v>901.3</c:v>
                </c:pt>
                <c:pt idx="9012">
                  <c:v>901.4</c:v>
                </c:pt>
                <c:pt idx="9013">
                  <c:v>901.5</c:v>
                </c:pt>
                <c:pt idx="9014">
                  <c:v>901.6</c:v>
                </c:pt>
                <c:pt idx="9015">
                  <c:v>901.7</c:v>
                </c:pt>
                <c:pt idx="9016">
                  <c:v>901.8</c:v>
                </c:pt>
                <c:pt idx="9017">
                  <c:v>901.9</c:v>
                </c:pt>
                <c:pt idx="9018">
                  <c:v>902</c:v>
                </c:pt>
                <c:pt idx="9019">
                  <c:v>902.1</c:v>
                </c:pt>
                <c:pt idx="9020">
                  <c:v>902.2</c:v>
                </c:pt>
                <c:pt idx="9021">
                  <c:v>902.3</c:v>
                </c:pt>
                <c:pt idx="9022">
                  <c:v>902.4</c:v>
                </c:pt>
                <c:pt idx="9023">
                  <c:v>902.5</c:v>
                </c:pt>
                <c:pt idx="9024">
                  <c:v>902.6</c:v>
                </c:pt>
                <c:pt idx="9025">
                  <c:v>902.7</c:v>
                </c:pt>
                <c:pt idx="9026">
                  <c:v>902.8</c:v>
                </c:pt>
                <c:pt idx="9027">
                  <c:v>902.9</c:v>
                </c:pt>
                <c:pt idx="9028">
                  <c:v>903</c:v>
                </c:pt>
                <c:pt idx="9029">
                  <c:v>903.1</c:v>
                </c:pt>
                <c:pt idx="9030">
                  <c:v>903.2</c:v>
                </c:pt>
                <c:pt idx="9031">
                  <c:v>903.3</c:v>
                </c:pt>
                <c:pt idx="9032">
                  <c:v>903.4</c:v>
                </c:pt>
                <c:pt idx="9033">
                  <c:v>903.5</c:v>
                </c:pt>
                <c:pt idx="9034">
                  <c:v>903.6</c:v>
                </c:pt>
                <c:pt idx="9035">
                  <c:v>903.7</c:v>
                </c:pt>
                <c:pt idx="9036">
                  <c:v>903.8</c:v>
                </c:pt>
                <c:pt idx="9037">
                  <c:v>903.9</c:v>
                </c:pt>
                <c:pt idx="9038">
                  <c:v>904</c:v>
                </c:pt>
                <c:pt idx="9039">
                  <c:v>904.1</c:v>
                </c:pt>
                <c:pt idx="9040">
                  <c:v>904.2</c:v>
                </c:pt>
                <c:pt idx="9041">
                  <c:v>904.3</c:v>
                </c:pt>
                <c:pt idx="9042">
                  <c:v>904.4</c:v>
                </c:pt>
                <c:pt idx="9043">
                  <c:v>904.5</c:v>
                </c:pt>
                <c:pt idx="9044">
                  <c:v>904.6</c:v>
                </c:pt>
                <c:pt idx="9045">
                  <c:v>904.7</c:v>
                </c:pt>
                <c:pt idx="9046">
                  <c:v>904.8</c:v>
                </c:pt>
                <c:pt idx="9047">
                  <c:v>904.9</c:v>
                </c:pt>
                <c:pt idx="9048">
                  <c:v>905</c:v>
                </c:pt>
                <c:pt idx="9049">
                  <c:v>905.1</c:v>
                </c:pt>
                <c:pt idx="9050">
                  <c:v>905.2</c:v>
                </c:pt>
                <c:pt idx="9051">
                  <c:v>905.3</c:v>
                </c:pt>
                <c:pt idx="9052">
                  <c:v>905.4</c:v>
                </c:pt>
                <c:pt idx="9053">
                  <c:v>905.5</c:v>
                </c:pt>
                <c:pt idx="9054">
                  <c:v>905.6</c:v>
                </c:pt>
                <c:pt idx="9055">
                  <c:v>905.7</c:v>
                </c:pt>
                <c:pt idx="9056">
                  <c:v>905.8</c:v>
                </c:pt>
                <c:pt idx="9057">
                  <c:v>905.9</c:v>
                </c:pt>
                <c:pt idx="9058">
                  <c:v>906</c:v>
                </c:pt>
                <c:pt idx="9059">
                  <c:v>906.1</c:v>
                </c:pt>
                <c:pt idx="9060">
                  <c:v>906.2</c:v>
                </c:pt>
                <c:pt idx="9061">
                  <c:v>906.3</c:v>
                </c:pt>
                <c:pt idx="9062">
                  <c:v>906.4</c:v>
                </c:pt>
                <c:pt idx="9063">
                  <c:v>906.5</c:v>
                </c:pt>
                <c:pt idx="9064">
                  <c:v>906.6</c:v>
                </c:pt>
                <c:pt idx="9065">
                  <c:v>906.7</c:v>
                </c:pt>
                <c:pt idx="9066">
                  <c:v>906.8</c:v>
                </c:pt>
                <c:pt idx="9067">
                  <c:v>906.9</c:v>
                </c:pt>
                <c:pt idx="9068">
                  <c:v>907</c:v>
                </c:pt>
                <c:pt idx="9069">
                  <c:v>907.1</c:v>
                </c:pt>
                <c:pt idx="9070">
                  <c:v>907.2</c:v>
                </c:pt>
                <c:pt idx="9071">
                  <c:v>907.3</c:v>
                </c:pt>
                <c:pt idx="9072">
                  <c:v>907.4</c:v>
                </c:pt>
                <c:pt idx="9073">
                  <c:v>907.5</c:v>
                </c:pt>
                <c:pt idx="9074">
                  <c:v>907.6</c:v>
                </c:pt>
                <c:pt idx="9075">
                  <c:v>907.7</c:v>
                </c:pt>
                <c:pt idx="9076">
                  <c:v>907.8</c:v>
                </c:pt>
                <c:pt idx="9077">
                  <c:v>907.9</c:v>
                </c:pt>
                <c:pt idx="9078">
                  <c:v>908</c:v>
                </c:pt>
                <c:pt idx="9079">
                  <c:v>908.1</c:v>
                </c:pt>
                <c:pt idx="9080">
                  <c:v>908.2</c:v>
                </c:pt>
                <c:pt idx="9081">
                  <c:v>908.3</c:v>
                </c:pt>
                <c:pt idx="9082">
                  <c:v>908.4</c:v>
                </c:pt>
                <c:pt idx="9083">
                  <c:v>908.5</c:v>
                </c:pt>
                <c:pt idx="9084">
                  <c:v>908.6</c:v>
                </c:pt>
                <c:pt idx="9085">
                  <c:v>908.7</c:v>
                </c:pt>
                <c:pt idx="9086">
                  <c:v>908.8</c:v>
                </c:pt>
                <c:pt idx="9087">
                  <c:v>908.9</c:v>
                </c:pt>
                <c:pt idx="9088">
                  <c:v>909</c:v>
                </c:pt>
                <c:pt idx="9089">
                  <c:v>909.1</c:v>
                </c:pt>
                <c:pt idx="9090">
                  <c:v>909.2</c:v>
                </c:pt>
                <c:pt idx="9091">
                  <c:v>909.3</c:v>
                </c:pt>
                <c:pt idx="9092">
                  <c:v>909.4</c:v>
                </c:pt>
                <c:pt idx="9093">
                  <c:v>909.5</c:v>
                </c:pt>
                <c:pt idx="9094">
                  <c:v>909.6</c:v>
                </c:pt>
                <c:pt idx="9095">
                  <c:v>909.7</c:v>
                </c:pt>
                <c:pt idx="9096">
                  <c:v>909.8</c:v>
                </c:pt>
                <c:pt idx="9097">
                  <c:v>909.9</c:v>
                </c:pt>
                <c:pt idx="9098">
                  <c:v>910</c:v>
                </c:pt>
                <c:pt idx="9099">
                  <c:v>910.1</c:v>
                </c:pt>
                <c:pt idx="9100">
                  <c:v>910.2</c:v>
                </c:pt>
                <c:pt idx="9101">
                  <c:v>910.3</c:v>
                </c:pt>
                <c:pt idx="9102">
                  <c:v>910.4</c:v>
                </c:pt>
                <c:pt idx="9103">
                  <c:v>910.5</c:v>
                </c:pt>
                <c:pt idx="9104">
                  <c:v>910.6</c:v>
                </c:pt>
                <c:pt idx="9105">
                  <c:v>910.7</c:v>
                </c:pt>
                <c:pt idx="9106">
                  <c:v>910.8</c:v>
                </c:pt>
                <c:pt idx="9107">
                  <c:v>910.9</c:v>
                </c:pt>
                <c:pt idx="9108">
                  <c:v>911</c:v>
                </c:pt>
                <c:pt idx="9109">
                  <c:v>911.1</c:v>
                </c:pt>
                <c:pt idx="9110">
                  <c:v>911.2</c:v>
                </c:pt>
                <c:pt idx="9111">
                  <c:v>911.3</c:v>
                </c:pt>
                <c:pt idx="9112">
                  <c:v>911.4</c:v>
                </c:pt>
                <c:pt idx="9113">
                  <c:v>911.5</c:v>
                </c:pt>
                <c:pt idx="9114">
                  <c:v>911.6</c:v>
                </c:pt>
                <c:pt idx="9115">
                  <c:v>911.7</c:v>
                </c:pt>
                <c:pt idx="9116">
                  <c:v>911.8</c:v>
                </c:pt>
                <c:pt idx="9117">
                  <c:v>911.9</c:v>
                </c:pt>
                <c:pt idx="9118">
                  <c:v>912</c:v>
                </c:pt>
                <c:pt idx="9119">
                  <c:v>912.1</c:v>
                </c:pt>
                <c:pt idx="9120">
                  <c:v>912.2</c:v>
                </c:pt>
                <c:pt idx="9121">
                  <c:v>912.3</c:v>
                </c:pt>
                <c:pt idx="9122">
                  <c:v>912.4</c:v>
                </c:pt>
                <c:pt idx="9123">
                  <c:v>912.5</c:v>
                </c:pt>
                <c:pt idx="9124">
                  <c:v>912.6</c:v>
                </c:pt>
                <c:pt idx="9125">
                  <c:v>912.7</c:v>
                </c:pt>
                <c:pt idx="9126">
                  <c:v>912.8</c:v>
                </c:pt>
                <c:pt idx="9127">
                  <c:v>912.9</c:v>
                </c:pt>
                <c:pt idx="9128">
                  <c:v>913</c:v>
                </c:pt>
                <c:pt idx="9129">
                  <c:v>913.1</c:v>
                </c:pt>
                <c:pt idx="9130">
                  <c:v>913.2</c:v>
                </c:pt>
                <c:pt idx="9131">
                  <c:v>913.3</c:v>
                </c:pt>
                <c:pt idx="9132">
                  <c:v>913.4</c:v>
                </c:pt>
                <c:pt idx="9133">
                  <c:v>913.5</c:v>
                </c:pt>
                <c:pt idx="9134">
                  <c:v>913.6</c:v>
                </c:pt>
                <c:pt idx="9135">
                  <c:v>913.7</c:v>
                </c:pt>
                <c:pt idx="9136">
                  <c:v>913.8</c:v>
                </c:pt>
                <c:pt idx="9137">
                  <c:v>913.9</c:v>
                </c:pt>
                <c:pt idx="9138">
                  <c:v>914</c:v>
                </c:pt>
                <c:pt idx="9139">
                  <c:v>914.1</c:v>
                </c:pt>
                <c:pt idx="9140">
                  <c:v>914.2</c:v>
                </c:pt>
                <c:pt idx="9141">
                  <c:v>914.3</c:v>
                </c:pt>
                <c:pt idx="9142">
                  <c:v>914.4</c:v>
                </c:pt>
                <c:pt idx="9143">
                  <c:v>914.5</c:v>
                </c:pt>
                <c:pt idx="9144">
                  <c:v>914.6</c:v>
                </c:pt>
                <c:pt idx="9145">
                  <c:v>914.7</c:v>
                </c:pt>
                <c:pt idx="9146">
                  <c:v>914.8</c:v>
                </c:pt>
                <c:pt idx="9147">
                  <c:v>914.9</c:v>
                </c:pt>
                <c:pt idx="9148">
                  <c:v>915</c:v>
                </c:pt>
                <c:pt idx="9149">
                  <c:v>915.1</c:v>
                </c:pt>
                <c:pt idx="9150">
                  <c:v>915.2</c:v>
                </c:pt>
                <c:pt idx="9151">
                  <c:v>915.3</c:v>
                </c:pt>
                <c:pt idx="9152">
                  <c:v>915.4</c:v>
                </c:pt>
                <c:pt idx="9153">
                  <c:v>915.5</c:v>
                </c:pt>
                <c:pt idx="9154">
                  <c:v>915.6</c:v>
                </c:pt>
                <c:pt idx="9155">
                  <c:v>915.7</c:v>
                </c:pt>
                <c:pt idx="9156">
                  <c:v>915.8</c:v>
                </c:pt>
                <c:pt idx="9157">
                  <c:v>915.9</c:v>
                </c:pt>
                <c:pt idx="9158">
                  <c:v>916</c:v>
                </c:pt>
                <c:pt idx="9159">
                  <c:v>916.1</c:v>
                </c:pt>
                <c:pt idx="9160">
                  <c:v>916.2</c:v>
                </c:pt>
                <c:pt idx="9161">
                  <c:v>916.3</c:v>
                </c:pt>
                <c:pt idx="9162">
                  <c:v>916.4</c:v>
                </c:pt>
                <c:pt idx="9163">
                  <c:v>916.5</c:v>
                </c:pt>
                <c:pt idx="9164">
                  <c:v>916.6</c:v>
                </c:pt>
                <c:pt idx="9165">
                  <c:v>916.7</c:v>
                </c:pt>
                <c:pt idx="9166">
                  <c:v>916.8</c:v>
                </c:pt>
                <c:pt idx="9167">
                  <c:v>916.9</c:v>
                </c:pt>
                <c:pt idx="9168">
                  <c:v>917</c:v>
                </c:pt>
                <c:pt idx="9169">
                  <c:v>917.1</c:v>
                </c:pt>
                <c:pt idx="9170">
                  <c:v>917.2</c:v>
                </c:pt>
                <c:pt idx="9171">
                  <c:v>917.3</c:v>
                </c:pt>
                <c:pt idx="9172">
                  <c:v>917.4</c:v>
                </c:pt>
                <c:pt idx="9173">
                  <c:v>917.5</c:v>
                </c:pt>
                <c:pt idx="9174">
                  <c:v>917.6</c:v>
                </c:pt>
                <c:pt idx="9175">
                  <c:v>917.7</c:v>
                </c:pt>
                <c:pt idx="9176">
                  <c:v>917.8</c:v>
                </c:pt>
                <c:pt idx="9177">
                  <c:v>917.9</c:v>
                </c:pt>
                <c:pt idx="9178">
                  <c:v>918</c:v>
                </c:pt>
                <c:pt idx="9179">
                  <c:v>918.1</c:v>
                </c:pt>
                <c:pt idx="9180">
                  <c:v>918.2</c:v>
                </c:pt>
                <c:pt idx="9181">
                  <c:v>918.3</c:v>
                </c:pt>
                <c:pt idx="9182">
                  <c:v>918.4</c:v>
                </c:pt>
                <c:pt idx="9183">
                  <c:v>918.5</c:v>
                </c:pt>
                <c:pt idx="9184">
                  <c:v>918.6</c:v>
                </c:pt>
                <c:pt idx="9185">
                  <c:v>918.7</c:v>
                </c:pt>
                <c:pt idx="9186">
                  <c:v>918.8</c:v>
                </c:pt>
                <c:pt idx="9187">
                  <c:v>918.9</c:v>
                </c:pt>
                <c:pt idx="9188">
                  <c:v>919</c:v>
                </c:pt>
                <c:pt idx="9189">
                  <c:v>919.1</c:v>
                </c:pt>
                <c:pt idx="9190">
                  <c:v>919.2</c:v>
                </c:pt>
                <c:pt idx="9191">
                  <c:v>919.3</c:v>
                </c:pt>
                <c:pt idx="9192">
                  <c:v>919.4</c:v>
                </c:pt>
                <c:pt idx="9193">
                  <c:v>919.5</c:v>
                </c:pt>
                <c:pt idx="9194">
                  <c:v>919.6</c:v>
                </c:pt>
                <c:pt idx="9195">
                  <c:v>919.7</c:v>
                </c:pt>
                <c:pt idx="9196">
                  <c:v>919.8</c:v>
                </c:pt>
                <c:pt idx="9197">
                  <c:v>919.9</c:v>
                </c:pt>
                <c:pt idx="9198">
                  <c:v>920</c:v>
                </c:pt>
                <c:pt idx="9199">
                  <c:v>920.1</c:v>
                </c:pt>
                <c:pt idx="9200">
                  <c:v>920.2</c:v>
                </c:pt>
                <c:pt idx="9201">
                  <c:v>920.3</c:v>
                </c:pt>
                <c:pt idx="9202">
                  <c:v>920.4</c:v>
                </c:pt>
                <c:pt idx="9203">
                  <c:v>920.5</c:v>
                </c:pt>
                <c:pt idx="9204">
                  <c:v>920.6</c:v>
                </c:pt>
                <c:pt idx="9205">
                  <c:v>920.7</c:v>
                </c:pt>
                <c:pt idx="9206">
                  <c:v>920.8</c:v>
                </c:pt>
                <c:pt idx="9207">
                  <c:v>920.9</c:v>
                </c:pt>
                <c:pt idx="9208">
                  <c:v>921</c:v>
                </c:pt>
                <c:pt idx="9209">
                  <c:v>921.1</c:v>
                </c:pt>
                <c:pt idx="9210">
                  <c:v>921.2</c:v>
                </c:pt>
                <c:pt idx="9211">
                  <c:v>921.3</c:v>
                </c:pt>
                <c:pt idx="9212">
                  <c:v>921.4</c:v>
                </c:pt>
                <c:pt idx="9213">
                  <c:v>921.5</c:v>
                </c:pt>
                <c:pt idx="9214">
                  <c:v>921.6</c:v>
                </c:pt>
                <c:pt idx="9215">
                  <c:v>921.7</c:v>
                </c:pt>
                <c:pt idx="9216">
                  <c:v>921.8</c:v>
                </c:pt>
                <c:pt idx="9217">
                  <c:v>921.9</c:v>
                </c:pt>
                <c:pt idx="9218">
                  <c:v>922</c:v>
                </c:pt>
                <c:pt idx="9219">
                  <c:v>922.1</c:v>
                </c:pt>
                <c:pt idx="9220">
                  <c:v>922.2</c:v>
                </c:pt>
                <c:pt idx="9221">
                  <c:v>922.3</c:v>
                </c:pt>
                <c:pt idx="9222">
                  <c:v>922.4</c:v>
                </c:pt>
                <c:pt idx="9223">
                  <c:v>922.5</c:v>
                </c:pt>
                <c:pt idx="9224">
                  <c:v>922.6</c:v>
                </c:pt>
                <c:pt idx="9225">
                  <c:v>922.7</c:v>
                </c:pt>
                <c:pt idx="9226">
                  <c:v>922.8</c:v>
                </c:pt>
                <c:pt idx="9227">
                  <c:v>922.9</c:v>
                </c:pt>
                <c:pt idx="9228">
                  <c:v>923</c:v>
                </c:pt>
                <c:pt idx="9229">
                  <c:v>923.1</c:v>
                </c:pt>
                <c:pt idx="9230">
                  <c:v>923.2</c:v>
                </c:pt>
                <c:pt idx="9231">
                  <c:v>923.3</c:v>
                </c:pt>
                <c:pt idx="9232">
                  <c:v>923.4</c:v>
                </c:pt>
                <c:pt idx="9233">
                  <c:v>923.5</c:v>
                </c:pt>
                <c:pt idx="9234">
                  <c:v>923.6</c:v>
                </c:pt>
                <c:pt idx="9235">
                  <c:v>923.7</c:v>
                </c:pt>
                <c:pt idx="9236">
                  <c:v>923.8</c:v>
                </c:pt>
                <c:pt idx="9237">
                  <c:v>923.9</c:v>
                </c:pt>
                <c:pt idx="9238">
                  <c:v>924</c:v>
                </c:pt>
                <c:pt idx="9239">
                  <c:v>924.1</c:v>
                </c:pt>
                <c:pt idx="9240">
                  <c:v>924.2</c:v>
                </c:pt>
                <c:pt idx="9241">
                  <c:v>924.3</c:v>
                </c:pt>
                <c:pt idx="9242">
                  <c:v>924.4</c:v>
                </c:pt>
                <c:pt idx="9243">
                  <c:v>924.5</c:v>
                </c:pt>
                <c:pt idx="9244">
                  <c:v>924.6</c:v>
                </c:pt>
                <c:pt idx="9245">
                  <c:v>924.7</c:v>
                </c:pt>
                <c:pt idx="9246">
                  <c:v>924.8</c:v>
                </c:pt>
                <c:pt idx="9247">
                  <c:v>924.9</c:v>
                </c:pt>
                <c:pt idx="9248">
                  <c:v>925</c:v>
                </c:pt>
                <c:pt idx="9249">
                  <c:v>925.1</c:v>
                </c:pt>
                <c:pt idx="9250">
                  <c:v>925.2</c:v>
                </c:pt>
                <c:pt idx="9251">
                  <c:v>925.3</c:v>
                </c:pt>
                <c:pt idx="9252">
                  <c:v>925.4</c:v>
                </c:pt>
                <c:pt idx="9253">
                  <c:v>925.5</c:v>
                </c:pt>
                <c:pt idx="9254">
                  <c:v>925.6</c:v>
                </c:pt>
                <c:pt idx="9255">
                  <c:v>925.7</c:v>
                </c:pt>
                <c:pt idx="9256">
                  <c:v>925.8</c:v>
                </c:pt>
                <c:pt idx="9257">
                  <c:v>925.9</c:v>
                </c:pt>
                <c:pt idx="9258">
                  <c:v>926</c:v>
                </c:pt>
                <c:pt idx="9259">
                  <c:v>926.1</c:v>
                </c:pt>
                <c:pt idx="9260">
                  <c:v>926.2</c:v>
                </c:pt>
                <c:pt idx="9261">
                  <c:v>926.3</c:v>
                </c:pt>
                <c:pt idx="9262">
                  <c:v>926.4</c:v>
                </c:pt>
                <c:pt idx="9263">
                  <c:v>926.5</c:v>
                </c:pt>
                <c:pt idx="9264">
                  <c:v>926.6</c:v>
                </c:pt>
                <c:pt idx="9265">
                  <c:v>926.7</c:v>
                </c:pt>
                <c:pt idx="9266">
                  <c:v>926.8</c:v>
                </c:pt>
                <c:pt idx="9267">
                  <c:v>926.9</c:v>
                </c:pt>
                <c:pt idx="9268">
                  <c:v>927</c:v>
                </c:pt>
                <c:pt idx="9269">
                  <c:v>927.1</c:v>
                </c:pt>
                <c:pt idx="9270">
                  <c:v>927.2</c:v>
                </c:pt>
                <c:pt idx="9271">
                  <c:v>927.3</c:v>
                </c:pt>
                <c:pt idx="9272">
                  <c:v>927.4</c:v>
                </c:pt>
                <c:pt idx="9273">
                  <c:v>927.5</c:v>
                </c:pt>
                <c:pt idx="9274">
                  <c:v>927.6</c:v>
                </c:pt>
                <c:pt idx="9275">
                  <c:v>927.7</c:v>
                </c:pt>
                <c:pt idx="9276">
                  <c:v>927.8</c:v>
                </c:pt>
                <c:pt idx="9277">
                  <c:v>927.9</c:v>
                </c:pt>
                <c:pt idx="9278">
                  <c:v>928</c:v>
                </c:pt>
                <c:pt idx="9279">
                  <c:v>928.1</c:v>
                </c:pt>
                <c:pt idx="9280">
                  <c:v>928.2</c:v>
                </c:pt>
                <c:pt idx="9281">
                  <c:v>928.3</c:v>
                </c:pt>
                <c:pt idx="9282">
                  <c:v>928.4</c:v>
                </c:pt>
                <c:pt idx="9283">
                  <c:v>928.5</c:v>
                </c:pt>
                <c:pt idx="9284">
                  <c:v>928.6</c:v>
                </c:pt>
                <c:pt idx="9285">
                  <c:v>928.7</c:v>
                </c:pt>
                <c:pt idx="9286">
                  <c:v>928.8</c:v>
                </c:pt>
                <c:pt idx="9287">
                  <c:v>928.9</c:v>
                </c:pt>
                <c:pt idx="9288">
                  <c:v>929</c:v>
                </c:pt>
                <c:pt idx="9289">
                  <c:v>929.1</c:v>
                </c:pt>
                <c:pt idx="9290">
                  <c:v>929.2</c:v>
                </c:pt>
                <c:pt idx="9291">
                  <c:v>929.3</c:v>
                </c:pt>
                <c:pt idx="9292">
                  <c:v>929.4</c:v>
                </c:pt>
                <c:pt idx="9293">
                  <c:v>929.5</c:v>
                </c:pt>
                <c:pt idx="9294">
                  <c:v>929.6</c:v>
                </c:pt>
                <c:pt idx="9295">
                  <c:v>929.7</c:v>
                </c:pt>
                <c:pt idx="9296">
                  <c:v>929.8</c:v>
                </c:pt>
                <c:pt idx="9297">
                  <c:v>929.9</c:v>
                </c:pt>
                <c:pt idx="9298">
                  <c:v>930</c:v>
                </c:pt>
                <c:pt idx="9299">
                  <c:v>930.1</c:v>
                </c:pt>
                <c:pt idx="9300">
                  <c:v>930.2</c:v>
                </c:pt>
                <c:pt idx="9301">
                  <c:v>930.3</c:v>
                </c:pt>
                <c:pt idx="9302">
                  <c:v>930.4</c:v>
                </c:pt>
                <c:pt idx="9303">
                  <c:v>930.5</c:v>
                </c:pt>
                <c:pt idx="9304">
                  <c:v>930.6</c:v>
                </c:pt>
                <c:pt idx="9305">
                  <c:v>930.7</c:v>
                </c:pt>
                <c:pt idx="9306">
                  <c:v>930.8</c:v>
                </c:pt>
                <c:pt idx="9307">
                  <c:v>930.9</c:v>
                </c:pt>
                <c:pt idx="9308">
                  <c:v>931</c:v>
                </c:pt>
                <c:pt idx="9309">
                  <c:v>931.1</c:v>
                </c:pt>
                <c:pt idx="9310">
                  <c:v>931.2</c:v>
                </c:pt>
                <c:pt idx="9311">
                  <c:v>931.3</c:v>
                </c:pt>
                <c:pt idx="9312">
                  <c:v>931.4</c:v>
                </c:pt>
                <c:pt idx="9313">
                  <c:v>931.5</c:v>
                </c:pt>
                <c:pt idx="9314">
                  <c:v>931.6</c:v>
                </c:pt>
                <c:pt idx="9315">
                  <c:v>931.7</c:v>
                </c:pt>
                <c:pt idx="9316">
                  <c:v>931.8</c:v>
                </c:pt>
                <c:pt idx="9317">
                  <c:v>931.9</c:v>
                </c:pt>
                <c:pt idx="9318">
                  <c:v>932</c:v>
                </c:pt>
                <c:pt idx="9319">
                  <c:v>932.1</c:v>
                </c:pt>
                <c:pt idx="9320">
                  <c:v>932.2</c:v>
                </c:pt>
                <c:pt idx="9321">
                  <c:v>932.3</c:v>
                </c:pt>
                <c:pt idx="9322">
                  <c:v>932.4</c:v>
                </c:pt>
                <c:pt idx="9323">
                  <c:v>932.5</c:v>
                </c:pt>
                <c:pt idx="9324">
                  <c:v>932.6</c:v>
                </c:pt>
                <c:pt idx="9325">
                  <c:v>932.7</c:v>
                </c:pt>
                <c:pt idx="9326">
                  <c:v>932.8</c:v>
                </c:pt>
                <c:pt idx="9327">
                  <c:v>932.9</c:v>
                </c:pt>
                <c:pt idx="9328">
                  <c:v>933</c:v>
                </c:pt>
                <c:pt idx="9329">
                  <c:v>933.1</c:v>
                </c:pt>
                <c:pt idx="9330">
                  <c:v>933.2</c:v>
                </c:pt>
                <c:pt idx="9331">
                  <c:v>933.3</c:v>
                </c:pt>
                <c:pt idx="9332">
                  <c:v>933.4</c:v>
                </c:pt>
                <c:pt idx="9333">
                  <c:v>933.5</c:v>
                </c:pt>
                <c:pt idx="9334">
                  <c:v>933.6</c:v>
                </c:pt>
                <c:pt idx="9335">
                  <c:v>933.7</c:v>
                </c:pt>
                <c:pt idx="9336">
                  <c:v>933.8</c:v>
                </c:pt>
                <c:pt idx="9337">
                  <c:v>933.9</c:v>
                </c:pt>
                <c:pt idx="9338">
                  <c:v>934</c:v>
                </c:pt>
                <c:pt idx="9339">
                  <c:v>934.1</c:v>
                </c:pt>
                <c:pt idx="9340">
                  <c:v>934.2</c:v>
                </c:pt>
                <c:pt idx="9341">
                  <c:v>934.3</c:v>
                </c:pt>
                <c:pt idx="9342">
                  <c:v>934.4</c:v>
                </c:pt>
                <c:pt idx="9343">
                  <c:v>934.5</c:v>
                </c:pt>
                <c:pt idx="9344">
                  <c:v>934.6</c:v>
                </c:pt>
                <c:pt idx="9345">
                  <c:v>934.7</c:v>
                </c:pt>
                <c:pt idx="9346">
                  <c:v>934.8</c:v>
                </c:pt>
                <c:pt idx="9347">
                  <c:v>934.9</c:v>
                </c:pt>
                <c:pt idx="9348">
                  <c:v>935</c:v>
                </c:pt>
                <c:pt idx="9349">
                  <c:v>935.1</c:v>
                </c:pt>
                <c:pt idx="9350">
                  <c:v>935.2</c:v>
                </c:pt>
                <c:pt idx="9351">
                  <c:v>935.3</c:v>
                </c:pt>
                <c:pt idx="9352">
                  <c:v>935.4</c:v>
                </c:pt>
                <c:pt idx="9353">
                  <c:v>935.5</c:v>
                </c:pt>
                <c:pt idx="9354">
                  <c:v>935.6</c:v>
                </c:pt>
                <c:pt idx="9355">
                  <c:v>935.7</c:v>
                </c:pt>
                <c:pt idx="9356">
                  <c:v>935.8</c:v>
                </c:pt>
                <c:pt idx="9357">
                  <c:v>935.9</c:v>
                </c:pt>
                <c:pt idx="9358">
                  <c:v>936</c:v>
                </c:pt>
                <c:pt idx="9359">
                  <c:v>936.1</c:v>
                </c:pt>
                <c:pt idx="9360">
                  <c:v>936.2</c:v>
                </c:pt>
                <c:pt idx="9361">
                  <c:v>936.3</c:v>
                </c:pt>
                <c:pt idx="9362">
                  <c:v>936.4</c:v>
                </c:pt>
                <c:pt idx="9363">
                  <c:v>936.5</c:v>
                </c:pt>
                <c:pt idx="9364">
                  <c:v>936.6</c:v>
                </c:pt>
                <c:pt idx="9365">
                  <c:v>936.7</c:v>
                </c:pt>
                <c:pt idx="9366">
                  <c:v>936.8</c:v>
                </c:pt>
                <c:pt idx="9367">
                  <c:v>936.9</c:v>
                </c:pt>
                <c:pt idx="9368">
                  <c:v>937</c:v>
                </c:pt>
                <c:pt idx="9369">
                  <c:v>937.1</c:v>
                </c:pt>
                <c:pt idx="9370">
                  <c:v>937.2</c:v>
                </c:pt>
                <c:pt idx="9371">
                  <c:v>937.3</c:v>
                </c:pt>
                <c:pt idx="9372">
                  <c:v>937.4</c:v>
                </c:pt>
                <c:pt idx="9373">
                  <c:v>937.5</c:v>
                </c:pt>
                <c:pt idx="9374">
                  <c:v>937.6</c:v>
                </c:pt>
                <c:pt idx="9375">
                  <c:v>937.7</c:v>
                </c:pt>
                <c:pt idx="9376">
                  <c:v>937.8</c:v>
                </c:pt>
                <c:pt idx="9377">
                  <c:v>937.9</c:v>
                </c:pt>
                <c:pt idx="9378">
                  <c:v>938</c:v>
                </c:pt>
                <c:pt idx="9379">
                  <c:v>938.1</c:v>
                </c:pt>
                <c:pt idx="9380">
                  <c:v>938.2</c:v>
                </c:pt>
                <c:pt idx="9381">
                  <c:v>938.3</c:v>
                </c:pt>
                <c:pt idx="9382">
                  <c:v>938.4</c:v>
                </c:pt>
                <c:pt idx="9383">
                  <c:v>938.5</c:v>
                </c:pt>
                <c:pt idx="9384">
                  <c:v>938.6</c:v>
                </c:pt>
                <c:pt idx="9385">
                  <c:v>938.7</c:v>
                </c:pt>
                <c:pt idx="9386">
                  <c:v>938.8</c:v>
                </c:pt>
                <c:pt idx="9387">
                  <c:v>938.9</c:v>
                </c:pt>
                <c:pt idx="9388">
                  <c:v>939</c:v>
                </c:pt>
                <c:pt idx="9389">
                  <c:v>939.1</c:v>
                </c:pt>
                <c:pt idx="9390">
                  <c:v>939.2</c:v>
                </c:pt>
                <c:pt idx="9391">
                  <c:v>939.3</c:v>
                </c:pt>
                <c:pt idx="9392">
                  <c:v>939.4</c:v>
                </c:pt>
                <c:pt idx="9393">
                  <c:v>939.5</c:v>
                </c:pt>
                <c:pt idx="9394">
                  <c:v>939.6</c:v>
                </c:pt>
                <c:pt idx="9395">
                  <c:v>939.7</c:v>
                </c:pt>
                <c:pt idx="9396">
                  <c:v>939.8</c:v>
                </c:pt>
                <c:pt idx="9397">
                  <c:v>939.9</c:v>
                </c:pt>
                <c:pt idx="9398">
                  <c:v>940</c:v>
                </c:pt>
                <c:pt idx="9399">
                  <c:v>940.1</c:v>
                </c:pt>
                <c:pt idx="9400">
                  <c:v>940.2</c:v>
                </c:pt>
                <c:pt idx="9401">
                  <c:v>940.3</c:v>
                </c:pt>
                <c:pt idx="9402">
                  <c:v>940.4</c:v>
                </c:pt>
                <c:pt idx="9403">
                  <c:v>940.5</c:v>
                </c:pt>
                <c:pt idx="9404">
                  <c:v>940.6</c:v>
                </c:pt>
                <c:pt idx="9405">
                  <c:v>940.7</c:v>
                </c:pt>
                <c:pt idx="9406">
                  <c:v>940.8</c:v>
                </c:pt>
                <c:pt idx="9407">
                  <c:v>940.9</c:v>
                </c:pt>
                <c:pt idx="9408">
                  <c:v>941</c:v>
                </c:pt>
                <c:pt idx="9409">
                  <c:v>941.1</c:v>
                </c:pt>
                <c:pt idx="9410">
                  <c:v>941.2</c:v>
                </c:pt>
                <c:pt idx="9411">
                  <c:v>941.3</c:v>
                </c:pt>
                <c:pt idx="9412">
                  <c:v>941.4</c:v>
                </c:pt>
                <c:pt idx="9413">
                  <c:v>941.5</c:v>
                </c:pt>
                <c:pt idx="9414">
                  <c:v>941.6</c:v>
                </c:pt>
                <c:pt idx="9415">
                  <c:v>941.7</c:v>
                </c:pt>
                <c:pt idx="9416">
                  <c:v>941.8</c:v>
                </c:pt>
                <c:pt idx="9417">
                  <c:v>941.9</c:v>
                </c:pt>
                <c:pt idx="9418">
                  <c:v>942</c:v>
                </c:pt>
                <c:pt idx="9419">
                  <c:v>942.1</c:v>
                </c:pt>
                <c:pt idx="9420">
                  <c:v>942.2</c:v>
                </c:pt>
                <c:pt idx="9421">
                  <c:v>942.3</c:v>
                </c:pt>
                <c:pt idx="9422">
                  <c:v>942.4</c:v>
                </c:pt>
                <c:pt idx="9423">
                  <c:v>942.5</c:v>
                </c:pt>
                <c:pt idx="9424">
                  <c:v>942.6</c:v>
                </c:pt>
                <c:pt idx="9425">
                  <c:v>942.7</c:v>
                </c:pt>
                <c:pt idx="9426">
                  <c:v>942.8</c:v>
                </c:pt>
                <c:pt idx="9427">
                  <c:v>942.9</c:v>
                </c:pt>
                <c:pt idx="9428">
                  <c:v>943</c:v>
                </c:pt>
                <c:pt idx="9429">
                  <c:v>943.1</c:v>
                </c:pt>
                <c:pt idx="9430">
                  <c:v>943.2</c:v>
                </c:pt>
                <c:pt idx="9431">
                  <c:v>943.3</c:v>
                </c:pt>
                <c:pt idx="9432">
                  <c:v>943.4</c:v>
                </c:pt>
                <c:pt idx="9433">
                  <c:v>943.5</c:v>
                </c:pt>
                <c:pt idx="9434">
                  <c:v>943.6</c:v>
                </c:pt>
                <c:pt idx="9435">
                  <c:v>943.7</c:v>
                </c:pt>
                <c:pt idx="9436">
                  <c:v>943.8</c:v>
                </c:pt>
                <c:pt idx="9437">
                  <c:v>943.9</c:v>
                </c:pt>
                <c:pt idx="9438">
                  <c:v>944</c:v>
                </c:pt>
                <c:pt idx="9439">
                  <c:v>944.1</c:v>
                </c:pt>
                <c:pt idx="9440">
                  <c:v>944.2</c:v>
                </c:pt>
                <c:pt idx="9441">
                  <c:v>944.3</c:v>
                </c:pt>
                <c:pt idx="9442">
                  <c:v>944.4</c:v>
                </c:pt>
                <c:pt idx="9443">
                  <c:v>944.5</c:v>
                </c:pt>
                <c:pt idx="9444">
                  <c:v>944.6</c:v>
                </c:pt>
                <c:pt idx="9445">
                  <c:v>944.7</c:v>
                </c:pt>
                <c:pt idx="9446">
                  <c:v>944.8</c:v>
                </c:pt>
                <c:pt idx="9447">
                  <c:v>944.9</c:v>
                </c:pt>
                <c:pt idx="9448">
                  <c:v>945</c:v>
                </c:pt>
                <c:pt idx="9449">
                  <c:v>945.1</c:v>
                </c:pt>
                <c:pt idx="9450">
                  <c:v>945.2</c:v>
                </c:pt>
                <c:pt idx="9451">
                  <c:v>945.3</c:v>
                </c:pt>
                <c:pt idx="9452">
                  <c:v>945.4</c:v>
                </c:pt>
                <c:pt idx="9453">
                  <c:v>945.5</c:v>
                </c:pt>
                <c:pt idx="9454">
                  <c:v>945.6</c:v>
                </c:pt>
                <c:pt idx="9455">
                  <c:v>945.7</c:v>
                </c:pt>
                <c:pt idx="9456">
                  <c:v>945.8</c:v>
                </c:pt>
                <c:pt idx="9457">
                  <c:v>945.9</c:v>
                </c:pt>
                <c:pt idx="9458">
                  <c:v>946</c:v>
                </c:pt>
                <c:pt idx="9459">
                  <c:v>946.1</c:v>
                </c:pt>
                <c:pt idx="9460">
                  <c:v>946.2</c:v>
                </c:pt>
                <c:pt idx="9461">
                  <c:v>946.3</c:v>
                </c:pt>
                <c:pt idx="9462">
                  <c:v>946.4</c:v>
                </c:pt>
                <c:pt idx="9463">
                  <c:v>946.5</c:v>
                </c:pt>
                <c:pt idx="9464">
                  <c:v>946.6</c:v>
                </c:pt>
                <c:pt idx="9465">
                  <c:v>946.7</c:v>
                </c:pt>
                <c:pt idx="9466">
                  <c:v>946.8</c:v>
                </c:pt>
                <c:pt idx="9467">
                  <c:v>946.9</c:v>
                </c:pt>
                <c:pt idx="9468">
                  <c:v>947</c:v>
                </c:pt>
                <c:pt idx="9469">
                  <c:v>947.1</c:v>
                </c:pt>
                <c:pt idx="9470">
                  <c:v>947.2</c:v>
                </c:pt>
                <c:pt idx="9471">
                  <c:v>947.3</c:v>
                </c:pt>
                <c:pt idx="9472">
                  <c:v>947.4</c:v>
                </c:pt>
                <c:pt idx="9473">
                  <c:v>947.5</c:v>
                </c:pt>
                <c:pt idx="9474">
                  <c:v>947.6</c:v>
                </c:pt>
                <c:pt idx="9475">
                  <c:v>947.7</c:v>
                </c:pt>
                <c:pt idx="9476">
                  <c:v>947.8</c:v>
                </c:pt>
                <c:pt idx="9477">
                  <c:v>947.9</c:v>
                </c:pt>
                <c:pt idx="9478">
                  <c:v>948</c:v>
                </c:pt>
                <c:pt idx="9479">
                  <c:v>948.1</c:v>
                </c:pt>
                <c:pt idx="9480">
                  <c:v>948.2</c:v>
                </c:pt>
                <c:pt idx="9481">
                  <c:v>948.3</c:v>
                </c:pt>
                <c:pt idx="9482">
                  <c:v>948.4</c:v>
                </c:pt>
                <c:pt idx="9483">
                  <c:v>948.5</c:v>
                </c:pt>
                <c:pt idx="9484">
                  <c:v>948.6</c:v>
                </c:pt>
                <c:pt idx="9485">
                  <c:v>948.7</c:v>
                </c:pt>
                <c:pt idx="9486">
                  <c:v>948.8</c:v>
                </c:pt>
                <c:pt idx="9487">
                  <c:v>948.9</c:v>
                </c:pt>
                <c:pt idx="9488">
                  <c:v>949</c:v>
                </c:pt>
                <c:pt idx="9489">
                  <c:v>949.1</c:v>
                </c:pt>
                <c:pt idx="9490">
                  <c:v>949.2</c:v>
                </c:pt>
                <c:pt idx="9491">
                  <c:v>949.3</c:v>
                </c:pt>
                <c:pt idx="9492">
                  <c:v>949.4</c:v>
                </c:pt>
                <c:pt idx="9493">
                  <c:v>949.5</c:v>
                </c:pt>
                <c:pt idx="9494">
                  <c:v>949.6</c:v>
                </c:pt>
                <c:pt idx="9495">
                  <c:v>949.7</c:v>
                </c:pt>
                <c:pt idx="9496">
                  <c:v>949.8</c:v>
                </c:pt>
                <c:pt idx="9497">
                  <c:v>949.9</c:v>
                </c:pt>
                <c:pt idx="9498">
                  <c:v>950</c:v>
                </c:pt>
                <c:pt idx="9499">
                  <c:v>950.1</c:v>
                </c:pt>
                <c:pt idx="9500">
                  <c:v>950.2</c:v>
                </c:pt>
                <c:pt idx="9501">
                  <c:v>950.3</c:v>
                </c:pt>
                <c:pt idx="9502">
                  <c:v>950.4</c:v>
                </c:pt>
                <c:pt idx="9503">
                  <c:v>950.5</c:v>
                </c:pt>
                <c:pt idx="9504">
                  <c:v>950.6</c:v>
                </c:pt>
                <c:pt idx="9505">
                  <c:v>950.7</c:v>
                </c:pt>
                <c:pt idx="9506">
                  <c:v>950.8</c:v>
                </c:pt>
                <c:pt idx="9507">
                  <c:v>950.9</c:v>
                </c:pt>
                <c:pt idx="9508">
                  <c:v>951</c:v>
                </c:pt>
                <c:pt idx="9509">
                  <c:v>951.1</c:v>
                </c:pt>
                <c:pt idx="9510">
                  <c:v>951.2</c:v>
                </c:pt>
                <c:pt idx="9511">
                  <c:v>951.3</c:v>
                </c:pt>
                <c:pt idx="9512">
                  <c:v>951.4</c:v>
                </c:pt>
                <c:pt idx="9513">
                  <c:v>951.5</c:v>
                </c:pt>
                <c:pt idx="9514">
                  <c:v>951.6</c:v>
                </c:pt>
                <c:pt idx="9515">
                  <c:v>951.7</c:v>
                </c:pt>
                <c:pt idx="9516">
                  <c:v>951.8</c:v>
                </c:pt>
                <c:pt idx="9517">
                  <c:v>951.9</c:v>
                </c:pt>
                <c:pt idx="9518">
                  <c:v>952</c:v>
                </c:pt>
                <c:pt idx="9519">
                  <c:v>952.1</c:v>
                </c:pt>
                <c:pt idx="9520">
                  <c:v>952.2</c:v>
                </c:pt>
                <c:pt idx="9521">
                  <c:v>952.3</c:v>
                </c:pt>
                <c:pt idx="9522">
                  <c:v>952.4</c:v>
                </c:pt>
                <c:pt idx="9523">
                  <c:v>952.5</c:v>
                </c:pt>
                <c:pt idx="9524">
                  <c:v>952.6</c:v>
                </c:pt>
                <c:pt idx="9525">
                  <c:v>952.7</c:v>
                </c:pt>
                <c:pt idx="9526">
                  <c:v>952.8</c:v>
                </c:pt>
                <c:pt idx="9527">
                  <c:v>952.9</c:v>
                </c:pt>
                <c:pt idx="9528">
                  <c:v>953</c:v>
                </c:pt>
                <c:pt idx="9529">
                  <c:v>953.1</c:v>
                </c:pt>
                <c:pt idx="9530">
                  <c:v>953.2</c:v>
                </c:pt>
                <c:pt idx="9531">
                  <c:v>953.3</c:v>
                </c:pt>
                <c:pt idx="9532">
                  <c:v>953.4</c:v>
                </c:pt>
                <c:pt idx="9533">
                  <c:v>953.5</c:v>
                </c:pt>
                <c:pt idx="9534">
                  <c:v>953.6</c:v>
                </c:pt>
                <c:pt idx="9535">
                  <c:v>953.7</c:v>
                </c:pt>
                <c:pt idx="9536">
                  <c:v>953.8</c:v>
                </c:pt>
                <c:pt idx="9537">
                  <c:v>953.9</c:v>
                </c:pt>
                <c:pt idx="9538">
                  <c:v>954</c:v>
                </c:pt>
                <c:pt idx="9539">
                  <c:v>954.1</c:v>
                </c:pt>
                <c:pt idx="9540">
                  <c:v>954.2</c:v>
                </c:pt>
                <c:pt idx="9541">
                  <c:v>954.3</c:v>
                </c:pt>
                <c:pt idx="9542">
                  <c:v>954.4</c:v>
                </c:pt>
                <c:pt idx="9543">
                  <c:v>954.5</c:v>
                </c:pt>
                <c:pt idx="9544">
                  <c:v>954.6</c:v>
                </c:pt>
                <c:pt idx="9545">
                  <c:v>954.7</c:v>
                </c:pt>
                <c:pt idx="9546">
                  <c:v>954.8</c:v>
                </c:pt>
                <c:pt idx="9547">
                  <c:v>954.9</c:v>
                </c:pt>
                <c:pt idx="9548">
                  <c:v>955</c:v>
                </c:pt>
                <c:pt idx="9549">
                  <c:v>955.1</c:v>
                </c:pt>
                <c:pt idx="9550">
                  <c:v>955.2</c:v>
                </c:pt>
                <c:pt idx="9551">
                  <c:v>955.3</c:v>
                </c:pt>
                <c:pt idx="9552">
                  <c:v>955.4</c:v>
                </c:pt>
                <c:pt idx="9553">
                  <c:v>955.5</c:v>
                </c:pt>
                <c:pt idx="9554">
                  <c:v>955.6</c:v>
                </c:pt>
                <c:pt idx="9555">
                  <c:v>955.7</c:v>
                </c:pt>
                <c:pt idx="9556">
                  <c:v>955.8</c:v>
                </c:pt>
                <c:pt idx="9557">
                  <c:v>955.9</c:v>
                </c:pt>
                <c:pt idx="9558">
                  <c:v>956</c:v>
                </c:pt>
                <c:pt idx="9559">
                  <c:v>956.1</c:v>
                </c:pt>
                <c:pt idx="9560">
                  <c:v>956.2</c:v>
                </c:pt>
                <c:pt idx="9561">
                  <c:v>956.3</c:v>
                </c:pt>
                <c:pt idx="9562">
                  <c:v>956.4</c:v>
                </c:pt>
                <c:pt idx="9563">
                  <c:v>956.5</c:v>
                </c:pt>
                <c:pt idx="9564">
                  <c:v>956.6</c:v>
                </c:pt>
                <c:pt idx="9565">
                  <c:v>956.7</c:v>
                </c:pt>
                <c:pt idx="9566">
                  <c:v>956.8</c:v>
                </c:pt>
                <c:pt idx="9567">
                  <c:v>956.9</c:v>
                </c:pt>
                <c:pt idx="9568">
                  <c:v>957</c:v>
                </c:pt>
                <c:pt idx="9569">
                  <c:v>957.1</c:v>
                </c:pt>
                <c:pt idx="9570">
                  <c:v>957.2</c:v>
                </c:pt>
                <c:pt idx="9571">
                  <c:v>957.3</c:v>
                </c:pt>
                <c:pt idx="9572">
                  <c:v>957.4</c:v>
                </c:pt>
                <c:pt idx="9573">
                  <c:v>957.5</c:v>
                </c:pt>
                <c:pt idx="9574">
                  <c:v>957.6</c:v>
                </c:pt>
                <c:pt idx="9575">
                  <c:v>957.7</c:v>
                </c:pt>
                <c:pt idx="9576">
                  <c:v>957.8</c:v>
                </c:pt>
                <c:pt idx="9577">
                  <c:v>957.9</c:v>
                </c:pt>
                <c:pt idx="9578">
                  <c:v>958</c:v>
                </c:pt>
                <c:pt idx="9579">
                  <c:v>958.1</c:v>
                </c:pt>
                <c:pt idx="9580">
                  <c:v>958.2</c:v>
                </c:pt>
                <c:pt idx="9581">
                  <c:v>958.3</c:v>
                </c:pt>
                <c:pt idx="9582">
                  <c:v>958.4</c:v>
                </c:pt>
                <c:pt idx="9583">
                  <c:v>958.5</c:v>
                </c:pt>
                <c:pt idx="9584">
                  <c:v>958.6</c:v>
                </c:pt>
                <c:pt idx="9585">
                  <c:v>958.7</c:v>
                </c:pt>
                <c:pt idx="9586">
                  <c:v>958.8</c:v>
                </c:pt>
                <c:pt idx="9587">
                  <c:v>958.9</c:v>
                </c:pt>
                <c:pt idx="9588">
                  <c:v>959</c:v>
                </c:pt>
                <c:pt idx="9589">
                  <c:v>959.1</c:v>
                </c:pt>
                <c:pt idx="9590">
                  <c:v>959.2</c:v>
                </c:pt>
                <c:pt idx="9591">
                  <c:v>959.3</c:v>
                </c:pt>
                <c:pt idx="9592">
                  <c:v>959.4</c:v>
                </c:pt>
                <c:pt idx="9593">
                  <c:v>959.5</c:v>
                </c:pt>
                <c:pt idx="9594">
                  <c:v>959.6</c:v>
                </c:pt>
                <c:pt idx="9595">
                  <c:v>959.7</c:v>
                </c:pt>
                <c:pt idx="9596">
                  <c:v>959.8</c:v>
                </c:pt>
                <c:pt idx="9597">
                  <c:v>959.9</c:v>
                </c:pt>
                <c:pt idx="9598">
                  <c:v>960</c:v>
                </c:pt>
                <c:pt idx="9599">
                  <c:v>960.1</c:v>
                </c:pt>
                <c:pt idx="9600">
                  <c:v>960.2</c:v>
                </c:pt>
                <c:pt idx="9601">
                  <c:v>960.3</c:v>
                </c:pt>
                <c:pt idx="9602">
                  <c:v>960.4</c:v>
                </c:pt>
                <c:pt idx="9603">
                  <c:v>960.5</c:v>
                </c:pt>
                <c:pt idx="9604">
                  <c:v>960.6</c:v>
                </c:pt>
                <c:pt idx="9605">
                  <c:v>960.7</c:v>
                </c:pt>
                <c:pt idx="9606">
                  <c:v>960.8</c:v>
                </c:pt>
                <c:pt idx="9607">
                  <c:v>960.9</c:v>
                </c:pt>
                <c:pt idx="9608">
                  <c:v>961</c:v>
                </c:pt>
                <c:pt idx="9609">
                  <c:v>961.1</c:v>
                </c:pt>
                <c:pt idx="9610">
                  <c:v>961.2</c:v>
                </c:pt>
                <c:pt idx="9611">
                  <c:v>961.3</c:v>
                </c:pt>
                <c:pt idx="9612">
                  <c:v>961.4</c:v>
                </c:pt>
                <c:pt idx="9613">
                  <c:v>961.5</c:v>
                </c:pt>
                <c:pt idx="9614">
                  <c:v>961.6</c:v>
                </c:pt>
                <c:pt idx="9615">
                  <c:v>961.7</c:v>
                </c:pt>
                <c:pt idx="9616">
                  <c:v>961.8</c:v>
                </c:pt>
                <c:pt idx="9617">
                  <c:v>961.9</c:v>
                </c:pt>
                <c:pt idx="9618">
                  <c:v>962</c:v>
                </c:pt>
                <c:pt idx="9619">
                  <c:v>962.1</c:v>
                </c:pt>
                <c:pt idx="9620">
                  <c:v>962.2</c:v>
                </c:pt>
                <c:pt idx="9621">
                  <c:v>962.3</c:v>
                </c:pt>
                <c:pt idx="9622">
                  <c:v>962.4</c:v>
                </c:pt>
                <c:pt idx="9623">
                  <c:v>962.5</c:v>
                </c:pt>
                <c:pt idx="9624">
                  <c:v>962.6</c:v>
                </c:pt>
                <c:pt idx="9625">
                  <c:v>962.7</c:v>
                </c:pt>
                <c:pt idx="9626">
                  <c:v>962.8</c:v>
                </c:pt>
                <c:pt idx="9627">
                  <c:v>962.9</c:v>
                </c:pt>
                <c:pt idx="9628">
                  <c:v>963</c:v>
                </c:pt>
                <c:pt idx="9629">
                  <c:v>963.1</c:v>
                </c:pt>
                <c:pt idx="9630">
                  <c:v>963.2</c:v>
                </c:pt>
                <c:pt idx="9631">
                  <c:v>963.3</c:v>
                </c:pt>
                <c:pt idx="9632">
                  <c:v>963.4</c:v>
                </c:pt>
                <c:pt idx="9633">
                  <c:v>963.5</c:v>
                </c:pt>
                <c:pt idx="9634">
                  <c:v>963.6</c:v>
                </c:pt>
                <c:pt idx="9635">
                  <c:v>963.7</c:v>
                </c:pt>
                <c:pt idx="9636">
                  <c:v>963.8</c:v>
                </c:pt>
                <c:pt idx="9637">
                  <c:v>963.9</c:v>
                </c:pt>
                <c:pt idx="9638">
                  <c:v>964</c:v>
                </c:pt>
                <c:pt idx="9639">
                  <c:v>964.1</c:v>
                </c:pt>
                <c:pt idx="9640">
                  <c:v>964.2</c:v>
                </c:pt>
                <c:pt idx="9641">
                  <c:v>964.3</c:v>
                </c:pt>
                <c:pt idx="9642">
                  <c:v>964.4</c:v>
                </c:pt>
                <c:pt idx="9643">
                  <c:v>964.5</c:v>
                </c:pt>
                <c:pt idx="9644">
                  <c:v>964.6</c:v>
                </c:pt>
                <c:pt idx="9645">
                  <c:v>964.7</c:v>
                </c:pt>
                <c:pt idx="9646">
                  <c:v>964.8</c:v>
                </c:pt>
                <c:pt idx="9647">
                  <c:v>964.9</c:v>
                </c:pt>
                <c:pt idx="9648">
                  <c:v>965</c:v>
                </c:pt>
                <c:pt idx="9649">
                  <c:v>965.1</c:v>
                </c:pt>
                <c:pt idx="9650">
                  <c:v>965.2</c:v>
                </c:pt>
                <c:pt idx="9651">
                  <c:v>965.3</c:v>
                </c:pt>
                <c:pt idx="9652">
                  <c:v>965.4</c:v>
                </c:pt>
                <c:pt idx="9653">
                  <c:v>965.5</c:v>
                </c:pt>
                <c:pt idx="9654">
                  <c:v>965.6</c:v>
                </c:pt>
                <c:pt idx="9655">
                  <c:v>965.7</c:v>
                </c:pt>
                <c:pt idx="9656">
                  <c:v>965.8</c:v>
                </c:pt>
                <c:pt idx="9657">
                  <c:v>965.9</c:v>
                </c:pt>
                <c:pt idx="9658">
                  <c:v>966</c:v>
                </c:pt>
                <c:pt idx="9659">
                  <c:v>966.1</c:v>
                </c:pt>
                <c:pt idx="9660">
                  <c:v>966.2</c:v>
                </c:pt>
                <c:pt idx="9661">
                  <c:v>966.3</c:v>
                </c:pt>
                <c:pt idx="9662">
                  <c:v>966.4</c:v>
                </c:pt>
                <c:pt idx="9663">
                  <c:v>966.5</c:v>
                </c:pt>
                <c:pt idx="9664">
                  <c:v>966.6</c:v>
                </c:pt>
                <c:pt idx="9665">
                  <c:v>966.7</c:v>
                </c:pt>
                <c:pt idx="9666">
                  <c:v>966.8</c:v>
                </c:pt>
                <c:pt idx="9667">
                  <c:v>966.9</c:v>
                </c:pt>
                <c:pt idx="9668">
                  <c:v>967</c:v>
                </c:pt>
                <c:pt idx="9669">
                  <c:v>967.1</c:v>
                </c:pt>
                <c:pt idx="9670">
                  <c:v>967.2</c:v>
                </c:pt>
                <c:pt idx="9671">
                  <c:v>967.3</c:v>
                </c:pt>
                <c:pt idx="9672">
                  <c:v>967.4</c:v>
                </c:pt>
                <c:pt idx="9673">
                  <c:v>967.5</c:v>
                </c:pt>
                <c:pt idx="9674">
                  <c:v>967.6</c:v>
                </c:pt>
                <c:pt idx="9675">
                  <c:v>967.7</c:v>
                </c:pt>
                <c:pt idx="9676">
                  <c:v>967.8</c:v>
                </c:pt>
                <c:pt idx="9677">
                  <c:v>967.9</c:v>
                </c:pt>
                <c:pt idx="9678">
                  <c:v>968</c:v>
                </c:pt>
                <c:pt idx="9679">
                  <c:v>968.1</c:v>
                </c:pt>
                <c:pt idx="9680">
                  <c:v>968.2</c:v>
                </c:pt>
                <c:pt idx="9681">
                  <c:v>968.3</c:v>
                </c:pt>
                <c:pt idx="9682">
                  <c:v>968.4</c:v>
                </c:pt>
                <c:pt idx="9683">
                  <c:v>968.5</c:v>
                </c:pt>
                <c:pt idx="9684">
                  <c:v>968.6</c:v>
                </c:pt>
                <c:pt idx="9685">
                  <c:v>968.7</c:v>
                </c:pt>
                <c:pt idx="9686">
                  <c:v>968.8</c:v>
                </c:pt>
                <c:pt idx="9687">
                  <c:v>968.9</c:v>
                </c:pt>
                <c:pt idx="9688">
                  <c:v>969</c:v>
                </c:pt>
                <c:pt idx="9689">
                  <c:v>969.1</c:v>
                </c:pt>
                <c:pt idx="9690">
                  <c:v>969.2</c:v>
                </c:pt>
                <c:pt idx="9691">
                  <c:v>969.3</c:v>
                </c:pt>
                <c:pt idx="9692">
                  <c:v>969.4</c:v>
                </c:pt>
                <c:pt idx="9693">
                  <c:v>969.5</c:v>
                </c:pt>
                <c:pt idx="9694">
                  <c:v>969.6</c:v>
                </c:pt>
                <c:pt idx="9695">
                  <c:v>969.7</c:v>
                </c:pt>
                <c:pt idx="9696">
                  <c:v>969.8</c:v>
                </c:pt>
                <c:pt idx="9697">
                  <c:v>969.9</c:v>
                </c:pt>
                <c:pt idx="9698">
                  <c:v>970</c:v>
                </c:pt>
                <c:pt idx="9699">
                  <c:v>970.1</c:v>
                </c:pt>
                <c:pt idx="9700">
                  <c:v>970.2</c:v>
                </c:pt>
                <c:pt idx="9701">
                  <c:v>970.3</c:v>
                </c:pt>
                <c:pt idx="9702">
                  <c:v>970.4</c:v>
                </c:pt>
                <c:pt idx="9703">
                  <c:v>970.5</c:v>
                </c:pt>
                <c:pt idx="9704">
                  <c:v>970.6</c:v>
                </c:pt>
                <c:pt idx="9705">
                  <c:v>970.7</c:v>
                </c:pt>
                <c:pt idx="9706">
                  <c:v>970.8</c:v>
                </c:pt>
                <c:pt idx="9707">
                  <c:v>970.9</c:v>
                </c:pt>
                <c:pt idx="9708">
                  <c:v>971</c:v>
                </c:pt>
                <c:pt idx="9709">
                  <c:v>971.1</c:v>
                </c:pt>
                <c:pt idx="9710">
                  <c:v>971.2</c:v>
                </c:pt>
                <c:pt idx="9711">
                  <c:v>971.3</c:v>
                </c:pt>
                <c:pt idx="9712">
                  <c:v>971.4</c:v>
                </c:pt>
                <c:pt idx="9713">
                  <c:v>971.5</c:v>
                </c:pt>
                <c:pt idx="9714">
                  <c:v>971.6</c:v>
                </c:pt>
                <c:pt idx="9715">
                  <c:v>971.7</c:v>
                </c:pt>
                <c:pt idx="9716">
                  <c:v>971.8</c:v>
                </c:pt>
                <c:pt idx="9717">
                  <c:v>971.9</c:v>
                </c:pt>
                <c:pt idx="9718">
                  <c:v>972</c:v>
                </c:pt>
                <c:pt idx="9719">
                  <c:v>972.1</c:v>
                </c:pt>
                <c:pt idx="9720">
                  <c:v>972.2</c:v>
                </c:pt>
                <c:pt idx="9721">
                  <c:v>972.3</c:v>
                </c:pt>
                <c:pt idx="9722">
                  <c:v>972.4</c:v>
                </c:pt>
                <c:pt idx="9723">
                  <c:v>972.5</c:v>
                </c:pt>
                <c:pt idx="9724">
                  <c:v>972.6</c:v>
                </c:pt>
                <c:pt idx="9725">
                  <c:v>972.7</c:v>
                </c:pt>
                <c:pt idx="9726">
                  <c:v>972.8</c:v>
                </c:pt>
                <c:pt idx="9727">
                  <c:v>972.9</c:v>
                </c:pt>
                <c:pt idx="9728">
                  <c:v>973</c:v>
                </c:pt>
                <c:pt idx="9729">
                  <c:v>973.1</c:v>
                </c:pt>
                <c:pt idx="9730">
                  <c:v>973.2</c:v>
                </c:pt>
                <c:pt idx="9731">
                  <c:v>973.3</c:v>
                </c:pt>
                <c:pt idx="9732">
                  <c:v>973.4</c:v>
                </c:pt>
                <c:pt idx="9733">
                  <c:v>973.5</c:v>
                </c:pt>
                <c:pt idx="9734">
                  <c:v>973.6</c:v>
                </c:pt>
                <c:pt idx="9735">
                  <c:v>973.7</c:v>
                </c:pt>
                <c:pt idx="9736">
                  <c:v>973.8</c:v>
                </c:pt>
                <c:pt idx="9737">
                  <c:v>973.9</c:v>
                </c:pt>
                <c:pt idx="9738">
                  <c:v>974</c:v>
                </c:pt>
                <c:pt idx="9739">
                  <c:v>974.1</c:v>
                </c:pt>
                <c:pt idx="9740">
                  <c:v>974.2</c:v>
                </c:pt>
                <c:pt idx="9741">
                  <c:v>974.3</c:v>
                </c:pt>
                <c:pt idx="9742">
                  <c:v>974.4</c:v>
                </c:pt>
                <c:pt idx="9743">
                  <c:v>974.5</c:v>
                </c:pt>
                <c:pt idx="9744">
                  <c:v>974.6</c:v>
                </c:pt>
                <c:pt idx="9745">
                  <c:v>974.7</c:v>
                </c:pt>
                <c:pt idx="9746">
                  <c:v>974.8</c:v>
                </c:pt>
                <c:pt idx="9747">
                  <c:v>974.9</c:v>
                </c:pt>
                <c:pt idx="9748">
                  <c:v>975</c:v>
                </c:pt>
                <c:pt idx="9749">
                  <c:v>975.1</c:v>
                </c:pt>
                <c:pt idx="9750">
                  <c:v>975.2</c:v>
                </c:pt>
                <c:pt idx="9751">
                  <c:v>975.3</c:v>
                </c:pt>
                <c:pt idx="9752">
                  <c:v>975.4</c:v>
                </c:pt>
                <c:pt idx="9753">
                  <c:v>975.5</c:v>
                </c:pt>
                <c:pt idx="9754">
                  <c:v>975.6</c:v>
                </c:pt>
                <c:pt idx="9755">
                  <c:v>975.7</c:v>
                </c:pt>
                <c:pt idx="9756">
                  <c:v>975.8</c:v>
                </c:pt>
                <c:pt idx="9757">
                  <c:v>975.9</c:v>
                </c:pt>
                <c:pt idx="9758">
                  <c:v>976</c:v>
                </c:pt>
                <c:pt idx="9759">
                  <c:v>976.1</c:v>
                </c:pt>
                <c:pt idx="9760">
                  <c:v>976.2</c:v>
                </c:pt>
                <c:pt idx="9761">
                  <c:v>976.3</c:v>
                </c:pt>
                <c:pt idx="9762">
                  <c:v>976.4</c:v>
                </c:pt>
                <c:pt idx="9763">
                  <c:v>976.5</c:v>
                </c:pt>
                <c:pt idx="9764">
                  <c:v>976.6</c:v>
                </c:pt>
                <c:pt idx="9765">
                  <c:v>976.7</c:v>
                </c:pt>
                <c:pt idx="9766">
                  <c:v>976.8</c:v>
                </c:pt>
                <c:pt idx="9767">
                  <c:v>976.9</c:v>
                </c:pt>
                <c:pt idx="9768">
                  <c:v>977</c:v>
                </c:pt>
                <c:pt idx="9769">
                  <c:v>977.1</c:v>
                </c:pt>
                <c:pt idx="9770">
                  <c:v>977.2</c:v>
                </c:pt>
                <c:pt idx="9771">
                  <c:v>977.3</c:v>
                </c:pt>
                <c:pt idx="9772">
                  <c:v>977.4</c:v>
                </c:pt>
                <c:pt idx="9773">
                  <c:v>977.5</c:v>
                </c:pt>
                <c:pt idx="9774">
                  <c:v>977.6</c:v>
                </c:pt>
                <c:pt idx="9775">
                  <c:v>977.7</c:v>
                </c:pt>
                <c:pt idx="9776">
                  <c:v>977.8</c:v>
                </c:pt>
                <c:pt idx="9777">
                  <c:v>977.9</c:v>
                </c:pt>
                <c:pt idx="9778">
                  <c:v>978</c:v>
                </c:pt>
                <c:pt idx="9779">
                  <c:v>978.1</c:v>
                </c:pt>
                <c:pt idx="9780">
                  <c:v>978.2</c:v>
                </c:pt>
                <c:pt idx="9781">
                  <c:v>978.3</c:v>
                </c:pt>
                <c:pt idx="9782">
                  <c:v>978.4</c:v>
                </c:pt>
                <c:pt idx="9783">
                  <c:v>978.5</c:v>
                </c:pt>
                <c:pt idx="9784">
                  <c:v>978.6</c:v>
                </c:pt>
                <c:pt idx="9785">
                  <c:v>978.7</c:v>
                </c:pt>
                <c:pt idx="9786">
                  <c:v>978.8</c:v>
                </c:pt>
                <c:pt idx="9787">
                  <c:v>978.9</c:v>
                </c:pt>
                <c:pt idx="9788">
                  <c:v>979</c:v>
                </c:pt>
                <c:pt idx="9789">
                  <c:v>979.1</c:v>
                </c:pt>
                <c:pt idx="9790">
                  <c:v>979.2</c:v>
                </c:pt>
                <c:pt idx="9791">
                  <c:v>979.3</c:v>
                </c:pt>
                <c:pt idx="9792">
                  <c:v>979.4</c:v>
                </c:pt>
                <c:pt idx="9793">
                  <c:v>979.5</c:v>
                </c:pt>
                <c:pt idx="9794">
                  <c:v>979.6</c:v>
                </c:pt>
                <c:pt idx="9795">
                  <c:v>979.7</c:v>
                </c:pt>
                <c:pt idx="9796">
                  <c:v>979.8</c:v>
                </c:pt>
                <c:pt idx="9797">
                  <c:v>979.9</c:v>
                </c:pt>
                <c:pt idx="9798">
                  <c:v>980</c:v>
                </c:pt>
                <c:pt idx="9799">
                  <c:v>980.1</c:v>
                </c:pt>
                <c:pt idx="9800">
                  <c:v>980.2</c:v>
                </c:pt>
                <c:pt idx="9801">
                  <c:v>980.3</c:v>
                </c:pt>
                <c:pt idx="9802">
                  <c:v>980.4</c:v>
                </c:pt>
                <c:pt idx="9803">
                  <c:v>980.5</c:v>
                </c:pt>
                <c:pt idx="9804">
                  <c:v>980.6</c:v>
                </c:pt>
                <c:pt idx="9805">
                  <c:v>980.7</c:v>
                </c:pt>
                <c:pt idx="9806">
                  <c:v>980.8</c:v>
                </c:pt>
                <c:pt idx="9807">
                  <c:v>980.9</c:v>
                </c:pt>
                <c:pt idx="9808">
                  <c:v>981</c:v>
                </c:pt>
                <c:pt idx="9809">
                  <c:v>981.1</c:v>
                </c:pt>
                <c:pt idx="9810">
                  <c:v>981.2</c:v>
                </c:pt>
                <c:pt idx="9811">
                  <c:v>981.3</c:v>
                </c:pt>
                <c:pt idx="9812">
                  <c:v>981.4</c:v>
                </c:pt>
                <c:pt idx="9813">
                  <c:v>981.5</c:v>
                </c:pt>
                <c:pt idx="9814">
                  <c:v>981.6</c:v>
                </c:pt>
                <c:pt idx="9815">
                  <c:v>981.7</c:v>
                </c:pt>
                <c:pt idx="9816">
                  <c:v>981.8</c:v>
                </c:pt>
                <c:pt idx="9817">
                  <c:v>981.9</c:v>
                </c:pt>
                <c:pt idx="9818">
                  <c:v>982</c:v>
                </c:pt>
                <c:pt idx="9819">
                  <c:v>982.1</c:v>
                </c:pt>
                <c:pt idx="9820">
                  <c:v>982.2</c:v>
                </c:pt>
                <c:pt idx="9821">
                  <c:v>982.3</c:v>
                </c:pt>
                <c:pt idx="9822">
                  <c:v>982.4</c:v>
                </c:pt>
                <c:pt idx="9823">
                  <c:v>982.5</c:v>
                </c:pt>
                <c:pt idx="9824">
                  <c:v>982.6</c:v>
                </c:pt>
                <c:pt idx="9825">
                  <c:v>982.7</c:v>
                </c:pt>
                <c:pt idx="9826">
                  <c:v>982.8</c:v>
                </c:pt>
                <c:pt idx="9827">
                  <c:v>982.9</c:v>
                </c:pt>
                <c:pt idx="9828">
                  <c:v>983</c:v>
                </c:pt>
                <c:pt idx="9829">
                  <c:v>983.1</c:v>
                </c:pt>
                <c:pt idx="9830">
                  <c:v>983.2</c:v>
                </c:pt>
                <c:pt idx="9831">
                  <c:v>983.3</c:v>
                </c:pt>
                <c:pt idx="9832">
                  <c:v>983.4</c:v>
                </c:pt>
                <c:pt idx="9833">
                  <c:v>983.5</c:v>
                </c:pt>
                <c:pt idx="9834">
                  <c:v>983.6</c:v>
                </c:pt>
                <c:pt idx="9835">
                  <c:v>983.7</c:v>
                </c:pt>
                <c:pt idx="9836">
                  <c:v>983.8</c:v>
                </c:pt>
                <c:pt idx="9837">
                  <c:v>983.9</c:v>
                </c:pt>
                <c:pt idx="9838">
                  <c:v>984</c:v>
                </c:pt>
                <c:pt idx="9839">
                  <c:v>984.1</c:v>
                </c:pt>
                <c:pt idx="9840">
                  <c:v>984.2</c:v>
                </c:pt>
                <c:pt idx="9841">
                  <c:v>984.3</c:v>
                </c:pt>
                <c:pt idx="9842">
                  <c:v>984.4</c:v>
                </c:pt>
                <c:pt idx="9843">
                  <c:v>984.5</c:v>
                </c:pt>
                <c:pt idx="9844">
                  <c:v>984.6</c:v>
                </c:pt>
                <c:pt idx="9845">
                  <c:v>984.7</c:v>
                </c:pt>
                <c:pt idx="9846">
                  <c:v>984.8</c:v>
                </c:pt>
                <c:pt idx="9847">
                  <c:v>984.9</c:v>
                </c:pt>
                <c:pt idx="9848">
                  <c:v>985</c:v>
                </c:pt>
                <c:pt idx="9849">
                  <c:v>985.1</c:v>
                </c:pt>
                <c:pt idx="9850">
                  <c:v>985.2</c:v>
                </c:pt>
                <c:pt idx="9851">
                  <c:v>985.3</c:v>
                </c:pt>
                <c:pt idx="9852">
                  <c:v>985.4</c:v>
                </c:pt>
                <c:pt idx="9853">
                  <c:v>985.5</c:v>
                </c:pt>
                <c:pt idx="9854">
                  <c:v>985.6</c:v>
                </c:pt>
                <c:pt idx="9855">
                  <c:v>985.7</c:v>
                </c:pt>
                <c:pt idx="9856">
                  <c:v>985.8</c:v>
                </c:pt>
                <c:pt idx="9857">
                  <c:v>985.9</c:v>
                </c:pt>
                <c:pt idx="9858">
                  <c:v>986</c:v>
                </c:pt>
                <c:pt idx="9859">
                  <c:v>986.1</c:v>
                </c:pt>
                <c:pt idx="9860">
                  <c:v>986.2</c:v>
                </c:pt>
                <c:pt idx="9861">
                  <c:v>986.3</c:v>
                </c:pt>
                <c:pt idx="9862">
                  <c:v>986.4</c:v>
                </c:pt>
                <c:pt idx="9863">
                  <c:v>986.5</c:v>
                </c:pt>
                <c:pt idx="9864">
                  <c:v>986.6</c:v>
                </c:pt>
                <c:pt idx="9865">
                  <c:v>986.7</c:v>
                </c:pt>
                <c:pt idx="9866">
                  <c:v>986.8</c:v>
                </c:pt>
                <c:pt idx="9867">
                  <c:v>986.9</c:v>
                </c:pt>
                <c:pt idx="9868">
                  <c:v>987</c:v>
                </c:pt>
                <c:pt idx="9869">
                  <c:v>987.1</c:v>
                </c:pt>
                <c:pt idx="9870">
                  <c:v>987.2</c:v>
                </c:pt>
                <c:pt idx="9871">
                  <c:v>987.3</c:v>
                </c:pt>
                <c:pt idx="9872">
                  <c:v>987.4</c:v>
                </c:pt>
                <c:pt idx="9873">
                  <c:v>987.5</c:v>
                </c:pt>
                <c:pt idx="9874">
                  <c:v>987.6</c:v>
                </c:pt>
                <c:pt idx="9875">
                  <c:v>987.7</c:v>
                </c:pt>
                <c:pt idx="9876">
                  <c:v>987.8</c:v>
                </c:pt>
                <c:pt idx="9877">
                  <c:v>987.9</c:v>
                </c:pt>
                <c:pt idx="9878">
                  <c:v>988</c:v>
                </c:pt>
                <c:pt idx="9879">
                  <c:v>988.1</c:v>
                </c:pt>
                <c:pt idx="9880">
                  <c:v>988.2</c:v>
                </c:pt>
                <c:pt idx="9881">
                  <c:v>988.3</c:v>
                </c:pt>
                <c:pt idx="9882">
                  <c:v>988.4</c:v>
                </c:pt>
                <c:pt idx="9883">
                  <c:v>988.5</c:v>
                </c:pt>
                <c:pt idx="9884">
                  <c:v>988.6</c:v>
                </c:pt>
                <c:pt idx="9885">
                  <c:v>988.7</c:v>
                </c:pt>
                <c:pt idx="9886">
                  <c:v>988.8</c:v>
                </c:pt>
                <c:pt idx="9887">
                  <c:v>988.9</c:v>
                </c:pt>
                <c:pt idx="9888">
                  <c:v>989</c:v>
                </c:pt>
                <c:pt idx="9889">
                  <c:v>989.1</c:v>
                </c:pt>
                <c:pt idx="9890">
                  <c:v>989.2</c:v>
                </c:pt>
                <c:pt idx="9891">
                  <c:v>989.3</c:v>
                </c:pt>
                <c:pt idx="9892">
                  <c:v>989.4</c:v>
                </c:pt>
                <c:pt idx="9893">
                  <c:v>989.5</c:v>
                </c:pt>
                <c:pt idx="9894">
                  <c:v>989.6</c:v>
                </c:pt>
                <c:pt idx="9895">
                  <c:v>989.7</c:v>
                </c:pt>
                <c:pt idx="9896">
                  <c:v>989.8</c:v>
                </c:pt>
                <c:pt idx="9897">
                  <c:v>989.9</c:v>
                </c:pt>
                <c:pt idx="9898">
                  <c:v>990</c:v>
                </c:pt>
                <c:pt idx="9899">
                  <c:v>990.1</c:v>
                </c:pt>
                <c:pt idx="9900">
                  <c:v>990.2</c:v>
                </c:pt>
                <c:pt idx="9901">
                  <c:v>990.3</c:v>
                </c:pt>
                <c:pt idx="9902">
                  <c:v>990.4</c:v>
                </c:pt>
                <c:pt idx="9903">
                  <c:v>990.5</c:v>
                </c:pt>
                <c:pt idx="9904">
                  <c:v>990.6</c:v>
                </c:pt>
                <c:pt idx="9905">
                  <c:v>990.7</c:v>
                </c:pt>
                <c:pt idx="9906">
                  <c:v>990.8</c:v>
                </c:pt>
                <c:pt idx="9907">
                  <c:v>990.9</c:v>
                </c:pt>
                <c:pt idx="9908">
                  <c:v>991</c:v>
                </c:pt>
                <c:pt idx="9909">
                  <c:v>991.1</c:v>
                </c:pt>
                <c:pt idx="9910">
                  <c:v>991.2</c:v>
                </c:pt>
                <c:pt idx="9911">
                  <c:v>991.3</c:v>
                </c:pt>
                <c:pt idx="9912">
                  <c:v>991.4</c:v>
                </c:pt>
                <c:pt idx="9913">
                  <c:v>991.5</c:v>
                </c:pt>
                <c:pt idx="9914">
                  <c:v>991.6</c:v>
                </c:pt>
                <c:pt idx="9915">
                  <c:v>991.7</c:v>
                </c:pt>
                <c:pt idx="9916">
                  <c:v>991.8</c:v>
                </c:pt>
                <c:pt idx="9917">
                  <c:v>991.9</c:v>
                </c:pt>
                <c:pt idx="9918">
                  <c:v>992</c:v>
                </c:pt>
                <c:pt idx="9919">
                  <c:v>992.1</c:v>
                </c:pt>
                <c:pt idx="9920">
                  <c:v>992.2</c:v>
                </c:pt>
                <c:pt idx="9921">
                  <c:v>992.3</c:v>
                </c:pt>
                <c:pt idx="9922">
                  <c:v>992.4</c:v>
                </c:pt>
                <c:pt idx="9923">
                  <c:v>992.5</c:v>
                </c:pt>
                <c:pt idx="9924">
                  <c:v>992.6</c:v>
                </c:pt>
                <c:pt idx="9925">
                  <c:v>992.7</c:v>
                </c:pt>
                <c:pt idx="9926">
                  <c:v>992.8</c:v>
                </c:pt>
                <c:pt idx="9927">
                  <c:v>992.9</c:v>
                </c:pt>
                <c:pt idx="9928">
                  <c:v>993</c:v>
                </c:pt>
                <c:pt idx="9929">
                  <c:v>993.1</c:v>
                </c:pt>
                <c:pt idx="9930">
                  <c:v>993.2</c:v>
                </c:pt>
                <c:pt idx="9931">
                  <c:v>993.3</c:v>
                </c:pt>
                <c:pt idx="9932">
                  <c:v>993.4</c:v>
                </c:pt>
                <c:pt idx="9933">
                  <c:v>993.5</c:v>
                </c:pt>
                <c:pt idx="9934">
                  <c:v>993.6</c:v>
                </c:pt>
                <c:pt idx="9935">
                  <c:v>993.7</c:v>
                </c:pt>
                <c:pt idx="9936">
                  <c:v>993.8</c:v>
                </c:pt>
                <c:pt idx="9937">
                  <c:v>993.9</c:v>
                </c:pt>
                <c:pt idx="9938">
                  <c:v>994</c:v>
                </c:pt>
                <c:pt idx="9939">
                  <c:v>994.1</c:v>
                </c:pt>
                <c:pt idx="9940">
                  <c:v>994.2</c:v>
                </c:pt>
                <c:pt idx="9941">
                  <c:v>994.3</c:v>
                </c:pt>
                <c:pt idx="9942">
                  <c:v>994.4</c:v>
                </c:pt>
                <c:pt idx="9943">
                  <c:v>994.5</c:v>
                </c:pt>
                <c:pt idx="9944">
                  <c:v>994.6</c:v>
                </c:pt>
                <c:pt idx="9945">
                  <c:v>994.7</c:v>
                </c:pt>
                <c:pt idx="9946">
                  <c:v>994.8</c:v>
                </c:pt>
                <c:pt idx="9947">
                  <c:v>994.9</c:v>
                </c:pt>
                <c:pt idx="9948">
                  <c:v>995</c:v>
                </c:pt>
                <c:pt idx="9949">
                  <c:v>995.1</c:v>
                </c:pt>
                <c:pt idx="9950">
                  <c:v>995.2</c:v>
                </c:pt>
                <c:pt idx="9951">
                  <c:v>995.3</c:v>
                </c:pt>
                <c:pt idx="9952">
                  <c:v>995.4</c:v>
                </c:pt>
                <c:pt idx="9953">
                  <c:v>995.5</c:v>
                </c:pt>
                <c:pt idx="9954">
                  <c:v>995.6</c:v>
                </c:pt>
                <c:pt idx="9955">
                  <c:v>995.7</c:v>
                </c:pt>
                <c:pt idx="9956">
                  <c:v>995.8</c:v>
                </c:pt>
                <c:pt idx="9957">
                  <c:v>995.9</c:v>
                </c:pt>
                <c:pt idx="9958">
                  <c:v>996</c:v>
                </c:pt>
                <c:pt idx="9959">
                  <c:v>996.1</c:v>
                </c:pt>
                <c:pt idx="9960">
                  <c:v>996.2</c:v>
                </c:pt>
                <c:pt idx="9961">
                  <c:v>996.3</c:v>
                </c:pt>
                <c:pt idx="9962">
                  <c:v>996.4</c:v>
                </c:pt>
                <c:pt idx="9963">
                  <c:v>996.5</c:v>
                </c:pt>
                <c:pt idx="9964">
                  <c:v>996.6</c:v>
                </c:pt>
                <c:pt idx="9965">
                  <c:v>996.7</c:v>
                </c:pt>
                <c:pt idx="9966">
                  <c:v>996.8</c:v>
                </c:pt>
                <c:pt idx="9967">
                  <c:v>996.9</c:v>
                </c:pt>
                <c:pt idx="9968">
                  <c:v>997</c:v>
                </c:pt>
                <c:pt idx="9969">
                  <c:v>997.1</c:v>
                </c:pt>
                <c:pt idx="9970">
                  <c:v>997.2</c:v>
                </c:pt>
                <c:pt idx="9971">
                  <c:v>997.3</c:v>
                </c:pt>
                <c:pt idx="9972">
                  <c:v>997.4</c:v>
                </c:pt>
                <c:pt idx="9973">
                  <c:v>997.5</c:v>
                </c:pt>
                <c:pt idx="9974">
                  <c:v>997.6</c:v>
                </c:pt>
                <c:pt idx="9975">
                  <c:v>997.7</c:v>
                </c:pt>
                <c:pt idx="9976">
                  <c:v>997.8</c:v>
                </c:pt>
                <c:pt idx="9977">
                  <c:v>997.9</c:v>
                </c:pt>
                <c:pt idx="9978">
                  <c:v>998</c:v>
                </c:pt>
                <c:pt idx="9979">
                  <c:v>998.1</c:v>
                </c:pt>
                <c:pt idx="9980">
                  <c:v>998.2</c:v>
                </c:pt>
                <c:pt idx="9981">
                  <c:v>998.3</c:v>
                </c:pt>
                <c:pt idx="9982">
                  <c:v>998.4</c:v>
                </c:pt>
                <c:pt idx="9983">
                  <c:v>998.5</c:v>
                </c:pt>
                <c:pt idx="9984">
                  <c:v>998.6</c:v>
                </c:pt>
                <c:pt idx="9985">
                  <c:v>998.7</c:v>
                </c:pt>
                <c:pt idx="9986">
                  <c:v>998.8</c:v>
                </c:pt>
                <c:pt idx="9987">
                  <c:v>998.9</c:v>
                </c:pt>
                <c:pt idx="9988">
                  <c:v>999</c:v>
                </c:pt>
                <c:pt idx="9989">
                  <c:v>999.1</c:v>
                </c:pt>
                <c:pt idx="9990">
                  <c:v>999.2</c:v>
                </c:pt>
                <c:pt idx="9991">
                  <c:v>999.3</c:v>
                </c:pt>
                <c:pt idx="9992">
                  <c:v>999.4</c:v>
                </c:pt>
                <c:pt idx="9993">
                  <c:v>999.5</c:v>
                </c:pt>
                <c:pt idx="9994">
                  <c:v>999.6</c:v>
                </c:pt>
                <c:pt idx="9995">
                  <c:v>999.7</c:v>
                </c:pt>
                <c:pt idx="9996">
                  <c:v>999.8</c:v>
                </c:pt>
                <c:pt idx="9997">
                  <c:v>999.9</c:v>
                </c:pt>
                <c:pt idx="9998">
                  <c:v>1000</c:v>
                </c:pt>
                <c:pt idx="9999">
                  <c:v>1000.1</c:v>
                </c:pt>
                <c:pt idx="10000">
                  <c:v>1000.2</c:v>
                </c:pt>
                <c:pt idx="10001">
                  <c:v>1000.3</c:v>
                </c:pt>
                <c:pt idx="10002">
                  <c:v>1000.4</c:v>
                </c:pt>
                <c:pt idx="10003">
                  <c:v>1000.5</c:v>
                </c:pt>
                <c:pt idx="10004">
                  <c:v>1000.6</c:v>
                </c:pt>
                <c:pt idx="10005">
                  <c:v>1000.7</c:v>
                </c:pt>
                <c:pt idx="10006">
                  <c:v>1000.8</c:v>
                </c:pt>
                <c:pt idx="10007">
                  <c:v>1000.9</c:v>
                </c:pt>
                <c:pt idx="10008">
                  <c:v>1001</c:v>
                </c:pt>
                <c:pt idx="10009">
                  <c:v>1001.1</c:v>
                </c:pt>
                <c:pt idx="10010">
                  <c:v>1001.2</c:v>
                </c:pt>
                <c:pt idx="10011">
                  <c:v>1001.3</c:v>
                </c:pt>
                <c:pt idx="10012">
                  <c:v>1001.4</c:v>
                </c:pt>
                <c:pt idx="10013">
                  <c:v>1001.5</c:v>
                </c:pt>
                <c:pt idx="10014">
                  <c:v>1001.6</c:v>
                </c:pt>
                <c:pt idx="10015">
                  <c:v>1001.7</c:v>
                </c:pt>
                <c:pt idx="10016">
                  <c:v>1001.8</c:v>
                </c:pt>
                <c:pt idx="10017">
                  <c:v>1001.9</c:v>
                </c:pt>
                <c:pt idx="10018">
                  <c:v>1002</c:v>
                </c:pt>
                <c:pt idx="10019">
                  <c:v>1002.1</c:v>
                </c:pt>
                <c:pt idx="10020">
                  <c:v>1002.2</c:v>
                </c:pt>
                <c:pt idx="10021">
                  <c:v>1002.3</c:v>
                </c:pt>
                <c:pt idx="10022">
                  <c:v>1002.4</c:v>
                </c:pt>
                <c:pt idx="10023">
                  <c:v>1002.5</c:v>
                </c:pt>
                <c:pt idx="10024">
                  <c:v>1002.6</c:v>
                </c:pt>
                <c:pt idx="10025">
                  <c:v>1002.7</c:v>
                </c:pt>
                <c:pt idx="10026">
                  <c:v>1002.8</c:v>
                </c:pt>
                <c:pt idx="10027">
                  <c:v>1002.9</c:v>
                </c:pt>
                <c:pt idx="10028">
                  <c:v>1003</c:v>
                </c:pt>
                <c:pt idx="10029">
                  <c:v>1003.1</c:v>
                </c:pt>
                <c:pt idx="10030">
                  <c:v>1003.2</c:v>
                </c:pt>
                <c:pt idx="10031">
                  <c:v>1003.3</c:v>
                </c:pt>
                <c:pt idx="10032">
                  <c:v>1003.4</c:v>
                </c:pt>
                <c:pt idx="10033">
                  <c:v>1003.5</c:v>
                </c:pt>
                <c:pt idx="10034">
                  <c:v>1003.6</c:v>
                </c:pt>
                <c:pt idx="10035">
                  <c:v>1003.7</c:v>
                </c:pt>
                <c:pt idx="10036">
                  <c:v>1003.8</c:v>
                </c:pt>
                <c:pt idx="10037">
                  <c:v>1003.9</c:v>
                </c:pt>
                <c:pt idx="10038">
                  <c:v>1004</c:v>
                </c:pt>
                <c:pt idx="10039">
                  <c:v>1004.1</c:v>
                </c:pt>
                <c:pt idx="10040">
                  <c:v>1004.2</c:v>
                </c:pt>
                <c:pt idx="10041">
                  <c:v>1004.3</c:v>
                </c:pt>
                <c:pt idx="10042">
                  <c:v>1004.4</c:v>
                </c:pt>
                <c:pt idx="10043">
                  <c:v>1004.5</c:v>
                </c:pt>
                <c:pt idx="10044">
                  <c:v>1004.6</c:v>
                </c:pt>
                <c:pt idx="10045">
                  <c:v>1004.7</c:v>
                </c:pt>
                <c:pt idx="10046">
                  <c:v>1004.8</c:v>
                </c:pt>
                <c:pt idx="10047">
                  <c:v>1004.9</c:v>
                </c:pt>
                <c:pt idx="10048">
                  <c:v>1005</c:v>
                </c:pt>
                <c:pt idx="10049">
                  <c:v>1005.1</c:v>
                </c:pt>
                <c:pt idx="10050">
                  <c:v>1005.2</c:v>
                </c:pt>
                <c:pt idx="10051">
                  <c:v>1005.3</c:v>
                </c:pt>
                <c:pt idx="10052">
                  <c:v>1005.4</c:v>
                </c:pt>
                <c:pt idx="10053">
                  <c:v>1005.5</c:v>
                </c:pt>
                <c:pt idx="10054">
                  <c:v>1005.6</c:v>
                </c:pt>
                <c:pt idx="10055">
                  <c:v>1005.7</c:v>
                </c:pt>
                <c:pt idx="10056">
                  <c:v>1005.8</c:v>
                </c:pt>
                <c:pt idx="10057">
                  <c:v>1005.9</c:v>
                </c:pt>
                <c:pt idx="10058">
                  <c:v>1006</c:v>
                </c:pt>
                <c:pt idx="10059">
                  <c:v>1006.1</c:v>
                </c:pt>
                <c:pt idx="10060">
                  <c:v>1006.2</c:v>
                </c:pt>
                <c:pt idx="10061">
                  <c:v>1006.3</c:v>
                </c:pt>
                <c:pt idx="10062">
                  <c:v>1006.4</c:v>
                </c:pt>
                <c:pt idx="10063">
                  <c:v>1006.5</c:v>
                </c:pt>
                <c:pt idx="10064">
                  <c:v>1006.6</c:v>
                </c:pt>
                <c:pt idx="10065">
                  <c:v>1006.7</c:v>
                </c:pt>
                <c:pt idx="10066">
                  <c:v>1006.8</c:v>
                </c:pt>
                <c:pt idx="10067">
                  <c:v>1006.9</c:v>
                </c:pt>
                <c:pt idx="10068">
                  <c:v>1007</c:v>
                </c:pt>
                <c:pt idx="10069">
                  <c:v>1007.1</c:v>
                </c:pt>
                <c:pt idx="10070">
                  <c:v>1007.2</c:v>
                </c:pt>
                <c:pt idx="10071">
                  <c:v>1007.3</c:v>
                </c:pt>
                <c:pt idx="10072">
                  <c:v>1007.4</c:v>
                </c:pt>
                <c:pt idx="10073">
                  <c:v>1007.5</c:v>
                </c:pt>
                <c:pt idx="10074">
                  <c:v>1007.6</c:v>
                </c:pt>
                <c:pt idx="10075">
                  <c:v>1007.7</c:v>
                </c:pt>
                <c:pt idx="10076">
                  <c:v>1007.8</c:v>
                </c:pt>
                <c:pt idx="10077">
                  <c:v>1007.9</c:v>
                </c:pt>
                <c:pt idx="10078">
                  <c:v>1008</c:v>
                </c:pt>
                <c:pt idx="10079">
                  <c:v>1008.1</c:v>
                </c:pt>
                <c:pt idx="10080">
                  <c:v>1008.2</c:v>
                </c:pt>
                <c:pt idx="10081">
                  <c:v>1008.3</c:v>
                </c:pt>
                <c:pt idx="10082">
                  <c:v>1008.4</c:v>
                </c:pt>
                <c:pt idx="10083">
                  <c:v>1008.5</c:v>
                </c:pt>
                <c:pt idx="10084">
                  <c:v>1008.6</c:v>
                </c:pt>
                <c:pt idx="10085">
                  <c:v>1008.7</c:v>
                </c:pt>
                <c:pt idx="10086">
                  <c:v>1008.8</c:v>
                </c:pt>
                <c:pt idx="10087">
                  <c:v>1008.9</c:v>
                </c:pt>
                <c:pt idx="10088">
                  <c:v>1009</c:v>
                </c:pt>
                <c:pt idx="10089">
                  <c:v>1009.1</c:v>
                </c:pt>
                <c:pt idx="10090">
                  <c:v>1009.2</c:v>
                </c:pt>
                <c:pt idx="10091">
                  <c:v>1009.3</c:v>
                </c:pt>
                <c:pt idx="10092">
                  <c:v>1009.4</c:v>
                </c:pt>
                <c:pt idx="10093">
                  <c:v>1009.5</c:v>
                </c:pt>
                <c:pt idx="10094">
                  <c:v>1009.6</c:v>
                </c:pt>
                <c:pt idx="10095">
                  <c:v>1009.7</c:v>
                </c:pt>
                <c:pt idx="10096">
                  <c:v>1009.8</c:v>
                </c:pt>
                <c:pt idx="10097">
                  <c:v>1009.9</c:v>
                </c:pt>
                <c:pt idx="10098">
                  <c:v>1010</c:v>
                </c:pt>
                <c:pt idx="10099">
                  <c:v>1010.1</c:v>
                </c:pt>
                <c:pt idx="10100">
                  <c:v>1010.2</c:v>
                </c:pt>
                <c:pt idx="10101">
                  <c:v>1010.3</c:v>
                </c:pt>
                <c:pt idx="10102">
                  <c:v>1010.4</c:v>
                </c:pt>
                <c:pt idx="10103">
                  <c:v>1010.5</c:v>
                </c:pt>
                <c:pt idx="10104">
                  <c:v>1010.6</c:v>
                </c:pt>
                <c:pt idx="10105">
                  <c:v>1010.7</c:v>
                </c:pt>
                <c:pt idx="10106">
                  <c:v>1010.8</c:v>
                </c:pt>
                <c:pt idx="10107">
                  <c:v>1010.9</c:v>
                </c:pt>
                <c:pt idx="10108">
                  <c:v>1011</c:v>
                </c:pt>
                <c:pt idx="10109">
                  <c:v>1011.1</c:v>
                </c:pt>
                <c:pt idx="10110">
                  <c:v>1011.2</c:v>
                </c:pt>
                <c:pt idx="10111">
                  <c:v>1011.3</c:v>
                </c:pt>
                <c:pt idx="10112">
                  <c:v>1011.4</c:v>
                </c:pt>
                <c:pt idx="10113">
                  <c:v>1011.5</c:v>
                </c:pt>
                <c:pt idx="10114">
                  <c:v>1011.6</c:v>
                </c:pt>
                <c:pt idx="10115">
                  <c:v>1011.7</c:v>
                </c:pt>
                <c:pt idx="10116">
                  <c:v>1011.8</c:v>
                </c:pt>
                <c:pt idx="10117">
                  <c:v>1011.9</c:v>
                </c:pt>
                <c:pt idx="10118">
                  <c:v>1012</c:v>
                </c:pt>
                <c:pt idx="10119">
                  <c:v>1012.1</c:v>
                </c:pt>
                <c:pt idx="10120">
                  <c:v>1012.2</c:v>
                </c:pt>
                <c:pt idx="10121">
                  <c:v>1012.3</c:v>
                </c:pt>
                <c:pt idx="10122">
                  <c:v>1012.4</c:v>
                </c:pt>
                <c:pt idx="10123">
                  <c:v>1012.5</c:v>
                </c:pt>
                <c:pt idx="10124">
                  <c:v>1012.6</c:v>
                </c:pt>
                <c:pt idx="10125">
                  <c:v>1012.7</c:v>
                </c:pt>
                <c:pt idx="10126">
                  <c:v>1012.8</c:v>
                </c:pt>
                <c:pt idx="10127">
                  <c:v>1012.9</c:v>
                </c:pt>
                <c:pt idx="10128">
                  <c:v>1013</c:v>
                </c:pt>
                <c:pt idx="10129">
                  <c:v>1013.1</c:v>
                </c:pt>
                <c:pt idx="10130">
                  <c:v>1013.2</c:v>
                </c:pt>
                <c:pt idx="10131">
                  <c:v>1013.3</c:v>
                </c:pt>
                <c:pt idx="10132">
                  <c:v>1013.4</c:v>
                </c:pt>
                <c:pt idx="10133">
                  <c:v>1013.5</c:v>
                </c:pt>
                <c:pt idx="10134">
                  <c:v>1013.6</c:v>
                </c:pt>
                <c:pt idx="10135">
                  <c:v>1013.7</c:v>
                </c:pt>
                <c:pt idx="10136">
                  <c:v>1013.8</c:v>
                </c:pt>
                <c:pt idx="10137">
                  <c:v>1013.9</c:v>
                </c:pt>
                <c:pt idx="10138">
                  <c:v>1014</c:v>
                </c:pt>
                <c:pt idx="10139">
                  <c:v>1014.1</c:v>
                </c:pt>
                <c:pt idx="10140">
                  <c:v>1014.2</c:v>
                </c:pt>
                <c:pt idx="10141">
                  <c:v>1014.3</c:v>
                </c:pt>
                <c:pt idx="10142">
                  <c:v>1014.4</c:v>
                </c:pt>
                <c:pt idx="10143">
                  <c:v>1014.5</c:v>
                </c:pt>
                <c:pt idx="10144">
                  <c:v>1014.6</c:v>
                </c:pt>
                <c:pt idx="10145">
                  <c:v>1014.7</c:v>
                </c:pt>
                <c:pt idx="10146">
                  <c:v>1014.8</c:v>
                </c:pt>
                <c:pt idx="10147">
                  <c:v>1014.9</c:v>
                </c:pt>
                <c:pt idx="10148">
                  <c:v>1015</c:v>
                </c:pt>
                <c:pt idx="10149">
                  <c:v>1015.1</c:v>
                </c:pt>
                <c:pt idx="10150">
                  <c:v>1015.2</c:v>
                </c:pt>
                <c:pt idx="10151">
                  <c:v>1015.3</c:v>
                </c:pt>
                <c:pt idx="10152">
                  <c:v>1015.4</c:v>
                </c:pt>
                <c:pt idx="10153">
                  <c:v>1015.5</c:v>
                </c:pt>
                <c:pt idx="10154">
                  <c:v>1015.6</c:v>
                </c:pt>
                <c:pt idx="10155">
                  <c:v>1015.7</c:v>
                </c:pt>
                <c:pt idx="10156">
                  <c:v>1015.8</c:v>
                </c:pt>
                <c:pt idx="10157">
                  <c:v>1015.9</c:v>
                </c:pt>
                <c:pt idx="10158">
                  <c:v>1016</c:v>
                </c:pt>
                <c:pt idx="10159">
                  <c:v>1016.1</c:v>
                </c:pt>
                <c:pt idx="10160">
                  <c:v>1016.2</c:v>
                </c:pt>
                <c:pt idx="10161">
                  <c:v>1016.3</c:v>
                </c:pt>
                <c:pt idx="10162">
                  <c:v>1016.4</c:v>
                </c:pt>
                <c:pt idx="10163">
                  <c:v>1016.5</c:v>
                </c:pt>
                <c:pt idx="10164">
                  <c:v>1016.6</c:v>
                </c:pt>
                <c:pt idx="10165">
                  <c:v>1016.7</c:v>
                </c:pt>
                <c:pt idx="10166">
                  <c:v>1016.8</c:v>
                </c:pt>
                <c:pt idx="10167">
                  <c:v>1016.9</c:v>
                </c:pt>
                <c:pt idx="10168">
                  <c:v>1017</c:v>
                </c:pt>
                <c:pt idx="10169">
                  <c:v>1017.1</c:v>
                </c:pt>
                <c:pt idx="10170">
                  <c:v>1017.2</c:v>
                </c:pt>
                <c:pt idx="10171">
                  <c:v>1017.3</c:v>
                </c:pt>
                <c:pt idx="10172">
                  <c:v>1017.4</c:v>
                </c:pt>
                <c:pt idx="10173">
                  <c:v>1017.5</c:v>
                </c:pt>
                <c:pt idx="10174">
                  <c:v>1017.6</c:v>
                </c:pt>
                <c:pt idx="10175">
                  <c:v>1017.7</c:v>
                </c:pt>
                <c:pt idx="10176">
                  <c:v>1017.8</c:v>
                </c:pt>
                <c:pt idx="10177">
                  <c:v>1017.9</c:v>
                </c:pt>
                <c:pt idx="10178">
                  <c:v>1018</c:v>
                </c:pt>
                <c:pt idx="10179">
                  <c:v>1018.1</c:v>
                </c:pt>
                <c:pt idx="10180">
                  <c:v>1018.2</c:v>
                </c:pt>
                <c:pt idx="10181">
                  <c:v>1018.3</c:v>
                </c:pt>
                <c:pt idx="10182">
                  <c:v>1018.4</c:v>
                </c:pt>
                <c:pt idx="10183">
                  <c:v>1018.5</c:v>
                </c:pt>
                <c:pt idx="10184">
                  <c:v>1018.6</c:v>
                </c:pt>
                <c:pt idx="10185">
                  <c:v>1018.7</c:v>
                </c:pt>
                <c:pt idx="10186">
                  <c:v>1018.8</c:v>
                </c:pt>
                <c:pt idx="10187">
                  <c:v>1018.9</c:v>
                </c:pt>
                <c:pt idx="10188">
                  <c:v>1019</c:v>
                </c:pt>
                <c:pt idx="10189">
                  <c:v>1019.1</c:v>
                </c:pt>
                <c:pt idx="10190">
                  <c:v>1019.2</c:v>
                </c:pt>
                <c:pt idx="10191">
                  <c:v>1019.3</c:v>
                </c:pt>
                <c:pt idx="10192">
                  <c:v>1019.4</c:v>
                </c:pt>
                <c:pt idx="10193">
                  <c:v>1019.5</c:v>
                </c:pt>
                <c:pt idx="10194">
                  <c:v>1019.6</c:v>
                </c:pt>
                <c:pt idx="10195">
                  <c:v>1019.7</c:v>
                </c:pt>
                <c:pt idx="10196">
                  <c:v>1019.8</c:v>
                </c:pt>
                <c:pt idx="10197">
                  <c:v>1019.9</c:v>
                </c:pt>
                <c:pt idx="10198">
                  <c:v>1020</c:v>
                </c:pt>
                <c:pt idx="10199">
                  <c:v>1020.1</c:v>
                </c:pt>
                <c:pt idx="10200">
                  <c:v>1020.2</c:v>
                </c:pt>
                <c:pt idx="10201">
                  <c:v>1020.3</c:v>
                </c:pt>
                <c:pt idx="10202">
                  <c:v>1020.4</c:v>
                </c:pt>
                <c:pt idx="10203">
                  <c:v>1020.5</c:v>
                </c:pt>
                <c:pt idx="10204">
                  <c:v>1020.6</c:v>
                </c:pt>
                <c:pt idx="10205">
                  <c:v>1020.7</c:v>
                </c:pt>
                <c:pt idx="10206">
                  <c:v>1020.8</c:v>
                </c:pt>
                <c:pt idx="10207">
                  <c:v>1020.9</c:v>
                </c:pt>
                <c:pt idx="10208">
                  <c:v>1021</c:v>
                </c:pt>
                <c:pt idx="10209">
                  <c:v>1021.1</c:v>
                </c:pt>
                <c:pt idx="10210">
                  <c:v>1021.2</c:v>
                </c:pt>
                <c:pt idx="10211">
                  <c:v>1021.3</c:v>
                </c:pt>
                <c:pt idx="10212">
                  <c:v>1021.4</c:v>
                </c:pt>
                <c:pt idx="10213">
                  <c:v>1021.5</c:v>
                </c:pt>
                <c:pt idx="10214">
                  <c:v>1021.6</c:v>
                </c:pt>
                <c:pt idx="10215">
                  <c:v>1021.7</c:v>
                </c:pt>
                <c:pt idx="10216">
                  <c:v>1021.8</c:v>
                </c:pt>
                <c:pt idx="10217">
                  <c:v>1021.9</c:v>
                </c:pt>
                <c:pt idx="10218">
                  <c:v>1022</c:v>
                </c:pt>
                <c:pt idx="10219">
                  <c:v>1022.1</c:v>
                </c:pt>
                <c:pt idx="10220">
                  <c:v>1022.2</c:v>
                </c:pt>
                <c:pt idx="10221">
                  <c:v>1022.3</c:v>
                </c:pt>
                <c:pt idx="10222">
                  <c:v>1022.4</c:v>
                </c:pt>
                <c:pt idx="10223">
                  <c:v>1022.5</c:v>
                </c:pt>
                <c:pt idx="10224">
                  <c:v>1022.6</c:v>
                </c:pt>
                <c:pt idx="10225">
                  <c:v>1022.7</c:v>
                </c:pt>
                <c:pt idx="10226">
                  <c:v>1022.8</c:v>
                </c:pt>
                <c:pt idx="10227">
                  <c:v>1022.9</c:v>
                </c:pt>
                <c:pt idx="10228">
                  <c:v>1023</c:v>
                </c:pt>
                <c:pt idx="10229">
                  <c:v>1023.1</c:v>
                </c:pt>
                <c:pt idx="10230">
                  <c:v>1023.2</c:v>
                </c:pt>
                <c:pt idx="10231">
                  <c:v>1023.3</c:v>
                </c:pt>
                <c:pt idx="10232">
                  <c:v>1023.4</c:v>
                </c:pt>
                <c:pt idx="10233">
                  <c:v>1023.5</c:v>
                </c:pt>
                <c:pt idx="10234">
                  <c:v>1023.6</c:v>
                </c:pt>
                <c:pt idx="10235">
                  <c:v>1023.7</c:v>
                </c:pt>
                <c:pt idx="10236">
                  <c:v>1023.8</c:v>
                </c:pt>
                <c:pt idx="10237">
                  <c:v>1023.9</c:v>
                </c:pt>
                <c:pt idx="10238">
                  <c:v>1024</c:v>
                </c:pt>
                <c:pt idx="10239">
                  <c:v>1024.0999999999999</c:v>
                </c:pt>
                <c:pt idx="10240">
                  <c:v>1024.2</c:v>
                </c:pt>
                <c:pt idx="10241">
                  <c:v>1024.3</c:v>
                </c:pt>
                <c:pt idx="10242">
                  <c:v>1024.4000000000001</c:v>
                </c:pt>
                <c:pt idx="10243">
                  <c:v>1024.5</c:v>
                </c:pt>
                <c:pt idx="10244">
                  <c:v>1024.5999999999999</c:v>
                </c:pt>
                <c:pt idx="10245">
                  <c:v>1024.7</c:v>
                </c:pt>
                <c:pt idx="10246">
                  <c:v>1024.8</c:v>
                </c:pt>
                <c:pt idx="10247">
                  <c:v>1024.9000000000001</c:v>
                </c:pt>
                <c:pt idx="10248">
                  <c:v>1025</c:v>
                </c:pt>
                <c:pt idx="10249">
                  <c:v>1025.0999999999999</c:v>
                </c:pt>
                <c:pt idx="10250">
                  <c:v>1025.2</c:v>
                </c:pt>
                <c:pt idx="10251">
                  <c:v>1025.3</c:v>
                </c:pt>
                <c:pt idx="10252">
                  <c:v>1025.4000000000001</c:v>
                </c:pt>
                <c:pt idx="10253">
                  <c:v>1025.5</c:v>
                </c:pt>
                <c:pt idx="10254">
                  <c:v>1025.5999999999999</c:v>
                </c:pt>
                <c:pt idx="10255">
                  <c:v>1025.7</c:v>
                </c:pt>
                <c:pt idx="10256">
                  <c:v>1025.8</c:v>
                </c:pt>
                <c:pt idx="10257">
                  <c:v>1025.9000000000001</c:v>
                </c:pt>
                <c:pt idx="10258">
                  <c:v>1026</c:v>
                </c:pt>
                <c:pt idx="10259">
                  <c:v>1026.0999999999999</c:v>
                </c:pt>
                <c:pt idx="10260">
                  <c:v>1026.2</c:v>
                </c:pt>
                <c:pt idx="10261">
                  <c:v>1026.3</c:v>
                </c:pt>
                <c:pt idx="10262">
                  <c:v>1026.4000000000001</c:v>
                </c:pt>
                <c:pt idx="10263">
                  <c:v>1026.5</c:v>
                </c:pt>
                <c:pt idx="10264">
                  <c:v>1026.5999999999999</c:v>
                </c:pt>
                <c:pt idx="10265">
                  <c:v>1026.7</c:v>
                </c:pt>
                <c:pt idx="10266">
                  <c:v>1026.8</c:v>
                </c:pt>
                <c:pt idx="10267">
                  <c:v>1026.9000000000001</c:v>
                </c:pt>
                <c:pt idx="10268">
                  <c:v>1027</c:v>
                </c:pt>
                <c:pt idx="10269">
                  <c:v>1027.0999999999999</c:v>
                </c:pt>
                <c:pt idx="10270">
                  <c:v>1027.2</c:v>
                </c:pt>
                <c:pt idx="10271">
                  <c:v>1027.3</c:v>
                </c:pt>
                <c:pt idx="10272">
                  <c:v>1027.4000000000001</c:v>
                </c:pt>
                <c:pt idx="10273">
                  <c:v>1027.5</c:v>
                </c:pt>
                <c:pt idx="10274">
                  <c:v>1027.5999999999999</c:v>
                </c:pt>
                <c:pt idx="10275">
                  <c:v>1027.7</c:v>
                </c:pt>
                <c:pt idx="10276">
                  <c:v>1027.8</c:v>
                </c:pt>
                <c:pt idx="10277">
                  <c:v>1027.9000000000001</c:v>
                </c:pt>
                <c:pt idx="10278">
                  <c:v>1028</c:v>
                </c:pt>
                <c:pt idx="10279">
                  <c:v>1028.0999999999999</c:v>
                </c:pt>
                <c:pt idx="10280">
                  <c:v>1028.2</c:v>
                </c:pt>
                <c:pt idx="10281">
                  <c:v>1028.3</c:v>
                </c:pt>
                <c:pt idx="10282">
                  <c:v>1028.4000000000001</c:v>
                </c:pt>
                <c:pt idx="10283">
                  <c:v>1028.5</c:v>
                </c:pt>
                <c:pt idx="10284">
                  <c:v>1028.5999999999999</c:v>
                </c:pt>
                <c:pt idx="10285">
                  <c:v>1028.7</c:v>
                </c:pt>
                <c:pt idx="10286">
                  <c:v>1028.8</c:v>
                </c:pt>
                <c:pt idx="10287">
                  <c:v>1028.9000000000001</c:v>
                </c:pt>
                <c:pt idx="10288">
                  <c:v>1029</c:v>
                </c:pt>
                <c:pt idx="10289">
                  <c:v>1029.0999999999999</c:v>
                </c:pt>
                <c:pt idx="10290">
                  <c:v>1029.2</c:v>
                </c:pt>
                <c:pt idx="10291">
                  <c:v>1029.3</c:v>
                </c:pt>
                <c:pt idx="10292">
                  <c:v>1029.4000000000001</c:v>
                </c:pt>
                <c:pt idx="10293">
                  <c:v>1029.5</c:v>
                </c:pt>
                <c:pt idx="10294">
                  <c:v>1029.5999999999999</c:v>
                </c:pt>
                <c:pt idx="10295">
                  <c:v>1029.7</c:v>
                </c:pt>
                <c:pt idx="10296">
                  <c:v>1029.8</c:v>
                </c:pt>
                <c:pt idx="10297">
                  <c:v>1029.9000000000001</c:v>
                </c:pt>
                <c:pt idx="10298">
                  <c:v>1030</c:v>
                </c:pt>
                <c:pt idx="10299">
                  <c:v>1030.0999999999999</c:v>
                </c:pt>
                <c:pt idx="10300">
                  <c:v>1030.2</c:v>
                </c:pt>
                <c:pt idx="10301">
                  <c:v>1030.3</c:v>
                </c:pt>
                <c:pt idx="10302">
                  <c:v>1030.4000000000001</c:v>
                </c:pt>
                <c:pt idx="10303">
                  <c:v>1030.5</c:v>
                </c:pt>
                <c:pt idx="10304">
                  <c:v>1030.5999999999999</c:v>
                </c:pt>
                <c:pt idx="10305">
                  <c:v>1030.7</c:v>
                </c:pt>
                <c:pt idx="10306">
                  <c:v>1030.8</c:v>
                </c:pt>
                <c:pt idx="10307">
                  <c:v>1030.9000000000001</c:v>
                </c:pt>
                <c:pt idx="10308">
                  <c:v>1031</c:v>
                </c:pt>
                <c:pt idx="10309">
                  <c:v>1031.0999999999999</c:v>
                </c:pt>
                <c:pt idx="10310">
                  <c:v>1031.2</c:v>
                </c:pt>
                <c:pt idx="10311">
                  <c:v>1031.3</c:v>
                </c:pt>
                <c:pt idx="10312">
                  <c:v>1031.4000000000001</c:v>
                </c:pt>
                <c:pt idx="10313">
                  <c:v>1031.5</c:v>
                </c:pt>
                <c:pt idx="10314">
                  <c:v>1031.5999999999999</c:v>
                </c:pt>
                <c:pt idx="10315">
                  <c:v>1031.7</c:v>
                </c:pt>
                <c:pt idx="10316">
                  <c:v>1031.8</c:v>
                </c:pt>
                <c:pt idx="10317">
                  <c:v>1031.9000000000001</c:v>
                </c:pt>
                <c:pt idx="10318">
                  <c:v>1032</c:v>
                </c:pt>
                <c:pt idx="10319">
                  <c:v>1032.0999999999999</c:v>
                </c:pt>
                <c:pt idx="10320">
                  <c:v>1032.2</c:v>
                </c:pt>
                <c:pt idx="10321">
                  <c:v>1032.3</c:v>
                </c:pt>
                <c:pt idx="10322">
                  <c:v>1032.4000000000001</c:v>
                </c:pt>
                <c:pt idx="10323">
                  <c:v>1032.5</c:v>
                </c:pt>
                <c:pt idx="10324">
                  <c:v>1032.5999999999999</c:v>
                </c:pt>
                <c:pt idx="10325">
                  <c:v>1032.7</c:v>
                </c:pt>
                <c:pt idx="10326">
                  <c:v>1032.8</c:v>
                </c:pt>
                <c:pt idx="10327">
                  <c:v>1032.9000000000001</c:v>
                </c:pt>
                <c:pt idx="10328">
                  <c:v>1033</c:v>
                </c:pt>
                <c:pt idx="10329">
                  <c:v>1033.0999999999999</c:v>
                </c:pt>
                <c:pt idx="10330">
                  <c:v>1033.2</c:v>
                </c:pt>
                <c:pt idx="10331">
                  <c:v>1033.3</c:v>
                </c:pt>
                <c:pt idx="10332">
                  <c:v>1033.4000000000001</c:v>
                </c:pt>
                <c:pt idx="10333">
                  <c:v>1033.5</c:v>
                </c:pt>
                <c:pt idx="10334">
                  <c:v>1033.5999999999999</c:v>
                </c:pt>
                <c:pt idx="10335">
                  <c:v>1033.7</c:v>
                </c:pt>
                <c:pt idx="10336">
                  <c:v>1033.8</c:v>
                </c:pt>
                <c:pt idx="10337">
                  <c:v>1033.9000000000001</c:v>
                </c:pt>
                <c:pt idx="10338">
                  <c:v>1034</c:v>
                </c:pt>
                <c:pt idx="10339">
                  <c:v>1034.0999999999999</c:v>
                </c:pt>
                <c:pt idx="10340">
                  <c:v>1034.2</c:v>
                </c:pt>
                <c:pt idx="10341">
                  <c:v>1034.3</c:v>
                </c:pt>
                <c:pt idx="10342">
                  <c:v>1034.4000000000001</c:v>
                </c:pt>
                <c:pt idx="10343">
                  <c:v>1034.5</c:v>
                </c:pt>
                <c:pt idx="10344">
                  <c:v>1034.5999999999999</c:v>
                </c:pt>
                <c:pt idx="10345">
                  <c:v>1034.7</c:v>
                </c:pt>
                <c:pt idx="10346">
                  <c:v>1034.8</c:v>
                </c:pt>
                <c:pt idx="10347">
                  <c:v>1034.9000000000001</c:v>
                </c:pt>
                <c:pt idx="10348">
                  <c:v>1035</c:v>
                </c:pt>
                <c:pt idx="10349">
                  <c:v>1035.0999999999999</c:v>
                </c:pt>
                <c:pt idx="10350">
                  <c:v>1035.2</c:v>
                </c:pt>
                <c:pt idx="10351">
                  <c:v>1035.3</c:v>
                </c:pt>
                <c:pt idx="10352">
                  <c:v>1035.4000000000001</c:v>
                </c:pt>
                <c:pt idx="10353">
                  <c:v>1035.5</c:v>
                </c:pt>
                <c:pt idx="10354">
                  <c:v>1035.5999999999999</c:v>
                </c:pt>
                <c:pt idx="10355">
                  <c:v>1035.7</c:v>
                </c:pt>
                <c:pt idx="10356">
                  <c:v>1035.8</c:v>
                </c:pt>
                <c:pt idx="10357">
                  <c:v>1035.9000000000001</c:v>
                </c:pt>
                <c:pt idx="10358">
                  <c:v>1036</c:v>
                </c:pt>
                <c:pt idx="10359">
                  <c:v>1036.0999999999999</c:v>
                </c:pt>
                <c:pt idx="10360">
                  <c:v>1036.2</c:v>
                </c:pt>
                <c:pt idx="10361">
                  <c:v>1036.3</c:v>
                </c:pt>
                <c:pt idx="10362">
                  <c:v>1036.4000000000001</c:v>
                </c:pt>
                <c:pt idx="10363">
                  <c:v>1036.5</c:v>
                </c:pt>
                <c:pt idx="10364">
                  <c:v>1036.5999999999999</c:v>
                </c:pt>
                <c:pt idx="10365">
                  <c:v>1036.7</c:v>
                </c:pt>
                <c:pt idx="10366">
                  <c:v>1036.8</c:v>
                </c:pt>
                <c:pt idx="10367">
                  <c:v>1036.9000000000001</c:v>
                </c:pt>
                <c:pt idx="10368">
                  <c:v>1037</c:v>
                </c:pt>
                <c:pt idx="10369">
                  <c:v>1037.0999999999999</c:v>
                </c:pt>
                <c:pt idx="10370">
                  <c:v>1037.2</c:v>
                </c:pt>
                <c:pt idx="10371">
                  <c:v>1037.3</c:v>
                </c:pt>
                <c:pt idx="10372">
                  <c:v>1037.4000000000001</c:v>
                </c:pt>
                <c:pt idx="10373">
                  <c:v>1037.5</c:v>
                </c:pt>
                <c:pt idx="10374">
                  <c:v>1037.5999999999999</c:v>
                </c:pt>
                <c:pt idx="10375">
                  <c:v>1037.7</c:v>
                </c:pt>
                <c:pt idx="10376">
                  <c:v>1037.8</c:v>
                </c:pt>
                <c:pt idx="10377">
                  <c:v>1037.9000000000001</c:v>
                </c:pt>
                <c:pt idx="10378">
                  <c:v>1038</c:v>
                </c:pt>
                <c:pt idx="10379">
                  <c:v>1038.0999999999999</c:v>
                </c:pt>
                <c:pt idx="10380">
                  <c:v>1038.2</c:v>
                </c:pt>
                <c:pt idx="10381">
                  <c:v>1038.3</c:v>
                </c:pt>
                <c:pt idx="10382">
                  <c:v>1038.4000000000001</c:v>
                </c:pt>
                <c:pt idx="10383">
                  <c:v>1038.5</c:v>
                </c:pt>
                <c:pt idx="10384">
                  <c:v>1038.5999999999999</c:v>
                </c:pt>
                <c:pt idx="10385">
                  <c:v>1038.7</c:v>
                </c:pt>
                <c:pt idx="10386">
                  <c:v>1038.8</c:v>
                </c:pt>
                <c:pt idx="10387">
                  <c:v>1038.9000000000001</c:v>
                </c:pt>
                <c:pt idx="10388">
                  <c:v>1039</c:v>
                </c:pt>
                <c:pt idx="10389">
                  <c:v>1039.0999999999999</c:v>
                </c:pt>
                <c:pt idx="10390">
                  <c:v>1039.2</c:v>
                </c:pt>
                <c:pt idx="10391">
                  <c:v>1039.3</c:v>
                </c:pt>
                <c:pt idx="10392">
                  <c:v>1039.4000000000001</c:v>
                </c:pt>
                <c:pt idx="10393">
                  <c:v>1039.5</c:v>
                </c:pt>
                <c:pt idx="10394">
                  <c:v>1039.5999999999999</c:v>
                </c:pt>
                <c:pt idx="10395">
                  <c:v>1039.7</c:v>
                </c:pt>
                <c:pt idx="10396">
                  <c:v>1039.8</c:v>
                </c:pt>
                <c:pt idx="10397">
                  <c:v>1039.9000000000001</c:v>
                </c:pt>
                <c:pt idx="10398">
                  <c:v>1040</c:v>
                </c:pt>
                <c:pt idx="10399">
                  <c:v>1040.0999999999999</c:v>
                </c:pt>
                <c:pt idx="10400">
                  <c:v>1040.2</c:v>
                </c:pt>
                <c:pt idx="10401">
                  <c:v>1040.3</c:v>
                </c:pt>
                <c:pt idx="10402">
                  <c:v>1040.4000000000001</c:v>
                </c:pt>
                <c:pt idx="10403">
                  <c:v>1040.5</c:v>
                </c:pt>
                <c:pt idx="10404">
                  <c:v>1040.5999999999999</c:v>
                </c:pt>
                <c:pt idx="10405">
                  <c:v>1040.7</c:v>
                </c:pt>
                <c:pt idx="10406">
                  <c:v>1040.8</c:v>
                </c:pt>
                <c:pt idx="10407">
                  <c:v>1040.9000000000001</c:v>
                </c:pt>
                <c:pt idx="10408">
                  <c:v>1041</c:v>
                </c:pt>
                <c:pt idx="10409">
                  <c:v>1041.0999999999999</c:v>
                </c:pt>
                <c:pt idx="10410">
                  <c:v>1041.2</c:v>
                </c:pt>
                <c:pt idx="10411">
                  <c:v>1041.3</c:v>
                </c:pt>
                <c:pt idx="10412">
                  <c:v>1041.4000000000001</c:v>
                </c:pt>
                <c:pt idx="10413">
                  <c:v>1041.5</c:v>
                </c:pt>
                <c:pt idx="10414">
                  <c:v>1041.5999999999999</c:v>
                </c:pt>
                <c:pt idx="10415">
                  <c:v>1041.7</c:v>
                </c:pt>
                <c:pt idx="10416">
                  <c:v>1041.8</c:v>
                </c:pt>
                <c:pt idx="10417">
                  <c:v>1041.9000000000001</c:v>
                </c:pt>
                <c:pt idx="10418">
                  <c:v>1042</c:v>
                </c:pt>
                <c:pt idx="10419">
                  <c:v>1042.0999999999999</c:v>
                </c:pt>
                <c:pt idx="10420">
                  <c:v>1042.2</c:v>
                </c:pt>
                <c:pt idx="10421">
                  <c:v>1042.3</c:v>
                </c:pt>
                <c:pt idx="10422">
                  <c:v>1042.4000000000001</c:v>
                </c:pt>
                <c:pt idx="10423">
                  <c:v>1042.5</c:v>
                </c:pt>
                <c:pt idx="10424">
                  <c:v>1042.5999999999999</c:v>
                </c:pt>
                <c:pt idx="10425">
                  <c:v>1042.7</c:v>
                </c:pt>
                <c:pt idx="10426">
                  <c:v>1042.8</c:v>
                </c:pt>
                <c:pt idx="10427">
                  <c:v>1042.9000000000001</c:v>
                </c:pt>
                <c:pt idx="10428">
                  <c:v>1043</c:v>
                </c:pt>
                <c:pt idx="10429">
                  <c:v>1043.0999999999999</c:v>
                </c:pt>
                <c:pt idx="10430">
                  <c:v>1043.2</c:v>
                </c:pt>
                <c:pt idx="10431">
                  <c:v>1043.3</c:v>
                </c:pt>
                <c:pt idx="10432">
                  <c:v>1043.4000000000001</c:v>
                </c:pt>
                <c:pt idx="10433">
                  <c:v>1043.5</c:v>
                </c:pt>
                <c:pt idx="10434">
                  <c:v>1043.5999999999999</c:v>
                </c:pt>
                <c:pt idx="10435">
                  <c:v>1043.7</c:v>
                </c:pt>
                <c:pt idx="10436">
                  <c:v>1043.8</c:v>
                </c:pt>
                <c:pt idx="10437">
                  <c:v>1043.9000000000001</c:v>
                </c:pt>
                <c:pt idx="10438">
                  <c:v>1044</c:v>
                </c:pt>
                <c:pt idx="10439">
                  <c:v>1044.0999999999999</c:v>
                </c:pt>
                <c:pt idx="10440">
                  <c:v>1044.2</c:v>
                </c:pt>
                <c:pt idx="10441">
                  <c:v>1044.3</c:v>
                </c:pt>
                <c:pt idx="10442">
                  <c:v>1044.4000000000001</c:v>
                </c:pt>
                <c:pt idx="10443">
                  <c:v>1044.5</c:v>
                </c:pt>
                <c:pt idx="10444">
                  <c:v>1044.5999999999999</c:v>
                </c:pt>
                <c:pt idx="10445">
                  <c:v>1044.7</c:v>
                </c:pt>
                <c:pt idx="10446">
                  <c:v>1044.8</c:v>
                </c:pt>
                <c:pt idx="10447">
                  <c:v>1044.9000000000001</c:v>
                </c:pt>
                <c:pt idx="10448">
                  <c:v>1045</c:v>
                </c:pt>
                <c:pt idx="10449">
                  <c:v>1045.0999999999999</c:v>
                </c:pt>
                <c:pt idx="10450">
                  <c:v>1045.2</c:v>
                </c:pt>
                <c:pt idx="10451">
                  <c:v>1045.3</c:v>
                </c:pt>
                <c:pt idx="10452">
                  <c:v>1045.4000000000001</c:v>
                </c:pt>
                <c:pt idx="10453">
                  <c:v>1045.5</c:v>
                </c:pt>
                <c:pt idx="10454">
                  <c:v>1045.5999999999999</c:v>
                </c:pt>
                <c:pt idx="10455">
                  <c:v>1045.7</c:v>
                </c:pt>
                <c:pt idx="10456">
                  <c:v>1045.8</c:v>
                </c:pt>
                <c:pt idx="10457">
                  <c:v>1045.9000000000001</c:v>
                </c:pt>
                <c:pt idx="10458">
                  <c:v>1046</c:v>
                </c:pt>
                <c:pt idx="10459">
                  <c:v>1046.0999999999999</c:v>
                </c:pt>
                <c:pt idx="10460">
                  <c:v>1046.2</c:v>
                </c:pt>
                <c:pt idx="10461">
                  <c:v>1046.3</c:v>
                </c:pt>
                <c:pt idx="10462">
                  <c:v>1046.4000000000001</c:v>
                </c:pt>
                <c:pt idx="10463">
                  <c:v>1046.5</c:v>
                </c:pt>
                <c:pt idx="10464">
                  <c:v>1046.5999999999999</c:v>
                </c:pt>
                <c:pt idx="10465">
                  <c:v>1046.7</c:v>
                </c:pt>
                <c:pt idx="10466">
                  <c:v>1046.8</c:v>
                </c:pt>
                <c:pt idx="10467">
                  <c:v>1046.9000000000001</c:v>
                </c:pt>
                <c:pt idx="10468">
                  <c:v>1047</c:v>
                </c:pt>
                <c:pt idx="10469">
                  <c:v>1047.0999999999999</c:v>
                </c:pt>
                <c:pt idx="10470">
                  <c:v>1047.2</c:v>
                </c:pt>
                <c:pt idx="10471">
                  <c:v>1047.3</c:v>
                </c:pt>
                <c:pt idx="10472">
                  <c:v>1047.4000000000001</c:v>
                </c:pt>
                <c:pt idx="10473">
                  <c:v>1047.5</c:v>
                </c:pt>
                <c:pt idx="10474">
                  <c:v>1047.5999999999999</c:v>
                </c:pt>
                <c:pt idx="10475">
                  <c:v>1047.7</c:v>
                </c:pt>
                <c:pt idx="10476">
                  <c:v>1047.8</c:v>
                </c:pt>
                <c:pt idx="10477">
                  <c:v>1047.9000000000001</c:v>
                </c:pt>
                <c:pt idx="10478">
                  <c:v>1048</c:v>
                </c:pt>
                <c:pt idx="10479">
                  <c:v>1048.0999999999999</c:v>
                </c:pt>
                <c:pt idx="10480">
                  <c:v>1048.2</c:v>
                </c:pt>
                <c:pt idx="10481">
                  <c:v>1048.3</c:v>
                </c:pt>
                <c:pt idx="10482">
                  <c:v>1048.4000000000001</c:v>
                </c:pt>
                <c:pt idx="10483">
                  <c:v>1048.5</c:v>
                </c:pt>
                <c:pt idx="10484">
                  <c:v>1048.5999999999999</c:v>
                </c:pt>
                <c:pt idx="10485">
                  <c:v>1048.7</c:v>
                </c:pt>
                <c:pt idx="10486">
                  <c:v>1048.8</c:v>
                </c:pt>
                <c:pt idx="10487">
                  <c:v>1048.9000000000001</c:v>
                </c:pt>
                <c:pt idx="10488">
                  <c:v>1049</c:v>
                </c:pt>
                <c:pt idx="10489">
                  <c:v>1049.0999999999999</c:v>
                </c:pt>
                <c:pt idx="10490">
                  <c:v>1049.2</c:v>
                </c:pt>
                <c:pt idx="10491">
                  <c:v>1049.3</c:v>
                </c:pt>
                <c:pt idx="10492">
                  <c:v>1049.4000000000001</c:v>
                </c:pt>
                <c:pt idx="10493">
                  <c:v>1049.5</c:v>
                </c:pt>
                <c:pt idx="10494">
                  <c:v>1049.5999999999999</c:v>
                </c:pt>
                <c:pt idx="10495">
                  <c:v>1049.7</c:v>
                </c:pt>
                <c:pt idx="10496">
                  <c:v>1049.8</c:v>
                </c:pt>
                <c:pt idx="10497">
                  <c:v>1049.9000000000001</c:v>
                </c:pt>
                <c:pt idx="10498">
                  <c:v>1050</c:v>
                </c:pt>
                <c:pt idx="10499">
                  <c:v>1050.0999999999999</c:v>
                </c:pt>
                <c:pt idx="10500">
                  <c:v>1050.2</c:v>
                </c:pt>
                <c:pt idx="10501">
                  <c:v>1050.3</c:v>
                </c:pt>
                <c:pt idx="10502">
                  <c:v>1050.4000000000001</c:v>
                </c:pt>
                <c:pt idx="10503">
                  <c:v>1050.5</c:v>
                </c:pt>
                <c:pt idx="10504">
                  <c:v>1050.5999999999999</c:v>
                </c:pt>
                <c:pt idx="10505">
                  <c:v>1050.7</c:v>
                </c:pt>
                <c:pt idx="10506">
                  <c:v>1050.8</c:v>
                </c:pt>
                <c:pt idx="10507">
                  <c:v>1050.9000000000001</c:v>
                </c:pt>
                <c:pt idx="10508">
                  <c:v>1051</c:v>
                </c:pt>
                <c:pt idx="10509">
                  <c:v>1051.0999999999999</c:v>
                </c:pt>
                <c:pt idx="10510">
                  <c:v>1051.2</c:v>
                </c:pt>
                <c:pt idx="10511">
                  <c:v>1051.3</c:v>
                </c:pt>
                <c:pt idx="10512">
                  <c:v>1051.4000000000001</c:v>
                </c:pt>
                <c:pt idx="10513">
                  <c:v>1051.5</c:v>
                </c:pt>
                <c:pt idx="10514">
                  <c:v>1051.5999999999999</c:v>
                </c:pt>
                <c:pt idx="10515">
                  <c:v>1051.7</c:v>
                </c:pt>
                <c:pt idx="10516">
                  <c:v>1051.8</c:v>
                </c:pt>
                <c:pt idx="10517">
                  <c:v>1051.9000000000001</c:v>
                </c:pt>
                <c:pt idx="10518">
                  <c:v>1052</c:v>
                </c:pt>
                <c:pt idx="10519">
                  <c:v>1052.0999999999999</c:v>
                </c:pt>
                <c:pt idx="10520">
                  <c:v>1052.2</c:v>
                </c:pt>
                <c:pt idx="10521">
                  <c:v>1052.3</c:v>
                </c:pt>
                <c:pt idx="10522">
                  <c:v>1052.4000000000001</c:v>
                </c:pt>
                <c:pt idx="10523">
                  <c:v>1052.5</c:v>
                </c:pt>
                <c:pt idx="10524">
                  <c:v>1052.5999999999999</c:v>
                </c:pt>
                <c:pt idx="10525">
                  <c:v>1052.7</c:v>
                </c:pt>
                <c:pt idx="10526">
                  <c:v>1052.8</c:v>
                </c:pt>
                <c:pt idx="10527">
                  <c:v>1052.9000000000001</c:v>
                </c:pt>
                <c:pt idx="10528">
                  <c:v>1053</c:v>
                </c:pt>
                <c:pt idx="10529">
                  <c:v>1053.0999999999999</c:v>
                </c:pt>
                <c:pt idx="10530">
                  <c:v>1053.2</c:v>
                </c:pt>
                <c:pt idx="10531">
                  <c:v>1053.3</c:v>
                </c:pt>
                <c:pt idx="10532">
                  <c:v>1053.4000000000001</c:v>
                </c:pt>
                <c:pt idx="10533">
                  <c:v>1053.5</c:v>
                </c:pt>
                <c:pt idx="10534">
                  <c:v>1053.5999999999999</c:v>
                </c:pt>
                <c:pt idx="10535">
                  <c:v>1053.7</c:v>
                </c:pt>
                <c:pt idx="10536">
                  <c:v>1053.8</c:v>
                </c:pt>
                <c:pt idx="10537">
                  <c:v>1053.9000000000001</c:v>
                </c:pt>
                <c:pt idx="10538">
                  <c:v>1054</c:v>
                </c:pt>
                <c:pt idx="10539">
                  <c:v>1054.0999999999999</c:v>
                </c:pt>
                <c:pt idx="10540">
                  <c:v>1054.2</c:v>
                </c:pt>
                <c:pt idx="10541">
                  <c:v>1054.3</c:v>
                </c:pt>
                <c:pt idx="10542">
                  <c:v>1054.4000000000001</c:v>
                </c:pt>
                <c:pt idx="10543">
                  <c:v>1054.5</c:v>
                </c:pt>
                <c:pt idx="10544">
                  <c:v>1054.5999999999999</c:v>
                </c:pt>
                <c:pt idx="10545">
                  <c:v>1054.7</c:v>
                </c:pt>
                <c:pt idx="10546">
                  <c:v>1054.8</c:v>
                </c:pt>
                <c:pt idx="10547">
                  <c:v>1054.9000000000001</c:v>
                </c:pt>
                <c:pt idx="10548">
                  <c:v>1055</c:v>
                </c:pt>
                <c:pt idx="10549">
                  <c:v>1055.0999999999999</c:v>
                </c:pt>
                <c:pt idx="10550">
                  <c:v>1055.2</c:v>
                </c:pt>
                <c:pt idx="10551">
                  <c:v>1055.3</c:v>
                </c:pt>
                <c:pt idx="10552">
                  <c:v>1055.4000000000001</c:v>
                </c:pt>
                <c:pt idx="10553">
                  <c:v>1055.5</c:v>
                </c:pt>
                <c:pt idx="10554">
                  <c:v>1055.5999999999999</c:v>
                </c:pt>
                <c:pt idx="10555">
                  <c:v>1055.7</c:v>
                </c:pt>
                <c:pt idx="10556">
                  <c:v>1055.8</c:v>
                </c:pt>
                <c:pt idx="10557">
                  <c:v>1055.9000000000001</c:v>
                </c:pt>
                <c:pt idx="10558">
                  <c:v>1056</c:v>
                </c:pt>
                <c:pt idx="10559">
                  <c:v>1056.0999999999999</c:v>
                </c:pt>
                <c:pt idx="10560">
                  <c:v>1056.2</c:v>
                </c:pt>
                <c:pt idx="10561">
                  <c:v>1056.3</c:v>
                </c:pt>
                <c:pt idx="10562">
                  <c:v>1056.4000000000001</c:v>
                </c:pt>
                <c:pt idx="10563">
                  <c:v>1056.5</c:v>
                </c:pt>
                <c:pt idx="10564">
                  <c:v>1056.5999999999999</c:v>
                </c:pt>
                <c:pt idx="10565">
                  <c:v>1056.7</c:v>
                </c:pt>
                <c:pt idx="10566">
                  <c:v>1056.8</c:v>
                </c:pt>
                <c:pt idx="10567">
                  <c:v>1056.9000000000001</c:v>
                </c:pt>
                <c:pt idx="10568">
                  <c:v>1057</c:v>
                </c:pt>
                <c:pt idx="10569">
                  <c:v>1057.0999999999999</c:v>
                </c:pt>
                <c:pt idx="10570">
                  <c:v>1057.2</c:v>
                </c:pt>
                <c:pt idx="10571">
                  <c:v>1057.3</c:v>
                </c:pt>
                <c:pt idx="10572">
                  <c:v>1057.4000000000001</c:v>
                </c:pt>
                <c:pt idx="10573">
                  <c:v>1057.5</c:v>
                </c:pt>
                <c:pt idx="10574">
                  <c:v>1057.5999999999999</c:v>
                </c:pt>
                <c:pt idx="10575">
                  <c:v>1057.7</c:v>
                </c:pt>
                <c:pt idx="10576">
                  <c:v>1057.8</c:v>
                </c:pt>
                <c:pt idx="10577">
                  <c:v>1057.9000000000001</c:v>
                </c:pt>
                <c:pt idx="10578">
                  <c:v>1058</c:v>
                </c:pt>
                <c:pt idx="10579">
                  <c:v>1058.0999999999999</c:v>
                </c:pt>
                <c:pt idx="10580">
                  <c:v>1058.2</c:v>
                </c:pt>
                <c:pt idx="10581">
                  <c:v>1058.3</c:v>
                </c:pt>
                <c:pt idx="10582">
                  <c:v>1058.4000000000001</c:v>
                </c:pt>
                <c:pt idx="10583">
                  <c:v>1058.5</c:v>
                </c:pt>
                <c:pt idx="10584">
                  <c:v>1058.5999999999999</c:v>
                </c:pt>
                <c:pt idx="10585">
                  <c:v>1058.7</c:v>
                </c:pt>
                <c:pt idx="10586">
                  <c:v>1058.8</c:v>
                </c:pt>
                <c:pt idx="10587">
                  <c:v>1058.9000000000001</c:v>
                </c:pt>
                <c:pt idx="10588">
                  <c:v>1059</c:v>
                </c:pt>
                <c:pt idx="10589">
                  <c:v>1059.0999999999999</c:v>
                </c:pt>
                <c:pt idx="10590">
                  <c:v>1059.2</c:v>
                </c:pt>
                <c:pt idx="10591">
                  <c:v>1059.3</c:v>
                </c:pt>
                <c:pt idx="10592">
                  <c:v>1059.4000000000001</c:v>
                </c:pt>
                <c:pt idx="10593">
                  <c:v>1059.5</c:v>
                </c:pt>
                <c:pt idx="10594">
                  <c:v>1059.5999999999999</c:v>
                </c:pt>
                <c:pt idx="10595">
                  <c:v>1059.7</c:v>
                </c:pt>
                <c:pt idx="10596">
                  <c:v>1059.8</c:v>
                </c:pt>
                <c:pt idx="10597">
                  <c:v>1059.9000000000001</c:v>
                </c:pt>
                <c:pt idx="10598">
                  <c:v>1060</c:v>
                </c:pt>
                <c:pt idx="10599">
                  <c:v>1060.0999999999999</c:v>
                </c:pt>
                <c:pt idx="10600">
                  <c:v>1060.2</c:v>
                </c:pt>
                <c:pt idx="10601">
                  <c:v>1060.3</c:v>
                </c:pt>
                <c:pt idx="10602">
                  <c:v>1060.4000000000001</c:v>
                </c:pt>
                <c:pt idx="10603">
                  <c:v>1060.5</c:v>
                </c:pt>
                <c:pt idx="10604">
                  <c:v>1060.5999999999999</c:v>
                </c:pt>
                <c:pt idx="10605">
                  <c:v>1060.7</c:v>
                </c:pt>
                <c:pt idx="10606">
                  <c:v>1060.8</c:v>
                </c:pt>
                <c:pt idx="10607">
                  <c:v>1060.9000000000001</c:v>
                </c:pt>
                <c:pt idx="10608">
                  <c:v>1061</c:v>
                </c:pt>
                <c:pt idx="10609">
                  <c:v>1061.0999999999999</c:v>
                </c:pt>
                <c:pt idx="10610">
                  <c:v>1061.2</c:v>
                </c:pt>
                <c:pt idx="10611">
                  <c:v>1061.3</c:v>
                </c:pt>
                <c:pt idx="10612">
                  <c:v>1061.4000000000001</c:v>
                </c:pt>
                <c:pt idx="10613">
                  <c:v>1061.5</c:v>
                </c:pt>
                <c:pt idx="10614">
                  <c:v>1061.5999999999999</c:v>
                </c:pt>
                <c:pt idx="10615">
                  <c:v>1061.7</c:v>
                </c:pt>
                <c:pt idx="10616">
                  <c:v>1061.8</c:v>
                </c:pt>
                <c:pt idx="10617">
                  <c:v>1061.9000000000001</c:v>
                </c:pt>
                <c:pt idx="10618">
                  <c:v>1062</c:v>
                </c:pt>
                <c:pt idx="10619">
                  <c:v>1062.0999999999999</c:v>
                </c:pt>
                <c:pt idx="10620">
                  <c:v>1062.2</c:v>
                </c:pt>
                <c:pt idx="10621">
                  <c:v>1062.3</c:v>
                </c:pt>
                <c:pt idx="10622">
                  <c:v>1062.4000000000001</c:v>
                </c:pt>
                <c:pt idx="10623">
                  <c:v>1062.5</c:v>
                </c:pt>
                <c:pt idx="10624">
                  <c:v>1062.5999999999999</c:v>
                </c:pt>
                <c:pt idx="10625">
                  <c:v>1062.7</c:v>
                </c:pt>
                <c:pt idx="10626">
                  <c:v>1062.8</c:v>
                </c:pt>
                <c:pt idx="10627">
                  <c:v>1062.9000000000001</c:v>
                </c:pt>
                <c:pt idx="10628">
                  <c:v>1063</c:v>
                </c:pt>
                <c:pt idx="10629">
                  <c:v>1063.0999999999999</c:v>
                </c:pt>
                <c:pt idx="10630">
                  <c:v>1063.2</c:v>
                </c:pt>
                <c:pt idx="10631">
                  <c:v>1063.3</c:v>
                </c:pt>
                <c:pt idx="10632">
                  <c:v>1063.4000000000001</c:v>
                </c:pt>
                <c:pt idx="10633">
                  <c:v>1063.5</c:v>
                </c:pt>
                <c:pt idx="10634">
                  <c:v>1063.5999999999999</c:v>
                </c:pt>
                <c:pt idx="10635">
                  <c:v>1063.7</c:v>
                </c:pt>
                <c:pt idx="10636">
                  <c:v>1063.8</c:v>
                </c:pt>
                <c:pt idx="10637">
                  <c:v>1063.9000000000001</c:v>
                </c:pt>
                <c:pt idx="10638">
                  <c:v>1064</c:v>
                </c:pt>
                <c:pt idx="10639">
                  <c:v>1064.0999999999999</c:v>
                </c:pt>
                <c:pt idx="10640">
                  <c:v>1064.2</c:v>
                </c:pt>
                <c:pt idx="10641">
                  <c:v>1064.3</c:v>
                </c:pt>
                <c:pt idx="10642">
                  <c:v>1064.4000000000001</c:v>
                </c:pt>
                <c:pt idx="10643">
                  <c:v>1064.5</c:v>
                </c:pt>
                <c:pt idx="10644">
                  <c:v>1064.5999999999999</c:v>
                </c:pt>
                <c:pt idx="10645">
                  <c:v>1064.7</c:v>
                </c:pt>
                <c:pt idx="10646">
                  <c:v>1064.8</c:v>
                </c:pt>
                <c:pt idx="10647">
                  <c:v>1064.9000000000001</c:v>
                </c:pt>
                <c:pt idx="10648">
                  <c:v>1065</c:v>
                </c:pt>
                <c:pt idx="10649">
                  <c:v>1065.0999999999999</c:v>
                </c:pt>
                <c:pt idx="10650">
                  <c:v>1065.2</c:v>
                </c:pt>
                <c:pt idx="10651">
                  <c:v>1065.3</c:v>
                </c:pt>
                <c:pt idx="10652">
                  <c:v>1065.4000000000001</c:v>
                </c:pt>
                <c:pt idx="10653">
                  <c:v>1065.5</c:v>
                </c:pt>
                <c:pt idx="10654">
                  <c:v>1065.5999999999999</c:v>
                </c:pt>
                <c:pt idx="10655">
                  <c:v>1065.7</c:v>
                </c:pt>
                <c:pt idx="10656">
                  <c:v>1065.8</c:v>
                </c:pt>
                <c:pt idx="10657">
                  <c:v>1065.9000000000001</c:v>
                </c:pt>
                <c:pt idx="10658">
                  <c:v>1066</c:v>
                </c:pt>
                <c:pt idx="10659">
                  <c:v>1066.0999999999999</c:v>
                </c:pt>
                <c:pt idx="10660">
                  <c:v>1066.2</c:v>
                </c:pt>
                <c:pt idx="10661">
                  <c:v>1066.3</c:v>
                </c:pt>
                <c:pt idx="10662">
                  <c:v>1066.4000000000001</c:v>
                </c:pt>
                <c:pt idx="10663">
                  <c:v>1066.5</c:v>
                </c:pt>
                <c:pt idx="10664">
                  <c:v>1066.5999999999999</c:v>
                </c:pt>
                <c:pt idx="10665">
                  <c:v>1066.7</c:v>
                </c:pt>
                <c:pt idx="10666">
                  <c:v>1066.8</c:v>
                </c:pt>
                <c:pt idx="10667">
                  <c:v>1066.9000000000001</c:v>
                </c:pt>
                <c:pt idx="10668">
                  <c:v>1067</c:v>
                </c:pt>
                <c:pt idx="10669">
                  <c:v>1067.0999999999999</c:v>
                </c:pt>
                <c:pt idx="10670">
                  <c:v>1067.2</c:v>
                </c:pt>
                <c:pt idx="10671">
                  <c:v>1067.3</c:v>
                </c:pt>
                <c:pt idx="10672">
                  <c:v>1067.4000000000001</c:v>
                </c:pt>
                <c:pt idx="10673">
                  <c:v>1067.5</c:v>
                </c:pt>
                <c:pt idx="10674">
                  <c:v>1067.5999999999999</c:v>
                </c:pt>
                <c:pt idx="10675">
                  <c:v>1067.7</c:v>
                </c:pt>
                <c:pt idx="10676">
                  <c:v>1067.8</c:v>
                </c:pt>
                <c:pt idx="10677">
                  <c:v>1067.9000000000001</c:v>
                </c:pt>
                <c:pt idx="10678">
                  <c:v>1068</c:v>
                </c:pt>
                <c:pt idx="10679">
                  <c:v>1068.0999999999999</c:v>
                </c:pt>
                <c:pt idx="10680">
                  <c:v>1068.2</c:v>
                </c:pt>
                <c:pt idx="10681">
                  <c:v>1068.3</c:v>
                </c:pt>
                <c:pt idx="10682">
                  <c:v>1068.4000000000001</c:v>
                </c:pt>
                <c:pt idx="10683">
                  <c:v>1068.5</c:v>
                </c:pt>
                <c:pt idx="10684">
                  <c:v>1068.5999999999999</c:v>
                </c:pt>
                <c:pt idx="10685">
                  <c:v>1068.7</c:v>
                </c:pt>
                <c:pt idx="10686">
                  <c:v>1068.8</c:v>
                </c:pt>
                <c:pt idx="10687">
                  <c:v>1068.9000000000001</c:v>
                </c:pt>
                <c:pt idx="10688">
                  <c:v>1069</c:v>
                </c:pt>
                <c:pt idx="10689">
                  <c:v>1069.0999999999999</c:v>
                </c:pt>
                <c:pt idx="10690">
                  <c:v>1069.2</c:v>
                </c:pt>
                <c:pt idx="10691">
                  <c:v>1069.3</c:v>
                </c:pt>
                <c:pt idx="10692">
                  <c:v>1069.4000000000001</c:v>
                </c:pt>
                <c:pt idx="10693">
                  <c:v>1069.5</c:v>
                </c:pt>
                <c:pt idx="10694">
                  <c:v>1069.5999999999999</c:v>
                </c:pt>
                <c:pt idx="10695">
                  <c:v>1069.7</c:v>
                </c:pt>
                <c:pt idx="10696">
                  <c:v>1069.8</c:v>
                </c:pt>
                <c:pt idx="10697">
                  <c:v>1069.9000000000001</c:v>
                </c:pt>
                <c:pt idx="10698">
                  <c:v>1070</c:v>
                </c:pt>
                <c:pt idx="10699">
                  <c:v>1070.0999999999999</c:v>
                </c:pt>
                <c:pt idx="10700">
                  <c:v>1070.2</c:v>
                </c:pt>
                <c:pt idx="10701">
                  <c:v>1070.3</c:v>
                </c:pt>
                <c:pt idx="10702">
                  <c:v>1070.4000000000001</c:v>
                </c:pt>
                <c:pt idx="10703">
                  <c:v>1070.5</c:v>
                </c:pt>
                <c:pt idx="10704">
                  <c:v>1070.5999999999999</c:v>
                </c:pt>
                <c:pt idx="10705">
                  <c:v>1070.7</c:v>
                </c:pt>
                <c:pt idx="10706">
                  <c:v>1070.8</c:v>
                </c:pt>
                <c:pt idx="10707">
                  <c:v>1070.9000000000001</c:v>
                </c:pt>
                <c:pt idx="10708">
                  <c:v>1071</c:v>
                </c:pt>
                <c:pt idx="10709">
                  <c:v>1071.0999999999999</c:v>
                </c:pt>
                <c:pt idx="10710">
                  <c:v>1071.2</c:v>
                </c:pt>
                <c:pt idx="10711">
                  <c:v>1071.3</c:v>
                </c:pt>
                <c:pt idx="10712">
                  <c:v>1071.4000000000001</c:v>
                </c:pt>
                <c:pt idx="10713">
                  <c:v>1071.5</c:v>
                </c:pt>
                <c:pt idx="10714">
                  <c:v>1071.5999999999999</c:v>
                </c:pt>
                <c:pt idx="10715">
                  <c:v>1071.7</c:v>
                </c:pt>
                <c:pt idx="10716">
                  <c:v>1071.8</c:v>
                </c:pt>
                <c:pt idx="10717">
                  <c:v>1071.9000000000001</c:v>
                </c:pt>
                <c:pt idx="10718">
                  <c:v>1072</c:v>
                </c:pt>
                <c:pt idx="10719">
                  <c:v>1072.0999999999999</c:v>
                </c:pt>
                <c:pt idx="10720">
                  <c:v>1072.2</c:v>
                </c:pt>
                <c:pt idx="10721">
                  <c:v>1072.3</c:v>
                </c:pt>
                <c:pt idx="10722">
                  <c:v>1072.4000000000001</c:v>
                </c:pt>
                <c:pt idx="10723">
                  <c:v>1072.5</c:v>
                </c:pt>
                <c:pt idx="10724">
                  <c:v>1072.5999999999999</c:v>
                </c:pt>
                <c:pt idx="10725">
                  <c:v>1072.7</c:v>
                </c:pt>
                <c:pt idx="10726">
                  <c:v>1072.8</c:v>
                </c:pt>
                <c:pt idx="10727">
                  <c:v>1072.9000000000001</c:v>
                </c:pt>
                <c:pt idx="10728">
                  <c:v>1073</c:v>
                </c:pt>
                <c:pt idx="10729">
                  <c:v>1073.0999999999999</c:v>
                </c:pt>
                <c:pt idx="10730">
                  <c:v>1073.2</c:v>
                </c:pt>
                <c:pt idx="10731">
                  <c:v>1073.3</c:v>
                </c:pt>
                <c:pt idx="10732">
                  <c:v>1073.4000000000001</c:v>
                </c:pt>
                <c:pt idx="10733">
                  <c:v>1073.5</c:v>
                </c:pt>
                <c:pt idx="10734">
                  <c:v>1073.5999999999999</c:v>
                </c:pt>
                <c:pt idx="10735">
                  <c:v>1073.7</c:v>
                </c:pt>
                <c:pt idx="10736">
                  <c:v>1073.8</c:v>
                </c:pt>
                <c:pt idx="10737">
                  <c:v>1073.9000000000001</c:v>
                </c:pt>
                <c:pt idx="10738">
                  <c:v>1074</c:v>
                </c:pt>
                <c:pt idx="10739">
                  <c:v>1074.0999999999999</c:v>
                </c:pt>
                <c:pt idx="10740">
                  <c:v>1074.2</c:v>
                </c:pt>
                <c:pt idx="10741">
                  <c:v>1074.3</c:v>
                </c:pt>
                <c:pt idx="10742">
                  <c:v>1074.4000000000001</c:v>
                </c:pt>
                <c:pt idx="10743">
                  <c:v>1074.5</c:v>
                </c:pt>
                <c:pt idx="10744">
                  <c:v>1074.5999999999999</c:v>
                </c:pt>
                <c:pt idx="10745">
                  <c:v>1074.7</c:v>
                </c:pt>
                <c:pt idx="10746">
                  <c:v>1074.8</c:v>
                </c:pt>
                <c:pt idx="10747">
                  <c:v>1074.9000000000001</c:v>
                </c:pt>
                <c:pt idx="10748">
                  <c:v>1075</c:v>
                </c:pt>
                <c:pt idx="10749">
                  <c:v>1075.0999999999999</c:v>
                </c:pt>
                <c:pt idx="10750">
                  <c:v>1075.2</c:v>
                </c:pt>
                <c:pt idx="10751">
                  <c:v>1075.3</c:v>
                </c:pt>
                <c:pt idx="10752">
                  <c:v>1075.4000000000001</c:v>
                </c:pt>
                <c:pt idx="10753">
                  <c:v>1075.5</c:v>
                </c:pt>
                <c:pt idx="10754">
                  <c:v>1075.5999999999999</c:v>
                </c:pt>
                <c:pt idx="10755">
                  <c:v>1075.7</c:v>
                </c:pt>
                <c:pt idx="10756">
                  <c:v>1075.8</c:v>
                </c:pt>
                <c:pt idx="10757">
                  <c:v>1075.9000000000001</c:v>
                </c:pt>
                <c:pt idx="10758">
                  <c:v>1076</c:v>
                </c:pt>
                <c:pt idx="10759">
                  <c:v>1076.0999999999999</c:v>
                </c:pt>
                <c:pt idx="10760">
                  <c:v>1076.2</c:v>
                </c:pt>
                <c:pt idx="10761">
                  <c:v>1076.3</c:v>
                </c:pt>
                <c:pt idx="10762">
                  <c:v>1076.4000000000001</c:v>
                </c:pt>
                <c:pt idx="10763">
                  <c:v>1076.5</c:v>
                </c:pt>
                <c:pt idx="10764">
                  <c:v>1076.5999999999999</c:v>
                </c:pt>
                <c:pt idx="10765">
                  <c:v>1076.7</c:v>
                </c:pt>
                <c:pt idx="10766">
                  <c:v>1076.8</c:v>
                </c:pt>
                <c:pt idx="10767">
                  <c:v>1076.9000000000001</c:v>
                </c:pt>
                <c:pt idx="10768">
                  <c:v>1077</c:v>
                </c:pt>
                <c:pt idx="10769">
                  <c:v>1077.0999999999999</c:v>
                </c:pt>
                <c:pt idx="10770">
                  <c:v>1077.2</c:v>
                </c:pt>
                <c:pt idx="10771">
                  <c:v>1077.3</c:v>
                </c:pt>
                <c:pt idx="10772">
                  <c:v>1077.4000000000001</c:v>
                </c:pt>
                <c:pt idx="10773">
                  <c:v>1077.5</c:v>
                </c:pt>
                <c:pt idx="10774">
                  <c:v>1077.5999999999999</c:v>
                </c:pt>
                <c:pt idx="10775">
                  <c:v>1077.7</c:v>
                </c:pt>
                <c:pt idx="10776">
                  <c:v>1077.8</c:v>
                </c:pt>
                <c:pt idx="10777">
                  <c:v>1077.9000000000001</c:v>
                </c:pt>
                <c:pt idx="10778">
                  <c:v>1078</c:v>
                </c:pt>
                <c:pt idx="10779">
                  <c:v>1078.0999999999999</c:v>
                </c:pt>
                <c:pt idx="10780">
                  <c:v>1078.2</c:v>
                </c:pt>
                <c:pt idx="10781">
                  <c:v>1078.3</c:v>
                </c:pt>
                <c:pt idx="10782">
                  <c:v>1078.4000000000001</c:v>
                </c:pt>
                <c:pt idx="10783">
                  <c:v>1078.5</c:v>
                </c:pt>
                <c:pt idx="10784">
                  <c:v>1078.5999999999999</c:v>
                </c:pt>
                <c:pt idx="10785">
                  <c:v>1078.7</c:v>
                </c:pt>
                <c:pt idx="10786">
                  <c:v>1078.8</c:v>
                </c:pt>
                <c:pt idx="10787">
                  <c:v>1078.9000000000001</c:v>
                </c:pt>
                <c:pt idx="10788">
                  <c:v>1079</c:v>
                </c:pt>
                <c:pt idx="10789">
                  <c:v>1079.0999999999999</c:v>
                </c:pt>
                <c:pt idx="10790">
                  <c:v>1079.2</c:v>
                </c:pt>
                <c:pt idx="10791">
                  <c:v>1079.3</c:v>
                </c:pt>
                <c:pt idx="10792">
                  <c:v>1079.4000000000001</c:v>
                </c:pt>
                <c:pt idx="10793">
                  <c:v>1079.5</c:v>
                </c:pt>
                <c:pt idx="10794">
                  <c:v>1079.5999999999999</c:v>
                </c:pt>
                <c:pt idx="10795">
                  <c:v>1079.7</c:v>
                </c:pt>
                <c:pt idx="10796">
                  <c:v>1079.8</c:v>
                </c:pt>
                <c:pt idx="10797">
                  <c:v>1079.9000000000001</c:v>
                </c:pt>
                <c:pt idx="10798">
                  <c:v>1080</c:v>
                </c:pt>
                <c:pt idx="10799">
                  <c:v>1080.0999999999999</c:v>
                </c:pt>
                <c:pt idx="10800">
                  <c:v>1080.2</c:v>
                </c:pt>
                <c:pt idx="10801">
                  <c:v>1080.3</c:v>
                </c:pt>
                <c:pt idx="10802">
                  <c:v>1080.4000000000001</c:v>
                </c:pt>
                <c:pt idx="10803">
                  <c:v>1080.5</c:v>
                </c:pt>
                <c:pt idx="10804">
                  <c:v>1080.5999999999999</c:v>
                </c:pt>
                <c:pt idx="10805">
                  <c:v>1080.7</c:v>
                </c:pt>
                <c:pt idx="10806">
                  <c:v>1080.8</c:v>
                </c:pt>
                <c:pt idx="10807">
                  <c:v>1080.9000000000001</c:v>
                </c:pt>
                <c:pt idx="10808">
                  <c:v>1081</c:v>
                </c:pt>
                <c:pt idx="10809">
                  <c:v>1081.0999999999999</c:v>
                </c:pt>
                <c:pt idx="10810">
                  <c:v>1081.2</c:v>
                </c:pt>
                <c:pt idx="10811">
                  <c:v>1081.3</c:v>
                </c:pt>
                <c:pt idx="10812">
                  <c:v>1081.4000000000001</c:v>
                </c:pt>
                <c:pt idx="10813">
                  <c:v>1081.5</c:v>
                </c:pt>
                <c:pt idx="10814">
                  <c:v>1081.5999999999999</c:v>
                </c:pt>
                <c:pt idx="10815">
                  <c:v>1081.7</c:v>
                </c:pt>
                <c:pt idx="10816">
                  <c:v>1081.8</c:v>
                </c:pt>
                <c:pt idx="10817">
                  <c:v>1081.9000000000001</c:v>
                </c:pt>
                <c:pt idx="10818">
                  <c:v>1082</c:v>
                </c:pt>
                <c:pt idx="10819">
                  <c:v>1082.0999999999999</c:v>
                </c:pt>
                <c:pt idx="10820">
                  <c:v>1082.2</c:v>
                </c:pt>
                <c:pt idx="10821">
                  <c:v>1082.3</c:v>
                </c:pt>
                <c:pt idx="10822">
                  <c:v>1082.4000000000001</c:v>
                </c:pt>
                <c:pt idx="10823">
                  <c:v>1082.5</c:v>
                </c:pt>
                <c:pt idx="10824">
                  <c:v>1082.5999999999999</c:v>
                </c:pt>
                <c:pt idx="10825">
                  <c:v>1082.7</c:v>
                </c:pt>
                <c:pt idx="10826">
                  <c:v>1082.8</c:v>
                </c:pt>
                <c:pt idx="10827">
                  <c:v>1082.9000000000001</c:v>
                </c:pt>
                <c:pt idx="10828">
                  <c:v>1083</c:v>
                </c:pt>
                <c:pt idx="10829">
                  <c:v>1083.0999999999999</c:v>
                </c:pt>
                <c:pt idx="10830">
                  <c:v>1083.2</c:v>
                </c:pt>
                <c:pt idx="10831">
                  <c:v>1083.3</c:v>
                </c:pt>
                <c:pt idx="10832">
                  <c:v>1083.4000000000001</c:v>
                </c:pt>
                <c:pt idx="10833">
                  <c:v>1083.5</c:v>
                </c:pt>
                <c:pt idx="10834">
                  <c:v>1083.5999999999999</c:v>
                </c:pt>
                <c:pt idx="10835">
                  <c:v>1083.7</c:v>
                </c:pt>
                <c:pt idx="10836">
                  <c:v>1083.8</c:v>
                </c:pt>
                <c:pt idx="10837">
                  <c:v>1083.9000000000001</c:v>
                </c:pt>
                <c:pt idx="10838">
                  <c:v>1084</c:v>
                </c:pt>
                <c:pt idx="10839">
                  <c:v>1084.0999999999999</c:v>
                </c:pt>
                <c:pt idx="10840">
                  <c:v>1084.2</c:v>
                </c:pt>
                <c:pt idx="10841">
                  <c:v>1084.3</c:v>
                </c:pt>
                <c:pt idx="10842">
                  <c:v>1084.4000000000001</c:v>
                </c:pt>
                <c:pt idx="10843">
                  <c:v>1084.5</c:v>
                </c:pt>
                <c:pt idx="10844">
                  <c:v>1084.5999999999999</c:v>
                </c:pt>
                <c:pt idx="10845">
                  <c:v>1084.7</c:v>
                </c:pt>
                <c:pt idx="10846">
                  <c:v>1084.8</c:v>
                </c:pt>
                <c:pt idx="10847">
                  <c:v>1084.9000000000001</c:v>
                </c:pt>
                <c:pt idx="10848">
                  <c:v>1085</c:v>
                </c:pt>
                <c:pt idx="10849">
                  <c:v>1085.0999999999999</c:v>
                </c:pt>
                <c:pt idx="10850">
                  <c:v>1085.2</c:v>
                </c:pt>
                <c:pt idx="10851">
                  <c:v>1085.3</c:v>
                </c:pt>
                <c:pt idx="10852">
                  <c:v>1085.4000000000001</c:v>
                </c:pt>
                <c:pt idx="10853">
                  <c:v>1085.5</c:v>
                </c:pt>
                <c:pt idx="10854">
                  <c:v>1085.5999999999999</c:v>
                </c:pt>
                <c:pt idx="10855">
                  <c:v>1085.7</c:v>
                </c:pt>
                <c:pt idx="10856">
                  <c:v>1085.8</c:v>
                </c:pt>
                <c:pt idx="10857">
                  <c:v>1085.9000000000001</c:v>
                </c:pt>
                <c:pt idx="10858">
                  <c:v>1086</c:v>
                </c:pt>
                <c:pt idx="10859">
                  <c:v>1086.0999999999999</c:v>
                </c:pt>
                <c:pt idx="10860">
                  <c:v>1086.2</c:v>
                </c:pt>
                <c:pt idx="10861">
                  <c:v>1086.3</c:v>
                </c:pt>
                <c:pt idx="10862">
                  <c:v>1086.4000000000001</c:v>
                </c:pt>
                <c:pt idx="10863">
                  <c:v>1086.5</c:v>
                </c:pt>
                <c:pt idx="10864">
                  <c:v>1086.5999999999999</c:v>
                </c:pt>
                <c:pt idx="10865">
                  <c:v>1086.7</c:v>
                </c:pt>
                <c:pt idx="10866">
                  <c:v>1086.8</c:v>
                </c:pt>
                <c:pt idx="10867">
                  <c:v>1086.9000000000001</c:v>
                </c:pt>
                <c:pt idx="10868">
                  <c:v>1087</c:v>
                </c:pt>
                <c:pt idx="10869">
                  <c:v>1087.0999999999999</c:v>
                </c:pt>
                <c:pt idx="10870">
                  <c:v>1087.2</c:v>
                </c:pt>
                <c:pt idx="10871">
                  <c:v>1087.3</c:v>
                </c:pt>
                <c:pt idx="10872">
                  <c:v>1087.4000000000001</c:v>
                </c:pt>
                <c:pt idx="10873">
                  <c:v>1087.5</c:v>
                </c:pt>
                <c:pt idx="10874">
                  <c:v>1087.5999999999999</c:v>
                </c:pt>
                <c:pt idx="10875">
                  <c:v>1087.7</c:v>
                </c:pt>
                <c:pt idx="10876">
                  <c:v>1087.8</c:v>
                </c:pt>
                <c:pt idx="10877">
                  <c:v>1087.9000000000001</c:v>
                </c:pt>
                <c:pt idx="10878">
                  <c:v>1088</c:v>
                </c:pt>
                <c:pt idx="10879">
                  <c:v>1088.0999999999999</c:v>
                </c:pt>
                <c:pt idx="10880">
                  <c:v>1088.2</c:v>
                </c:pt>
                <c:pt idx="10881">
                  <c:v>1088.3</c:v>
                </c:pt>
                <c:pt idx="10882">
                  <c:v>1088.4000000000001</c:v>
                </c:pt>
                <c:pt idx="10883">
                  <c:v>1088.5</c:v>
                </c:pt>
                <c:pt idx="10884">
                  <c:v>1088.5999999999999</c:v>
                </c:pt>
                <c:pt idx="10885">
                  <c:v>1088.7</c:v>
                </c:pt>
                <c:pt idx="10886">
                  <c:v>1088.8</c:v>
                </c:pt>
                <c:pt idx="10887">
                  <c:v>1088.9000000000001</c:v>
                </c:pt>
                <c:pt idx="10888">
                  <c:v>1089</c:v>
                </c:pt>
                <c:pt idx="10889">
                  <c:v>1089.0999999999999</c:v>
                </c:pt>
                <c:pt idx="10890">
                  <c:v>1089.2</c:v>
                </c:pt>
                <c:pt idx="10891">
                  <c:v>1089.3</c:v>
                </c:pt>
                <c:pt idx="10892">
                  <c:v>1089.4000000000001</c:v>
                </c:pt>
                <c:pt idx="10893">
                  <c:v>1089.5</c:v>
                </c:pt>
                <c:pt idx="10894">
                  <c:v>1089.5999999999999</c:v>
                </c:pt>
                <c:pt idx="10895">
                  <c:v>1089.7</c:v>
                </c:pt>
                <c:pt idx="10896">
                  <c:v>1089.8</c:v>
                </c:pt>
                <c:pt idx="10897">
                  <c:v>1089.9000000000001</c:v>
                </c:pt>
                <c:pt idx="10898">
                  <c:v>1090</c:v>
                </c:pt>
                <c:pt idx="10899">
                  <c:v>1090.0999999999999</c:v>
                </c:pt>
                <c:pt idx="10900">
                  <c:v>1090.2</c:v>
                </c:pt>
                <c:pt idx="10901">
                  <c:v>1090.3</c:v>
                </c:pt>
                <c:pt idx="10902">
                  <c:v>1090.4000000000001</c:v>
                </c:pt>
                <c:pt idx="10903">
                  <c:v>1090.5</c:v>
                </c:pt>
                <c:pt idx="10904">
                  <c:v>1090.5999999999999</c:v>
                </c:pt>
                <c:pt idx="10905">
                  <c:v>1090.7</c:v>
                </c:pt>
                <c:pt idx="10906">
                  <c:v>1090.8</c:v>
                </c:pt>
                <c:pt idx="10907">
                  <c:v>1090.9000000000001</c:v>
                </c:pt>
                <c:pt idx="10908">
                  <c:v>1091</c:v>
                </c:pt>
                <c:pt idx="10909">
                  <c:v>1091.0999999999999</c:v>
                </c:pt>
                <c:pt idx="10910">
                  <c:v>1091.2</c:v>
                </c:pt>
                <c:pt idx="10911">
                  <c:v>1091.3</c:v>
                </c:pt>
                <c:pt idx="10912">
                  <c:v>1091.4000000000001</c:v>
                </c:pt>
                <c:pt idx="10913">
                  <c:v>1091.5</c:v>
                </c:pt>
                <c:pt idx="10914">
                  <c:v>1091.5999999999999</c:v>
                </c:pt>
                <c:pt idx="10915">
                  <c:v>1091.7</c:v>
                </c:pt>
                <c:pt idx="10916">
                  <c:v>1091.8</c:v>
                </c:pt>
                <c:pt idx="10917">
                  <c:v>1091.9000000000001</c:v>
                </c:pt>
                <c:pt idx="10918">
                  <c:v>1092</c:v>
                </c:pt>
                <c:pt idx="10919">
                  <c:v>1092.0999999999999</c:v>
                </c:pt>
                <c:pt idx="10920">
                  <c:v>1092.2</c:v>
                </c:pt>
                <c:pt idx="10921">
                  <c:v>1092.3</c:v>
                </c:pt>
                <c:pt idx="10922">
                  <c:v>1092.4000000000001</c:v>
                </c:pt>
                <c:pt idx="10923">
                  <c:v>1092.5</c:v>
                </c:pt>
                <c:pt idx="10924">
                  <c:v>1092.5999999999999</c:v>
                </c:pt>
                <c:pt idx="10925">
                  <c:v>1092.7</c:v>
                </c:pt>
                <c:pt idx="10926">
                  <c:v>1092.8</c:v>
                </c:pt>
                <c:pt idx="10927">
                  <c:v>1092.9000000000001</c:v>
                </c:pt>
                <c:pt idx="10928">
                  <c:v>1093</c:v>
                </c:pt>
                <c:pt idx="10929">
                  <c:v>1093.0999999999999</c:v>
                </c:pt>
                <c:pt idx="10930">
                  <c:v>1093.2</c:v>
                </c:pt>
                <c:pt idx="10931">
                  <c:v>1093.3</c:v>
                </c:pt>
                <c:pt idx="10932">
                  <c:v>1093.4000000000001</c:v>
                </c:pt>
                <c:pt idx="10933">
                  <c:v>1093.5</c:v>
                </c:pt>
                <c:pt idx="10934">
                  <c:v>1093.5999999999999</c:v>
                </c:pt>
                <c:pt idx="10935">
                  <c:v>1093.7</c:v>
                </c:pt>
                <c:pt idx="10936">
                  <c:v>1093.8</c:v>
                </c:pt>
                <c:pt idx="10937">
                  <c:v>1093.9000000000001</c:v>
                </c:pt>
                <c:pt idx="10938">
                  <c:v>1094</c:v>
                </c:pt>
                <c:pt idx="10939">
                  <c:v>1094.0999999999999</c:v>
                </c:pt>
                <c:pt idx="10940">
                  <c:v>1094.2</c:v>
                </c:pt>
                <c:pt idx="10941">
                  <c:v>1094.3</c:v>
                </c:pt>
                <c:pt idx="10942">
                  <c:v>1094.4000000000001</c:v>
                </c:pt>
                <c:pt idx="10943">
                  <c:v>1094.5</c:v>
                </c:pt>
                <c:pt idx="10944">
                  <c:v>1094.5999999999999</c:v>
                </c:pt>
                <c:pt idx="10945">
                  <c:v>1094.7</c:v>
                </c:pt>
                <c:pt idx="10946">
                  <c:v>1094.8</c:v>
                </c:pt>
                <c:pt idx="10947">
                  <c:v>1094.9000000000001</c:v>
                </c:pt>
                <c:pt idx="10948">
                  <c:v>1095</c:v>
                </c:pt>
                <c:pt idx="10949">
                  <c:v>1095.0999999999999</c:v>
                </c:pt>
                <c:pt idx="10950">
                  <c:v>1095.2</c:v>
                </c:pt>
                <c:pt idx="10951">
                  <c:v>1095.3</c:v>
                </c:pt>
                <c:pt idx="10952">
                  <c:v>1095.4000000000001</c:v>
                </c:pt>
                <c:pt idx="10953">
                  <c:v>1095.5</c:v>
                </c:pt>
                <c:pt idx="10954">
                  <c:v>1095.5999999999999</c:v>
                </c:pt>
                <c:pt idx="10955">
                  <c:v>1095.7</c:v>
                </c:pt>
                <c:pt idx="10956">
                  <c:v>1095.8</c:v>
                </c:pt>
                <c:pt idx="10957">
                  <c:v>1095.9000000000001</c:v>
                </c:pt>
                <c:pt idx="10958">
                  <c:v>1096</c:v>
                </c:pt>
                <c:pt idx="10959">
                  <c:v>1096.0999999999999</c:v>
                </c:pt>
                <c:pt idx="10960">
                  <c:v>1096.2</c:v>
                </c:pt>
                <c:pt idx="10961">
                  <c:v>1096.3</c:v>
                </c:pt>
                <c:pt idx="10962">
                  <c:v>1096.4000000000001</c:v>
                </c:pt>
                <c:pt idx="10963">
                  <c:v>1096.5</c:v>
                </c:pt>
                <c:pt idx="10964">
                  <c:v>1096.5999999999999</c:v>
                </c:pt>
                <c:pt idx="10965">
                  <c:v>1096.7</c:v>
                </c:pt>
                <c:pt idx="10966">
                  <c:v>1096.8</c:v>
                </c:pt>
                <c:pt idx="10967">
                  <c:v>1096.9000000000001</c:v>
                </c:pt>
                <c:pt idx="10968">
                  <c:v>1097</c:v>
                </c:pt>
                <c:pt idx="10969">
                  <c:v>1097.0999999999999</c:v>
                </c:pt>
                <c:pt idx="10970">
                  <c:v>1097.2</c:v>
                </c:pt>
                <c:pt idx="10971">
                  <c:v>1097.3</c:v>
                </c:pt>
                <c:pt idx="10972">
                  <c:v>1097.4000000000001</c:v>
                </c:pt>
                <c:pt idx="10973">
                  <c:v>1097.5</c:v>
                </c:pt>
                <c:pt idx="10974">
                  <c:v>1097.5999999999999</c:v>
                </c:pt>
                <c:pt idx="10975">
                  <c:v>1097.7</c:v>
                </c:pt>
                <c:pt idx="10976">
                  <c:v>1097.8</c:v>
                </c:pt>
                <c:pt idx="10977">
                  <c:v>1097.9000000000001</c:v>
                </c:pt>
                <c:pt idx="10978">
                  <c:v>1098</c:v>
                </c:pt>
                <c:pt idx="10979">
                  <c:v>1098.0999999999999</c:v>
                </c:pt>
                <c:pt idx="10980">
                  <c:v>1098.2</c:v>
                </c:pt>
                <c:pt idx="10981">
                  <c:v>1098.3</c:v>
                </c:pt>
                <c:pt idx="10982">
                  <c:v>1098.4000000000001</c:v>
                </c:pt>
                <c:pt idx="10983">
                  <c:v>1098.5</c:v>
                </c:pt>
                <c:pt idx="10984">
                  <c:v>1098.5999999999999</c:v>
                </c:pt>
                <c:pt idx="10985">
                  <c:v>1098.7</c:v>
                </c:pt>
                <c:pt idx="10986">
                  <c:v>1098.8</c:v>
                </c:pt>
                <c:pt idx="10987">
                  <c:v>1098.9000000000001</c:v>
                </c:pt>
                <c:pt idx="10988">
                  <c:v>1099</c:v>
                </c:pt>
                <c:pt idx="10989">
                  <c:v>1099.0999999999999</c:v>
                </c:pt>
                <c:pt idx="10990">
                  <c:v>1099.2</c:v>
                </c:pt>
                <c:pt idx="10991">
                  <c:v>1099.3</c:v>
                </c:pt>
                <c:pt idx="10992">
                  <c:v>1099.4000000000001</c:v>
                </c:pt>
                <c:pt idx="10993">
                  <c:v>1099.5</c:v>
                </c:pt>
                <c:pt idx="10994">
                  <c:v>1099.5999999999999</c:v>
                </c:pt>
                <c:pt idx="10995">
                  <c:v>1099.7</c:v>
                </c:pt>
                <c:pt idx="10996">
                  <c:v>1099.8</c:v>
                </c:pt>
                <c:pt idx="10997">
                  <c:v>1099.9000000000001</c:v>
                </c:pt>
                <c:pt idx="10998">
                  <c:v>1100</c:v>
                </c:pt>
                <c:pt idx="10999">
                  <c:v>1100.0999999999999</c:v>
                </c:pt>
                <c:pt idx="11000">
                  <c:v>1100.2</c:v>
                </c:pt>
                <c:pt idx="11001">
                  <c:v>1100.3</c:v>
                </c:pt>
                <c:pt idx="11002">
                  <c:v>1100.4000000000001</c:v>
                </c:pt>
                <c:pt idx="11003">
                  <c:v>1100.5</c:v>
                </c:pt>
                <c:pt idx="11004">
                  <c:v>1100.5999999999999</c:v>
                </c:pt>
                <c:pt idx="11005">
                  <c:v>1100.7</c:v>
                </c:pt>
                <c:pt idx="11006">
                  <c:v>1100.8</c:v>
                </c:pt>
                <c:pt idx="11007">
                  <c:v>1100.9000000000001</c:v>
                </c:pt>
                <c:pt idx="11008">
                  <c:v>1101</c:v>
                </c:pt>
                <c:pt idx="11009">
                  <c:v>1101.0999999999999</c:v>
                </c:pt>
                <c:pt idx="11010">
                  <c:v>1101.2</c:v>
                </c:pt>
                <c:pt idx="11011">
                  <c:v>1101.3</c:v>
                </c:pt>
                <c:pt idx="11012">
                  <c:v>1101.4000000000001</c:v>
                </c:pt>
                <c:pt idx="11013">
                  <c:v>1101.5</c:v>
                </c:pt>
                <c:pt idx="11014">
                  <c:v>1101.5999999999999</c:v>
                </c:pt>
                <c:pt idx="11015">
                  <c:v>1101.7</c:v>
                </c:pt>
                <c:pt idx="11016">
                  <c:v>1101.8</c:v>
                </c:pt>
                <c:pt idx="11017">
                  <c:v>1101.9000000000001</c:v>
                </c:pt>
                <c:pt idx="11018">
                  <c:v>1102</c:v>
                </c:pt>
                <c:pt idx="11019">
                  <c:v>1102.0999999999999</c:v>
                </c:pt>
                <c:pt idx="11020">
                  <c:v>1102.2</c:v>
                </c:pt>
                <c:pt idx="11021">
                  <c:v>1102.3</c:v>
                </c:pt>
                <c:pt idx="11022">
                  <c:v>1102.4000000000001</c:v>
                </c:pt>
                <c:pt idx="11023">
                  <c:v>1102.5</c:v>
                </c:pt>
                <c:pt idx="11024">
                  <c:v>1102.5999999999999</c:v>
                </c:pt>
                <c:pt idx="11025">
                  <c:v>1102.7</c:v>
                </c:pt>
                <c:pt idx="11026">
                  <c:v>1102.8</c:v>
                </c:pt>
                <c:pt idx="11027">
                  <c:v>1102.9000000000001</c:v>
                </c:pt>
                <c:pt idx="11028">
                  <c:v>1103</c:v>
                </c:pt>
                <c:pt idx="11029">
                  <c:v>1103.0999999999999</c:v>
                </c:pt>
                <c:pt idx="11030">
                  <c:v>1103.2</c:v>
                </c:pt>
                <c:pt idx="11031">
                  <c:v>1103.3</c:v>
                </c:pt>
                <c:pt idx="11032">
                  <c:v>1103.4000000000001</c:v>
                </c:pt>
                <c:pt idx="11033">
                  <c:v>1103.5</c:v>
                </c:pt>
                <c:pt idx="11034">
                  <c:v>1103.5999999999999</c:v>
                </c:pt>
                <c:pt idx="11035">
                  <c:v>1103.7</c:v>
                </c:pt>
                <c:pt idx="11036">
                  <c:v>1103.8</c:v>
                </c:pt>
                <c:pt idx="11037">
                  <c:v>1103.9000000000001</c:v>
                </c:pt>
                <c:pt idx="11038">
                  <c:v>1104</c:v>
                </c:pt>
                <c:pt idx="11039">
                  <c:v>1104.0999999999999</c:v>
                </c:pt>
                <c:pt idx="11040">
                  <c:v>1104.2</c:v>
                </c:pt>
                <c:pt idx="11041">
                  <c:v>1104.3</c:v>
                </c:pt>
                <c:pt idx="11042">
                  <c:v>1104.4000000000001</c:v>
                </c:pt>
                <c:pt idx="11043">
                  <c:v>1104.5</c:v>
                </c:pt>
                <c:pt idx="11044">
                  <c:v>1104.5999999999999</c:v>
                </c:pt>
                <c:pt idx="11045">
                  <c:v>1104.7</c:v>
                </c:pt>
                <c:pt idx="11046">
                  <c:v>1104.8</c:v>
                </c:pt>
                <c:pt idx="11047">
                  <c:v>1104.9000000000001</c:v>
                </c:pt>
                <c:pt idx="11048">
                  <c:v>1105</c:v>
                </c:pt>
                <c:pt idx="11049">
                  <c:v>1105.0999999999999</c:v>
                </c:pt>
                <c:pt idx="11050">
                  <c:v>1105.2</c:v>
                </c:pt>
                <c:pt idx="11051">
                  <c:v>1105.3</c:v>
                </c:pt>
                <c:pt idx="11052">
                  <c:v>1105.4000000000001</c:v>
                </c:pt>
                <c:pt idx="11053">
                  <c:v>1105.5</c:v>
                </c:pt>
                <c:pt idx="11054">
                  <c:v>1105.5999999999999</c:v>
                </c:pt>
                <c:pt idx="11055">
                  <c:v>1105.7</c:v>
                </c:pt>
                <c:pt idx="11056">
                  <c:v>1105.8</c:v>
                </c:pt>
                <c:pt idx="11057">
                  <c:v>1105.9000000000001</c:v>
                </c:pt>
                <c:pt idx="11058">
                  <c:v>1106</c:v>
                </c:pt>
                <c:pt idx="11059">
                  <c:v>1106.0999999999999</c:v>
                </c:pt>
                <c:pt idx="11060">
                  <c:v>1106.2</c:v>
                </c:pt>
                <c:pt idx="11061">
                  <c:v>1106.3</c:v>
                </c:pt>
                <c:pt idx="11062">
                  <c:v>1106.4000000000001</c:v>
                </c:pt>
                <c:pt idx="11063">
                  <c:v>1106.5</c:v>
                </c:pt>
                <c:pt idx="11064">
                  <c:v>1106.5999999999999</c:v>
                </c:pt>
                <c:pt idx="11065">
                  <c:v>1106.7</c:v>
                </c:pt>
                <c:pt idx="11066">
                  <c:v>1106.8</c:v>
                </c:pt>
                <c:pt idx="11067">
                  <c:v>1106.9000000000001</c:v>
                </c:pt>
                <c:pt idx="11068">
                  <c:v>1107</c:v>
                </c:pt>
                <c:pt idx="11069">
                  <c:v>1107.0999999999999</c:v>
                </c:pt>
                <c:pt idx="11070">
                  <c:v>1107.2</c:v>
                </c:pt>
                <c:pt idx="11071">
                  <c:v>1107.3</c:v>
                </c:pt>
                <c:pt idx="11072">
                  <c:v>1107.4000000000001</c:v>
                </c:pt>
                <c:pt idx="11073">
                  <c:v>1107.5</c:v>
                </c:pt>
                <c:pt idx="11074">
                  <c:v>1107.5999999999999</c:v>
                </c:pt>
                <c:pt idx="11075">
                  <c:v>1107.7</c:v>
                </c:pt>
                <c:pt idx="11076">
                  <c:v>1107.8</c:v>
                </c:pt>
                <c:pt idx="11077">
                  <c:v>1107.9000000000001</c:v>
                </c:pt>
                <c:pt idx="11078">
                  <c:v>1108</c:v>
                </c:pt>
                <c:pt idx="11079">
                  <c:v>1108.0999999999999</c:v>
                </c:pt>
                <c:pt idx="11080">
                  <c:v>1108.2</c:v>
                </c:pt>
                <c:pt idx="11081">
                  <c:v>1108.3</c:v>
                </c:pt>
                <c:pt idx="11082">
                  <c:v>1108.4000000000001</c:v>
                </c:pt>
                <c:pt idx="11083">
                  <c:v>1108.5</c:v>
                </c:pt>
                <c:pt idx="11084">
                  <c:v>1108.5999999999999</c:v>
                </c:pt>
                <c:pt idx="11085">
                  <c:v>1108.7</c:v>
                </c:pt>
                <c:pt idx="11086">
                  <c:v>1108.8</c:v>
                </c:pt>
                <c:pt idx="11087">
                  <c:v>1108.9000000000001</c:v>
                </c:pt>
                <c:pt idx="11088">
                  <c:v>1109</c:v>
                </c:pt>
                <c:pt idx="11089">
                  <c:v>1109.0999999999999</c:v>
                </c:pt>
                <c:pt idx="11090">
                  <c:v>1109.2</c:v>
                </c:pt>
                <c:pt idx="11091">
                  <c:v>1109.3</c:v>
                </c:pt>
                <c:pt idx="11092">
                  <c:v>1109.4000000000001</c:v>
                </c:pt>
                <c:pt idx="11093">
                  <c:v>1109.5</c:v>
                </c:pt>
                <c:pt idx="11094">
                  <c:v>1109.5999999999999</c:v>
                </c:pt>
                <c:pt idx="11095">
                  <c:v>1109.7</c:v>
                </c:pt>
                <c:pt idx="11096">
                  <c:v>1109.8</c:v>
                </c:pt>
                <c:pt idx="11097">
                  <c:v>1109.9000000000001</c:v>
                </c:pt>
                <c:pt idx="11098">
                  <c:v>1110</c:v>
                </c:pt>
                <c:pt idx="11099">
                  <c:v>1110.0999999999999</c:v>
                </c:pt>
                <c:pt idx="11100">
                  <c:v>1110.2</c:v>
                </c:pt>
                <c:pt idx="11101">
                  <c:v>1110.3</c:v>
                </c:pt>
                <c:pt idx="11102">
                  <c:v>1110.4000000000001</c:v>
                </c:pt>
                <c:pt idx="11103">
                  <c:v>1110.5</c:v>
                </c:pt>
                <c:pt idx="11104">
                  <c:v>1110.5999999999999</c:v>
                </c:pt>
                <c:pt idx="11105">
                  <c:v>1110.7</c:v>
                </c:pt>
                <c:pt idx="11106">
                  <c:v>1110.8</c:v>
                </c:pt>
                <c:pt idx="11107">
                  <c:v>1110.9000000000001</c:v>
                </c:pt>
                <c:pt idx="11108">
                  <c:v>1111</c:v>
                </c:pt>
                <c:pt idx="11109">
                  <c:v>1111.0999999999999</c:v>
                </c:pt>
                <c:pt idx="11110">
                  <c:v>1111.2</c:v>
                </c:pt>
                <c:pt idx="11111">
                  <c:v>1111.3</c:v>
                </c:pt>
                <c:pt idx="11112">
                  <c:v>1111.4000000000001</c:v>
                </c:pt>
                <c:pt idx="11113">
                  <c:v>1111.5</c:v>
                </c:pt>
                <c:pt idx="11114">
                  <c:v>1111.5999999999999</c:v>
                </c:pt>
                <c:pt idx="11115">
                  <c:v>1111.7</c:v>
                </c:pt>
                <c:pt idx="11116">
                  <c:v>1111.8</c:v>
                </c:pt>
                <c:pt idx="11117">
                  <c:v>1111.9000000000001</c:v>
                </c:pt>
                <c:pt idx="11118">
                  <c:v>1112</c:v>
                </c:pt>
                <c:pt idx="11119">
                  <c:v>1112.0999999999999</c:v>
                </c:pt>
                <c:pt idx="11120">
                  <c:v>1112.2</c:v>
                </c:pt>
                <c:pt idx="11121">
                  <c:v>1112.3</c:v>
                </c:pt>
                <c:pt idx="11122">
                  <c:v>1112.4000000000001</c:v>
                </c:pt>
                <c:pt idx="11123">
                  <c:v>1112.5</c:v>
                </c:pt>
                <c:pt idx="11124">
                  <c:v>1112.5999999999999</c:v>
                </c:pt>
                <c:pt idx="11125">
                  <c:v>1112.7</c:v>
                </c:pt>
                <c:pt idx="11126">
                  <c:v>1112.8</c:v>
                </c:pt>
                <c:pt idx="11127">
                  <c:v>1112.9000000000001</c:v>
                </c:pt>
                <c:pt idx="11128">
                  <c:v>1113</c:v>
                </c:pt>
                <c:pt idx="11129">
                  <c:v>1113.0999999999999</c:v>
                </c:pt>
                <c:pt idx="11130">
                  <c:v>1113.2</c:v>
                </c:pt>
                <c:pt idx="11131">
                  <c:v>1113.3</c:v>
                </c:pt>
                <c:pt idx="11132">
                  <c:v>1113.4000000000001</c:v>
                </c:pt>
                <c:pt idx="11133">
                  <c:v>1113.5</c:v>
                </c:pt>
                <c:pt idx="11134">
                  <c:v>1113.5999999999999</c:v>
                </c:pt>
                <c:pt idx="11135">
                  <c:v>1113.7</c:v>
                </c:pt>
                <c:pt idx="11136">
                  <c:v>1113.8</c:v>
                </c:pt>
                <c:pt idx="11137">
                  <c:v>1113.9000000000001</c:v>
                </c:pt>
                <c:pt idx="11138">
                  <c:v>1114</c:v>
                </c:pt>
                <c:pt idx="11139">
                  <c:v>1114.0999999999999</c:v>
                </c:pt>
                <c:pt idx="11140">
                  <c:v>1114.2</c:v>
                </c:pt>
                <c:pt idx="11141">
                  <c:v>1114.3</c:v>
                </c:pt>
                <c:pt idx="11142">
                  <c:v>1114.4000000000001</c:v>
                </c:pt>
                <c:pt idx="11143">
                  <c:v>1114.5</c:v>
                </c:pt>
                <c:pt idx="11144">
                  <c:v>1114.5999999999999</c:v>
                </c:pt>
                <c:pt idx="11145">
                  <c:v>1114.7</c:v>
                </c:pt>
                <c:pt idx="11146">
                  <c:v>1114.8</c:v>
                </c:pt>
                <c:pt idx="11147">
                  <c:v>1114.9000000000001</c:v>
                </c:pt>
                <c:pt idx="11148">
                  <c:v>1115</c:v>
                </c:pt>
                <c:pt idx="11149">
                  <c:v>1115.0999999999999</c:v>
                </c:pt>
                <c:pt idx="11150">
                  <c:v>1115.2</c:v>
                </c:pt>
                <c:pt idx="11151">
                  <c:v>1115.3</c:v>
                </c:pt>
                <c:pt idx="11152">
                  <c:v>1115.4000000000001</c:v>
                </c:pt>
                <c:pt idx="11153">
                  <c:v>1115.5</c:v>
                </c:pt>
                <c:pt idx="11154">
                  <c:v>1115.5999999999999</c:v>
                </c:pt>
                <c:pt idx="11155">
                  <c:v>1115.7</c:v>
                </c:pt>
                <c:pt idx="11156">
                  <c:v>1115.8</c:v>
                </c:pt>
                <c:pt idx="11157">
                  <c:v>1115.9000000000001</c:v>
                </c:pt>
                <c:pt idx="11158">
                  <c:v>1116</c:v>
                </c:pt>
                <c:pt idx="11159">
                  <c:v>1116.0999999999999</c:v>
                </c:pt>
                <c:pt idx="11160">
                  <c:v>1116.2</c:v>
                </c:pt>
                <c:pt idx="11161">
                  <c:v>1116.3</c:v>
                </c:pt>
                <c:pt idx="11162">
                  <c:v>1116.4000000000001</c:v>
                </c:pt>
                <c:pt idx="11163">
                  <c:v>1116.5</c:v>
                </c:pt>
                <c:pt idx="11164">
                  <c:v>1116.5999999999999</c:v>
                </c:pt>
                <c:pt idx="11165">
                  <c:v>1116.7</c:v>
                </c:pt>
                <c:pt idx="11166">
                  <c:v>1116.8</c:v>
                </c:pt>
                <c:pt idx="11167">
                  <c:v>1116.9000000000001</c:v>
                </c:pt>
                <c:pt idx="11168">
                  <c:v>1117</c:v>
                </c:pt>
                <c:pt idx="11169">
                  <c:v>1117.0999999999999</c:v>
                </c:pt>
                <c:pt idx="11170">
                  <c:v>1117.2</c:v>
                </c:pt>
                <c:pt idx="11171">
                  <c:v>1117.3</c:v>
                </c:pt>
                <c:pt idx="11172">
                  <c:v>1117.4000000000001</c:v>
                </c:pt>
                <c:pt idx="11173">
                  <c:v>1117.5</c:v>
                </c:pt>
                <c:pt idx="11174">
                  <c:v>1117.5999999999999</c:v>
                </c:pt>
                <c:pt idx="11175">
                  <c:v>1117.7</c:v>
                </c:pt>
                <c:pt idx="11176">
                  <c:v>1117.8</c:v>
                </c:pt>
                <c:pt idx="11177">
                  <c:v>1117.9000000000001</c:v>
                </c:pt>
                <c:pt idx="11178">
                  <c:v>1118</c:v>
                </c:pt>
                <c:pt idx="11179">
                  <c:v>1118.0999999999999</c:v>
                </c:pt>
                <c:pt idx="11180">
                  <c:v>1118.2</c:v>
                </c:pt>
                <c:pt idx="11181">
                  <c:v>1118.3</c:v>
                </c:pt>
                <c:pt idx="11182">
                  <c:v>1118.4000000000001</c:v>
                </c:pt>
                <c:pt idx="11183">
                  <c:v>1118.5</c:v>
                </c:pt>
                <c:pt idx="11184">
                  <c:v>1118.5999999999999</c:v>
                </c:pt>
                <c:pt idx="11185">
                  <c:v>1118.7</c:v>
                </c:pt>
                <c:pt idx="11186">
                  <c:v>1118.8</c:v>
                </c:pt>
                <c:pt idx="11187">
                  <c:v>1118.9000000000001</c:v>
                </c:pt>
                <c:pt idx="11188">
                  <c:v>1119</c:v>
                </c:pt>
                <c:pt idx="11189">
                  <c:v>1119.0999999999999</c:v>
                </c:pt>
                <c:pt idx="11190">
                  <c:v>1119.2</c:v>
                </c:pt>
                <c:pt idx="11191">
                  <c:v>1119.3</c:v>
                </c:pt>
                <c:pt idx="11192">
                  <c:v>1119.4000000000001</c:v>
                </c:pt>
                <c:pt idx="11193">
                  <c:v>1119.5</c:v>
                </c:pt>
                <c:pt idx="11194">
                  <c:v>1119.5999999999999</c:v>
                </c:pt>
                <c:pt idx="11195">
                  <c:v>1119.7</c:v>
                </c:pt>
                <c:pt idx="11196">
                  <c:v>1119.8</c:v>
                </c:pt>
                <c:pt idx="11197">
                  <c:v>1119.9000000000001</c:v>
                </c:pt>
                <c:pt idx="11198">
                  <c:v>1120</c:v>
                </c:pt>
                <c:pt idx="11199">
                  <c:v>1120.0999999999999</c:v>
                </c:pt>
                <c:pt idx="11200">
                  <c:v>1120.2</c:v>
                </c:pt>
                <c:pt idx="11201">
                  <c:v>1120.3</c:v>
                </c:pt>
                <c:pt idx="11202">
                  <c:v>1120.4000000000001</c:v>
                </c:pt>
                <c:pt idx="11203">
                  <c:v>1120.5</c:v>
                </c:pt>
                <c:pt idx="11204">
                  <c:v>1120.5999999999999</c:v>
                </c:pt>
                <c:pt idx="11205">
                  <c:v>1120.7</c:v>
                </c:pt>
                <c:pt idx="11206">
                  <c:v>1120.8</c:v>
                </c:pt>
                <c:pt idx="11207">
                  <c:v>1120.9000000000001</c:v>
                </c:pt>
                <c:pt idx="11208">
                  <c:v>1121</c:v>
                </c:pt>
                <c:pt idx="11209">
                  <c:v>1121.0999999999999</c:v>
                </c:pt>
                <c:pt idx="11210">
                  <c:v>1121.2</c:v>
                </c:pt>
                <c:pt idx="11211">
                  <c:v>1121.3</c:v>
                </c:pt>
                <c:pt idx="11212">
                  <c:v>1121.4000000000001</c:v>
                </c:pt>
                <c:pt idx="11213">
                  <c:v>1121.5</c:v>
                </c:pt>
                <c:pt idx="11214">
                  <c:v>1121.5999999999999</c:v>
                </c:pt>
                <c:pt idx="11215">
                  <c:v>1121.7</c:v>
                </c:pt>
                <c:pt idx="11216">
                  <c:v>1121.8</c:v>
                </c:pt>
                <c:pt idx="11217">
                  <c:v>1121.9000000000001</c:v>
                </c:pt>
                <c:pt idx="11218">
                  <c:v>1122</c:v>
                </c:pt>
                <c:pt idx="11219">
                  <c:v>1122.0999999999999</c:v>
                </c:pt>
                <c:pt idx="11220">
                  <c:v>1122.2</c:v>
                </c:pt>
                <c:pt idx="11221">
                  <c:v>1122.3</c:v>
                </c:pt>
                <c:pt idx="11222">
                  <c:v>1122.4000000000001</c:v>
                </c:pt>
                <c:pt idx="11223">
                  <c:v>1122.5</c:v>
                </c:pt>
                <c:pt idx="11224">
                  <c:v>1122.5999999999999</c:v>
                </c:pt>
                <c:pt idx="11225">
                  <c:v>1122.7</c:v>
                </c:pt>
                <c:pt idx="11226">
                  <c:v>1122.8</c:v>
                </c:pt>
                <c:pt idx="11227">
                  <c:v>1122.9000000000001</c:v>
                </c:pt>
                <c:pt idx="11228">
                  <c:v>1123</c:v>
                </c:pt>
                <c:pt idx="11229">
                  <c:v>1123.0999999999999</c:v>
                </c:pt>
                <c:pt idx="11230">
                  <c:v>1123.2</c:v>
                </c:pt>
                <c:pt idx="11231">
                  <c:v>1123.3</c:v>
                </c:pt>
                <c:pt idx="11232">
                  <c:v>1123.4000000000001</c:v>
                </c:pt>
                <c:pt idx="11233">
                  <c:v>1123.5</c:v>
                </c:pt>
                <c:pt idx="11234">
                  <c:v>1123.5999999999999</c:v>
                </c:pt>
                <c:pt idx="11235">
                  <c:v>1123.7</c:v>
                </c:pt>
                <c:pt idx="11236">
                  <c:v>1123.8</c:v>
                </c:pt>
                <c:pt idx="11237">
                  <c:v>1123.9000000000001</c:v>
                </c:pt>
                <c:pt idx="11238">
                  <c:v>1124</c:v>
                </c:pt>
                <c:pt idx="11239">
                  <c:v>1124.0999999999999</c:v>
                </c:pt>
                <c:pt idx="11240">
                  <c:v>1124.2</c:v>
                </c:pt>
                <c:pt idx="11241">
                  <c:v>1124.3</c:v>
                </c:pt>
                <c:pt idx="11242">
                  <c:v>1124.4000000000001</c:v>
                </c:pt>
                <c:pt idx="11243">
                  <c:v>1124.5</c:v>
                </c:pt>
                <c:pt idx="11244">
                  <c:v>1124.5999999999999</c:v>
                </c:pt>
                <c:pt idx="11245">
                  <c:v>1124.7</c:v>
                </c:pt>
                <c:pt idx="11246">
                  <c:v>1124.8</c:v>
                </c:pt>
                <c:pt idx="11247">
                  <c:v>1124.9000000000001</c:v>
                </c:pt>
                <c:pt idx="11248">
                  <c:v>1125</c:v>
                </c:pt>
                <c:pt idx="11249">
                  <c:v>1125.0999999999999</c:v>
                </c:pt>
                <c:pt idx="11250">
                  <c:v>1125.2</c:v>
                </c:pt>
                <c:pt idx="11251">
                  <c:v>1125.3</c:v>
                </c:pt>
                <c:pt idx="11252">
                  <c:v>1125.4000000000001</c:v>
                </c:pt>
                <c:pt idx="11253">
                  <c:v>1125.5</c:v>
                </c:pt>
                <c:pt idx="11254">
                  <c:v>1125.5999999999999</c:v>
                </c:pt>
                <c:pt idx="11255">
                  <c:v>1125.7</c:v>
                </c:pt>
                <c:pt idx="11256">
                  <c:v>1125.8</c:v>
                </c:pt>
                <c:pt idx="11257">
                  <c:v>1125.9000000000001</c:v>
                </c:pt>
                <c:pt idx="11258">
                  <c:v>1126</c:v>
                </c:pt>
                <c:pt idx="11259">
                  <c:v>1126.0999999999999</c:v>
                </c:pt>
                <c:pt idx="11260">
                  <c:v>1126.2</c:v>
                </c:pt>
                <c:pt idx="11261">
                  <c:v>1126.3</c:v>
                </c:pt>
                <c:pt idx="11262">
                  <c:v>1126.4000000000001</c:v>
                </c:pt>
                <c:pt idx="11263">
                  <c:v>1126.5</c:v>
                </c:pt>
                <c:pt idx="11264">
                  <c:v>1126.5999999999999</c:v>
                </c:pt>
                <c:pt idx="11265">
                  <c:v>1126.7</c:v>
                </c:pt>
                <c:pt idx="11266">
                  <c:v>1126.8</c:v>
                </c:pt>
                <c:pt idx="11267">
                  <c:v>1126.9000000000001</c:v>
                </c:pt>
                <c:pt idx="11268">
                  <c:v>1127</c:v>
                </c:pt>
                <c:pt idx="11269">
                  <c:v>1127.0999999999999</c:v>
                </c:pt>
                <c:pt idx="11270">
                  <c:v>1127.2</c:v>
                </c:pt>
                <c:pt idx="11271">
                  <c:v>1127.3</c:v>
                </c:pt>
                <c:pt idx="11272">
                  <c:v>1127.4000000000001</c:v>
                </c:pt>
                <c:pt idx="11273">
                  <c:v>1127.5</c:v>
                </c:pt>
                <c:pt idx="11274">
                  <c:v>1127.5999999999999</c:v>
                </c:pt>
                <c:pt idx="11275">
                  <c:v>1127.7</c:v>
                </c:pt>
                <c:pt idx="11276">
                  <c:v>1127.8</c:v>
                </c:pt>
                <c:pt idx="11277">
                  <c:v>1127.9000000000001</c:v>
                </c:pt>
                <c:pt idx="11278">
                  <c:v>1128</c:v>
                </c:pt>
                <c:pt idx="11279">
                  <c:v>1128.0999999999999</c:v>
                </c:pt>
                <c:pt idx="11280">
                  <c:v>1128.2</c:v>
                </c:pt>
                <c:pt idx="11281">
                  <c:v>1128.3</c:v>
                </c:pt>
                <c:pt idx="11282">
                  <c:v>1128.4000000000001</c:v>
                </c:pt>
                <c:pt idx="11283">
                  <c:v>1128.5</c:v>
                </c:pt>
                <c:pt idx="11284">
                  <c:v>1128.5999999999999</c:v>
                </c:pt>
                <c:pt idx="11285">
                  <c:v>1128.7</c:v>
                </c:pt>
                <c:pt idx="11286">
                  <c:v>1128.8</c:v>
                </c:pt>
                <c:pt idx="11287">
                  <c:v>1128.9000000000001</c:v>
                </c:pt>
                <c:pt idx="11288">
                  <c:v>1129</c:v>
                </c:pt>
                <c:pt idx="11289">
                  <c:v>1129.0999999999999</c:v>
                </c:pt>
                <c:pt idx="11290">
                  <c:v>1129.2</c:v>
                </c:pt>
                <c:pt idx="11291">
                  <c:v>1129.3</c:v>
                </c:pt>
                <c:pt idx="11292">
                  <c:v>1129.4000000000001</c:v>
                </c:pt>
                <c:pt idx="11293">
                  <c:v>1129.5</c:v>
                </c:pt>
                <c:pt idx="11294">
                  <c:v>1129.5999999999999</c:v>
                </c:pt>
                <c:pt idx="11295">
                  <c:v>1129.7</c:v>
                </c:pt>
                <c:pt idx="11296">
                  <c:v>1129.8</c:v>
                </c:pt>
                <c:pt idx="11297">
                  <c:v>1129.9000000000001</c:v>
                </c:pt>
                <c:pt idx="11298">
                  <c:v>1130</c:v>
                </c:pt>
                <c:pt idx="11299">
                  <c:v>1130.0999999999999</c:v>
                </c:pt>
                <c:pt idx="11300">
                  <c:v>1130.2</c:v>
                </c:pt>
                <c:pt idx="11301">
                  <c:v>1130.3</c:v>
                </c:pt>
                <c:pt idx="11302">
                  <c:v>1130.4000000000001</c:v>
                </c:pt>
                <c:pt idx="11303">
                  <c:v>1130.5</c:v>
                </c:pt>
                <c:pt idx="11304">
                  <c:v>1130.5999999999999</c:v>
                </c:pt>
                <c:pt idx="11305">
                  <c:v>1130.7</c:v>
                </c:pt>
                <c:pt idx="11306">
                  <c:v>1130.8</c:v>
                </c:pt>
                <c:pt idx="11307">
                  <c:v>1130.9000000000001</c:v>
                </c:pt>
                <c:pt idx="11308">
                  <c:v>1131</c:v>
                </c:pt>
                <c:pt idx="11309">
                  <c:v>1131.0999999999999</c:v>
                </c:pt>
                <c:pt idx="11310">
                  <c:v>1131.2</c:v>
                </c:pt>
                <c:pt idx="11311">
                  <c:v>1131.3</c:v>
                </c:pt>
                <c:pt idx="11312">
                  <c:v>1131.4000000000001</c:v>
                </c:pt>
                <c:pt idx="11313">
                  <c:v>1131.5</c:v>
                </c:pt>
                <c:pt idx="11314">
                  <c:v>1131.5999999999999</c:v>
                </c:pt>
                <c:pt idx="11315">
                  <c:v>1131.7</c:v>
                </c:pt>
                <c:pt idx="11316">
                  <c:v>1131.8</c:v>
                </c:pt>
                <c:pt idx="11317">
                  <c:v>1131.9000000000001</c:v>
                </c:pt>
                <c:pt idx="11318">
                  <c:v>1132</c:v>
                </c:pt>
                <c:pt idx="11319">
                  <c:v>1132.0999999999999</c:v>
                </c:pt>
                <c:pt idx="11320">
                  <c:v>1132.2</c:v>
                </c:pt>
                <c:pt idx="11321">
                  <c:v>1132.3</c:v>
                </c:pt>
                <c:pt idx="11322">
                  <c:v>1132.4000000000001</c:v>
                </c:pt>
                <c:pt idx="11323">
                  <c:v>1132.5</c:v>
                </c:pt>
                <c:pt idx="11324">
                  <c:v>1132.5999999999999</c:v>
                </c:pt>
                <c:pt idx="11325">
                  <c:v>1132.7</c:v>
                </c:pt>
                <c:pt idx="11326">
                  <c:v>1132.8</c:v>
                </c:pt>
                <c:pt idx="11327">
                  <c:v>1132.9000000000001</c:v>
                </c:pt>
                <c:pt idx="11328">
                  <c:v>1133</c:v>
                </c:pt>
                <c:pt idx="11329">
                  <c:v>1133.0999999999999</c:v>
                </c:pt>
                <c:pt idx="11330">
                  <c:v>1133.2</c:v>
                </c:pt>
                <c:pt idx="11331">
                  <c:v>1133.3</c:v>
                </c:pt>
                <c:pt idx="11332">
                  <c:v>1133.4000000000001</c:v>
                </c:pt>
                <c:pt idx="11333">
                  <c:v>1133.5</c:v>
                </c:pt>
                <c:pt idx="11334">
                  <c:v>1133.5999999999999</c:v>
                </c:pt>
                <c:pt idx="11335">
                  <c:v>1133.7</c:v>
                </c:pt>
                <c:pt idx="11336">
                  <c:v>1133.8</c:v>
                </c:pt>
                <c:pt idx="11337">
                  <c:v>1133.9000000000001</c:v>
                </c:pt>
                <c:pt idx="11338">
                  <c:v>1134</c:v>
                </c:pt>
                <c:pt idx="11339">
                  <c:v>1134.0999999999999</c:v>
                </c:pt>
                <c:pt idx="11340">
                  <c:v>1134.2</c:v>
                </c:pt>
                <c:pt idx="11341">
                  <c:v>1134.3</c:v>
                </c:pt>
                <c:pt idx="11342">
                  <c:v>1134.4000000000001</c:v>
                </c:pt>
                <c:pt idx="11343">
                  <c:v>1134.5</c:v>
                </c:pt>
                <c:pt idx="11344">
                  <c:v>1134.5999999999999</c:v>
                </c:pt>
                <c:pt idx="11345">
                  <c:v>1134.7</c:v>
                </c:pt>
                <c:pt idx="11346">
                  <c:v>1134.8</c:v>
                </c:pt>
                <c:pt idx="11347">
                  <c:v>1134.9000000000001</c:v>
                </c:pt>
                <c:pt idx="11348">
                  <c:v>1135</c:v>
                </c:pt>
                <c:pt idx="11349">
                  <c:v>1135.0999999999999</c:v>
                </c:pt>
                <c:pt idx="11350">
                  <c:v>1135.2</c:v>
                </c:pt>
                <c:pt idx="11351">
                  <c:v>1135.3</c:v>
                </c:pt>
                <c:pt idx="11352">
                  <c:v>1135.4000000000001</c:v>
                </c:pt>
                <c:pt idx="11353">
                  <c:v>1135.5</c:v>
                </c:pt>
                <c:pt idx="11354">
                  <c:v>1135.5999999999999</c:v>
                </c:pt>
                <c:pt idx="11355">
                  <c:v>1135.7</c:v>
                </c:pt>
                <c:pt idx="11356">
                  <c:v>1135.8</c:v>
                </c:pt>
                <c:pt idx="11357">
                  <c:v>1135.9000000000001</c:v>
                </c:pt>
                <c:pt idx="11358">
                  <c:v>1136</c:v>
                </c:pt>
                <c:pt idx="11359">
                  <c:v>1136.0999999999999</c:v>
                </c:pt>
                <c:pt idx="11360">
                  <c:v>1136.2</c:v>
                </c:pt>
                <c:pt idx="11361">
                  <c:v>1136.3</c:v>
                </c:pt>
                <c:pt idx="11362">
                  <c:v>1136.4000000000001</c:v>
                </c:pt>
                <c:pt idx="11363">
                  <c:v>1136.5</c:v>
                </c:pt>
                <c:pt idx="11364">
                  <c:v>1136.5999999999999</c:v>
                </c:pt>
                <c:pt idx="11365">
                  <c:v>1136.7</c:v>
                </c:pt>
                <c:pt idx="11366">
                  <c:v>1136.8</c:v>
                </c:pt>
                <c:pt idx="11367">
                  <c:v>1136.9000000000001</c:v>
                </c:pt>
                <c:pt idx="11368">
                  <c:v>1137</c:v>
                </c:pt>
                <c:pt idx="11369">
                  <c:v>1137.0999999999999</c:v>
                </c:pt>
                <c:pt idx="11370">
                  <c:v>1137.2</c:v>
                </c:pt>
                <c:pt idx="11371">
                  <c:v>1137.3</c:v>
                </c:pt>
                <c:pt idx="11372">
                  <c:v>1137.4000000000001</c:v>
                </c:pt>
                <c:pt idx="11373">
                  <c:v>1137.5</c:v>
                </c:pt>
                <c:pt idx="11374">
                  <c:v>1137.5999999999999</c:v>
                </c:pt>
                <c:pt idx="11375">
                  <c:v>1137.7</c:v>
                </c:pt>
                <c:pt idx="11376">
                  <c:v>1137.8</c:v>
                </c:pt>
                <c:pt idx="11377">
                  <c:v>1137.9000000000001</c:v>
                </c:pt>
                <c:pt idx="11378">
                  <c:v>1138</c:v>
                </c:pt>
                <c:pt idx="11379">
                  <c:v>1138.0999999999999</c:v>
                </c:pt>
                <c:pt idx="11380">
                  <c:v>1138.2</c:v>
                </c:pt>
                <c:pt idx="11381">
                  <c:v>1138.3</c:v>
                </c:pt>
                <c:pt idx="11382">
                  <c:v>1138.4000000000001</c:v>
                </c:pt>
                <c:pt idx="11383">
                  <c:v>1138.5</c:v>
                </c:pt>
                <c:pt idx="11384">
                  <c:v>1138.5999999999999</c:v>
                </c:pt>
                <c:pt idx="11385">
                  <c:v>1138.7</c:v>
                </c:pt>
                <c:pt idx="11386">
                  <c:v>1138.8</c:v>
                </c:pt>
                <c:pt idx="11387">
                  <c:v>1138.9000000000001</c:v>
                </c:pt>
                <c:pt idx="11388">
                  <c:v>1139</c:v>
                </c:pt>
                <c:pt idx="11389">
                  <c:v>1139.0999999999999</c:v>
                </c:pt>
                <c:pt idx="11390">
                  <c:v>1139.2</c:v>
                </c:pt>
                <c:pt idx="11391">
                  <c:v>1139.3</c:v>
                </c:pt>
                <c:pt idx="11392">
                  <c:v>1139.4000000000001</c:v>
                </c:pt>
                <c:pt idx="11393">
                  <c:v>1139.5</c:v>
                </c:pt>
                <c:pt idx="11394">
                  <c:v>1139.5999999999999</c:v>
                </c:pt>
                <c:pt idx="11395">
                  <c:v>1139.7</c:v>
                </c:pt>
                <c:pt idx="11396">
                  <c:v>1139.8</c:v>
                </c:pt>
                <c:pt idx="11397">
                  <c:v>1139.9000000000001</c:v>
                </c:pt>
                <c:pt idx="11398">
                  <c:v>1140</c:v>
                </c:pt>
                <c:pt idx="11399">
                  <c:v>1140.0999999999999</c:v>
                </c:pt>
                <c:pt idx="11400">
                  <c:v>1140.2</c:v>
                </c:pt>
                <c:pt idx="11401">
                  <c:v>1140.3</c:v>
                </c:pt>
                <c:pt idx="11402">
                  <c:v>1140.4000000000001</c:v>
                </c:pt>
                <c:pt idx="11403">
                  <c:v>1140.5</c:v>
                </c:pt>
                <c:pt idx="11404">
                  <c:v>1140.5999999999999</c:v>
                </c:pt>
                <c:pt idx="11405">
                  <c:v>1140.7</c:v>
                </c:pt>
                <c:pt idx="11406">
                  <c:v>1140.8</c:v>
                </c:pt>
                <c:pt idx="11407">
                  <c:v>1140.9000000000001</c:v>
                </c:pt>
                <c:pt idx="11408">
                  <c:v>1141</c:v>
                </c:pt>
                <c:pt idx="11409">
                  <c:v>1141.0999999999999</c:v>
                </c:pt>
                <c:pt idx="11410">
                  <c:v>1141.2</c:v>
                </c:pt>
                <c:pt idx="11411">
                  <c:v>1141.3</c:v>
                </c:pt>
                <c:pt idx="11412">
                  <c:v>1141.4000000000001</c:v>
                </c:pt>
                <c:pt idx="11413">
                  <c:v>1141.5</c:v>
                </c:pt>
                <c:pt idx="11414">
                  <c:v>1141.5999999999999</c:v>
                </c:pt>
                <c:pt idx="11415">
                  <c:v>1141.7</c:v>
                </c:pt>
                <c:pt idx="11416">
                  <c:v>1141.8</c:v>
                </c:pt>
                <c:pt idx="11417">
                  <c:v>1141.9000000000001</c:v>
                </c:pt>
                <c:pt idx="11418">
                  <c:v>1142</c:v>
                </c:pt>
                <c:pt idx="11419">
                  <c:v>1142.0999999999999</c:v>
                </c:pt>
                <c:pt idx="11420">
                  <c:v>1142.2</c:v>
                </c:pt>
                <c:pt idx="11421">
                  <c:v>1142.3</c:v>
                </c:pt>
                <c:pt idx="11422">
                  <c:v>1142.4000000000001</c:v>
                </c:pt>
                <c:pt idx="11423">
                  <c:v>1142.5</c:v>
                </c:pt>
                <c:pt idx="11424">
                  <c:v>1142.5999999999999</c:v>
                </c:pt>
                <c:pt idx="11425">
                  <c:v>1142.7</c:v>
                </c:pt>
                <c:pt idx="11426">
                  <c:v>1142.8</c:v>
                </c:pt>
                <c:pt idx="11427">
                  <c:v>1142.9000000000001</c:v>
                </c:pt>
                <c:pt idx="11428">
                  <c:v>1143</c:v>
                </c:pt>
                <c:pt idx="11429">
                  <c:v>1143.0999999999999</c:v>
                </c:pt>
                <c:pt idx="11430">
                  <c:v>1143.2</c:v>
                </c:pt>
                <c:pt idx="11431">
                  <c:v>1143.3</c:v>
                </c:pt>
                <c:pt idx="11432">
                  <c:v>1143.4000000000001</c:v>
                </c:pt>
                <c:pt idx="11433">
                  <c:v>1143.5</c:v>
                </c:pt>
                <c:pt idx="11434">
                  <c:v>1143.5999999999999</c:v>
                </c:pt>
                <c:pt idx="11435">
                  <c:v>1143.7</c:v>
                </c:pt>
                <c:pt idx="11436">
                  <c:v>1143.8</c:v>
                </c:pt>
                <c:pt idx="11437">
                  <c:v>1143.9000000000001</c:v>
                </c:pt>
                <c:pt idx="11438">
                  <c:v>1144</c:v>
                </c:pt>
                <c:pt idx="11439">
                  <c:v>1144.0999999999999</c:v>
                </c:pt>
                <c:pt idx="11440">
                  <c:v>1144.2</c:v>
                </c:pt>
                <c:pt idx="11441">
                  <c:v>1144.3</c:v>
                </c:pt>
                <c:pt idx="11442">
                  <c:v>1144.4000000000001</c:v>
                </c:pt>
                <c:pt idx="11443">
                  <c:v>1144.5</c:v>
                </c:pt>
                <c:pt idx="11444">
                  <c:v>1144.5999999999999</c:v>
                </c:pt>
                <c:pt idx="11445">
                  <c:v>1144.7</c:v>
                </c:pt>
                <c:pt idx="11446">
                  <c:v>1144.8</c:v>
                </c:pt>
                <c:pt idx="11447">
                  <c:v>1144.9000000000001</c:v>
                </c:pt>
                <c:pt idx="11448">
                  <c:v>1145</c:v>
                </c:pt>
                <c:pt idx="11449">
                  <c:v>1145.0999999999999</c:v>
                </c:pt>
                <c:pt idx="11450">
                  <c:v>1145.2</c:v>
                </c:pt>
                <c:pt idx="11451">
                  <c:v>1145.3</c:v>
                </c:pt>
                <c:pt idx="11452">
                  <c:v>1145.4000000000001</c:v>
                </c:pt>
                <c:pt idx="11453">
                  <c:v>1145.5</c:v>
                </c:pt>
                <c:pt idx="11454">
                  <c:v>1145.5999999999999</c:v>
                </c:pt>
                <c:pt idx="11455">
                  <c:v>1145.7</c:v>
                </c:pt>
                <c:pt idx="11456">
                  <c:v>1145.8</c:v>
                </c:pt>
                <c:pt idx="11457">
                  <c:v>1145.9000000000001</c:v>
                </c:pt>
                <c:pt idx="11458">
                  <c:v>1146</c:v>
                </c:pt>
                <c:pt idx="11459">
                  <c:v>1146.0999999999999</c:v>
                </c:pt>
                <c:pt idx="11460">
                  <c:v>1146.2</c:v>
                </c:pt>
                <c:pt idx="11461">
                  <c:v>1146.3</c:v>
                </c:pt>
                <c:pt idx="11462">
                  <c:v>1146.4000000000001</c:v>
                </c:pt>
                <c:pt idx="11463">
                  <c:v>1146.5</c:v>
                </c:pt>
                <c:pt idx="11464">
                  <c:v>1146.5999999999999</c:v>
                </c:pt>
                <c:pt idx="11465">
                  <c:v>1146.7</c:v>
                </c:pt>
                <c:pt idx="11466">
                  <c:v>1146.8</c:v>
                </c:pt>
                <c:pt idx="11467">
                  <c:v>1146.9000000000001</c:v>
                </c:pt>
                <c:pt idx="11468">
                  <c:v>1147</c:v>
                </c:pt>
                <c:pt idx="11469">
                  <c:v>1147.0999999999999</c:v>
                </c:pt>
                <c:pt idx="11470">
                  <c:v>1147.2</c:v>
                </c:pt>
                <c:pt idx="11471">
                  <c:v>1147.3</c:v>
                </c:pt>
                <c:pt idx="11472">
                  <c:v>1147.4000000000001</c:v>
                </c:pt>
                <c:pt idx="11473">
                  <c:v>1147.5</c:v>
                </c:pt>
                <c:pt idx="11474">
                  <c:v>1147.5999999999999</c:v>
                </c:pt>
                <c:pt idx="11475">
                  <c:v>1147.7</c:v>
                </c:pt>
                <c:pt idx="11476">
                  <c:v>1147.8</c:v>
                </c:pt>
                <c:pt idx="11477">
                  <c:v>1147.9000000000001</c:v>
                </c:pt>
                <c:pt idx="11478">
                  <c:v>1148</c:v>
                </c:pt>
                <c:pt idx="11479">
                  <c:v>1148.0999999999999</c:v>
                </c:pt>
                <c:pt idx="11480">
                  <c:v>1148.2</c:v>
                </c:pt>
                <c:pt idx="11481">
                  <c:v>1148.3</c:v>
                </c:pt>
                <c:pt idx="11482">
                  <c:v>1148.4000000000001</c:v>
                </c:pt>
                <c:pt idx="11483">
                  <c:v>1148.5</c:v>
                </c:pt>
                <c:pt idx="11484">
                  <c:v>1148.5999999999999</c:v>
                </c:pt>
                <c:pt idx="11485">
                  <c:v>1148.7</c:v>
                </c:pt>
                <c:pt idx="11486">
                  <c:v>1148.8</c:v>
                </c:pt>
                <c:pt idx="11487">
                  <c:v>1148.9000000000001</c:v>
                </c:pt>
                <c:pt idx="11488">
                  <c:v>1149</c:v>
                </c:pt>
                <c:pt idx="11489">
                  <c:v>1149.0999999999999</c:v>
                </c:pt>
                <c:pt idx="11490">
                  <c:v>1149.2</c:v>
                </c:pt>
                <c:pt idx="11491">
                  <c:v>1149.3</c:v>
                </c:pt>
                <c:pt idx="11492">
                  <c:v>1149.4000000000001</c:v>
                </c:pt>
                <c:pt idx="11493">
                  <c:v>1149.5</c:v>
                </c:pt>
                <c:pt idx="11494">
                  <c:v>1149.5999999999999</c:v>
                </c:pt>
                <c:pt idx="11495">
                  <c:v>1149.7</c:v>
                </c:pt>
                <c:pt idx="11496">
                  <c:v>1149.8</c:v>
                </c:pt>
                <c:pt idx="11497">
                  <c:v>1149.9000000000001</c:v>
                </c:pt>
                <c:pt idx="11498">
                  <c:v>1150</c:v>
                </c:pt>
                <c:pt idx="11499">
                  <c:v>1150.0999999999999</c:v>
                </c:pt>
                <c:pt idx="11500">
                  <c:v>1150.2</c:v>
                </c:pt>
                <c:pt idx="11501">
                  <c:v>1150.3</c:v>
                </c:pt>
                <c:pt idx="11502">
                  <c:v>1150.4000000000001</c:v>
                </c:pt>
                <c:pt idx="11503">
                  <c:v>1150.5</c:v>
                </c:pt>
                <c:pt idx="11504">
                  <c:v>1150.5999999999999</c:v>
                </c:pt>
                <c:pt idx="11505">
                  <c:v>1150.7</c:v>
                </c:pt>
                <c:pt idx="11506">
                  <c:v>1150.8</c:v>
                </c:pt>
                <c:pt idx="11507">
                  <c:v>1150.9000000000001</c:v>
                </c:pt>
                <c:pt idx="11508">
                  <c:v>1151</c:v>
                </c:pt>
                <c:pt idx="11509">
                  <c:v>1151.0999999999999</c:v>
                </c:pt>
                <c:pt idx="11510">
                  <c:v>1151.2</c:v>
                </c:pt>
                <c:pt idx="11511">
                  <c:v>1151.3</c:v>
                </c:pt>
                <c:pt idx="11512">
                  <c:v>1151.4000000000001</c:v>
                </c:pt>
                <c:pt idx="11513">
                  <c:v>1151.5</c:v>
                </c:pt>
                <c:pt idx="11514">
                  <c:v>1151.5999999999999</c:v>
                </c:pt>
                <c:pt idx="11515">
                  <c:v>1151.7</c:v>
                </c:pt>
                <c:pt idx="11516">
                  <c:v>1151.8</c:v>
                </c:pt>
                <c:pt idx="11517">
                  <c:v>1151.9000000000001</c:v>
                </c:pt>
                <c:pt idx="11518">
                  <c:v>1152</c:v>
                </c:pt>
                <c:pt idx="11519">
                  <c:v>1152.0999999999999</c:v>
                </c:pt>
                <c:pt idx="11520">
                  <c:v>1152.2</c:v>
                </c:pt>
                <c:pt idx="11521">
                  <c:v>1152.3</c:v>
                </c:pt>
                <c:pt idx="11522">
                  <c:v>1152.4000000000001</c:v>
                </c:pt>
                <c:pt idx="11523">
                  <c:v>1152.5</c:v>
                </c:pt>
                <c:pt idx="11524">
                  <c:v>1152.5999999999999</c:v>
                </c:pt>
                <c:pt idx="11525">
                  <c:v>1152.7</c:v>
                </c:pt>
                <c:pt idx="11526">
                  <c:v>1152.8</c:v>
                </c:pt>
                <c:pt idx="11527">
                  <c:v>1152.9000000000001</c:v>
                </c:pt>
                <c:pt idx="11528">
                  <c:v>1153</c:v>
                </c:pt>
                <c:pt idx="11529">
                  <c:v>1153.0999999999999</c:v>
                </c:pt>
                <c:pt idx="11530">
                  <c:v>1153.2</c:v>
                </c:pt>
                <c:pt idx="11531">
                  <c:v>1153.3</c:v>
                </c:pt>
                <c:pt idx="11532">
                  <c:v>1153.4000000000001</c:v>
                </c:pt>
                <c:pt idx="11533">
                  <c:v>1153.5</c:v>
                </c:pt>
                <c:pt idx="11534">
                  <c:v>1153.5999999999999</c:v>
                </c:pt>
                <c:pt idx="11535">
                  <c:v>1153.7</c:v>
                </c:pt>
                <c:pt idx="11536">
                  <c:v>1153.8</c:v>
                </c:pt>
                <c:pt idx="11537">
                  <c:v>1153.9000000000001</c:v>
                </c:pt>
                <c:pt idx="11538">
                  <c:v>1154</c:v>
                </c:pt>
                <c:pt idx="11539">
                  <c:v>1154.0999999999999</c:v>
                </c:pt>
                <c:pt idx="11540">
                  <c:v>1154.2</c:v>
                </c:pt>
                <c:pt idx="11541">
                  <c:v>1154.3</c:v>
                </c:pt>
                <c:pt idx="11542">
                  <c:v>1154.4000000000001</c:v>
                </c:pt>
                <c:pt idx="11543">
                  <c:v>1154.5</c:v>
                </c:pt>
                <c:pt idx="11544">
                  <c:v>1154.5999999999999</c:v>
                </c:pt>
                <c:pt idx="11545">
                  <c:v>1154.7</c:v>
                </c:pt>
                <c:pt idx="11546">
                  <c:v>1154.8</c:v>
                </c:pt>
                <c:pt idx="11547">
                  <c:v>1154.9000000000001</c:v>
                </c:pt>
                <c:pt idx="11548">
                  <c:v>1155</c:v>
                </c:pt>
                <c:pt idx="11549">
                  <c:v>1155.0999999999999</c:v>
                </c:pt>
                <c:pt idx="11550">
                  <c:v>1155.2</c:v>
                </c:pt>
                <c:pt idx="11551">
                  <c:v>1155.3</c:v>
                </c:pt>
                <c:pt idx="11552">
                  <c:v>1155.4000000000001</c:v>
                </c:pt>
                <c:pt idx="11553">
                  <c:v>1155.5</c:v>
                </c:pt>
                <c:pt idx="11554">
                  <c:v>1155.5999999999999</c:v>
                </c:pt>
                <c:pt idx="11555">
                  <c:v>1155.7</c:v>
                </c:pt>
                <c:pt idx="11556">
                  <c:v>1155.8</c:v>
                </c:pt>
                <c:pt idx="11557">
                  <c:v>1155.9000000000001</c:v>
                </c:pt>
                <c:pt idx="11558">
                  <c:v>1156</c:v>
                </c:pt>
                <c:pt idx="11559">
                  <c:v>1156.0999999999999</c:v>
                </c:pt>
                <c:pt idx="11560">
                  <c:v>1156.2</c:v>
                </c:pt>
                <c:pt idx="11561">
                  <c:v>1156.3</c:v>
                </c:pt>
                <c:pt idx="11562">
                  <c:v>1156.4000000000001</c:v>
                </c:pt>
                <c:pt idx="11563">
                  <c:v>1156.5</c:v>
                </c:pt>
                <c:pt idx="11564">
                  <c:v>1156.5999999999999</c:v>
                </c:pt>
                <c:pt idx="11565">
                  <c:v>1156.7</c:v>
                </c:pt>
                <c:pt idx="11566">
                  <c:v>1156.8</c:v>
                </c:pt>
                <c:pt idx="11567">
                  <c:v>1156.9000000000001</c:v>
                </c:pt>
                <c:pt idx="11568">
                  <c:v>1157</c:v>
                </c:pt>
                <c:pt idx="11569">
                  <c:v>1157.0999999999999</c:v>
                </c:pt>
                <c:pt idx="11570">
                  <c:v>1157.2</c:v>
                </c:pt>
                <c:pt idx="11571">
                  <c:v>1157.3</c:v>
                </c:pt>
                <c:pt idx="11572">
                  <c:v>1157.4000000000001</c:v>
                </c:pt>
                <c:pt idx="11573">
                  <c:v>1157.5</c:v>
                </c:pt>
                <c:pt idx="11574">
                  <c:v>1157.5999999999999</c:v>
                </c:pt>
                <c:pt idx="11575">
                  <c:v>1157.7</c:v>
                </c:pt>
                <c:pt idx="11576">
                  <c:v>1157.8</c:v>
                </c:pt>
                <c:pt idx="11577">
                  <c:v>1157.9000000000001</c:v>
                </c:pt>
                <c:pt idx="11578">
                  <c:v>1158</c:v>
                </c:pt>
                <c:pt idx="11579">
                  <c:v>1158.0999999999999</c:v>
                </c:pt>
                <c:pt idx="11580">
                  <c:v>1158.2</c:v>
                </c:pt>
                <c:pt idx="11581">
                  <c:v>1158.3</c:v>
                </c:pt>
                <c:pt idx="11582">
                  <c:v>1158.4000000000001</c:v>
                </c:pt>
                <c:pt idx="11583">
                  <c:v>1158.5</c:v>
                </c:pt>
                <c:pt idx="11584">
                  <c:v>1158.5999999999999</c:v>
                </c:pt>
                <c:pt idx="11585">
                  <c:v>1158.7</c:v>
                </c:pt>
                <c:pt idx="11586">
                  <c:v>1158.8</c:v>
                </c:pt>
                <c:pt idx="11587">
                  <c:v>1158.9000000000001</c:v>
                </c:pt>
                <c:pt idx="11588">
                  <c:v>1159</c:v>
                </c:pt>
                <c:pt idx="11589">
                  <c:v>1159.0999999999999</c:v>
                </c:pt>
                <c:pt idx="11590">
                  <c:v>1159.2</c:v>
                </c:pt>
                <c:pt idx="11591">
                  <c:v>1159.3</c:v>
                </c:pt>
                <c:pt idx="11592">
                  <c:v>1159.4000000000001</c:v>
                </c:pt>
                <c:pt idx="11593">
                  <c:v>1159.5</c:v>
                </c:pt>
                <c:pt idx="11594">
                  <c:v>1159.5999999999999</c:v>
                </c:pt>
                <c:pt idx="11595">
                  <c:v>1159.7</c:v>
                </c:pt>
                <c:pt idx="11596">
                  <c:v>1159.8</c:v>
                </c:pt>
                <c:pt idx="11597">
                  <c:v>1159.9000000000001</c:v>
                </c:pt>
                <c:pt idx="11598">
                  <c:v>1160</c:v>
                </c:pt>
                <c:pt idx="11599">
                  <c:v>1160.0999999999999</c:v>
                </c:pt>
                <c:pt idx="11600">
                  <c:v>1160.2</c:v>
                </c:pt>
                <c:pt idx="11601">
                  <c:v>1160.3</c:v>
                </c:pt>
                <c:pt idx="11602">
                  <c:v>1160.4000000000001</c:v>
                </c:pt>
                <c:pt idx="11603">
                  <c:v>1160.5</c:v>
                </c:pt>
                <c:pt idx="11604">
                  <c:v>1160.5999999999999</c:v>
                </c:pt>
                <c:pt idx="11605">
                  <c:v>1160.7</c:v>
                </c:pt>
                <c:pt idx="11606">
                  <c:v>1160.8</c:v>
                </c:pt>
                <c:pt idx="11607">
                  <c:v>1160.9000000000001</c:v>
                </c:pt>
                <c:pt idx="11608">
                  <c:v>1161</c:v>
                </c:pt>
                <c:pt idx="11609">
                  <c:v>1161.0999999999999</c:v>
                </c:pt>
                <c:pt idx="11610">
                  <c:v>1161.2</c:v>
                </c:pt>
                <c:pt idx="11611">
                  <c:v>1161.3</c:v>
                </c:pt>
                <c:pt idx="11612">
                  <c:v>1161.4000000000001</c:v>
                </c:pt>
                <c:pt idx="11613">
                  <c:v>1161.5</c:v>
                </c:pt>
                <c:pt idx="11614">
                  <c:v>1161.5999999999999</c:v>
                </c:pt>
                <c:pt idx="11615">
                  <c:v>1161.7</c:v>
                </c:pt>
                <c:pt idx="11616">
                  <c:v>1161.8</c:v>
                </c:pt>
                <c:pt idx="11617">
                  <c:v>1161.9000000000001</c:v>
                </c:pt>
                <c:pt idx="11618">
                  <c:v>1162</c:v>
                </c:pt>
                <c:pt idx="11619">
                  <c:v>1162.0999999999999</c:v>
                </c:pt>
                <c:pt idx="11620">
                  <c:v>1162.2</c:v>
                </c:pt>
                <c:pt idx="11621">
                  <c:v>1162.3</c:v>
                </c:pt>
                <c:pt idx="11622">
                  <c:v>1162.4000000000001</c:v>
                </c:pt>
                <c:pt idx="11623">
                  <c:v>1162.5</c:v>
                </c:pt>
                <c:pt idx="11624">
                  <c:v>1162.5999999999999</c:v>
                </c:pt>
                <c:pt idx="11625">
                  <c:v>1162.7</c:v>
                </c:pt>
                <c:pt idx="11626">
                  <c:v>1162.8</c:v>
                </c:pt>
                <c:pt idx="11627">
                  <c:v>1162.9000000000001</c:v>
                </c:pt>
                <c:pt idx="11628">
                  <c:v>1163</c:v>
                </c:pt>
                <c:pt idx="11629">
                  <c:v>1163.0999999999999</c:v>
                </c:pt>
                <c:pt idx="11630">
                  <c:v>1163.2</c:v>
                </c:pt>
                <c:pt idx="11631">
                  <c:v>1163.3</c:v>
                </c:pt>
                <c:pt idx="11632">
                  <c:v>1163.4000000000001</c:v>
                </c:pt>
                <c:pt idx="11633">
                  <c:v>1163.5</c:v>
                </c:pt>
                <c:pt idx="11634">
                  <c:v>1163.5999999999999</c:v>
                </c:pt>
                <c:pt idx="11635">
                  <c:v>1163.7</c:v>
                </c:pt>
                <c:pt idx="11636">
                  <c:v>1163.8</c:v>
                </c:pt>
                <c:pt idx="11637">
                  <c:v>1163.9000000000001</c:v>
                </c:pt>
                <c:pt idx="11638">
                  <c:v>1164</c:v>
                </c:pt>
                <c:pt idx="11639">
                  <c:v>1164.0999999999999</c:v>
                </c:pt>
                <c:pt idx="11640">
                  <c:v>1164.2</c:v>
                </c:pt>
                <c:pt idx="11641">
                  <c:v>1164.3</c:v>
                </c:pt>
                <c:pt idx="11642">
                  <c:v>1164.4000000000001</c:v>
                </c:pt>
                <c:pt idx="11643">
                  <c:v>1164.5</c:v>
                </c:pt>
                <c:pt idx="11644">
                  <c:v>1164.5999999999999</c:v>
                </c:pt>
                <c:pt idx="11645">
                  <c:v>1164.7</c:v>
                </c:pt>
                <c:pt idx="11646">
                  <c:v>1164.8</c:v>
                </c:pt>
                <c:pt idx="11647">
                  <c:v>1164.9000000000001</c:v>
                </c:pt>
                <c:pt idx="11648">
                  <c:v>1165</c:v>
                </c:pt>
                <c:pt idx="11649">
                  <c:v>1165.0999999999999</c:v>
                </c:pt>
                <c:pt idx="11650">
                  <c:v>1165.2</c:v>
                </c:pt>
                <c:pt idx="11651">
                  <c:v>1165.3</c:v>
                </c:pt>
                <c:pt idx="11652">
                  <c:v>1165.4000000000001</c:v>
                </c:pt>
                <c:pt idx="11653">
                  <c:v>1165.5</c:v>
                </c:pt>
                <c:pt idx="11654">
                  <c:v>1165.5999999999999</c:v>
                </c:pt>
                <c:pt idx="11655">
                  <c:v>1165.7</c:v>
                </c:pt>
                <c:pt idx="11656">
                  <c:v>1165.8</c:v>
                </c:pt>
                <c:pt idx="11657">
                  <c:v>1165.9000000000001</c:v>
                </c:pt>
                <c:pt idx="11658">
                  <c:v>1166</c:v>
                </c:pt>
                <c:pt idx="11659">
                  <c:v>1166.0999999999999</c:v>
                </c:pt>
                <c:pt idx="11660">
                  <c:v>1166.2</c:v>
                </c:pt>
                <c:pt idx="11661">
                  <c:v>1166.3</c:v>
                </c:pt>
                <c:pt idx="11662">
                  <c:v>1166.4000000000001</c:v>
                </c:pt>
                <c:pt idx="11663">
                  <c:v>1166.5</c:v>
                </c:pt>
                <c:pt idx="11664">
                  <c:v>1166.5999999999999</c:v>
                </c:pt>
                <c:pt idx="11665">
                  <c:v>1166.7</c:v>
                </c:pt>
                <c:pt idx="11666">
                  <c:v>1166.8</c:v>
                </c:pt>
                <c:pt idx="11667">
                  <c:v>1166.9000000000001</c:v>
                </c:pt>
                <c:pt idx="11668">
                  <c:v>1167</c:v>
                </c:pt>
                <c:pt idx="11669">
                  <c:v>1167.0999999999999</c:v>
                </c:pt>
                <c:pt idx="11670">
                  <c:v>1167.2</c:v>
                </c:pt>
                <c:pt idx="11671">
                  <c:v>1167.3</c:v>
                </c:pt>
                <c:pt idx="11672">
                  <c:v>1167.4000000000001</c:v>
                </c:pt>
                <c:pt idx="11673">
                  <c:v>1167.5</c:v>
                </c:pt>
                <c:pt idx="11674">
                  <c:v>1167.5999999999999</c:v>
                </c:pt>
                <c:pt idx="11675">
                  <c:v>1167.7</c:v>
                </c:pt>
                <c:pt idx="11676">
                  <c:v>1167.8</c:v>
                </c:pt>
                <c:pt idx="11677">
                  <c:v>1167.9000000000001</c:v>
                </c:pt>
                <c:pt idx="11678">
                  <c:v>1168</c:v>
                </c:pt>
                <c:pt idx="11679">
                  <c:v>1168.0999999999999</c:v>
                </c:pt>
                <c:pt idx="11680">
                  <c:v>1168.2</c:v>
                </c:pt>
                <c:pt idx="11681">
                  <c:v>1168.3</c:v>
                </c:pt>
                <c:pt idx="11682">
                  <c:v>1168.4000000000001</c:v>
                </c:pt>
                <c:pt idx="11683">
                  <c:v>1168.5</c:v>
                </c:pt>
                <c:pt idx="11684">
                  <c:v>1168.5999999999999</c:v>
                </c:pt>
                <c:pt idx="11685">
                  <c:v>1168.7</c:v>
                </c:pt>
                <c:pt idx="11686">
                  <c:v>1168.8</c:v>
                </c:pt>
                <c:pt idx="11687">
                  <c:v>1168.9000000000001</c:v>
                </c:pt>
                <c:pt idx="11688">
                  <c:v>1169</c:v>
                </c:pt>
                <c:pt idx="11689">
                  <c:v>1169.0999999999999</c:v>
                </c:pt>
                <c:pt idx="11690">
                  <c:v>1169.2</c:v>
                </c:pt>
                <c:pt idx="11691">
                  <c:v>1169.3</c:v>
                </c:pt>
                <c:pt idx="11692">
                  <c:v>1169.4000000000001</c:v>
                </c:pt>
                <c:pt idx="11693">
                  <c:v>1169.5</c:v>
                </c:pt>
                <c:pt idx="11694">
                  <c:v>1169.5999999999999</c:v>
                </c:pt>
                <c:pt idx="11695">
                  <c:v>1169.7</c:v>
                </c:pt>
                <c:pt idx="11696">
                  <c:v>1169.8</c:v>
                </c:pt>
                <c:pt idx="11697">
                  <c:v>1169.9000000000001</c:v>
                </c:pt>
                <c:pt idx="11698">
                  <c:v>1170</c:v>
                </c:pt>
                <c:pt idx="11699">
                  <c:v>1170.0999999999999</c:v>
                </c:pt>
                <c:pt idx="11700">
                  <c:v>1170.2</c:v>
                </c:pt>
                <c:pt idx="11701">
                  <c:v>1170.3</c:v>
                </c:pt>
                <c:pt idx="11702">
                  <c:v>1170.4000000000001</c:v>
                </c:pt>
                <c:pt idx="11703">
                  <c:v>1170.5</c:v>
                </c:pt>
                <c:pt idx="11704">
                  <c:v>1170.5999999999999</c:v>
                </c:pt>
                <c:pt idx="11705">
                  <c:v>1170.7</c:v>
                </c:pt>
                <c:pt idx="11706">
                  <c:v>1170.8</c:v>
                </c:pt>
                <c:pt idx="11707">
                  <c:v>1170.9000000000001</c:v>
                </c:pt>
                <c:pt idx="11708">
                  <c:v>1171</c:v>
                </c:pt>
                <c:pt idx="11709">
                  <c:v>1171.0999999999999</c:v>
                </c:pt>
                <c:pt idx="11710">
                  <c:v>1171.2</c:v>
                </c:pt>
                <c:pt idx="11711">
                  <c:v>1171.3</c:v>
                </c:pt>
                <c:pt idx="11712">
                  <c:v>1171.4000000000001</c:v>
                </c:pt>
                <c:pt idx="11713">
                  <c:v>1171.5</c:v>
                </c:pt>
                <c:pt idx="11714">
                  <c:v>1171.5999999999999</c:v>
                </c:pt>
                <c:pt idx="11715">
                  <c:v>1171.7</c:v>
                </c:pt>
                <c:pt idx="11716">
                  <c:v>1171.8</c:v>
                </c:pt>
                <c:pt idx="11717">
                  <c:v>1171.9000000000001</c:v>
                </c:pt>
                <c:pt idx="11718">
                  <c:v>1172</c:v>
                </c:pt>
                <c:pt idx="11719">
                  <c:v>1172.0999999999999</c:v>
                </c:pt>
                <c:pt idx="11720">
                  <c:v>1172.2</c:v>
                </c:pt>
                <c:pt idx="11721">
                  <c:v>1172.3</c:v>
                </c:pt>
                <c:pt idx="11722">
                  <c:v>1172.4000000000001</c:v>
                </c:pt>
                <c:pt idx="11723">
                  <c:v>1172.5</c:v>
                </c:pt>
                <c:pt idx="11724">
                  <c:v>1172.5999999999999</c:v>
                </c:pt>
                <c:pt idx="11725">
                  <c:v>1172.7</c:v>
                </c:pt>
                <c:pt idx="11726">
                  <c:v>1172.8</c:v>
                </c:pt>
                <c:pt idx="11727">
                  <c:v>1172.9000000000001</c:v>
                </c:pt>
                <c:pt idx="11728">
                  <c:v>1173</c:v>
                </c:pt>
                <c:pt idx="11729">
                  <c:v>1173.0999999999999</c:v>
                </c:pt>
                <c:pt idx="11730">
                  <c:v>1173.2</c:v>
                </c:pt>
                <c:pt idx="11731">
                  <c:v>1173.3</c:v>
                </c:pt>
                <c:pt idx="11732">
                  <c:v>1173.4000000000001</c:v>
                </c:pt>
                <c:pt idx="11733">
                  <c:v>1173.5</c:v>
                </c:pt>
                <c:pt idx="11734">
                  <c:v>1173.5999999999999</c:v>
                </c:pt>
                <c:pt idx="11735">
                  <c:v>1173.7</c:v>
                </c:pt>
                <c:pt idx="11736">
                  <c:v>1173.8</c:v>
                </c:pt>
                <c:pt idx="11737">
                  <c:v>1173.9000000000001</c:v>
                </c:pt>
                <c:pt idx="11738">
                  <c:v>1174</c:v>
                </c:pt>
                <c:pt idx="11739">
                  <c:v>1174.0999999999999</c:v>
                </c:pt>
                <c:pt idx="11740">
                  <c:v>1174.2</c:v>
                </c:pt>
                <c:pt idx="11741">
                  <c:v>1174.3</c:v>
                </c:pt>
                <c:pt idx="11742">
                  <c:v>1174.4000000000001</c:v>
                </c:pt>
                <c:pt idx="11743">
                  <c:v>1174.5</c:v>
                </c:pt>
                <c:pt idx="11744">
                  <c:v>1174.5999999999999</c:v>
                </c:pt>
                <c:pt idx="11745">
                  <c:v>1174.7</c:v>
                </c:pt>
                <c:pt idx="11746">
                  <c:v>1174.8</c:v>
                </c:pt>
                <c:pt idx="11747">
                  <c:v>1174.9000000000001</c:v>
                </c:pt>
                <c:pt idx="11748">
                  <c:v>1175</c:v>
                </c:pt>
                <c:pt idx="11749">
                  <c:v>1175.0999999999999</c:v>
                </c:pt>
                <c:pt idx="11750">
                  <c:v>1175.2</c:v>
                </c:pt>
                <c:pt idx="11751">
                  <c:v>1175.3</c:v>
                </c:pt>
                <c:pt idx="11752">
                  <c:v>1175.4000000000001</c:v>
                </c:pt>
                <c:pt idx="11753">
                  <c:v>1175.5</c:v>
                </c:pt>
                <c:pt idx="11754">
                  <c:v>1175.5999999999999</c:v>
                </c:pt>
                <c:pt idx="11755">
                  <c:v>1175.7</c:v>
                </c:pt>
                <c:pt idx="11756">
                  <c:v>1175.8</c:v>
                </c:pt>
                <c:pt idx="11757">
                  <c:v>1175.9000000000001</c:v>
                </c:pt>
                <c:pt idx="11758">
                  <c:v>1176</c:v>
                </c:pt>
                <c:pt idx="11759">
                  <c:v>1176.0999999999999</c:v>
                </c:pt>
                <c:pt idx="11760">
                  <c:v>1176.2</c:v>
                </c:pt>
                <c:pt idx="11761">
                  <c:v>1176.3</c:v>
                </c:pt>
                <c:pt idx="11762">
                  <c:v>1176.4000000000001</c:v>
                </c:pt>
                <c:pt idx="11763">
                  <c:v>1176.5</c:v>
                </c:pt>
                <c:pt idx="11764">
                  <c:v>1176.5999999999999</c:v>
                </c:pt>
                <c:pt idx="11765">
                  <c:v>1176.7</c:v>
                </c:pt>
                <c:pt idx="11766">
                  <c:v>1176.8</c:v>
                </c:pt>
                <c:pt idx="11767">
                  <c:v>1176.9000000000001</c:v>
                </c:pt>
                <c:pt idx="11768">
                  <c:v>1177</c:v>
                </c:pt>
                <c:pt idx="11769">
                  <c:v>1177.0999999999999</c:v>
                </c:pt>
                <c:pt idx="11770">
                  <c:v>1177.2</c:v>
                </c:pt>
                <c:pt idx="11771">
                  <c:v>1177.3</c:v>
                </c:pt>
                <c:pt idx="11772">
                  <c:v>1177.4000000000001</c:v>
                </c:pt>
                <c:pt idx="11773">
                  <c:v>1177.5</c:v>
                </c:pt>
                <c:pt idx="11774">
                  <c:v>1177.5999999999999</c:v>
                </c:pt>
                <c:pt idx="11775">
                  <c:v>1177.7</c:v>
                </c:pt>
                <c:pt idx="11776">
                  <c:v>1177.8</c:v>
                </c:pt>
                <c:pt idx="11777">
                  <c:v>1177.9000000000001</c:v>
                </c:pt>
                <c:pt idx="11778">
                  <c:v>1178</c:v>
                </c:pt>
                <c:pt idx="11779">
                  <c:v>1178.0999999999999</c:v>
                </c:pt>
                <c:pt idx="11780">
                  <c:v>1178.2</c:v>
                </c:pt>
                <c:pt idx="11781">
                  <c:v>1178.3</c:v>
                </c:pt>
                <c:pt idx="11782">
                  <c:v>1178.4000000000001</c:v>
                </c:pt>
                <c:pt idx="11783">
                  <c:v>1178.5</c:v>
                </c:pt>
                <c:pt idx="11784">
                  <c:v>1178.5999999999999</c:v>
                </c:pt>
                <c:pt idx="11785">
                  <c:v>1178.7</c:v>
                </c:pt>
                <c:pt idx="11786">
                  <c:v>1178.8</c:v>
                </c:pt>
                <c:pt idx="11787">
                  <c:v>1178.9000000000001</c:v>
                </c:pt>
                <c:pt idx="11788">
                  <c:v>1179</c:v>
                </c:pt>
                <c:pt idx="11789">
                  <c:v>1179.0999999999999</c:v>
                </c:pt>
                <c:pt idx="11790">
                  <c:v>1179.2</c:v>
                </c:pt>
                <c:pt idx="11791">
                  <c:v>1179.3</c:v>
                </c:pt>
                <c:pt idx="11792">
                  <c:v>1179.4000000000001</c:v>
                </c:pt>
                <c:pt idx="11793">
                  <c:v>1179.5</c:v>
                </c:pt>
                <c:pt idx="11794">
                  <c:v>1179.5999999999999</c:v>
                </c:pt>
                <c:pt idx="11795">
                  <c:v>1179.7</c:v>
                </c:pt>
                <c:pt idx="11796">
                  <c:v>1179.8</c:v>
                </c:pt>
                <c:pt idx="11797">
                  <c:v>1179.9000000000001</c:v>
                </c:pt>
                <c:pt idx="11798">
                  <c:v>1180</c:v>
                </c:pt>
                <c:pt idx="11799">
                  <c:v>1180.0999999999999</c:v>
                </c:pt>
                <c:pt idx="11800">
                  <c:v>1180.2</c:v>
                </c:pt>
                <c:pt idx="11801">
                  <c:v>1180.3</c:v>
                </c:pt>
                <c:pt idx="11802">
                  <c:v>1180.4000000000001</c:v>
                </c:pt>
                <c:pt idx="11803">
                  <c:v>1180.5</c:v>
                </c:pt>
                <c:pt idx="11804">
                  <c:v>1180.5999999999999</c:v>
                </c:pt>
                <c:pt idx="11805">
                  <c:v>1180.7</c:v>
                </c:pt>
                <c:pt idx="11806">
                  <c:v>1180.8</c:v>
                </c:pt>
                <c:pt idx="11807">
                  <c:v>1180.9000000000001</c:v>
                </c:pt>
                <c:pt idx="11808">
                  <c:v>1181</c:v>
                </c:pt>
                <c:pt idx="11809">
                  <c:v>1181.0999999999999</c:v>
                </c:pt>
                <c:pt idx="11810">
                  <c:v>1181.2</c:v>
                </c:pt>
                <c:pt idx="11811">
                  <c:v>1181.3</c:v>
                </c:pt>
                <c:pt idx="11812">
                  <c:v>1181.4000000000001</c:v>
                </c:pt>
                <c:pt idx="11813">
                  <c:v>1181.5</c:v>
                </c:pt>
                <c:pt idx="11814">
                  <c:v>1181.5999999999999</c:v>
                </c:pt>
                <c:pt idx="11815">
                  <c:v>1181.7</c:v>
                </c:pt>
                <c:pt idx="11816">
                  <c:v>1181.8</c:v>
                </c:pt>
                <c:pt idx="11817">
                  <c:v>1181.9000000000001</c:v>
                </c:pt>
                <c:pt idx="11818">
                  <c:v>1182</c:v>
                </c:pt>
                <c:pt idx="11819">
                  <c:v>1182.0999999999999</c:v>
                </c:pt>
                <c:pt idx="11820">
                  <c:v>1182.2</c:v>
                </c:pt>
                <c:pt idx="11821">
                  <c:v>1182.3</c:v>
                </c:pt>
                <c:pt idx="11822">
                  <c:v>1182.4000000000001</c:v>
                </c:pt>
                <c:pt idx="11823">
                  <c:v>1182.5</c:v>
                </c:pt>
                <c:pt idx="11824">
                  <c:v>1182.5999999999999</c:v>
                </c:pt>
                <c:pt idx="11825">
                  <c:v>1182.7</c:v>
                </c:pt>
                <c:pt idx="11826">
                  <c:v>1182.8</c:v>
                </c:pt>
                <c:pt idx="11827">
                  <c:v>1182.9000000000001</c:v>
                </c:pt>
                <c:pt idx="11828">
                  <c:v>1183</c:v>
                </c:pt>
                <c:pt idx="11829">
                  <c:v>1183.0999999999999</c:v>
                </c:pt>
                <c:pt idx="11830">
                  <c:v>1183.2</c:v>
                </c:pt>
                <c:pt idx="11831">
                  <c:v>1183.3</c:v>
                </c:pt>
                <c:pt idx="11832">
                  <c:v>1183.4000000000001</c:v>
                </c:pt>
                <c:pt idx="11833">
                  <c:v>1183.5</c:v>
                </c:pt>
                <c:pt idx="11834">
                  <c:v>1183.5999999999999</c:v>
                </c:pt>
                <c:pt idx="11835">
                  <c:v>1183.7</c:v>
                </c:pt>
                <c:pt idx="11836">
                  <c:v>1183.8</c:v>
                </c:pt>
                <c:pt idx="11837">
                  <c:v>1183.9000000000001</c:v>
                </c:pt>
                <c:pt idx="11838">
                  <c:v>1184</c:v>
                </c:pt>
                <c:pt idx="11839">
                  <c:v>1184.0999999999999</c:v>
                </c:pt>
                <c:pt idx="11840">
                  <c:v>1184.2</c:v>
                </c:pt>
                <c:pt idx="11841">
                  <c:v>1184.3</c:v>
                </c:pt>
                <c:pt idx="11842">
                  <c:v>1184.4000000000001</c:v>
                </c:pt>
                <c:pt idx="11843">
                  <c:v>1184.5</c:v>
                </c:pt>
                <c:pt idx="11844">
                  <c:v>1184.5999999999999</c:v>
                </c:pt>
                <c:pt idx="11845">
                  <c:v>1184.7</c:v>
                </c:pt>
                <c:pt idx="11846">
                  <c:v>1184.8</c:v>
                </c:pt>
                <c:pt idx="11847">
                  <c:v>1184.9000000000001</c:v>
                </c:pt>
                <c:pt idx="11848">
                  <c:v>1185</c:v>
                </c:pt>
                <c:pt idx="11849">
                  <c:v>1185.0999999999999</c:v>
                </c:pt>
                <c:pt idx="11850">
                  <c:v>1185.2</c:v>
                </c:pt>
                <c:pt idx="11851">
                  <c:v>1185.3</c:v>
                </c:pt>
                <c:pt idx="11852">
                  <c:v>1185.4000000000001</c:v>
                </c:pt>
                <c:pt idx="11853">
                  <c:v>1185.5</c:v>
                </c:pt>
                <c:pt idx="11854">
                  <c:v>1185.5999999999999</c:v>
                </c:pt>
                <c:pt idx="11855">
                  <c:v>1185.7</c:v>
                </c:pt>
                <c:pt idx="11856">
                  <c:v>1185.8</c:v>
                </c:pt>
                <c:pt idx="11857">
                  <c:v>1185.9000000000001</c:v>
                </c:pt>
                <c:pt idx="11858">
                  <c:v>1186</c:v>
                </c:pt>
                <c:pt idx="11859">
                  <c:v>1186.0999999999999</c:v>
                </c:pt>
                <c:pt idx="11860">
                  <c:v>1186.2</c:v>
                </c:pt>
                <c:pt idx="11861">
                  <c:v>1186.3</c:v>
                </c:pt>
                <c:pt idx="11862">
                  <c:v>1186.4000000000001</c:v>
                </c:pt>
                <c:pt idx="11863">
                  <c:v>1186.5</c:v>
                </c:pt>
                <c:pt idx="11864">
                  <c:v>1186.5999999999999</c:v>
                </c:pt>
                <c:pt idx="11865">
                  <c:v>1186.7</c:v>
                </c:pt>
                <c:pt idx="11866">
                  <c:v>1186.8</c:v>
                </c:pt>
                <c:pt idx="11867">
                  <c:v>1186.9000000000001</c:v>
                </c:pt>
                <c:pt idx="11868">
                  <c:v>1187</c:v>
                </c:pt>
                <c:pt idx="11869">
                  <c:v>1187.0999999999999</c:v>
                </c:pt>
                <c:pt idx="11870">
                  <c:v>1187.2</c:v>
                </c:pt>
                <c:pt idx="11871">
                  <c:v>1187.3</c:v>
                </c:pt>
                <c:pt idx="11872">
                  <c:v>1187.4000000000001</c:v>
                </c:pt>
                <c:pt idx="11873">
                  <c:v>1187.5</c:v>
                </c:pt>
                <c:pt idx="11874">
                  <c:v>1187.5999999999999</c:v>
                </c:pt>
                <c:pt idx="11875">
                  <c:v>1187.7</c:v>
                </c:pt>
                <c:pt idx="11876">
                  <c:v>1187.8</c:v>
                </c:pt>
                <c:pt idx="11877">
                  <c:v>1187.9000000000001</c:v>
                </c:pt>
                <c:pt idx="11878">
                  <c:v>1188</c:v>
                </c:pt>
                <c:pt idx="11879">
                  <c:v>1188.0999999999999</c:v>
                </c:pt>
                <c:pt idx="11880">
                  <c:v>1188.2</c:v>
                </c:pt>
                <c:pt idx="11881">
                  <c:v>1188.3</c:v>
                </c:pt>
                <c:pt idx="11882">
                  <c:v>1188.4000000000001</c:v>
                </c:pt>
                <c:pt idx="11883">
                  <c:v>1188.5</c:v>
                </c:pt>
                <c:pt idx="11884">
                  <c:v>1188.5999999999999</c:v>
                </c:pt>
                <c:pt idx="11885">
                  <c:v>1188.7</c:v>
                </c:pt>
                <c:pt idx="11886">
                  <c:v>1188.8</c:v>
                </c:pt>
                <c:pt idx="11887">
                  <c:v>1188.9000000000001</c:v>
                </c:pt>
                <c:pt idx="11888">
                  <c:v>1189</c:v>
                </c:pt>
                <c:pt idx="11889">
                  <c:v>1189.0999999999999</c:v>
                </c:pt>
                <c:pt idx="11890">
                  <c:v>1189.2</c:v>
                </c:pt>
                <c:pt idx="11891">
                  <c:v>1189.3</c:v>
                </c:pt>
                <c:pt idx="11892">
                  <c:v>1189.4000000000001</c:v>
                </c:pt>
                <c:pt idx="11893">
                  <c:v>1189.5</c:v>
                </c:pt>
                <c:pt idx="11894">
                  <c:v>1189.5999999999999</c:v>
                </c:pt>
                <c:pt idx="11895">
                  <c:v>1189.7</c:v>
                </c:pt>
                <c:pt idx="11896">
                  <c:v>1189.8</c:v>
                </c:pt>
                <c:pt idx="11897">
                  <c:v>1189.9000000000001</c:v>
                </c:pt>
                <c:pt idx="11898">
                  <c:v>1190</c:v>
                </c:pt>
                <c:pt idx="11899">
                  <c:v>1190.0999999999999</c:v>
                </c:pt>
                <c:pt idx="11900">
                  <c:v>1190.2</c:v>
                </c:pt>
                <c:pt idx="11901">
                  <c:v>1190.3</c:v>
                </c:pt>
                <c:pt idx="11902">
                  <c:v>1190.4000000000001</c:v>
                </c:pt>
                <c:pt idx="11903">
                  <c:v>1190.5</c:v>
                </c:pt>
                <c:pt idx="11904">
                  <c:v>1190.5999999999999</c:v>
                </c:pt>
                <c:pt idx="11905">
                  <c:v>1190.7</c:v>
                </c:pt>
                <c:pt idx="11906">
                  <c:v>1190.8</c:v>
                </c:pt>
                <c:pt idx="11907">
                  <c:v>1190.9000000000001</c:v>
                </c:pt>
                <c:pt idx="11908">
                  <c:v>1191</c:v>
                </c:pt>
                <c:pt idx="11909">
                  <c:v>1191.0999999999999</c:v>
                </c:pt>
                <c:pt idx="11910">
                  <c:v>1191.2</c:v>
                </c:pt>
                <c:pt idx="11911">
                  <c:v>1191.3</c:v>
                </c:pt>
                <c:pt idx="11912">
                  <c:v>1191.4000000000001</c:v>
                </c:pt>
                <c:pt idx="11913">
                  <c:v>1191.5</c:v>
                </c:pt>
                <c:pt idx="11914">
                  <c:v>1191.5999999999999</c:v>
                </c:pt>
                <c:pt idx="11915">
                  <c:v>1191.7</c:v>
                </c:pt>
                <c:pt idx="11916">
                  <c:v>1191.8</c:v>
                </c:pt>
                <c:pt idx="11917">
                  <c:v>1191.9000000000001</c:v>
                </c:pt>
                <c:pt idx="11918">
                  <c:v>1192</c:v>
                </c:pt>
                <c:pt idx="11919">
                  <c:v>1192.0999999999999</c:v>
                </c:pt>
                <c:pt idx="11920">
                  <c:v>1192.2</c:v>
                </c:pt>
                <c:pt idx="11921">
                  <c:v>1192.3</c:v>
                </c:pt>
                <c:pt idx="11922">
                  <c:v>1192.4000000000001</c:v>
                </c:pt>
                <c:pt idx="11923">
                  <c:v>1192.5</c:v>
                </c:pt>
                <c:pt idx="11924">
                  <c:v>1192.5999999999999</c:v>
                </c:pt>
                <c:pt idx="11925">
                  <c:v>1192.7</c:v>
                </c:pt>
                <c:pt idx="11926">
                  <c:v>1192.8</c:v>
                </c:pt>
                <c:pt idx="11927">
                  <c:v>1192.9000000000001</c:v>
                </c:pt>
                <c:pt idx="11928">
                  <c:v>1193</c:v>
                </c:pt>
                <c:pt idx="11929">
                  <c:v>1193.0999999999999</c:v>
                </c:pt>
                <c:pt idx="11930">
                  <c:v>1193.2</c:v>
                </c:pt>
                <c:pt idx="11931">
                  <c:v>1193.3</c:v>
                </c:pt>
                <c:pt idx="11932">
                  <c:v>1193.4000000000001</c:v>
                </c:pt>
                <c:pt idx="11933">
                  <c:v>1193.5</c:v>
                </c:pt>
                <c:pt idx="11934">
                  <c:v>1193.5999999999999</c:v>
                </c:pt>
                <c:pt idx="11935">
                  <c:v>1193.7</c:v>
                </c:pt>
                <c:pt idx="11936">
                  <c:v>1193.8</c:v>
                </c:pt>
                <c:pt idx="11937">
                  <c:v>1193.9000000000001</c:v>
                </c:pt>
                <c:pt idx="11938">
                  <c:v>1194</c:v>
                </c:pt>
                <c:pt idx="11939">
                  <c:v>1194.0999999999999</c:v>
                </c:pt>
                <c:pt idx="11940">
                  <c:v>1194.2</c:v>
                </c:pt>
                <c:pt idx="11941">
                  <c:v>1194.3</c:v>
                </c:pt>
                <c:pt idx="11942">
                  <c:v>1194.4000000000001</c:v>
                </c:pt>
                <c:pt idx="11943">
                  <c:v>1194.5</c:v>
                </c:pt>
                <c:pt idx="11944">
                  <c:v>1194.5999999999999</c:v>
                </c:pt>
                <c:pt idx="11945">
                  <c:v>1194.7</c:v>
                </c:pt>
                <c:pt idx="11946">
                  <c:v>1194.8</c:v>
                </c:pt>
                <c:pt idx="11947">
                  <c:v>1194.9000000000001</c:v>
                </c:pt>
                <c:pt idx="11948">
                  <c:v>1195</c:v>
                </c:pt>
                <c:pt idx="11949">
                  <c:v>1195.0999999999999</c:v>
                </c:pt>
                <c:pt idx="11950">
                  <c:v>1195.2</c:v>
                </c:pt>
                <c:pt idx="11951">
                  <c:v>1195.3</c:v>
                </c:pt>
                <c:pt idx="11952">
                  <c:v>1195.4000000000001</c:v>
                </c:pt>
                <c:pt idx="11953">
                  <c:v>1195.5</c:v>
                </c:pt>
                <c:pt idx="11954">
                  <c:v>1195.5999999999999</c:v>
                </c:pt>
                <c:pt idx="11955">
                  <c:v>1195.7</c:v>
                </c:pt>
                <c:pt idx="11956">
                  <c:v>1195.8</c:v>
                </c:pt>
                <c:pt idx="11957">
                  <c:v>1195.9000000000001</c:v>
                </c:pt>
                <c:pt idx="11958">
                  <c:v>1196</c:v>
                </c:pt>
                <c:pt idx="11959">
                  <c:v>1196.0999999999999</c:v>
                </c:pt>
                <c:pt idx="11960">
                  <c:v>1196.2</c:v>
                </c:pt>
                <c:pt idx="11961">
                  <c:v>1196.3</c:v>
                </c:pt>
                <c:pt idx="11962">
                  <c:v>1196.4000000000001</c:v>
                </c:pt>
                <c:pt idx="11963">
                  <c:v>1196.5</c:v>
                </c:pt>
                <c:pt idx="11964">
                  <c:v>1196.5999999999999</c:v>
                </c:pt>
                <c:pt idx="11965">
                  <c:v>1196.7</c:v>
                </c:pt>
                <c:pt idx="11966">
                  <c:v>1196.8</c:v>
                </c:pt>
                <c:pt idx="11967">
                  <c:v>1196.9000000000001</c:v>
                </c:pt>
                <c:pt idx="11968">
                  <c:v>1197</c:v>
                </c:pt>
                <c:pt idx="11969">
                  <c:v>1197.0999999999999</c:v>
                </c:pt>
                <c:pt idx="11970">
                  <c:v>1197.2</c:v>
                </c:pt>
                <c:pt idx="11971">
                  <c:v>1197.3</c:v>
                </c:pt>
                <c:pt idx="11972">
                  <c:v>1197.4000000000001</c:v>
                </c:pt>
                <c:pt idx="11973">
                  <c:v>1197.5</c:v>
                </c:pt>
                <c:pt idx="11974">
                  <c:v>1197.5999999999999</c:v>
                </c:pt>
                <c:pt idx="11975">
                  <c:v>1197.7</c:v>
                </c:pt>
                <c:pt idx="11976">
                  <c:v>1197.8</c:v>
                </c:pt>
                <c:pt idx="11977">
                  <c:v>1197.9000000000001</c:v>
                </c:pt>
                <c:pt idx="11978">
                  <c:v>1198</c:v>
                </c:pt>
                <c:pt idx="11979">
                  <c:v>1198.0999999999999</c:v>
                </c:pt>
                <c:pt idx="11980">
                  <c:v>1198.2</c:v>
                </c:pt>
                <c:pt idx="11981">
                  <c:v>1198.3</c:v>
                </c:pt>
                <c:pt idx="11982">
                  <c:v>1198.4000000000001</c:v>
                </c:pt>
                <c:pt idx="11983">
                  <c:v>1198.5</c:v>
                </c:pt>
                <c:pt idx="11984">
                  <c:v>1198.5999999999999</c:v>
                </c:pt>
                <c:pt idx="11985">
                  <c:v>1198.7</c:v>
                </c:pt>
                <c:pt idx="11986">
                  <c:v>1198.8</c:v>
                </c:pt>
                <c:pt idx="11987">
                  <c:v>1198.9000000000001</c:v>
                </c:pt>
                <c:pt idx="11988">
                  <c:v>1199</c:v>
                </c:pt>
                <c:pt idx="11989">
                  <c:v>1199.0999999999999</c:v>
                </c:pt>
                <c:pt idx="11990">
                  <c:v>1199.2</c:v>
                </c:pt>
                <c:pt idx="11991">
                  <c:v>1199.3</c:v>
                </c:pt>
                <c:pt idx="11992">
                  <c:v>1199.4000000000001</c:v>
                </c:pt>
                <c:pt idx="11993">
                  <c:v>1199.5</c:v>
                </c:pt>
                <c:pt idx="11994">
                  <c:v>1199.5999999999999</c:v>
                </c:pt>
                <c:pt idx="11995">
                  <c:v>1199.7</c:v>
                </c:pt>
                <c:pt idx="11996">
                  <c:v>1199.8</c:v>
                </c:pt>
                <c:pt idx="11997">
                  <c:v>1199.9000000000001</c:v>
                </c:pt>
                <c:pt idx="11998">
                  <c:v>1200</c:v>
                </c:pt>
                <c:pt idx="11999">
                  <c:v>1200.0999999999999</c:v>
                </c:pt>
                <c:pt idx="12000">
                  <c:v>1200.2</c:v>
                </c:pt>
                <c:pt idx="12001">
                  <c:v>1200.3</c:v>
                </c:pt>
                <c:pt idx="12002">
                  <c:v>1200.4000000000001</c:v>
                </c:pt>
                <c:pt idx="12003">
                  <c:v>1200.5</c:v>
                </c:pt>
                <c:pt idx="12004">
                  <c:v>1200.5999999999999</c:v>
                </c:pt>
                <c:pt idx="12005">
                  <c:v>1200.7</c:v>
                </c:pt>
                <c:pt idx="12006">
                  <c:v>1200.8</c:v>
                </c:pt>
                <c:pt idx="12007">
                  <c:v>1200.9000000000001</c:v>
                </c:pt>
                <c:pt idx="12008">
                  <c:v>1201</c:v>
                </c:pt>
                <c:pt idx="12009">
                  <c:v>1201.0999999999999</c:v>
                </c:pt>
                <c:pt idx="12010">
                  <c:v>1201.2</c:v>
                </c:pt>
                <c:pt idx="12011">
                  <c:v>1201.3</c:v>
                </c:pt>
                <c:pt idx="12012">
                  <c:v>1201.4000000000001</c:v>
                </c:pt>
                <c:pt idx="12013">
                  <c:v>1201.5</c:v>
                </c:pt>
                <c:pt idx="12014">
                  <c:v>1201.5999999999999</c:v>
                </c:pt>
                <c:pt idx="12015">
                  <c:v>1201.7</c:v>
                </c:pt>
                <c:pt idx="12016">
                  <c:v>1201.8</c:v>
                </c:pt>
                <c:pt idx="12017">
                  <c:v>1201.9000000000001</c:v>
                </c:pt>
                <c:pt idx="12018">
                  <c:v>1202</c:v>
                </c:pt>
                <c:pt idx="12019">
                  <c:v>1202.0999999999999</c:v>
                </c:pt>
                <c:pt idx="12020">
                  <c:v>1202.2</c:v>
                </c:pt>
                <c:pt idx="12021">
                  <c:v>1202.3</c:v>
                </c:pt>
                <c:pt idx="12022">
                  <c:v>1202.4000000000001</c:v>
                </c:pt>
                <c:pt idx="12023">
                  <c:v>1202.5</c:v>
                </c:pt>
                <c:pt idx="12024">
                  <c:v>1202.5999999999999</c:v>
                </c:pt>
                <c:pt idx="12025">
                  <c:v>1202.7</c:v>
                </c:pt>
                <c:pt idx="12026">
                  <c:v>1202.8</c:v>
                </c:pt>
                <c:pt idx="12027">
                  <c:v>1202.9000000000001</c:v>
                </c:pt>
                <c:pt idx="12028">
                  <c:v>1203</c:v>
                </c:pt>
                <c:pt idx="12029">
                  <c:v>1203.0999999999999</c:v>
                </c:pt>
                <c:pt idx="12030">
                  <c:v>1203.2</c:v>
                </c:pt>
                <c:pt idx="12031">
                  <c:v>1203.3</c:v>
                </c:pt>
                <c:pt idx="12032">
                  <c:v>1203.4000000000001</c:v>
                </c:pt>
                <c:pt idx="12033">
                  <c:v>1203.5</c:v>
                </c:pt>
                <c:pt idx="12034">
                  <c:v>1203.5999999999999</c:v>
                </c:pt>
                <c:pt idx="12035">
                  <c:v>1203.7</c:v>
                </c:pt>
                <c:pt idx="12036">
                  <c:v>1203.8</c:v>
                </c:pt>
                <c:pt idx="12037">
                  <c:v>1203.9000000000001</c:v>
                </c:pt>
                <c:pt idx="12038">
                  <c:v>1204</c:v>
                </c:pt>
                <c:pt idx="12039">
                  <c:v>1204.0999999999999</c:v>
                </c:pt>
                <c:pt idx="12040">
                  <c:v>1204.2</c:v>
                </c:pt>
                <c:pt idx="12041">
                  <c:v>1204.3</c:v>
                </c:pt>
                <c:pt idx="12042">
                  <c:v>1204.4000000000001</c:v>
                </c:pt>
                <c:pt idx="12043">
                  <c:v>1204.5</c:v>
                </c:pt>
                <c:pt idx="12044">
                  <c:v>1204.5999999999999</c:v>
                </c:pt>
                <c:pt idx="12045">
                  <c:v>1204.7</c:v>
                </c:pt>
                <c:pt idx="12046">
                  <c:v>1204.8</c:v>
                </c:pt>
                <c:pt idx="12047">
                  <c:v>1204.9000000000001</c:v>
                </c:pt>
                <c:pt idx="12048">
                  <c:v>1205</c:v>
                </c:pt>
                <c:pt idx="12049">
                  <c:v>1205.0999999999999</c:v>
                </c:pt>
                <c:pt idx="12050">
                  <c:v>1205.2</c:v>
                </c:pt>
                <c:pt idx="12051">
                  <c:v>1205.3</c:v>
                </c:pt>
                <c:pt idx="12052">
                  <c:v>1205.4000000000001</c:v>
                </c:pt>
                <c:pt idx="12053">
                  <c:v>1205.5</c:v>
                </c:pt>
                <c:pt idx="12054">
                  <c:v>1205.5999999999999</c:v>
                </c:pt>
                <c:pt idx="12055">
                  <c:v>1205.7</c:v>
                </c:pt>
                <c:pt idx="12056">
                  <c:v>1205.8</c:v>
                </c:pt>
                <c:pt idx="12057">
                  <c:v>1205.9000000000001</c:v>
                </c:pt>
                <c:pt idx="12058">
                  <c:v>1206</c:v>
                </c:pt>
                <c:pt idx="12059">
                  <c:v>1206.0999999999999</c:v>
                </c:pt>
                <c:pt idx="12060">
                  <c:v>1206.2</c:v>
                </c:pt>
                <c:pt idx="12061">
                  <c:v>1206.3</c:v>
                </c:pt>
                <c:pt idx="12062">
                  <c:v>1206.4000000000001</c:v>
                </c:pt>
                <c:pt idx="12063">
                  <c:v>1206.5</c:v>
                </c:pt>
                <c:pt idx="12064">
                  <c:v>1206.5999999999999</c:v>
                </c:pt>
                <c:pt idx="12065">
                  <c:v>1206.7</c:v>
                </c:pt>
                <c:pt idx="12066">
                  <c:v>1206.8</c:v>
                </c:pt>
                <c:pt idx="12067">
                  <c:v>1206.9000000000001</c:v>
                </c:pt>
                <c:pt idx="12068">
                  <c:v>1207</c:v>
                </c:pt>
                <c:pt idx="12069">
                  <c:v>1207.0999999999999</c:v>
                </c:pt>
                <c:pt idx="12070">
                  <c:v>1207.2</c:v>
                </c:pt>
                <c:pt idx="12071">
                  <c:v>1207.3</c:v>
                </c:pt>
                <c:pt idx="12072">
                  <c:v>1207.4000000000001</c:v>
                </c:pt>
                <c:pt idx="12073">
                  <c:v>1207.5</c:v>
                </c:pt>
                <c:pt idx="12074">
                  <c:v>1207.5999999999999</c:v>
                </c:pt>
                <c:pt idx="12075">
                  <c:v>1207.7</c:v>
                </c:pt>
                <c:pt idx="12076">
                  <c:v>1207.8</c:v>
                </c:pt>
                <c:pt idx="12077">
                  <c:v>1207.9000000000001</c:v>
                </c:pt>
                <c:pt idx="12078">
                  <c:v>1208</c:v>
                </c:pt>
                <c:pt idx="12079">
                  <c:v>1208.0999999999999</c:v>
                </c:pt>
                <c:pt idx="12080">
                  <c:v>1208.2</c:v>
                </c:pt>
                <c:pt idx="12081">
                  <c:v>1208.3</c:v>
                </c:pt>
                <c:pt idx="12082">
                  <c:v>1208.4000000000001</c:v>
                </c:pt>
                <c:pt idx="12083">
                  <c:v>1208.5</c:v>
                </c:pt>
                <c:pt idx="12084">
                  <c:v>1208.5999999999999</c:v>
                </c:pt>
                <c:pt idx="12085">
                  <c:v>1208.7</c:v>
                </c:pt>
                <c:pt idx="12086">
                  <c:v>1208.8</c:v>
                </c:pt>
                <c:pt idx="12087">
                  <c:v>1208.9000000000001</c:v>
                </c:pt>
                <c:pt idx="12088">
                  <c:v>1209</c:v>
                </c:pt>
                <c:pt idx="12089">
                  <c:v>1209.0999999999999</c:v>
                </c:pt>
                <c:pt idx="12090">
                  <c:v>1209.2</c:v>
                </c:pt>
                <c:pt idx="12091">
                  <c:v>1209.3</c:v>
                </c:pt>
                <c:pt idx="12092">
                  <c:v>1209.4000000000001</c:v>
                </c:pt>
                <c:pt idx="12093">
                  <c:v>1209.5</c:v>
                </c:pt>
                <c:pt idx="12094">
                  <c:v>1209.5999999999999</c:v>
                </c:pt>
                <c:pt idx="12095">
                  <c:v>1209.7</c:v>
                </c:pt>
                <c:pt idx="12096">
                  <c:v>1209.8</c:v>
                </c:pt>
                <c:pt idx="12097">
                  <c:v>1209.9000000000001</c:v>
                </c:pt>
                <c:pt idx="12098">
                  <c:v>1210</c:v>
                </c:pt>
                <c:pt idx="12099">
                  <c:v>1210.0999999999999</c:v>
                </c:pt>
                <c:pt idx="12100">
                  <c:v>1210.2</c:v>
                </c:pt>
                <c:pt idx="12101">
                  <c:v>1210.3</c:v>
                </c:pt>
                <c:pt idx="12102">
                  <c:v>1210.4000000000001</c:v>
                </c:pt>
                <c:pt idx="12103">
                  <c:v>1210.5</c:v>
                </c:pt>
                <c:pt idx="12104">
                  <c:v>1210.5999999999999</c:v>
                </c:pt>
                <c:pt idx="12105">
                  <c:v>1210.7</c:v>
                </c:pt>
                <c:pt idx="12106">
                  <c:v>1210.8</c:v>
                </c:pt>
                <c:pt idx="12107">
                  <c:v>1210.9000000000001</c:v>
                </c:pt>
                <c:pt idx="12108">
                  <c:v>1211</c:v>
                </c:pt>
                <c:pt idx="12109">
                  <c:v>1211.0999999999999</c:v>
                </c:pt>
                <c:pt idx="12110">
                  <c:v>1211.2</c:v>
                </c:pt>
                <c:pt idx="12111">
                  <c:v>1211.3</c:v>
                </c:pt>
                <c:pt idx="12112">
                  <c:v>1211.4000000000001</c:v>
                </c:pt>
                <c:pt idx="12113">
                  <c:v>1211.5</c:v>
                </c:pt>
                <c:pt idx="12114">
                  <c:v>1211.5999999999999</c:v>
                </c:pt>
                <c:pt idx="12115">
                  <c:v>1211.7</c:v>
                </c:pt>
                <c:pt idx="12116">
                  <c:v>1211.8</c:v>
                </c:pt>
                <c:pt idx="12117">
                  <c:v>1211.9000000000001</c:v>
                </c:pt>
                <c:pt idx="12118">
                  <c:v>1212</c:v>
                </c:pt>
                <c:pt idx="12119">
                  <c:v>1212.0999999999999</c:v>
                </c:pt>
                <c:pt idx="12120">
                  <c:v>1212.2</c:v>
                </c:pt>
                <c:pt idx="12121">
                  <c:v>1212.3</c:v>
                </c:pt>
                <c:pt idx="12122">
                  <c:v>1212.4000000000001</c:v>
                </c:pt>
                <c:pt idx="12123">
                  <c:v>1212.5</c:v>
                </c:pt>
                <c:pt idx="12124">
                  <c:v>1212.5999999999999</c:v>
                </c:pt>
                <c:pt idx="12125">
                  <c:v>1212.7</c:v>
                </c:pt>
                <c:pt idx="12126">
                  <c:v>1212.8</c:v>
                </c:pt>
                <c:pt idx="12127">
                  <c:v>1212.9000000000001</c:v>
                </c:pt>
                <c:pt idx="12128">
                  <c:v>1213</c:v>
                </c:pt>
                <c:pt idx="12129">
                  <c:v>1213.0999999999999</c:v>
                </c:pt>
                <c:pt idx="12130">
                  <c:v>1213.2</c:v>
                </c:pt>
                <c:pt idx="12131">
                  <c:v>1213.3</c:v>
                </c:pt>
                <c:pt idx="12132">
                  <c:v>1213.4000000000001</c:v>
                </c:pt>
                <c:pt idx="12133">
                  <c:v>1213.5</c:v>
                </c:pt>
                <c:pt idx="12134">
                  <c:v>1213.5999999999999</c:v>
                </c:pt>
                <c:pt idx="12135">
                  <c:v>1213.7</c:v>
                </c:pt>
                <c:pt idx="12136">
                  <c:v>1213.8</c:v>
                </c:pt>
                <c:pt idx="12137">
                  <c:v>1213.9000000000001</c:v>
                </c:pt>
                <c:pt idx="12138">
                  <c:v>1214</c:v>
                </c:pt>
                <c:pt idx="12139">
                  <c:v>1214.0999999999999</c:v>
                </c:pt>
                <c:pt idx="12140">
                  <c:v>1214.2</c:v>
                </c:pt>
                <c:pt idx="12141">
                  <c:v>1214.3</c:v>
                </c:pt>
                <c:pt idx="12142">
                  <c:v>1214.4000000000001</c:v>
                </c:pt>
                <c:pt idx="12143">
                  <c:v>1214.5</c:v>
                </c:pt>
                <c:pt idx="12144">
                  <c:v>1214.5999999999999</c:v>
                </c:pt>
                <c:pt idx="12145">
                  <c:v>1214.7</c:v>
                </c:pt>
                <c:pt idx="12146">
                  <c:v>1214.8</c:v>
                </c:pt>
                <c:pt idx="12147">
                  <c:v>1214.9000000000001</c:v>
                </c:pt>
                <c:pt idx="12148">
                  <c:v>1215</c:v>
                </c:pt>
                <c:pt idx="12149">
                  <c:v>1215.0999999999999</c:v>
                </c:pt>
                <c:pt idx="12150">
                  <c:v>1215.2</c:v>
                </c:pt>
                <c:pt idx="12151">
                  <c:v>1215.3</c:v>
                </c:pt>
                <c:pt idx="12152">
                  <c:v>1215.4000000000001</c:v>
                </c:pt>
                <c:pt idx="12153">
                  <c:v>1215.5</c:v>
                </c:pt>
                <c:pt idx="12154">
                  <c:v>1215.5999999999999</c:v>
                </c:pt>
                <c:pt idx="12155">
                  <c:v>1215.7</c:v>
                </c:pt>
                <c:pt idx="12156">
                  <c:v>1215.8</c:v>
                </c:pt>
                <c:pt idx="12157">
                  <c:v>1215.9000000000001</c:v>
                </c:pt>
                <c:pt idx="12158">
                  <c:v>1216</c:v>
                </c:pt>
                <c:pt idx="12159">
                  <c:v>1216.0999999999999</c:v>
                </c:pt>
                <c:pt idx="12160">
                  <c:v>1216.2</c:v>
                </c:pt>
                <c:pt idx="12161">
                  <c:v>1216.3</c:v>
                </c:pt>
                <c:pt idx="12162">
                  <c:v>1216.4000000000001</c:v>
                </c:pt>
                <c:pt idx="12163">
                  <c:v>1216.5</c:v>
                </c:pt>
                <c:pt idx="12164">
                  <c:v>1216.5999999999999</c:v>
                </c:pt>
                <c:pt idx="12165">
                  <c:v>1216.7</c:v>
                </c:pt>
                <c:pt idx="12166">
                  <c:v>1216.8</c:v>
                </c:pt>
                <c:pt idx="12167">
                  <c:v>1216.9000000000001</c:v>
                </c:pt>
                <c:pt idx="12168">
                  <c:v>1217</c:v>
                </c:pt>
                <c:pt idx="12169">
                  <c:v>1217.0999999999999</c:v>
                </c:pt>
                <c:pt idx="12170">
                  <c:v>1217.2</c:v>
                </c:pt>
                <c:pt idx="12171">
                  <c:v>1217.3</c:v>
                </c:pt>
                <c:pt idx="12172">
                  <c:v>1217.4000000000001</c:v>
                </c:pt>
                <c:pt idx="12173">
                  <c:v>1217.5</c:v>
                </c:pt>
                <c:pt idx="12174">
                  <c:v>1217.5999999999999</c:v>
                </c:pt>
                <c:pt idx="12175">
                  <c:v>1217.7</c:v>
                </c:pt>
                <c:pt idx="12176">
                  <c:v>1217.8</c:v>
                </c:pt>
                <c:pt idx="12177">
                  <c:v>1217.9000000000001</c:v>
                </c:pt>
                <c:pt idx="12178">
                  <c:v>1218</c:v>
                </c:pt>
                <c:pt idx="12179">
                  <c:v>1218.0999999999999</c:v>
                </c:pt>
                <c:pt idx="12180">
                  <c:v>1218.2</c:v>
                </c:pt>
                <c:pt idx="12181">
                  <c:v>1218.3</c:v>
                </c:pt>
                <c:pt idx="12182">
                  <c:v>1218.4000000000001</c:v>
                </c:pt>
                <c:pt idx="12183">
                  <c:v>1218.5</c:v>
                </c:pt>
                <c:pt idx="12184">
                  <c:v>1218.5999999999999</c:v>
                </c:pt>
                <c:pt idx="12185">
                  <c:v>1218.7</c:v>
                </c:pt>
                <c:pt idx="12186">
                  <c:v>1218.8</c:v>
                </c:pt>
                <c:pt idx="12187">
                  <c:v>1218.9000000000001</c:v>
                </c:pt>
                <c:pt idx="12188">
                  <c:v>1219</c:v>
                </c:pt>
                <c:pt idx="12189">
                  <c:v>1219.0999999999999</c:v>
                </c:pt>
                <c:pt idx="12190">
                  <c:v>1219.2</c:v>
                </c:pt>
                <c:pt idx="12191">
                  <c:v>1219.3</c:v>
                </c:pt>
                <c:pt idx="12192">
                  <c:v>1219.4000000000001</c:v>
                </c:pt>
                <c:pt idx="12193">
                  <c:v>1219.5</c:v>
                </c:pt>
                <c:pt idx="12194">
                  <c:v>1219.5999999999999</c:v>
                </c:pt>
                <c:pt idx="12195">
                  <c:v>1219.7</c:v>
                </c:pt>
                <c:pt idx="12196">
                  <c:v>1219.8</c:v>
                </c:pt>
                <c:pt idx="12197">
                  <c:v>1219.9000000000001</c:v>
                </c:pt>
                <c:pt idx="12198">
                  <c:v>1220</c:v>
                </c:pt>
                <c:pt idx="12199">
                  <c:v>1220.0999999999999</c:v>
                </c:pt>
                <c:pt idx="12200">
                  <c:v>1220.2</c:v>
                </c:pt>
                <c:pt idx="12201">
                  <c:v>1220.3</c:v>
                </c:pt>
                <c:pt idx="12202">
                  <c:v>1220.4000000000001</c:v>
                </c:pt>
                <c:pt idx="12203">
                  <c:v>1220.5</c:v>
                </c:pt>
                <c:pt idx="12204">
                  <c:v>1220.5999999999999</c:v>
                </c:pt>
                <c:pt idx="12205">
                  <c:v>1220.7</c:v>
                </c:pt>
                <c:pt idx="12206">
                  <c:v>1220.8</c:v>
                </c:pt>
                <c:pt idx="12207">
                  <c:v>1220.9000000000001</c:v>
                </c:pt>
                <c:pt idx="12208">
                  <c:v>1221</c:v>
                </c:pt>
                <c:pt idx="12209">
                  <c:v>1221.0999999999999</c:v>
                </c:pt>
                <c:pt idx="12210">
                  <c:v>1221.2</c:v>
                </c:pt>
                <c:pt idx="12211">
                  <c:v>1221.3</c:v>
                </c:pt>
                <c:pt idx="12212">
                  <c:v>1221.4000000000001</c:v>
                </c:pt>
                <c:pt idx="12213">
                  <c:v>1221.5</c:v>
                </c:pt>
                <c:pt idx="12214">
                  <c:v>1221.5999999999999</c:v>
                </c:pt>
                <c:pt idx="12215">
                  <c:v>1221.7</c:v>
                </c:pt>
                <c:pt idx="12216">
                  <c:v>1221.8</c:v>
                </c:pt>
                <c:pt idx="12217">
                  <c:v>1221.9000000000001</c:v>
                </c:pt>
                <c:pt idx="12218">
                  <c:v>1222</c:v>
                </c:pt>
                <c:pt idx="12219">
                  <c:v>1222.0999999999999</c:v>
                </c:pt>
                <c:pt idx="12220">
                  <c:v>1222.2</c:v>
                </c:pt>
                <c:pt idx="12221">
                  <c:v>1222.3</c:v>
                </c:pt>
                <c:pt idx="12222">
                  <c:v>1222.4000000000001</c:v>
                </c:pt>
                <c:pt idx="12223">
                  <c:v>1222.5</c:v>
                </c:pt>
                <c:pt idx="12224">
                  <c:v>1222.5999999999999</c:v>
                </c:pt>
                <c:pt idx="12225">
                  <c:v>1222.7</c:v>
                </c:pt>
                <c:pt idx="12226">
                  <c:v>1222.8</c:v>
                </c:pt>
                <c:pt idx="12227">
                  <c:v>1222.9000000000001</c:v>
                </c:pt>
                <c:pt idx="12228">
                  <c:v>1223</c:v>
                </c:pt>
                <c:pt idx="12229">
                  <c:v>1223.0999999999999</c:v>
                </c:pt>
                <c:pt idx="12230">
                  <c:v>1223.2</c:v>
                </c:pt>
                <c:pt idx="12231">
                  <c:v>1223.3</c:v>
                </c:pt>
                <c:pt idx="12232">
                  <c:v>1223.4000000000001</c:v>
                </c:pt>
                <c:pt idx="12233">
                  <c:v>1223.5</c:v>
                </c:pt>
                <c:pt idx="12234">
                  <c:v>1223.5999999999999</c:v>
                </c:pt>
                <c:pt idx="12235">
                  <c:v>1223.7</c:v>
                </c:pt>
                <c:pt idx="12236">
                  <c:v>1223.8</c:v>
                </c:pt>
                <c:pt idx="12237">
                  <c:v>1223.9000000000001</c:v>
                </c:pt>
                <c:pt idx="12238">
                  <c:v>1224</c:v>
                </c:pt>
                <c:pt idx="12239">
                  <c:v>1224.0999999999999</c:v>
                </c:pt>
                <c:pt idx="12240">
                  <c:v>1224.2</c:v>
                </c:pt>
                <c:pt idx="12241">
                  <c:v>1224.3</c:v>
                </c:pt>
                <c:pt idx="12242">
                  <c:v>1224.4000000000001</c:v>
                </c:pt>
                <c:pt idx="12243">
                  <c:v>1224.5</c:v>
                </c:pt>
                <c:pt idx="12244">
                  <c:v>1224.5999999999999</c:v>
                </c:pt>
                <c:pt idx="12245">
                  <c:v>1224.7</c:v>
                </c:pt>
                <c:pt idx="12246">
                  <c:v>1224.8</c:v>
                </c:pt>
                <c:pt idx="12247">
                  <c:v>1224.9000000000001</c:v>
                </c:pt>
                <c:pt idx="12248">
                  <c:v>1225</c:v>
                </c:pt>
                <c:pt idx="12249">
                  <c:v>1225.0999999999999</c:v>
                </c:pt>
                <c:pt idx="12250">
                  <c:v>1225.2</c:v>
                </c:pt>
                <c:pt idx="12251">
                  <c:v>1225.3</c:v>
                </c:pt>
                <c:pt idx="12252">
                  <c:v>1225.4000000000001</c:v>
                </c:pt>
                <c:pt idx="12253">
                  <c:v>1225.5</c:v>
                </c:pt>
                <c:pt idx="12254">
                  <c:v>1225.5999999999999</c:v>
                </c:pt>
                <c:pt idx="12255">
                  <c:v>1225.7</c:v>
                </c:pt>
                <c:pt idx="12256">
                  <c:v>1225.8</c:v>
                </c:pt>
                <c:pt idx="12257">
                  <c:v>1225.9000000000001</c:v>
                </c:pt>
                <c:pt idx="12258">
                  <c:v>1226</c:v>
                </c:pt>
                <c:pt idx="12259">
                  <c:v>1226.0999999999999</c:v>
                </c:pt>
                <c:pt idx="12260">
                  <c:v>1226.2</c:v>
                </c:pt>
                <c:pt idx="12261">
                  <c:v>1226.3</c:v>
                </c:pt>
                <c:pt idx="12262">
                  <c:v>1226.4000000000001</c:v>
                </c:pt>
                <c:pt idx="12263">
                  <c:v>1226.5</c:v>
                </c:pt>
                <c:pt idx="12264">
                  <c:v>1226.5999999999999</c:v>
                </c:pt>
                <c:pt idx="12265">
                  <c:v>1226.7</c:v>
                </c:pt>
                <c:pt idx="12266">
                  <c:v>1226.8</c:v>
                </c:pt>
                <c:pt idx="12267">
                  <c:v>1226.9000000000001</c:v>
                </c:pt>
                <c:pt idx="12268">
                  <c:v>1227</c:v>
                </c:pt>
                <c:pt idx="12269">
                  <c:v>1227.0999999999999</c:v>
                </c:pt>
                <c:pt idx="12270">
                  <c:v>1227.2</c:v>
                </c:pt>
                <c:pt idx="12271">
                  <c:v>1227.3</c:v>
                </c:pt>
                <c:pt idx="12272">
                  <c:v>1227.4000000000001</c:v>
                </c:pt>
                <c:pt idx="12273">
                  <c:v>1227.5</c:v>
                </c:pt>
                <c:pt idx="12274">
                  <c:v>1227.5999999999999</c:v>
                </c:pt>
                <c:pt idx="12275">
                  <c:v>1227.7</c:v>
                </c:pt>
                <c:pt idx="12276">
                  <c:v>1227.8</c:v>
                </c:pt>
                <c:pt idx="12277">
                  <c:v>1227.9000000000001</c:v>
                </c:pt>
                <c:pt idx="12278">
                  <c:v>1228</c:v>
                </c:pt>
                <c:pt idx="12279">
                  <c:v>1228.0999999999999</c:v>
                </c:pt>
                <c:pt idx="12280">
                  <c:v>1228.2</c:v>
                </c:pt>
                <c:pt idx="12281">
                  <c:v>1228.3</c:v>
                </c:pt>
                <c:pt idx="12282">
                  <c:v>1228.4000000000001</c:v>
                </c:pt>
                <c:pt idx="12283">
                  <c:v>1228.5</c:v>
                </c:pt>
                <c:pt idx="12284">
                  <c:v>1228.5999999999999</c:v>
                </c:pt>
                <c:pt idx="12285">
                  <c:v>1228.7</c:v>
                </c:pt>
                <c:pt idx="12286">
                  <c:v>1228.8</c:v>
                </c:pt>
                <c:pt idx="12287">
                  <c:v>1228.9000000000001</c:v>
                </c:pt>
                <c:pt idx="12288">
                  <c:v>1229</c:v>
                </c:pt>
                <c:pt idx="12289">
                  <c:v>1229.0999999999999</c:v>
                </c:pt>
                <c:pt idx="12290">
                  <c:v>1229.2</c:v>
                </c:pt>
                <c:pt idx="12291">
                  <c:v>1229.3</c:v>
                </c:pt>
                <c:pt idx="12292">
                  <c:v>1229.4000000000001</c:v>
                </c:pt>
                <c:pt idx="12293">
                  <c:v>1229.5</c:v>
                </c:pt>
                <c:pt idx="12294">
                  <c:v>1229.5999999999999</c:v>
                </c:pt>
                <c:pt idx="12295">
                  <c:v>1229.7</c:v>
                </c:pt>
                <c:pt idx="12296">
                  <c:v>1229.8</c:v>
                </c:pt>
                <c:pt idx="12297">
                  <c:v>1229.9000000000001</c:v>
                </c:pt>
                <c:pt idx="12298">
                  <c:v>1230</c:v>
                </c:pt>
                <c:pt idx="12299">
                  <c:v>1230.0999999999999</c:v>
                </c:pt>
                <c:pt idx="12300">
                  <c:v>1230.2</c:v>
                </c:pt>
                <c:pt idx="12301">
                  <c:v>1230.3</c:v>
                </c:pt>
                <c:pt idx="12302">
                  <c:v>1230.4000000000001</c:v>
                </c:pt>
                <c:pt idx="12303">
                  <c:v>1230.5</c:v>
                </c:pt>
                <c:pt idx="12304">
                  <c:v>1230.5999999999999</c:v>
                </c:pt>
                <c:pt idx="12305">
                  <c:v>1230.7</c:v>
                </c:pt>
                <c:pt idx="12306">
                  <c:v>1230.8</c:v>
                </c:pt>
                <c:pt idx="12307">
                  <c:v>1230.9000000000001</c:v>
                </c:pt>
                <c:pt idx="12308">
                  <c:v>1231</c:v>
                </c:pt>
                <c:pt idx="12309">
                  <c:v>1231.0999999999999</c:v>
                </c:pt>
                <c:pt idx="12310">
                  <c:v>1231.2</c:v>
                </c:pt>
                <c:pt idx="12311">
                  <c:v>1231.3</c:v>
                </c:pt>
                <c:pt idx="12312">
                  <c:v>1231.4000000000001</c:v>
                </c:pt>
                <c:pt idx="12313">
                  <c:v>1231.5</c:v>
                </c:pt>
                <c:pt idx="12314">
                  <c:v>1231.5999999999999</c:v>
                </c:pt>
                <c:pt idx="12315">
                  <c:v>1231.7</c:v>
                </c:pt>
                <c:pt idx="12316">
                  <c:v>1231.8</c:v>
                </c:pt>
                <c:pt idx="12317">
                  <c:v>1231.9000000000001</c:v>
                </c:pt>
                <c:pt idx="12318">
                  <c:v>1232</c:v>
                </c:pt>
                <c:pt idx="12319">
                  <c:v>1232.0999999999999</c:v>
                </c:pt>
                <c:pt idx="12320">
                  <c:v>1232.2</c:v>
                </c:pt>
                <c:pt idx="12321">
                  <c:v>1232.3</c:v>
                </c:pt>
                <c:pt idx="12322">
                  <c:v>1232.4000000000001</c:v>
                </c:pt>
                <c:pt idx="12323">
                  <c:v>1232.5</c:v>
                </c:pt>
                <c:pt idx="12324">
                  <c:v>1232.5999999999999</c:v>
                </c:pt>
                <c:pt idx="12325">
                  <c:v>1232.7</c:v>
                </c:pt>
                <c:pt idx="12326">
                  <c:v>1232.8</c:v>
                </c:pt>
                <c:pt idx="12327">
                  <c:v>1232.9000000000001</c:v>
                </c:pt>
                <c:pt idx="12328">
                  <c:v>1233</c:v>
                </c:pt>
                <c:pt idx="12329">
                  <c:v>1233.0999999999999</c:v>
                </c:pt>
                <c:pt idx="12330">
                  <c:v>1233.2</c:v>
                </c:pt>
                <c:pt idx="12331">
                  <c:v>1233.3</c:v>
                </c:pt>
                <c:pt idx="12332">
                  <c:v>1233.4000000000001</c:v>
                </c:pt>
                <c:pt idx="12333">
                  <c:v>1233.5</c:v>
                </c:pt>
                <c:pt idx="12334">
                  <c:v>1233.5999999999999</c:v>
                </c:pt>
                <c:pt idx="12335">
                  <c:v>1233.7</c:v>
                </c:pt>
                <c:pt idx="12336">
                  <c:v>1233.8</c:v>
                </c:pt>
                <c:pt idx="12337">
                  <c:v>1233.9000000000001</c:v>
                </c:pt>
                <c:pt idx="12338">
                  <c:v>1234</c:v>
                </c:pt>
                <c:pt idx="12339">
                  <c:v>1234.0999999999999</c:v>
                </c:pt>
                <c:pt idx="12340">
                  <c:v>1234.2</c:v>
                </c:pt>
                <c:pt idx="12341">
                  <c:v>1234.3</c:v>
                </c:pt>
                <c:pt idx="12342">
                  <c:v>1234.4000000000001</c:v>
                </c:pt>
                <c:pt idx="12343">
                  <c:v>1234.5</c:v>
                </c:pt>
                <c:pt idx="12344">
                  <c:v>1234.5999999999999</c:v>
                </c:pt>
                <c:pt idx="12345">
                  <c:v>1234.7</c:v>
                </c:pt>
                <c:pt idx="12346">
                  <c:v>1234.8</c:v>
                </c:pt>
                <c:pt idx="12347">
                  <c:v>1234.9000000000001</c:v>
                </c:pt>
                <c:pt idx="12348">
                  <c:v>1235</c:v>
                </c:pt>
                <c:pt idx="12349">
                  <c:v>1235.0999999999999</c:v>
                </c:pt>
                <c:pt idx="12350">
                  <c:v>1235.2</c:v>
                </c:pt>
                <c:pt idx="12351">
                  <c:v>1235.3</c:v>
                </c:pt>
                <c:pt idx="12352">
                  <c:v>1235.4000000000001</c:v>
                </c:pt>
                <c:pt idx="12353">
                  <c:v>1235.5</c:v>
                </c:pt>
                <c:pt idx="12354">
                  <c:v>1235.5999999999999</c:v>
                </c:pt>
                <c:pt idx="12355">
                  <c:v>1235.7</c:v>
                </c:pt>
                <c:pt idx="12356">
                  <c:v>1235.8</c:v>
                </c:pt>
                <c:pt idx="12357">
                  <c:v>1235.9000000000001</c:v>
                </c:pt>
                <c:pt idx="12358">
                  <c:v>1236</c:v>
                </c:pt>
                <c:pt idx="12359">
                  <c:v>1236.0999999999999</c:v>
                </c:pt>
                <c:pt idx="12360">
                  <c:v>1236.2</c:v>
                </c:pt>
                <c:pt idx="12361">
                  <c:v>1236.3</c:v>
                </c:pt>
                <c:pt idx="12362">
                  <c:v>1236.4000000000001</c:v>
                </c:pt>
                <c:pt idx="12363">
                  <c:v>1236.5</c:v>
                </c:pt>
                <c:pt idx="12364">
                  <c:v>1236.5999999999999</c:v>
                </c:pt>
                <c:pt idx="12365">
                  <c:v>1236.7</c:v>
                </c:pt>
                <c:pt idx="12366">
                  <c:v>1236.8</c:v>
                </c:pt>
                <c:pt idx="12367">
                  <c:v>1236.9000000000001</c:v>
                </c:pt>
                <c:pt idx="12368">
                  <c:v>1237</c:v>
                </c:pt>
                <c:pt idx="12369">
                  <c:v>1237.0999999999999</c:v>
                </c:pt>
                <c:pt idx="12370">
                  <c:v>1237.2</c:v>
                </c:pt>
                <c:pt idx="12371">
                  <c:v>1237.3</c:v>
                </c:pt>
                <c:pt idx="12372">
                  <c:v>1237.4000000000001</c:v>
                </c:pt>
                <c:pt idx="12373">
                  <c:v>1237.5</c:v>
                </c:pt>
                <c:pt idx="12374">
                  <c:v>1237.5999999999999</c:v>
                </c:pt>
                <c:pt idx="12375">
                  <c:v>1237.7</c:v>
                </c:pt>
                <c:pt idx="12376">
                  <c:v>1237.8</c:v>
                </c:pt>
                <c:pt idx="12377">
                  <c:v>1237.9000000000001</c:v>
                </c:pt>
                <c:pt idx="12378">
                  <c:v>1238</c:v>
                </c:pt>
                <c:pt idx="12379">
                  <c:v>1238.0999999999999</c:v>
                </c:pt>
                <c:pt idx="12380">
                  <c:v>1238.2</c:v>
                </c:pt>
                <c:pt idx="12381">
                  <c:v>1238.3</c:v>
                </c:pt>
                <c:pt idx="12382">
                  <c:v>1238.4000000000001</c:v>
                </c:pt>
                <c:pt idx="12383">
                  <c:v>1238.5</c:v>
                </c:pt>
                <c:pt idx="12384">
                  <c:v>1238.5999999999999</c:v>
                </c:pt>
                <c:pt idx="12385">
                  <c:v>1238.7</c:v>
                </c:pt>
                <c:pt idx="12386">
                  <c:v>1238.8</c:v>
                </c:pt>
                <c:pt idx="12387">
                  <c:v>1238.9000000000001</c:v>
                </c:pt>
                <c:pt idx="12388">
                  <c:v>1239</c:v>
                </c:pt>
                <c:pt idx="12389">
                  <c:v>1239.0999999999999</c:v>
                </c:pt>
                <c:pt idx="12390">
                  <c:v>1239.2</c:v>
                </c:pt>
                <c:pt idx="12391">
                  <c:v>1239.3</c:v>
                </c:pt>
                <c:pt idx="12392">
                  <c:v>1239.4000000000001</c:v>
                </c:pt>
                <c:pt idx="12393">
                  <c:v>1239.5</c:v>
                </c:pt>
                <c:pt idx="12394">
                  <c:v>1239.5999999999999</c:v>
                </c:pt>
                <c:pt idx="12395">
                  <c:v>1239.7</c:v>
                </c:pt>
                <c:pt idx="12396">
                  <c:v>1239.8</c:v>
                </c:pt>
                <c:pt idx="12397">
                  <c:v>1239.9000000000001</c:v>
                </c:pt>
                <c:pt idx="12398">
                  <c:v>1240</c:v>
                </c:pt>
                <c:pt idx="12399">
                  <c:v>1240.0999999999999</c:v>
                </c:pt>
                <c:pt idx="12400">
                  <c:v>1240.2</c:v>
                </c:pt>
                <c:pt idx="12401">
                  <c:v>1240.3</c:v>
                </c:pt>
                <c:pt idx="12402">
                  <c:v>1240.4000000000001</c:v>
                </c:pt>
                <c:pt idx="12403">
                  <c:v>1240.5</c:v>
                </c:pt>
                <c:pt idx="12404">
                  <c:v>1240.5999999999999</c:v>
                </c:pt>
                <c:pt idx="12405">
                  <c:v>1240.7</c:v>
                </c:pt>
                <c:pt idx="12406">
                  <c:v>1240.8</c:v>
                </c:pt>
                <c:pt idx="12407">
                  <c:v>1240.9000000000001</c:v>
                </c:pt>
                <c:pt idx="12408">
                  <c:v>1241</c:v>
                </c:pt>
                <c:pt idx="12409">
                  <c:v>1241.0999999999999</c:v>
                </c:pt>
                <c:pt idx="12410">
                  <c:v>1241.2</c:v>
                </c:pt>
                <c:pt idx="12411">
                  <c:v>1241.3</c:v>
                </c:pt>
                <c:pt idx="12412">
                  <c:v>1241.4000000000001</c:v>
                </c:pt>
                <c:pt idx="12413">
                  <c:v>1241.5</c:v>
                </c:pt>
                <c:pt idx="12414">
                  <c:v>1241.5999999999999</c:v>
                </c:pt>
                <c:pt idx="12415">
                  <c:v>1241.7</c:v>
                </c:pt>
                <c:pt idx="12416">
                  <c:v>1241.8</c:v>
                </c:pt>
                <c:pt idx="12417">
                  <c:v>1241.9000000000001</c:v>
                </c:pt>
                <c:pt idx="12418">
                  <c:v>1242</c:v>
                </c:pt>
                <c:pt idx="12419">
                  <c:v>1242.0999999999999</c:v>
                </c:pt>
                <c:pt idx="12420">
                  <c:v>1242.2</c:v>
                </c:pt>
                <c:pt idx="12421">
                  <c:v>1242.3</c:v>
                </c:pt>
                <c:pt idx="12422">
                  <c:v>1242.4000000000001</c:v>
                </c:pt>
                <c:pt idx="12423">
                  <c:v>1242.5</c:v>
                </c:pt>
                <c:pt idx="12424">
                  <c:v>1242.5999999999999</c:v>
                </c:pt>
                <c:pt idx="12425">
                  <c:v>1242.7</c:v>
                </c:pt>
                <c:pt idx="12426">
                  <c:v>1242.8</c:v>
                </c:pt>
                <c:pt idx="12427">
                  <c:v>1242.9000000000001</c:v>
                </c:pt>
                <c:pt idx="12428">
                  <c:v>1243</c:v>
                </c:pt>
                <c:pt idx="12429">
                  <c:v>1243.0999999999999</c:v>
                </c:pt>
                <c:pt idx="12430">
                  <c:v>1243.2</c:v>
                </c:pt>
                <c:pt idx="12431">
                  <c:v>1243.3</c:v>
                </c:pt>
                <c:pt idx="12432">
                  <c:v>1243.4000000000001</c:v>
                </c:pt>
                <c:pt idx="12433">
                  <c:v>1243.5</c:v>
                </c:pt>
                <c:pt idx="12434">
                  <c:v>1243.5999999999999</c:v>
                </c:pt>
                <c:pt idx="12435">
                  <c:v>1243.7</c:v>
                </c:pt>
                <c:pt idx="12436">
                  <c:v>1243.8</c:v>
                </c:pt>
                <c:pt idx="12437">
                  <c:v>1243.9000000000001</c:v>
                </c:pt>
                <c:pt idx="12438">
                  <c:v>1244</c:v>
                </c:pt>
                <c:pt idx="12439">
                  <c:v>1244.0999999999999</c:v>
                </c:pt>
                <c:pt idx="12440">
                  <c:v>1244.2</c:v>
                </c:pt>
                <c:pt idx="12441">
                  <c:v>1244.3</c:v>
                </c:pt>
                <c:pt idx="12442">
                  <c:v>1244.4000000000001</c:v>
                </c:pt>
                <c:pt idx="12443">
                  <c:v>1244.5</c:v>
                </c:pt>
                <c:pt idx="12444">
                  <c:v>1244.5999999999999</c:v>
                </c:pt>
                <c:pt idx="12445">
                  <c:v>1244.7</c:v>
                </c:pt>
                <c:pt idx="12446">
                  <c:v>1244.8</c:v>
                </c:pt>
                <c:pt idx="12447">
                  <c:v>1244.9000000000001</c:v>
                </c:pt>
                <c:pt idx="12448">
                  <c:v>1245</c:v>
                </c:pt>
                <c:pt idx="12449">
                  <c:v>1245.0999999999999</c:v>
                </c:pt>
                <c:pt idx="12450">
                  <c:v>1245.2</c:v>
                </c:pt>
                <c:pt idx="12451">
                  <c:v>1245.3</c:v>
                </c:pt>
                <c:pt idx="12452">
                  <c:v>1245.4000000000001</c:v>
                </c:pt>
                <c:pt idx="12453">
                  <c:v>1245.5</c:v>
                </c:pt>
                <c:pt idx="12454">
                  <c:v>1245.5999999999999</c:v>
                </c:pt>
                <c:pt idx="12455">
                  <c:v>1245.7</c:v>
                </c:pt>
                <c:pt idx="12456">
                  <c:v>1245.8</c:v>
                </c:pt>
                <c:pt idx="12457">
                  <c:v>1245.9000000000001</c:v>
                </c:pt>
                <c:pt idx="12458">
                  <c:v>1246</c:v>
                </c:pt>
                <c:pt idx="12459">
                  <c:v>1246.0999999999999</c:v>
                </c:pt>
                <c:pt idx="12460">
                  <c:v>1246.2</c:v>
                </c:pt>
                <c:pt idx="12461">
                  <c:v>1246.3</c:v>
                </c:pt>
                <c:pt idx="12462">
                  <c:v>1246.4000000000001</c:v>
                </c:pt>
                <c:pt idx="12463">
                  <c:v>1246.5</c:v>
                </c:pt>
                <c:pt idx="12464">
                  <c:v>1246.5999999999999</c:v>
                </c:pt>
                <c:pt idx="12465">
                  <c:v>1246.7</c:v>
                </c:pt>
                <c:pt idx="12466">
                  <c:v>1246.8</c:v>
                </c:pt>
                <c:pt idx="12467">
                  <c:v>1246.9000000000001</c:v>
                </c:pt>
                <c:pt idx="12468">
                  <c:v>1247</c:v>
                </c:pt>
                <c:pt idx="12469">
                  <c:v>1247.0999999999999</c:v>
                </c:pt>
                <c:pt idx="12470">
                  <c:v>1247.2</c:v>
                </c:pt>
                <c:pt idx="12471">
                  <c:v>1247.3</c:v>
                </c:pt>
                <c:pt idx="12472">
                  <c:v>1247.4000000000001</c:v>
                </c:pt>
                <c:pt idx="12473">
                  <c:v>1247.5</c:v>
                </c:pt>
                <c:pt idx="12474">
                  <c:v>1247.5999999999999</c:v>
                </c:pt>
                <c:pt idx="12475">
                  <c:v>1247.7</c:v>
                </c:pt>
                <c:pt idx="12476">
                  <c:v>1247.8</c:v>
                </c:pt>
                <c:pt idx="12477">
                  <c:v>1247.9000000000001</c:v>
                </c:pt>
                <c:pt idx="12478">
                  <c:v>1248</c:v>
                </c:pt>
                <c:pt idx="12479">
                  <c:v>1248.0999999999999</c:v>
                </c:pt>
                <c:pt idx="12480">
                  <c:v>1248.2</c:v>
                </c:pt>
                <c:pt idx="12481">
                  <c:v>1248.3</c:v>
                </c:pt>
                <c:pt idx="12482">
                  <c:v>1248.4000000000001</c:v>
                </c:pt>
                <c:pt idx="12483">
                  <c:v>1248.5</c:v>
                </c:pt>
                <c:pt idx="12484">
                  <c:v>1248.5999999999999</c:v>
                </c:pt>
                <c:pt idx="12485">
                  <c:v>1248.7</c:v>
                </c:pt>
                <c:pt idx="12486">
                  <c:v>1248.8</c:v>
                </c:pt>
                <c:pt idx="12487">
                  <c:v>1248.9000000000001</c:v>
                </c:pt>
                <c:pt idx="12488">
                  <c:v>1249</c:v>
                </c:pt>
                <c:pt idx="12489">
                  <c:v>1249.0999999999999</c:v>
                </c:pt>
                <c:pt idx="12490">
                  <c:v>1249.2</c:v>
                </c:pt>
                <c:pt idx="12491">
                  <c:v>1249.3</c:v>
                </c:pt>
                <c:pt idx="12492">
                  <c:v>1249.4000000000001</c:v>
                </c:pt>
                <c:pt idx="12493">
                  <c:v>1249.5</c:v>
                </c:pt>
                <c:pt idx="12494">
                  <c:v>1249.5999999999999</c:v>
                </c:pt>
                <c:pt idx="12495">
                  <c:v>1249.7</c:v>
                </c:pt>
                <c:pt idx="12496">
                  <c:v>1249.8</c:v>
                </c:pt>
                <c:pt idx="12497">
                  <c:v>1249.9000000000001</c:v>
                </c:pt>
                <c:pt idx="12498">
                  <c:v>1250</c:v>
                </c:pt>
                <c:pt idx="12499">
                  <c:v>1250.0999999999999</c:v>
                </c:pt>
                <c:pt idx="12500">
                  <c:v>1250.2</c:v>
                </c:pt>
                <c:pt idx="12501">
                  <c:v>1250.3</c:v>
                </c:pt>
                <c:pt idx="12502">
                  <c:v>1250.4000000000001</c:v>
                </c:pt>
                <c:pt idx="12503">
                  <c:v>1250.5</c:v>
                </c:pt>
                <c:pt idx="12504">
                  <c:v>1250.5999999999999</c:v>
                </c:pt>
                <c:pt idx="12505">
                  <c:v>1250.7</c:v>
                </c:pt>
                <c:pt idx="12506">
                  <c:v>1250.8</c:v>
                </c:pt>
                <c:pt idx="12507">
                  <c:v>1250.9000000000001</c:v>
                </c:pt>
                <c:pt idx="12508">
                  <c:v>1251</c:v>
                </c:pt>
                <c:pt idx="12509">
                  <c:v>1251.0999999999999</c:v>
                </c:pt>
                <c:pt idx="12510">
                  <c:v>1251.2</c:v>
                </c:pt>
                <c:pt idx="12511">
                  <c:v>1251.3</c:v>
                </c:pt>
                <c:pt idx="12512">
                  <c:v>1251.4000000000001</c:v>
                </c:pt>
                <c:pt idx="12513">
                  <c:v>1251.5</c:v>
                </c:pt>
                <c:pt idx="12514">
                  <c:v>1251.5999999999999</c:v>
                </c:pt>
                <c:pt idx="12515">
                  <c:v>1251.7</c:v>
                </c:pt>
                <c:pt idx="12516">
                  <c:v>1251.8</c:v>
                </c:pt>
                <c:pt idx="12517">
                  <c:v>1251.9000000000001</c:v>
                </c:pt>
                <c:pt idx="12518">
                  <c:v>1252</c:v>
                </c:pt>
                <c:pt idx="12519">
                  <c:v>1252.0999999999999</c:v>
                </c:pt>
                <c:pt idx="12520">
                  <c:v>1252.2</c:v>
                </c:pt>
                <c:pt idx="12521">
                  <c:v>1252.3</c:v>
                </c:pt>
                <c:pt idx="12522">
                  <c:v>1252.4000000000001</c:v>
                </c:pt>
                <c:pt idx="12523">
                  <c:v>1252.5</c:v>
                </c:pt>
                <c:pt idx="12524">
                  <c:v>1252.5999999999999</c:v>
                </c:pt>
                <c:pt idx="12525">
                  <c:v>1252.7</c:v>
                </c:pt>
                <c:pt idx="12526">
                  <c:v>1252.8</c:v>
                </c:pt>
                <c:pt idx="12527">
                  <c:v>1252.9000000000001</c:v>
                </c:pt>
                <c:pt idx="12528">
                  <c:v>1253</c:v>
                </c:pt>
                <c:pt idx="12529">
                  <c:v>1253.0999999999999</c:v>
                </c:pt>
                <c:pt idx="12530">
                  <c:v>1253.2</c:v>
                </c:pt>
                <c:pt idx="12531">
                  <c:v>1253.3</c:v>
                </c:pt>
                <c:pt idx="12532">
                  <c:v>1253.4000000000001</c:v>
                </c:pt>
                <c:pt idx="12533">
                  <c:v>1253.5</c:v>
                </c:pt>
                <c:pt idx="12534">
                  <c:v>1253.5999999999999</c:v>
                </c:pt>
                <c:pt idx="12535">
                  <c:v>1253.7</c:v>
                </c:pt>
                <c:pt idx="12536">
                  <c:v>1253.8</c:v>
                </c:pt>
                <c:pt idx="12537">
                  <c:v>1253.9000000000001</c:v>
                </c:pt>
                <c:pt idx="12538">
                  <c:v>1254</c:v>
                </c:pt>
                <c:pt idx="12539">
                  <c:v>1254.0999999999999</c:v>
                </c:pt>
                <c:pt idx="12540">
                  <c:v>1254.2</c:v>
                </c:pt>
                <c:pt idx="12541">
                  <c:v>1254.3</c:v>
                </c:pt>
                <c:pt idx="12542">
                  <c:v>1254.4000000000001</c:v>
                </c:pt>
                <c:pt idx="12543">
                  <c:v>1254.5</c:v>
                </c:pt>
                <c:pt idx="12544">
                  <c:v>1254.5999999999999</c:v>
                </c:pt>
                <c:pt idx="12545">
                  <c:v>1254.7</c:v>
                </c:pt>
                <c:pt idx="12546">
                  <c:v>1254.8</c:v>
                </c:pt>
                <c:pt idx="12547">
                  <c:v>1254.9000000000001</c:v>
                </c:pt>
                <c:pt idx="12548">
                  <c:v>1255</c:v>
                </c:pt>
                <c:pt idx="12549">
                  <c:v>1255.0999999999999</c:v>
                </c:pt>
                <c:pt idx="12550">
                  <c:v>1255.2</c:v>
                </c:pt>
                <c:pt idx="12551">
                  <c:v>1255.3</c:v>
                </c:pt>
                <c:pt idx="12552">
                  <c:v>1255.4000000000001</c:v>
                </c:pt>
                <c:pt idx="12553">
                  <c:v>1255.5</c:v>
                </c:pt>
                <c:pt idx="12554">
                  <c:v>1255.5999999999999</c:v>
                </c:pt>
                <c:pt idx="12555">
                  <c:v>1255.7</c:v>
                </c:pt>
                <c:pt idx="12556">
                  <c:v>1255.8</c:v>
                </c:pt>
                <c:pt idx="12557">
                  <c:v>1255.9000000000001</c:v>
                </c:pt>
                <c:pt idx="12558">
                  <c:v>1256</c:v>
                </c:pt>
                <c:pt idx="12559">
                  <c:v>1256.0999999999999</c:v>
                </c:pt>
                <c:pt idx="12560">
                  <c:v>1256.2</c:v>
                </c:pt>
                <c:pt idx="12561">
                  <c:v>1256.3</c:v>
                </c:pt>
                <c:pt idx="12562">
                  <c:v>1256.4000000000001</c:v>
                </c:pt>
                <c:pt idx="12563">
                  <c:v>1256.5</c:v>
                </c:pt>
                <c:pt idx="12564">
                  <c:v>1256.5999999999999</c:v>
                </c:pt>
                <c:pt idx="12565">
                  <c:v>1256.7</c:v>
                </c:pt>
                <c:pt idx="12566">
                  <c:v>1256.8</c:v>
                </c:pt>
                <c:pt idx="12567">
                  <c:v>1256.9000000000001</c:v>
                </c:pt>
                <c:pt idx="12568">
                  <c:v>1257</c:v>
                </c:pt>
                <c:pt idx="12569">
                  <c:v>1257.0999999999999</c:v>
                </c:pt>
                <c:pt idx="12570">
                  <c:v>1257.2</c:v>
                </c:pt>
                <c:pt idx="12571">
                  <c:v>1257.3</c:v>
                </c:pt>
                <c:pt idx="12572">
                  <c:v>1257.4000000000001</c:v>
                </c:pt>
                <c:pt idx="12573">
                  <c:v>1257.5</c:v>
                </c:pt>
                <c:pt idx="12574">
                  <c:v>1257.5999999999999</c:v>
                </c:pt>
                <c:pt idx="12575">
                  <c:v>1257.7</c:v>
                </c:pt>
                <c:pt idx="12576">
                  <c:v>1257.8</c:v>
                </c:pt>
                <c:pt idx="12577">
                  <c:v>1257.9000000000001</c:v>
                </c:pt>
                <c:pt idx="12578">
                  <c:v>1258</c:v>
                </c:pt>
                <c:pt idx="12579">
                  <c:v>1258.0999999999999</c:v>
                </c:pt>
                <c:pt idx="12580">
                  <c:v>1258.2</c:v>
                </c:pt>
                <c:pt idx="12581">
                  <c:v>1258.3</c:v>
                </c:pt>
                <c:pt idx="12582">
                  <c:v>1258.4000000000001</c:v>
                </c:pt>
                <c:pt idx="12583">
                  <c:v>1258.5</c:v>
                </c:pt>
                <c:pt idx="12584">
                  <c:v>1258.5999999999999</c:v>
                </c:pt>
                <c:pt idx="12585">
                  <c:v>1258.7</c:v>
                </c:pt>
                <c:pt idx="12586">
                  <c:v>1258.8</c:v>
                </c:pt>
                <c:pt idx="12587">
                  <c:v>1258.9000000000001</c:v>
                </c:pt>
                <c:pt idx="12588">
                  <c:v>1259</c:v>
                </c:pt>
                <c:pt idx="12589">
                  <c:v>1259.0999999999999</c:v>
                </c:pt>
                <c:pt idx="12590">
                  <c:v>1259.2</c:v>
                </c:pt>
                <c:pt idx="12591">
                  <c:v>1259.3</c:v>
                </c:pt>
                <c:pt idx="12592">
                  <c:v>1259.4000000000001</c:v>
                </c:pt>
                <c:pt idx="12593">
                  <c:v>1259.5</c:v>
                </c:pt>
                <c:pt idx="12594">
                  <c:v>1259.5999999999999</c:v>
                </c:pt>
                <c:pt idx="12595">
                  <c:v>1259.7</c:v>
                </c:pt>
                <c:pt idx="12596">
                  <c:v>1259.8</c:v>
                </c:pt>
                <c:pt idx="12597">
                  <c:v>1259.9000000000001</c:v>
                </c:pt>
                <c:pt idx="12598">
                  <c:v>1260</c:v>
                </c:pt>
                <c:pt idx="12599">
                  <c:v>1260.0999999999999</c:v>
                </c:pt>
                <c:pt idx="12600">
                  <c:v>1260.2</c:v>
                </c:pt>
                <c:pt idx="12601">
                  <c:v>1260.3</c:v>
                </c:pt>
                <c:pt idx="12602">
                  <c:v>1260.4000000000001</c:v>
                </c:pt>
                <c:pt idx="12603">
                  <c:v>1260.5</c:v>
                </c:pt>
                <c:pt idx="12604">
                  <c:v>1260.5999999999999</c:v>
                </c:pt>
                <c:pt idx="12605">
                  <c:v>1260.7</c:v>
                </c:pt>
                <c:pt idx="12606">
                  <c:v>1260.8</c:v>
                </c:pt>
                <c:pt idx="12607">
                  <c:v>1260.9000000000001</c:v>
                </c:pt>
                <c:pt idx="12608">
                  <c:v>1261</c:v>
                </c:pt>
                <c:pt idx="12609">
                  <c:v>1261.0999999999999</c:v>
                </c:pt>
                <c:pt idx="12610">
                  <c:v>1261.2</c:v>
                </c:pt>
                <c:pt idx="12611">
                  <c:v>1261.3</c:v>
                </c:pt>
                <c:pt idx="12612">
                  <c:v>1261.4000000000001</c:v>
                </c:pt>
                <c:pt idx="12613">
                  <c:v>1261.5</c:v>
                </c:pt>
                <c:pt idx="12614">
                  <c:v>1261.5999999999999</c:v>
                </c:pt>
                <c:pt idx="12615">
                  <c:v>1261.7</c:v>
                </c:pt>
                <c:pt idx="12616">
                  <c:v>1261.8</c:v>
                </c:pt>
                <c:pt idx="12617">
                  <c:v>1261.9000000000001</c:v>
                </c:pt>
                <c:pt idx="12618">
                  <c:v>1262</c:v>
                </c:pt>
                <c:pt idx="12619">
                  <c:v>1262.0999999999999</c:v>
                </c:pt>
                <c:pt idx="12620">
                  <c:v>1262.2</c:v>
                </c:pt>
                <c:pt idx="12621">
                  <c:v>1262.3</c:v>
                </c:pt>
                <c:pt idx="12622">
                  <c:v>1262.4000000000001</c:v>
                </c:pt>
                <c:pt idx="12623">
                  <c:v>1262.5</c:v>
                </c:pt>
                <c:pt idx="12624">
                  <c:v>1262.5999999999999</c:v>
                </c:pt>
                <c:pt idx="12625">
                  <c:v>1262.7</c:v>
                </c:pt>
                <c:pt idx="12626">
                  <c:v>1262.8</c:v>
                </c:pt>
                <c:pt idx="12627">
                  <c:v>1262.9000000000001</c:v>
                </c:pt>
                <c:pt idx="12628">
                  <c:v>1263</c:v>
                </c:pt>
                <c:pt idx="12629">
                  <c:v>1263.0999999999999</c:v>
                </c:pt>
                <c:pt idx="12630">
                  <c:v>1263.2</c:v>
                </c:pt>
                <c:pt idx="12631">
                  <c:v>1263.3</c:v>
                </c:pt>
                <c:pt idx="12632">
                  <c:v>1263.4000000000001</c:v>
                </c:pt>
                <c:pt idx="12633">
                  <c:v>1263.5</c:v>
                </c:pt>
                <c:pt idx="12634">
                  <c:v>1263.5999999999999</c:v>
                </c:pt>
                <c:pt idx="12635">
                  <c:v>1263.7</c:v>
                </c:pt>
                <c:pt idx="12636">
                  <c:v>1263.8</c:v>
                </c:pt>
                <c:pt idx="12637">
                  <c:v>1263.9000000000001</c:v>
                </c:pt>
                <c:pt idx="12638">
                  <c:v>1264</c:v>
                </c:pt>
                <c:pt idx="12639">
                  <c:v>1264.0999999999999</c:v>
                </c:pt>
                <c:pt idx="12640">
                  <c:v>1264.2</c:v>
                </c:pt>
                <c:pt idx="12641">
                  <c:v>1264.3</c:v>
                </c:pt>
                <c:pt idx="12642">
                  <c:v>1264.4000000000001</c:v>
                </c:pt>
                <c:pt idx="12643">
                  <c:v>1264.5</c:v>
                </c:pt>
                <c:pt idx="12644">
                  <c:v>1264.5999999999999</c:v>
                </c:pt>
                <c:pt idx="12645">
                  <c:v>1264.7</c:v>
                </c:pt>
                <c:pt idx="12646">
                  <c:v>1264.8</c:v>
                </c:pt>
                <c:pt idx="12647">
                  <c:v>1264.9000000000001</c:v>
                </c:pt>
                <c:pt idx="12648">
                  <c:v>1265</c:v>
                </c:pt>
                <c:pt idx="12649">
                  <c:v>1265.0999999999999</c:v>
                </c:pt>
                <c:pt idx="12650">
                  <c:v>1265.2</c:v>
                </c:pt>
                <c:pt idx="12651">
                  <c:v>1265.3</c:v>
                </c:pt>
                <c:pt idx="12652">
                  <c:v>1265.4000000000001</c:v>
                </c:pt>
                <c:pt idx="12653">
                  <c:v>1265.5</c:v>
                </c:pt>
                <c:pt idx="12654">
                  <c:v>1265.5999999999999</c:v>
                </c:pt>
                <c:pt idx="12655">
                  <c:v>1265.7</c:v>
                </c:pt>
                <c:pt idx="12656">
                  <c:v>1265.8</c:v>
                </c:pt>
                <c:pt idx="12657">
                  <c:v>1265.9000000000001</c:v>
                </c:pt>
                <c:pt idx="12658">
                  <c:v>1266</c:v>
                </c:pt>
                <c:pt idx="12659">
                  <c:v>1266.0999999999999</c:v>
                </c:pt>
                <c:pt idx="12660">
                  <c:v>1266.2</c:v>
                </c:pt>
                <c:pt idx="12661">
                  <c:v>1266.3</c:v>
                </c:pt>
                <c:pt idx="12662">
                  <c:v>1266.4000000000001</c:v>
                </c:pt>
                <c:pt idx="12663">
                  <c:v>1266.5</c:v>
                </c:pt>
                <c:pt idx="12664">
                  <c:v>1266.5999999999999</c:v>
                </c:pt>
                <c:pt idx="12665">
                  <c:v>1266.7</c:v>
                </c:pt>
                <c:pt idx="12666">
                  <c:v>1266.8</c:v>
                </c:pt>
                <c:pt idx="12667">
                  <c:v>1266.9000000000001</c:v>
                </c:pt>
                <c:pt idx="12668">
                  <c:v>1267</c:v>
                </c:pt>
                <c:pt idx="12669">
                  <c:v>1267.0999999999999</c:v>
                </c:pt>
                <c:pt idx="12670">
                  <c:v>1267.2</c:v>
                </c:pt>
                <c:pt idx="12671">
                  <c:v>1267.3</c:v>
                </c:pt>
                <c:pt idx="12672">
                  <c:v>1267.4000000000001</c:v>
                </c:pt>
                <c:pt idx="12673">
                  <c:v>1267.5</c:v>
                </c:pt>
                <c:pt idx="12674">
                  <c:v>1267.5999999999999</c:v>
                </c:pt>
                <c:pt idx="12675">
                  <c:v>1267.7</c:v>
                </c:pt>
                <c:pt idx="12676">
                  <c:v>1267.8</c:v>
                </c:pt>
                <c:pt idx="12677">
                  <c:v>1267.9000000000001</c:v>
                </c:pt>
                <c:pt idx="12678">
                  <c:v>1268</c:v>
                </c:pt>
                <c:pt idx="12679">
                  <c:v>1268.0999999999999</c:v>
                </c:pt>
                <c:pt idx="12680">
                  <c:v>1268.2</c:v>
                </c:pt>
                <c:pt idx="12681">
                  <c:v>1268.3</c:v>
                </c:pt>
                <c:pt idx="12682">
                  <c:v>1268.4000000000001</c:v>
                </c:pt>
                <c:pt idx="12683">
                  <c:v>1268.5</c:v>
                </c:pt>
                <c:pt idx="12684">
                  <c:v>1268.5999999999999</c:v>
                </c:pt>
                <c:pt idx="12685">
                  <c:v>1268.7</c:v>
                </c:pt>
                <c:pt idx="12686">
                  <c:v>1268.8</c:v>
                </c:pt>
                <c:pt idx="12687">
                  <c:v>1268.9000000000001</c:v>
                </c:pt>
                <c:pt idx="12688">
                  <c:v>1269</c:v>
                </c:pt>
                <c:pt idx="12689">
                  <c:v>1269.0999999999999</c:v>
                </c:pt>
                <c:pt idx="12690">
                  <c:v>1269.2</c:v>
                </c:pt>
                <c:pt idx="12691">
                  <c:v>1269.3</c:v>
                </c:pt>
                <c:pt idx="12692">
                  <c:v>1269.4000000000001</c:v>
                </c:pt>
                <c:pt idx="12693">
                  <c:v>1269.5</c:v>
                </c:pt>
                <c:pt idx="12694">
                  <c:v>1269.5999999999999</c:v>
                </c:pt>
                <c:pt idx="12695">
                  <c:v>1269.7</c:v>
                </c:pt>
                <c:pt idx="12696">
                  <c:v>1269.8</c:v>
                </c:pt>
                <c:pt idx="12697">
                  <c:v>1269.9000000000001</c:v>
                </c:pt>
                <c:pt idx="12698">
                  <c:v>1270</c:v>
                </c:pt>
                <c:pt idx="12699">
                  <c:v>1270.0999999999999</c:v>
                </c:pt>
                <c:pt idx="12700">
                  <c:v>1270.2</c:v>
                </c:pt>
                <c:pt idx="12701">
                  <c:v>1270.3</c:v>
                </c:pt>
                <c:pt idx="12702">
                  <c:v>1270.4000000000001</c:v>
                </c:pt>
                <c:pt idx="12703">
                  <c:v>1270.5</c:v>
                </c:pt>
                <c:pt idx="12704">
                  <c:v>1270.5999999999999</c:v>
                </c:pt>
                <c:pt idx="12705">
                  <c:v>1270.7</c:v>
                </c:pt>
                <c:pt idx="12706">
                  <c:v>1270.8</c:v>
                </c:pt>
                <c:pt idx="12707">
                  <c:v>1270.9000000000001</c:v>
                </c:pt>
                <c:pt idx="12708">
                  <c:v>1271</c:v>
                </c:pt>
                <c:pt idx="12709">
                  <c:v>1271.0999999999999</c:v>
                </c:pt>
                <c:pt idx="12710">
                  <c:v>1271.2</c:v>
                </c:pt>
                <c:pt idx="12711">
                  <c:v>1271.3</c:v>
                </c:pt>
                <c:pt idx="12712">
                  <c:v>1271.4000000000001</c:v>
                </c:pt>
                <c:pt idx="12713">
                  <c:v>1271.5</c:v>
                </c:pt>
                <c:pt idx="12714">
                  <c:v>1271.5999999999999</c:v>
                </c:pt>
                <c:pt idx="12715">
                  <c:v>1271.7</c:v>
                </c:pt>
                <c:pt idx="12716">
                  <c:v>1271.8</c:v>
                </c:pt>
                <c:pt idx="12717">
                  <c:v>1271.9000000000001</c:v>
                </c:pt>
                <c:pt idx="12718">
                  <c:v>1272</c:v>
                </c:pt>
                <c:pt idx="12719">
                  <c:v>1272.0999999999999</c:v>
                </c:pt>
                <c:pt idx="12720">
                  <c:v>1272.2</c:v>
                </c:pt>
                <c:pt idx="12721">
                  <c:v>1272.3</c:v>
                </c:pt>
                <c:pt idx="12722">
                  <c:v>1272.4000000000001</c:v>
                </c:pt>
                <c:pt idx="12723">
                  <c:v>1272.5</c:v>
                </c:pt>
                <c:pt idx="12724">
                  <c:v>1272.5999999999999</c:v>
                </c:pt>
                <c:pt idx="12725">
                  <c:v>1272.7</c:v>
                </c:pt>
                <c:pt idx="12726">
                  <c:v>1272.8</c:v>
                </c:pt>
                <c:pt idx="12727">
                  <c:v>1272.9000000000001</c:v>
                </c:pt>
                <c:pt idx="12728">
                  <c:v>1273</c:v>
                </c:pt>
                <c:pt idx="12729">
                  <c:v>1273.0999999999999</c:v>
                </c:pt>
                <c:pt idx="12730">
                  <c:v>1273.2</c:v>
                </c:pt>
                <c:pt idx="12731">
                  <c:v>1273.3</c:v>
                </c:pt>
                <c:pt idx="12732">
                  <c:v>1273.4000000000001</c:v>
                </c:pt>
                <c:pt idx="12733">
                  <c:v>1273.5</c:v>
                </c:pt>
                <c:pt idx="12734">
                  <c:v>1273.5999999999999</c:v>
                </c:pt>
                <c:pt idx="12735">
                  <c:v>1273.7</c:v>
                </c:pt>
                <c:pt idx="12736">
                  <c:v>1273.8</c:v>
                </c:pt>
                <c:pt idx="12737">
                  <c:v>1273.9000000000001</c:v>
                </c:pt>
                <c:pt idx="12738">
                  <c:v>1274</c:v>
                </c:pt>
                <c:pt idx="12739">
                  <c:v>1274.0999999999999</c:v>
                </c:pt>
                <c:pt idx="12740">
                  <c:v>1274.2</c:v>
                </c:pt>
                <c:pt idx="12741">
                  <c:v>1274.3</c:v>
                </c:pt>
                <c:pt idx="12742">
                  <c:v>1274.4000000000001</c:v>
                </c:pt>
                <c:pt idx="12743">
                  <c:v>1274.5</c:v>
                </c:pt>
                <c:pt idx="12744">
                  <c:v>1274.5999999999999</c:v>
                </c:pt>
                <c:pt idx="12745">
                  <c:v>1274.7</c:v>
                </c:pt>
                <c:pt idx="12746">
                  <c:v>1274.8</c:v>
                </c:pt>
                <c:pt idx="12747">
                  <c:v>1274.9000000000001</c:v>
                </c:pt>
                <c:pt idx="12748">
                  <c:v>1275</c:v>
                </c:pt>
                <c:pt idx="12749">
                  <c:v>1275.0999999999999</c:v>
                </c:pt>
                <c:pt idx="12750">
                  <c:v>1275.2</c:v>
                </c:pt>
                <c:pt idx="12751">
                  <c:v>1275.3</c:v>
                </c:pt>
                <c:pt idx="12752">
                  <c:v>1275.4000000000001</c:v>
                </c:pt>
                <c:pt idx="12753">
                  <c:v>1275.5</c:v>
                </c:pt>
                <c:pt idx="12754">
                  <c:v>1275.5999999999999</c:v>
                </c:pt>
                <c:pt idx="12755">
                  <c:v>1275.7</c:v>
                </c:pt>
                <c:pt idx="12756">
                  <c:v>1275.8</c:v>
                </c:pt>
                <c:pt idx="12757">
                  <c:v>1275.9000000000001</c:v>
                </c:pt>
                <c:pt idx="12758">
                  <c:v>1276</c:v>
                </c:pt>
                <c:pt idx="12759">
                  <c:v>1276.0999999999999</c:v>
                </c:pt>
                <c:pt idx="12760">
                  <c:v>1276.2</c:v>
                </c:pt>
                <c:pt idx="12761">
                  <c:v>1276.3</c:v>
                </c:pt>
                <c:pt idx="12762">
                  <c:v>1276.4000000000001</c:v>
                </c:pt>
                <c:pt idx="12763">
                  <c:v>1276.5</c:v>
                </c:pt>
                <c:pt idx="12764">
                  <c:v>1276.5999999999999</c:v>
                </c:pt>
                <c:pt idx="12765">
                  <c:v>1276.7</c:v>
                </c:pt>
                <c:pt idx="12766">
                  <c:v>1276.8</c:v>
                </c:pt>
                <c:pt idx="12767">
                  <c:v>1276.9000000000001</c:v>
                </c:pt>
                <c:pt idx="12768">
                  <c:v>1277</c:v>
                </c:pt>
                <c:pt idx="12769">
                  <c:v>1277.0999999999999</c:v>
                </c:pt>
                <c:pt idx="12770">
                  <c:v>1277.2</c:v>
                </c:pt>
                <c:pt idx="12771">
                  <c:v>1277.3</c:v>
                </c:pt>
                <c:pt idx="12772">
                  <c:v>1277.4000000000001</c:v>
                </c:pt>
                <c:pt idx="12773">
                  <c:v>1277.5</c:v>
                </c:pt>
                <c:pt idx="12774">
                  <c:v>1277.5999999999999</c:v>
                </c:pt>
                <c:pt idx="12775">
                  <c:v>1277.7</c:v>
                </c:pt>
                <c:pt idx="12776">
                  <c:v>1277.8</c:v>
                </c:pt>
                <c:pt idx="12777">
                  <c:v>1277.9000000000001</c:v>
                </c:pt>
                <c:pt idx="12778">
                  <c:v>1278</c:v>
                </c:pt>
                <c:pt idx="12779">
                  <c:v>1278.0999999999999</c:v>
                </c:pt>
                <c:pt idx="12780">
                  <c:v>1278.2</c:v>
                </c:pt>
                <c:pt idx="12781">
                  <c:v>1278.3</c:v>
                </c:pt>
                <c:pt idx="12782">
                  <c:v>1278.4000000000001</c:v>
                </c:pt>
                <c:pt idx="12783">
                  <c:v>1278.5</c:v>
                </c:pt>
                <c:pt idx="12784">
                  <c:v>1278.5999999999999</c:v>
                </c:pt>
                <c:pt idx="12785">
                  <c:v>1278.7</c:v>
                </c:pt>
                <c:pt idx="12786">
                  <c:v>1278.8</c:v>
                </c:pt>
                <c:pt idx="12787">
                  <c:v>1278.9000000000001</c:v>
                </c:pt>
                <c:pt idx="12788">
                  <c:v>1279</c:v>
                </c:pt>
                <c:pt idx="12789">
                  <c:v>1279.0999999999999</c:v>
                </c:pt>
                <c:pt idx="12790">
                  <c:v>1279.2</c:v>
                </c:pt>
                <c:pt idx="12791">
                  <c:v>1279.3</c:v>
                </c:pt>
                <c:pt idx="12792">
                  <c:v>1279.4000000000001</c:v>
                </c:pt>
                <c:pt idx="12793">
                  <c:v>1279.5</c:v>
                </c:pt>
                <c:pt idx="12794">
                  <c:v>1279.5999999999999</c:v>
                </c:pt>
                <c:pt idx="12795">
                  <c:v>1279.7</c:v>
                </c:pt>
                <c:pt idx="12796">
                  <c:v>1279.8</c:v>
                </c:pt>
                <c:pt idx="12797">
                  <c:v>1279.9000000000001</c:v>
                </c:pt>
                <c:pt idx="12798">
                  <c:v>1280</c:v>
                </c:pt>
                <c:pt idx="12799">
                  <c:v>1280.0999999999999</c:v>
                </c:pt>
                <c:pt idx="12800">
                  <c:v>1280.2</c:v>
                </c:pt>
                <c:pt idx="12801">
                  <c:v>1280.3</c:v>
                </c:pt>
                <c:pt idx="12802">
                  <c:v>1280.4000000000001</c:v>
                </c:pt>
                <c:pt idx="12803">
                  <c:v>1280.5</c:v>
                </c:pt>
                <c:pt idx="12804">
                  <c:v>1280.5999999999999</c:v>
                </c:pt>
                <c:pt idx="12805">
                  <c:v>1280.7</c:v>
                </c:pt>
                <c:pt idx="12806">
                  <c:v>1280.8</c:v>
                </c:pt>
                <c:pt idx="12807">
                  <c:v>1280.9000000000001</c:v>
                </c:pt>
                <c:pt idx="12808">
                  <c:v>1281</c:v>
                </c:pt>
                <c:pt idx="12809">
                  <c:v>1281.0999999999999</c:v>
                </c:pt>
                <c:pt idx="12810">
                  <c:v>1281.2</c:v>
                </c:pt>
                <c:pt idx="12811">
                  <c:v>1281.3</c:v>
                </c:pt>
                <c:pt idx="12812">
                  <c:v>1281.4000000000001</c:v>
                </c:pt>
                <c:pt idx="12813">
                  <c:v>1281.5</c:v>
                </c:pt>
                <c:pt idx="12814">
                  <c:v>1281.5999999999999</c:v>
                </c:pt>
                <c:pt idx="12815">
                  <c:v>1281.7</c:v>
                </c:pt>
                <c:pt idx="12816">
                  <c:v>1281.8</c:v>
                </c:pt>
                <c:pt idx="12817">
                  <c:v>1281.9000000000001</c:v>
                </c:pt>
                <c:pt idx="12818">
                  <c:v>1282</c:v>
                </c:pt>
                <c:pt idx="12819">
                  <c:v>1282.0999999999999</c:v>
                </c:pt>
                <c:pt idx="12820">
                  <c:v>1282.2</c:v>
                </c:pt>
                <c:pt idx="12821">
                  <c:v>1282.3</c:v>
                </c:pt>
                <c:pt idx="12822">
                  <c:v>1282.4000000000001</c:v>
                </c:pt>
                <c:pt idx="12823">
                  <c:v>1282.5</c:v>
                </c:pt>
                <c:pt idx="12824">
                  <c:v>1282.5999999999999</c:v>
                </c:pt>
                <c:pt idx="12825">
                  <c:v>1282.7</c:v>
                </c:pt>
                <c:pt idx="12826">
                  <c:v>1282.8</c:v>
                </c:pt>
                <c:pt idx="12827">
                  <c:v>1282.9000000000001</c:v>
                </c:pt>
                <c:pt idx="12828">
                  <c:v>1283</c:v>
                </c:pt>
                <c:pt idx="12829">
                  <c:v>1283.0999999999999</c:v>
                </c:pt>
                <c:pt idx="12830">
                  <c:v>1283.2</c:v>
                </c:pt>
                <c:pt idx="12831">
                  <c:v>1283.3</c:v>
                </c:pt>
                <c:pt idx="12832">
                  <c:v>1283.4000000000001</c:v>
                </c:pt>
                <c:pt idx="12833">
                  <c:v>1283.5</c:v>
                </c:pt>
                <c:pt idx="12834">
                  <c:v>1283.5999999999999</c:v>
                </c:pt>
                <c:pt idx="12835">
                  <c:v>1283.7</c:v>
                </c:pt>
                <c:pt idx="12836">
                  <c:v>1283.8</c:v>
                </c:pt>
                <c:pt idx="12837">
                  <c:v>1283.9000000000001</c:v>
                </c:pt>
                <c:pt idx="12838">
                  <c:v>1284</c:v>
                </c:pt>
                <c:pt idx="12839">
                  <c:v>1284.0999999999999</c:v>
                </c:pt>
                <c:pt idx="12840">
                  <c:v>1284.2</c:v>
                </c:pt>
                <c:pt idx="12841">
                  <c:v>1284.3</c:v>
                </c:pt>
                <c:pt idx="12842">
                  <c:v>1284.4000000000001</c:v>
                </c:pt>
                <c:pt idx="12843">
                  <c:v>1284.5</c:v>
                </c:pt>
                <c:pt idx="12844">
                  <c:v>1284.5999999999999</c:v>
                </c:pt>
                <c:pt idx="12845">
                  <c:v>1284.7</c:v>
                </c:pt>
                <c:pt idx="12846">
                  <c:v>1284.8</c:v>
                </c:pt>
                <c:pt idx="12847">
                  <c:v>1284.9000000000001</c:v>
                </c:pt>
                <c:pt idx="12848">
                  <c:v>1285</c:v>
                </c:pt>
                <c:pt idx="12849">
                  <c:v>1285.0999999999999</c:v>
                </c:pt>
                <c:pt idx="12850">
                  <c:v>1285.2</c:v>
                </c:pt>
                <c:pt idx="12851">
                  <c:v>1285.3</c:v>
                </c:pt>
                <c:pt idx="12852">
                  <c:v>1285.4000000000001</c:v>
                </c:pt>
                <c:pt idx="12853">
                  <c:v>1285.5</c:v>
                </c:pt>
                <c:pt idx="12854">
                  <c:v>1285.5999999999999</c:v>
                </c:pt>
                <c:pt idx="12855">
                  <c:v>1285.7</c:v>
                </c:pt>
                <c:pt idx="12856">
                  <c:v>1285.8</c:v>
                </c:pt>
                <c:pt idx="12857">
                  <c:v>1285.9000000000001</c:v>
                </c:pt>
                <c:pt idx="12858">
                  <c:v>1286</c:v>
                </c:pt>
                <c:pt idx="12859">
                  <c:v>1286.0999999999999</c:v>
                </c:pt>
                <c:pt idx="12860">
                  <c:v>1286.2</c:v>
                </c:pt>
                <c:pt idx="12861">
                  <c:v>1286.3</c:v>
                </c:pt>
                <c:pt idx="12862">
                  <c:v>1286.4000000000001</c:v>
                </c:pt>
                <c:pt idx="12863">
                  <c:v>1286.5</c:v>
                </c:pt>
                <c:pt idx="12864">
                  <c:v>1286.5999999999999</c:v>
                </c:pt>
                <c:pt idx="12865">
                  <c:v>1286.7</c:v>
                </c:pt>
                <c:pt idx="12866">
                  <c:v>1286.8</c:v>
                </c:pt>
                <c:pt idx="12867">
                  <c:v>1286.9000000000001</c:v>
                </c:pt>
                <c:pt idx="12868">
                  <c:v>1287</c:v>
                </c:pt>
                <c:pt idx="12869">
                  <c:v>1287.0999999999999</c:v>
                </c:pt>
                <c:pt idx="12870">
                  <c:v>1287.2</c:v>
                </c:pt>
                <c:pt idx="12871">
                  <c:v>1287.3</c:v>
                </c:pt>
                <c:pt idx="12872">
                  <c:v>1287.4000000000001</c:v>
                </c:pt>
                <c:pt idx="12873">
                  <c:v>1287.5</c:v>
                </c:pt>
                <c:pt idx="12874">
                  <c:v>1287.5999999999999</c:v>
                </c:pt>
                <c:pt idx="12875">
                  <c:v>1287.7</c:v>
                </c:pt>
                <c:pt idx="12876">
                  <c:v>1287.8</c:v>
                </c:pt>
                <c:pt idx="12877">
                  <c:v>1287.9000000000001</c:v>
                </c:pt>
                <c:pt idx="12878">
                  <c:v>1288</c:v>
                </c:pt>
                <c:pt idx="12879">
                  <c:v>1288.0999999999999</c:v>
                </c:pt>
                <c:pt idx="12880">
                  <c:v>1288.2</c:v>
                </c:pt>
                <c:pt idx="12881">
                  <c:v>1288.3</c:v>
                </c:pt>
                <c:pt idx="12882">
                  <c:v>1288.4000000000001</c:v>
                </c:pt>
                <c:pt idx="12883">
                  <c:v>1288.5</c:v>
                </c:pt>
                <c:pt idx="12884">
                  <c:v>1288.5999999999999</c:v>
                </c:pt>
                <c:pt idx="12885">
                  <c:v>1288.7</c:v>
                </c:pt>
                <c:pt idx="12886">
                  <c:v>1288.8</c:v>
                </c:pt>
                <c:pt idx="12887">
                  <c:v>1288.9000000000001</c:v>
                </c:pt>
                <c:pt idx="12888">
                  <c:v>1289</c:v>
                </c:pt>
                <c:pt idx="12889">
                  <c:v>1289.0999999999999</c:v>
                </c:pt>
                <c:pt idx="12890">
                  <c:v>1289.2</c:v>
                </c:pt>
                <c:pt idx="12891">
                  <c:v>1289.3</c:v>
                </c:pt>
                <c:pt idx="12892">
                  <c:v>1289.4000000000001</c:v>
                </c:pt>
                <c:pt idx="12893">
                  <c:v>1289.5</c:v>
                </c:pt>
                <c:pt idx="12894">
                  <c:v>1289.5999999999999</c:v>
                </c:pt>
                <c:pt idx="12895">
                  <c:v>1289.7</c:v>
                </c:pt>
                <c:pt idx="12896">
                  <c:v>1289.8</c:v>
                </c:pt>
                <c:pt idx="12897">
                  <c:v>1289.9000000000001</c:v>
                </c:pt>
                <c:pt idx="12898">
                  <c:v>1290</c:v>
                </c:pt>
                <c:pt idx="12899">
                  <c:v>1290.0999999999999</c:v>
                </c:pt>
                <c:pt idx="12900">
                  <c:v>1290.2</c:v>
                </c:pt>
                <c:pt idx="12901">
                  <c:v>1290.3</c:v>
                </c:pt>
                <c:pt idx="12902">
                  <c:v>1290.4000000000001</c:v>
                </c:pt>
                <c:pt idx="12903">
                  <c:v>1290.5</c:v>
                </c:pt>
                <c:pt idx="12904">
                  <c:v>1290.5999999999999</c:v>
                </c:pt>
                <c:pt idx="12905">
                  <c:v>1290.7</c:v>
                </c:pt>
                <c:pt idx="12906">
                  <c:v>1290.8</c:v>
                </c:pt>
                <c:pt idx="12907">
                  <c:v>1290.9000000000001</c:v>
                </c:pt>
                <c:pt idx="12908">
                  <c:v>1291</c:v>
                </c:pt>
                <c:pt idx="12909">
                  <c:v>1291.0999999999999</c:v>
                </c:pt>
                <c:pt idx="12910">
                  <c:v>1291.2</c:v>
                </c:pt>
                <c:pt idx="12911">
                  <c:v>1291.3</c:v>
                </c:pt>
                <c:pt idx="12912">
                  <c:v>1291.4000000000001</c:v>
                </c:pt>
                <c:pt idx="12913">
                  <c:v>1291.5</c:v>
                </c:pt>
                <c:pt idx="12914">
                  <c:v>1291.5999999999999</c:v>
                </c:pt>
                <c:pt idx="12915">
                  <c:v>1291.7</c:v>
                </c:pt>
                <c:pt idx="12916">
                  <c:v>1291.8</c:v>
                </c:pt>
                <c:pt idx="12917">
                  <c:v>1291.9000000000001</c:v>
                </c:pt>
                <c:pt idx="12918">
                  <c:v>1292</c:v>
                </c:pt>
                <c:pt idx="12919">
                  <c:v>1292.0999999999999</c:v>
                </c:pt>
                <c:pt idx="12920">
                  <c:v>1292.2</c:v>
                </c:pt>
                <c:pt idx="12921">
                  <c:v>1292.3</c:v>
                </c:pt>
                <c:pt idx="12922">
                  <c:v>1292.4000000000001</c:v>
                </c:pt>
                <c:pt idx="12923">
                  <c:v>1292.5</c:v>
                </c:pt>
                <c:pt idx="12924">
                  <c:v>1292.5999999999999</c:v>
                </c:pt>
                <c:pt idx="12925">
                  <c:v>1292.7</c:v>
                </c:pt>
                <c:pt idx="12926">
                  <c:v>1292.8</c:v>
                </c:pt>
                <c:pt idx="12927">
                  <c:v>1292.9000000000001</c:v>
                </c:pt>
                <c:pt idx="12928">
                  <c:v>1293</c:v>
                </c:pt>
                <c:pt idx="12929">
                  <c:v>1293.0999999999999</c:v>
                </c:pt>
                <c:pt idx="12930">
                  <c:v>1293.2</c:v>
                </c:pt>
                <c:pt idx="12931">
                  <c:v>1293.3</c:v>
                </c:pt>
                <c:pt idx="12932">
                  <c:v>1293.4000000000001</c:v>
                </c:pt>
                <c:pt idx="12933">
                  <c:v>1293.5</c:v>
                </c:pt>
                <c:pt idx="12934">
                  <c:v>1293.5999999999999</c:v>
                </c:pt>
                <c:pt idx="12935">
                  <c:v>1293.7</c:v>
                </c:pt>
                <c:pt idx="12936">
                  <c:v>1293.8</c:v>
                </c:pt>
                <c:pt idx="12937">
                  <c:v>1293.9000000000001</c:v>
                </c:pt>
                <c:pt idx="12938">
                  <c:v>1294</c:v>
                </c:pt>
                <c:pt idx="12939">
                  <c:v>1294.0999999999999</c:v>
                </c:pt>
                <c:pt idx="12940">
                  <c:v>1294.2</c:v>
                </c:pt>
                <c:pt idx="12941">
                  <c:v>1294.3</c:v>
                </c:pt>
                <c:pt idx="12942">
                  <c:v>1294.4000000000001</c:v>
                </c:pt>
                <c:pt idx="12943">
                  <c:v>1294.5</c:v>
                </c:pt>
                <c:pt idx="12944">
                  <c:v>1294.5999999999999</c:v>
                </c:pt>
                <c:pt idx="12945">
                  <c:v>1294.7</c:v>
                </c:pt>
                <c:pt idx="12946">
                  <c:v>1294.8</c:v>
                </c:pt>
                <c:pt idx="12947">
                  <c:v>1294.9000000000001</c:v>
                </c:pt>
                <c:pt idx="12948">
                  <c:v>1295</c:v>
                </c:pt>
                <c:pt idx="12949">
                  <c:v>1295.0999999999999</c:v>
                </c:pt>
                <c:pt idx="12950">
                  <c:v>1295.2</c:v>
                </c:pt>
                <c:pt idx="12951">
                  <c:v>1295.3</c:v>
                </c:pt>
                <c:pt idx="12952">
                  <c:v>1295.4000000000001</c:v>
                </c:pt>
                <c:pt idx="12953">
                  <c:v>1295.5</c:v>
                </c:pt>
                <c:pt idx="12954">
                  <c:v>1295.5999999999999</c:v>
                </c:pt>
                <c:pt idx="12955">
                  <c:v>1295.7</c:v>
                </c:pt>
                <c:pt idx="12956">
                  <c:v>1295.8</c:v>
                </c:pt>
                <c:pt idx="12957">
                  <c:v>1295.9000000000001</c:v>
                </c:pt>
                <c:pt idx="12958">
                  <c:v>1296</c:v>
                </c:pt>
                <c:pt idx="12959">
                  <c:v>1296.0999999999999</c:v>
                </c:pt>
                <c:pt idx="12960">
                  <c:v>1296.2</c:v>
                </c:pt>
                <c:pt idx="12961">
                  <c:v>1296.3</c:v>
                </c:pt>
                <c:pt idx="12962">
                  <c:v>1296.4000000000001</c:v>
                </c:pt>
                <c:pt idx="12963">
                  <c:v>1296.5</c:v>
                </c:pt>
                <c:pt idx="12964">
                  <c:v>1296.5999999999999</c:v>
                </c:pt>
                <c:pt idx="12965">
                  <c:v>1296.7</c:v>
                </c:pt>
                <c:pt idx="12966">
                  <c:v>1296.8</c:v>
                </c:pt>
                <c:pt idx="12967">
                  <c:v>1296.9000000000001</c:v>
                </c:pt>
                <c:pt idx="12968">
                  <c:v>1297</c:v>
                </c:pt>
                <c:pt idx="12969">
                  <c:v>1297.0999999999999</c:v>
                </c:pt>
                <c:pt idx="12970">
                  <c:v>1297.2</c:v>
                </c:pt>
                <c:pt idx="12971">
                  <c:v>1297.3</c:v>
                </c:pt>
                <c:pt idx="12972">
                  <c:v>1297.4000000000001</c:v>
                </c:pt>
                <c:pt idx="12973">
                  <c:v>1297.5</c:v>
                </c:pt>
                <c:pt idx="12974">
                  <c:v>1297.5999999999999</c:v>
                </c:pt>
                <c:pt idx="12975">
                  <c:v>1297.7</c:v>
                </c:pt>
                <c:pt idx="12976">
                  <c:v>1297.8</c:v>
                </c:pt>
                <c:pt idx="12977">
                  <c:v>1297.9000000000001</c:v>
                </c:pt>
                <c:pt idx="12978">
                  <c:v>1298</c:v>
                </c:pt>
                <c:pt idx="12979">
                  <c:v>1298.0999999999999</c:v>
                </c:pt>
                <c:pt idx="12980">
                  <c:v>1298.2</c:v>
                </c:pt>
                <c:pt idx="12981">
                  <c:v>1298.3</c:v>
                </c:pt>
                <c:pt idx="12982">
                  <c:v>1298.4000000000001</c:v>
                </c:pt>
                <c:pt idx="12983">
                  <c:v>1298.5</c:v>
                </c:pt>
                <c:pt idx="12984">
                  <c:v>1298.5999999999999</c:v>
                </c:pt>
                <c:pt idx="12985">
                  <c:v>1298.7</c:v>
                </c:pt>
                <c:pt idx="12986">
                  <c:v>1298.8</c:v>
                </c:pt>
                <c:pt idx="12987">
                  <c:v>1298.9000000000001</c:v>
                </c:pt>
                <c:pt idx="12988">
                  <c:v>1299</c:v>
                </c:pt>
                <c:pt idx="12989">
                  <c:v>1299.0999999999999</c:v>
                </c:pt>
                <c:pt idx="12990">
                  <c:v>1299.2</c:v>
                </c:pt>
                <c:pt idx="12991">
                  <c:v>1299.3</c:v>
                </c:pt>
                <c:pt idx="12992">
                  <c:v>1299.4000000000001</c:v>
                </c:pt>
                <c:pt idx="12993">
                  <c:v>1299.5</c:v>
                </c:pt>
                <c:pt idx="12994">
                  <c:v>1299.5999999999999</c:v>
                </c:pt>
                <c:pt idx="12995">
                  <c:v>1299.7</c:v>
                </c:pt>
                <c:pt idx="12996">
                  <c:v>1299.8</c:v>
                </c:pt>
                <c:pt idx="12997">
                  <c:v>1299.9000000000001</c:v>
                </c:pt>
                <c:pt idx="12998">
                  <c:v>1300</c:v>
                </c:pt>
                <c:pt idx="12999">
                  <c:v>1300.0999999999999</c:v>
                </c:pt>
                <c:pt idx="13000">
                  <c:v>1300.2</c:v>
                </c:pt>
                <c:pt idx="13001">
                  <c:v>1300.3</c:v>
                </c:pt>
                <c:pt idx="13002">
                  <c:v>1300.4000000000001</c:v>
                </c:pt>
                <c:pt idx="13003">
                  <c:v>1300.5</c:v>
                </c:pt>
                <c:pt idx="13004">
                  <c:v>1300.5999999999999</c:v>
                </c:pt>
                <c:pt idx="13005">
                  <c:v>1300.7</c:v>
                </c:pt>
                <c:pt idx="13006">
                  <c:v>1300.8</c:v>
                </c:pt>
                <c:pt idx="13007">
                  <c:v>1300.9000000000001</c:v>
                </c:pt>
                <c:pt idx="13008">
                  <c:v>1301</c:v>
                </c:pt>
                <c:pt idx="13009">
                  <c:v>1301.0999999999999</c:v>
                </c:pt>
                <c:pt idx="13010">
                  <c:v>1301.2</c:v>
                </c:pt>
                <c:pt idx="13011">
                  <c:v>1301.3</c:v>
                </c:pt>
                <c:pt idx="13012">
                  <c:v>1301.4000000000001</c:v>
                </c:pt>
                <c:pt idx="13013">
                  <c:v>1301.5</c:v>
                </c:pt>
                <c:pt idx="13014">
                  <c:v>1301.5999999999999</c:v>
                </c:pt>
                <c:pt idx="13015">
                  <c:v>1301.7</c:v>
                </c:pt>
                <c:pt idx="13016">
                  <c:v>1301.8</c:v>
                </c:pt>
                <c:pt idx="13017">
                  <c:v>1301.9000000000001</c:v>
                </c:pt>
                <c:pt idx="13018">
                  <c:v>1302</c:v>
                </c:pt>
                <c:pt idx="13019">
                  <c:v>1302.0999999999999</c:v>
                </c:pt>
                <c:pt idx="13020">
                  <c:v>1302.2</c:v>
                </c:pt>
                <c:pt idx="13021">
                  <c:v>1302.3</c:v>
                </c:pt>
                <c:pt idx="13022">
                  <c:v>1302.4000000000001</c:v>
                </c:pt>
                <c:pt idx="13023">
                  <c:v>1302.5</c:v>
                </c:pt>
                <c:pt idx="13024">
                  <c:v>1302.5999999999999</c:v>
                </c:pt>
                <c:pt idx="13025">
                  <c:v>1302.7</c:v>
                </c:pt>
                <c:pt idx="13026">
                  <c:v>1302.8</c:v>
                </c:pt>
                <c:pt idx="13027">
                  <c:v>1302.9000000000001</c:v>
                </c:pt>
                <c:pt idx="13028">
                  <c:v>1303</c:v>
                </c:pt>
                <c:pt idx="13029">
                  <c:v>1303.0999999999999</c:v>
                </c:pt>
                <c:pt idx="13030">
                  <c:v>1303.2</c:v>
                </c:pt>
                <c:pt idx="13031">
                  <c:v>1303.3</c:v>
                </c:pt>
                <c:pt idx="13032">
                  <c:v>1303.4000000000001</c:v>
                </c:pt>
                <c:pt idx="13033">
                  <c:v>1303.5</c:v>
                </c:pt>
                <c:pt idx="13034">
                  <c:v>1303.5999999999999</c:v>
                </c:pt>
                <c:pt idx="13035">
                  <c:v>1303.7</c:v>
                </c:pt>
                <c:pt idx="13036">
                  <c:v>1303.8</c:v>
                </c:pt>
                <c:pt idx="13037">
                  <c:v>1303.9000000000001</c:v>
                </c:pt>
                <c:pt idx="13038">
                  <c:v>1304</c:v>
                </c:pt>
                <c:pt idx="13039">
                  <c:v>1304.0999999999999</c:v>
                </c:pt>
                <c:pt idx="13040">
                  <c:v>1304.2</c:v>
                </c:pt>
                <c:pt idx="13041">
                  <c:v>1304.3</c:v>
                </c:pt>
                <c:pt idx="13042">
                  <c:v>1304.4000000000001</c:v>
                </c:pt>
                <c:pt idx="13043">
                  <c:v>1304.5</c:v>
                </c:pt>
                <c:pt idx="13044">
                  <c:v>1304.5999999999999</c:v>
                </c:pt>
                <c:pt idx="13045">
                  <c:v>1304.7</c:v>
                </c:pt>
                <c:pt idx="13046">
                  <c:v>1304.8</c:v>
                </c:pt>
                <c:pt idx="13047">
                  <c:v>1304.9000000000001</c:v>
                </c:pt>
                <c:pt idx="13048">
                  <c:v>1305</c:v>
                </c:pt>
                <c:pt idx="13049">
                  <c:v>1305.0999999999999</c:v>
                </c:pt>
                <c:pt idx="13050">
                  <c:v>1305.2</c:v>
                </c:pt>
                <c:pt idx="13051">
                  <c:v>1305.3</c:v>
                </c:pt>
                <c:pt idx="13052">
                  <c:v>1305.4000000000001</c:v>
                </c:pt>
                <c:pt idx="13053">
                  <c:v>1305.5</c:v>
                </c:pt>
                <c:pt idx="13054">
                  <c:v>1305.5999999999999</c:v>
                </c:pt>
                <c:pt idx="13055">
                  <c:v>1305.7</c:v>
                </c:pt>
                <c:pt idx="13056">
                  <c:v>1305.8</c:v>
                </c:pt>
                <c:pt idx="13057">
                  <c:v>1305.9000000000001</c:v>
                </c:pt>
                <c:pt idx="13058">
                  <c:v>1306</c:v>
                </c:pt>
                <c:pt idx="13059">
                  <c:v>1306.0999999999999</c:v>
                </c:pt>
                <c:pt idx="13060">
                  <c:v>1306.2</c:v>
                </c:pt>
                <c:pt idx="13061">
                  <c:v>1306.3</c:v>
                </c:pt>
                <c:pt idx="13062">
                  <c:v>1306.4000000000001</c:v>
                </c:pt>
                <c:pt idx="13063">
                  <c:v>1306.5</c:v>
                </c:pt>
                <c:pt idx="13064">
                  <c:v>1306.5999999999999</c:v>
                </c:pt>
                <c:pt idx="13065">
                  <c:v>1306.7</c:v>
                </c:pt>
                <c:pt idx="13066">
                  <c:v>1306.8</c:v>
                </c:pt>
                <c:pt idx="13067">
                  <c:v>1306.9000000000001</c:v>
                </c:pt>
                <c:pt idx="13068">
                  <c:v>1307</c:v>
                </c:pt>
                <c:pt idx="13069">
                  <c:v>1307.0999999999999</c:v>
                </c:pt>
                <c:pt idx="13070">
                  <c:v>1307.2</c:v>
                </c:pt>
                <c:pt idx="13071">
                  <c:v>1307.3</c:v>
                </c:pt>
                <c:pt idx="13072">
                  <c:v>1307.4000000000001</c:v>
                </c:pt>
                <c:pt idx="13073">
                  <c:v>1307.5</c:v>
                </c:pt>
                <c:pt idx="13074">
                  <c:v>1307.5999999999999</c:v>
                </c:pt>
                <c:pt idx="13075">
                  <c:v>1307.7</c:v>
                </c:pt>
                <c:pt idx="13076">
                  <c:v>1307.8</c:v>
                </c:pt>
                <c:pt idx="13077">
                  <c:v>1307.9000000000001</c:v>
                </c:pt>
                <c:pt idx="13078">
                  <c:v>1308</c:v>
                </c:pt>
                <c:pt idx="13079">
                  <c:v>1308.0999999999999</c:v>
                </c:pt>
                <c:pt idx="13080">
                  <c:v>1308.2</c:v>
                </c:pt>
                <c:pt idx="13081">
                  <c:v>1308.3</c:v>
                </c:pt>
                <c:pt idx="13082">
                  <c:v>1308.4000000000001</c:v>
                </c:pt>
                <c:pt idx="13083">
                  <c:v>1308.5</c:v>
                </c:pt>
                <c:pt idx="13084">
                  <c:v>1308.5999999999999</c:v>
                </c:pt>
                <c:pt idx="13085">
                  <c:v>1308.7</c:v>
                </c:pt>
                <c:pt idx="13086">
                  <c:v>1308.8</c:v>
                </c:pt>
                <c:pt idx="13087">
                  <c:v>1308.9000000000001</c:v>
                </c:pt>
                <c:pt idx="13088">
                  <c:v>1309</c:v>
                </c:pt>
                <c:pt idx="13089">
                  <c:v>1309.0999999999999</c:v>
                </c:pt>
                <c:pt idx="13090">
                  <c:v>1309.2</c:v>
                </c:pt>
                <c:pt idx="13091">
                  <c:v>1309.3</c:v>
                </c:pt>
                <c:pt idx="13092">
                  <c:v>1309.4000000000001</c:v>
                </c:pt>
                <c:pt idx="13093">
                  <c:v>1309.5</c:v>
                </c:pt>
                <c:pt idx="13094">
                  <c:v>1309.5999999999999</c:v>
                </c:pt>
                <c:pt idx="13095">
                  <c:v>1309.7</c:v>
                </c:pt>
                <c:pt idx="13096">
                  <c:v>1309.8</c:v>
                </c:pt>
                <c:pt idx="13097">
                  <c:v>1309.9000000000001</c:v>
                </c:pt>
                <c:pt idx="13098">
                  <c:v>1310</c:v>
                </c:pt>
                <c:pt idx="13099">
                  <c:v>1310.0999999999999</c:v>
                </c:pt>
                <c:pt idx="13100">
                  <c:v>1310.2</c:v>
                </c:pt>
                <c:pt idx="13101">
                  <c:v>1310.3</c:v>
                </c:pt>
                <c:pt idx="13102">
                  <c:v>1310.4000000000001</c:v>
                </c:pt>
                <c:pt idx="13103">
                  <c:v>1310.5</c:v>
                </c:pt>
                <c:pt idx="13104">
                  <c:v>1310.5999999999999</c:v>
                </c:pt>
                <c:pt idx="13105">
                  <c:v>1310.7</c:v>
                </c:pt>
                <c:pt idx="13106">
                  <c:v>1310.8</c:v>
                </c:pt>
                <c:pt idx="13107">
                  <c:v>1310.9</c:v>
                </c:pt>
                <c:pt idx="13108">
                  <c:v>1311</c:v>
                </c:pt>
                <c:pt idx="13109">
                  <c:v>1311.1</c:v>
                </c:pt>
                <c:pt idx="13110">
                  <c:v>1311.2</c:v>
                </c:pt>
                <c:pt idx="13111">
                  <c:v>1311.3</c:v>
                </c:pt>
                <c:pt idx="13112">
                  <c:v>1311.4</c:v>
                </c:pt>
                <c:pt idx="13113">
                  <c:v>1311.5</c:v>
                </c:pt>
                <c:pt idx="13114">
                  <c:v>1311.6</c:v>
                </c:pt>
                <c:pt idx="13115">
                  <c:v>1311.7</c:v>
                </c:pt>
                <c:pt idx="13116">
                  <c:v>1311.8</c:v>
                </c:pt>
                <c:pt idx="13117">
                  <c:v>1311.9</c:v>
                </c:pt>
                <c:pt idx="13118">
                  <c:v>1312</c:v>
                </c:pt>
                <c:pt idx="13119">
                  <c:v>1312.1</c:v>
                </c:pt>
                <c:pt idx="13120">
                  <c:v>1312.2</c:v>
                </c:pt>
                <c:pt idx="13121">
                  <c:v>1312.3</c:v>
                </c:pt>
                <c:pt idx="13122">
                  <c:v>1312.4</c:v>
                </c:pt>
                <c:pt idx="13123">
                  <c:v>1312.5</c:v>
                </c:pt>
                <c:pt idx="13124">
                  <c:v>1312.6</c:v>
                </c:pt>
                <c:pt idx="13125">
                  <c:v>1312.7</c:v>
                </c:pt>
                <c:pt idx="13126">
                  <c:v>1312.8</c:v>
                </c:pt>
                <c:pt idx="13127">
                  <c:v>1312.9</c:v>
                </c:pt>
                <c:pt idx="13128">
                  <c:v>1313</c:v>
                </c:pt>
                <c:pt idx="13129">
                  <c:v>1313.1</c:v>
                </c:pt>
                <c:pt idx="13130">
                  <c:v>1313.2</c:v>
                </c:pt>
                <c:pt idx="13131">
                  <c:v>1313.3</c:v>
                </c:pt>
                <c:pt idx="13132">
                  <c:v>1313.4</c:v>
                </c:pt>
                <c:pt idx="13133">
                  <c:v>1313.5</c:v>
                </c:pt>
                <c:pt idx="13134">
                  <c:v>1313.6</c:v>
                </c:pt>
                <c:pt idx="13135">
                  <c:v>1313.7</c:v>
                </c:pt>
                <c:pt idx="13136">
                  <c:v>1313.8</c:v>
                </c:pt>
                <c:pt idx="13137">
                  <c:v>1313.9</c:v>
                </c:pt>
                <c:pt idx="13138">
                  <c:v>1314</c:v>
                </c:pt>
                <c:pt idx="13139">
                  <c:v>1314.1</c:v>
                </c:pt>
                <c:pt idx="13140">
                  <c:v>1314.2</c:v>
                </c:pt>
                <c:pt idx="13141">
                  <c:v>1314.3</c:v>
                </c:pt>
                <c:pt idx="13142">
                  <c:v>1314.4</c:v>
                </c:pt>
                <c:pt idx="13143">
                  <c:v>1314.5</c:v>
                </c:pt>
                <c:pt idx="13144">
                  <c:v>1314.6</c:v>
                </c:pt>
                <c:pt idx="13145">
                  <c:v>1314.7</c:v>
                </c:pt>
                <c:pt idx="13146">
                  <c:v>1314.8</c:v>
                </c:pt>
                <c:pt idx="13147">
                  <c:v>1314.9</c:v>
                </c:pt>
                <c:pt idx="13148">
                  <c:v>1315</c:v>
                </c:pt>
                <c:pt idx="13149">
                  <c:v>1315.1</c:v>
                </c:pt>
                <c:pt idx="13150">
                  <c:v>1315.2</c:v>
                </c:pt>
                <c:pt idx="13151">
                  <c:v>1315.3</c:v>
                </c:pt>
                <c:pt idx="13152">
                  <c:v>1315.4</c:v>
                </c:pt>
                <c:pt idx="13153">
                  <c:v>1315.5</c:v>
                </c:pt>
                <c:pt idx="13154">
                  <c:v>1315.6</c:v>
                </c:pt>
                <c:pt idx="13155">
                  <c:v>1315.7</c:v>
                </c:pt>
                <c:pt idx="13156">
                  <c:v>1315.8</c:v>
                </c:pt>
                <c:pt idx="13157">
                  <c:v>1315.9</c:v>
                </c:pt>
                <c:pt idx="13158">
                  <c:v>1316</c:v>
                </c:pt>
                <c:pt idx="13159">
                  <c:v>1316.1</c:v>
                </c:pt>
                <c:pt idx="13160">
                  <c:v>1316.2</c:v>
                </c:pt>
                <c:pt idx="13161">
                  <c:v>1316.3</c:v>
                </c:pt>
                <c:pt idx="13162">
                  <c:v>1316.4</c:v>
                </c:pt>
                <c:pt idx="13163">
                  <c:v>1316.5</c:v>
                </c:pt>
                <c:pt idx="13164">
                  <c:v>1316.6</c:v>
                </c:pt>
                <c:pt idx="13165">
                  <c:v>1316.7</c:v>
                </c:pt>
                <c:pt idx="13166">
                  <c:v>1316.8</c:v>
                </c:pt>
                <c:pt idx="13167">
                  <c:v>1316.9</c:v>
                </c:pt>
                <c:pt idx="13168">
                  <c:v>1317</c:v>
                </c:pt>
                <c:pt idx="13169">
                  <c:v>1317.1</c:v>
                </c:pt>
                <c:pt idx="13170">
                  <c:v>1317.2</c:v>
                </c:pt>
                <c:pt idx="13171">
                  <c:v>1317.3</c:v>
                </c:pt>
                <c:pt idx="13172">
                  <c:v>1317.4</c:v>
                </c:pt>
                <c:pt idx="13173">
                  <c:v>1317.5</c:v>
                </c:pt>
                <c:pt idx="13174">
                  <c:v>1317.6</c:v>
                </c:pt>
                <c:pt idx="13175">
                  <c:v>1317.7</c:v>
                </c:pt>
                <c:pt idx="13176">
                  <c:v>1317.8</c:v>
                </c:pt>
                <c:pt idx="13177">
                  <c:v>1317.9</c:v>
                </c:pt>
                <c:pt idx="13178">
                  <c:v>1318</c:v>
                </c:pt>
                <c:pt idx="13179">
                  <c:v>1318.1</c:v>
                </c:pt>
                <c:pt idx="13180">
                  <c:v>1318.2</c:v>
                </c:pt>
                <c:pt idx="13181">
                  <c:v>1318.3</c:v>
                </c:pt>
                <c:pt idx="13182">
                  <c:v>1318.4</c:v>
                </c:pt>
                <c:pt idx="13183">
                  <c:v>1318.5</c:v>
                </c:pt>
                <c:pt idx="13184">
                  <c:v>1318.6</c:v>
                </c:pt>
                <c:pt idx="13185">
                  <c:v>1318.7</c:v>
                </c:pt>
                <c:pt idx="13186">
                  <c:v>1318.8</c:v>
                </c:pt>
                <c:pt idx="13187">
                  <c:v>1318.9</c:v>
                </c:pt>
                <c:pt idx="13188">
                  <c:v>1319</c:v>
                </c:pt>
                <c:pt idx="13189">
                  <c:v>1319.1</c:v>
                </c:pt>
                <c:pt idx="13190">
                  <c:v>1319.2</c:v>
                </c:pt>
                <c:pt idx="13191">
                  <c:v>1319.3</c:v>
                </c:pt>
                <c:pt idx="13192">
                  <c:v>1319.4</c:v>
                </c:pt>
                <c:pt idx="13193">
                  <c:v>1319.5</c:v>
                </c:pt>
                <c:pt idx="13194">
                  <c:v>1319.6</c:v>
                </c:pt>
                <c:pt idx="13195">
                  <c:v>1319.7</c:v>
                </c:pt>
                <c:pt idx="13196">
                  <c:v>1319.8</c:v>
                </c:pt>
                <c:pt idx="13197">
                  <c:v>1319.9</c:v>
                </c:pt>
                <c:pt idx="13198">
                  <c:v>1320</c:v>
                </c:pt>
                <c:pt idx="13199">
                  <c:v>1320.1</c:v>
                </c:pt>
                <c:pt idx="13200">
                  <c:v>1320.2</c:v>
                </c:pt>
                <c:pt idx="13201">
                  <c:v>1320.3</c:v>
                </c:pt>
                <c:pt idx="13202">
                  <c:v>1320.4</c:v>
                </c:pt>
                <c:pt idx="13203">
                  <c:v>1320.5</c:v>
                </c:pt>
                <c:pt idx="13204">
                  <c:v>1320.6</c:v>
                </c:pt>
                <c:pt idx="13205">
                  <c:v>1320.7</c:v>
                </c:pt>
                <c:pt idx="13206">
                  <c:v>1320.8</c:v>
                </c:pt>
                <c:pt idx="13207">
                  <c:v>1320.9</c:v>
                </c:pt>
                <c:pt idx="13208">
                  <c:v>1321</c:v>
                </c:pt>
                <c:pt idx="13209">
                  <c:v>1321.1</c:v>
                </c:pt>
                <c:pt idx="13210">
                  <c:v>1321.2</c:v>
                </c:pt>
                <c:pt idx="13211">
                  <c:v>1321.3</c:v>
                </c:pt>
                <c:pt idx="13212">
                  <c:v>1321.4</c:v>
                </c:pt>
                <c:pt idx="13213">
                  <c:v>1321.5</c:v>
                </c:pt>
                <c:pt idx="13214">
                  <c:v>1321.6</c:v>
                </c:pt>
                <c:pt idx="13215">
                  <c:v>1321.7</c:v>
                </c:pt>
                <c:pt idx="13216">
                  <c:v>1321.8</c:v>
                </c:pt>
                <c:pt idx="13217">
                  <c:v>1321.9</c:v>
                </c:pt>
                <c:pt idx="13218">
                  <c:v>1322</c:v>
                </c:pt>
                <c:pt idx="13219">
                  <c:v>1322.1</c:v>
                </c:pt>
                <c:pt idx="13220">
                  <c:v>1322.2</c:v>
                </c:pt>
                <c:pt idx="13221">
                  <c:v>1322.3</c:v>
                </c:pt>
                <c:pt idx="13222">
                  <c:v>1322.4</c:v>
                </c:pt>
                <c:pt idx="13223">
                  <c:v>1322.5</c:v>
                </c:pt>
                <c:pt idx="13224">
                  <c:v>1322.6</c:v>
                </c:pt>
                <c:pt idx="13225">
                  <c:v>1322.7</c:v>
                </c:pt>
                <c:pt idx="13226">
                  <c:v>1322.8</c:v>
                </c:pt>
                <c:pt idx="13227">
                  <c:v>1322.9</c:v>
                </c:pt>
                <c:pt idx="13228">
                  <c:v>1323</c:v>
                </c:pt>
                <c:pt idx="13229">
                  <c:v>1323.1</c:v>
                </c:pt>
                <c:pt idx="13230">
                  <c:v>1323.2</c:v>
                </c:pt>
                <c:pt idx="13231">
                  <c:v>1323.3</c:v>
                </c:pt>
                <c:pt idx="13232">
                  <c:v>1323.4</c:v>
                </c:pt>
                <c:pt idx="13233">
                  <c:v>1323.5</c:v>
                </c:pt>
                <c:pt idx="13234">
                  <c:v>1323.6</c:v>
                </c:pt>
                <c:pt idx="13235">
                  <c:v>1323.7</c:v>
                </c:pt>
                <c:pt idx="13236">
                  <c:v>1323.8</c:v>
                </c:pt>
                <c:pt idx="13237">
                  <c:v>1323.9</c:v>
                </c:pt>
                <c:pt idx="13238">
                  <c:v>1324</c:v>
                </c:pt>
                <c:pt idx="13239">
                  <c:v>1324.1</c:v>
                </c:pt>
                <c:pt idx="13240">
                  <c:v>1324.2</c:v>
                </c:pt>
                <c:pt idx="13241">
                  <c:v>1324.3</c:v>
                </c:pt>
                <c:pt idx="13242">
                  <c:v>1324.4</c:v>
                </c:pt>
                <c:pt idx="13243">
                  <c:v>1324.5</c:v>
                </c:pt>
                <c:pt idx="13244">
                  <c:v>1324.6</c:v>
                </c:pt>
                <c:pt idx="13245">
                  <c:v>1324.7</c:v>
                </c:pt>
                <c:pt idx="13246">
                  <c:v>1324.8</c:v>
                </c:pt>
                <c:pt idx="13247">
                  <c:v>1324.9</c:v>
                </c:pt>
                <c:pt idx="13248">
                  <c:v>1325</c:v>
                </c:pt>
                <c:pt idx="13249">
                  <c:v>1325.1</c:v>
                </c:pt>
                <c:pt idx="13250">
                  <c:v>1325.2</c:v>
                </c:pt>
                <c:pt idx="13251">
                  <c:v>1325.3</c:v>
                </c:pt>
                <c:pt idx="13252">
                  <c:v>1325.4</c:v>
                </c:pt>
                <c:pt idx="13253">
                  <c:v>1325.5</c:v>
                </c:pt>
                <c:pt idx="13254">
                  <c:v>1325.6</c:v>
                </c:pt>
                <c:pt idx="13255">
                  <c:v>1325.7</c:v>
                </c:pt>
                <c:pt idx="13256">
                  <c:v>1325.8</c:v>
                </c:pt>
                <c:pt idx="13257">
                  <c:v>1325.9</c:v>
                </c:pt>
                <c:pt idx="13258">
                  <c:v>1326</c:v>
                </c:pt>
                <c:pt idx="13259">
                  <c:v>1326.1</c:v>
                </c:pt>
                <c:pt idx="13260">
                  <c:v>1326.2</c:v>
                </c:pt>
                <c:pt idx="13261">
                  <c:v>1326.3</c:v>
                </c:pt>
                <c:pt idx="13262">
                  <c:v>1326.4</c:v>
                </c:pt>
                <c:pt idx="13263">
                  <c:v>1326.5</c:v>
                </c:pt>
                <c:pt idx="13264">
                  <c:v>1326.6</c:v>
                </c:pt>
                <c:pt idx="13265">
                  <c:v>1326.7</c:v>
                </c:pt>
                <c:pt idx="13266">
                  <c:v>1326.8</c:v>
                </c:pt>
                <c:pt idx="13267">
                  <c:v>1326.9</c:v>
                </c:pt>
                <c:pt idx="13268">
                  <c:v>1327</c:v>
                </c:pt>
                <c:pt idx="13269">
                  <c:v>1327.1</c:v>
                </c:pt>
                <c:pt idx="13270">
                  <c:v>1327.2</c:v>
                </c:pt>
                <c:pt idx="13271">
                  <c:v>1327.3</c:v>
                </c:pt>
                <c:pt idx="13272">
                  <c:v>1327.4</c:v>
                </c:pt>
                <c:pt idx="13273">
                  <c:v>1327.5</c:v>
                </c:pt>
                <c:pt idx="13274">
                  <c:v>1327.6</c:v>
                </c:pt>
                <c:pt idx="13275">
                  <c:v>1327.7</c:v>
                </c:pt>
                <c:pt idx="13276">
                  <c:v>1327.8</c:v>
                </c:pt>
                <c:pt idx="13277">
                  <c:v>1327.9</c:v>
                </c:pt>
                <c:pt idx="13278">
                  <c:v>1328</c:v>
                </c:pt>
                <c:pt idx="13279">
                  <c:v>1328.1</c:v>
                </c:pt>
                <c:pt idx="13280">
                  <c:v>1328.2</c:v>
                </c:pt>
                <c:pt idx="13281">
                  <c:v>1328.3</c:v>
                </c:pt>
                <c:pt idx="13282">
                  <c:v>1328.4</c:v>
                </c:pt>
                <c:pt idx="13283">
                  <c:v>1328.5</c:v>
                </c:pt>
                <c:pt idx="13284">
                  <c:v>1328.6</c:v>
                </c:pt>
                <c:pt idx="13285">
                  <c:v>1328.7</c:v>
                </c:pt>
                <c:pt idx="13286">
                  <c:v>1328.8</c:v>
                </c:pt>
                <c:pt idx="13287">
                  <c:v>1328.9</c:v>
                </c:pt>
                <c:pt idx="13288">
                  <c:v>1329</c:v>
                </c:pt>
                <c:pt idx="13289">
                  <c:v>1329.1</c:v>
                </c:pt>
                <c:pt idx="13290">
                  <c:v>1329.2</c:v>
                </c:pt>
                <c:pt idx="13291">
                  <c:v>1329.3</c:v>
                </c:pt>
                <c:pt idx="13292">
                  <c:v>1329.4</c:v>
                </c:pt>
                <c:pt idx="13293">
                  <c:v>1329.5</c:v>
                </c:pt>
                <c:pt idx="13294">
                  <c:v>1329.6</c:v>
                </c:pt>
                <c:pt idx="13295">
                  <c:v>1329.7</c:v>
                </c:pt>
                <c:pt idx="13296">
                  <c:v>1329.8</c:v>
                </c:pt>
                <c:pt idx="13297">
                  <c:v>1329.9</c:v>
                </c:pt>
                <c:pt idx="13298">
                  <c:v>1330</c:v>
                </c:pt>
                <c:pt idx="13299">
                  <c:v>1330.1</c:v>
                </c:pt>
                <c:pt idx="13300">
                  <c:v>1330.2</c:v>
                </c:pt>
                <c:pt idx="13301">
                  <c:v>1330.3</c:v>
                </c:pt>
                <c:pt idx="13302">
                  <c:v>1330.4</c:v>
                </c:pt>
                <c:pt idx="13303">
                  <c:v>1330.5</c:v>
                </c:pt>
                <c:pt idx="13304">
                  <c:v>1330.6</c:v>
                </c:pt>
                <c:pt idx="13305">
                  <c:v>1330.7</c:v>
                </c:pt>
                <c:pt idx="13306">
                  <c:v>1330.8</c:v>
                </c:pt>
                <c:pt idx="13307">
                  <c:v>1330.9</c:v>
                </c:pt>
                <c:pt idx="13308">
                  <c:v>1331</c:v>
                </c:pt>
                <c:pt idx="13309">
                  <c:v>1331.1</c:v>
                </c:pt>
                <c:pt idx="13310">
                  <c:v>1331.2</c:v>
                </c:pt>
                <c:pt idx="13311">
                  <c:v>1331.3</c:v>
                </c:pt>
                <c:pt idx="13312">
                  <c:v>1331.4</c:v>
                </c:pt>
                <c:pt idx="13313">
                  <c:v>1331.5</c:v>
                </c:pt>
                <c:pt idx="13314">
                  <c:v>1331.6</c:v>
                </c:pt>
                <c:pt idx="13315">
                  <c:v>1331.7</c:v>
                </c:pt>
                <c:pt idx="13316">
                  <c:v>1331.8</c:v>
                </c:pt>
                <c:pt idx="13317">
                  <c:v>1331.9</c:v>
                </c:pt>
                <c:pt idx="13318">
                  <c:v>1332</c:v>
                </c:pt>
                <c:pt idx="13319">
                  <c:v>1332.1</c:v>
                </c:pt>
                <c:pt idx="13320">
                  <c:v>1332.2</c:v>
                </c:pt>
                <c:pt idx="13321">
                  <c:v>1332.3</c:v>
                </c:pt>
                <c:pt idx="13322">
                  <c:v>1332.4</c:v>
                </c:pt>
                <c:pt idx="13323">
                  <c:v>1332.5</c:v>
                </c:pt>
                <c:pt idx="13324">
                  <c:v>1332.6</c:v>
                </c:pt>
                <c:pt idx="13325">
                  <c:v>1332.7</c:v>
                </c:pt>
                <c:pt idx="13326">
                  <c:v>1332.8</c:v>
                </c:pt>
                <c:pt idx="13327">
                  <c:v>1332.9</c:v>
                </c:pt>
                <c:pt idx="13328">
                  <c:v>1333</c:v>
                </c:pt>
                <c:pt idx="13329">
                  <c:v>1333.1</c:v>
                </c:pt>
                <c:pt idx="13330">
                  <c:v>1333.2</c:v>
                </c:pt>
                <c:pt idx="13331">
                  <c:v>1333.3</c:v>
                </c:pt>
                <c:pt idx="13332">
                  <c:v>1333.4</c:v>
                </c:pt>
                <c:pt idx="13333">
                  <c:v>1333.5</c:v>
                </c:pt>
                <c:pt idx="13334">
                  <c:v>1333.6</c:v>
                </c:pt>
                <c:pt idx="13335">
                  <c:v>1333.7</c:v>
                </c:pt>
                <c:pt idx="13336">
                  <c:v>1333.8</c:v>
                </c:pt>
                <c:pt idx="13337">
                  <c:v>1333.9</c:v>
                </c:pt>
                <c:pt idx="13338">
                  <c:v>1334</c:v>
                </c:pt>
                <c:pt idx="13339">
                  <c:v>1334.1</c:v>
                </c:pt>
                <c:pt idx="13340">
                  <c:v>1334.2</c:v>
                </c:pt>
                <c:pt idx="13341">
                  <c:v>1334.3</c:v>
                </c:pt>
                <c:pt idx="13342">
                  <c:v>1334.4</c:v>
                </c:pt>
                <c:pt idx="13343">
                  <c:v>1334.5</c:v>
                </c:pt>
                <c:pt idx="13344">
                  <c:v>1334.6</c:v>
                </c:pt>
                <c:pt idx="13345">
                  <c:v>1334.7</c:v>
                </c:pt>
                <c:pt idx="13346">
                  <c:v>1334.8</c:v>
                </c:pt>
                <c:pt idx="13347">
                  <c:v>1334.9</c:v>
                </c:pt>
                <c:pt idx="13348">
                  <c:v>1335</c:v>
                </c:pt>
                <c:pt idx="13349">
                  <c:v>1335.1</c:v>
                </c:pt>
                <c:pt idx="13350">
                  <c:v>1335.2</c:v>
                </c:pt>
                <c:pt idx="13351">
                  <c:v>1335.3</c:v>
                </c:pt>
                <c:pt idx="13352">
                  <c:v>1335.4</c:v>
                </c:pt>
                <c:pt idx="13353">
                  <c:v>1335.5</c:v>
                </c:pt>
                <c:pt idx="13354">
                  <c:v>1335.6</c:v>
                </c:pt>
                <c:pt idx="13355">
                  <c:v>1335.7</c:v>
                </c:pt>
                <c:pt idx="13356">
                  <c:v>1335.8</c:v>
                </c:pt>
                <c:pt idx="13357">
                  <c:v>1335.9</c:v>
                </c:pt>
                <c:pt idx="13358">
                  <c:v>1336</c:v>
                </c:pt>
                <c:pt idx="13359">
                  <c:v>1336.1</c:v>
                </c:pt>
                <c:pt idx="13360">
                  <c:v>1336.2</c:v>
                </c:pt>
                <c:pt idx="13361">
                  <c:v>1336.3</c:v>
                </c:pt>
                <c:pt idx="13362">
                  <c:v>1336.4</c:v>
                </c:pt>
                <c:pt idx="13363">
                  <c:v>1336.5</c:v>
                </c:pt>
                <c:pt idx="13364">
                  <c:v>1336.6</c:v>
                </c:pt>
                <c:pt idx="13365">
                  <c:v>1336.7</c:v>
                </c:pt>
                <c:pt idx="13366">
                  <c:v>1336.8</c:v>
                </c:pt>
                <c:pt idx="13367">
                  <c:v>1336.9</c:v>
                </c:pt>
                <c:pt idx="13368">
                  <c:v>1337</c:v>
                </c:pt>
                <c:pt idx="13369">
                  <c:v>1337.1</c:v>
                </c:pt>
                <c:pt idx="13370">
                  <c:v>1337.2</c:v>
                </c:pt>
                <c:pt idx="13371">
                  <c:v>1337.3</c:v>
                </c:pt>
                <c:pt idx="13372">
                  <c:v>1337.4</c:v>
                </c:pt>
                <c:pt idx="13373">
                  <c:v>1337.5</c:v>
                </c:pt>
                <c:pt idx="13374">
                  <c:v>1337.6</c:v>
                </c:pt>
                <c:pt idx="13375">
                  <c:v>1337.7</c:v>
                </c:pt>
                <c:pt idx="13376">
                  <c:v>1337.8</c:v>
                </c:pt>
                <c:pt idx="13377">
                  <c:v>1337.9</c:v>
                </c:pt>
                <c:pt idx="13378">
                  <c:v>1338</c:v>
                </c:pt>
                <c:pt idx="13379">
                  <c:v>1338.1</c:v>
                </c:pt>
                <c:pt idx="13380">
                  <c:v>1338.2</c:v>
                </c:pt>
                <c:pt idx="13381">
                  <c:v>1338.3</c:v>
                </c:pt>
                <c:pt idx="13382">
                  <c:v>1338.4</c:v>
                </c:pt>
                <c:pt idx="13383">
                  <c:v>1338.5</c:v>
                </c:pt>
                <c:pt idx="13384">
                  <c:v>1338.6</c:v>
                </c:pt>
                <c:pt idx="13385">
                  <c:v>1338.7</c:v>
                </c:pt>
                <c:pt idx="13386">
                  <c:v>1338.8</c:v>
                </c:pt>
                <c:pt idx="13387">
                  <c:v>1338.9</c:v>
                </c:pt>
                <c:pt idx="13388">
                  <c:v>1339</c:v>
                </c:pt>
                <c:pt idx="13389">
                  <c:v>1339.1</c:v>
                </c:pt>
                <c:pt idx="13390">
                  <c:v>1339.2</c:v>
                </c:pt>
                <c:pt idx="13391">
                  <c:v>1339.3</c:v>
                </c:pt>
                <c:pt idx="13392">
                  <c:v>1339.4</c:v>
                </c:pt>
                <c:pt idx="13393">
                  <c:v>1339.5</c:v>
                </c:pt>
                <c:pt idx="13394">
                  <c:v>1339.6</c:v>
                </c:pt>
                <c:pt idx="13395">
                  <c:v>1339.7</c:v>
                </c:pt>
                <c:pt idx="13396">
                  <c:v>1339.8</c:v>
                </c:pt>
                <c:pt idx="13397">
                  <c:v>1339.9</c:v>
                </c:pt>
                <c:pt idx="13398">
                  <c:v>1340</c:v>
                </c:pt>
                <c:pt idx="13399">
                  <c:v>1340.1</c:v>
                </c:pt>
                <c:pt idx="13400">
                  <c:v>1340.2</c:v>
                </c:pt>
                <c:pt idx="13401">
                  <c:v>1340.3</c:v>
                </c:pt>
                <c:pt idx="13402">
                  <c:v>1340.4</c:v>
                </c:pt>
                <c:pt idx="13403">
                  <c:v>1340.5</c:v>
                </c:pt>
                <c:pt idx="13404">
                  <c:v>1340.6</c:v>
                </c:pt>
                <c:pt idx="13405">
                  <c:v>1340.7</c:v>
                </c:pt>
                <c:pt idx="13406">
                  <c:v>1340.8</c:v>
                </c:pt>
                <c:pt idx="13407">
                  <c:v>1340.9</c:v>
                </c:pt>
                <c:pt idx="13408">
                  <c:v>1341</c:v>
                </c:pt>
                <c:pt idx="13409">
                  <c:v>1341.1</c:v>
                </c:pt>
                <c:pt idx="13410">
                  <c:v>1341.2</c:v>
                </c:pt>
                <c:pt idx="13411">
                  <c:v>1341.3</c:v>
                </c:pt>
                <c:pt idx="13412">
                  <c:v>1341.4</c:v>
                </c:pt>
                <c:pt idx="13413">
                  <c:v>1341.5</c:v>
                </c:pt>
                <c:pt idx="13414">
                  <c:v>1341.6</c:v>
                </c:pt>
                <c:pt idx="13415">
                  <c:v>1341.7</c:v>
                </c:pt>
                <c:pt idx="13416">
                  <c:v>1341.8</c:v>
                </c:pt>
                <c:pt idx="13417">
                  <c:v>1341.9</c:v>
                </c:pt>
                <c:pt idx="13418">
                  <c:v>1342</c:v>
                </c:pt>
                <c:pt idx="13419">
                  <c:v>1342.1</c:v>
                </c:pt>
                <c:pt idx="13420">
                  <c:v>1342.2</c:v>
                </c:pt>
                <c:pt idx="13421">
                  <c:v>1342.3</c:v>
                </c:pt>
                <c:pt idx="13422">
                  <c:v>1342.4</c:v>
                </c:pt>
                <c:pt idx="13423">
                  <c:v>1342.5</c:v>
                </c:pt>
                <c:pt idx="13424">
                  <c:v>1342.6</c:v>
                </c:pt>
                <c:pt idx="13425">
                  <c:v>1342.7</c:v>
                </c:pt>
                <c:pt idx="13426">
                  <c:v>1342.8</c:v>
                </c:pt>
                <c:pt idx="13427">
                  <c:v>1342.9</c:v>
                </c:pt>
                <c:pt idx="13428">
                  <c:v>1343</c:v>
                </c:pt>
                <c:pt idx="13429">
                  <c:v>1343.1</c:v>
                </c:pt>
                <c:pt idx="13430">
                  <c:v>1343.2</c:v>
                </c:pt>
                <c:pt idx="13431">
                  <c:v>1343.3</c:v>
                </c:pt>
                <c:pt idx="13432">
                  <c:v>1343.4</c:v>
                </c:pt>
                <c:pt idx="13433">
                  <c:v>1343.5</c:v>
                </c:pt>
                <c:pt idx="13434">
                  <c:v>1343.6</c:v>
                </c:pt>
                <c:pt idx="13435">
                  <c:v>1343.7</c:v>
                </c:pt>
                <c:pt idx="13436">
                  <c:v>1343.8</c:v>
                </c:pt>
                <c:pt idx="13437">
                  <c:v>1343.9</c:v>
                </c:pt>
                <c:pt idx="13438">
                  <c:v>1344</c:v>
                </c:pt>
                <c:pt idx="13439">
                  <c:v>1344.1</c:v>
                </c:pt>
                <c:pt idx="13440">
                  <c:v>1344.2</c:v>
                </c:pt>
                <c:pt idx="13441">
                  <c:v>1344.3</c:v>
                </c:pt>
                <c:pt idx="13442">
                  <c:v>1344.4</c:v>
                </c:pt>
                <c:pt idx="13443">
                  <c:v>1344.5</c:v>
                </c:pt>
                <c:pt idx="13444">
                  <c:v>1344.6</c:v>
                </c:pt>
                <c:pt idx="13445">
                  <c:v>1344.7</c:v>
                </c:pt>
                <c:pt idx="13446">
                  <c:v>1344.8</c:v>
                </c:pt>
                <c:pt idx="13447">
                  <c:v>1344.9</c:v>
                </c:pt>
                <c:pt idx="13448">
                  <c:v>1345</c:v>
                </c:pt>
                <c:pt idx="13449">
                  <c:v>1345.1</c:v>
                </c:pt>
                <c:pt idx="13450">
                  <c:v>1345.2</c:v>
                </c:pt>
                <c:pt idx="13451">
                  <c:v>1345.3</c:v>
                </c:pt>
                <c:pt idx="13452">
                  <c:v>1345.4</c:v>
                </c:pt>
                <c:pt idx="13453">
                  <c:v>1345.5</c:v>
                </c:pt>
                <c:pt idx="13454">
                  <c:v>1345.6</c:v>
                </c:pt>
                <c:pt idx="13455">
                  <c:v>1345.7</c:v>
                </c:pt>
                <c:pt idx="13456">
                  <c:v>1345.8</c:v>
                </c:pt>
                <c:pt idx="13457">
                  <c:v>1345.9</c:v>
                </c:pt>
                <c:pt idx="13458">
                  <c:v>1346</c:v>
                </c:pt>
                <c:pt idx="13459">
                  <c:v>1346.1</c:v>
                </c:pt>
                <c:pt idx="13460">
                  <c:v>1346.2</c:v>
                </c:pt>
                <c:pt idx="13461">
                  <c:v>1346.3</c:v>
                </c:pt>
                <c:pt idx="13462">
                  <c:v>1346.4</c:v>
                </c:pt>
                <c:pt idx="13463">
                  <c:v>1346.5</c:v>
                </c:pt>
                <c:pt idx="13464">
                  <c:v>1346.6</c:v>
                </c:pt>
                <c:pt idx="13465">
                  <c:v>1346.7</c:v>
                </c:pt>
                <c:pt idx="13466">
                  <c:v>1346.8</c:v>
                </c:pt>
                <c:pt idx="13467">
                  <c:v>1346.9</c:v>
                </c:pt>
                <c:pt idx="13468">
                  <c:v>1347</c:v>
                </c:pt>
                <c:pt idx="13469">
                  <c:v>1347.1</c:v>
                </c:pt>
                <c:pt idx="13470">
                  <c:v>1347.2</c:v>
                </c:pt>
                <c:pt idx="13471">
                  <c:v>1347.3</c:v>
                </c:pt>
                <c:pt idx="13472">
                  <c:v>1347.4</c:v>
                </c:pt>
                <c:pt idx="13473">
                  <c:v>1347.5</c:v>
                </c:pt>
                <c:pt idx="13474">
                  <c:v>1347.6</c:v>
                </c:pt>
                <c:pt idx="13475">
                  <c:v>1347.7</c:v>
                </c:pt>
                <c:pt idx="13476">
                  <c:v>1347.8</c:v>
                </c:pt>
                <c:pt idx="13477">
                  <c:v>1347.9</c:v>
                </c:pt>
                <c:pt idx="13478">
                  <c:v>1348</c:v>
                </c:pt>
                <c:pt idx="13479">
                  <c:v>1348.1</c:v>
                </c:pt>
                <c:pt idx="13480">
                  <c:v>1348.2</c:v>
                </c:pt>
                <c:pt idx="13481">
                  <c:v>1348.3</c:v>
                </c:pt>
                <c:pt idx="13482">
                  <c:v>1348.4</c:v>
                </c:pt>
                <c:pt idx="13483">
                  <c:v>1348.5</c:v>
                </c:pt>
                <c:pt idx="13484">
                  <c:v>1348.6</c:v>
                </c:pt>
                <c:pt idx="13485">
                  <c:v>1348.7</c:v>
                </c:pt>
                <c:pt idx="13486">
                  <c:v>1348.8</c:v>
                </c:pt>
                <c:pt idx="13487">
                  <c:v>1348.9</c:v>
                </c:pt>
                <c:pt idx="13488">
                  <c:v>1349</c:v>
                </c:pt>
                <c:pt idx="13489">
                  <c:v>1349.1</c:v>
                </c:pt>
                <c:pt idx="13490">
                  <c:v>1349.2</c:v>
                </c:pt>
                <c:pt idx="13491">
                  <c:v>1349.3</c:v>
                </c:pt>
                <c:pt idx="13492">
                  <c:v>1349.4</c:v>
                </c:pt>
                <c:pt idx="13493">
                  <c:v>1349.5</c:v>
                </c:pt>
                <c:pt idx="13494">
                  <c:v>1349.6</c:v>
                </c:pt>
                <c:pt idx="13495">
                  <c:v>1349.7</c:v>
                </c:pt>
                <c:pt idx="13496">
                  <c:v>1349.8</c:v>
                </c:pt>
                <c:pt idx="13497">
                  <c:v>1349.9</c:v>
                </c:pt>
                <c:pt idx="13498">
                  <c:v>1350</c:v>
                </c:pt>
                <c:pt idx="13499">
                  <c:v>1350.1</c:v>
                </c:pt>
                <c:pt idx="13500">
                  <c:v>1350.2</c:v>
                </c:pt>
                <c:pt idx="13501">
                  <c:v>1350.3</c:v>
                </c:pt>
                <c:pt idx="13502">
                  <c:v>1350.4</c:v>
                </c:pt>
                <c:pt idx="13503">
                  <c:v>1350.5</c:v>
                </c:pt>
                <c:pt idx="13504">
                  <c:v>1350.6</c:v>
                </c:pt>
                <c:pt idx="13505">
                  <c:v>1350.7</c:v>
                </c:pt>
                <c:pt idx="13506">
                  <c:v>1350.8</c:v>
                </c:pt>
                <c:pt idx="13507">
                  <c:v>1350.9</c:v>
                </c:pt>
                <c:pt idx="13508">
                  <c:v>1351</c:v>
                </c:pt>
                <c:pt idx="13509">
                  <c:v>1351.1</c:v>
                </c:pt>
                <c:pt idx="13510">
                  <c:v>1351.2</c:v>
                </c:pt>
                <c:pt idx="13511">
                  <c:v>1351.3</c:v>
                </c:pt>
                <c:pt idx="13512">
                  <c:v>1351.4</c:v>
                </c:pt>
                <c:pt idx="13513">
                  <c:v>1351.5</c:v>
                </c:pt>
                <c:pt idx="13514">
                  <c:v>1351.6</c:v>
                </c:pt>
                <c:pt idx="13515">
                  <c:v>1351.7</c:v>
                </c:pt>
                <c:pt idx="13516">
                  <c:v>1351.8</c:v>
                </c:pt>
                <c:pt idx="13517">
                  <c:v>1351.9</c:v>
                </c:pt>
                <c:pt idx="13518">
                  <c:v>1352</c:v>
                </c:pt>
                <c:pt idx="13519">
                  <c:v>1352.1</c:v>
                </c:pt>
                <c:pt idx="13520">
                  <c:v>1352.2</c:v>
                </c:pt>
                <c:pt idx="13521">
                  <c:v>1352.3</c:v>
                </c:pt>
                <c:pt idx="13522">
                  <c:v>1352.4</c:v>
                </c:pt>
                <c:pt idx="13523">
                  <c:v>1352.5</c:v>
                </c:pt>
                <c:pt idx="13524">
                  <c:v>1352.6</c:v>
                </c:pt>
                <c:pt idx="13525">
                  <c:v>1352.7</c:v>
                </c:pt>
                <c:pt idx="13526">
                  <c:v>1352.8</c:v>
                </c:pt>
                <c:pt idx="13527">
                  <c:v>1352.9</c:v>
                </c:pt>
                <c:pt idx="13528">
                  <c:v>1353</c:v>
                </c:pt>
                <c:pt idx="13529">
                  <c:v>1353.1</c:v>
                </c:pt>
                <c:pt idx="13530">
                  <c:v>1353.2</c:v>
                </c:pt>
                <c:pt idx="13531">
                  <c:v>1353.3</c:v>
                </c:pt>
                <c:pt idx="13532">
                  <c:v>1353.4</c:v>
                </c:pt>
                <c:pt idx="13533">
                  <c:v>1353.5</c:v>
                </c:pt>
                <c:pt idx="13534">
                  <c:v>1353.6</c:v>
                </c:pt>
                <c:pt idx="13535">
                  <c:v>1353.7</c:v>
                </c:pt>
                <c:pt idx="13536">
                  <c:v>1353.8</c:v>
                </c:pt>
                <c:pt idx="13537">
                  <c:v>1353.9</c:v>
                </c:pt>
                <c:pt idx="13538">
                  <c:v>1354</c:v>
                </c:pt>
                <c:pt idx="13539">
                  <c:v>1354.1</c:v>
                </c:pt>
                <c:pt idx="13540">
                  <c:v>1354.2</c:v>
                </c:pt>
                <c:pt idx="13541">
                  <c:v>1354.3</c:v>
                </c:pt>
                <c:pt idx="13542">
                  <c:v>1354.4</c:v>
                </c:pt>
                <c:pt idx="13543">
                  <c:v>1354.5</c:v>
                </c:pt>
                <c:pt idx="13544">
                  <c:v>1354.6</c:v>
                </c:pt>
                <c:pt idx="13545">
                  <c:v>1354.7</c:v>
                </c:pt>
                <c:pt idx="13546">
                  <c:v>1354.8</c:v>
                </c:pt>
                <c:pt idx="13547">
                  <c:v>1354.9</c:v>
                </c:pt>
                <c:pt idx="13548">
                  <c:v>1355</c:v>
                </c:pt>
                <c:pt idx="13549">
                  <c:v>1355.1</c:v>
                </c:pt>
                <c:pt idx="13550">
                  <c:v>1355.2</c:v>
                </c:pt>
                <c:pt idx="13551">
                  <c:v>1355.3</c:v>
                </c:pt>
                <c:pt idx="13552">
                  <c:v>1355.4</c:v>
                </c:pt>
                <c:pt idx="13553">
                  <c:v>1355.5</c:v>
                </c:pt>
                <c:pt idx="13554">
                  <c:v>1355.6</c:v>
                </c:pt>
                <c:pt idx="13555">
                  <c:v>1355.7</c:v>
                </c:pt>
                <c:pt idx="13556">
                  <c:v>1355.8</c:v>
                </c:pt>
                <c:pt idx="13557">
                  <c:v>1355.9</c:v>
                </c:pt>
                <c:pt idx="13558">
                  <c:v>1356</c:v>
                </c:pt>
                <c:pt idx="13559">
                  <c:v>1356.1</c:v>
                </c:pt>
                <c:pt idx="13560">
                  <c:v>1356.2</c:v>
                </c:pt>
                <c:pt idx="13561">
                  <c:v>1356.3</c:v>
                </c:pt>
                <c:pt idx="13562">
                  <c:v>1356.4</c:v>
                </c:pt>
                <c:pt idx="13563">
                  <c:v>1356.5</c:v>
                </c:pt>
                <c:pt idx="13564">
                  <c:v>1356.6</c:v>
                </c:pt>
                <c:pt idx="13565">
                  <c:v>1356.7</c:v>
                </c:pt>
                <c:pt idx="13566">
                  <c:v>1356.8</c:v>
                </c:pt>
                <c:pt idx="13567">
                  <c:v>1356.9</c:v>
                </c:pt>
                <c:pt idx="13568">
                  <c:v>1357</c:v>
                </c:pt>
                <c:pt idx="13569">
                  <c:v>1357.1</c:v>
                </c:pt>
                <c:pt idx="13570">
                  <c:v>1357.2</c:v>
                </c:pt>
                <c:pt idx="13571">
                  <c:v>1357.3</c:v>
                </c:pt>
                <c:pt idx="13572">
                  <c:v>1357.4</c:v>
                </c:pt>
                <c:pt idx="13573">
                  <c:v>1357.5</c:v>
                </c:pt>
                <c:pt idx="13574">
                  <c:v>1357.6</c:v>
                </c:pt>
                <c:pt idx="13575">
                  <c:v>1357.7</c:v>
                </c:pt>
                <c:pt idx="13576">
                  <c:v>1357.8</c:v>
                </c:pt>
                <c:pt idx="13577">
                  <c:v>1357.9</c:v>
                </c:pt>
                <c:pt idx="13578">
                  <c:v>1358</c:v>
                </c:pt>
                <c:pt idx="13579">
                  <c:v>1358.1</c:v>
                </c:pt>
                <c:pt idx="13580">
                  <c:v>1358.2</c:v>
                </c:pt>
                <c:pt idx="13581">
                  <c:v>1358.3</c:v>
                </c:pt>
                <c:pt idx="13582">
                  <c:v>1358.4</c:v>
                </c:pt>
                <c:pt idx="13583">
                  <c:v>1358.5</c:v>
                </c:pt>
                <c:pt idx="13584">
                  <c:v>1358.6</c:v>
                </c:pt>
                <c:pt idx="13585">
                  <c:v>1358.7</c:v>
                </c:pt>
                <c:pt idx="13586">
                  <c:v>1358.8</c:v>
                </c:pt>
                <c:pt idx="13587">
                  <c:v>1358.9</c:v>
                </c:pt>
                <c:pt idx="13588">
                  <c:v>1359</c:v>
                </c:pt>
                <c:pt idx="13589">
                  <c:v>1359.1</c:v>
                </c:pt>
                <c:pt idx="13590">
                  <c:v>1359.2</c:v>
                </c:pt>
                <c:pt idx="13591">
                  <c:v>1359.3</c:v>
                </c:pt>
                <c:pt idx="13592">
                  <c:v>1359.4</c:v>
                </c:pt>
                <c:pt idx="13593">
                  <c:v>1359.5</c:v>
                </c:pt>
                <c:pt idx="13594">
                  <c:v>1359.6</c:v>
                </c:pt>
                <c:pt idx="13595">
                  <c:v>1359.7</c:v>
                </c:pt>
                <c:pt idx="13596">
                  <c:v>1359.8</c:v>
                </c:pt>
                <c:pt idx="13597">
                  <c:v>1359.9</c:v>
                </c:pt>
                <c:pt idx="13598">
                  <c:v>1360</c:v>
                </c:pt>
                <c:pt idx="13599">
                  <c:v>1360.1</c:v>
                </c:pt>
                <c:pt idx="13600">
                  <c:v>1360.2</c:v>
                </c:pt>
                <c:pt idx="13601">
                  <c:v>1360.3</c:v>
                </c:pt>
                <c:pt idx="13602">
                  <c:v>1360.4</c:v>
                </c:pt>
                <c:pt idx="13603">
                  <c:v>1360.5</c:v>
                </c:pt>
                <c:pt idx="13604">
                  <c:v>1360.6</c:v>
                </c:pt>
                <c:pt idx="13605">
                  <c:v>1360.7</c:v>
                </c:pt>
                <c:pt idx="13606">
                  <c:v>1360.8</c:v>
                </c:pt>
                <c:pt idx="13607">
                  <c:v>1360.9</c:v>
                </c:pt>
                <c:pt idx="13608">
                  <c:v>1361</c:v>
                </c:pt>
                <c:pt idx="13609">
                  <c:v>1361.1</c:v>
                </c:pt>
                <c:pt idx="13610">
                  <c:v>1361.2</c:v>
                </c:pt>
                <c:pt idx="13611">
                  <c:v>1361.3</c:v>
                </c:pt>
                <c:pt idx="13612">
                  <c:v>1361.4</c:v>
                </c:pt>
                <c:pt idx="13613">
                  <c:v>1361.5</c:v>
                </c:pt>
                <c:pt idx="13614">
                  <c:v>1361.6</c:v>
                </c:pt>
                <c:pt idx="13615">
                  <c:v>1361.7</c:v>
                </c:pt>
                <c:pt idx="13616">
                  <c:v>1361.8</c:v>
                </c:pt>
                <c:pt idx="13617">
                  <c:v>1361.9</c:v>
                </c:pt>
                <c:pt idx="13618">
                  <c:v>1362</c:v>
                </c:pt>
                <c:pt idx="13619">
                  <c:v>1362.1</c:v>
                </c:pt>
                <c:pt idx="13620">
                  <c:v>1362.2</c:v>
                </c:pt>
                <c:pt idx="13621">
                  <c:v>1362.3</c:v>
                </c:pt>
                <c:pt idx="13622">
                  <c:v>1362.4</c:v>
                </c:pt>
                <c:pt idx="13623">
                  <c:v>1362.5</c:v>
                </c:pt>
                <c:pt idx="13624">
                  <c:v>1362.6</c:v>
                </c:pt>
                <c:pt idx="13625">
                  <c:v>1362.7</c:v>
                </c:pt>
                <c:pt idx="13626">
                  <c:v>1362.8</c:v>
                </c:pt>
                <c:pt idx="13627">
                  <c:v>1362.9</c:v>
                </c:pt>
                <c:pt idx="13628">
                  <c:v>1363</c:v>
                </c:pt>
                <c:pt idx="13629">
                  <c:v>1363.1</c:v>
                </c:pt>
                <c:pt idx="13630">
                  <c:v>1363.2</c:v>
                </c:pt>
                <c:pt idx="13631">
                  <c:v>1363.3</c:v>
                </c:pt>
                <c:pt idx="13632">
                  <c:v>1363.4</c:v>
                </c:pt>
                <c:pt idx="13633">
                  <c:v>1363.5</c:v>
                </c:pt>
                <c:pt idx="13634">
                  <c:v>1363.6</c:v>
                </c:pt>
                <c:pt idx="13635">
                  <c:v>1363.7</c:v>
                </c:pt>
                <c:pt idx="13636">
                  <c:v>1363.8</c:v>
                </c:pt>
                <c:pt idx="13637">
                  <c:v>1363.9</c:v>
                </c:pt>
                <c:pt idx="13638">
                  <c:v>1364</c:v>
                </c:pt>
                <c:pt idx="13639">
                  <c:v>1364.1</c:v>
                </c:pt>
                <c:pt idx="13640">
                  <c:v>1364.2</c:v>
                </c:pt>
                <c:pt idx="13641">
                  <c:v>1364.3</c:v>
                </c:pt>
                <c:pt idx="13642">
                  <c:v>1364.4</c:v>
                </c:pt>
                <c:pt idx="13643">
                  <c:v>1364.5</c:v>
                </c:pt>
                <c:pt idx="13644">
                  <c:v>1364.6</c:v>
                </c:pt>
                <c:pt idx="13645">
                  <c:v>1364.7</c:v>
                </c:pt>
                <c:pt idx="13646">
                  <c:v>1364.8</c:v>
                </c:pt>
                <c:pt idx="13647">
                  <c:v>1364.9</c:v>
                </c:pt>
                <c:pt idx="13648">
                  <c:v>1365</c:v>
                </c:pt>
                <c:pt idx="13649">
                  <c:v>1365.1</c:v>
                </c:pt>
                <c:pt idx="13650">
                  <c:v>1365.2</c:v>
                </c:pt>
                <c:pt idx="13651">
                  <c:v>1365.3</c:v>
                </c:pt>
                <c:pt idx="13652">
                  <c:v>1365.4</c:v>
                </c:pt>
                <c:pt idx="13653">
                  <c:v>1365.5</c:v>
                </c:pt>
                <c:pt idx="13654">
                  <c:v>1365.6</c:v>
                </c:pt>
                <c:pt idx="13655">
                  <c:v>1365.7</c:v>
                </c:pt>
                <c:pt idx="13656">
                  <c:v>1365.8</c:v>
                </c:pt>
                <c:pt idx="13657">
                  <c:v>1365.9</c:v>
                </c:pt>
                <c:pt idx="13658">
                  <c:v>1366</c:v>
                </c:pt>
                <c:pt idx="13659">
                  <c:v>1366.1</c:v>
                </c:pt>
                <c:pt idx="13660">
                  <c:v>1366.2</c:v>
                </c:pt>
                <c:pt idx="13661">
                  <c:v>1366.3</c:v>
                </c:pt>
                <c:pt idx="13662">
                  <c:v>1366.4</c:v>
                </c:pt>
                <c:pt idx="13663">
                  <c:v>1366.5</c:v>
                </c:pt>
                <c:pt idx="13664">
                  <c:v>1366.6</c:v>
                </c:pt>
                <c:pt idx="13665">
                  <c:v>1366.7</c:v>
                </c:pt>
                <c:pt idx="13666">
                  <c:v>1366.8</c:v>
                </c:pt>
                <c:pt idx="13667">
                  <c:v>1366.9</c:v>
                </c:pt>
                <c:pt idx="13668">
                  <c:v>1367</c:v>
                </c:pt>
                <c:pt idx="13669">
                  <c:v>1367.1</c:v>
                </c:pt>
                <c:pt idx="13670">
                  <c:v>1367.2</c:v>
                </c:pt>
                <c:pt idx="13671">
                  <c:v>1367.3</c:v>
                </c:pt>
                <c:pt idx="13672">
                  <c:v>1367.4</c:v>
                </c:pt>
                <c:pt idx="13673">
                  <c:v>1367.5</c:v>
                </c:pt>
                <c:pt idx="13674">
                  <c:v>1367.6</c:v>
                </c:pt>
                <c:pt idx="13675">
                  <c:v>1367.7</c:v>
                </c:pt>
                <c:pt idx="13676">
                  <c:v>1367.8</c:v>
                </c:pt>
                <c:pt idx="13677">
                  <c:v>1367.9</c:v>
                </c:pt>
                <c:pt idx="13678">
                  <c:v>1368</c:v>
                </c:pt>
                <c:pt idx="13679">
                  <c:v>1368.1</c:v>
                </c:pt>
                <c:pt idx="13680">
                  <c:v>1368.2</c:v>
                </c:pt>
                <c:pt idx="13681">
                  <c:v>1368.3</c:v>
                </c:pt>
                <c:pt idx="13682">
                  <c:v>1368.4</c:v>
                </c:pt>
                <c:pt idx="13683">
                  <c:v>1368.5</c:v>
                </c:pt>
                <c:pt idx="13684">
                  <c:v>1368.6</c:v>
                </c:pt>
                <c:pt idx="13685">
                  <c:v>1368.7</c:v>
                </c:pt>
                <c:pt idx="13686">
                  <c:v>1368.8</c:v>
                </c:pt>
                <c:pt idx="13687">
                  <c:v>1368.9</c:v>
                </c:pt>
                <c:pt idx="13688">
                  <c:v>1369</c:v>
                </c:pt>
                <c:pt idx="13689">
                  <c:v>1369.1</c:v>
                </c:pt>
                <c:pt idx="13690">
                  <c:v>1369.2</c:v>
                </c:pt>
                <c:pt idx="13691">
                  <c:v>1369.3</c:v>
                </c:pt>
                <c:pt idx="13692">
                  <c:v>1369.4</c:v>
                </c:pt>
                <c:pt idx="13693">
                  <c:v>1369.5</c:v>
                </c:pt>
                <c:pt idx="13694">
                  <c:v>1369.6</c:v>
                </c:pt>
                <c:pt idx="13695">
                  <c:v>1369.7</c:v>
                </c:pt>
                <c:pt idx="13696">
                  <c:v>1369.8</c:v>
                </c:pt>
                <c:pt idx="13697">
                  <c:v>1369.9</c:v>
                </c:pt>
                <c:pt idx="13698">
                  <c:v>1370</c:v>
                </c:pt>
                <c:pt idx="13699">
                  <c:v>1370.1</c:v>
                </c:pt>
                <c:pt idx="13700">
                  <c:v>1370.2</c:v>
                </c:pt>
                <c:pt idx="13701">
                  <c:v>1370.3</c:v>
                </c:pt>
                <c:pt idx="13702">
                  <c:v>1370.4</c:v>
                </c:pt>
                <c:pt idx="13703">
                  <c:v>1370.5</c:v>
                </c:pt>
                <c:pt idx="13704">
                  <c:v>1370.6</c:v>
                </c:pt>
                <c:pt idx="13705">
                  <c:v>1370.7</c:v>
                </c:pt>
                <c:pt idx="13706">
                  <c:v>1370.8</c:v>
                </c:pt>
                <c:pt idx="13707">
                  <c:v>1370.9</c:v>
                </c:pt>
                <c:pt idx="13708">
                  <c:v>1371</c:v>
                </c:pt>
                <c:pt idx="13709">
                  <c:v>1371.1</c:v>
                </c:pt>
                <c:pt idx="13710">
                  <c:v>1371.2</c:v>
                </c:pt>
                <c:pt idx="13711">
                  <c:v>1371.3</c:v>
                </c:pt>
                <c:pt idx="13712">
                  <c:v>1371.4</c:v>
                </c:pt>
                <c:pt idx="13713">
                  <c:v>1371.5</c:v>
                </c:pt>
                <c:pt idx="13714">
                  <c:v>1371.6</c:v>
                </c:pt>
                <c:pt idx="13715">
                  <c:v>1371.7</c:v>
                </c:pt>
                <c:pt idx="13716">
                  <c:v>1371.8</c:v>
                </c:pt>
                <c:pt idx="13717">
                  <c:v>1371.9</c:v>
                </c:pt>
                <c:pt idx="13718">
                  <c:v>1372</c:v>
                </c:pt>
                <c:pt idx="13719">
                  <c:v>1372.1</c:v>
                </c:pt>
                <c:pt idx="13720">
                  <c:v>1372.2</c:v>
                </c:pt>
                <c:pt idx="13721">
                  <c:v>1372.3</c:v>
                </c:pt>
                <c:pt idx="13722">
                  <c:v>1372.4</c:v>
                </c:pt>
                <c:pt idx="13723">
                  <c:v>1372.5</c:v>
                </c:pt>
                <c:pt idx="13724">
                  <c:v>1372.6</c:v>
                </c:pt>
                <c:pt idx="13725">
                  <c:v>1372.7</c:v>
                </c:pt>
                <c:pt idx="13726">
                  <c:v>1372.8</c:v>
                </c:pt>
                <c:pt idx="13727">
                  <c:v>1372.9</c:v>
                </c:pt>
                <c:pt idx="13728">
                  <c:v>1373</c:v>
                </c:pt>
                <c:pt idx="13729">
                  <c:v>1373.1</c:v>
                </c:pt>
                <c:pt idx="13730">
                  <c:v>1373.2</c:v>
                </c:pt>
                <c:pt idx="13731">
                  <c:v>1373.3</c:v>
                </c:pt>
                <c:pt idx="13732">
                  <c:v>1373.4</c:v>
                </c:pt>
                <c:pt idx="13733">
                  <c:v>1373.5</c:v>
                </c:pt>
                <c:pt idx="13734">
                  <c:v>1373.6</c:v>
                </c:pt>
                <c:pt idx="13735">
                  <c:v>1373.7</c:v>
                </c:pt>
                <c:pt idx="13736">
                  <c:v>1373.8</c:v>
                </c:pt>
                <c:pt idx="13737">
                  <c:v>1373.9</c:v>
                </c:pt>
                <c:pt idx="13738">
                  <c:v>1374</c:v>
                </c:pt>
                <c:pt idx="13739">
                  <c:v>1374.1</c:v>
                </c:pt>
                <c:pt idx="13740">
                  <c:v>1374.2</c:v>
                </c:pt>
                <c:pt idx="13741">
                  <c:v>1374.3</c:v>
                </c:pt>
                <c:pt idx="13742">
                  <c:v>1374.4</c:v>
                </c:pt>
                <c:pt idx="13743">
                  <c:v>1374.5</c:v>
                </c:pt>
                <c:pt idx="13744">
                  <c:v>1374.6</c:v>
                </c:pt>
                <c:pt idx="13745">
                  <c:v>1374.7</c:v>
                </c:pt>
                <c:pt idx="13746">
                  <c:v>1374.8</c:v>
                </c:pt>
                <c:pt idx="13747">
                  <c:v>1374.9</c:v>
                </c:pt>
                <c:pt idx="13748">
                  <c:v>1375</c:v>
                </c:pt>
                <c:pt idx="13749">
                  <c:v>1375.1</c:v>
                </c:pt>
                <c:pt idx="13750">
                  <c:v>1375.2</c:v>
                </c:pt>
                <c:pt idx="13751">
                  <c:v>1375.3</c:v>
                </c:pt>
                <c:pt idx="13752">
                  <c:v>1375.4</c:v>
                </c:pt>
                <c:pt idx="13753">
                  <c:v>1375.5</c:v>
                </c:pt>
                <c:pt idx="13754">
                  <c:v>1375.6</c:v>
                </c:pt>
                <c:pt idx="13755">
                  <c:v>1375.7</c:v>
                </c:pt>
                <c:pt idx="13756">
                  <c:v>1375.8</c:v>
                </c:pt>
                <c:pt idx="13757">
                  <c:v>1375.9</c:v>
                </c:pt>
                <c:pt idx="13758">
                  <c:v>1376</c:v>
                </c:pt>
                <c:pt idx="13759">
                  <c:v>1376.1</c:v>
                </c:pt>
                <c:pt idx="13760">
                  <c:v>1376.2</c:v>
                </c:pt>
                <c:pt idx="13761">
                  <c:v>1376.3</c:v>
                </c:pt>
                <c:pt idx="13762">
                  <c:v>1376.4</c:v>
                </c:pt>
                <c:pt idx="13763">
                  <c:v>1376.5</c:v>
                </c:pt>
                <c:pt idx="13764">
                  <c:v>1376.6</c:v>
                </c:pt>
                <c:pt idx="13765">
                  <c:v>1376.7</c:v>
                </c:pt>
                <c:pt idx="13766">
                  <c:v>1376.8</c:v>
                </c:pt>
                <c:pt idx="13767">
                  <c:v>1376.9</c:v>
                </c:pt>
                <c:pt idx="13768">
                  <c:v>1377</c:v>
                </c:pt>
                <c:pt idx="13769">
                  <c:v>1377.1</c:v>
                </c:pt>
                <c:pt idx="13770">
                  <c:v>1377.2</c:v>
                </c:pt>
                <c:pt idx="13771">
                  <c:v>1377.3</c:v>
                </c:pt>
                <c:pt idx="13772">
                  <c:v>1377.4</c:v>
                </c:pt>
                <c:pt idx="13773">
                  <c:v>1377.5</c:v>
                </c:pt>
                <c:pt idx="13774">
                  <c:v>1377.6</c:v>
                </c:pt>
                <c:pt idx="13775">
                  <c:v>1377.7</c:v>
                </c:pt>
                <c:pt idx="13776">
                  <c:v>1377.8</c:v>
                </c:pt>
                <c:pt idx="13777">
                  <c:v>1377.9</c:v>
                </c:pt>
                <c:pt idx="13778">
                  <c:v>1378</c:v>
                </c:pt>
                <c:pt idx="13779">
                  <c:v>1378.1</c:v>
                </c:pt>
                <c:pt idx="13780">
                  <c:v>1378.2</c:v>
                </c:pt>
                <c:pt idx="13781">
                  <c:v>1378.3</c:v>
                </c:pt>
                <c:pt idx="13782">
                  <c:v>1378.4</c:v>
                </c:pt>
                <c:pt idx="13783">
                  <c:v>1378.5</c:v>
                </c:pt>
                <c:pt idx="13784">
                  <c:v>1378.6</c:v>
                </c:pt>
                <c:pt idx="13785">
                  <c:v>1378.7</c:v>
                </c:pt>
                <c:pt idx="13786">
                  <c:v>1378.8</c:v>
                </c:pt>
                <c:pt idx="13787">
                  <c:v>1378.9</c:v>
                </c:pt>
                <c:pt idx="13788">
                  <c:v>1379</c:v>
                </c:pt>
                <c:pt idx="13789">
                  <c:v>1379.1</c:v>
                </c:pt>
                <c:pt idx="13790">
                  <c:v>1379.2</c:v>
                </c:pt>
                <c:pt idx="13791">
                  <c:v>1379.3</c:v>
                </c:pt>
                <c:pt idx="13792">
                  <c:v>1379.4</c:v>
                </c:pt>
                <c:pt idx="13793">
                  <c:v>1379.5</c:v>
                </c:pt>
                <c:pt idx="13794">
                  <c:v>1379.6</c:v>
                </c:pt>
                <c:pt idx="13795">
                  <c:v>1379.7</c:v>
                </c:pt>
                <c:pt idx="13796">
                  <c:v>1379.8</c:v>
                </c:pt>
                <c:pt idx="13797">
                  <c:v>1379.9</c:v>
                </c:pt>
                <c:pt idx="13798">
                  <c:v>1380</c:v>
                </c:pt>
                <c:pt idx="13799">
                  <c:v>1380.1</c:v>
                </c:pt>
                <c:pt idx="13800">
                  <c:v>1380.2</c:v>
                </c:pt>
                <c:pt idx="13801">
                  <c:v>1380.3</c:v>
                </c:pt>
                <c:pt idx="13802">
                  <c:v>1380.4</c:v>
                </c:pt>
                <c:pt idx="13803">
                  <c:v>1380.5</c:v>
                </c:pt>
                <c:pt idx="13804">
                  <c:v>1380.6</c:v>
                </c:pt>
                <c:pt idx="13805">
                  <c:v>1380.7</c:v>
                </c:pt>
                <c:pt idx="13806">
                  <c:v>1380.8</c:v>
                </c:pt>
                <c:pt idx="13807">
                  <c:v>1380.9</c:v>
                </c:pt>
                <c:pt idx="13808">
                  <c:v>1381</c:v>
                </c:pt>
                <c:pt idx="13809">
                  <c:v>1381.1</c:v>
                </c:pt>
                <c:pt idx="13810">
                  <c:v>1381.2</c:v>
                </c:pt>
                <c:pt idx="13811">
                  <c:v>1381.3</c:v>
                </c:pt>
                <c:pt idx="13812">
                  <c:v>1381.4</c:v>
                </c:pt>
                <c:pt idx="13813">
                  <c:v>1381.5</c:v>
                </c:pt>
                <c:pt idx="13814">
                  <c:v>1381.6</c:v>
                </c:pt>
                <c:pt idx="13815">
                  <c:v>1381.7</c:v>
                </c:pt>
                <c:pt idx="13816">
                  <c:v>1381.8</c:v>
                </c:pt>
                <c:pt idx="13817">
                  <c:v>1381.9</c:v>
                </c:pt>
                <c:pt idx="13818">
                  <c:v>1382</c:v>
                </c:pt>
                <c:pt idx="13819">
                  <c:v>1382.1</c:v>
                </c:pt>
                <c:pt idx="13820">
                  <c:v>1382.2</c:v>
                </c:pt>
                <c:pt idx="13821">
                  <c:v>1382.3</c:v>
                </c:pt>
                <c:pt idx="13822">
                  <c:v>1382.4</c:v>
                </c:pt>
                <c:pt idx="13823">
                  <c:v>1382.5</c:v>
                </c:pt>
                <c:pt idx="13824">
                  <c:v>1382.6</c:v>
                </c:pt>
                <c:pt idx="13825">
                  <c:v>1382.7</c:v>
                </c:pt>
                <c:pt idx="13826">
                  <c:v>1382.8</c:v>
                </c:pt>
                <c:pt idx="13827">
                  <c:v>1382.9</c:v>
                </c:pt>
                <c:pt idx="13828">
                  <c:v>1383</c:v>
                </c:pt>
                <c:pt idx="13829">
                  <c:v>1383.1</c:v>
                </c:pt>
                <c:pt idx="13830">
                  <c:v>1383.2</c:v>
                </c:pt>
                <c:pt idx="13831">
                  <c:v>1383.3</c:v>
                </c:pt>
                <c:pt idx="13832">
                  <c:v>1383.4</c:v>
                </c:pt>
                <c:pt idx="13833">
                  <c:v>1383.5</c:v>
                </c:pt>
                <c:pt idx="13834">
                  <c:v>1383.6</c:v>
                </c:pt>
                <c:pt idx="13835">
                  <c:v>1383.7</c:v>
                </c:pt>
                <c:pt idx="13836">
                  <c:v>1383.8</c:v>
                </c:pt>
                <c:pt idx="13837">
                  <c:v>1383.9</c:v>
                </c:pt>
                <c:pt idx="13838">
                  <c:v>1384</c:v>
                </c:pt>
                <c:pt idx="13839">
                  <c:v>1384.1</c:v>
                </c:pt>
                <c:pt idx="13840">
                  <c:v>1384.2</c:v>
                </c:pt>
                <c:pt idx="13841">
                  <c:v>1384.3</c:v>
                </c:pt>
                <c:pt idx="13842">
                  <c:v>1384.4</c:v>
                </c:pt>
                <c:pt idx="13843">
                  <c:v>1384.5</c:v>
                </c:pt>
                <c:pt idx="13844">
                  <c:v>1384.6</c:v>
                </c:pt>
                <c:pt idx="13845">
                  <c:v>1384.7</c:v>
                </c:pt>
                <c:pt idx="13846">
                  <c:v>1384.8</c:v>
                </c:pt>
                <c:pt idx="13847">
                  <c:v>1384.9</c:v>
                </c:pt>
                <c:pt idx="13848">
                  <c:v>1385</c:v>
                </c:pt>
                <c:pt idx="13849">
                  <c:v>1385.1</c:v>
                </c:pt>
                <c:pt idx="13850">
                  <c:v>1385.2</c:v>
                </c:pt>
                <c:pt idx="13851">
                  <c:v>1385.3</c:v>
                </c:pt>
                <c:pt idx="13852">
                  <c:v>1385.4</c:v>
                </c:pt>
                <c:pt idx="13853">
                  <c:v>1385.5</c:v>
                </c:pt>
                <c:pt idx="13854">
                  <c:v>1385.6</c:v>
                </c:pt>
                <c:pt idx="13855">
                  <c:v>1385.7</c:v>
                </c:pt>
                <c:pt idx="13856">
                  <c:v>1385.8</c:v>
                </c:pt>
                <c:pt idx="13857">
                  <c:v>1385.9</c:v>
                </c:pt>
                <c:pt idx="13858">
                  <c:v>1386</c:v>
                </c:pt>
                <c:pt idx="13859">
                  <c:v>1386.1</c:v>
                </c:pt>
                <c:pt idx="13860">
                  <c:v>1386.2</c:v>
                </c:pt>
                <c:pt idx="13861">
                  <c:v>1386.3</c:v>
                </c:pt>
                <c:pt idx="13862">
                  <c:v>1386.4</c:v>
                </c:pt>
                <c:pt idx="13863">
                  <c:v>1386.5</c:v>
                </c:pt>
                <c:pt idx="13864">
                  <c:v>1386.6</c:v>
                </c:pt>
                <c:pt idx="13865">
                  <c:v>1386.7</c:v>
                </c:pt>
                <c:pt idx="13866">
                  <c:v>1386.8</c:v>
                </c:pt>
                <c:pt idx="13867">
                  <c:v>1386.9</c:v>
                </c:pt>
                <c:pt idx="13868">
                  <c:v>1387</c:v>
                </c:pt>
                <c:pt idx="13869">
                  <c:v>1387.1</c:v>
                </c:pt>
                <c:pt idx="13870">
                  <c:v>1387.2</c:v>
                </c:pt>
                <c:pt idx="13871">
                  <c:v>1387.3</c:v>
                </c:pt>
                <c:pt idx="13872">
                  <c:v>1387.4</c:v>
                </c:pt>
                <c:pt idx="13873">
                  <c:v>1387.5</c:v>
                </c:pt>
                <c:pt idx="13874">
                  <c:v>1387.6</c:v>
                </c:pt>
                <c:pt idx="13875">
                  <c:v>1387.7</c:v>
                </c:pt>
                <c:pt idx="13876">
                  <c:v>1387.8</c:v>
                </c:pt>
                <c:pt idx="13877">
                  <c:v>1387.9</c:v>
                </c:pt>
                <c:pt idx="13878">
                  <c:v>1388</c:v>
                </c:pt>
                <c:pt idx="13879">
                  <c:v>1388.1</c:v>
                </c:pt>
                <c:pt idx="13880">
                  <c:v>1388.2</c:v>
                </c:pt>
                <c:pt idx="13881">
                  <c:v>1388.3</c:v>
                </c:pt>
                <c:pt idx="13882">
                  <c:v>1388.4</c:v>
                </c:pt>
                <c:pt idx="13883">
                  <c:v>1388.5</c:v>
                </c:pt>
                <c:pt idx="13884">
                  <c:v>1388.6</c:v>
                </c:pt>
                <c:pt idx="13885">
                  <c:v>1388.7</c:v>
                </c:pt>
                <c:pt idx="13886">
                  <c:v>1388.8</c:v>
                </c:pt>
                <c:pt idx="13887">
                  <c:v>1388.9</c:v>
                </c:pt>
                <c:pt idx="13888">
                  <c:v>1389</c:v>
                </c:pt>
                <c:pt idx="13889">
                  <c:v>1389.1</c:v>
                </c:pt>
                <c:pt idx="13890">
                  <c:v>1389.2</c:v>
                </c:pt>
                <c:pt idx="13891">
                  <c:v>1389.3</c:v>
                </c:pt>
                <c:pt idx="13892">
                  <c:v>1389.4</c:v>
                </c:pt>
                <c:pt idx="13893">
                  <c:v>1389.5</c:v>
                </c:pt>
                <c:pt idx="13894">
                  <c:v>1389.6</c:v>
                </c:pt>
                <c:pt idx="13895">
                  <c:v>1389.7</c:v>
                </c:pt>
                <c:pt idx="13896">
                  <c:v>1389.8</c:v>
                </c:pt>
                <c:pt idx="13897">
                  <c:v>1389.9</c:v>
                </c:pt>
                <c:pt idx="13898">
                  <c:v>1390</c:v>
                </c:pt>
                <c:pt idx="13899">
                  <c:v>1390.1</c:v>
                </c:pt>
                <c:pt idx="13900">
                  <c:v>1390.2</c:v>
                </c:pt>
                <c:pt idx="13901">
                  <c:v>1390.3</c:v>
                </c:pt>
                <c:pt idx="13902">
                  <c:v>1390.4</c:v>
                </c:pt>
                <c:pt idx="13903">
                  <c:v>1390.5</c:v>
                </c:pt>
                <c:pt idx="13904">
                  <c:v>1390.6</c:v>
                </c:pt>
                <c:pt idx="13905">
                  <c:v>1390.7</c:v>
                </c:pt>
                <c:pt idx="13906">
                  <c:v>1390.8</c:v>
                </c:pt>
                <c:pt idx="13907">
                  <c:v>1390.9</c:v>
                </c:pt>
                <c:pt idx="13908">
                  <c:v>1391</c:v>
                </c:pt>
                <c:pt idx="13909">
                  <c:v>1391.1</c:v>
                </c:pt>
                <c:pt idx="13910">
                  <c:v>1391.2</c:v>
                </c:pt>
                <c:pt idx="13911">
                  <c:v>1391.3</c:v>
                </c:pt>
                <c:pt idx="13912">
                  <c:v>1391.4</c:v>
                </c:pt>
                <c:pt idx="13913">
                  <c:v>1391.5</c:v>
                </c:pt>
                <c:pt idx="13914">
                  <c:v>1391.6</c:v>
                </c:pt>
                <c:pt idx="13915">
                  <c:v>1391.7</c:v>
                </c:pt>
                <c:pt idx="13916">
                  <c:v>1391.8</c:v>
                </c:pt>
                <c:pt idx="13917">
                  <c:v>1391.9</c:v>
                </c:pt>
                <c:pt idx="13918">
                  <c:v>1392</c:v>
                </c:pt>
                <c:pt idx="13919">
                  <c:v>1392.1</c:v>
                </c:pt>
                <c:pt idx="13920">
                  <c:v>1392.2</c:v>
                </c:pt>
                <c:pt idx="13921">
                  <c:v>1392.3</c:v>
                </c:pt>
                <c:pt idx="13922">
                  <c:v>1392.4</c:v>
                </c:pt>
                <c:pt idx="13923">
                  <c:v>1392.5</c:v>
                </c:pt>
                <c:pt idx="13924">
                  <c:v>1392.6</c:v>
                </c:pt>
                <c:pt idx="13925">
                  <c:v>1392.7</c:v>
                </c:pt>
                <c:pt idx="13926">
                  <c:v>1392.8</c:v>
                </c:pt>
                <c:pt idx="13927">
                  <c:v>1392.9</c:v>
                </c:pt>
                <c:pt idx="13928">
                  <c:v>1393</c:v>
                </c:pt>
                <c:pt idx="13929">
                  <c:v>1393.1</c:v>
                </c:pt>
                <c:pt idx="13930">
                  <c:v>1393.2</c:v>
                </c:pt>
                <c:pt idx="13931">
                  <c:v>1393.3</c:v>
                </c:pt>
                <c:pt idx="13932">
                  <c:v>1393.4</c:v>
                </c:pt>
                <c:pt idx="13933">
                  <c:v>1393.5</c:v>
                </c:pt>
                <c:pt idx="13934">
                  <c:v>1393.6</c:v>
                </c:pt>
                <c:pt idx="13935">
                  <c:v>1393.7</c:v>
                </c:pt>
                <c:pt idx="13936">
                  <c:v>1393.8</c:v>
                </c:pt>
                <c:pt idx="13937">
                  <c:v>1393.9</c:v>
                </c:pt>
                <c:pt idx="13938">
                  <c:v>1394</c:v>
                </c:pt>
                <c:pt idx="13939">
                  <c:v>1394.1</c:v>
                </c:pt>
                <c:pt idx="13940">
                  <c:v>1394.2</c:v>
                </c:pt>
                <c:pt idx="13941">
                  <c:v>1394.3</c:v>
                </c:pt>
                <c:pt idx="13942">
                  <c:v>1394.4</c:v>
                </c:pt>
                <c:pt idx="13943">
                  <c:v>1394.5</c:v>
                </c:pt>
                <c:pt idx="13944">
                  <c:v>1394.6</c:v>
                </c:pt>
                <c:pt idx="13945">
                  <c:v>1394.7</c:v>
                </c:pt>
                <c:pt idx="13946">
                  <c:v>1394.8</c:v>
                </c:pt>
                <c:pt idx="13947">
                  <c:v>1394.9</c:v>
                </c:pt>
                <c:pt idx="13948">
                  <c:v>1395</c:v>
                </c:pt>
                <c:pt idx="13949">
                  <c:v>1395.1</c:v>
                </c:pt>
                <c:pt idx="13950">
                  <c:v>1395.2</c:v>
                </c:pt>
                <c:pt idx="13951">
                  <c:v>1395.3</c:v>
                </c:pt>
                <c:pt idx="13952">
                  <c:v>1395.4</c:v>
                </c:pt>
                <c:pt idx="13953">
                  <c:v>1395.5</c:v>
                </c:pt>
                <c:pt idx="13954">
                  <c:v>1395.6</c:v>
                </c:pt>
                <c:pt idx="13955">
                  <c:v>1395.7</c:v>
                </c:pt>
                <c:pt idx="13956">
                  <c:v>1395.8</c:v>
                </c:pt>
                <c:pt idx="13957">
                  <c:v>1395.9</c:v>
                </c:pt>
                <c:pt idx="13958">
                  <c:v>1396</c:v>
                </c:pt>
                <c:pt idx="13959">
                  <c:v>1396.1</c:v>
                </c:pt>
                <c:pt idx="13960">
                  <c:v>1396.2</c:v>
                </c:pt>
                <c:pt idx="13961">
                  <c:v>1396.3</c:v>
                </c:pt>
                <c:pt idx="13962">
                  <c:v>1396.4</c:v>
                </c:pt>
                <c:pt idx="13963">
                  <c:v>1396.5</c:v>
                </c:pt>
                <c:pt idx="13964">
                  <c:v>1396.6</c:v>
                </c:pt>
                <c:pt idx="13965">
                  <c:v>1396.7</c:v>
                </c:pt>
                <c:pt idx="13966">
                  <c:v>1396.8</c:v>
                </c:pt>
                <c:pt idx="13967">
                  <c:v>1396.9</c:v>
                </c:pt>
                <c:pt idx="13968">
                  <c:v>1397</c:v>
                </c:pt>
                <c:pt idx="13969">
                  <c:v>1397.1</c:v>
                </c:pt>
                <c:pt idx="13970">
                  <c:v>1397.2</c:v>
                </c:pt>
                <c:pt idx="13971">
                  <c:v>1397.3</c:v>
                </c:pt>
                <c:pt idx="13972">
                  <c:v>1397.4</c:v>
                </c:pt>
                <c:pt idx="13973">
                  <c:v>1397.5</c:v>
                </c:pt>
                <c:pt idx="13974">
                  <c:v>1397.6</c:v>
                </c:pt>
                <c:pt idx="13975">
                  <c:v>1397.7</c:v>
                </c:pt>
                <c:pt idx="13976">
                  <c:v>1397.8</c:v>
                </c:pt>
                <c:pt idx="13977">
                  <c:v>1397.9</c:v>
                </c:pt>
                <c:pt idx="13978">
                  <c:v>1398</c:v>
                </c:pt>
                <c:pt idx="13979">
                  <c:v>1398.1</c:v>
                </c:pt>
                <c:pt idx="13980">
                  <c:v>1398.2</c:v>
                </c:pt>
                <c:pt idx="13981">
                  <c:v>1398.3</c:v>
                </c:pt>
                <c:pt idx="13982">
                  <c:v>1398.4</c:v>
                </c:pt>
                <c:pt idx="13983">
                  <c:v>1398.5</c:v>
                </c:pt>
                <c:pt idx="13984">
                  <c:v>1398.6</c:v>
                </c:pt>
                <c:pt idx="13985">
                  <c:v>1398.7</c:v>
                </c:pt>
                <c:pt idx="13986">
                  <c:v>1398.8</c:v>
                </c:pt>
                <c:pt idx="13987">
                  <c:v>1398.9</c:v>
                </c:pt>
                <c:pt idx="13988">
                  <c:v>1399</c:v>
                </c:pt>
                <c:pt idx="13989">
                  <c:v>1399.1</c:v>
                </c:pt>
                <c:pt idx="13990">
                  <c:v>1399.2</c:v>
                </c:pt>
                <c:pt idx="13991">
                  <c:v>1399.3</c:v>
                </c:pt>
                <c:pt idx="13992">
                  <c:v>1399.4</c:v>
                </c:pt>
                <c:pt idx="13993">
                  <c:v>1399.5</c:v>
                </c:pt>
                <c:pt idx="13994">
                  <c:v>1399.6</c:v>
                </c:pt>
                <c:pt idx="13995">
                  <c:v>1399.7</c:v>
                </c:pt>
                <c:pt idx="13996">
                  <c:v>1399.8</c:v>
                </c:pt>
                <c:pt idx="13997">
                  <c:v>1399.9</c:v>
                </c:pt>
                <c:pt idx="13998">
                  <c:v>1400</c:v>
                </c:pt>
                <c:pt idx="13999">
                  <c:v>1400.1</c:v>
                </c:pt>
                <c:pt idx="14000">
                  <c:v>1400.2</c:v>
                </c:pt>
                <c:pt idx="14001">
                  <c:v>1400.3</c:v>
                </c:pt>
                <c:pt idx="14002">
                  <c:v>1400.4</c:v>
                </c:pt>
                <c:pt idx="14003">
                  <c:v>1400.5</c:v>
                </c:pt>
                <c:pt idx="14004">
                  <c:v>1400.6</c:v>
                </c:pt>
                <c:pt idx="14005">
                  <c:v>1400.7</c:v>
                </c:pt>
                <c:pt idx="14006">
                  <c:v>1400.8</c:v>
                </c:pt>
                <c:pt idx="14007">
                  <c:v>1400.9</c:v>
                </c:pt>
                <c:pt idx="14008">
                  <c:v>1401</c:v>
                </c:pt>
                <c:pt idx="14009">
                  <c:v>1401.1</c:v>
                </c:pt>
                <c:pt idx="14010">
                  <c:v>1401.2</c:v>
                </c:pt>
                <c:pt idx="14011">
                  <c:v>1401.3</c:v>
                </c:pt>
                <c:pt idx="14012">
                  <c:v>1401.4</c:v>
                </c:pt>
                <c:pt idx="14013">
                  <c:v>1401.5</c:v>
                </c:pt>
                <c:pt idx="14014">
                  <c:v>1401.6</c:v>
                </c:pt>
                <c:pt idx="14015">
                  <c:v>1401.7</c:v>
                </c:pt>
                <c:pt idx="14016">
                  <c:v>1401.8</c:v>
                </c:pt>
                <c:pt idx="14017">
                  <c:v>1401.9</c:v>
                </c:pt>
                <c:pt idx="14018">
                  <c:v>1402</c:v>
                </c:pt>
                <c:pt idx="14019">
                  <c:v>1402.1</c:v>
                </c:pt>
                <c:pt idx="14020">
                  <c:v>1402.2</c:v>
                </c:pt>
                <c:pt idx="14021">
                  <c:v>1402.3</c:v>
                </c:pt>
                <c:pt idx="14022">
                  <c:v>1402.4</c:v>
                </c:pt>
                <c:pt idx="14023">
                  <c:v>1402.5</c:v>
                </c:pt>
                <c:pt idx="14024">
                  <c:v>1402.6</c:v>
                </c:pt>
                <c:pt idx="14025">
                  <c:v>1402.7</c:v>
                </c:pt>
                <c:pt idx="14026">
                  <c:v>1402.8</c:v>
                </c:pt>
                <c:pt idx="14027">
                  <c:v>1402.9</c:v>
                </c:pt>
                <c:pt idx="14028">
                  <c:v>1403</c:v>
                </c:pt>
                <c:pt idx="14029">
                  <c:v>1403.1</c:v>
                </c:pt>
                <c:pt idx="14030">
                  <c:v>1403.2</c:v>
                </c:pt>
                <c:pt idx="14031">
                  <c:v>1403.3</c:v>
                </c:pt>
                <c:pt idx="14032">
                  <c:v>1403.4</c:v>
                </c:pt>
                <c:pt idx="14033">
                  <c:v>1403.5</c:v>
                </c:pt>
                <c:pt idx="14034">
                  <c:v>1403.6</c:v>
                </c:pt>
                <c:pt idx="14035">
                  <c:v>1403.7</c:v>
                </c:pt>
                <c:pt idx="14036">
                  <c:v>1403.8</c:v>
                </c:pt>
                <c:pt idx="14037">
                  <c:v>1403.9</c:v>
                </c:pt>
                <c:pt idx="14038">
                  <c:v>1404</c:v>
                </c:pt>
                <c:pt idx="14039">
                  <c:v>1404.1</c:v>
                </c:pt>
                <c:pt idx="14040">
                  <c:v>1404.2</c:v>
                </c:pt>
                <c:pt idx="14041">
                  <c:v>1404.3</c:v>
                </c:pt>
                <c:pt idx="14042">
                  <c:v>1404.4</c:v>
                </c:pt>
                <c:pt idx="14043">
                  <c:v>1404.5</c:v>
                </c:pt>
                <c:pt idx="14044">
                  <c:v>1404.6</c:v>
                </c:pt>
                <c:pt idx="14045">
                  <c:v>1404.7</c:v>
                </c:pt>
                <c:pt idx="14046">
                  <c:v>1404.8</c:v>
                </c:pt>
                <c:pt idx="14047">
                  <c:v>1404.9</c:v>
                </c:pt>
                <c:pt idx="14048">
                  <c:v>1405</c:v>
                </c:pt>
                <c:pt idx="14049">
                  <c:v>1405.1</c:v>
                </c:pt>
                <c:pt idx="14050">
                  <c:v>1405.2</c:v>
                </c:pt>
                <c:pt idx="14051">
                  <c:v>1405.3</c:v>
                </c:pt>
                <c:pt idx="14052">
                  <c:v>1405.4</c:v>
                </c:pt>
                <c:pt idx="14053">
                  <c:v>1405.5</c:v>
                </c:pt>
                <c:pt idx="14054">
                  <c:v>1405.6</c:v>
                </c:pt>
                <c:pt idx="14055">
                  <c:v>1405.7</c:v>
                </c:pt>
                <c:pt idx="14056">
                  <c:v>1405.8</c:v>
                </c:pt>
                <c:pt idx="14057">
                  <c:v>1405.9</c:v>
                </c:pt>
                <c:pt idx="14058">
                  <c:v>1406</c:v>
                </c:pt>
                <c:pt idx="14059">
                  <c:v>1406.1</c:v>
                </c:pt>
                <c:pt idx="14060">
                  <c:v>1406.2</c:v>
                </c:pt>
                <c:pt idx="14061">
                  <c:v>1406.3</c:v>
                </c:pt>
                <c:pt idx="14062">
                  <c:v>1406.4</c:v>
                </c:pt>
                <c:pt idx="14063">
                  <c:v>1406.5</c:v>
                </c:pt>
                <c:pt idx="14064">
                  <c:v>1406.6</c:v>
                </c:pt>
                <c:pt idx="14065">
                  <c:v>1406.7</c:v>
                </c:pt>
                <c:pt idx="14066">
                  <c:v>1406.8</c:v>
                </c:pt>
                <c:pt idx="14067">
                  <c:v>1406.9</c:v>
                </c:pt>
                <c:pt idx="14068">
                  <c:v>1407</c:v>
                </c:pt>
                <c:pt idx="14069">
                  <c:v>1407.1</c:v>
                </c:pt>
                <c:pt idx="14070">
                  <c:v>1407.2</c:v>
                </c:pt>
                <c:pt idx="14071">
                  <c:v>1407.3</c:v>
                </c:pt>
                <c:pt idx="14072">
                  <c:v>1407.4</c:v>
                </c:pt>
                <c:pt idx="14073">
                  <c:v>1407.5</c:v>
                </c:pt>
                <c:pt idx="14074">
                  <c:v>1407.6</c:v>
                </c:pt>
                <c:pt idx="14075">
                  <c:v>1407.7</c:v>
                </c:pt>
                <c:pt idx="14076">
                  <c:v>1407.8</c:v>
                </c:pt>
                <c:pt idx="14077">
                  <c:v>1407.9</c:v>
                </c:pt>
                <c:pt idx="14078">
                  <c:v>1408</c:v>
                </c:pt>
                <c:pt idx="14079">
                  <c:v>1408.1</c:v>
                </c:pt>
                <c:pt idx="14080">
                  <c:v>1408.2</c:v>
                </c:pt>
                <c:pt idx="14081">
                  <c:v>1408.3</c:v>
                </c:pt>
                <c:pt idx="14082">
                  <c:v>1408.4</c:v>
                </c:pt>
                <c:pt idx="14083">
                  <c:v>1408.5</c:v>
                </c:pt>
                <c:pt idx="14084">
                  <c:v>1408.6</c:v>
                </c:pt>
                <c:pt idx="14085">
                  <c:v>1408.7</c:v>
                </c:pt>
                <c:pt idx="14086">
                  <c:v>1408.8</c:v>
                </c:pt>
                <c:pt idx="14087">
                  <c:v>1408.9</c:v>
                </c:pt>
                <c:pt idx="14088">
                  <c:v>1409</c:v>
                </c:pt>
                <c:pt idx="14089">
                  <c:v>1409.1</c:v>
                </c:pt>
                <c:pt idx="14090">
                  <c:v>1409.2</c:v>
                </c:pt>
                <c:pt idx="14091">
                  <c:v>1409.3</c:v>
                </c:pt>
                <c:pt idx="14092">
                  <c:v>1409.4</c:v>
                </c:pt>
                <c:pt idx="14093">
                  <c:v>1409.5</c:v>
                </c:pt>
                <c:pt idx="14094">
                  <c:v>1409.6</c:v>
                </c:pt>
                <c:pt idx="14095">
                  <c:v>1409.7</c:v>
                </c:pt>
                <c:pt idx="14096">
                  <c:v>1409.8</c:v>
                </c:pt>
                <c:pt idx="14097">
                  <c:v>1409.9</c:v>
                </c:pt>
                <c:pt idx="14098">
                  <c:v>1410</c:v>
                </c:pt>
                <c:pt idx="14099">
                  <c:v>1410.1</c:v>
                </c:pt>
                <c:pt idx="14100">
                  <c:v>1410.2</c:v>
                </c:pt>
                <c:pt idx="14101">
                  <c:v>1410.3</c:v>
                </c:pt>
                <c:pt idx="14102">
                  <c:v>1410.4</c:v>
                </c:pt>
                <c:pt idx="14103">
                  <c:v>1410.5</c:v>
                </c:pt>
                <c:pt idx="14104">
                  <c:v>1410.6</c:v>
                </c:pt>
                <c:pt idx="14105">
                  <c:v>1410.7</c:v>
                </c:pt>
                <c:pt idx="14106">
                  <c:v>1410.8</c:v>
                </c:pt>
                <c:pt idx="14107">
                  <c:v>1410.9</c:v>
                </c:pt>
                <c:pt idx="14108">
                  <c:v>1411</c:v>
                </c:pt>
                <c:pt idx="14109">
                  <c:v>1411.1</c:v>
                </c:pt>
                <c:pt idx="14110">
                  <c:v>1411.2</c:v>
                </c:pt>
                <c:pt idx="14111">
                  <c:v>1411.3</c:v>
                </c:pt>
                <c:pt idx="14112">
                  <c:v>1411.4</c:v>
                </c:pt>
                <c:pt idx="14113">
                  <c:v>1411.5</c:v>
                </c:pt>
                <c:pt idx="14114">
                  <c:v>1411.6</c:v>
                </c:pt>
                <c:pt idx="14115">
                  <c:v>1411.7</c:v>
                </c:pt>
                <c:pt idx="14116">
                  <c:v>1411.8</c:v>
                </c:pt>
                <c:pt idx="14117">
                  <c:v>1411.9</c:v>
                </c:pt>
                <c:pt idx="14118">
                  <c:v>1412</c:v>
                </c:pt>
                <c:pt idx="14119">
                  <c:v>1412.1</c:v>
                </c:pt>
                <c:pt idx="14120">
                  <c:v>1412.2</c:v>
                </c:pt>
                <c:pt idx="14121">
                  <c:v>1412.3</c:v>
                </c:pt>
                <c:pt idx="14122">
                  <c:v>1412.4</c:v>
                </c:pt>
                <c:pt idx="14123">
                  <c:v>1412.5</c:v>
                </c:pt>
                <c:pt idx="14124">
                  <c:v>1412.6</c:v>
                </c:pt>
                <c:pt idx="14125">
                  <c:v>1412.7</c:v>
                </c:pt>
                <c:pt idx="14126">
                  <c:v>1412.8</c:v>
                </c:pt>
                <c:pt idx="14127">
                  <c:v>1412.9</c:v>
                </c:pt>
                <c:pt idx="14128">
                  <c:v>1413</c:v>
                </c:pt>
                <c:pt idx="14129">
                  <c:v>1413.1</c:v>
                </c:pt>
                <c:pt idx="14130">
                  <c:v>1413.2</c:v>
                </c:pt>
                <c:pt idx="14131">
                  <c:v>1413.3</c:v>
                </c:pt>
                <c:pt idx="14132">
                  <c:v>1413.4</c:v>
                </c:pt>
                <c:pt idx="14133">
                  <c:v>1413.5</c:v>
                </c:pt>
                <c:pt idx="14134">
                  <c:v>1413.6</c:v>
                </c:pt>
                <c:pt idx="14135">
                  <c:v>1413.7</c:v>
                </c:pt>
                <c:pt idx="14136">
                  <c:v>1413.8</c:v>
                </c:pt>
                <c:pt idx="14137">
                  <c:v>1413.9</c:v>
                </c:pt>
                <c:pt idx="14138">
                  <c:v>1414</c:v>
                </c:pt>
                <c:pt idx="14139">
                  <c:v>1414.1</c:v>
                </c:pt>
                <c:pt idx="14140">
                  <c:v>1414.2</c:v>
                </c:pt>
                <c:pt idx="14141">
                  <c:v>1414.3</c:v>
                </c:pt>
                <c:pt idx="14142">
                  <c:v>1414.4</c:v>
                </c:pt>
                <c:pt idx="14143">
                  <c:v>1414.5</c:v>
                </c:pt>
                <c:pt idx="14144">
                  <c:v>1414.6</c:v>
                </c:pt>
                <c:pt idx="14145">
                  <c:v>1414.7</c:v>
                </c:pt>
                <c:pt idx="14146">
                  <c:v>1414.8</c:v>
                </c:pt>
                <c:pt idx="14147">
                  <c:v>1414.9</c:v>
                </c:pt>
                <c:pt idx="14148">
                  <c:v>1415</c:v>
                </c:pt>
                <c:pt idx="14149">
                  <c:v>1415.1</c:v>
                </c:pt>
                <c:pt idx="14150">
                  <c:v>1415.2</c:v>
                </c:pt>
                <c:pt idx="14151">
                  <c:v>1415.3</c:v>
                </c:pt>
                <c:pt idx="14152">
                  <c:v>1415.4</c:v>
                </c:pt>
                <c:pt idx="14153">
                  <c:v>1415.5</c:v>
                </c:pt>
                <c:pt idx="14154">
                  <c:v>1415.6</c:v>
                </c:pt>
                <c:pt idx="14155">
                  <c:v>1415.7</c:v>
                </c:pt>
                <c:pt idx="14156">
                  <c:v>1415.8</c:v>
                </c:pt>
                <c:pt idx="14157">
                  <c:v>1415.9</c:v>
                </c:pt>
                <c:pt idx="14158">
                  <c:v>1416</c:v>
                </c:pt>
                <c:pt idx="14159">
                  <c:v>1416.1</c:v>
                </c:pt>
                <c:pt idx="14160">
                  <c:v>1416.2</c:v>
                </c:pt>
                <c:pt idx="14161">
                  <c:v>1416.3</c:v>
                </c:pt>
                <c:pt idx="14162">
                  <c:v>1416.4</c:v>
                </c:pt>
                <c:pt idx="14163">
                  <c:v>1416.5</c:v>
                </c:pt>
                <c:pt idx="14164">
                  <c:v>1416.6</c:v>
                </c:pt>
                <c:pt idx="14165">
                  <c:v>1416.7</c:v>
                </c:pt>
                <c:pt idx="14166">
                  <c:v>1416.8</c:v>
                </c:pt>
                <c:pt idx="14167">
                  <c:v>1416.9</c:v>
                </c:pt>
                <c:pt idx="14168">
                  <c:v>1417</c:v>
                </c:pt>
                <c:pt idx="14169">
                  <c:v>1417.1</c:v>
                </c:pt>
                <c:pt idx="14170">
                  <c:v>1417.2</c:v>
                </c:pt>
                <c:pt idx="14171">
                  <c:v>1417.3</c:v>
                </c:pt>
                <c:pt idx="14172">
                  <c:v>1417.4</c:v>
                </c:pt>
                <c:pt idx="14173">
                  <c:v>1417.5</c:v>
                </c:pt>
                <c:pt idx="14174">
                  <c:v>1417.6</c:v>
                </c:pt>
                <c:pt idx="14175">
                  <c:v>1417.7</c:v>
                </c:pt>
                <c:pt idx="14176">
                  <c:v>1417.8</c:v>
                </c:pt>
                <c:pt idx="14177">
                  <c:v>1417.9</c:v>
                </c:pt>
                <c:pt idx="14178">
                  <c:v>1418</c:v>
                </c:pt>
                <c:pt idx="14179">
                  <c:v>1418.1</c:v>
                </c:pt>
                <c:pt idx="14180">
                  <c:v>1418.2</c:v>
                </c:pt>
                <c:pt idx="14181">
                  <c:v>1418.3</c:v>
                </c:pt>
                <c:pt idx="14182">
                  <c:v>1418.4</c:v>
                </c:pt>
                <c:pt idx="14183">
                  <c:v>1418.5</c:v>
                </c:pt>
                <c:pt idx="14184">
                  <c:v>1418.6</c:v>
                </c:pt>
                <c:pt idx="14185">
                  <c:v>1418.7</c:v>
                </c:pt>
                <c:pt idx="14186">
                  <c:v>1418.8</c:v>
                </c:pt>
                <c:pt idx="14187">
                  <c:v>1418.9</c:v>
                </c:pt>
                <c:pt idx="14188">
                  <c:v>1419</c:v>
                </c:pt>
                <c:pt idx="14189">
                  <c:v>1419.1</c:v>
                </c:pt>
                <c:pt idx="14190">
                  <c:v>1419.2</c:v>
                </c:pt>
                <c:pt idx="14191">
                  <c:v>1419.3</c:v>
                </c:pt>
                <c:pt idx="14192">
                  <c:v>1419.4</c:v>
                </c:pt>
                <c:pt idx="14193">
                  <c:v>1419.5</c:v>
                </c:pt>
                <c:pt idx="14194">
                  <c:v>1419.6</c:v>
                </c:pt>
                <c:pt idx="14195">
                  <c:v>1419.7</c:v>
                </c:pt>
                <c:pt idx="14196">
                  <c:v>1419.8</c:v>
                </c:pt>
                <c:pt idx="14197">
                  <c:v>1419.9</c:v>
                </c:pt>
                <c:pt idx="14198">
                  <c:v>1420</c:v>
                </c:pt>
                <c:pt idx="14199">
                  <c:v>1420.1</c:v>
                </c:pt>
                <c:pt idx="14200">
                  <c:v>1420.2</c:v>
                </c:pt>
                <c:pt idx="14201">
                  <c:v>1420.3</c:v>
                </c:pt>
                <c:pt idx="14202">
                  <c:v>1420.4</c:v>
                </c:pt>
                <c:pt idx="14203">
                  <c:v>1420.5</c:v>
                </c:pt>
                <c:pt idx="14204">
                  <c:v>1420.6</c:v>
                </c:pt>
                <c:pt idx="14205">
                  <c:v>1420.7</c:v>
                </c:pt>
                <c:pt idx="14206">
                  <c:v>1420.8</c:v>
                </c:pt>
                <c:pt idx="14207">
                  <c:v>1420.9</c:v>
                </c:pt>
                <c:pt idx="14208">
                  <c:v>1421</c:v>
                </c:pt>
                <c:pt idx="14209">
                  <c:v>1421.1</c:v>
                </c:pt>
                <c:pt idx="14210">
                  <c:v>1421.2</c:v>
                </c:pt>
                <c:pt idx="14211">
                  <c:v>1421.3</c:v>
                </c:pt>
                <c:pt idx="14212">
                  <c:v>1421.4</c:v>
                </c:pt>
                <c:pt idx="14213">
                  <c:v>1421.5</c:v>
                </c:pt>
                <c:pt idx="14214">
                  <c:v>1421.6</c:v>
                </c:pt>
                <c:pt idx="14215">
                  <c:v>1421.7</c:v>
                </c:pt>
                <c:pt idx="14216">
                  <c:v>1421.8</c:v>
                </c:pt>
                <c:pt idx="14217">
                  <c:v>1421.9</c:v>
                </c:pt>
                <c:pt idx="14218">
                  <c:v>1422</c:v>
                </c:pt>
                <c:pt idx="14219">
                  <c:v>1422.1</c:v>
                </c:pt>
                <c:pt idx="14220">
                  <c:v>1422.2</c:v>
                </c:pt>
                <c:pt idx="14221">
                  <c:v>1422.3</c:v>
                </c:pt>
                <c:pt idx="14222">
                  <c:v>1422.4</c:v>
                </c:pt>
                <c:pt idx="14223">
                  <c:v>1422.5</c:v>
                </c:pt>
                <c:pt idx="14224">
                  <c:v>1422.6</c:v>
                </c:pt>
                <c:pt idx="14225">
                  <c:v>1422.7</c:v>
                </c:pt>
                <c:pt idx="14226">
                  <c:v>1422.8</c:v>
                </c:pt>
                <c:pt idx="14227">
                  <c:v>1422.9</c:v>
                </c:pt>
                <c:pt idx="14228">
                  <c:v>1423</c:v>
                </c:pt>
                <c:pt idx="14229">
                  <c:v>1423.1</c:v>
                </c:pt>
                <c:pt idx="14230">
                  <c:v>1423.2</c:v>
                </c:pt>
                <c:pt idx="14231">
                  <c:v>1423.3</c:v>
                </c:pt>
                <c:pt idx="14232">
                  <c:v>1423.4</c:v>
                </c:pt>
                <c:pt idx="14233">
                  <c:v>1423.5</c:v>
                </c:pt>
                <c:pt idx="14234">
                  <c:v>1423.6</c:v>
                </c:pt>
                <c:pt idx="14235">
                  <c:v>1423.7</c:v>
                </c:pt>
                <c:pt idx="14236">
                  <c:v>1423.8</c:v>
                </c:pt>
                <c:pt idx="14237">
                  <c:v>1423.9</c:v>
                </c:pt>
                <c:pt idx="14238">
                  <c:v>1424</c:v>
                </c:pt>
                <c:pt idx="14239">
                  <c:v>1424.1</c:v>
                </c:pt>
                <c:pt idx="14240">
                  <c:v>1424.2</c:v>
                </c:pt>
                <c:pt idx="14241">
                  <c:v>1424.3</c:v>
                </c:pt>
                <c:pt idx="14242">
                  <c:v>1424.4</c:v>
                </c:pt>
                <c:pt idx="14243">
                  <c:v>1424.5</c:v>
                </c:pt>
                <c:pt idx="14244">
                  <c:v>1424.6</c:v>
                </c:pt>
                <c:pt idx="14245">
                  <c:v>1424.7</c:v>
                </c:pt>
                <c:pt idx="14246">
                  <c:v>1424.8</c:v>
                </c:pt>
                <c:pt idx="14247">
                  <c:v>1424.9</c:v>
                </c:pt>
                <c:pt idx="14248">
                  <c:v>1425</c:v>
                </c:pt>
                <c:pt idx="14249">
                  <c:v>1425.1</c:v>
                </c:pt>
                <c:pt idx="14250">
                  <c:v>1425.2</c:v>
                </c:pt>
                <c:pt idx="14251">
                  <c:v>1425.3</c:v>
                </c:pt>
                <c:pt idx="14252">
                  <c:v>1425.4</c:v>
                </c:pt>
                <c:pt idx="14253">
                  <c:v>1425.5</c:v>
                </c:pt>
                <c:pt idx="14254">
                  <c:v>1425.6</c:v>
                </c:pt>
                <c:pt idx="14255">
                  <c:v>1425.7</c:v>
                </c:pt>
                <c:pt idx="14256">
                  <c:v>1425.8</c:v>
                </c:pt>
                <c:pt idx="14257">
                  <c:v>1425.9</c:v>
                </c:pt>
                <c:pt idx="14258">
                  <c:v>1426</c:v>
                </c:pt>
                <c:pt idx="14259">
                  <c:v>1426.1</c:v>
                </c:pt>
                <c:pt idx="14260">
                  <c:v>1426.2</c:v>
                </c:pt>
                <c:pt idx="14261">
                  <c:v>1426.3</c:v>
                </c:pt>
                <c:pt idx="14262">
                  <c:v>1426.4</c:v>
                </c:pt>
                <c:pt idx="14263">
                  <c:v>1426.5</c:v>
                </c:pt>
                <c:pt idx="14264">
                  <c:v>1426.6</c:v>
                </c:pt>
                <c:pt idx="14265">
                  <c:v>1426.7</c:v>
                </c:pt>
                <c:pt idx="14266">
                  <c:v>1426.8</c:v>
                </c:pt>
                <c:pt idx="14267">
                  <c:v>1426.9</c:v>
                </c:pt>
                <c:pt idx="14268">
                  <c:v>1427</c:v>
                </c:pt>
                <c:pt idx="14269">
                  <c:v>1427.1</c:v>
                </c:pt>
                <c:pt idx="14270">
                  <c:v>1427.2</c:v>
                </c:pt>
                <c:pt idx="14271">
                  <c:v>1427.3</c:v>
                </c:pt>
                <c:pt idx="14272">
                  <c:v>1427.4</c:v>
                </c:pt>
                <c:pt idx="14273">
                  <c:v>1427.5</c:v>
                </c:pt>
                <c:pt idx="14274">
                  <c:v>1427.6</c:v>
                </c:pt>
                <c:pt idx="14275">
                  <c:v>1427.7</c:v>
                </c:pt>
                <c:pt idx="14276">
                  <c:v>1427.8</c:v>
                </c:pt>
                <c:pt idx="14277">
                  <c:v>1427.9</c:v>
                </c:pt>
                <c:pt idx="14278">
                  <c:v>1428</c:v>
                </c:pt>
                <c:pt idx="14279">
                  <c:v>1428.1</c:v>
                </c:pt>
                <c:pt idx="14280">
                  <c:v>1428.2</c:v>
                </c:pt>
                <c:pt idx="14281">
                  <c:v>1428.3</c:v>
                </c:pt>
                <c:pt idx="14282">
                  <c:v>1428.4</c:v>
                </c:pt>
                <c:pt idx="14283">
                  <c:v>1428.5</c:v>
                </c:pt>
                <c:pt idx="14284">
                  <c:v>1428.6</c:v>
                </c:pt>
                <c:pt idx="14285">
                  <c:v>1428.7</c:v>
                </c:pt>
                <c:pt idx="14286">
                  <c:v>1428.8</c:v>
                </c:pt>
                <c:pt idx="14287">
                  <c:v>1428.9</c:v>
                </c:pt>
                <c:pt idx="14288">
                  <c:v>1429</c:v>
                </c:pt>
                <c:pt idx="14289">
                  <c:v>1429.1</c:v>
                </c:pt>
                <c:pt idx="14290">
                  <c:v>1429.2</c:v>
                </c:pt>
                <c:pt idx="14291">
                  <c:v>1429.3</c:v>
                </c:pt>
                <c:pt idx="14292">
                  <c:v>1429.4</c:v>
                </c:pt>
                <c:pt idx="14293">
                  <c:v>1429.5</c:v>
                </c:pt>
                <c:pt idx="14294">
                  <c:v>1429.6</c:v>
                </c:pt>
                <c:pt idx="14295">
                  <c:v>1429.7</c:v>
                </c:pt>
                <c:pt idx="14296">
                  <c:v>1429.8</c:v>
                </c:pt>
                <c:pt idx="14297">
                  <c:v>1429.9</c:v>
                </c:pt>
                <c:pt idx="14298">
                  <c:v>1430</c:v>
                </c:pt>
                <c:pt idx="14299">
                  <c:v>1430.1</c:v>
                </c:pt>
                <c:pt idx="14300">
                  <c:v>1430.2</c:v>
                </c:pt>
                <c:pt idx="14301">
                  <c:v>1430.3</c:v>
                </c:pt>
                <c:pt idx="14302">
                  <c:v>1430.4</c:v>
                </c:pt>
                <c:pt idx="14303">
                  <c:v>1430.5</c:v>
                </c:pt>
                <c:pt idx="14304">
                  <c:v>1430.6</c:v>
                </c:pt>
                <c:pt idx="14305">
                  <c:v>1430.7</c:v>
                </c:pt>
                <c:pt idx="14306">
                  <c:v>1430.8</c:v>
                </c:pt>
                <c:pt idx="14307">
                  <c:v>1430.9</c:v>
                </c:pt>
                <c:pt idx="14308">
                  <c:v>1431</c:v>
                </c:pt>
                <c:pt idx="14309">
                  <c:v>1431.1</c:v>
                </c:pt>
                <c:pt idx="14310">
                  <c:v>1431.2</c:v>
                </c:pt>
                <c:pt idx="14311">
                  <c:v>1431.3</c:v>
                </c:pt>
                <c:pt idx="14312">
                  <c:v>1431.4</c:v>
                </c:pt>
                <c:pt idx="14313">
                  <c:v>1431.5</c:v>
                </c:pt>
                <c:pt idx="14314">
                  <c:v>1431.6</c:v>
                </c:pt>
                <c:pt idx="14315">
                  <c:v>1431.7</c:v>
                </c:pt>
                <c:pt idx="14316">
                  <c:v>1431.8</c:v>
                </c:pt>
                <c:pt idx="14317">
                  <c:v>1431.9</c:v>
                </c:pt>
                <c:pt idx="14318">
                  <c:v>1432</c:v>
                </c:pt>
                <c:pt idx="14319">
                  <c:v>1432.1</c:v>
                </c:pt>
                <c:pt idx="14320">
                  <c:v>1432.2</c:v>
                </c:pt>
                <c:pt idx="14321">
                  <c:v>1432.3</c:v>
                </c:pt>
                <c:pt idx="14322">
                  <c:v>1432.4</c:v>
                </c:pt>
                <c:pt idx="14323">
                  <c:v>1432.5</c:v>
                </c:pt>
                <c:pt idx="14324">
                  <c:v>1432.6</c:v>
                </c:pt>
                <c:pt idx="14325">
                  <c:v>1432.7</c:v>
                </c:pt>
                <c:pt idx="14326">
                  <c:v>1432.8</c:v>
                </c:pt>
                <c:pt idx="14327">
                  <c:v>1432.9</c:v>
                </c:pt>
                <c:pt idx="14328">
                  <c:v>1433</c:v>
                </c:pt>
                <c:pt idx="14329">
                  <c:v>1433.1</c:v>
                </c:pt>
                <c:pt idx="14330">
                  <c:v>1433.2</c:v>
                </c:pt>
                <c:pt idx="14331">
                  <c:v>1433.3</c:v>
                </c:pt>
                <c:pt idx="14332">
                  <c:v>1433.4</c:v>
                </c:pt>
                <c:pt idx="14333">
                  <c:v>1433.5</c:v>
                </c:pt>
                <c:pt idx="14334">
                  <c:v>1433.6</c:v>
                </c:pt>
                <c:pt idx="14335">
                  <c:v>1433.7</c:v>
                </c:pt>
                <c:pt idx="14336">
                  <c:v>1433.8</c:v>
                </c:pt>
                <c:pt idx="14337">
                  <c:v>1433.9</c:v>
                </c:pt>
                <c:pt idx="14338">
                  <c:v>1434</c:v>
                </c:pt>
                <c:pt idx="14339">
                  <c:v>1434.1</c:v>
                </c:pt>
                <c:pt idx="14340">
                  <c:v>1434.2</c:v>
                </c:pt>
                <c:pt idx="14341">
                  <c:v>1434.3</c:v>
                </c:pt>
                <c:pt idx="14342">
                  <c:v>1434.4</c:v>
                </c:pt>
                <c:pt idx="14343">
                  <c:v>1434.5</c:v>
                </c:pt>
                <c:pt idx="14344">
                  <c:v>1434.6</c:v>
                </c:pt>
                <c:pt idx="14345">
                  <c:v>1434.7</c:v>
                </c:pt>
                <c:pt idx="14346">
                  <c:v>1434.8</c:v>
                </c:pt>
                <c:pt idx="14347">
                  <c:v>1434.9</c:v>
                </c:pt>
                <c:pt idx="14348">
                  <c:v>1435</c:v>
                </c:pt>
                <c:pt idx="14349">
                  <c:v>1435.1</c:v>
                </c:pt>
                <c:pt idx="14350">
                  <c:v>1435.2</c:v>
                </c:pt>
                <c:pt idx="14351">
                  <c:v>1435.3</c:v>
                </c:pt>
                <c:pt idx="14352">
                  <c:v>1435.4</c:v>
                </c:pt>
                <c:pt idx="14353">
                  <c:v>1435.5</c:v>
                </c:pt>
                <c:pt idx="14354">
                  <c:v>1435.6</c:v>
                </c:pt>
                <c:pt idx="14355">
                  <c:v>1435.7</c:v>
                </c:pt>
                <c:pt idx="14356">
                  <c:v>1435.8</c:v>
                </c:pt>
                <c:pt idx="14357">
                  <c:v>1435.9</c:v>
                </c:pt>
                <c:pt idx="14358">
                  <c:v>1436</c:v>
                </c:pt>
                <c:pt idx="14359">
                  <c:v>1436.1</c:v>
                </c:pt>
                <c:pt idx="14360">
                  <c:v>1436.2</c:v>
                </c:pt>
                <c:pt idx="14361">
                  <c:v>1436.3</c:v>
                </c:pt>
                <c:pt idx="14362">
                  <c:v>1436.4</c:v>
                </c:pt>
                <c:pt idx="14363">
                  <c:v>1436.5</c:v>
                </c:pt>
                <c:pt idx="14364">
                  <c:v>1436.6</c:v>
                </c:pt>
                <c:pt idx="14365">
                  <c:v>1436.7</c:v>
                </c:pt>
                <c:pt idx="14366">
                  <c:v>1436.8</c:v>
                </c:pt>
                <c:pt idx="14367">
                  <c:v>1436.9</c:v>
                </c:pt>
                <c:pt idx="14368">
                  <c:v>1437</c:v>
                </c:pt>
                <c:pt idx="14369">
                  <c:v>1437.1</c:v>
                </c:pt>
                <c:pt idx="14370">
                  <c:v>1437.2</c:v>
                </c:pt>
                <c:pt idx="14371">
                  <c:v>1437.3</c:v>
                </c:pt>
                <c:pt idx="14372">
                  <c:v>1437.4</c:v>
                </c:pt>
                <c:pt idx="14373">
                  <c:v>1437.5</c:v>
                </c:pt>
                <c:pt idx="14374">
                  <c:v>1437.6</c:v>
                </c:pt>
                <c:pt idx="14375">
                  <c:v>1437.7</c:v>
                </c:pt>
                <c:pt idx="14376">
                  <c:v>1437.8</c:v>
                </c:pt>
                <c:pt idx="14377">
                  <c:v>1437.9</c:v>
                </c:pt>
                <c:pt idx="14378">
                  <c:v>1438</c:v>
                </c:pt>
                <c:pt idx="14379">
                  <c:v>1438.1</c:v>
                </c:pt>
                <c:pt idx="14380">
                  <c:v>1438.2</c:v>
                </c:pt>
                <c:pt idx="14381">
                  <c:v>1438.3</c:v>
                </c:pt>
                <c:pt idx="14382">
                  <c:v>1438.4</c:v>
                </c:pt>
                <c:pt idx="14383">
                  <c:v>1438.5</c:v>
                </c:pt>
                <c:pt idx="14384">
                  <c:v>1438.6</c:v>
                </c:pt>
                <c:pt idx="14385">
                  <c:v>1438.7</c:v>
                </c:pt>
                <c:pt idx="14386">
                  <c:v>1438.8</c:v>
                </c:pt>
                <c:pt idx="14387">
                  <c:v>1438.9</c:v>
                </c:pt>
                <c:pt idx="14388">
                  <c:v>1439</c:v>
                </c:pt>
                <c:pt idx="14389">
                  <c:v>1439.1</c:v>
                </c:pt>
                <c:pt idx="14390">
                  <c:v>1439.2</c:v>
                </c:pt>
                <c:pt idx="14391">
                  <c:v>1439.3</c:v>
                </c:pt>
                <c:pt idx="14392">
                  <c:v>1439.4</c:v>
                </c:pt>
                <c:pt idx="14393">
                  <c:v>1439.5</c:v>
                </c:pt>
                <c:pt idx="14394">
                  <c:v>1439.6</c:v>
                </c:pt>
                <c:pt idx="14395">
                  <c:v>1439.7</c:v>
                </c:pt>
                <c:pt idx="14396">
                  <c:v>1439.8</c:v>
                </c:pt>
                <c:pt idx="14397">
                  <c:v>1439.9</c:v>
                </c:pt>
                <c:pt idx="14398">
                  <c:v>1440</c:v>
                </c:pt>
                <c:pt idx="14399">
                  <c:v>1440.1</c:v>
                </c:pt>
                <c:pt idx="14400">
                  <c:v>1440.2</c:v>
                </c:pt>
                <c:pt idx="14401">
                  <c:v>1440.3</c:v>
                </c:pt>
                <c:pt idx="14402">
                  <c:v>1440.4</c:v>
                </c:pt>
                <c:pt idx="14403">
                  <c:v>1440.5</c:v>
                </c:pt>
                <c:pt idx="14404">
                  <c:v>1440.6</c:v>
                </c:pt>
                <c:pt idx="14405">
                  <c:v>1440.7</c:v>
                </c:pt>
                <c:pt idx="14406">
                  <c:v>1440.8</c:v>
                </c:pt>
                <c:pt idx="14407">
                  <c:v>1440.9</c:v>
                </c:pt>
                <c:pt idx="14408">
                  <c:v>1441</c:v>
                </c:pt>
                <c:pt idx="14409">
                  <c:v>1441.1</c:v>
                </c:pt>
                <c:pt idx="14410">
                  <c:v>1441.2</c:v>
                </c:pt>
                <c:pt idx="14411">
                  <c:v>1441.3</c:v>
                </c:pt>
                <c:pt idx="14412">
                  <c:v>1441.4</c:v>
                </c:pt>
                <c:pt idx="14413">
                  <c:v>1441.5</c:v>
                </c:pt>
                <c:pt idx="14414">
                  <c:v>1441.6</c:v>
                </c:pt>
                <c:pt idx="14415">
                  <c:v>1441.7</c:v>
                </c:pt>
                <c:pt idx="14416">
                  <c:v>1441.8</c:v>
                </c:pt>
                <c:pt idx="14417">
                  <c:v>1441.9</c:v>
                </c:pt>
                <c:pt idx="14418">
                  <c:v>1442</c:v>
                </c:pt>
                <c:pt idx="14419">
                  <c:v>1442.1</c:v>
                </c:pt>
                <c:pt idx="14420">
                  <c:v>1442.2</c:v>
                </c:pt>
                <c:pt idx="14421">
                  <c:v>1442.3</c:v>
                </c:pt>
                <c:pt idx="14422">
                  <c:v>1442.4</c:v>
                </c:pt>
                <c:pt idx="14423">
                  <c:v>1442.5</c:v>
                </c:pt>
                <c:pt idx="14424">
                  <c:v>1442.6</c:v>
                </c:pt>
                <c:pt idx="14425">
                  <c:v>1442.7</c:v>
                </c:pt>
                <c:pt idx="14426">
                  <c:v>1442.8</c:v>
                </c:pt>
                <c:pt idx="14427">
                  <c:v>1442.9</c:v>
                </c:pt>
                <c:pt idx="14428">
                  <c:v>1443</c:v>
                </c:pt>
                <c:pt idx="14429">
                  <c:v>1443.1</c:v>
                </c:pt>
                <c:pt idx="14430">
                  <c:v>1443.2</c:v>
                </c:pt>
                <c:pt idx="14431">
                  <c:v>1443.3</c:v>
                </c:pt>
                <c:pt idx="14432">
                  <c:v>1443.4</c:v>
                </c:pt>
                <c:pt idx="14433">
                  <c:v>1443.5</c:v>
                </c:pt>
                <c:pt idx="14434">
                  <c:v>1443.6</c:v>
                </c:pt>
                <c:pt idx="14435">
                  <c:v>1443.7</c:v>
                </c:pt>
                <c:pt idx="14436">
                  <c:v>1443.8</c:v>
                </c:pt>
                <c:pt idx="14437">
                  <c:v>1443.9</c:v>
                </c:pt>
                <c:pt idx="14438">
                  <c:v>1444</c:v>
                </c:pt>
                <c:pt idx="14439">
                  <c:v>1444.1</c:v>
                </c:pt>
                <c:pt idx="14440">
                  <c:v>1444.2</c:v>
                </c:pt>
                <c:pt idx="14441">
                  <c:v>1444.3</c:v>
                </c:pt>
                <c:pt idx="14442">
                  <c:v>1444.4</c:v>
                </c:pt>
                <c:pt idx="14443">
                  <c:v>1444.5</c:v>
                </c:pt>
                <c:pt idx="14444">
                  <c:v>1444.6</c:v>
                </c:pt>
                <c:pt idx="14445">
                  <c:v>1444.7</c:v>
                </c:pt>
                <c:pt idx="14446">
                  <c:v>1444.8</c:v>
                </c:pt>
                <c:pt idx="14447">
                  <c:v>1444.9</c:v>
                </c:pt>
                <c:pt idx="14448">
                  <c:v>1445</c:v>
                </c:pt>
                <c:pt idx="14449">
                  <c:v>1445.1</c:v>
                </c:pt>
                <c:pt idx="14450">
                  <c:v>1445.2</c:v>
                </c:pt>
                <c:pt idx="14451">
                  <c:v>1445.3</c:v>
                </c:pt>
                <c:pt idx="14452">
                  <c:v>1445.4</c:v>
                </c:pt>
                <c:pt idx="14453">
                  <c:v>1445.5</c:v>
                </c:pt>
                <c:pt idx="14454">
                  <c:v>1445.6</c:v>
                </c:pt>
                <c:pt idx="14455">
                  <c:v>1445.7</c:v>
                </c:pt>
                <c:pt idx="14456">
                  <c:v>1445.8</c:v>
                </c:pt>
                <c:pt idx="14457">
                  <c:v>1445.9</c:v>
                </c:pt>
                <c:pt idx="14458">
                  <c:v>1446</c:v>
                </c:pt>
                <c:pt idx="14459">
                  <c:v>1446.1</c:v>
                </c:pt>
                <c:pt idx="14460">
                  <c:v>1446.2</c:v>
                </c:pt>
                <c:pt idx="14461">
                  <c:v>1446.3</c:v>
                </c:pt>
                <c:pt idx="14462">
                  <c:v>1446.4</c:v>
                </c:pt>
                <c:pt idx="14463">
                  <c:v>1446.5</c:v>
                </c:pt>
                <c:pt idx="14464">
                  <c:v>1446.6</c:v>
                </c:pt>
                <c:pt idx="14465">
                  <c:v>1446.7</c:v>
                </c:pt>
                <c:pt idx="14466">
                  <c:v>1446.8</c:v>
                </c:pt>
                <c:pt idx="14467">
                  <c:v>1446.9</c:v>
                </c:pt>
                <c:pt idx="14468">
                  <c:v>1447</c:v>
                </c:pt>
                <c:pt idx="14469">
                  <c:v>1447.1</c:v>
                </c:pt>
                <c:pt idx="14470">
                  <c:v>1447.2</c:v>
                </c:pt>
                <c:pt idx="14471">
                  <c:v>1447.3</c:v>
                </c:pt>
                <c:pt idx="14472">
                  <c:v>1447.4</c:v>
                </c:pt>
                <c:pt idx="14473">
                  <c:v>1447.5</c:v>
                </c:pt>
                <c:pt idx="14474">
                  <c:v>1447.6</c:v>
                </c:pt>
                <c:pt idx="14475">
                  <c:v>1447.7</c:v>
                </c:pt>
                <c:pt idx="14476">
                  <c:v>1447.8</c:v>
                </c:pt>
                <c:pt idx="14477">
                  <c:v>1447.9</c:v>
                </c:pt>
                <c:pt idx="14478">
                  <c:v>1448</c:v>
                </c:pt>
                <c:pt idx="14479">
                  <c:v>1448.1</c:v>
                </c:pt>
                <c:pt idx="14480">
                  <c:v>1448.2</c:v>
                </c:pt>
                <c:pt idx="14481">
                  <c:v>1448.3</c:v>
                </c:pt>
                <c:pt idx="14482">
                  <c:v>1448.4</c:v>
                </c:pt>
                <c:pt idx="14483">
                  <c:v>1448.5</c:v>
                </c:pt>
                <c:pt idx="14484">
                  <c:v>1448.6</c:v>
                </c:pt>
                <c:pt idx="14485">
                  <c:v>1448.7</c:v>
                </c:pt>
                <c:pt idx="14486">
                  <c:v>1448.8</c:v>
                </c:pt>
                <c:pt idx="14487">
                  <c:v>1448.9</c:v>
                </c:pt>
                <c:pt idx="14488">
                  <c:v>1449</c:v>
                </c:pt>
                <c:pt idx="14489">
                  <c:v>1449.1</c:v>
                </c:pt>
                <c:pt idx="14490">
                  <c:v>1449.2</c:v>
                </c:pt>
                <c:pt idx="14491">
                  <c:v>1449.3</c:v>
                </c:pt>
                <c:pt idx="14492">
                  <c:v>1449.4</c:v>
                </c:pt>
                <c:pt idx="14493">
                  <c:v>1449.5</c:v>
                </c:pt>
                <c:pt idx="14494">
                  <c:v>1449.6</c:v>
                </c:pt>
                <c:pt idx="14495">
                  <c:v>1449.7</c:v>
                </c:pt>
                <c:pt idx="14496">
                  <c:v>1449.8</c:v>
                </c:pt>
                <c:pt idx="14497">
                  <c:v>1449.9</c:v>
                </c:pt>
                <c:pt idx="14498">
                  <c:v>1450</c:v>
                </c:pt>
                <c:pt idx="14499">
                  <c:v>1450.1</c:v>
                </c:pt>
                <c:pt idx="14500">
                  <c:v>1450.2</c:v>
                </c:pt>
                <c:pt idx="14501">
                  <c:v>1450.3</c:v>
                </c:pt>
                <c:pt idx="14502">
                  <c:v>1450.4</c:v>
                </c:pt>
                <c:pt idx="14503">
                  <c:v>1450.5</c:v>
                </c:pt>
                <c:pt idx="14504">
                  <c:v>1450.6</c:v>
                </c:pt>
                <c:pt idx="14505">
                  <c:v>1450.7</c:v>
                </c:pt>
                <c:pt idx="14506">
                  <c:v>1450.8</c:v>
                </c:pt>
                <c:pt idx="14507">
                  <c:v>1450.9</c:v>
                </c:pt>
                <c:pt idx="14508">
                  <c:v>1451</c:v>
                </c:pt>
                <c:pt idx="14509">
                  <c:v>1451.1</c:v>
                </c:pt>
                <c:pt idx="14510">
                  <c:v>1451.2</c:v>
                </c:pt>
                <c:pt idx="14511">
                  <c:v>1451.3</c:v>
                </c:pt>
                <c:pt idx="14512">
                  <c:v>1451.4</c:v>
                </c:pt>
                <c:pt idx="14513">
                  <c:v>1451.5</c:v>
                </c:pt>
                <c:pt idx="14514">
                  <c:v>1451.6</c:v>
                </c:pt>
                <c:pt idx="14515">
                  <c:v>1451.7</c:v>
                </c:pt>
                <c:pt idx="14516">
                  <c:v>1451.8</c:v>
                </c:pt>
                <c:pt idx="14517">
                  <c:v>1451.9</c:v>
                </c:pt>
                <c:pt idx="14518">
                  <c:v>1452</c:v>
                </c:pt>
                <c:pt idx="14519">
                  <c:v>1452.1</c:v>
                </c:pt>
                <c:pt idx="14520">
                  <c:v>1452.2</c:v>
                </c:pt>
                <c:pt idx="14521">
                  <c:v>1452.3</c:v>
                </c:pt>
                <c:pt idx="14522">
                  <c:v>1452.4</c:v>
                </c:pt>
                <c:pt idx="14523">
                  <c:v>1452.5</c:v>
                </c:pt>
                <c:pt idx="14524">
                  <c:v>1452.6</c:v>
                </c:pt>
                <c:pt idx="14525">
                  <c:v>1452.7</c:v>
                </c:pt>
                <c:pt idx="14526">
                  <c:v>1452.8</c:v>
                </c:pt>
                <c:pt idx="14527">
                  <c:v>1452.9</c:v>
                </c:pt>
                <c:pt idx="14528">
                  <c:v>1453</c:v>
                </c:pt>
                <c:pt idx="14529">
                  <c:v>1453.1</c:v>
                </c:pt>
                <c:pt idx="14530">
                  <c:v>1453.2</c:v>
                </c:pt>
                <c:pt idx="14531">
                  <c:v>1453.3</c:v>
                </c:pt>
                <c:pt idx="14532">
                  <c:v>1453.4</c:v>
                </c:pt>
                <c:pt idx="14533">
                  <c:v>1453.5</c:v>
                </c:pt>
                <c:pt idx="14534">
                  <c:v>1453.6</c:v>
                </c:pt>
                <c:pt idx="14535">
                  <c:v>1453.7</c:v>
                </c:pt>
                <c:pt idx="14536">
                  <c:v>1453.8</c:v>
                </c:pt>
                <c:pt idx="14537">
                  <c:v>1453.9</c:v>
                </c:pt>
                <c:pt idx="14538">
                  <c:v>1454</c:v>
                </c:pt>
                <c:pt idx="14539">
                  <c:v>1454.1</c:v>
                </c:pt>
                <c:pt idx="14540">
                  <c:v>1454.2</c:v>
                </c:pt>
                <c:pt idx="14541">
                  <c:v>1454.3</c:v>
                </c:pt>
                <c:pt idx="14542">
                  <c:v>1454.4</c:v>
                </c:pt>
                <c:pt idx="14543">
                  <c:v>1454.5</c:v>
                </c:pt>
                <c:pt idx="14544">
                  <c:v>1454.6</c:v>
                </c:pt>
                <c:pt idx="14545">
                  <c:v>1454.7</c:v>
                </c:pt>
                <c:pt idx="14546">
                  <c:v>1454.8</c:v>
                </c:pt>
                <c:pt idx="14547">
                  <c:v>1454.9</c:v>
                </c:pt>
                <c:pt idx="14548">
                  <c:v>1455</c:v>
                </c:pt>
                <c:pt idx="14549">
                  <c:v>1455.1</c:v>
                </c:pt>
                <c:pt idx="14550">
                  <c:v>1455.2</c:v>
                </c:pt>
                <c:pt idx="14551">
                  <c:v>1455.3</c:v>
                </c:pt>
                <c:pt idx="14552">
                  <c:v>1455.4</c:v>
                </c:pt>
                <c:pt idx="14553">
                  <c:v>1455.5</c:v>
                </c:pt>
                <c:pt idx="14554">
                  <c:v>1455.6</c:v>
                </c:pt>
                <c:pt idx="14555">
                  <c:v>1455.7</c:v>
                </c:pt>
                <c:pt idx="14556">
                  <c:v>1455.8</c:v>
                </c:pt>
                <c:pt idx="14557">
                  <c:v>1455.9</c:v>
                </c:pt>
                <c:pt idx="14558">
                  <c:v>1456</c:v>
                </c:pt>
                <c:pt idx="14559">
                  <c:v>1456.1</c:v>
                </c:pt>
                <c:pt idx="14560">
                  <c:v>1456.2</c:v>
                </c:pt>
                <c:pt idx="14561">
                  <c:v>1456.3</c:v>
                </c:pt>
                <c:pt idx="14562">
                  <c:v>1456.4</c:v>
                </c:pt>
                <c:pt idx="14563">
                  <c:v>1456.5</c:v>
                </c:pt>
                <c:pt idx="14564">
                  <c:v>1456.6</c:v>
                </c:pt>
                <c:pt idx="14565">
                  <c:v>1456.7</c:v>
                </c:pt>
                <c:pt idx="14566">
                  <c:v>1456.8</c:v>
                </c:pt>
                <c:pt idx="14567">
                  <c:v>1456.9</c:v>
                </c:pt>
                <c:pt idx="14568">
                  <c:v>1457</c:v>
                </c:pt>
                <c:pt idx="14569">
                  <c:v>1457.1</c:v>
                </c:pt>
                <c:pt idx="14570">
                  <c:v>1457.2</c:v>
                </c:pt>
                <c:pt idx="14571">
                  <c:v>1457.3</c:v>
                </c:pt>
                <c:pt idx="14572">
                  <c:v>1457.4</c:v>
                </c:pt>
                <c:pt idx="14573">
                  <c:v>1457.5</c:v>
                </c:pt>
                <c:pt idx="14574">
                  <c:v>1457.6</c:v>
                </c:pt>
                <c:pt idx="14575">
                  <c:v>1457.7</c:v>
                </c:pt>
                <c:pt idx="14576">
                  <c:v>1457.8</c:v>
                </c:pt>
                <c:pt idx="14577">
                  <c:v>1457.9</c:v>
                </c:pt>
                <c:pt idx="14578">
                  <c:v>1458</c:v>
                </c:pt>
                <c:pt idx="14579">
                  <c:v>1458.1</c:v>
                </c:pt>
                <c:pt idx="14580">
                  <c:v>1458.2</c:v>
                </c:pt>
                <c:pt idx="14581">
                  <c:v>1458.3</c:v>
                </c:pt>
                <c:pt idx="14582">
                  <c:v>1458.4</c:v>
                </c:pt>
                <c:pt idx="14583">
                  <c:v>1458.5</c:v>
                </c:pt>
                <c:pt idx="14584">
                  <c:v>1458.6</c:v>
                </c:pt>
                <c:pt idx="14585">
                  <c:v>1458.7</c:v>
                </c:pt>
                <c:pt idx="14586">
                  <c:v>1458.8</c:v>
                </c:pt>
                <c:pt idx="14587">
                  <c:v>1458.9</c:v>
                </c:pt>
                <c:pt idx="14588">
                  <c:v>1459</c:v>
                </c:pt>
                <c:pt idx="14589">
                  <c:v>1459.1</c:v>
                </c:pt>
                <c:pt idx="14590">
                  <c:v>1459.2</c:v>
                </c:pt>
                <c:pt idx="14591">
                  <c:v>1459.3</c:v>
                </c:pt>
                <c:pt idx="14592">
                  <c:v>1459.4</c:v>
                </c:pt>
                <c:pt idx="14593">
                  <c:v>1459.5</c:v>
                </c:pt>
                <c:pt idx="14594">
                  <c:v>1459.6</c:v>
                </c:pt>
                <c:pt idx="14595">
                  <c:v>1459.7</c:v>
                </c:pt>
                <c:pt idx="14596">
                  <c:v>1459.8</c:v>
                </c:pt>
                <c:pt idx="14597">
                  <c:v>1459.9</c:v>
                </c:pt>
                <c:pt idx="14598">
                  <c:v>1460</c:v>
                </c:pt>
                <c:pt idx="14599">
                  <c:v>1460.1</c:v>
                </c:pt>
                <c:pt idx="14600">
                  <c:v>1460.2</c:v>
                </c:pt>
                <c:pt idx="14601">
                  <c:v>1460.3</c:v>
                </c:pt>
                <c:pt idx="14602">
                  <c:v>1460.4</c:v>
                </c:pt>
                <c:pt idx="14603">
                  <c:v>1460.5</c:v>
                </c:pt>
                <c:pt idx="14604">
                  <c:v>1460.6</c:v>
                </c:pt>
                <c:pt idx="14605">
                  <c:v>1460.7</c:v>
                </c:pt>
                <c:pt idx="14606">
                  <c:v>1460.8</c:v>
                </c:pt>
                <c:pt idx="14607">
                  <c:v>1460.9</c:v>
                </c:pt>
                <c:pt idx="14608">
                  <c:v>1461</c:v>
                </c:pt>
                <c:pt idx="14609">
                  <c:v>1461.1</c:v>
                </c:pt>
                <c:pt idx="14610">
                  <c:v>1461.2</c:v>
                </c:pt>
                <c:pt idx="14611">
                  <c:v>1461.3</c:v>
                </c:pt>
                <c:pt idx="14612">
                  <c:v>1461.4</c:v>
                </c:pt>
                <c:pt idx="14613">
                  <c:v>1461.5</c:v>
                </c:pt>
                <c:pt idx="14614">
                  <c:v>1461.6</c:v>
                </c:pt>
                <c:pt idx="14615">
                  <c:v>1461.7</c:v>
                </c:pt>
                <c:pt idx="14616">
                  <c:v>1461.8</c:v>
                </c:pt>
                <c:pt idx="14617">
                  <c:v>1461.9</c:v>
                </c:pt>
                <c:pt idx="14618">
                  <c:v>1462</c:v>
                </c:pt>
                <c:pt idx="14619">
                  <c:v>1462.1</c:v>
                </c:pt>
                <c:pt idx="14620">
                  <c:v>1462.2</c:v>
                </c:pt>
                <c:pt idx="14621">
                  <c:v>1462.3</c:v>
                </c:pt>
                <c:pt idx="14622">
                  <c:v>1462.4</c:v>
                </c:pt>
                <c:pt idx="14623">
                  <c:v>1462.5</c:v>
                </c:pt>
                <c:pt idx="14624">
                  <c:v>1462.6</c:v>
                </c:pt>
                <c:pt idx="14625">
                  <c:v>1462.7</c:v>
                </c:pt>
                <c:pt idx="14626">
                  <c:v>1462.8</c:v>
                </c:pt>
                <c:pt idx="14627">
                  <c:v>1462.9</c:v>
                </c:pt>
                <c:pt idx="14628">
                  <c:v>1463</c:v>
                </c:pt>
                <c:pt idx="14629">
                  <c:v>1463.1</c:v>
                </c:pt>
                <c:pt idx="14630">
                  <c:v>1463.2</c:v>
                </c:pt>
                <c:pt idx="14631">
                  <c:v>1463.3</c:v>
                </c:pt>
                <c:pt idx="14632">
                  <c:v>1463.4</c:v>
                </c:pt>
                <c:pt idx="14633">
                  <c:v>1463.5</c:v>
                </c:pt>
                <c:pt idx="14634">
                  <c:v>1463.6</c:v>
                </c:pt>
                <c:pt idx="14635">
                  <c:v>1463.7</c:v>
                </c:pt>
                <c:pt idx="14636">
                  <c:v>1463.8</c:v>
                </c:pt>
                <c:pt idx="14637">
                  <c:v>1463.9</c:v>
                </c:pt>
                <c:pt idx="14638">
                  <c:v>1464</c:v>
                </c:pt>
                <c:pt idx="14639">
                  <c:v>1464.1</c:v>
                </c:pt>
                <c:pt idx="14640">
                  <c:v>1464.2</c:v>
                </c:pt>
                <c:pt idx="14641">
                  <c:v>1464.3</c:v>
                </c:pt>
                <c:pt idx="14642">
                  <c:v>1464.4</c:v>
                </c:pt>
                <c:pt idx="14643">
                  <c:v>1464.5</c:v>
                </c:pt>
                <c:pt idx="14644">
                  <c:v>1464.6</c:v>
                </c:pt>
                <c:pt idx="14645">
                  <c:v>1464.7</c:v>
                </c:pt>
                <c:pt idx="14646">
                  <c:v>1464.8</c:v>
                </c:pt>
                <c:pt idx="14647">
                  <c:v>1464.9</c:v>
                </c:pt>
                <c:pt idx="14648">
                  <c:v>1465</c:v>
                </c:pt>
                <c:pt idx="14649">
                  <c:v>1465.1</c:v>
                </c:pt>
                <c:pt idx="14650">
                  <c:v>1465.2</c:v>
                </c:pt>
                <c:pt idx="14651">
                  <c:v>1465.3</c:v>
                </c:pt>
                <c:pt idx="14652">
                  <c:v>1465.4</c:v>
                </c:pt>
                <c:pt idx="14653">
                  <c:v>1465.5</c:v>
                </c:pt>
                <c:pt idx="14654">
                  <c:v>1465.6</c:v>
                </c:pt>
                <c:pt idx="14655">
                  <c:v>1465.7</c:v>
                </c:pt>
                <c:pt idx="14656">
                  <c:v>1465.8</c:v>
                </c:pt>
                <c:pt idx="14657">
                  <c:v>1465.9</c:v>
                </c:pt>
                <c:pt idx="14658">
                  <c:v>1466</c:v>
                </c:pt>
                <c:pt idx="14659">
                  <c:v>1466.1</c:v>
                </c:pt>
                <c:pt idx="14660">
                  <c:v>1466.2</c:v>
                </c:pt>
                <c:pt idx="14661">
                  <c:v>1466.3</c:v>
                </c:pt>
                <c:pt idx="14662">
                  <c:v>1466.4</c:v>
                </c:pt>
                <c:pt idx="14663">
                  <c:v>1466.5</c:v>
                </c:pt>
                <c:pt idx="14664">
                  <c:v>1466.6</c:v>
                </c:pt>
                <c:pt idx="14665">
                  <c:v>1466.7</c:v>
                </c:pt>
                <c:pt idx="14666">
                  <c:v>1466.8</c:v>
                </c:pt>
                <c:pt idx="14667">
                  <c:v>1466.9</c:v>
                </c:pt>
                <c:pt idx="14668">
                  <c:v>1467</c:v>
                </c:pt>
                <c:pt idx="14669">
                  <c:v>1467.1</c:v>
                </c:pt>
                <c:pt idx="14670">
                  <c:v>1467.2</c:v>
                </c:pt>
                <c:pt idx="14671">
                  <c:v>1467.3</c:v>
                </c:pt>
                <c:pt idx="14672">
                  <c:v>1467.4</c:v>
                </c:pt>
                <c:pt idx="14673">
                  <c:v>1467.5</c:v>
                </c:pt>
                <c:pt idx="14674">
                  <c:v>1467.6</c:v>
                </c:pt>
                <c:pt idx="14675">
                  <c:v>1467.7</c:v>
                </c:pt>
                <c:pt idx="14676">
                  <c:v>1467.8</c:v>
                </c:pt>
                <c:pt idx="14677">
                  <c:v>1467.9</c:v>
                </c:pt>
                <c:pt idx="14678">
                  <c:v>1468</c:v>
                </c:pt>
                <c:pt idx="14679">
                  <c:v>1468.1</c:v>
                </c:pt>
                <c:pt idx="14680">
                  <c:v>1468.2</c:v>
                </c:pt>
                <c:pt idx="14681">
                  <c:v>1468.3</c:v>
                </c:pt>
                <c:pt idx="14682">
                  <c:v>1468.4</c:v>
                </c:pt>
                <c:pt idx="14683">
                  <c:v>1468.5</c:v>
                </c:pt>
                <c:pt idx="14684">
                  <c:v>1468.6</c:v>
                </c:pt>
                <c:pt idx="14685">
                  <c:v>1468.7</c:v>
                </c:pt>
                <c:pt idx="14686">
                  <c:v>1468.8</c:v>
                </c:pt>
                <c:pt idx="14687">
                  <c:v>1468.9</c:v>
                </c:pt>
                <c:pt idx="14688">
                  <c:v>1469</c:v>
                </c:pt>
                <c:pt idx="14689">
                  <c:v>1469.1</c:v>
                </c:pt>
                <c:pt idx="14690">
                  <c:v>1469.2</c:v>
                </c:pt>
                <c:pt idx="14691">
                  <c:v>1469.3</c:v>
                </c:pt>
                <c:pt idx="14692">
                  <c:v>1469.4</c:v>
                </c:pt>
                <c:pt idx="14693">
                  <c:v>1469.5</c:v>
                </c:pt>
                <c:pt idx="14694">
                  <c:v>1469.6</c:v>
                </c:pt>
                <c:pt idx="14695">
                  <c:v>1469.7</c:v>
                </c:pt>
                <c:pt idx="14696">
                  <c:v>1469.8</c:v>
                </c:pt>
                <c:pt idx="14697">
                  <c:v>1469.9</c:v>
                </c:pt>
                <c:pt idx="14698">
                  <c:v>1470</c:v>
                </c:pt>
                <c:pt idx="14699">
                  <c:v>1470.1</c:v>
                </c:pt>
                <c:pt idx="14700">
                  <c:v>1470.2</c:v>
                </c:pt>
                <c:pt idx="14701">
                  <c:v>1470.3</c:v>
                </c:pt>
                <c:pt idx="14702">
                  <c:v>1470.4</c:v>
                </c:pt>
                <c:pt idx="14703">
                  <c:v>1470.5</c:v>
                </c:pt>
                <c:pt idx="14704">
                  <c:v>1470.6</c:v>
                </c:pt>
                <c:pt idx="14705">
                  <c:v>1470.7</c:v>
                </c:pt>
                <c:pt idx="14706">
                  <c:v>1470.8</c:v>
                </c:pt>
                <c:pt idx="14707">
                  <c:v>1470.9</c:v>
                </c:pt>
                <c:pt idx="14708">
                  <c:v>1471</c:v>
                </c:pt>
                <c:pt idx="14709">
                  <c:v>1471.1</c:v>
                </c:pt>
                <c:pt idx="14710">
                  <c:v>1471.2</c:v>
                </c:pt>
                <c:pt idx="14711">
                  <c:v>1471.3</c:v>
                </c:pt>
                <c:pt idx="14712">
                  <c:v>1471.4</c:v>
                </c:pt>
                <c:pt idx="14713">
                  <c:v>1471.5</c:v>
                </c:pt>
                <c:pt idx="14714">
                  <c:v>1471.6</c:v>
                </c:pt>
                <c:pt idx="14715">
                  <c:v>1471.7</c:v>
                </c:pt>
                <c:pt idx="14716">
                  <c:v>1471.8</c:v>
                </c:pt>
                <c:pt idx="14717">
                  <c:v>1471.9</c:v>
                </c:pt>
                <c:pt idx="14718">
                  <c:v>1472</c:v>
                </c:pt>
                <c:pt idx="14719">
                  <c:v>1472.1</c:v>
                </c:pt>
                <c:pt idx="14720">
                  <c:v>1472.2</c:v>
                </c:pt>
                <c:pt idx="14721">
                  <c:v>1472.3</c:v>
                </c:pt>
                <c:pt idx="14722">
                  <c:v>1472.4</c:v>
                </c:pt>
                <c:pt idx="14723">
                  <c:v>1472.5</c:v>
                </c:pt>
                <c:pt idx="14724">
                  <c:v>1472.6</c:v>
                </c:pt>
                <c:pt idx="14725">
                  <c:v>1472.7</c:v>
                </c:pt>
                <c:pt idx="14726">
                  <c:v>1472.8</c:v>
                </c:pt>
                <c:pt idx="14727">
                  <c:v>1472.9</c:v>
                </c:pt>
                <c:pt idx="14728">
                  <c:v>1473</c:v>
                </c:pt>
                <c:pt idx="14729">
                  <c:v>1473.1</c:v>
                </c:pt>
                <c:pt idx="14730">
                  <c:v>1473.2</c:v>
                </c:pt>
                <c:pt idx="14731">
                  <c:v>1473.3</c:v>
                </c:pt>
                <c:pt idx="14732">
                  <c:v>1473.4</c:v>
                </c:pt>
                <c:pt idx="14733">
                  <c:v>1473.5</c:v>
                </c:pt>
                <c:pt idx="14734">
                  <c:v>1473.6</c:v>
                </c:pt>
                <c:pt idx="14735">
                  <c:v>1473.7</c:v>
                </c:pt>
                <c:pt idx="14736">
                  <c:v>1473.8</c:v>
                </c:pt>
                <c:pt idx="14737">
                  <c:v>1473.9</c:v>
                </c:pt>
                <c:pt idx="14738">
                  <c:v>1474</c:v>
                </c:pt>
                <c:pt idx="14739">
                  <c:v>1474.1</c:v>
                </c:pt>
                <c:pt idx="14740">
                  <c:v>1474.2</c:v>
                </c:pt>
                <c:pt idx="14741">
                  <c:v>1474.3</c:v>
                </c:pt>
                <c:pt idx="14742">
                  <c:v>1474.4</c:v>
                </c:pt>
                <c:pt idx="14743">
                  <c:v>1474.5</c:v>
                </c:pt>
                <c:pt idx="14744">
                  <c:v>1474.6</c:v>
                </c:pt>
                <c:pt idx="14745">
                  <c:v>1474.7</c:v>
                </c:pt>
                <c:pt idx="14746">
                  <c:v>1474.8</c:v>
                </c:pt>
                <c:pt idx="14747">
                  <c:v>1474.9</c:v>
                </c:pt>
                <c:pt idx="14748">
                  <c:v>1475</c:v>
                </c:pt>
                <c:pt idx="14749">
                  <c:v>1475.1</c:v>
                </c:pt>
                <c:pt idx="14750">
                  <c:v>1475.2</c:v>
                </c:pt>
                <c:pt idx="14751">
                  <c:v>1475.3</c:v>
                </c:pt>
                <c:pt idx="14752">
                  <c:v>1475.4</c:v>
                </c:pt>
                <c:pt idx="14753">
                  <c:v>1475.5</c:v>
                </c:pt>
                <c:pt idx="14754">
                  <c:v>1475.6</c:v>
                </c:pt>
                <c:pt idx="14755">
                  <c:v>1475.7</c:v>
                </c:pt>
                <c:pt idx="14756">
                  <c:v>1475.8</c:v>
                </c:pt>
                <c:pt idx="14757">
                  <c:v>1475.9</c:v>
                </c:pt>
                <c:pt idx="14758">
                  <c:v>1476</c:v>
                </c:pt>
                <c:pt idx="14759">
                  <c:v>1476.1</c:v>
                </c:pt>
                <c:pt idx="14760">
                  <c:v>1476.2</c:v>
                </c:pt>
                <c:pt idx="14761">
                  <c:v>1476.3</c:v>
                </c:pt>
                <c:pt idx="14762">
                  <c:v>1476.4</c:v>
                </c:pt>
                <c:pt idx="14763">
                  <c:v>1476.5</c:v>
                </c:pt>
                <c:pt idx="14764">
                  <c:v>1476.6</c:v>
                </c:pt>
                <c:pt idx="14765">
                  <c:v>1476.7</c:v>
                </c:pt>
                <c:pt idx="14766">
                  <c:v>1476.8</c:v>
                </c:pt>
                <c:pt idx="14767">
                  <c:v>1476.9</c:v>
                </c:pt>
                <c:pt idx="14768">
                  <c:v>1477</c:v>
                </c:pt>
                <c:pt idx="14769">
                  <c:v>1477.1</c:v>
                </c:pt>
                <c:pt idx="14770">
                  <c:v>1477.2</c:v>
                </c:pt>
                <c:pt idx="14771">
                  <c:v>1477.3</c:v>
                </c:pt>
                <c:pt idx="14772">
                  <c:v>1477.4</c:v>
                </c:pt>
                <c:pt idx="14773">
                  <c:v>1477.5</c:v>
                </c:pt>
                <c:pt idx="14774">
                  <c:v>1477.6</c:v>
                </c:pt>
                <c:pt idx="14775">
                  <c:v>1477.7</c:v>
                </c:pt>
                <c:pt idx="14776">
                  <c:v>1477.8</c:v>
                </c:pt>
                <c:pt idx="14777">
                  <c:v>1477.9</c:v>
                </c:pt>
                <c:pt idx="14778">
                  <c:v>1478</c:v>
                </c:pt>
                <c:pt idx="14779">
                  <c:v>1478.1</c:v>
                </c:pt>
                <c:pt idx="14780">
                  <c:v>1478.2</c:v>
                </c:pt>
                <c:pt idx="14781">
                  <c:v>1478.3</c:v>
                </c:pt>
                <c:pt idx="14782">
                  <c:v>1478.4</c:v>
                </c:pt>
                <c:pt idx="14783">
                  <c:v>1478.5</c:v>
                </c:pt>
                <c:pt idx="14784">
                  <c:v>1478.6</c:v>
                </c:pt>
                <c:pt idx="14785">
                  <c:v>1478.7</c:v>
                </c:pt>
                <c:pt idx="14786">
                  <c:v>1478.8</c:v>
                </c:pt>
                <c:pt idx="14787">
                  <c:v>1478.9</c:v>
                </c:pt>
                <c:pt idx="14788">
                  <c:v>1479</c:v>
                </c:pt>
                <c:pt idx="14789">
                  <c:v>1479.1</c:v>
                </c:pt>
                <c:pt idx="14790">
                  <c:v>1479.2</c:v>
                </c:pt>
                <c:pt idx="14791">
                  <c:v>1479.3</c:v>
                </c:pt>
                <c:pt idx="14792">
                  <c:v>1479.4</c:v>
                </c:pt>
                <c:pt idx="14793">
                  <c:v>1479.5</c:v>
                </c:pt>
                <c:pt idx="14794">
                  <c:v>1479.6</c:v>
                </c:pt>
                <c:pt idx="14795">
                  <c:v>1479.7</c:v>
                </c:pt>
                <c:pt idx="14796">
                  <c:v>1479.8</c:v>
                </c:pt>
                <c:pt idx="14797">
                  <c:v>1479.9</c:v>
                </c:pt>
                <c:pt idx="14798">
                  <c:v>1480</c:v>
                </c:pt>
                <c:pt idx="14799">
                  <c:v>1480.1</c:v>
                </c:pt>
                <c:pt idx="14800">
                  <c:v>1480.2</c:v>
                </c:pt>
                <c:pt idx="14801">
                  <c:v>1480.3</c:v>
                </c:pt>
                <c:pt idx="14802">
                  <c:v>1480.4</c:v>
                </c:pt>
                <c:pt idx="14803">
                  <c:v>1480.5</c:v>
                </c:pt>
                <c:pt idx="14804">
                  <c:v>1480.6</c:v>
                </c:pt>
                <c:pt idx="14805">
                  <c:v>1480.7</c:v>
                </c:pt>
                <c:pt idx="14806">
                  <c:v>1480.8</c:v>
                </c:pt>
                <c:pt idx="14807">
                  <c:v>1480.9</c:v>
                </c:pt>
                <c:pt idx="14808">
                  <c:v>1481</c:v>
                </c:pt>
                <c:pt idx="14809">
                  <c:v>1481.1</c:v>
                </c:pt>
                <c:pt idx="14810">
                  <c:v>1481.2</c:v>
                </c:pt>
                <c:pt idx="14811">
                  <c:v>1481.3</c:v>
                </c:pt>
                <c:pt idx="14812">
                  <c:v>1481.4</c:v>
                </c:pt>
                <c:pt idx="14813">
                  <c:v>1481.5</c:v>
                </c:pt>
                <c:pt idx="14814">
                  <c:v>1481.6</c:v>
                </c:pt>
                <c:pt idx="14815">
                  <c:v>1481.7</c:v>
                </c:pt>
                <c:pt idx="14816">
                  <c:v>1481.8</c:v>
                </c:pt>
                <c:pt idx="14817">
                  <c:v>1481.9</c:v>
                </c:pt>
                <c:pt idx="14818">
                  <c:v>1482</c:v>
                </c:pt>
                <c:pt idx="14819">
                  <c:v>1482.1</c:v>
                </c:pt>
                <c:pt idx="14820">
                  <c:v>1482.2</c:v>
                </c:pt>
                <c:pt idx="14821">
                  <c:v>1482.3</c:v>
                </c:pt>
                <c:pt idx="14822">
                  <c:v>1482.4</c:v>
                </c:pt>
                <c:pt idx="14823">
                  <c:v>1482.5</c:v>
                </c:pt>
                <c:pt idx="14824">
                  <c:v>1482.6</c:v>
                </c:pt>
                <c:pt idx="14825">
                  <c:v>1482.7</c:v>
                </c:pt>
                <c:pt idx="14826">
                  <c:v>1482.8</c:v>
                </c:pt>
                <c:pt idx="14827">
                  <c:v>1482.9</c:v>
                </c:pt>
                <c:pt idx="14828">
                  <c:v>1483</c:v>
                </c:pt>
                <c:pt idx="14829">
                  <c:v>1483.1</c:v>
                </c:pt>
                <c:pt idx="14830">
                  <c:v>1483.2</c:v>
                </c:pt>
                <c:pt idx="14831">
                  <c:v>1483.3</c:v>
                </c:pt>
                <c:pt idx="14832">
                  <c:v>1483.4</c:v>
                </c:pt>
                <c:pt idx="14833">
                  <c:v>1483.5</c:v>
                </c:pt>
                <c:pt idx="14834">
                  <c:v>1483.6</c:v>
                </c:pt>
                <c:pt idx="14835">
                  <c:v>1483.7</c:v>
                </c:pt>
                <c:pt idx="14836">
                  <c:v>1483.8</c:v>
                </c:pt>
                <c:pt idx="14837">
                  <c:v>1483.9</c:v>
                </c:pt>
                <c:pt idx="14838">
                  <c:v>1484</c:v>
                </c:pt>
                <c:pt idx="14839">
                  <c:v>1484.1</c:v>
                </c:pt>
                <c:pt idx="14840">
                  <c:v>1484.2</c:v>
                </c:pt>
                <c:pt idx="14841">
                  <c:v>1484.3</c:v>
                </c:pt>
                <c:pt idx="14842">
                  <c:v>1484.4</c:v>
                </c:pt>
                <c:pt idx="14843">
                  <c:v>1484.5</c:v>
                </c:pt>
                <c:pt idx="14844">
                  <c:v>1484.6</c:v>
                </c:pt>
                <c:pt idx="14845">
                  <c:v>1484.7</c:v>
                </c:pt>
                <c:pt idx="14846">
                  <c:v>1484.8</c:v>
                </c:pt>
                <c:pt idx="14847">
                  <c:v>1484.9</c:v>
                </c:pt>
                <c:pt idx="14848">
                  <c:v>1485</c:v>
                </c:pt>
                <c:pt idx="14849">
                  <c:v>1485.1</c:v>
                </c:pt>
                <c:pt idx="14850">
                  <c:v>1485.2</c:v>
                </c:pt>
                <c:pt idx="14851">
                  <c:v>1485.3</c:v>
                </c:pt>
                <c:pt idx="14852">
                  <c:v>1485.4</c:v>
                </c:pt>
                <c:pt idx="14853">
                  <c:v>1485.5</c:v>
                </c:pt>
                <c:pt idx="14854">
                  <c:v>1485.6</c:v>
                </c:pt>
                <c:pt idx="14855">
                  <c:v>1485.7</c:v>
                </c:pt>
                <c:pt idx="14856">
                  <c:v>1485.8</c:v>
                </c:pt>
                <c:pt idx="14857">
                  <c:v>1485.9</c:v>
                </c:pt>
                <c:pt idx="14858">
                  <c:v>1486</c:v>
                </c:pt>
                <c:pt idx="14859">
                  <c:v>1486.1</c:v>
                </c:pt>
                <c:pt idx="14860">
                  <c:v>1486.2</c:v>
                </c:pt>
                <c:pt idx="14861">
                  <c:v>1486.3</c:v>
                </c:pt>
                <c:pt idx="14862">
                  <c:v>1486.4</c:v>
                </c:pt>
                <c:pt idx="14863">
                  <c:v>1486.5</c:v>
                </c:pt>
                <c:pt idx="14864">
                  <c:v>1486.6</c:v>
                </c:pt>
                <c:pt idx="14865">
                  <c:v>1486.7</c:v>
                </c:pt>
                <c:pt idx="14866">
                  <c:v>1486.8</c:v>
                </c:pt>
                <c:pt idx="14867">
                  <c:v>1486.9</c:v>
                </c:pt>
                <c:pt idx="14868">
                  <c:v>1487</c:v>
                </c:pt>
                <c:pt idx="14869">
                  <c:v>1487.1</c:v>
                </c:pt>
                <c:pt idx="14870">
                  <c:v>1487.2</c:v>
                </c:pt>
                <c:pt idx="14871">
                  <c:v>1487.3</c:v>
                </c:pt>
                <c:pt idx="14872">
                  <c:v>1487.4</c:v>
                </c:pt>
                <c:pt idx="14873">
                  <c:v>1487.5</c:v>
                </c:pt>
                <c:pt idx="14874">
                  <c:v>1487.6</c:v>
                </c:pt>
                <c:pt idx="14875">
                  <c:v>1487.7</c:v>
                </c:pt>
                <c:pt idx="14876">
                  <c:v>1487.8</c:v>
                </c:pt>
                <c:pt idx="14877">
                  <c:v>1487.9</c:v>
                </c:pt>
                <c:pt idx="14878">
                  <c:v>1488</c:v>
                </c:pt>
                <c:pt idx="14879">
                  <c:v>1488.1</c:v>
                </c:pt>
                <c:pt idx="14880">
                  <c:v>1488.2</c:v>
                </c:pt>
                <c:pt idx="14881">
                  <c:v>1488.3</c:v>
                </c:pt>
                <c:pt idx="14882">
                  <c:v>1488.4</c:v>
                </c:pt>
                <c:pt idx="14883">
                  <c:v>1488.5</c:v>
                </c:pt>
                <c:pt idx="14884">
                  <c:v>1488.6</c:v>
                </c:pt>
                <c:pt idx="14885">
                  <c:v>1488.7</c:v>
                </c:pt>
                <c:pt idx="14886">
                  <c:v>1488.8</c:v>
                </c:pt>
                <c:pt idx="14887">
                  <c:v>1488.9</c:v>
                </c:pt>
                <c:pt idx="14888">
                  <c:v>1489</c:v>
                </c:pt>
                <c:pt idx="14889">
                  <c:v>1489.1</c:v>
                </c:pt>
                <c:pt idx="14890">
                  <c:v>1489.2</c:v>
                </c:pt>
                <c:pt idx="14891">
                  <c:v>1489.3</c:v>
                </c:pt>
                <c:pt idx="14892">
                  <c:v>1489.4</c:v>
                </c:pt>
                <c:pt idx="14893">
                  <c:v>1489.5</c:v>
                </c:pt>
                <c:pt idx="14894">
                  <c:v>1489.6</c:v>
                </c:pt>
                <c:pt idx="14895">
                  <c:v>1489.7</c:v>
                </c:pt>
                <c:pt idx="14896">
                  <c:v>1489.8</c:v>
                </c:pt>
                <c:pt idx="14897">
                  <c:v>1489.9</c:v>
                </c:pt>
                <c:pt idx="14898">
                  <c:v>1490</c:v>
                </c:pt>
                <c:pt idx="14899">
                  <c:v>1490.1</c:v>
                </c:pt>
                <c:pt idx="14900">
                  <c:v>1490.2</c:v>
                </c:pt>
                <c:pt idx="14901">
                  <c:v>1490.3</c:v>
                </c:pt>
                <c:pt idx="14902">
                  <c:v>1490.4</c:v>
                </c:pt>
                <c:pt idx="14903">
                  <c:v>1490.5</c:v>
                </c:pt>
                <c:pt idx="14904">
                  <c:v>1490.6</c:v>
                </c:pt>
                <c:pt idx="14905">
                  <c:v>1490.7</c:v>
                </c:pt>
                <c:pt idx="14906">
                  <c:v>1490.8</c:v>
                </c:pt>
                <c:pt idx="14907">
                  <c:v>1490.9</c:v>
                </c:pt>
                <c:pt idx="14908">
                  <c:v>1491</c:v>
                </c:pt>
                <c:pt idx="14909">
                  <c:v>1491.1</c:v>
                </c:pt>
                <c:pt idx="14910">
                  <c:v>1491.2</c:v>
                </c:pt>
                <c:pt idx="14911">
                  <c:v>1491.3</c:v>
                </c:pt>
                <c:pt idx="14912">
                  <c:v>1491.4</c:v>
                </c:pt>
                <c:pt idx="14913">
                  <c:v>1491.5</c:v>
                </c:pt>
                <c:pt idx="14914">
                  <c:v>1491.6</c:v>
                </c:pt>
                <c:pt idx="14915">
                  <c:v>1491.7</c:v>
                </c:pt>
                <c:pt idx="14916">
                  <c:v>1491.8</c:v>
                </c:pt>
                <c:pt idx="14917">
                  <c:v>1491.9</c:v>
                </c:pt>
                <c:pt idx="14918">
                  <c:v>1492</c:v>
                </c:pt>
                <c:pt idx="14919">
                  <c:v>1492.1</c:v>
                </c:pt>
                <c:pt idx="14920">
                  <c:v>1492.2</c:v>
                </c:pt>
                <c:pt idx="14921">
                  <c:v>1492.3</c:v>
                </c:pt>
                <c:pt idx="14922">
                  <c:v>1492.4</c:v>
                </c:pt>
                <c:pt idx="14923">
                  <c:v>1492.5</c:v>
                </c:pt>
                <c:pt idx="14924">
                  <c:v>1492.6</c:v>
                </c:pt>
                <c:pt idx="14925">
                  <c:v>1492.7</c:v>
                </c:pt>
                <c:pt idx="14926">
                  <c:v>1492.8</c:v>
                </c:pt>
                <c:pt idx="14927">
                  <c:v>1492.9</c:v>
                </c:pt>
                <c:pt idx="14928">
                  <c:v>1493</c:v>
                </c:pt>
                <c:pt idx="14929">
                  <c:v>1493.1</c:v>
                </c:pt>
                <c:pt idx="14930">
                  <c:v>1493.2</c:v>
                </c:pt>
                <c:pt idx="14931">
                  <c:v>1493.3</c:v>
                </c:pt>
                <c:pt idx="14932">
                  <c:v>1493.4</c:v>
                </c:pt>
                <c:pt idx="14933">
                  <c:v>1493.5</c:v>
                </c:pt>
                <c:pt idx="14934">
                  <c:v>1493.6</c:v>
                </c:pt>
                <c:pt idx="14935">
                  <c:v>1493.7</c:v>
                </c:pt>
                <c:pt idx="14936">
                  <c:v>1493.8</c:v>
                </c:pt>
                <c:pt idx="14937">
                  <c:v>1493.9</c:v>
                </c:pt>
                <c:pt idx="14938">
                  <c:v>1494</c:v>
                </c:pt>
                <c:pt idx="14939">
                  <c:v>1494.1</c:v>
                </c:pt>
                <c:pt idx="14940">
                  <c:v>1494.2</c:v>
                </c:pt>
                <c:pt idx="14941">
                  <c:v>1494.3</c:v>
                </c:pt>
                <c:pt idx="14942">
                  <c:v>1494.4</c:v>
                </c:pt>
                <c:pt idx="14943">
                  <c:v>1494.5</c:v>
                </c:pt>
                <c:pt idx="14944">
                  <c:v>1494.6</c:v>
                </c:pt>
                <c:pt idx="14945">
                  <c:v>1494.7</c:v>
                </c:pt>
                <c:pt idx="14946">
                  <c:v>1494.8</c:v>
                </c:pt>
                <c:pt idx="14947">
                  <c:v>1494.9</c:v>
                </c:pt>
                <c:pt idx="14948">
                  <c:v>1495</c:v>
                </c:pt>
                <c:pt idx="14949">
                  <c:v>1495.1</c:v>
                </c:pt>
                <c:pt idx="14950">
                  <c:v>1495.2</c:v>
                </c:pt>
                <c:pt idx="14951">
                  <c:v>1495.3</c:v>
                </c:pt>
                <c:pt idx="14952">
                  <c:v>1495.4</c:v>
                </c:pt>
                <c:pt idx="14953">
                  <c:v>1495.5</c:v>
                </c:pt>
                <c:pt idx="14954">
                  <c:v>1495.6</c:v>
                </c:pt>
                <c:pt idx="14955">
                  <c:v>1495.7</c:v>
                </c:pt>
                <c:pt idx="14956">
                  <c:v>1495.8</c:v>
                </c:pt>
                <c:pt idx="14957">
                  <c:v>1495.9</c:v>
                </c:pt>
                <c:pt idx="14958">
                  <c:v>1496</c:v>
                </c:pt>
                <c:pt idx="14959">
                  <c:v>1496.1</c:v>
                </c:pt>
                <c:pt idx="14960">
                  <c:v>1496.2</c:v>
                </c:pt>
                <c:pt idx="14961">
                  <c:v>1496.3</c:v>
                </c:pt>
                <c:pt idx="14962">
                  <c:v>1496.4</c:v>
                </c:pt>
                <c:pt idx="14963">
                  <c:v>1496.5</c:v>
                </c:pt>
                <c:pt idx="14964">
                  <c:v>1496.6</c:v>
                </c:pt>
                <c:pt idx="14965">
                  <c:v>1496.7</c:v>
                </c:pt>
                <c:pt idx="14966">
                  <c:v>1496.8</c:v>
                </c:pt>
                <c:pt idx="14967">
                  <c:v>1496.9</c:v>
                </c:pt>
                <c:pt idx="14968">
                  <c:v>1497</c:v>
                </c:pt>
                <c:pt idx="14969">
                  <c:v>1497.1</c:v>
                </c:pt>
                <c:pt idx="14970">
                  <c:v>1497.2</c:v>
                </c:pt>
                <c:pt idx="14971">
                  <c:v>1497.3</c:v>
                </c:pt>
                <c:pt idx="14972">
                  <c:v>1497.4</c:v>
                </c:pt>
                <c:pt idx="14973">
                  <c:v>1497.5</c:v>
                </c:pt>
                <c:pt idx="14974">
                  <c:v>1497.6</c:v>
                </c:pt>
                <c:pt idx="14975">
                  <c:v>1497.7</c:v>
                </c:pt>
                <c:pt idx="14976">
                  <c:v>1497.8</c:v>
                </c:pt>
                <c:pt idx="14977">
                  <c:v>1497.9</c:v>
                </c:pt>
                <c:pt idx="14978">
                  <c:v>1498</c:v>
                </c:pt>
                <c:pt idx="14979">
                  <c:v>1498.1</c:v>
                </c:pt>
                <c:pt idx="14980">
                  <c:v>1498.2</c:v>
                </c:pt>
                <c:pt idx="14981">
                  <c:v>1498.3</c:v>
                </c:pt>
                <c:pt idx="14982">
                  <c:v>1498.4</c:v>
                </c:pt>
                <c:pt idx="14983">
                  <c:v>1498.5</c:v>
                </c:pt>
                <c:pt idx="14984">
                  <c:v>1498.6</c:v>
                </c:pt>
                <c:pt idx="14985">
                  <c:v>1498.7</c:v>
                </c:pt>
                <c:pt idx="14986">
                  <c:v>1498.8</c:v>
                </c:pt>
                <c:pt idx="14987">
                  <c:v>1498.9</c:v>
                </c:pt>
                <c:pt idx="14988">
                  <c:v>1499</c:v>
                </c:pt>
                <c:pt idx="14989">
                  <c:v>1499.1</c:v>
                </c:pt>
                <c:pt idx="14990">
                  <c:v>1499.2</c:v>
                </c:pt>
                <c:pt idx="14991">
                  <c:v>1499.3</c:v>
                </c:pt>
                <c:pt idx="14992">
                  <c:v>1499.4</c:v>
                </c:pt>
                <c:pt idx="14993">
                  <c:v>1499.5</c:v>
                </c:pt>
                <c:pt idx="14994">
                  <c:v>1499.6</c:v>
                </c:pt>
                <c:pt idx="14995">
                  <c:v>1499.7</c:v>
                </c:pt>
                <c:pt idx="14996">
                  <c:v>1499.8</c:v>
                </c:pt>
                <c:pt idx="14997">
                  <c:v>1499.9</c:v>
                </c:pt>
                <c:pt idx="14998">
                  <c:v>1500</c:v>
                </c:pt>
                <c:pt idx="14999">
                  <c:v>1500.1</c:v>
                </c:pt>
                <c:pt idx="15000">
                  <c:v>1500.2</c:v>
                </c:pt>
                <c:pt idx="15001">
                  <c:v>1500.3</c:v>
                </c:pt>
                <c:pt idx="15002">
                  <c:v>1500.4</c:v>
                </c:pt>
                <c:pt idx="15003">
                  <c:v>1500.5</c:v>
                </c:pt>
                <c:pt idx="15004">
                  <c:v>1500.6</c:v>
                </c:pt>
                <c:pt idx="15005">
                  <c:v>1500.7</c:v>
                </c:pt>
                <c:pt idx="15006">
                  <c:v>1500.8</c:v>
                </c:pt>
                <c:pt idx="15007">
                  <c:v>1500.9</c:v>
                </c:pt>
                <c:pt idx="15008">
                  <c:v>1501</c:v>
                </c:pt>
                <c:pt idx="15009">
                  <c:v>1501.1</c:v>
                </c:pt>
                <c:pt idx="15010">
                  <c:v>1501.2</c:v>
                </c:pt>
                <c:pt idx="15011">
                  <c:v>1501.3</c:v>
                </c:pt>
                <c:pt idx="15012">
                  <c:v>1501.4</c:v>
                </c:pt>
                <c:pt idx="15013">
                  <c:v>1501.5</c:v>
                </c:pt>
                <c:pt idx="15014">
                  <c:v>1501.6</c:v>
                </c:pt>
                <c:pt idx="15015">
                  <c:v>1501.7</c:v>
                </c:pt>
                <c:pt idx="15016">
                  <c:v>1501.8</c:v>
                </c:pt>
                <c:pt idx="15017">
                  <c:v>1501.9</c:v>
                </c:pt>
                <c:pt idx="15018">
                  <c:v>1502</c:v>
                </c:pt>
                <c:pt idx="15019">
                  <c:v>1502.1</c:v>
                </c:pt>
                <c:pt idx="15020">
                  <c:v>1502.2</c:v>
                </c:pt>
                <c:pt idx="15021">
                  <c:v>1502.3</c:v>
                </c:pt>
                <c:pt idx="15022">
                  <c:v>1502.4</c:v>
                </c:pt>
                <c:pt idx="15023">
                  <c:v>1502.5</c:v>
                </c:pt>
                <c:pt idx="15024">
                  <c:v>1502.6</c:v>
                </c:pt>
                <c:pt idx="15025">
                  <c:v>1502.7</c:v>
                </c:pt>
                <c:pt idx="15026">
                  <c:v>1502.8</c:v>
                </c:pt>
                <c:pt idx="15027">
                  <c:v>1502.9</c:v>
                </c:pt>
                <c:pt idx="15028">
                  <c:v>1503</c:v>
                </c:pt>
                <c:pt idx="15029">
                  <c:v>1503.1</c:v>
                </c:pt>
                <c:pt idx="15030">
                  <c:v>1503.2</c:v>
                </c:pt>
                <c:pt idx="15031">
                  <c:v>1503.3</c:v>
                </c:pt>
                <c:pt idx="15032">
                  <c:v>1503.4</c:v>
                </c:pt>
                <c:pt idx="15033">
                  <c:v>1503.5</c:v>
                </c:pt>
                <c:pt idx="15034">
                  <c:v>1503.6</c:v>
                </c:pt>
                <c:pt idx="15035">
                  <c:v>1503.7</c:v>
                </c:pt>
                <c:pt idx="15036">
                  <c:v>1503.8</c:v>
                </c:pt>
                <c:pt idx="15037">
                  <c:v>1503.9</c:v>
                </c:pt>
                <c:pt idx="15038">
                  <c:v>1504</c:v>
                </c:pt>
                <c:pt idx="15039">
                  <c:v>1504.1</c:v>
                </c:pt>
                <c:pt idx="15040">
                  <c:v>1504.2</c:v>
                </c:pt>
                <c:pt idx="15041">
                  <c:v>1504.3</c:v>
                </c:pt>
                <c:pt idx="15042">
                  <c:v>1504.4</c:v>
                </c:pt>
                <c:pt idx="15043">
                  <c:v>1504.5</c:v>
                </c:pt>
                <c:pt idx="15044">
                  <c:v>1504.6</c:v>
                </c:pt>
                <c:pt idx="15045">
                  <c:v>1504.7</c:v>
                </c:pt>
                <c:pt idx="15046">
                  <c:v>1504.8</c:v>
                </c:pt>
                <c:pt idx="15047">
                  <c:v>1504.9</c:v>
                </c:pt>
                <c:pt idx="15048">
                  <c:v>1505</c:v>
                </c:pt>
                <c:pt idx="15049">
                  <c:v>1505.1</c:v>
                </c:pt>
                <c:pt idx="15050">
                  <c:v>1505.2</c:v>
                </c:pt>
                <c:pt idx="15051">
                  <c:v>1505.3</c:v>
                </c:pt>
                <c:pt idx="15052">
                  <c:v>1505.4</c:v>
                </c:pt>
                <c:pt idx="15053">
                  <c:v>1505.5</c:v>
                </c:pt>
                <c:pt idx="15054">
                  <c:v>1505.6</c:v>
                </c:pt>
                <c:pt idx="15055">
                  <c:v>1505.7</c:v>
                </c:pt>
                <c:pt idx="15056">
                  <c:v>1505.8</c:v>
                </c:pt>
                <c:pt idx="15057">
                  <c:v>1505.9</c:v>
                </c:pt>
                <c:pt idx="15058">
                  <c:v>1506</c:v>
                </c:pt>
                <c:pt idx="15059">
                  <c:v>1506.1</c:v>
                </c:pt>
                <c:pt idx="15060">
                  <c:v>1506.2</c:v>
                </c:pt>
                <c:pt idx="15061">
                  <c:v>1506.3</c:v>
                </c:pt>
                <c:pt idx="15062">
                  <c:v>1506.4</c:v>
                </c:pt>
                <c:pt idx="15063">
                  <c:v>1506.5</c:v>
                </c:pt>
                <c:pt idx="15064">
                  <c:v>1506.6</c:v>
                </c:pt>
                <c:pt idx="15065">
                  <c:v>1506.7</c:v>
                </c:pt>
                <c:pt idx="15066">
                  <c:v>1506.8</c:v>
                </c:pt>
                <c:pt idx="15067">
                  <c:v>1506.9</c:v>
                </c:pt>
                <c:pt idx="15068">
                  <c:v>1507</c:v>
                </c:pt>
                <c:pt idx="15069">
                  <c:v>1507.1</c:v>
                </c:pt>
                <c:pt idx="15070">
                  <c:v>1507.2</c:v>
                </c:pt>
                <c:pt idx="15071">
                  <c:v>1507.3</c:v>
                </c:pt>
                <c:pt idx="15072">
                  <c:v>1507.4</c:v>
                </c:pt>
                <c:pt idx="15073">
                  <c:v>1507.5</c:v>
                </c:pt>
                <c:pt idx="15074">
                  <c:v>1507.6</c:v>
                </c:pt>
                <c:pt idx="15075">
                  <c:v>1507.7</c:v>
                </c:pt>
                <c:pt idx="15076">
                  <c:v>1507.8</c:v>
                </c:pt>
                <c:pt idx="15077">
                  <c:v>1507.9</c:v>
                </c:pt>
                <c:pt idx="15078">
                  <c:v>1508</c:v>
                </c:pt>
                <c:pt idx="15079">
                  <c:v>1508.1</c:v>
                </c:pt>
                <c:pt idx="15080">
                  <c:v>1508.2</c:v>
                </c:pt>
                <c:pt idx="15081">
                  <c:v>1508.3</c:v>
                </c:pt>
                <c:pt idx="15082">
                  <c:v>1508.4</c:v>
                </c:pt>
                <c:pt idx="15083">
                  <c:v>1508.5</c:v>
                </c:pt>
                <c:pt idx="15084">
                  <c:v>1508.6</c:v>
                </c:pt>
                <c:pt idx="15085">
                  <c:v>1508.7</c:v>
                </c:pt>
                <c:pt idx="15086">
                  <c:v>1508.8</c:v>
                </c:pt>
                <c:pt idx="15087">
                  <c:v>1508.9</c:v>
                </c:pt>
                <c:pt idx="15088">
                  <c:v>1509</c:v>
                </c:pt>
                <c:pt idx="15089">
                  <c:v>1509.1</c:v>
                </c:pt>
                <c:pt idx="15090">
                  <c:v>1509.2</c:v>
                </c:pt>
                <c:pt idx="15091">
                  <c:v>1509.3</c:v>
                </c:pt>
                <c:pt idx="15092">
                  <c:v>1509.4</c:v>
                </c:pt>
                <c:pt idx="15093">
                  <c:v>1509.5</c:v>
                </c:pt>
                <c:pt idx="15094">
                  <c:v>1509.6</c:v>
                </c:pt>
                <c:pt idx="15095">
                  <c:v>1509.7</c:v>
                </c:pt>
                <c:pt idx="15096">
                  <c:v>1509.8</c:v>
                </c:pt>
                <c:pt idx="15097">
                  <c:v>1509.9</c:v>
                </c:pt>
                <c:pt idx="15098">
                  <c:v>1510</c:v>
                </c:pt>
                <c:pt idx="15099">
                  <c:v>1510.1</c:v>
                </c:pt>
                <c:pt idx="15100">
                  <c:v>1510.2</c:v>
                </c:pt>
                <c:pt idx="15101">
                  <c:v>1510.3</c:v>
                </c:pt>
                <c:pt idx="15102">
                  <c:v>1510.4</c:v>
                </c:pt>
                <c:pt idx="15103">
                  <c:v>1510.5</c:v>
                </c:pt>
                <c:pt idx="15104">
                  <c:v>1510.6</c:v>
                </c:pt>
                <c:pt idx="15105">
                  <c:v>1510.7</c:v>
                </c:pt>
                <c:pt idx="15106">
                  <c:v>1510.8</c:v>
                </c:pt>
                <c:pt idx="15107">
                  <c:v>1510.9</c:v>
                </c:pt>
                <c:pt idx="15108">
                  <c:v>1511</c:v>
                </c:pt>
                <c:pt idx="15109">
                  <c:v>1511.1</c:v>
                </c:pt>
                <c:pt idx="15110">
                  <c:v>1511.2</c:v>
                </c:pt>
                <c:pt idx="15111">
                  <c:v>1511.3</c:v>
                </c:pt>
                <c:pt idx="15112">
                  <c:v>1511.4</c:v>
                </c:pt>
                <c:pt idx="15113">
                  <c:v>1511.5</c:v>
                </c:pt>
                <c:pt idx="15114">
                  <c:v>1511.6</c:v>
                </c:pt>
                <c:pt idx="15115">
                  <c:v>1511.7</c:v>
                </c:pt>
                <c:pt idx="15116">
                  <c:v>1511.8</c:v>
                </c:pt>
                <c:pt idx="15117">
                  <c:v>1511.9</c:v>
                </c:pt>
                <c:pt idx="15118">
                  <c:v>1512</c:v>
                </c:pt>
                <c:pt idx="15119">
                  <c:v>1512.1</c:v>
                </c:pt>
                <c:pt idx="15120">
                  <c:v>1512.2</c:v>
                </c:pt>
                <c:pt idx="15121">
                  <c:v>1512.3</c:v>
                </c:pt>
                <c:pt idx="15122">
                  <c:v>1512.4</c:v>
                </c:pt>
                <c:pt idx="15123">
                  <c:v>1512.5</c:v>
                </c:pt>
                <c:pt idx="15124">
                  <c:v>1512.6</c:v>
                </c:pt>
                <c:pt idx="15125">
                  <c:v>1512.7</c:v>
                </c:pt>
                <c:pt idx="15126">
                  <c:v>1512.8</c:v>
                </c:pt>
                <c:pt idx="15127">
                  <c:v>1512.9</c:v>
                </c:pt>
                <c:pt idx="15128">
                  <c:v>1513</c:v>
                </c:pt>
                <c:pt idx="15129">
                  <c:v>1513.1</c:v>
                </c:pt>
                <c:pt idx="15130">
                  <c:v>1513.2</c:v>
                </c:pt>
                <c:pt idx="15131">
                  <c:v>1513.3</c:v>
                </c:pt>
                <c:pt idx="15132">
                  <c:v>1513.4</c:v>
                </c:pt>
                <c:pt idx="15133">
                  <c:v>1513.5</c:v>
                </c:pt>
                <c:pt idx="15134">
                  <c:v>1513.6</c:v>
                </c:pt>
                <c:pt idx="15135">
                  <c:v>1513.7</c:v>
                </c:pt>
                <c:pt idx="15136">
                  <c:v>1513.8</c:v>
                </c:pt>
                <c:pt idx="15137">
                  <c:v>1513.9</c:v>
                </c:pt>
                <c:pt idx="15138">
                  <c:v>1514</c:v>
                </c:pt>
                <c:pt idx="15139">
                  <c:v>1514.1</c:v>
                </c:pt>
                <c:pt idx="15140">
                  <c:v>1514.2</c:v>
                </c:pt>
                <c:pt idx="15141">
                  <c:v>1514.3</c:v>
                </c:pt>
                <c:pt idx="15142">
                  <c:v>1514.4</c:v>
                </c:pt>
                <c:pt idx="15143">
                  <c:v>1514.5</c:v>
                </c:pt>
                <c:pt idx="15144">
                  <c:v>1514.6</c:v>
                </c:pt>
                <c:pt idx="15145">
                  <c:v>1514.7</c:v>
                </c:pt>
                <c:pt idx="15146">
                  <c:v>1514.8</c:v>
                </c:pt>
                <c:pt idx="15147">
                  <c:v>1514.9</c:v>
                </c:pt>
                <c:pt idx="15148">
                  <c:v>1515</c:v>
                </c:pt>
                <c:pt idx="15149">
                  <c:v>1515.1</c:v>
                </c:pt>
                <c:pt idx="15150">
                  <c:v>1515.2</c:v>
                </c:pt>
                <c:pt idx="15151">
                  <c:v>1515.3</c:v>
                </c:pt>
                <c:pt idx="15152">
                  <c:v>1515.4</c:v>
                </c:pt>
                <c:pt idx="15153">
                  <c:v>1515.5</c:v>
                </c:pt>
                <c:pt idx="15154">
                  <c:v>1515.6</c:v>
                </c:pt>
                <c:pt idx="15155">
                  <c:v>1515.7</c:v>
                </c:pt>
                <c:pt idx="15156">
                  <c:v>1515.8</c:v>
                </c:pt>
                <c:pt idx="15157">
                  <c:v>1515.9</c:v>
                </c:pt>
                <c:pt idx="15158">
                  <c:v>1516</c:v>
                </c:pt>
                <c:pt idx="15159">
                  <c:v>1516.1</c:v>
                </c:pt>
                <c:pt idx="15160">
                  <c:v>1516.2</c:v>
                </c:pt>
                <c:pt idx="15161">
                  <c:v>1516.3</c:v>
                </c:pt>
                <c:pt idx="15162">
                  <c:v>1516.4</c:v>
                </c:pt>
                <c:pt idx="15163">
                  <c:v>1516.5</c:v>
                </c:pt>
                <c:pt idx="15164">
                  <c:v>1516.6</c:v>
                </c:pt>
                <c:pt idx="15165">
                  <c:v>1516.7</c:v>
                </c:pt>
                <c:pt idx="15166">
                  <c:v>1516.8</c:v>
                </c:pt>
                <c:pt idx="15167">
                  <c:v>1516.9</c:v>
                </c:pt>
                <c:pt idx="15168">
                  <c:v>1517</c:v>
                </c:pt>
                <c:pt idx="15169">
                  <c:v>1517.1</c:v>
                </c:pt>
                <c:pt idx="15170">
                  <c:v>1517.2</c:v>
                </c:pt>
                <c:pt idx="15171">
                  <c:v>1517.3</c:v>
                </c:pt>
                <c:pt idx="15172">
                  <c:v>1517.4</c:v>
                </c:pt>
                <c:pt idx="15173">
                  <c:v>1517.5</c:v>
                </c:pt>
                <c:pt idx="15174">
                  <c:v>1517.6</c:v>
                </c:pt>
                <c:pt idx="15175">
                  <c:v>1517.7</c:v>
                </c:pt>
                <c:pt idx="15176">
                  <c:v>1517.8</c:v>
                </c:pt>
                <c:pt idx="15177">
                  <c:v>1517.9</c:v>
                </c:pt>
                <c:pt idx="15178">
                  <c:v>1518</c:v>
                </c:pt>
                <c:pt idx="15179">
                  <c:v>1518.1</c:v>
                </c:pt>
                <c:pt idx="15180">
                  <c:v>1518.2</c:v>
                </c:pt>
                <c:pt idx="15181">
                  <c:v>1518.3</c:v>
                </c:pt>
                <c:pt idx="15182">
                  <c:v>1518.4</c:v>
                </c:pt>
                <c:pt idx="15183">
                  <c:v>1518.5</c:v>
                </c:pt>
                <c:pt idx="15184">
                  <c:v>1518.6</c:v>
                </c:pt>
                <c:pt idx="15185">
                  <c:v>1518.7</c:v>
                </c:pt>
                <c:pt idx="15186">
                  <c:v>1518.8</c:v>
                </c:pt>
                <c:pt idx="15187">
                  <c:v>1518.9</c:v>
                </c:pt>
                <c:pt idx="15188">
                  <c:v>1519</c:v>
                </c:pt>
                <c:pt idx="15189">
                  <c:v>1519.1</c:v>
                </c:pt>
                <c:pt idx="15190">
                  <c:v>1519.2</c:v>
                </c:pt>
                <c:pt idx="15191">
                  <c:v>1519.3</c:v>
                </c:pt>
                <c:pt idx="15192">
                  <c:v>1519.4</c:v>
                </c:pt>
                <c:pt idx="15193">
                  <c:v>1519.5</c:v>
                </c:pt>
                <c:pt idx="15194">
                  <c:v>1519.6</c:v>
                </c:pt>
                <c:pt idx="15195">
                  <c:v>1519.7</c:v>
                </c:pt>
                <c:pt idx="15196">
                  <c:v>1519.8</c:v>
                </c:pt>
                <c:pt idx="15197">
                  <c:v>1519.9</c:v>
                </c:pt>
                <c:pt idx="15198">
                  <c:v>1520</c:v>
                </c:pt>
                <c:pt idx="15199">
                  <c:v>1520.1</c:v>
                </c:pt>
                <c:pt idx="15200">
                  <c:v>1520.2</c:v>
                </c:pt>
                <c:pt idx="15201">
                  <c:v>1520.3</c:v>
                </c:pt>
                <c:pt idx="15202">
                  <c:v>1520.4</c:v>
                </c:pt>
                <c:pt idx="15203">
                  <c:v>1520.5</c:v>
                </c:pt>
                <c:pt idx="15204">
                  <c:v>1520.6</c:v>
                </c:pt>
                <c:pt idx="15205">
                  <c:v>1520.7</c:v>
                </c:pt>
                <c:pt idx="15206">
                  <c:v>1520.8</c:v>
                </c:pt>
                <c:pt idx="15207">
                  <c:v>1520.9</c:v>
                </c:pt>
                <c:pt idx="15208">
                  <c:v>1521</c:v>
                </c:pt>
                <c:pt idx="15209">
                  <c:v>1521.1</c:v>
                </c:pt>
                <c:pt idx="15210">
                  <c:v>1521.2</c:v>
                </c:pt>
                <c:pt idx="15211">
                  <c:v>1521.3</c:v>
                </c:pt>
                <c:pt idx="15212">
                  <c:v>1521.4</c:v>
                </c:pt>
                <c:pt idx="15213">
                  <c:v>1521.5</c:v>
                </c:pt>
                <c:pt idx="15214">
                  <c:v>1521.6</c:v>
                </c:pt>
                <c:pt idx="15215">
                  <c:v>1521.7</c:v>
                </c:pt>
                <c:pt idx="15216">
                  <c:v>1521.8</c:v>
                </c:pt>
                <c:pt idx="15217">
                  <c:v>1521.9</c:v>
                </c:pt>
                <c:pt idx="15218">
                  <c:v>1522</c:v>
                </c:pt>
                <c:pt idx="15219">
                  <c:v>1522.1</c:v>
                </c:pt>
                <c:pt idx="15220">
                  <c:v>1522.2</c:v>
                </c:pt>
                <c:pt idx="15221">
                  <c:v>1522.3</c:v>
                </c:pt>
                <c:pt idx="15222">
                  <c:v>1522.4</c:v>
                </c:pt>
                <c:pt idx="15223">
                  <c:v>1522.5</c:v>
                </c:pt>
                <c:pt idx="15224">
                  <c:v>1522.6</c:v>
                </c:pt>
                <c:pt idx="15225">
                  <c:v>1522.7</c:v>
                </c:pt>
                <c:pt idx="15226">
                  <c:v>1522.8</c:v>
                </c:pt>
                <c:pt idx="15227">
                  <c:v>1522.9</c:v>
                </c:pt>
                <c:pt idx="15228">
                  <c:v>1523</c:v>
                </c:pt>
                <c:pt idx="15229">
                  <c:v>1523.1</c:v>
                </c:pt>
                <c:pt idx="15230">
                  <c:v>1523.2</c:v>
                </c:pt>
                <c:pt idx="15231">
                  <c:v>1523.3</c:v>
                </c:pt>
                <c:pt idx="15232">
                  <c:v>1523.4</c:v>
                </c:pt>
                <c:pt idx="15233">
                  <c:v>1523.5</c:v>
                </c:pt>
                <c:pt idx="15234">
                  <c:v>1523.6</c:v>
                </c:pt>
                <c:pt idx="15235">
                  <c:v>1523.7</c:v>
                </c:pt>
                <c:pt idx="15236">
                  <c:v>1523.8</c:v>
                </c:pt>
                <c:pt idx="15237">
                  <c:v>1523.9</c:v>
                </c:pt>
                <c:pt idx="15238">
                  <c:v>1524</c:v>
                </c:pt>
                <c:pt idx="15239">
                  <c:v>1524.1</c:v>
                </c:pt>
                <c:pt idx="15240">
                  <c:v>1524.2</c:v>
                </c:pt>
                <c:pt idx="15241">
                  <c:v>1524.3</c:v>
                </c:pt>
                <c:pt idx="15242">
                  <c:v>1524.4</c:v>
                </c:pt>
                <c:pt idx="15243">
                  <c:v>1524.5</c:v>
                </c:pt>
                <c:pt idx="15244">
                  <c:v>1524.6</c:v>
                </c:pt>
                <c:pt idx="15245">
                  <c:v>1524.7</c:v>
                </c:pt>
                <c:pt idx="15246">
                  <c:v>1524.8</c:v>
                </c:pt>
                <c:pt idx="15247">
                  <c:v>1524.9</c:v>
                </c:pt>
                <c:pt idx="15248">
                  <c:v>1525</c:v>
                </c:pt>
                <c:pt idx="15249">
                  <c:v>1525.1</c:v>
                </c:pt>
                <c:pt idx="15250">
                  <c:v>1525.2</c:v>
                </c:pt>
                <c:pt idx="15251">
                  <c:v>1525.3</c:v>
                </c:pt>
                <c:pt idx="15252">
                  <c:v>1525.4</c:v>
                </c:pt>
                <c:pt idx="15253">
                  <c:v>1525.5</c:v>
                </c:pt>
                <c:pt idx="15254">
                  <c:v>1525.6</c:v>
                </c:pt>
                <c:pt idx="15255">
                  <c:v>1525.7</c:v>
                </c:pt>
                <c:pt idx="15256">
                  <c:v>1525.8</c:v>
                </c:pt>
                <c:pt idx="15257">
                  <c:v>1525.9</c:v>
                </c:pt>
                <c:pt idx="15258">
                  <c:v>1526</c:v>
                </c:pt>
                <c:pt idx="15259">
                  <c:v>1526.1</c:v>
                </c:pt>
                <c:pt idx="15260">
                  <c:v>1526.2</c:v>
                </c:pt>
                <c:pt idx="15261">
                  <c:v>1526.3</c:v>
                </c:pt>
                <c:pt idx="15262">
                  <c:v>1526.4</c:v>
                </c:pt>
                <c:pt idx="15263">
                  <c:v>1526.5</c:v>
                </c:pt>
                <c:pt idx="15264">
                  <c:v>1526.6</c:v>
                </c:pt>
                <c:pt idx="15265">
                  <c:v>1526.7</c:v>
                </c:pt>
                <c:pt idx="15266">
                  <c:v>1526.8</c:v>
                </c:pt>
                <c:pt idx="15267">
                  <c:v>1526.9</c:v>
                </c:pt>
                <c:pt idx="15268">
                  <c:v>1527</c:v>
                </c:pt>
                <c:pt idx="15269">
                  <c:v>1527.1</c:v>
                </c:pt>
                <c:pt idx="15270">
                  <c:v>1527.2</c:v>
                </c:pt>
                <c:pt idx="15271">
                  <c:v>1527.3</c:v>
                </c:pt>
                <c:pt idx="15272">
                  <c:v>1527.4</c:v>
                </c:pt>
                <c:pt idx="15273">
                  <c:v>1527.5</c:v>
                </c:pt>
                <c:pt idx="15274">
                  <c:v>1527.6</c:v>
                </c:pt>
                <c:pt idx="15275">
                  <c:v>1527.7</c:v>
                </c:pt>
                <c:pt idx="15276">
                  <c:v>1527.8</c:v>
                </c:pt>
                <c:pt idx="15277">
                  <c:v>1527.9</c:v>
                </c:pt>
                <c:pt idx="15278">
                  <c:v>1528</c:v>
                </c:pt>
                <c:pt idx="15279">
                  <c:v>1528.1</c:v>
                </c:pt>
                <c:pt idx="15280">
                  <c:v>1528.2</c:v>
                </c:pt>
                <c:pt idx="15281">
                  <c:v>1528.3</c:v>
                </c:pt>
                <c:pt idx="15282">
                  <c:v>1528.4</c:v>
                </c:pt>
                <c:pt idx="15283">
                  <c:v>1528.5</c:v>
                </c:pt>
                <c:pt idx="15284">
                  <c:v>1528.6</c:v>
                </c:pt>
                <c:pt idx="15285">
                  <c:v>1528.7</c:v>
                </c:pt>
                <c:pt idx="15286">
                  <c:v>1528.8</c:v>
                </c:pt>
                <c:pt idx="15287">
                  <c:v>1528.9</c:v>
                </c:pt>
                <c:pt idx="15288">
                  <c:v>1529</c:v>
                </c:pt>
                <c:pt idx="15289">
                  <c:v>1529.1</c:v>
                </c:pt>
                <c:pt idx="15290">
                  <c:v>1529.2</c:v>
                </c:pt>
                <c:pt idx="15291">
                  <c:v>1529.3</c:v>
                </c:pt>
                <c:pt idx="15292">
                  <c:v>1529.4</c:v>
                </c:pt>
                <c:pt idx="15293">
                  <c:v>1529.5</c:v>
                </c:pt>
                <c:pt idx="15294">
                  <c:v>1529.6</c:v>
                </c:pt>
                <c:pt idx="15295">
                  <c:v>1529.7</c:v>
                </c:pt>
                <c:pt idx="15296">
                  <c:v>1529.8</c:v>
                </c:pt>
                <c:pt idx="15297">
                  <c:v>1529.9</c:v>
                </c:pt>
                <c:pt idx="15298">
                  <c:v>1530</c:v>
                </c:pt>
                <c:pt idx="15299">
                  <c:v>1530.1</c:v>
                </c:pt>
                <c:pt idx="15300">
                  <c:v>1530.2</c:v>
                </c:pt>
                <c:pt idx="15301">
                  <c:v>1530.3</c:v>
                </c:pt>
                <c:pt idx="15302">
                  <c:v>1530.4</c:v>
                </c:pt>
                <c:pt idx="15303">
                  <c:v>1530.5</c:v>
                </c:pt>
                <c:pt idx="15304">
                  <c:v>1530.6</c:v>
                </c:pt>
                <c:pt idx="15305">
                  <c:v>1530.7</c:v>
                </c:pt>
                <c:pt idx="15306">
                  <c:v>1530.8</c:v>
                </c:pt>
                <c:pt idx="15307">
                  <c:v>1530.9</c:v>
                </c:pt>
                <c:pt idx="15308">
                  <c:v>1531</c:v>
                </c:pt>
                <c:pt idx="15309">
                  <c:v>1531.1</c:v>
                </c:pt>
                <c:pt idx="15310">
                  <c:v>1531.2</c:v>
                </c:pt>
                <c:pt idx="15311">
                  <c:v>1531.3</c:v>
                </c:pt>
                <c:pt idx="15312">
                  <c:v>1531.4</c:v>
                </c:pt>
                <c:pt idx="15313">
                  <c:v>1531.5</c:v>
                </c:pt>
                <c:pt idx="15314">
                  <c:v>1531.6</c:v>
                </c:pt>
                <c:pt idx="15315">
                  <c:v>1531.7</c:v>
                </c:pt>
                <c:pt idx="15316">
                  <c:v>1531.8</c:v>
                </c:pt>
                <c:pt idx="15317">
                  <c:v>1531.9</c:v>
                </c:pt>
                <c:pt idx="15318">
                  <c:v>1532</c:v>
                </c:pt>
                <c:pt idx="15319">
                  <c:v>1532.1</c:v>
                </c:pt>
                <c:pt idx="15320">
                  <c:v>1532.2</c:v>
                </c:pt>
                <c:pt idx="15321">
                  <c:v>1532.3</c:v>
                </c:pt>
                <c:pt idx="15322">
                  <c:v>1532.4</c:v>
                </c:pt>
                <c:pt idx="15323">
                  <c:v>1532.5</c:v>
                </c:pt>
                <c:pt idx="15324">
                  <c:v>1532.6</c:v>
                </c:pt>
                <c:pt idx="15325">
                  <c:v>1532.7</c:v>
                </c:pt>
                <c:pt idx="15326">
                  <c:v>1532.8</c:v>
                </c:pt>
                <c:pt idx="15327">
                  <c:v>1532.9</c:v>
                </c:pt>
                <c:pt idx="15328">
                  <c:v>1533</c:v>
                </c:pt>
                <c:pt idx="15329">
                  <c:v>1533.1</c:v>
                </c:pt>
                <c:pt idx="15330">
                  <c:v>1533.2</c:v>
                </c:pt>
                <c:pt idx="15331">
                  <c:v>1533.3</c:v>
                </c:pt>
                <c:pt idx="15332">
                  <c:v>1533.4</c:v>
                </c:pt>
                <c:pt idx="15333">
                  <c:v>1533.5</c:v>
                </c:pt>
                <c:pt idx="15334">
                  <c:v>1533.6</c:v>
                </c:pt>
                <c:pt idx="15335">
                  <c:v>1533.7</c:v>
                </c:pt>
                <c:pt idx="15336">
                  <c:v>1533.8</c:v>
                </c:pt>
                <c:pt idx="15337">
                  <c:v>1533.9</c:v>
                </c:pt>
                <c:pt idx="15338">
                  <c:v>1534</c:v>
                </c:pt>
                <c:pt idx="15339">
                  <c:v>1534.1</c:v>
                </c:pt>
                <c:pt idx="15340">
                  <c:v>1534.2</c:v>
                </c:pt>
                <c:pt idx="15341">
                  <c:v>1534.3</c:v>
                </c:pt>
                <c:pt idx="15342">
                  <c:v>1534.4</c:v>
                </c:pt>
                <c:pt idx="15343">
                  <c:v>1534.5</c:v>
                </c:pt>
                <c:pt idx="15344">
                  <c:v>1534.6</c:v>
                </c:pt>
                <c:pt idx="15345">
                  <c:v>1534.7</c:v>
                </c:pt>
                <c:pt idx="15346">
                  <c:v>1534.8</c:v>
                </c:pt>
                <c:pt idx="15347">
                  <c:v>1534.9</c:v>
                </c:pt>
                <c:pt idx="15348">
                  <c:v>1535</c:v>
                </c:pt>
                <c:pt idx="15349">
                  <c:v>1535.1</c:v>
                </c:pt>
                <c:pt idx="15350">
                  <c:v>1535.2</c:v>
                </c:pt>
                <c:pt idx="15351">
                  <c:v>1535.3</c:v>
                </c:pt>
                <c:pt idx="15352">
                  <c:v>1535.4</c:v>
                </c:pt>
                <c:pt idx="15353">
                  <c:v>1535.5</c:v>
                </c:pt>
                <c:pt idx="15354">
                  <c:v>1535.6</c:v>
                </c:pt>
                <c:pt idx="15355">
                  <c:v>1535.7</c:v>
                </c:pt>
                <c:pt idx="15356">
                  <c:v>1535.8</c:v>
                </c:pt>
                <c:pt idx="15357">
                  <c:v>1535.9</c:v>
                </c:pt>
                <c:pt idx="15358">
                  <c:v>1536</c:v>
                </c:pt>
                <c:pt idx="15359">
                  <c:v>1536.1</c:v>
                </c:pt>
                <c:pt idx="15360">
                  <c:v>1536.2</c:v>
                </c:pt>
                <c:pt idx="15361">
                  <c:v>1536.3</c:v>
                </c:pt>
                <c:pt idx="15362">
                  <c:v>1536.4</c:v>
                </c:pt>
                <c:pt idx="15363">
                  <c:v>1536.5</c:v>
                </c:pt>
                <c:pt idx="15364">
                  <c:v>1536.6</c:v>
                </c:pt>
                <c:pt idx="15365">
                  <c:v>1536.7</c:v>
                </c:pt>
                <c:pt idx="15366">
                  <c:v>1536.8</c:v>
                </c:pt>
                <c:pt idx="15367">
                  <c:v>1536.9</c:v>
                </c:pt>
                <c:pt idx="15368">
                  <c:v>1537</c:v>
                </c:pt>
                <c:pt idx="15369">
                  <c:v>1537.1</c:v>
                </c:pt>
                <c:pt idx="15370">
                  <c:v>1537.2</c:v>
                </c:pt>
                <c:pt idx="15371">
                  <c:v>1537.3</c:v>
                </c:pt>
                <c:pt idx="15372">
                  <c:v>1537.4</c:v>
                </c:pt>
                <c:pt idx="15373">
                  <c:v>1537.5</c:v>
                </c:pt>
                <c:pt idx="15374">
                  <c:v>1537.6</c:v>
                </c:pt>
                <c:pt idx="15375">
                  <c:v>1537.7</c:v>
                </c:pt>
                <c:pt idx="15376">
                  <c:v>1537.8</c:v>
                </c:pt>
                <c:pt idx="15377">
                  <c:v>1537.9</c:v>
                </c:pt>
                <c:pt idx="15378">
                  <c:v>1538</c:v>
                </c:pt>
                <c:pt idx="15379">
                  <c:v>1538.1</c:v>
                </c:pt>
                <c:pt idx="15380">
                  <c:v>1538.2</c:v>
                </c:pt>
                <c:pt idx="15381">
                  <c:v>1538.3</c:v>
                </c:pt>
                <c:pt idx="15382">
                  <c:v>1538.4</c:v>
                </c:pt>
                <c:pt idx="15383">
                  <c:v>1538.5</c:v>
                </c:pt>
                <c:pt idx="15384">
                  <c:v>1538.6</c:v>
                </c:pt>
                <c:pt idx="15385">
                  <c:v>1538.7</c:v>
                </c:pt>
                <c:pt idx="15386">
                  <c:v>1538.8</c:v>
                </c:pt>
                <c:pt idx="15387">
                  <c:v>1538.9</c:v>
                </c:pt>
                <c:pt idx="15388">
                  <c:v>1539</c:v>
                </c:pt>
                <c:pt idx="15389">
                  <c:v>1539.1</c:v>
                </c:pt>
                <c:pt idx="15390">
                  <c:v>1539.2</c:v>
                </c:pt>
                <c:pt idx="15391">
                  <c:v>1539.3</c:v>
                </c:pt>
                <c:pt idx="15392">
                  <c:v>1539.4</c:v>
                </c:pt>
                <c:pt idx="15393">
                  <c:v>1539.5</c:v>
                </c:pt>
                <c:pt idx="15394">
                  <c:v>1539.6</c:v>
                </c:pt>
                <c:pt idx="15395">
                  <c:v>1539.7</c:v>
                </c:pt>
                <c:pt idx="15396">
                  <c:v>1539.8</c:v>
                </c:pt>
                <c:pt idx="15397">
                  <c:v>1539.9</c:v>
                </c:pt>
                <c:pt idx="15398">
                  <c:v>1540</c:v>
                </c:pt>
                <c:pt idx="15399">
                  <c:v>1540.1</c:v>
                </c:pt>
                <c:pt idx="15400">
                  <c:v>1540.2</c:v>
                </c:pt>
                <c:pt idx="15401">
                  <c:v>1540.3</c:v>
                </c:pt>
                <c:pt idx="15402">
                  <c:v>1540.4</c:v>
                </c:pt>
                <c:pt idx="15403">
                  <c:v>1540.5</c:v>
                </c:pt>
                <c:pt idx="15404">
                  <c:v>1540.6</c:v>
                </c:pt>
                <c:pt idx="15405">
                  <c:v>1540.7</c:v>
                </c:pt>
                <c:pt idx="15406">
                  <c:v>1540.8</c:v>
                </c:pt>
                <c:pt idx="15407">
                  <c:v>1540.9</c:v>
                </c:pt>
                <c:pt idx="15408">
                  <c:v>1541</c:v>
                </c:pt>
                <c:pt idx="15409">
                  <c:v>1541.1</c:v>
                </c:pt>
                <c:pt idx="15410">
                  <c:v>1541.2</c:v>
                </c:pt>
                <c:pt idx="15411">
                  <c:v>1541.3</c:v>
                </c:pt>
                <c:pt idx="15412">
                  <c:v>1541.4</c:v>
                </c:pt>
                <c:pt idx="15413">
                  <c:v>1541.5</c:v>
                </c:pt>
                <c:pt idx="15414">
                  <c:v>1541.6</c:v>
                </c:pt>
                <c:pt idx="15415">
                  <c:v>1541.7</c:v>
                </c:pt>
                <c:pt idx="15416">
                  <c:v>1541.8</c:v>
                </c:pt>
                <c:pt idx="15417">
                  <c:v>1541.9</c:v>
                </c:pt>
                <c:pt idx="15418">
                  <c:v>1542</c:v>
                </c:pt>
                <c:pt idx="15419">
                  <c:v>1542.1</c:v>
                </c:pt>
                <c:pt idx="15420">
                  <c:v>1542.2</c:v>
                </c:pt>
                <c:pt idx="15421">
                  <c:v>1542.3</c:v>
                </c:pt>
                <c:pt idx="15422">
                  <c:v>1542.4</c:v>
                </c:pt>
                <c:pt idx="15423">
                  <c:v>1542.5</c:v>
                </c:pt>
                <c:pt idx="15424">
                  <c:v>1542.6</c:v>
                </c:pt>
                <c:pt idx="15425">
                  <c:v>1542.7</c:v>
                </c:pt>
                <c:pt idx="15426">
                  <c:v>1542.8</c:v>
                </c:pt>
                <c:pt idx="15427">
                  <c:v>1542.9</c:v>
                </c:pt>
                <c:pt idx="15428">
                  <c:v>1543</c:v>
                </c:pt>
                <c:pt idx="15429">
                  <c:v>1543.1</c:v>
                </c:pt>
                <c:pt idx="15430">
                  <c:v>1543.2</c:v>
                </c:pt>
                <c:pt idx="15431">
                  <c:v>1543.3</c:v>
                </c:pt>
                <c:pt idx="15432">
                  <c:v>1543.4</c:v>
                </c:pt>
                <c:pt idx="15433">
                  <c:v>1543.5</c:v>
                </c:pt>
                <c:pt idx="15434">
                  <c:v>1543.6</c:v>
                </c:pt>
                <c:pt idx="15435">
                  <c:v>1543.7</c:v>
                </c:pt>
                <c:pt idx="15436">
                  <c:v>1543.8</c:v>
                </c:pt>
                <c:pt idx="15437">
                  <c:v>1543.9</c:v>
                </c:pt>
                <c:pt idx="15438">
                  <c:v>1544</c:v>
                </c:pt>
                <c:pt idx="15439">
                  <c:v>1544.1</c:v>
                </c:pt>
                <c:pt idx="15440">
                  <c:v>1544.2</c:v>
                </c:pt>
                <c:pt idx="15441">
                  <c:v>1544.3</c:v>
                </c:pt>
                <c:pt idx="15442">
                  <c:v>1544.4</c:v>
                </c:pt>
                <c:pt idx="15443">
                  <c:v>1544.5</c:v>
                </c:pt>
                <c:pt idx="15444">
                  <c:v>1544.6</c:v>
                </c:pt>
                <c:pt idx="15445">
                  <c:v>1544.7</c:v>
                </c:pt>
                <c:pt idx="15446">
                  <c:v>1544.8</c:v>
                </c:pt>
                <c:pt idx="15447">
                  <c:v>1544.9</c:v>
                </c:pt>
                <c:pt idx="15448">
                  <c:v>1545</c:v>
                </c:pt>
                <c:pt idx="15449">
                  <c:v>1545.1</c:v>
                </c:pt>
                <c:pt idx="15450">
                  <c:v>1545.2</c:v>
                </c:pt>
                <c:pt idx="15451">
                  <c:v>1545.3</c:v>
                </c:pt>
                <c:pt idx="15452">
                  <c:v>1545.4</c:v>
                </c:pt>
                <c:pt idx="15453">
                  <c:v>1545.5</c:v>
                </c:pt>
                <c:pt idx="15454">
                  <c:v>1545.6</c:v>
                </c:pt>
                <c:pt idx="15455">
                  <c:v>1545.7</c:v>
                </c:pt>
                <c:pt idx="15456">
                  <c:v>1545.8</c:v>
                </c:pt>
                <c:pt idx="15457">
                  <c:v>1545.9</c:v>
                </c:pt>
                <c:pt idx="15458">
                  <c:v>1546</c:v>
                </c:pt>
                <c:pt idx="15459">
                  <c:v>1546.1</c:v>
                </c:pt>
                <c:pt idx="15460">
                  <c:v>1546.2</c:v>
                </c:pt>
                <c:pt idx="15461">
                  <c:v>1546.3</c:v>
                </c:pt>
                <c:pt idx="15462">
                  <c:v>1546.4</c:v>
                </c:pt>
                <c:pt idx="15463">
                  <c:v>1546.5</c:v>
                </c:pt>
                <c:pt idx="15464">
                  <c:v>1546.6</c:v>
                </c:pt>
                <c:pt idx="15465">
                  <c:v>1546.7</c:v>
                </c:pt>
                <c:pt idx="15466">
                  <c:v>1546.8</c:v>
                </c:pt>
                <c:pt idx="15467">
                  <c:v>1546.9</c:v>
                </c:pt>
                <c:pt idx="15468">
                  <c:v>1547</c:v>
                </c:pt>
                <c:pt idx="15469">
                  <c:v>1547.1</c:v>
                </c:pt>
                <c:pt idx="15470">
                  <c:v>1547.2</c:v>
                </c:pt>
                <c:pt idx="15471">
                  <c:v>1547.3</c:v>
                </c:pt>
                <c:pt idx="15472">
                  <c:v>1547.4</c:v>
                </c:pt>
                <c:pt idx="15473">
                  <c:v>1547.5</c:v>
                </c:pt>
                <c:pt idx="15474">
                  <c:v>1547.6</c:v>
                </c:pt>
                <c:pt idx="15475">
                  <c:v>1547.7</c:v>
                </c:pt>
                <c:pt idx="15476">
                  <c:v>1547.8</c:v>
                </c:pt>
                <c:pt idx="15477">
                  <c:v>1547.9</c:v>
                </c:pt>
                <c:pt idx="15478">
                  <c:v>1548</c:v>
                </c:pt>
                <c:pt idx="15479">
                  <c:v>1548.1</c:v>
                </c:pt>
                <c:pt idx="15480">
                  <c:v>1548.2</c:v>
                </c:pt>
                <c:pt idx="15481">
                  <c:v>1548.3</c:v>
                </c:pt>
                <c:pt idx="15482">
                  <c:v>1548.4</c:v>
                </c:pt>
                <c:pt idx="15483">
                  <c:v>1548.5</c:v>
                </c:pt>
                <c:pt idx="15484">
                  <c:v>1548.6</c:v>
                </c:pt>
                <c:pt idx="15485">
                  <c:v>1548.7</c:v>
                </c:pt>
                <c:pt idx="15486">
                  <c:v>1548.8</c:v>
                </c:pt>
                <c:pt idx="15487">
                  <c:v>1548.9</c:v>
                </c:pt>
                <c:pt idx="15488">
                  <c:v>1549</c:v>
                </c:pt>
                <c:pt idx="15489">
                  <c:v>1549.1</c:v>
                </c:pt>
                <c:pt idx="15490">
                  <c:v>1549.2</c:v>
                </c:pt>
                <c:pt idx="15491">
                  <c:v>1549.3</c:v>
                </c:pt>
                <c:pt idx="15492">
                  <c:v>1549.4</c:v>
                </c:pt>
                <c:pt idx="15493">
                  <c:v>1549.5</c:v>
                </c:pt>
                <c:pt idx="15494">
                  <c:v>1549.6</c:v>
                </c:pt>
                <c:pt idx="15495">
                  <c:v>1549.7</c:v>
                </c:pt>
                <c:pt idx="15496">
                  <c:v>1549.8</c:v>
                </c:pt>
                <c:pt idx="15497">
                  <c:v>1549.9</c:v>
                </c:pt>
                <c:pt idx="15498">
                  <c:v>1550</c:v>
                </c:pt>
                <c:pt idx="15499">
                  <c:v>1550.1</c:v>
                </c:pt>
                <c:pt idx="15500">
                  <c:v>1550.2</c:v>
                </c:pt>
                <c:pt idx="15501">
                  <c:v>1550.3</c:v>
                </c:pt>
                <c:pt idx="15502">
                  <c:v>1550.4</c:v>
                </c:pt>
                <c:pt idx="15503">
                  <c:v>1550.5</c:v>
                </c:pt>
                <c:pt idx="15504">
                  <c:v>1550.6</c:v>
                </c:pt>
                <c:pt idx="15505">
                  <c:v>1550.7</c:v>
                </c:pt>
                <c:pt idx="15506">
                  <c:v>1550.8</c:v>
                </c:pt>
                <c:pt idx="15507">
                  <c:v>1550.9</c:v>
                </c:pt>
                <c:pt idx="15508">
                  <c:v>1551</c:v>
                </c:pt>
                <c:pt idx="15509">
                  <c:v>1551.1</c:v>
                </c:pt>
                <c:pt idx="15510">
                  <c:v>1551.2</c:v>
                </c:pt>
                <c:pt idx="15511">
                  <c:v>1551.3</c:v>
                </c:pt>
                <c:pt idx="15512">
                  <c:v>1551.4</c:v>
                </c:pt>
                <c:pt idx="15513">
                  <c:v>1551.5</c:v>
                </c:pt>
                <c:pt idx="15514">
                  <c:v>1551.6</c:v>
                </c:pt>
                <c:pt idx="15515">
                  <c:v>1551.7</c:v>
                </c:pt>
                <c:pt idx="15516">
                  <c:v>1551.8</c:v>
                </c:pt>
                <c:pt idx="15517">
                  <c:v>1551.9</c:v>
                </c:pt>
                <c:pt idx="15518">
                  <c:v>1552</c:v>
                </c:pt>
                <c:pt idx="15519">
                  <c:v>1552.1</c:v>
                </c:pt>
                <c:pt idx="15520">
                  <c:v>1552.2</c:v>
                </c:pt>
                <c:pt idx="15521">
                  <c:v>1552.3</c:v>
                </c:pt>
                <c:pt idx="15522">
                  <c:v>1552.4</c:v>
                </c:pt>
                <c:pt idx="15523">
                  <c:v>1552.5</c:v>
                </c:pt>
                <c:pt idx="15524">
                  <c:v>1552.6</c:v>
                </c:pt>
                <c:pt idx="15525">
                  <c:v>1552.7</c:v>
                </c:pt>
                <c:pt idx="15526">
                  <c:v>1552.8</c:v>
                </c:pt>
                <c:pt idx="15527">
                  <c:v>1552.9</c:v>
                </c:pt>
                <c:pt idx="15528">
                  <c:v>1553</c:v>
                </c:pt>
                <c:pt idx="15529">
                  <c:v>1553.1</c:v>
                </c:pt>
                <c:pt idx="15530">
                  <c:v>1553.2</c:v>
                </c:pt>
                <c:pt idx="15531">
                  <c:v>1553.3</c:v>
                </c:pt>
                <c:pt idx="15532">
                  <c:v>1553.4</c:v>
                </c:pt>
                <c:pt idx="15533">
                  <c:v>1553.5</c:v>
                </c:pt>
                <c:pt idx="15534">
                  <c:v>1553.6</c:v>
                </c:pt>
                <c:pt idx="15535">
                  <c:v>1553.7</c:v>
                </c:pt>
                <c:pt idx="15536">
                  <c:v>1553.8</c:v>
                </c:pt>
                <c:pt idx="15537">
                  <c:v>1553.9</c:v>
                </c:pt>
                <c:pt idx="15538">
                  <c:v>1554</c:v>
                </c:pt>
                <c:pt idx="15539">
                  <c:v>1554.1</c:v>
                </c:pt>
                <c:pt idx="15540">
                  <c:v>1554.2</c:v>
                </c:pt>
                <c:pt idx="15541">
                  <c:v>1554.3</c:v>
                </c:pt>
                <c:pt idx="15542">
                  <c:v>1554.4</c:v>
                </c:pt>
                <c:pt idx="15543">
                  <c:v>1554.5</c:v>
                </c:pt>
                <c:pt idx="15544">
                  <c:v>1554.6</c:v>
                </c:pt>
                <c:pt idx="15545">
                  <c:v>1554.7</c:v>
                </c:pt>
                <c:pt idx="15546">
                  <c:v>1554.8</c:v>
                </c:pt>
                <c:pt idx="15547">
                  <c:v>1554.9</c:v>
                </c:pt>
                <c:pt idx="15548">
                  <c:v>1555</c:v>
                </c:pt>
                <c:pt idx="15549">
                  <c:v>1555.1</c:v>
                </c:pt>
                <c:pt idx="15550">
                  <c:v>1555.2</c:v>
                </c:pt>
                <c:pt idx="15551">
                  <c:v>1555.3</c:v>
                </c:pt>
                <c:pt idx="15552">
                  <c:v>1555.4</c:v>
                </c:pt>
                <c:pt idx="15553">
                  <c:v>1555.5</c:v>
                </c:pt>
                <c:pt idx="15554">
                  <c:v>1555.6</c:v>
                </c:pt>
                <c:pt idx="15555">
                  <c:v>1555.7</c:v>
                </c:pt>
                <c:pt idx="15556">
                  <c:v>1555.8</c:v>
                </c:pt>
                <c:pt idx="15557">
                  <c:v>1555.9</c:v>
                </c:pt>
                <c:pt idx="15558">
                  <c:v>1556</c:v>
                </c:pt>
                <c:pt idx="15559">
                  <c:v>1556.1</c:v>
                </c:pt>
                <c:pt idx="15560">
                  <c:v>1556.2</c:v>
                </c:pt>
                <c:pt idx="15561">
                  <c:v>1556.3</c:v>
                </c:pt>
                <c:pt idx="15562">
                  <c:v>1556.4</c:v>
                </c:pt>
                <c:pt idx="15563">
                  <c:v>1556.5</c:v>
                </c:pt>
                <c:pt idx="15564">
                  <c:v>1556.6</c:v>
                </c:pt>
                <c:pt idx="15565">
                  <c:v>1556.7</c:v>
                </c:pt>
                <c:pt idx="15566">
                  <c:v>1556.8</c:v>
                </c:pt>
                <c:pt idx="15567">
                  <c:v>1556.9</c:v>
                </c:pt>
                <c:pt idx="15568">
                  <c:v>1557</c:v>
                </c:pt>
                <c:pt idx="15569">
                  <c:v>1557.1</c:v>
                </c:pt>
                <c:pt idx="15570">
                  <c:v>1557.2</c:v>
                </c:pt>
                <c:pt idx="15571">
                  <c:v>1557.3</c:v>
                </c:pt>
                <c:pt idx="15572">
                  <c:v>1557.4</c:v>
                </c:pt>
                <c:pt idx="15573">
                  <c:v>1557.5</c:v>
                </c:pt>
                <c:pt idx="15574">
                  <c:v>1557.6</c:v>
                </c:pt>
                <c:pt idx="15575">
                  <c:v>1557.7</c:v>
                </c:pt>
                <c:pt idx="15576">
                  <c:v>1557.8</c:v>
                </c:pt>
                <c:pt idx="15577">
                  <c:v>1557.9</c:v>
                </c:pt>
                <c:pt idx="15578">
                  <c:v>1558</c:v>
                </c:pt>
                <c:pt idx="15579">
                  <c:v>1558.1</c:v>
                </c:pt>
                <c:pt idx="15580">
                  <c:v>1558.2</c:v>
                </c:pt>
                <c:pt idx="15581">
                  <c:v>1558.3</c:v>
                </c:pt>
                <c:pt idx="15582">
                  <c:v>1558.4</c:v>
                </c:pt>
                <c:pt idx="15583">
                  <c:v>1558.5</c:v>
                </c:pt>
                <c:pt idx="15584">
                  <c:v>1558.6</c:v>
                </c:pt>
                <c:pt idx="15585">
                  <c:v>1558.7</c:v>
                </c:pt>
                <c:pt idx="15586">
                  <c:v>1558.8</c:v>
                </c:pt>
                <c:pt idx="15587">
                  <c:v>1558.9</c:v>
                </c:pt>
                <c:pt idx="15588">
                  <c:v>1559</c:v>
                </c:pt>
                <c:pt idx="15589">
                  <c:v>1559.1</c:v>
                </c:pt>
                <c:pt idx="15590">
                  <c:v>1559.2</c:v>
                </c:pt>
                <c:pt idx="15591">
                  <c:v>1559.3</c:v>
                </c:pt>
                <c:pt idx="15592">
                  <c:v>1559.4</c:v>
                </c:pt>
                <c:pt idx="15593">
                  <c:v>1559.5</c:v>
                </c:pt>
                <c:pt idx="15594">
                  <c:v>1559.6</c:v>
                </c:pt>
                <c:pt idx="15595">
                  <c:v>1559.7</c:v>
                </c:pt>
                <c:pt idx="15596">
                  <c:v>1559.8</c:v>
                </c:pt>
                <c:pt idx="15597">
                  <c:v>1559.9</c:v>
                </c:pt>
                <c:pt idx="15598">
                  <c:v>1560</c:v>
                </c:pt>
                <c:pt idx="15599">
                  <c:v>1560.1</c:v>
                </c:pt>
                <c:pt idx="15600">
                  <c:v>1560.2</c:v>
                </c:pt>
                <c:pt idx="15601">
                  <c:v>1560.3</c:v>
                </c:pt>
                <c:pt idx="15602">
                  <c:v>1560.4</c:v>
                </c:pt>
                <c:pt idx="15603">
                  <c:v>1560.5</c:v>
                </c:pt>
                <c:pt idx="15604">
                  <c:v>1560.6</c:v>
                </c:pt>
                <c:pt idx="15605">
                  <c:v>1560.7</c:v>
                </c:pt>
                <c:pt idx="15606">
                  <c:v>1560.8</c:v>
                </c:pt>
                <c:pt idx="15607">
                  <c:v>1560.9</c:v>
                </c:pt>
                <c:pt idx="15608">
                  <c:v>1561</c:v>
                </c:pt>
                <c:pt idx="15609">
                  <c:v>1561.1</c:v>
                </c:pt>
                <c:pt idx="15610">
                  <c:v>1561.2</c:v>
                </c:pt>
                <c:pt idx="15611">
                  <c:v>1561.3</c:v>
                </c:pt>
                <c:pt idx="15612">
                  <c:v>1561.4</c:v>
                </c:pt>
                <c:pt idx="15613">
                  <c:v>1561.5</c:v>
                </c:pt>
                <c:pt idx="15614">
                  <c:v>1561.6</c:v>
                </c:pt>
                <c:pt idx="15615">
                  <c:v>1561.7</c:v>
                </c:pt>
                <c:pt idx="15616">
                  <c:v>1561.8</c:v>
                </c:pt>
                <c:pt idx="15617">
                  <c:v>1561.9</c:v>
                </c:pt>
                <c:pt idx="15618">
                  <c:v>1562</c:v>
                </c:pt>
                <c:pt idx="15619">
                  <c:v>1562.1</c:v>
                </c:pt>
                <c:pt idx="15620">
                  <c:v>1562.2</c:v>
                </c:pt>
                <c:pt idx="15621">
                  <c:v>1562.3</c:v>
                </c:pt>
                <c:pt idx="15622">
                  <c:v>1562.4</c:v>
                </c:pt>
                <c:pt idx="15623">
                  <c:v>1562.5</c:v>
                </c:pt>
                <c:pt idx="15624">
                  <c:v>1562.6</c:v>
                </c:pt>
                <c:pt idx="15625">
                  <c:v>1562.7</c:v>
                </c:pt>
                <c:pt idx="15626">
                  <c:v>1562.8</c:v>
                </c:pt>
                <c:pt idx="15627">
                  <c:v>1562.9</c:v>
                </c:pt>
                <c:pt idx="15628">
                  <c:v>1563</c:v>
                </c:pt>
                <c:pt idx="15629">
                  <c:v>1563.1</c:v>
                </c:pt>
                <c:pt idx="15630">
                  <c:v>1563.2</c:v>
                </c:pt>
                <c:pt idx="15631">
                  <c:v>1563.3</c:v>
                </c:pt>
                <c:pt idx="15632">
                  <c:v>1563.4</c:v>
                </c:pt>
                <c:pt idx="15633">
                  <c:v>1563.5</c:v>
                </c:pt>
                <c:pt idx="15634">
                  <c:v>1563.6</c:v>
                </c:pt>
                <c:pt idx="15635">
                  <c:v>1563.7</c:v>
                </c:pt>
                <c:pt idx="15636">
                  <c:v>1563.8</c:v>
                </c:pt>
                <c:pt idx="15637">
                  <c:v>1563.9</c:v>
                </c:pt>
                <c:pt idx="15638">
                  <c:v>1564</c:v>
                </c:pt>
                <c:pt idx="15639">
                  <c:v>1564.1</c:v>
                </c:pt>
                <c:pt idx="15640">
                  <c:v>1564.2</c:v>
                </c:pt>
                <c:pt idx="15641">
                  <c:v>1564.3</c:v>
                </c:pt>
                <c:pt idx="15642">
                  <c:v>1564.4</c:v>
                </c:pt>
                <c:pt idx="15643">
                  <c:v>1564.5</c:v>
                </c:pt>
                <c:pt idx="15644">
                  <c:v>1564.6</c:v>
                </c:pt>
                <c:pt idx="15645">
                  <c:v>1564.7</c:v>
                </c:pt>
                <c:pt idx="15646">
                  <c:v>1564.8</c:v>
                </c:pt>
                <c:pt idx="15647">
                  <c:v>1564.9</c:v>
                </c:pt>
                <c:pt idx="15648">
                  <c:v>1565</c:v>
                </c:pt>
                <c:pt idx="15649">
                  <c:v>1565.1</c:v>
                </c:pt>
                <c:pt idx="15650">
                  <c:v>1565.2</c:v>
                </c:pt>
                <c:pt idx="15651">
                  <c:v>1565.3</c:v>
                </c:pt>
                <c:pt idx="15652">
                  <c:v>1565.4</c:v>
                </c:pt>
                <c:pt idx="15653">
                  <c:v>1565.5</c:v>
                </c:pt>
                <c:pt idx="15654">
                  <c:v>1565.6</c:v>
                </c:pt>
                <c:pt idx="15655">
                  <c:v>1565.7</c:v>
                </c:pt>
                <c:pt idx="15656">
                  <c:v>1565.8</c:v>
                </c:pt>
                <c:pt idx="15657">
                  <c:v>1565.9</c:v>
                </c:pt>
                <c:pt idx="15658">
                  <c:v>1566</c:v>
                </c:pt>
                <c:pt idx="15659">
                  <c:v>1566.1</c:v>
                </c:pt>
                <c:pt idx="15660">
                  <c:v>1566.2</c:v>
                </c:pt>
                <c:pt idx="15661">
                  <c:v>1566.3</c:v>
                </c:pt>
                <c:pt idx="15662">
                  <c:v>1566.4</c:v>
                </c:pt>
                <c:pt idx="15663">
                  <c:v>1566.5</c:v>
                </c:pt>
                <c:pt idx="15664">
                  <c:v>1566.6</c:v>
                </c:pt>
                <c:pt idx="15665">
                  <c:v>1566.7</c:v>
                </c:pt>
                <c:pt idx="15666">
                  <c:v>1566.8</c:v>
                </c:pt>
                <c:pt idx="15667">
                  <c:v>1566.9</c:v>
                </c:pt>
                <c:pt idx="15668">
                  <c:v>1567</c:v>
                </c:pt>
                <c:pt idx="15669">
                  <c:v>1567.1</c:v>
                </c:pt>
                <c:pt idx="15670">
                  <c:v>1567.2</c:v>
                </c:pt>
                <c:pt idx="15671">
                  <c:v>1567.3</c:v>
                </c:pt>
                <c:pt idx="15672">
                  <c:v>1567.4</c:v>
                </c:pt>
                <c:pt idx="15673">
                  <c:v>1567.5</c:v>
                </c:pt>
                <c:pt idx="15674">
                  <c:v>1567.6</c:v>
                </c:pt>
                <c:pt idx="15675">
                  <c:v>1567.7</c:v>
                </c:pt>
                <c:pt idx="15676">
                  <c:v>1567.8</c:v>
                </c:pt>
                <c:pt idx="15677">
                  <c:v>1567.9</c:v>
                </c:pt>
                <c:pt idx="15678">
                  <c:v>1568</c:v>
                </c:pt>
                <c:pt idx="15679">
                  <c:v>1568.1</c:v>
                </c:pt>
                <c:pt idx="15680">
                  <c:v>1568.2</c:v>
                </c:pt>
                <c:pt idx="15681">
                  <c:v>1568.3</c:v>
                </c:pt>
                <c:pt idx="15682">
                  <c:v>1568.4</c:v>
                </c:pt>
                <c:pt idx="15683">
                  <c:v>1568.5</c:v>
                </c:pt>
                <c:pt idx="15684">
                  <c:v>1568.6</c:v>
                </c:pt>
                <c:pt idx="15685">
                  <c:v>1568.7</c:v>
                </c:pt>
                <c:pt idx="15686">
                  <c:v>1568.8</c:v>
                </c:pt>
                <c:pt idx="15687">
                  <c:v>1568.9</c:v>
                </c:pt>
                <c:pt idx="15688">
                  <c:v>1569</c:v>
                </c:pt>
                <c:pt idx="15689">
                  <c:v>1569.1</c:v>
                </c:pt>
                <c:pt idx="15690">
                  <c:v>1569.2</c:v>
                </c:pt>
                <c:pt idx="15691">
                  <c:v>1569.3</c:v>
                </c:pt>
                <c:pt idx="15692">
                  <c:v>1569.4</c:v>
                </c:pt>
                <c:pt idx="15693">
                  <c:v>1569.5</c:v>
                </c:pt>
                <c:pt idx="15694">
                  <c:v>1569.6</c:v>
                </c:pt>
                <c:pt idx="15695">
                  <c:v>1569.7</c:v>
                </c:pt>
                <c:pt idx="15696">
                  <c:v>1569.8</c:v>
                </c:pt>
                <c:pt idx="15697">
                  <c:v>1569.9</c:v>
                </c:pt>
                <c:pt idx="15698">
                  <c:v>1570</c:v>
                </c:pt>
                <c:pt idx="15699">
                  <c:v>1570.1</c:v>
                </c:pt>
                <c:pt idx="15700">
                  <c:v>1570.2</c:v>
                </c:pt>
                <c:pt idx="15701">
                  <c:v>1570.3</c:v>
                </c:pt>
                <c:pt idx="15702">
                  <c:v>1570.4</c:v>
                </c:pt>
                <c:pt idx="15703">
                  <c:v>1570.5</c:v>
                </c:pt>
                <c:pt idx="15704">
                  <c:v>1570.6</c:v>
                </c:pt>
                <c:pt idx="15705">
                  <c:v>1570.7</c:v>
                </c:pt>
                <c:pt idx="15706">
                  <c:v>1570.8</c:v>
                </c:pt>
                <c:pt idx="15707">
                  <c:v>1570.9</c:v>
                </c:pt>
                <c:pt idx="15708">
                  <c:v>1571</c:v>
                </c:pt>
                <c:pt idx="15709">
                  <c:v>1571.1</c:v>
                </c:pt>
                <c:pt idx="15710">
                  <c:v>1571.2</c:v>
                </c:pt>
                <c:pt idx="15711">
                  <c:v>1571.3</c:v>
                </c:pt>
                <c:pt idx="15712">
                  <c:v>1571.4</c:v>
                </c:pt>
                <c:pt idx="15713">
                  <c:v>1571.5</c:v>
                </c:pt>
                <c:pt idx="15714">
                  <c:v>1571.6</c:v>
                </c:pt>
                <c:pt idx="15715">
                  <c:v>1571.7</c:v>
                </c:pt>
                <c:pt idx="15716">
                  <c:v>1571.8</c:v>
                </c:pt>
                <c:pt idx="15717">
                  <c:v>1571.9</c:v>
                </c:pt>
                <c:pt idx="15718">
                  <c:v>1572</c:v>
                </c:pt>
                <c:pt idx="15719">
                  <c:v>1572.1</c:v>
                </c:pt>
                <c:pt idx="15720">
                  <c:v>1572.2</c:v>
                </c:pt>
                <c:pt idx="15721">
                  <c:v>1572.3</c:v>
                </c:pt>
                <c:pt idx="15722">
                  <c:v>1572.4</c:v>
                </c:pt>
                <c:pt idx="15723">
                  <c:v>1572.5</c:v>
                </c:pt>
                <c:pt idx="15724">
                  <c:v>1572.6</c:v>
                </c:pt>
                <c:pt idx="15725">
                  <c:v>1572.7</c:v>
                </c:pt>
                <c:pt idx="15726">
                  <c:v>1572.8</c:v>
                </c:pt>
                <c:pt idx="15727">
                  <c:v>1572.9</c:v>
                </c:pt>
                <c:pt idx="15728">
                  <c:v>1573</c:v>
                </c:pt>
                <c:pt idx="15729">
                  <c:v>1573.1</c:v>
                </c:pt>
                <c:pt idx="15730">
                  <c:v>1573.2</c:v>
                </c:pt>
                <c:pt idx="15731">
                  <c:v>1573.3</c:v>
                </c:pt>
                <c:pt idx="15732">
                  <c:v>1573.4</c:v>
                </c:pt>
                <c:pt idx="15733">
                  <c:v>1573.5</c:v>
                </c:pt>
                <c:pt idx="15734">
                  <c:v>1573.6</c:v>
                </c:pt>
                <c:pt idx="15735">
                  <c:v>1573.7</c:v>
                </c:pt>
                <c:pt idx="15736">
                  <c:v>1573.8</c:v>
                </c:pt>
                <c:pt idx="15737">
                  <c:v>1573.9</c:v>
                </c:pt>
                <c:pt idx="15738">
                  <c:v>1574</c:v>
                </c:pt>
                <c:pt idx="15739">
                  <c:v>1574.1</c:v>
                </c:pt>
                <c:pt idx="15740">
                  <c:v>1574.2</c:v>
                </c:pt>
                <c:pt idx="15741">
                  <c:v>1574.3</c:v>
                </c:pt>
                <c:pt idx="15742">
                  <c:v>1574.4</c:v>
                </c:pt>
                <c:pt idx="15743">
                  <c:v>1574.5</c:v>
                </c:pt>
                <c:pt idx="15744">
                  <c:v>1574.6</c:v>
                </c:pt>
                <c:pt idx="15745">
                  <c:v>1574.7</c:v>
                </c:pt>
                <c:pt idx="15746">
                  <c:v>1574.8</c:v>
                </c:pt>
                <c:pt idx="15747">
                  <c:v>1574.9</c:v>
                </c:pt>
                <c:pt idx="15748">
                  <c:v>1575</c:v>
                </c:pt>
                <c:pt idx="15749">
                  <c:v>1575.1</c:v>
                </c:pt>
                <c:pt idx="15750">
                  <c:v>1575.2</c:v>
                </c:pt>
                <c:pt idx="15751">
                  <c:v>1575.3</c:v>
                </c:pt>
                <c:pt idx="15752">
                  <c:v>1575.4</c:v>
                </c:pt>
                <c:pt idx="15753">
                  <c:v>1575.5</c:v>
                </c:pt>
                <c:pt idx="15754">
                  <c:v>1575.6</c:v>
                </c:pt>
                <c:pt idx="15755">
                  <c:v>1575.7</c:v>
                </c:pt>
                <c:pt idx="15756">
                  <c:v>1575.8</c:v>
                </c:pt>
                <c:pt idx="15757">
                  <c:v>1575.9</c:v>
                </c:pt>
                <c:pt idx="15758">
                  <c:v>1576</c:v>
                </c:pt>
                <c:pt idx="15759">
                  <c:v>1576.1</c:v>
                </c:pt>
                <c:pt idx="15760">
                  <c:v>1576.2</c:v>
                </c:pt>
                <c:pt idx="15761">
                  <c:v>1576.3</c:v>
                </c:pt>
                <c:pt idx="15762">
                  <c:v>1576.4</c:v>
                </c:pt>
                <c:pt idx="15763">
                  <c:v>1576.5</c:v>
                </c:pt>
                <c:pt idx="15764">
                  <c:v>1576.6</c:v>
                </c:pt>
                <c:pt idx="15765">
                  <c:v>1576.7</c:v>
                </c:pt>
                <c:pt idx="15766">
                  <c:v>1576.8</c:v>
                </c:pt>
                <c:pt idx="15767">
                  <c:v>1576.9</c:v>
                </c:pt>
                <c:pt idx="15768">
                  <c:v>1577</c:v>
                </c:pt>
                <c:pt idx="15769">
                  <c:v>1577.1</c:v>
                </c:pt>
                <c:pt idx="15770">
                  <c:v>1577.2</c:v>
                </c:pt>
                <c:pt idx="15771">
                  <c:v>1577.3</c:v>
                </c:pt>
                <c:pt idx="15772">
                  <c:v>1577.4</c:v>
                </c:pt>
                <c:pt idx="15773">
                  <c:v>1577.5</c:v>
                </c:pt>
                <c:pt idx="15774">
                  <c:v>1577.6</c:v>
                </c:pt>
                <c:pt idx="15775">
                  <c:v>1577.7</c:v>
                </c:pt>
                <c:pt idx="15776">
                  <c:v>1577.8</c:v>
                </c:pt>
                <c:pt idx="15777">
                  <c:v>1577.9</c:v>
                </c:pt>
                <c:pt idx="15778">
                  <c:v>1578</c:v>
                </c:pt>
                <c:pt idx="15779">
                  <c:v>1578.1</c:v>
                </c:pt>
                <c:pt idx="15780">
                  <c:v>1578.2</c:v>
                </c:pt>
                <c:pt idx="15781">
                  <c:v>1578.3</c:v>
                </c:pt>
                <c:pt idx="15782">
                  <c:v>1578.4</c:v>
                </c:pt>
                <c:pt idx="15783">
                  <c:v>1578.5</c:v>
                </c:pt>
                <c:pt idx="15784">
                  <c:v>1578.6</c:v>
                </c:pt>
                <c:pt idx="15785">
                  <c:v>1578.7</c:v>
                </c:pt>
                <c:pt idx="15786">
                  <c:v>1578.8</c:v>
                </c:pt>
                <c:pt idx="15787">
                  <c:v>1578.9</c:v>
                </c:pt>
                <c:pt idx="15788">
                  <c:v>1579</c:v>
                </c:pt>
                <c:pt idx="15789">
                  <c:v>1579.1</c:v>
                </c:pt>
                <c:pt idx="15790">
                  <c:v>1579.2</c:v>
                </c:pt>
                <c:pt idx="15791">
                  <c:v>1579.3</c:v>
                </c:pt>
                <c:pt idx="15792">
                  <c:v>1579.4</c:v>
                </c:pt>
                <c:pt idx="15793">
                  <c:v>1579.5</c:v>
                </c:pt>
                <c:pt idx="15794">
                  <c:v>1579.6</c:v>
                </c:pt>
                <c:pt idx="15795">
                  <c:v>1579.7</c:v>
                </c:pt>
                <c:pt idx="15796">
                  <c:v>1579.8</c:v>
                </c:pt>
                <c:pt idx="15797">
                  <c:v>1579.9</c:v>
                </c:pt>
                <c:pt idx="15798">
                  <c:v>1580</c:v>
                </c:pt>
                <c:pt idx="15799">
                  <c:v>1580.1</c:v>
                </c:pt>
                <c:pt idx="15800">
                  <c:v>1580.2</c:v>
                </c:pt>
                <c:pt idx="15801">
                  <c:v>1580.3</c:v>
                </c:pt>
                <c:pt idx="15802">
                  <c:v>1580.4</c:v>
                </c:pt>
                <c:pt idx="15803">
                  <c:v>1580.5</c:v>
                </c:pt>
                <c:pt idx="15804">
                  <c:v>1580.6</c:v>
                </c:pt>
                <c:pt idx="15805">
                  <c:v>1580.7</c:v>
                </c:pt>
                <c:pt idx="15806">
                  <c:v>1580.8</c:v>
                </c:pt>
                <c:pt idx="15807">
                  <c:v>1580.9</c:v>
                </c:pt>
                <c:pt idx="15808">
                  <c:v>1581</c:v>
                </c:pt>
                <c:pt idx="15809">
                  <c:v>1581.1</c:v>
                </c:pt>
                <c:pt idx="15810">
                  <c:v>1581.2</c:v>
                </c:pt>
                <c:pt idx="15811">
                  <c:v>1581.3</c:v>
                </c:pt>
                <c:pt idx="15812">
                  <c:v>1581.4</c:v>
                </c:pt>
                <c:pt idx="15813">
                  <c:v>1581.5</c:v>
                </c:pt>
                <c:pt idx="15814">
                  <c:v>1581.6</c:v>
                </c:pt>
                <c:pt idx="15815">
                  <c:v>1581.7</c:v>
                </c:pt>
                <c:pt idx="15816">
                  <c:v>1581.8</c:v>
                </c:pt>
                <c:pt idx="15817">
                  <c:v>1581.9</c:v>
                </c:pt>
                <c:pt idx="15818">
                  <c:v>1582</c:v>
                </c:pt>
                <c:pt idx="15819">
                  <c:v>1582.1</c:v>
                </c:pt>
                <c:pt idx="15820">
                  <c:v>1582.2</c:v>
                </c:pt>
                <c:pt idx="15821">
                  <c:v>1582.3</c:v>
                </c:pt>
                <c:pt idx="15822">
                  <c:v>1582.4</c:v>
                </c:pt>
                <c:pt idx="15823">
                  <c:v>1582.5</c:v>
                </c:pt>
                <c:pt idx="15824">
                  <c:v>1582.6</c:v>
                </c:pt>
                <c:pt idx="15825">
                  <c:v>1582.7</c:v>
                </c:pt>
                <c:pt idx="15826">
                  <c:v>1582.8</c:v>
                </c:pt>
                <c:pt idx="15827">
                  <c:v>1582.9</c:v>
                </c:pt>
                <c:pt idx="15828">
                  <c:v>1583</c:v>
                </c:pt>
                <c:pt idx="15829">
                  <c:v>1583.1</c:v>
                </c:pt>
                <c:pt idx="15830">
                  <c:v>1583.2</c:v>
                </c:pt>
                <c:pt idx="15831">
                  <c:v>1583.3</c:v>
                </c:pt>
                <c:pt idx="15832">
                  <c:v>1583.4</c:v>
                </c:pt>
                <c:pt idx="15833">
                  <c:v>1583.5</c:v>
                </c:pt>
                <c:pt idx="15834">
                  <c:v>1583.6</c:v>
                </c:pt>
                <c:pt idx="15835">
                  <c:v>1583.7</c:v>
                </c:pt>
                <c:pt idx="15836">
                  <c:v>1583.8</c:v>
                </c:pt>
                <c:pt idx="15837">
                  <c:v>1583.9</c:v>
                </c:pt>
                <c:pt idx="15838">
                  <c:v>1584</c:v>
                </c:pt>
                <c:pt idx="15839">
                  <c:v>1584.1</c:v>
                </c:pt>
                <c:pt idx="15840">
                  <c:v>1584.2</c:v>
                </c:pt>
                <c:pt idx="15841">
                  <c:v>1584.3</c:v>
                </c:pt>
                <c:pt idx="15842">
                  <c:v>1584.4</c:v>
                </c:pt>
                <c:pt idx="15843">
                  <c:v>1584.5</c:v>
                </c:pt>
                <c:pt idx="15844">
                  <c:v>1584.6</c:v>
                </c:pt>
                <c:pt idx="15845">
                  <c:v>1584.7</c:v>
                </c:pt>
                <c:pt idx="15846">
                  <c:v>1584.8</c:v>
                </c:pt>
                <c:pt idx="15847">
                  <c:v>1584.9</c:v>
                </c:pt>
                <c:pt idx="15848">
                  <c:v>1585</c:v>
                </c:pt>
                <c:pt idx="15849">
                  <c:v>1585.1</c:v>
                </c:pt>
                <c:pt idx="15850">
                  <c:v>1585.2</c:v>
                </c:pt>
                <c:pt idx="15851">
                  <c:v>1585.3</c:v>
                </c:pt>
                <c:pt idx="15852">
                  <c:v>1585.4</c:v>
                </c:pt>
                <c:pt idx="15853">
                  <c:v>1585.5</c:v>
                </c:pt>
                <c:pt idx="15854">
                  <c:v>1585.6</c:v>
                </c:pt>
                <c:pt idx="15855">
                  <c:v>1585.7</c:v>
                </c:pt>
                <c:pt idx="15856">
                  <c:v>1585.8</c:v>
                </c:pt>
                <c:pt idx="15857">
                  <c:v>1585.9</c:v>
                </c:pt>
                <c:pt idx="15858">
                  <c:v>1586</c:v>
                </c:pt>
                <c:pt idx="15859">
                  <c:v>1586.1</c:v>
                </c:pt>
                <c:pt idx="15860">
                  <c:v>1586.2</c:v>
                </c:pt>
                <c:pt idx="15861">
                  <c:v>1586.3</c:v>
                </c:pt>
                <c:pt idx="15862">
                  <c:v>1586.4</c:v>
                </c:pt>
                <c:pt idx="15863">
                  <c:v>1586.5</c:v>
                </c:pt>
                <c:pt idx="15864">
                  <c:v>1586.6</c:v>
                </c:pt>
                <c:pt idx="15865">
                  <c:v>1586.7</c:v>
                </c:pt>
                <c:pt idx="15866">
                  <c:v>1586.8</c:v>
                </c:pt>
                <c:pt idx="15867">
                  <c:v>1586.9</c:v>
                </c:pt>
                <c:pt idx="15868">
                  <c:v>1587</c:v>
                </c:pt>
                <c:pt idx="15869">
                  <c:v>1587.1</c:v>
                </c:pt>
                <c:pt idx="15870">
                  <c:v>1587.2</c:v>
                </c:pt>
                <c:pt idx="15871">
                  <c:v>1587.3</c:v>
                </c:pt>
                <c:pt idx="15872">
                  <c:v>1587.4</c:v>
                </c:pt>
                <c:pt idx="15873">
                  <c:v>1587.5</c:v>
                </c:pt>
                <c:pt idx="15874">
                  <c:v>1587.6</c:v>
                </c:pt>
                <c:pt idx="15875">
                  <c:v>1587.7</c:v>
                </c:pt>
                <c:pt idx="15876">
                  <c:v>1587.8</c:v>
                </c:pt>
                <c:pt idx="15877">
                  <c:v>1587.9</c:v>
                </c:pt>
                <c:pt idx="15878">
                  <c:v>1588</c:v>
                </c:pt>
                <c:pt idx="15879">
                  <c:v>1588.1</c:v>
                </c:pt>
                <c:pt idx="15880">
                  <c:v>1588.2</c:v>
                </c:pt>
                <c:pt idx="15881">
                  <c:v>1588.3</c:v>
                </c:pt>
                <c:pt idx="15882">
                  <c:v>1588.4</c:v>
                </c:pt>
                <c:pt idx="15883">
                  <c:v>1588.5</c:v>
                </c:pt>
                <c:pt idx="15884">
                  <c:v>1588.6</c:v>
                </c:pt>
                <c:pt idx="15885">
                  <c:v>1588.7</c:v>
                </c:pt>
                <c:pt idx="15886">
                  <c:v>1588.8</c:v>
                </c:pt>
                <c:pt idx="15887">
                  <c:v>1588.9</c:v>
                </c:pt>
                <c:pt idx="15888">
                  <c:v>1589</c:v>
                </c:pt>
                <c:pt idx="15889">
                  <c:v>1589.1</c:v>
                </c:pt>
                <c:pt idx="15890">
                  <c:v>1589.2</c:v>
                </c:pt>
                <c:pt idx="15891">
                  <c:v>1589.3</c:v>
                </c:pt>
                <c:pt idx="15892">
                  <c:v>1589.4</c:v>
                </c:pt>
                <c:pt idx="15893">
                  <c:v>1589.5</c:v>
                </c:pt>
                <c:pt idx="15894">
                  <c:v>1589.6</c:v>
                </c:pt>
                <c:pt idx="15895">
                  <c:v>1589.7</c:v>
                </c:pt>
                <c:pt idx="15896">
                  <c:v>1589.8</c:v>
                </c:pt>
                <c:pt idx="15897">
                  <c:v>1589.9</c:v>
                </c:pt>
                <c:pt idx="15898">
                  <c:v>1590</c:v>
                </c:pt>
                <c:pt idx="15899">
                  <c:v>1590.1</c:v>
                </c:pt>
                <c:pt idx="15900">
                  <c:v>1590.2</c:v>
                </c:pt>
                <c:pt idx="15901">
                  <c:v>1590.3</c:v>
                </c:pt>
                <c:pt idx="15902">
                  <c:v>1590.4</c:v>
                </c:pt>
                <c:pt idx="15903">
                  <c:v>1590.5</c:v>
                </c:pt>
                <c:pt idx="15904">
                  <c:v>1590.6</c:v>
                </c:pt>
                <c:pt idx="15905">
                  <c:v>1590.7</c:v>
                </c:pt>
                <c:pt idx="15906">
                  <c:v>1590.8</c:v>
                </c:pt>
                <c:pt idx="15907">
                  <c:v>1590.9</c:v>
                </c:pt>
                <c:pt idx="15908">
                  <c:v>1591</c:v>
                </c:pt>
                <c:pt idx="15909">
                  <c:v>1591.1</c:v>
                </c:pt>
                <c:pt idx="15910">
                  <c:v>1591.2</c:v>
                </c:pt>
                <c:pt idx="15911">
                  <c:v>1591.3</c:v>
                </c:pt>
                <c:pt idx="15912">
                  <c:v>1591.4</c:v>
                </c:pt>
                <c:pt idx="15913">
                  <c:v>1591.5</c:v>
                </c:pt>
                <c:pt idx="15914">
                  <c:v>1591.6</c:v>
                </c:pt>
                <c:pt idx="15915">
                  <c:v>1591.7</c:v>
                </c:pt>
                <c:pt idx="15916">
                  <c:v>1591.8</c:v>
                </c:pt>
                <c:pt idx="15917">
                  <c:v>1591.9</c:v>
                </c:pt>
                <c:pt idx="15918">
                  <c:v>1592</c:v>
                </c:pt>
                <c:pt idx="15919">
                  <c:v>1592.1</c:v>
                </c:pt>
                <c:pt idx="15920">
                  <c:v>1592.2</c:v>
                </c:pt>
                <c:pt idx="15921">
                  <c:v>1592.3</c:v>
                </c:pt>
                <c:pt idx="15922">
                  <c:v>1592.4</c:v>
                </c:pt>
                <c:pt idx="15923">
                  <c:v>1592.5</c:v>
                </c:pt>
                <c:pt idx="15924">
                  <c:v>1592.6</c:v>
                </c:pt>
                <c:pt idx="15925">
                  <c:v>1592.7</c:v>
                </c:pt>
                <c:pt idx="15926">
                  <c:v>1592.8</c:v>
                </c:pt>
                <c:pt idx="15927">
                  <c:v>1592.9</c:v>
                </c:pt>
                <c:pt idx="15928">
                  <c:v>1593</c:v>
                </c:pt>
                <c:pt idx="15929">
                  <c:v>1593.1</c:v>
                </c:pt>
                <c:pt idx="15930">
                  <c:v>1593.2</c:v>
                </c:pt>
                <c:pt idx="15931">
                  <c:v>1593.3</c:v>
                </c:pt>
                <c:pt idx="15932">
                  <c:v>1593.4</c:v>
                </c:pt>
                <c:pt idx="15933">
                  <c:v>1593.5</c:v>
                </c:pt>
                <c:pt idx="15934">
                  <c:v>1593.6</c:v>
                </c:pt>
                <c:pt idx="15935">
                  <c:v>1593.7</c:v>
                </c:pt>
                <c:pt idx="15936">
                  <c:v>1593.8</c:v>
                </c:pt>
                <c:pt idx="15937">
                  <c:v>1593.9</c:v>
                </c:pt>
                <c:pt idx="15938">
                  <c:v>1594</c:v>
                </c:pt>
                <c:pt idx="15939">
                  <c:v>1594.1</c:v>
                </c:pt>
                <c:pt idx="15940">
                  <c:v>1594.2</c:v>
                </c:pt>
                <c:pt idx="15941">
                  <c:v>1594.3</c:v>
                </c:pt>
                <c:pt idx="15942">
                  <c:v>1594.4</c:v>
                </c:pt>
                <c:pt idx="15943">
                  <c:v>1594.5</c:v>
                </c:pt>
                <c:pt idx="15944">
                  <c:v>1594.6</c:v>
                </c:pt>
                <c:pt idx="15945">
                  <c:v>1594.7</c:v>
                </c:pt>
                <c:pt idx="15946">
                  <c:v>1594.8</c:v>
                </c:pt>
                <c:pt idx="15947">
                  <c:v>1594.9</c:v>
                </c:pt>
                <c:pt idx="15948">
                  <c:v>1595</c:v>
                </c:pt>
                <c:pt idx="15949">
                  <c:v>1595.1</c:v>
                </c:pt>
                <c:pt idx="15950">
                  <c:v>1595.2</c:v>
                </c:pt>
                <c:pt idx="15951">
                  <c:v>1595.3</c:v>
                </c:pt>
                <c:pt idx="15952">
                  <c:v>1595.4</c:v>
                </c:pt>
                <c:pt idx="15953">
                  <c:v>1595.5</c:v>
                </c:pt>
                <c:pt idx="15954">
                  <c:v>1595.6</c:v>
                </c:pt>
                <c:pt idx="15955">
                  <c:v>1595.7</c:v>
                </c:pt>
                <c:pt idx="15956">
                  <c:v>1595.8</c:v>
                </c:pt>
                <c:pt idx="15957">
                  <c:v>1595.9</c:v>
                </c:pt>
                <c:pt idx="15958">
                  <c:v>1596</c:v>
                </c:pt>
                <c:pt idx="15959">
                  <c:v>1596.1</c:v>
                </c:pt>
                <c:pt idx="15960">
                  <c:v>1596.2</c:v>
                </c:pt>
                <c:pt idx="15961">
                  <c:v>1596.3</c:v>
                </c:pt>
                <c:pt idx="15962">
                  <c:v>1596.4</c:v>
                </c:pt>
                <c:pt idx="15963">
                  <c:v>1596.5</c:v>
                </c:pt>
                <c:pt idx="15964">
                  <c:v>1596.6</c:v>
                </c:pt>
                <c:pt idx="15965">
                  <c:v>1596.7</c:v>
                </c:pt>
                <c:pt idx="15966">
                  <c:v>1596.8</c:v>
                </c:pt>
                <c:pt idx="15967">
                  <c:v>1596.9</c:v>
                </c:pt>
                <c:pt idx="15968">
                  <c:v>1597</c:v>
                </c:pt>
                <c:pt idx="15969">
                  <c:v>1597.1</c:v>
                </c:pt>
                <c:pt idx="15970">
                  <c:v>1597.2</c:v>
                </c:pt>
                <c:pt idx="15971">
                  <c:v>1597.3</c:v>
                </c:pt>
                <c:pt idx="15972">
                  <c:v>1597.4</c:v>
                </c:pt>
                <c:pt idx="15973">
                  <c:v>1597.5</c:v>
                </c:pt>
                <c:pt idx="15974">
                  <c:v>1597.6</c:v>
                </c:pt>
                <c:pt idx="15975">
                  <c:v>1597.7</c:v>
                </c:pt>
                <c:pt idx="15976">
                  <c:v>1597.8</c:v>
                </c:pt>
                <c:pt idx="15977">
                  <c:v>1597.9</c:v>
                </c:pt>
                <c:pt idx="15978">
                  <c:v>1598</c:v>
                </c:pt>
                <c:pt idx="15979">
                  <c:v>1598.1</c:v>
                </c:pt>
                <c:pt idx="15980">
                  <c:v>1598.2</c:v>
                </c:pt>
                <c:pt idx="15981">
                  <c:v>1598.3</c:v>
                </c:pt>
                <c:pt idx="15982">
                  <c:v>1598.4</c:v>
                </c:pt>
                <c:pt idx="15983">
                  <c:v>1598.5</c:v>
                </c:pt>
                <c:pt idx="15984">
                  <c:v>1598.6</c:v>
                </c:pt>
                <c:pt idx="15985">
                  <c:v>1598.7</c:v>
                </c:pt>
                <c:pt idx="15986">
                  <c:v>1598.8</c:v>
                </c:pt>
                <c:pt idx="15987">
                  <c:v>1598.9</c:v>
                </c:pt>
                <c:pt idx="15988">
                  <c:v>1599</c:v>
                </c:pt>
                <c:pt idx="15989">
                  <c:v>1599.1</c:v>
                </c:pt>
                <c:pt idx="15990">
                  <c:v>1599.2</c:v>
                </c:pt>
                <c:pt idx="15991">
                  <c:v>1599.3</c:v>
                </c:pt>
                <c:pt idx="15992">
                  <c:v>1599.4</c:v>
                </c:pt>
                <c:pt idx="15993">
                  <c:v>1599.5</c:v>
                </c:pt>
                <c:pt idx="15994">
                  <c:v>1599.6</c:v>
                </c:pt>
                <c:pt idx="15995">
                  <c:v>1599.7</c:v>
                </c:pt>
                <c:pt idx="15996">
                  <c:v>1599.8</c:v>
                </c:pt>
                <c:pt idx="15997">
                  <c:v>1599.9</c:v>
                </c:pt>
                <c:pt idx="15998">
                  <c:v>1600</c:v>
                </c:pt>
              </c:numCache>
            </c:numRef>
          </c:xVal>
          <c:yVal>
            <c:numRef>
              <c:f>Plotted_Results!$B$3:$B$16001</c:f>
              <c:numCache>
                <c:formatCode>General</c:formatCode>
                <c:ptCount val="15999"/>
                <c:pt idx="0">
                  <c:v>90.8</c:v>
                </c:pt>
                <c:pt idx="1">
                  <c:v>90.754592895507798</c:v>
                </c:pt>
                <c:pt idx="2">
                  <c:v>90.734153747558494</c:v>
                </c:pt>
                <c:pt idx="3">
                  <c:v>90.715286254882798</c:v>
                </c:pt>
                <c:pt idx="4">
                  <c:v>90.697685241699205</c:v>
                </c:pt>
                <c:pt idx="5">
                  <c:v>90.681137084960895</c:v>
                </c:pt>
                <c:pt idx="6">
                  <c:v>90.665473937988196</c:v>
                </c:pt>
                <c:pt idx="7">
                  <c:v>90.650573730468693</c:v>
                </c:pt>
                <c:pt idx="8">
                  <c:v>90.636344909667898</c:v>
                </c:pt>
                <c:pt idx="9">
                  <c:v>90.622703552245994</c:v>
                </c:pt>
                <c:pt idx="10">
                  <c:v>90.609588623046804</c:v>
                </c:pt>
                <c:pt idx="11">
                  <c:v>90.596939086914006</c:v>
                </c:pt>
                <c:pt idx="12">
                  <c:v>90.584716796875</c:v>
                </c:pt>
                <c:pt idx="13">
                  <c:v>90.5728759765625</c:v>
                </c:pt>
                <c:pt idx="14">
                  <c:v>90.561393737792898</c:v>
                </c:pt>
                <c:pt idx="15">
                  <c:v>90.550231933593693</c:v>
                </c:pt>
                <c:pt idx="16">
                  <c:v>90.539367675781193</c:v>
                </c:pt>
                <c:pt idx="17">
                  <c:v>90.528785705566406</c:v>
                </c:pt>
                <c:pt idx="18">
                  <c:v>90.518463134765597</c:v>
                </c:pt>
                <c:pt idx="19">
                  <c:v>90.508384704589801</c:v>
                </c:pt>
                <c:pt idx="20">
                  <c:v>90.498527526855398</c:v>
                </c:pt>
                <c:pt idx="21">
                  <c:v>90.488883972167898</c:v>
                </c:pt>
                <c:pt idx="22">
                  <c:v>90.479438781738196</c:v>
                </c:pt>
                <c:pt idx="23">
                  <c:v>90.470184326171804</c:v>
                </c:pt>
                <c:pt idx="24">
                  <c:v>90.461105346679602</c:v>
                </c:pt>
                <c:pt idx="25">
                  <c:v>90.452194213867102</c:v>
                </c:pt>
                <c:pt idx="26">
                  <c:v>90.443450927734304</c:v>
                </c:pt>
                <c:pt idx="27">
                  <c:v>90.434852600097599</c:v>
                </c:pt>
                <c:pt idx="28">
                  <c:v>90.426399230957003</c:v>
                </c:pt>
                <c:pt idx="29">
                  <c:v>90.4180908203125</c:v>
                </c:pt>
                <c:pt idx="30">
                  <c:v>90.409904479980398</c:v>
                </c:pt>
                <c:pt idx="31">
                  <c:v>90.40185546875</c:v>
                </c:pt>
                <c:pt idx="32">
                  <c:v>90.3939208984375</c:v>
                </c:pt>
                <c:pt idx="33">
                  <c:v>90.386100769042898</c:v>
                </c:pt>
                <c:pt idx="34">
                  <c:v>90.378395080566406</c:v>
                </c:pt>
                <c:pt idx="35">
                  <c:v>90.370796203613196</c:v>
                </c:pt>
                <c:pt idx="36">
                  <c:v>90.363296508789006</c:v>
                </c:pt>
                <c:pt idx="37">
                  <c:v>90.355895996093693</c:v>
                </c:pt>
                <c:pt idx="38">
                  <c:v>90.348594665527301</c:v>
                </c:pt>
                <c:pt idx="39">
                  <c:v>90.341384887695298</c:v>
                </c:pt>
                <c:pt idx="40">
                  <c:v>90.334266662597599</c:v>
                </c:pt>
                <c:pt idx="41">
                  <c:v>90.327232360839801</c:v>
                </c:pt>
                <c:pt idx="42">
                  <c:v>90.320274353027301</c:v>
                </c:pt>
                <c:pt idx="43">
                  <c:v>90.313407897949205</c:v>
                </c:pt>
                <c:pt idx="44">
                  <c:v>90.306610107421804</c:v>
                </c:pt>
                <c:pt idx="45">
                  <c:v>90.299888610839801</c:v>
                </c:pt>
                <c:pt idx="46">
                  <c:v>90.293243408203097</c:v>
                </c:pt>
                <c:pt idx="47">
                  <c:v>90.286674499511705</c:v>
                </c:pt>
                <c:pt idx="48">
                  <c:v>90.280166625976506</c:v>
                </c:pt>
                <c:pt idx="49">
                  <c:v>90.273727416992102</c:v>
                </c:pt>
                <c:pt idx="50">
                  <c:v>90.267349243164006</c:v>
                </c:pt>
                <c:pt idx="51">
                  <c:v>90.261039733886705</c:v>
                </c:pt>
                <c:pt idx="52">
                  <c:v>90.254791259765597</c:v>
                </c:pt>
                <c:pt idx="53">
                  <c:v>90.248603820800696</c:v>
                </c:pt>
                <c:pt idx="54">
                  <c:v>90.242469787597599</c:v>
                </c:pt>
                <c:pt idx="55">
                  <c:v>90.236396789550696</c:v>
                </c:pt>
                <c:pt idx="56">
                  <c:v>90.230377197265597</c:v>
                </c:pt>
                <c:pt idx="57">
                  <c:v>90.224411010742102</c:v>
                </c:pt>
                <c:pt idx="58">
                  <c:v>90.218498229980398</c:v>
                </c:pt>
                <c:pt idx="59">
                  <c:v>90.212638854980398</c:v>
                </c:pt>
                <c:pt idx="60">
                  <c:v>90.206825256347599</c:v>
                </c:pt>
                <c:pt idx="61">
                  <c:v>90.201065063476506</c:v>
                </c:pt>
                <c:pt idx="62">
                  <c:v>90.195350646972599</c:v>
                </c:pt>
                <c:pt idx="63">
                  <c:v>90.189682006835895</c:v>
                </c:pt>
                <c:pt idx="64">
                  <c:v>90.184059143066406</c:v>
                </c:pt>
                <c:pt idx="65">
                  <c:v>90.178482055664006</c:v>
                </c:pt>
                <c:pt idx="66">
                  <c:v>90.172950744628906</c:v>
                </c:pt>
                <c:pt idx="67">
                  <c:v>90.167457580566406</c:v>
                </c:pt>
                <c:pt idx="68">
                  <c:v>90.162010192870994</c:v>
                </c:pt>
                <c:pt idx="69">
                  <c:v>90.156600952148395</c:v>
                </c:pt>
                <c:pt idx="70">
                  <c:v>90.151237487792898</c:v>
                </c:pt>
                <c:pt idx="71">
                  <c:v>90.145904541015597</c:v>
                </c:pt>
                <c:pt idx="72">
                  <c:v>90.140617370605398</c:v>
                </c:pt>
                <c:pt idx="73">
                  <c:v>90.135368347167898</c:v>
                </c:pt>
                <c:pt idx="74">
                  <c:v>90.130149841308494</c:v>
                </c:pt>
                <c:pt idx="75">
                  <c:v>90.124977111816406</c:v>
                </c:pt>
                <c:pt idx="76">
                  <c:v>90.119834899902301</c:v>
                </c:pt>
                <c:pt idx="77">
                  <c:v>90.114723205566406</c:v>
                </c:pt>
                <c:pt idx="78">
                  <c:v>90.109649658203097</c:v>
                </c:pt>
                <c:pt idx="79">
                  <c:v>90.1046142578125</c:v>
                </c:pt>
                <c:pt idx="80">
                  <c:v>90.099609375</c:v>
                </c:pt>
                <c:pt idx="81">
                  <c:v>90.094635009765597</c:v>
                </c:pt>
                <c:pt idx="82">
                  <c:v>90.089691162109304</c:v>
                </c:pt>
                <c:pt idx="83">
                  <c:v>90.084777832031193</c:v>
                </c:pt>
                <c:pt idx="84">
                  <c:v>90.079902648925696</c:v>
                </c:pt>
                <c:pt idx="85">
                  <c:v>90.075050354003906</c:v>
                </c:pt>
                <c:pt idx="86">
                  <c:v>90.070236206054602</c:v>
                </c:pt>
                <c:pt idx="87">
                  <c:v>90.065444946289006</c:v>
                </c:pt>
                <c:pt idx="88">
                  <c:v>90.060684204101506</c:v>
                </c:pt>
                <c:pt idx="89">
                  <c:v>90.055946350097599</c:v>
                </c:pt>
                <c:pt idx="90">
                  <c:v>90.051246643066406</c:v>
                </c:pt>
                <c:pt idx="91">
                  <c:v>90.046569824218693</c:v>
                </c:pt>
                <c:pt idx="92">
                  <c:v>90.041915893554602</c:v>
                </c:pt>
                <c:pt idx="93">
                  <c:v>90.037292480468693</c:v>
                </c:pt>
                <c:pt idx="94">
                  <c:v>90.032699584960895</c:v>
                </c:pt>
                <c:pt idx="95">
                  <c:v>90.028129577636705</c:v>
                </c:pt>
                <c:pt idx="96">
                  <c:v>90.023582458495994</c:v>
                </c:pt>
                <c:pt idx="97">
                  <c:v>90.019058227539006</c:v>
                </c:pt>
                <c:pt idx="98">
                  <c:v>90.014564514160099</c:v>
                </c:pt>
                <c:pt idx="99">
                  <c:v>90.010093688964801</c:v>
                </c:pt>
                <c:pt idx="100">
                  <c:v>90.005645751953097</c:v>
                </c:pt>
                <c:pt idx="101">
                  <c:v>90.001220703125</c:v>
                </c:pt>
                <c:pt idx="102">
                  <c:v>89.996818542480398</c:v>
                </c:pt>
                <c:pt idx="103">
                  <c:v>89.992439270019503</c:v>
                </c:pt>
                <c:pt idx="104">
                  <c:v>89.988082885742102</c:v>
                </c:pt>
                <c:pt idx="105">
                  <c:v>89.983749389648395</c:v>
                </c:pt>
                <c:pt idx="106">
                  <c:v>89.979438781738196</c:v>
                </c:pt>
                <c:pt idx="107">
                  <c:v>89.975151062011705</c:v>
                </c:pt>
                <c:pt idx="108">
                  <c:v>89.970878601074205</c:v>
                </c:pt>
                <c:pt idx="109">
                  <c:v>89.966636657714801</c:v>
                </c:pt>
                <c:pt idx="110">
                  <c:v>89.962409973144503</c:v>
                </c:pt>
                <c:pt idx="111">
                  <c:v>89.958206176757798</c:v>
                </c:pt>
                <c:pt idx="112">
                  <c:v>89.954017639160099</c:v>
                </c:pt>
                <c:pt idx="113">
                  <c:v>89.949851989745994</c:v>
                </c:pt>
                <c:pt idx="114">
                  <c:v>89.945709228515597</c:v>
                </c:pt>
                <c:pt idx="115">
                  <c:v>89.941581726074205</c:v>
                </c:pt>
                <c:pt idx="116">
                  <c:v>89.937477111816406</c:v>
                </c:pt>
                <c:pt idx="117">
                  <c:v>89.933387756347599</c:v>
                </c:pt>
                <c:pt idx="118">
                  <c:v>89.9293212890625</c:v>
                </c:pt>
                <c:pt idx="119">
                  <c:v>89.925270080566406</c:v>
                </c:pt>
                <c:pt idx="120">
                  <c:v>89.921234130859304</c:v>
                </c:pt>
                <c:pt idx="121">
                  <c:v>89.917221069335895</c:v>
                </c:pt>
                <c:pt idx="122">
                  <c:v>89.913223266601506</c:v>
                </c:pt>
                <c:pt idx="123">
                  <c:v>89.909248352050696</c:v>
                </c:pt>
                <c:pt idx="124">
                  <c:v>89.905288696289006</c:v>
                </c:pt>
                <c:pt idx="125">
                  <c:v>89.901344299316406</c:v>
                </c:pt>
                <c:pt idx="126">
                  <c:v>89.897415161132798</c:v>
                </c:pt>
                <c:pt idx="127">
                  <c:v>89.893508911132798</c:v>
                </c:pt>
                <c:pt idx="128">
                  <c:v>89.889617919921804</c:v>
                </c:pt>
                <c:pt idx="129">
                  <c:v>89.8857421875</c:v>
                </c:pt>
                <c:pt idx="130">
                  <c:v>89.881881713867102</c:v>
                </c:pt>
                <c:pt idx="131">
                  <c:v>89.878036499023395</c:v>
                </c:pt>
                <c:pt idx="132">
                  <c:v>89.874206542968693</c:v>
                </c:pt>
                <c:pt idx="133">
                  <c:v>89.870391845703097</c:v>
                </c:pt>
                <c:pt idx="134">
                  <c:v>89.866600036620994</c:v>
                </c:pt>
                <c:pt idx="135">
                  <c:v>89.862815856933494</c:v>
                </c:pt>
                <c:pt idx="136">
                  <c:v>89.859054565429602</c:v>
                </c:pt>
                <c:pt idx="137">
                  <c:v>89.855300903320298</c:v>
                </c:pt>
                <c:pt idx="138">
                  <c:v>89.8515625</c:v>
                </c:pt>
                <c:pt idx="139">
                  <c:v>89.847846984863196</c:v>
                </c:pt>
                <c:pt idx="140">
                  <c:v>89.844139099120994</c:v>
                </c:pt>
                <c:pt idx="141">
                  <c:v>89.840446472167898</c:v>
                </c:pt>
                <c:pt idx="142">
                  <c:v>89.836769104003906</c:v>
                </c:pt>
                <c:pt idx="143">
                  <c:v>89.833106994628906</c:v>
                </c:pt>
                <c:pt idx="144">
                  <c:v>89.829452514648395</c:v>
                </c:pt>
                <c:pt idx="145">
                  <c:v>89.825820922851506</c:v>
                </c:pt>
                <c:pt idx="146">
                  <c:v>89.822196960449205</c:v>
                </c:pt>
                <c:pt idx="147">
                  <c:v>89.818588256835895</c:v>
                </c:pt>
                <c:pt idx="148">
                  <c:v>89.814994812011705</c:v>
                </c:pt>
                <c:pt idx="149">
                  <c:v>89.811416625976506</c:v>
                </c:pt>
                <c:pt idx="150">
                  <c:v>89.807846069335895</c:v>
                </c:pt>
                <c:pt idx="151">
                  <c:v>89.804290771484304</c:v>
                </c:pt>
                <c:pt idx="152">
                  <c:v>89.800750732421804</c:v>
                </c:pt>
                <c:pt idx="153">
                  <c:v>89.797218322753906</c:v>
                </c:pt>
                <c:pt idx="154">
                  <c:v>89.793701171875</c:v>
                </c:pt>
                <c:pt idx="155">
                  <c:v>89.790199279785099</c:v>
                </c:pt>
                <c:pt idx="156">
                  <c:v>89.786705017089801</c:v>
                </c:pt>
                <c:pt idx="157">
                  <c:v>89.783226013183494</c:v>
                </c:pt>
                <c:pt idx="158">
                  <c:v>89.779762268066406</c:v>
                </c:pt>
                <c:pt idx="159">
                  <c:v>89.776306152343693</c:v>
                </c:pt>
                <c:pt idx="160">
                  <c:v>89.772865295410099</c:v>
                </c:pt>
                <c:pt idx="161">
                  <c:v>89.769432067870994</c:v>
                </c:pt>
                <c:pt idx="162">
                  <c:v>89.766014099120994</c:v>
                </c:pt>
                <c:pt idx="163">
                  <c:v>89.762603759765597</c:v>
                </c:pt>
                <c:pt idx="164">
                  <c:v>89.759208679199205</c:v>
                </c:pt>
                <c:pt idx="165">
                  <c:v>89.755821228027301</c:v>
                </c:pt>
                <c:pt idx="166">
                  <c:v>89.752449035644503</c:v>
                </c:pt>
                <c:pt idx="167">
                  <c:v>89.749092102050696</c:v>
                </c:pt>
                <c:pt idx="168">
                  <c:v>89.745742797851506</c:v>
                </c:pt>
                <c:pt idx="169">
                  <c:v>89.742401123046804</c:v>
                </c:pt>
                <c:pt idx="170">
                  <c:v>89.739074707031193</c:v>
                </c:pt>
                <c:pt idx="171">
                  <c:v>89.735755920410099</c:v>
                </c:pt>
                <c:pt idx="172">
                  <c:v>89.732444763183494</c:v>
                </c:pt>
                <c:pt idx="173">
                  <c:v>89.729148864745994</c:v>
                </c:pt>
                <c:pt idx="174">
                  <c:v>89.725868225097599</c:v>
                </c:pt>
                <c:pt idx="175">
                  <c:v>89.722587585449205</c:v>
                </c:pt>
                <c:pt idx="176">
                  <c:v>89.719322204589801</c:v>
                </c:pt>
                <c:pt idx="177">
                  <c:v>89.716072082519503</c:v>
                </c:pt>
                <c:pt idx="178">
                  <c:v>89.712829589843693</c:v>
                </c:pt>
                <c:pt idx="179">
                  <c:v>89.7095947265625</c:v>
                </c:pt>
                <c:pt idx="180">
                  <c:v>89.706367492675696</c:v>
                </c:pt>
                <c:pt idx="181">
                  <c:v>89.703155517578097</c:v>
                </c:pt>
                <c:pt idx="182">
                  <c:v>89.699951171875</c:v>
                </c:pt>
                <c:pt idx="183">
                  <c:v>89.696754455566406</c:v>
                </c:pt>
                <c:pt idx="184">
                  <c:v>89.693572998046804</c:v>
                </c:pt>
                <c:pt idx="185">
                  <c:v>89.690399169921804</c:v>
                </c:pt>
                <c:pt idx="186">
                  <c:v>89.687232971191406</c:v>
                </c:pt>
                <c:pt idx="187">
                  <c:v>89.684074401855398</c:v>
                </c:pt>
                <c:pt idx="188">
                  <c:v>89.680931091308494</c:v>
                </c:pt>
                <c:pt idx="189">
                  <c:v>89.677795410156193</c:v>
                </c:pt>
                <c:pt idx="190">
                  <c:v>89.674667358398395</c:v>
                </c:pt>
                <c:pt idx="191">
                  <c:v>89.671546936035099</c:v>
                </c:pt>
                <c:pt idx="192">
                  <c:v>89.668441772460895</c:v>
                </c:pt>
                <c:pt idx="193">
                  <c:v>89.665344238281193</c:v>
                </c:pt>
                <c:pt idx="194">
                  <c:v>89.662246704101506</c:v>
                </c:pt>
                <c:pt idx="195">
                  <c:v>89.659172058105398</c:v>
                </c:pt>
                <c:pt idx="196">
                  <c:v>89.656097412109304</c:v>
                </c:pt>
                <c:pt idx="197">
                  <c:v>89.653030395507798</c:v>
                </c:pt>
                <c:pt idx="198">
                  <c:v>89.649978637695298</c:v>
                </c:pt>
                <c:pt idx="199">
                  <c:v>89.646926879882798</c:v>
                </c:pt>
                <c:pt idx="200">
                  <c:v>89.643890380859304</c:v>
                </c:pt>
                <c:pt idx="201">
                  <c:v>89.640861511230398</c:v>
                </c:pt>
                <c:pt idx="202">
                  <c:v>89.637840270995994</c:v>
                </c:pt>
                <c:pt idx="203">
                  <c:v>89.634826660156193</c:v>
                </c:pt>
                <c:pt idx="204">
                  <c:v>89.631820678710895</c:v>
                </c:pt>
                <c:pt idx="205">
                  <c:v>89.628829956054602</c:v>
                </c:pt>
                <c:pt idx="206">
                  <c:v>89.625839233398395</c:v>
                </c:pt>
                <c:pt idx="207">
                  <c:v>89.622863769531193</c:v>
                </c:pt>
                <c:pt idx="208">
                  <c:v>89.619888305664006</c:v>
                </c:pt>
                <c:pt idx="209">
                  <c:v>89.616928100585895</c:v>
                </c:pt>
                <c:pt idx="210">
                  <c:v>89.613975524902301</c:v>
                </c:pt>
                <c:pt idx="211">
                  <c:v>89.611022949218693</c:v>
                </c:pt>
                <c:pt idx="212">
                  <c:v>89.608085632324205</c:v>
                </c:pt>
                <c:pt idx="213">
                  <c:v>89.605155944824205</c:v>
                </c:pt>
                <c:pt idx="214">
                  <c:v>89.602233886718693</c:v>
                </c:pt>
                <c:pt idx="215">
                  <c:v>89.599311828613196</c:v>
                </c:pt>
                <c:pt idx="216">
                  <c:v>89.596405029296804</c:v>
                </c:pt>
                <c:pt idx="217">
                  <c:v>89.593505859375</c:v>
                </c:pt>
                <c:pt idx="218">
                  <c:v>89.590614318847599</c:v>
                </c:pt>
                <c:pt idx="219">
                  <c:v>89.587730407714801</c:v>
                </c:pt>
                <c:pt idx="220">
                  <c:v>89.584846496582003</c:v>
                </c:pt>
                <c:pt idx="221">
                  <c:v>89.581977844238196</c:v>
                </c:pt>
                <c:pt idx="222">
                  <c:v>89.579116821289006</c:v>
                </c:pt>
                <c:pt idx="223">
                  <c:v>89.576263427734304</c:v>
                </c:pt>
                <c:pt idx="224">
                  <c:v>89.573410034179602</c:v>
                </c:pt>
                <c:pt idx="225">
                  <c:v>89.570571899414006</c:v>
                </c:pt>
                <c:pt idx="226">
                  <c:v>89.567733764648395</c:v>
                </c:pt>
                <c:pt idx="227">
                  <c:v>89.564910888671804</c:v>
                </c:pt>
                <c:pt idx="228">
                  <c:v>89.562088012695298</c:v>
                </c:pt>
                <c:pt idx="229">
                  <c:v>89.559280395507798</c:v>
                </c:pt>
                <c:pt idx="230">
                  <c:v>89.556472778320298</c:v>
                </c:pt>
                <c:pt idx="231">
                  <c:v>89.553672790527301</c:v>
                </c:pt>
                <c:pt idx="232">
                  <c:v>89.550880432128906</c:v>
                </c:pt>
                <c:pt idx="233">
                  <c:v>89.548095703125</c:v>
                </c:pt>
                <c:pt idx="234">
                  <c:v>89.545318603515597</c:v>
                </c:pt>
                <c:pt idx="235">
                  <c:v>89.542549133300696</c:v>
                </c:pt>
                <c:pt idx="236">
                  <c:v>89.539779663085895</c:v>
                </c:pt>
                <c:pt idx="237">
                  <c:v>89.537025451660099</c:v>
                </c:pt>
                <c:pt idx="238">
                  <c:v>89.534271240234304</c:v>
                </c:pt>
                <c:pt idx="239">
                  <c:v>89.531532287597599</c:v>
                </c:pt>
                <c:pt idx="240">
                  <c:v>89.528793334960895</c:v>
                </c:pt>
                <c:pt idx="241">
                  <c:v>89.526062011718693</c:v>
                </c:pt>
                <c:pt idx="242">
                  <c:v>89.523338317870994</c:v>
                </c:pt>
                <c:pt idx="243">
                  <c:v>89.520614624023395</c:v>
                </c:pt>
                <c:pt idx="244">
                  <c:v>89.517906188964801</c:v>
                </c:pt>
                <c:pt idx="245">
                  <c:v>89.515197753906193</c:v>
                </c:pt>
                <c:pt idx="246">
                  <c:v>89.512496948242102</c:v>
                </c:pt>
                <c:pt idx="247">
                  <c:v>89.509803771972599</c:v>
                </c:pt>
                <c:pt idx="248">
                  <c:v>89.507118225097599</c:v>
                </c:pt>
                <c:pt idx="249">
                  <c:v>89.504440307617102</c:v>
                </c:pt>
                <c:pt idx="250">
                  <c:v>89.501762390136705</c:v>
                </c:pt>
                <c:pt idx="251">
                  <c:v>89.499099731445298</c:v>
                </c:pt>
                <c:pt idx="252">
                  <c:v>89.496437072753906</c:v>
                </c:pt>
                <c:pt idx="253">
                  <c:v>89.493782043457003</c:v>
                </c:pt>
                <c:pt idx="254">
                  <c:v>89.491127014160099</c:v>
                </c:pt>
                <c:pt idx="255">
                  <c:v>89.488487243652301</c:v>
                </c:pt>
                <c:pt idx="256">
                  <c:v>89.485847473144503</c:v>
                </c:pt>
                <c:pt idx="257">
                  <c:v>89.483215332031193</c:v>
                </c:pt>
                <c:pt idx="258">
                  <c:v>89.4805908203125</c:v>
                </c:pt>
                <c:pt idx="259">
                  <c:v>89.477966308593693</c:v>
                </c:pt>
                <c:pt idx="260">
                  <c:v>89.475357055664006</c:v>
                </c:pt>
                <c:pt idx="261">
                  <c:v>89.472747802734304</c:v>
                </c:pt>
                <c:pt idx="262">
                  <c:v>89.470146179199205</c:v>
                </c:pt>
                <c:pt idx="263">
                  <c:v>89.467544555664006</c:v>
                </c:pt>
                <c:pt idx="264">
                  <c:v>89.464950561523395</c:v>
                </c:pt>
                <c:pt idx="265">
                  <c:v>89.462371826171804</c:v>
                </c:pt>
                <c:pt idx="266">
                  <c:v>89.459785461425696</c:v>
                </c:pt>
                <c:pt idx="267">
                  <c:v>89.457214355468693</c:v>
                </c:pt>
                <c:pt idx="268">
                  <c:v>89.454643249511705</c:v>
                </c:pt>
                <c:pt idx="269">
                  <c:v>89.452079772949205</c:v>
                </c:pt>
                <c:pt idx="270">
                  <c:v>89.449523925781193</c:v>
                </c:pt>
                <c:pt idx="271">
                  <c:v>89.446968078613196</c:v>
                </c:pt>
                <c:pt idx="272">
                  <c:v>89.444427490234304</c:v>
                </c:pt>
                <c:pt idx="273">
                  <c:v>89.441886901855398</c:v>
                </c:pt>
                <c:pt idx="274">
                  <c:v>89.439346313476506</c:v>
                </c:pt>
                <c:pt idx="275">
                  <c:v>89.436813354492102</c:v>
                </c:pt>
                <c:pt idx="276">
                  <c:v>89.434288024902301</c:v>
                </c:pt>
                <c:pt idx="277">
                  <c:v>89.431770324707003</c:v>
                </c:pt>
                <c:pt idx="278">
                  <c:v>89.429260253906193</c:v>
                </c:pt>
                <c:pt idx="279">
                  <c:v>89.426750183105398</c:v>
                </c:pt>
                <c:pt idx="280">
                  <c:v>89.424240112304602</c:v>
                </c:pt>
                <c:pt idx="281">
                  <c:v>89.421745300292898</c:v>
                </c:pt>
                <c:pt idx="282">
                  <c:v>89.419250488281193</c:v>
                </c:pt>
                <c:pt idx="283">
                  <c:v>89.416763305664006</c:v>
                </c:pt>
                <c:pt idx="284">
                  <c:v>89.414276123046804</c:v>
                </c:pt>
                <c:pt idx="285">
                  <c:v>89.411796569824205</c:v>
                </c:pt>
                <c:pt idx="286">
                  <c:v>89.409324645995994</c:v>
                </c:pt>
                <c:pt idx="287">
                  <c:v>89.4068603515625</c:v>
                </c:pt>
                <c:pt idx="288">
                  <c:v>89.404396057128906</c:v>
                </c:pt>
                <c:pt idx="289">
                  <c:v>89.401939392089801</c:v>
                </c:pt>
                <c:pt idx="290">
                  <c:v>89.399482727050696</c:v>
                </c:pt>
                <c:pt idx="291">
                  <c:v>89.397033691406193</c:v>
                </c:pt>
                <c:pt idx="292">
                  <c:v>89.394592285156193</c:v>
                </c:pt>
                <c:pt idx="293">
                  <c:v>89.392150878906193</c:v>
                </c:pt>
                <c:pt idx="294">
                  <c:v>89.389717102050696</c:v>
                </c:pt>
                <c:pt idx="295">
                  <c:v>89.387290954589801</c:v>
                </c:pt>
                <c:pt idx="296">
                  <c:v>89.384864807128906</c:v>
                </c:pt>
                <c:pt idx="297">
                  <c:v>89.3824462890625</c:v>
                </c:pt>
                <c:pt idx="298">
                  <c:v>89.380027770995994</c:v>
                </c:pt>
                <c:pt idx="299">
                  <c:v>89.377624511718693</c:v>
                </c:pt>
                <c:pt idx="300">
                  <c:v>89.375213623046804</c:v>
                </c:pt>
                <c:pt idx="301">
                  <c:v>89.372817993164006</c:v>
                </c:pt>
                <c:pt idx="302">
                  <c:v>89.370422363281193</c:v>
                </c:pt>
                <c:pt idx="303">
                  <c:v>89.368026733398395</c:v>
                </c:pt>
                <c:pt idx="304">
                  <c:v>89.365638732910099</c:v>
                </c:pt>
                <c:pt idx="305">
                  <c:v>89.363258361816406</c:v>
                </c:pt>
                <c:pt idx="306">
                  <c:v>89.360885620117102</c:v>
                </c:pt>
                <c:pt idx="307">
                  <c:v>89.358512878417898</c:v>
                </c:pt>
                <c:pt idx="308">
                  <c:v>89.356140136718693</c:v>
                </c:pt>
                <c:pt idx="309">
                  <c:v>89.353775024414006</c:v>
                </c:pt>
                <c:pt idx="310">
                  <c:v>89.351417541503906</c:v>
                </c:pt>
                <c:pt idx="311">
                  <c:v>89.349060058593693</c:v>
                </c:pt>
                <c:pt idx="312">
                  <c:v>89.346710205078097</c:v>
                </c:pt>
                <c:pt idx="313">
                  <c:v>89.344367980957003</c:v>
                </c:pt>
                <c:pt idx="314">
                  <c:v>89.342025756835895</c:v>
                </c:pt>
                <c:pt idx="315">
                  <c:v>89.339691162109304</c:v>
                </c:pt>
                <c:pt idx="316">
                  <c:v>89.337356567382798</c:v>
                </c:pt>
                <c:pt idx="317">
                  <c:v>89.335029602050696</c:v>
                </c:pt>
                <c:pt idx="318">
                  <c:v>89.332702636718693</c:v>
                </c:pt>
                <c:pt idx="319">
                  <c:v>89.330383300781193</c:v>
                </c:pt>
                <c:pt idx="320">
                  <c:v>89.328071594238196</c:v>
                </c:pt>
                <c:pt idx="321">
                  <c:v>89.325759887695298</c:v>
                </c:pt>
                <c:pt idx="322">
                  <c:v>89.323448181152301</c:v>
                </c:pt>
                <c:pt idx="323">
                  <c:v>89.321144104003906</c:v>
                </c:pt>
                <c:pt idx="324">
                  <c:v>89.31884765625</c:v>
                </c:pt>
                <c:pt idx="325">
                  <c:v>89.316551208495994</c:v>
                </c:pt>
                <c:pt idx="326">
                  <c:v>89.314262390136705</c:v>
                </c:pt>
                <c:pt idx="327">
                  <c:v>89.311981201171804</c:v>
                </c:pt>
                <c:pt idx="328">
                  <c:v>89.3096923828125</c:v>
                </c:pt>
                <c:pt idx="329">
                  <c:v>89.307418823242102</c:v>
                </c:pt>
                <c:pt idx="330">
                  <c:v>89.305145263671804</c:v>
                </c:pt>
                <c:pt idx="331">
                  <c:v>89.302871704101506</c:v>
                </c:pt>
                <c:pt idx="332">
                  <c:v>89.300605773925696</c:v>
                </c:pt>
                <c:pt idx="333">
                  <c:v>89.298347473144503</c:v>
                </c:pt>
                <c:pt idx="334">
                  <c:v>89.296089172363196</c:v>
                </c:pt>
                <c:pt idx="335">
                  <c:v>89.293838500976506</c:v>
                </c:pt>
                <c:pt idx="336">
                  <c:v>89.291587829589801</c:v>
                </c:pt>
                <c:pt idx="337">
                  <c:v>89.289344787597599</c:v>
                </c:pt>
                <c:pt idx="338">
                  <c:v>89.287101745605398</c:v>
                </c:pt>
                <c:pt idx="339">
                  <c:v>89.284858703613196</c:v>
                </c:pt>
                <c:pt idx="340">
                  <c:v>89.282630920410099</c:v>
                </c:pt>
                <c:pt idx="341">
                  <c:v>89.2803955078125</c:v>
                </c:pt>
                <c:pt idx="342">
                  <c:v>89.278175354003906</c:v>
                </c:pt>
                <c:pt idx="343">
                  <c:v>89.275947570800696</c:v>
                </c:pt>
                <c:pt idx="344">
                  <c:v>89.273735046386705</c:v>
                </c:pt>
                <c:pt idx="345">
                  <c:v>89.271514892578097</c:v>
                </c:pt>
                <c:pt idx="346">
                  <c:v>89.269309997558494</c:v>
                </c:pt>
                <c:pt idx="347">
                  <c:v>89.267097473144503</c:v>
                </c:pt>
                <c:pt idx="348">
                  <c:v>89.264892578125</c:v>
                </c:pt>
                <c:pt idx="349">
                  <c:v>89.2626953125</c:v>
                </c:pt>
                <c:pt idx="350">
                  <c:v>89.260498046875</c:v>
                </c:pt>
                <c:pt idx="351">
                  <c:v>89.258308410644503</c:v>
                </c:pt>
                <c:pt idx="352">
                  <c:v>89.256118774414006</c:v>
                </c:pt>
                <c:pt idx="353">
                  <c:v>89.253936767578097</c:v>
                </c:pt>
                <c:pt idx="354">
                  <c:v>89.251754760742102</c:v>
                </c:pt>
                <c:pt idx="355">
                  <c:v>89.249580383300696</c:v>
                </c:pt>
                <c:pt idx="356">
                  <c:v>89.247406005859304</c:v>
                </c:pt>
                <c:pt idx="357">
                  <c:v>89.245231628417898</c:v>
                </c:pt>
                <c:pt idx="358">
                  <c:v>89.243072509765597</c:v>
                </c:pt>
                <c:pt idx="359">
                  <c:v>89.240905761718693</c:v>
                </c:pt>
                <c:pt idx="360">
                  <c:v>89.238746643066406</c:v>
                </c:pt>
                <c:pt idx="361">
                  <c:v>89.236595153808494</c:v>
                </c:pt>
                <c:pt idx="362">
                  <c:v>89.234443664550696</c:v>
                </c:pt>
                <c:pt idx="363">
                  <c:v>89.232292175292898</c:v>
                </c:pt>
                <c:pt idx="364">
                  <c:v>89.230148315429602</c:v>
                </c:pt>
                <c:pt idx="365">
                  <c:v>89.228004455566406</c:v>
                </c:pt>
                <c:pt idx="366">
                  <c:v>89.225868225097599</c:v>
                </c:pt>
                <c:pt idx="367">
                  <c:v>89.223731994628906</c:v>
                </c:pt>
                <c:pt idx="368">
                  <c:v>89.221603393554602</c:v>
                </c:pt>
                <c:pt idx="369">
                  <c:v>89.219474792480398</c:v>
                </c:pt>
                <c:pt idx="370">
                  <c:v>89.217353820800696</c:v>
                </c:pt>
                <c:pt idx="371">
                  <c:v>89.215232849120994</c:v>
                </c:pt>
                <c:pt idx="372">
                  <c:v>89.213111877441406</c:v>
                </c:pt>
                <c:pt idx="373">
                  <c:v>89.210998535156193</c:v>
                </c:pt>
                <c:pt idx="374">
                  <c:v>89.208892822265597</c:v>
                </c:pt>
                <c:pt idx="375">
                  <c:v>89.206779479980398</c:v>
                </c:pt>
                <c:pt idx="376">
                  <c:v>89.204681396484304</c:v>
                </c:pt>
                <c:pt idx="377">
                  <c:v>89.202575683593693</c:v>
                </c:pt>
                <c:pt idx="378">
                  <c:v>89.200485229492102</c:v>
                </c:pt>
                <c:pt idx="379">
                  <c:v>89.198387145995994</c:v>
                </c:pt>
                <c:pt idx="380">
                  <c:v>89.196296691894503</c:v>
                </c:pt>
                <c:pt idx="381">
                  <c:v>89.1942138671875</c:v>
                </c:pt>
                <c:pt idx="382">
                  <c:v>89.192131042480398</c:v>
                </c:pt>
                <c:pt idx="383">
                  <c:v>89.190048217773395</c:v>
                </c:pt>
                <c:pt idx="384">
                  <c:v>89.187973022460895</c:v>
                </c:pt>
                <c:pt idx="385">
                  <c:v>89.185897827148395</c:v>
                </c:pt>
                <c:pt idx="386">
                  <c:v>89.183822631835895</c:v>
                </c:pt>
                <c:pt idx="387">
                  <c:v>89.181755065917898</c:v>
                </c:pt>
                <c:pt idx="388">
                  <c:v>89.179695129394503</c:v>
                </c:pt>
                <c:pt idx="389">
                  <c:v>89.177635192870994</c:v>
                </c:pt>
                <c:pt idx="390">
                  <c:v>89.175575256347599</c:v>
                </c:pt>
                <c:pt idx="391">
                  <c:v>89.173522949218693</c:v>
                </c:pt>
                <c:pt idx="392">
                  <c:v>89.171470642089801</c:v>
                </c:pt>
                <c:pt idx="393">
                  <c:v>89.169418334960895</c:v>
                </c:pt>
                <c:pt idx="394">
                  <c:v>89.167373657226506</c:v>
                </c:pt>
                <c:pt idx="395">
                  <c:v>89.165336608886705</c:v>
                </c:pt>
                <c:pt idx="396">
                  <c:v>89.163291931152301</c:v>
                </c:pt>
                <c:pt idx="397">
                  <c:v>89.161262512207003</c:v>
                </c:pt>
                <c:pt idx="398">
                  <c:v>89.159225463867102</c:v>
                </c:pt>
                <c:pt idx="399">
                  <c:v>89.157196044921804</c:v>
                </c:pt>
                <c:pt idx="400">
                  <c:v>89.155166625976506</c:v>
                </c:pt>
                <c:pt idx="401">
                  <c:v>89.153144836425696</c:v>
                </c:pt>
                <c:pt idx="402">
                  <c:v>89.151123046875</c:v>
                </c:pt>
                <c:pt idx="403">
                  <c:v>89.149108886718693</c:v>
                </c:pt>
                <c:pt idx="404">
                  <c:v>89.1470947265625</c:v>
                </c:pt>
                <c:pt idx="405">
                  <c:v>89.145080566406193</c:v>
                </c:pt>
                <c:pt idx="406">
                  <c:v>89.143074035644503</c:v>
                </c:pt>
                <c:pt idx="407">
                  <c:v>89.141067504882798</c:v>
                </c:pt>
                <c:pt idx="408">
                  <c:v>89.139068603515597</c:v>
                </c:pt>
                <c:pt idx="409">
                  <c:v>89.137069702148395</c:v>
                </c:pt>
                <c:pt idx="410">
                  <c:v>89.135070800781193</c:v>
                </c:pt>
                <c:pt idx="411">
                  <c:v>89.133079528808494</c:v>
                </c:pt>
                <c:pt idx="412">
                  <c:v>89.131088256835895</c:v>
                </c:pt>
                <c:pt idx="413">
                  <c:v>89.129096984863196</c:v>
                </c:pt>
                <c:pt idx="414">
                  <c:v>89.127113342285099</c:v>
                </c:pt>
                <c:pt idx="415">
                  <c:v>89.125129699707003</c:v>
                </c:pt>
                <c:pt idx="416">
                  <c:v>89.123153686523395</c:v>
                </c:pt>
                <c:pt idx="417">
                  <c:v>89.121177673339801</c:v>
                </c:pt>
                <c:pt idx="418">
                  <c:v>89.119201660156193</c:v>
                </c:pt>
                <c:pt idx="419">
                  <c:v>89.117233276367102</c:v>
                </c:pt>
                <c:pt idx="420">
                  <c:v>89.115264892578097</c:v>
                </c:pt>
                <c:pt idx="421">
                  <c:v>89.113296508789006</c:v>
                </c:pt>
                <c:pt idx="422">
                  <c:v>89.111335754394503</c:v>
                </c:pt>
                <c:pt idx="423">
                  <c:v>89.109375</c:v>
                </c:pt>
                <c:pt idx="424">
                  <c:v>89.107421875</c:v>
                </c:pt>
                <c:pt idx="425">
                  <c:v>89.10546875</c:v>
                </c:pt>
                <c:pt idx="426">
                  <c:v>89.103515625</c:v>
                </c:pt>
                <c:pt idx="427">
                  <c:v>89.101570129394503</c:v>
                </c:pt>
                <c:pt idx="428">
                  <c:v>89.099624633789006</c:v>
                </c:pt>
                <c:pt idx="429">
                  <c:v>89.097679138183494</c:v>
                </c:pt>
                <c:pt idx="430">
                  <c:v>89.095741271972599</c:v>
                </c:pt>
                <c:pt idx="431">
                  <c:v>89.093803405761705</c:v>
                </c:pt>
                <c:pt idx="432">
                  <c:v>89.091873168945298</c:v>
                </c:pt>
                <c:pt idx="433">
                  <c:v>89.089942932128906</c:v>
                </c:pt>
                <c:pt idx="434">
                  <c:v>89.0880126953125</c:v>
                </c:pt>
                <c:pt idx="435">
                  <c:v>89.086082458495994</c:v>
                </c:pt>
                <c:pt idx="436">
                  <c:v>89.084159851074205</c:v>
                </c:pt>
                <c:pt idx="437">
                  <c:v>89.082244873046804</c:v>
                </c:pt>
                <c:pt idx="438">
                  <c:v>89.080322265625</c:v>
                </c:pt>
                <c:pt idx="439">
                  <c:v>89.078407287597599</c:v>
                </c:pt>
                <c:pt idx="440">
                  <c:v>89.076492309570298</c:v>
                </c:pt>
                <c:pt idx="441">
                  <c:v>89.0745849609375</c:v>
                </c:pt>
                <c:pt idx="442">
                  <c:v>89.072677612304602</c:v>
                </c:pt>
                <c:pt idx="443">
                  <c:v>89.070770263671804</c:v>
                </c:pt>
                <c:pt idx="444">
                  <c:v>89.068870544433494</c:v>
                </c:pt>
                <c:pt idx="445">
                  <c:v>89.066970825195298</c:v>
                </c:pt>
                <c:pt idx="446">
                  <c:v>89.065078735351506</c:v>
                </c:pt>
                <c:pt idx="447">
                  <c:v>89.063179016113196</c:v>
                </c:pt>
                <c:pt idx="448">
                  <c:v>89.061286926269503</c:v>
                </c:pt>
                <c:pt idx="449">
                  <c:v>89.059402465820298</c:v>
                </c:pt>
                <c:pt idx="450">
                  <c:v>89.057510375976506</c:v>
                </c:pt>
                <c:pt idx="451">
                  <c:v>89.055625915527301</c:v>
                </c:pt>
                <c:pt idx="452">
                  <c:v>89.053749084472599</c:v>
                </c:pt>
                <c:pt idx="453">
                  <c:v>89.051872253417898</c:v>
                </c:pt>
                <c:pt idx="454">
                  <c:v>89.049995422363196</c:v>
                </c:pt>
                <c:pt idx="455">
                  <c:v>89.048118591308494</c:v>
                </c:pt>
                <c:pt idx="456">
                  <c:v>89.046249389648395</c:v>
                </c:pt>
                <c:pt idx="457">
                  <c:v>89.044380187988196</c:v>
                </c:pt>
                <c:pt idx="458">
                  <c:v>89.042510986328097</c:v>
                </c:pt>
                <c:pt idx="459">
                  <c:v>89.0406494140625</c:v>
                </c:pt>
                <c:pt idx="460">
                  <c:v>89.038787841796804</c:v>
                </c:pt>
                <c:pt idx="461">
                  <c:v>89.036926269531193</c:v>
                </c:pt>
                <c:pt idx="462">
                  <c:v>89.035072326660099</c:v>
                </c:pt>
                <c:pt idx="463">
                  <c:v>89.033218383789006</c:v>
                </c:pt>
                <c:pt idx="464">
                  <c:v>89.031364440917898</c:v>
                </c:pt>
                <c:pt idx="465">
                  <c:v>89.029518127441406</c:v>
                </c:pt>
                <c:pt idx="466">
                  <c:v>89.027671813964801</c:v>
                </c:pt>
                <c:pt idx="467">
                  <c:v>89.025825500488196</c:v>
                </c:pt>
                <c:pt idx="468">
                  <c:v>89.023986816406193</c:v>
                </c:pt>
                <c:pt idx="469">
                  <c:v>89.022148132324205</c:v>
                </c:pt>
                <c:pt idx="470">
                  <c:v>89.020309448242102</c:v>
                </c:pt>
                <c:pt idx="471">
                  <c:v>89.018470764160099</c:v>
                </c:pt>
                <c:pt idx="472">
                  <c:v>89.016639709472599</c:v>
                </c:pt>
                <c:pt idx="473">
                  <c:v>89.014808654785099</c:v>
                </c:pt>
                <c:pt idx="474">
                  <c:v>89.012985229492102</c:v>
                </c:pt>
                <c:pt idx="475">
                  <c:v>89.011161804199205</c:v>
                </c:pt>
                <c:pt idx="476">
                  <c:v>89.009338378906193</c:v>
                </c:pt>
                <c:pt idx="477">
                  <c:v>89.007514953613196</c:v>
                </c:pt>
                <c:pt idx="478">
                  <c:v>89.005699157714801</c:v>
                </c:pt>
                <c:pt idx="479">
                  <c:v>89.003883361816406</c:v>
                </c:pt>
                <c:pt idx="480">
                  <c:v>89.002067565917898</c:v>
                </c:pt>
                <c:pt idx="481">
                  <c:v>89.000259399414006</c:v>
                </c:pt>
                <c:pt idx="482">
                  <c:v>88.998451232910099</c:v>
                </c:pt>
                <c:pt idx="483">
                  <c:v>88.996643066406193</c:v>
                </c:pt>
                <c:pt idx="484">
                  <c:v>88.994842529296804</c:v>
                </c:pt>
                <c:pt idx="485">
                  <c:v>88.9930419921875</c:v>
                </c:pt>
                <c:pt idx="486">
                  <c:v>88.991241455078097</c:v>
                </c:pt>
                <c:pt idx="487">
                  <c:v>88.989440917968693</c:v>
                </c:pt>
                <c:pt idx="488">
                  <c:v>88.987648010253906</c:v>
                </c:pt>
                <c:pt idx="489">
                  <c:v>88.985855102539006</c:v>
                </c:pt>
                <c:pt idx="490">
                  <c:v>88.984062194824205</c:v>
                </c:pt>
                <c:pt idx="491">
                  <c:v>88.982276916503906</c:v>
                </c:pt>
                <c:pt idx="492">
                  <c:v>88.980491638183494</c:v>
                </c:pt>
                <c:pt idx="493">
                  <c:v>88.978706359863196</c:v>
                </c:pt>
                <c:pt idx="494">
                  <c:v>88.9769287109375</c:v>
                </c:pt>
                <c:pt idx="495">
                  <c:v>88.975143432617102</c:v>
                </c:pt>
                <c:pt idx="496">
                  <c:v>88.973365783691406</c:v>
                </c:pt>
                <c:pt idx="497">
                  <c:v>88.971595764160099</c:v>
                </c:pt>
                <c:pt idx="498">
                  <c:v>88.969825744628906</c:v>
                </c:pt>
                <c:pt idx="499">
                  <c:v>88.968055725097599</c:v>
                </c:pt>
                <c:pt idx="500">
                  <c:v>88.966285705566406</c:v>
                </c:pt>
                <c:pt idx="501">
                  <c:v>88.964515686035099</c:v>
                </c:pt>
                <c:pt idx="502">
                  <c:v>88.962753295898395</c:v>
                </c:pt>
                <c:pt idx="503">
                  <c:v>88.960990905761705</c:v>
                </c:pt>
                <c:pt idx="504">
                  <c:v>88.959236145019503</c:v>
                </c:pt>
                <c:pt idx="505">
                  <c:v>88.957473754882798</c:v>
                </c:pt>
                <c:pt idx="506">
                  <c:v>88.955718994140597</c:v>
                </c:pt>
                <c:pt idx="507">
                  <c:v>88.953971862792898</c:v>
                </c:pt>
                <c:pt idx="508">
                  <c:v>88.952217102050696</c:v>
                </c:pt>
                <c:pt idx="509">
                  <c:v>88.950469970703097</c:v>
                </c:pt>
                <c:pt idx="510">
                  <c:v>88.948722839355398</c:v>
                </c:pt>
                <c:pt idx="511">
                  <c:v>88.946975708007798</c:v>
                </c:pt>
                <c:pt idx="512">
                  <c:v>88.945236206054602</c:v>
                </c:pt>
                <c:pt idx="513">
                  <c:v>88.943496704101506</c:v>
                </c:pt>
                <c:pt idx="514">
                  <c:v>88.941757202148395</c:v>
                </c:pt>
                <c:pt idx="515">
                  <c:v>88.940017700195298</c:v>
                </c:pt>
                <c:pt idx="516">
                  <c:v>88.938285827636705</c:v>
                </c:pt>
                <c:pt idx="517">
                  <c:v>88.936553955078097</c:v>
                </c:pt>
                <c:pt idx="518">
                  <c:v>88.934829711914006</c:v>
                </c:pt>
                <c:pt idx="519">
                  <c:v>88.933097839355398</c:v>
                </c:pt>
                <c:pt idx="520">
                  <c:v>88.931373596191406</c:v>
                </c:pt>
                <c:pt idx="521">
                  <c:v>88.929649353027301</c:v>
                </c:pt>
                <c:pt idx="522">
                  <c:v>88.927925109863196</c:v>
                </c:pt>
                <c:pt idx="523">
                  <c:v>88.926208496093693</c:v>
                </c:pt>
                <c:pt idx="524">
                  <c:v>88.924491882324205</c:v>
                </c:pt>
                <c:pt idx="525">
                  <c:v>88.922775268554602</c:v>
                </c:pt>
                <c:pt idx="526">
                  <c:v>88.921058654785099</c:v>
                </c:pt>
                <c:pt idx="527">
                  <c:v>88.919349670410099</c:v>
                </c:pt>
                <c:pt idx="528">
                  <c:v>88.917640686035099</c:v>
                </c:pt>
                <c:pt idx="529">
                  <c:v>88.915931701660099</c:v>
                </c:pt>
                <c:pt idx="530">
                  <c:v>88.914230346679602</c:v>
                </c:pt>
                <c:pt idx="531">
                  <c:v>88.912528991699205</c:v>
                </c:pt>
                <c:pt idx="532">
                  <c:v>88.910827636718693</c:v>
                </c:pt>
                <c:pt idx="533">
                  <c:v>88.909126281738196</c:v>
                </c:pt>
                <c:pt idx="534">
                  <c:v>88.907424926757798</c:v>
                </c:pt>
                <c:pt idx="535">
                  <c:v>88.905731201171804</c:v>
                </c:pt>
                <c:pt idx="536">
                  <c:v>88.904037475585895</c:v>
                </c:pt>
                <c:pt idx="537">
                  <c:v>88.902351379394503</c:v>
                </c:pt>
                <c:pt idx="538">
                  <c:v>88.900657653808494</c:v>
                </c:pt>
                <c:pt idx="539">
                  <c:v>88.898971557617102</c:v>
                </c:pt>
                <c:pt idx="540">
                  <c:v>88.897285461425696</c:v>
                </c:pt>
                <c:pt idx="541">
                  <c:v>88.895599365234304</c:v>
                </c:pt>
                <c:pt idx="542">
                  <c:v>88.8939208984375</c:v>
                </c:pt>
                <c:pt idx="543">
                  <c:v>88.892242431640597</c:v>
                </c:pt>
                <c:pt idx="544">
                  <c:v>88.890563964843693</c:v>
                </c:pt>
                <c:pt idx="545">
                  <c:v>88.888885498046804</c:v>
                </c:pt>
                <c:pt idx="546">
                  <c:v>88.887214660644503</c:v>
                </c:pt>
                <c:pt idx="547">
                  <c:v>88.885543823242102</c:v>
                </c:pt>
                <c:pt idx="548">
                  <c:v>88.883872985839801</c:v>
                </c:pt>
                <c:pt idx="549">
                  <c:v>88.8822021484375</c:v>
                </c:pt>
                <c:pt idx="550">
                  <c:v>88.880538940429602</c:v>
                </c:pt>
                <c:pt idx="551">
                  <c:v>88.878875732421804</c:v>
                </c:pt>
                <c:pt idx="552">
                  <c:v>88.877212524414006</c:v>
                </c:pt>
                <c:pt idx="553">
                  <c:v>88.875549316406193</c:v>
                </c:pt>
                <c:pt idx="554">
                  <c:v>88.873893737792898</c:v>
                </c:pt>
                <c:pt idx="555">
                  <c:v>88.872238159179602</c:v>
                </c:pt>
                <c:pt idx="556">
                  <c:v>88.870582580566406</c:v>
                </c:pt>
                <c:pt idx="557">
                  <c:v>88.868927001953097</c:v>
                </c:pt>
                <c:pt idx="558">
                  <c:v>88.867279052734304</c:v>
                </c:pt>
                <c:pt idx="559">
                  <c:v>88.865631103515597</c:v>
                </c:pt>
                <c:pt idx="560">
                  <c:v>88.863983154296804</c:v>
                </c:pt>
                <c:pt idx="561">
                  <c:v>88.862335205078097</c:v>
                </c:pt>
                <c:pt idx="562">
                  <c:v>88.860687255859304</c:v>
                </c:pt>
                <c:pt idx="563">
                  <c:v>88.859046936035099</c:v>
                </c:pt>
                <c:pt idx="564">
                  <c:v>88.857406616210895</c:v>
                </c:pt>
                <c:pt idx="565">
                  <c:v>88.855766296386705</c:v>
                </c:pt>
                <c:pt idx="566">
                  <c:v>88.854133605957003</c:v>
                </c:pt>
                <c:pt idx="567">
                  <c:v>88.852500915527301</c:v>
                </c:pt>
                <c:pt idx="568">
                  <c:v>88.850868225097599</c:v>
                </c:pt>
                <c:pt idx="569">
                  <c:v>88.849235534667898</c:v>
                </c:pt>
                <c:pt idx="570">
                  <c:v>88.847602844238196</c:v>
                </c:pt>
                <c:pt idx="571">
                  <c:v>88.845977783203097</c:v>
                </c:pt>
                <c:pt idx="572">
                  <c:v>88.844352722167898</c:v>
                </c:pt>
                <c:pt idx="573">
                  <c:v>88.842727661132798</c:v>
                </c:pt>
                <c:pt idx="574">
                  <c:v>88.841110229492102</c:v>
                </c:pt>
                <c:pt idx="575">
                  <c:v>88.839485168457003</c:v>
                </c:pt>
                <c:pt idx="576">
                  <c:v>88.837867736816406</c:v>
                </c:pt>
                <c:pt idx="577">
                  <c:v>88.836250305175696</c:v>
                </c:pt>
                <c:pt idx="578">
                  <c:v>88.834632873535099</c:v>
                </c:pt>
                <c:pt idx="579">
                  <c:v>88.833023071289006</c:v>
                </c:pt>
                <c:pt idx="580">
                  <c:v>88.831413269042898</c:v>
                </c:pt>
                <c:pt idx="581">
                  <c:v>88.829803466796804</c:v>
                </c:pt>
                <c:pt idx="582">
                  <c:v>88.828193664550696</c:v>
                </c:pt>
                <c:pt idx="583">
                  <c:v>88.826583862304602</c:v>
                </c:pt>
                <c:pt idx="584">
                  <c:v>88.824981689453097</c:v>
                </c:pt>
                <c:pt idx="585">
                  <c:v>88.823379516601506</c:v>
                </c:pt>
                <c:pt idx="586">
                  <c:v>88.82177734375</c:v>
                </c:pt>
                <c:pt idx="587">
                  <c:v>88.820182800292898</c:v>
                </c:pt>
                <c:pt idx="588">
                  <c:v>88.818580627441406</c:v>
                </c:pt>
                <c:pt idx="589">
                  <c:v>88.816986083984304</c:v>
                </c:pt>
                <c:pt idx="590">
                  <c:v>88.815391540527301</c:v>
                </c:pt>
                <c:pt idx="591">
                  <c:v>88.813796997070298</c:v>
                </c:pt>
                <c:pt idx="592">
                  <c:v>88.812210083007798</c:v>
                </c:pt>
                <c:pt idx="593">
                  <c:v>88.810615539550696</c:v>
                </c:pt>
                <c:pt idx="594">
                  <c:v>88.809028625488196</c:v>
                </c:pt>
                <c:pt idx="595">
                  <c:v>88.807449340820298</c:v>
                </c:pt>
                <c:pt idx="596">
                  <c:v>88.805862426757798</c:v>
                </c:pt>
                <c:pt idx="597">
                  <c:v>88.804283142089801</c:v>
                </c:pt>
                <c:pt idx="598">
                  <c:v>88.802696228027301</c:v>
                </c:pt>
                <c:pt idx="599">
                  <c:v>88.801116943359304</c:v>
                </c:pt>
                <c:pt idx="600">
                  <c:v>88.799545288085895</c:v>
                </c:pt>
                <c:pt idx="601">
                  <c:v>88.797966003417898</c:v>
                </c:pt>
                <c:pt idx="602">
                  <c:v>88.796394348144503</c:v>
                </c:pt>
                <c:pt idx="603">
                  <c:v>88.794822692870994</c:v>
                </c:pt>
                <c:pt idx="604">
                  <c:v>88.793251037597599</c:v>
                </c:pt>
                <c:pt idx="605">
                  <c:v>88.791679382324205</c:v>
                </c:pt>
                <c:pt idx="606">
                  <c:v>88.790115356445298</c:v>
                </c:pt>
                <c:pt idx="607">
                  <c:v>88.788543701171804</c:v>
                </c:pt>
                <c:pt idx="608">
                  <c:v>88.786979675292898</c:v>
                </c:pt>
                <c:pt idx="609">
                  <c:v>88.785423278808494</c:v>
                </c:pt>
                <c:pt idx="610">
                  <c:v>88.783859252929602</c:v>
                </c:pt>
                <c:pt idx="611">
                  <c:v>88.782302856445298</c:v>
                </c:pt>
                <c:pt idx="612">
                  <c:v>88.780746459960895</c:v>
                </c:pt>
                <c:pt idx="613">
                  <c:v>88.779190063476506</c:v>
                </c:pt>
                <c:pt idx="614">
                  <c:v>88.777633666992102</c:v>
                </c:pt>
                <c:pt idx="615">
                  <c:v>88.776077270507798</c:v>
                </c:pt>
                <c:pt idx="616">
                  <c:v>88.774528503417898</c:v>
                </c:pt>
                <c:pt idx="617">
                  <c:v>88.772979736328097</c:v>
                </c:pt>
                <c:pt idx="618">
                  <c:v>88.771430969238196</c:v>
                </c:pt>
                <c:pt idx="619">
                  <c:v>88.769882202148395</c:v>
                </c:pt>
                <c:pt idx="620">
                  <c:v>88.768341064453097</c:v>
                </c:pt>
                <c:pt idx="621">
                  <c:v>88.766792297363196</c:v>
                </c:pt>
                <c:pt idx="622">
                  <c:v>88.765251159667898</c:v>
                </c:pt>
                <c:pt idx="623">
                  <c:v>88.763717651367102</c:v>
                </c:pt>
                <c:pt idx="624">
                  <c:v>88.762176513671804</c:v>
                </c:pt>
                <c:pt idx="625">
                  <c:v>88.760635375976506</c:v>
                </c:pt>
                <c:pt idx="626">
                  <c:v>88.759101867675696</c:v>
                </c:pt>
                <c:pt idx="627">
                  <c:v>88.757568359375</c:v>
                </c:pt>
                <c:pt idx="628">
                  <c:v>88.756034851074205</c:v>
                </c:pt>
                <c:pt idx="629">
                  <c:v>88.754508972167898</c:v>
                </c:pt>
                <c:pt idx="630">
                  <c:v>88.752975463867102</c:v>
                </c:pt>
                <c:pt idx="631">
                  <c:v>88.751449584960895</c:v>
                </c:pt>
                <c:pt idx="632">
                  <c:v>88.749923706054602</c:v>
                </c:pt>
                <c:pt idx="633">
                  <c:v>88.748397827148395</c:v>
                </c:pt>
                <c:pt idx="634">
                  <c:v>88.746871948242102</c:v>
                </c:pt>
                <c:pt idx="635">
                  <c:v>88.745353698730398</c:v>
                </c:pt>
                <c:pt idx="636">
                  <c:v>88.743835449218693</c:v>
                </c:pt>
                <c:pt idx="637">
                  <c:v>88.742317199707003</c:v>
                </c:pt>
                <c:pt idx="638">
                  <c:v>88.740798950195298</c:v>
                </c:pt>
                <c:pt idx="639">
                  <c:v>88.739280700683494</c:v>
                </c:pt>
                <c:pt idx="640">
                  <c:v>88.737770080566406</c:v>
                </c:pt>
                <c:pt idx="641">
                  <c:v>88.736259460449205</c:v>
                </c:pt>
                <c:pt idx="642">
                  <c:v>88.734748840332003</c:v>
                </c:pt>
                <c:pt idx="643">
                  <c:v>88.733238220214801</c:v>
                </c:pt>
                <c:pt idx="644">
                  <c:v>88.731727600097599</c:v>
                </c:pt>
                <c:pt idx="645">
                  <c:v>88.730224609375</c:v>
                </c:pt>
                <c:pt idx="646">
                  <c:v>88.728713989257798</c:v>
                </c:pt>
                <c:pt idx="647">
                  <c:v>88.727210998535099</c:v>
                </c:pt>
                <c:pt idx="648">
                  <c:v>88.7257080078125</c:v>
                </c:pt>
                <c:pt idx="649">
                  <c:v>88.724212646484304</c:v>
                </c:pt>
                <c:pt idx="650">
                  <c:v>88.722709655761705</c:v>
                </c:pt>
                <c:pt idx="651">
                  <c:v>88.721214294433494</c:v>
                </c:pt>
                <c:pt idx="652">
                  <c:v>88.719718933105398</c:v>
                </c:pt>
                <c:pt idx="653">
                  <c:v>88.718223571777301</c:v>
                </c:pt>
                <c:pt idx="654">
                  <c:v>88.716728210449205</c:v>
                </c:pt>
                <c:pt idx="655">
                  <c:v>88.715240478515597</c:v>
                </c:pt>
                <c:pt idx="656">
                  <c:v>88.7137451171875</c:v>
                </c:pt>
                <c:pt idx="657">
                  <c:v>88.712257385253906</c:v>
                </c:pt>
                <c:pt idx="658">
                  <c:v>88.710769653320298</c:v>
                </c:pt>
                <c:pt idx="659">
                  <c:v>88.709289550781193</c:v>
                </c:pt>
                <c:pt idx="660">
                  <c:v>88.707801818847599</c:v>
                </c:pt>
                <c:pt idx="661">
                  <c:v>88.706321716308494</c:v>
                </c:pt>
                <c:pt idx="662">
                  <c:v>88.704833984375</c:v>
                </c:pt>
                <c:pt idx="663">
                  <c:v>88.703353881835895</c:v>
                </c:pt>
                <c:pt idx="664">
                  <c:v>88.701881408691406</c:v>
                </c:pt>
                <c:pt idx="665">
                  <c:v>88.700401306152301</c:v>
                </c:pt>
                <c:pt idx="666">
                  <c:v>88.698928833007798</c:v>
                </c:pt>
                <c:pt idx="667">
                  <c:v>88.697448730468693</c:v>
                </c:pt>
                <c:pt idx="668">
                  <c:v>88.695976257324205</c:v>
                </c:pt>
                <c:pt idx="669">
                  <c:v>88.694503784179602</c:v>
                </c:pt>
                <c:pt idx="670">
                  <c:v>88.693038940429602</c:v>
                </c:pt>
                <c:pt idx="671">
                  <c:v>88.691566467285099</c:v>
                </c:pt>
                <c:pt idx="672">
                  <c:v>88.690101623535099</c:v>
                </c:pt>
                <c:pt idx="673">
                  <c:v>88.688636779785099</c:v>
                </c:pt>
                <c:pt idx="674">
                  <c:v>88.687171936035099</c:v>
                </c:pt>
                <c:pt idx="675">
                  <c:v>88.685707092285099</c:v>
                </c:pt>
                <c:pt idx="676">
                  <c:v>88.684242248535099</c:v>
                </c:pt>
                <c:pt idx="677">
                  <c:v>88.682785034179602</c:v>
                </c:pt>
                <c:pt idx="678">
                  <c:v>88.681327819824205</c:v>
                </c:pt>
                <c:pt idx="679">
                  <c:v>88.679870605468693</c:v>
                </c:pt>
                <c:pt idx="680">
                  <c:v>88.678413391113196</c:v>
                </c:pt>
                <c:pt idx="681">
                  <c:v>88.676956176757798</c:v>
                </c:pt>
                <c:pt idx="682">
                  <c:v>88.675506591796804</c:v>
                </c:pt>
                <c:pt idx="683">
                  <c:v>88.674049377441406</c:v>
                </c:pt>
                <c:pt idx="684">
                  <c:v>88.672599792480398</c:v>
                </c:pt>
                <c:pt idx="685">
                  <c:v>88.671150207519503</c:v>
                </c:pt>
                <c:pt idx="686">
                  <c:v>88.669700622558494</c:v>
                </c:pt>
                <c:pt idx="687">
                  <c:v>88.668258666992102</c:v>
                </c:pt>
                <c:pt idx="688">
                  <c:v>88.666809082031193</c:v>
                </c:pt>
                <c:pt idx="689">
                  <c:v>88.665367126464801</c:v>
                </c:pt>
                <c:pt idx="690">
                  <c:v>88.663925170898395</c:v>
                </c:pt>
                <c:pt idx="691">
                  <c:v>88.662483215332003</c:v>
                </c:pt>
                <c:pt idx="692">
                  <c:v>88.661041259765597</c:v>
                </c:pt>
                <c:pt idx="693">
                  <c:v>88.659606933593693</c:v>
                </c:pt>
                <c:pt idx="694">
                  <c:v>88.658164978027301</c:v>
                </c:pt>
                <c:pt idx="695">
                  <c:v>88.656730651855398</c:v>
                </c:pt>
                <c:pt idx="696">
                  <c:v>88.655296325683494</c:v>
                </c:pt>
                <c:pt idx="697">
                  <c:v>88.653861999511705</c:v>
                </c:pt>
                <c:pt idx="698">
                  <c:v>88.652435302734304</c:v>
                </c:pt>
                <c:pt idx="699">
                  <c:v>88.6510009765625</c:v>
                </c:pt>
                <c:pt idx="700">
                  <c:v>88.649574279785099</c:v>
                </c:pt>
                <c:pt idx="701">
                  <c:v>88.648147583007798</c:v>
                </c:pt>
                <c:pt idx="702">
                  <c:v>88.646720886230398</c:v>
                </c:pt>
                <c:pt idx="703">
                  <c:v>88.645294189453097</c:v>
                </c:pt>
                <c:pt idx="704">
                  <c:v>88.643867492675696</c:v>
                </c:pt>
                <c:pt idx="705">
                  <c:v>88.642448425292898</c:v>
                </c:pt>
                <c:pt idx="706">
                  <c:v>88.641021728515597</c:v>
                </c:pt>
                <c:pt idx="707">
                  <c:v>88.639602661132798</c:v>
                </c:pt>
                <c:pt idx="708">
                  <c:v>88.63818359375</c:v>
                </c:pt>
                <c:pt idx="709">
                  <c:v>88.636764526367102</c:v>
                </c:pt>
                <c:pt idx="710">
                  <c:v>88.635353088378906</c:v>
                </c:pt>
                <c:pt idx="711">
                  <c:v>88.633934020995994</c:v>
                </c:pt>
                <c:pt idx="712">
                  <c:v>88.632522583007798</c:v>
                </c:pt>
                <c:pt idx="713">
                  <c:v>88.631111145019503</c:v>
                </c:pt>
                <c:pt idx="714">
                  <c:v>88.629699707031193</c:v>
                </c:pt>
                <c:pt idx="715">
                  <c:v>88.628288269042898</c:v>
                </c:pt>
                <c:pt idx="716">
                  <c:v>88.626884460449205</c:v>
                </c:pt>
                <c:pt idx="717">
                  <c:v>88.625473022460895</c:v>
                </c:pt>
                <c:pt idx="718">
                  <c:v>88.624069213867102</c:v>
                </c:pt>
                <c:pt idx="719">
                  <c:v>88.622665405273395</c:v>
                </c:pt>
                <c:pt idx="720">
                  <c:v>88.621261596679602</c:v>
                </c:pt>
                <c:pt idx="721">
                  <c:v>88.619857788085895</c:v>
                </c:pt>
                <c:pt idx="722">
                  <c:v>88.618453979492102</c:v>
                </c:pt>
                <c:pt idx="723">
                  <c:v>88.617057800292898</c:v>
                </c:pt>
                <c:pt idx="724">
                  <c:v>88.615661621093693</c:v>
                </c:pt>
                <c:pt idx="725">
                  <c:v>88.6142578125</c:v>
                </c:pt>
                <c:pt idx="726">
                  <c:v>88.612869262695298</c:v>
                </c:pt>
                <c:pt idx="727">
                  <c:v>88.611473083495994</c:v>
                </c:pt>
                <c:pt idx="728">
                  <c:v>88.610076904296804</c:v>
                </c:pt>
                <c:pt idx="729">
                  <c:v>88.608688354492102</c:v>
                </c:pt>
                <c:pt idx="730">
                  <c:v>88.607292175292898</c:v>
                </c:pt>
                <c:pt idx="731">
                  <c:v>88.605903625488196</c:v>
                </c:pt>
                <c:pt idx="732">
                  <c:v>88.604515075683494</c:v>
                </c:pt>
                <c:pt idx="733">
                  <c:v>88.603126525878906</c:v>
                </c:pt>
                <c:pt idx="734">
                  <c:v>88.601745605468693</c:v>
                </c:pt>
                <c:pt idx="735">
                  <c:v>88.600357055664006</c:v>
                </c:pt>
                <c:pt idx="736">
                  <c:v>88.598976135253906</c:v>
                </c:pt>
                <c:pt idx="737">
                  <c:v>88.597595214843693</c:v>
                </c:pt>
                <c:pt idx="738">
                  <c:v>88.596214294433494</c:v>
                </c:pt>
                <c:pt idx="739">
                  <c:v>88.594833374023395</c:v>
                </c:pt>
                <c:pt idx="740">
                  <c:v>88.593452453613196</c:v>
                </c:pt>
                <c:pt idx="741">
                  <c:v>88.592079162597599</c:v>
                </c:pt>
                <c:pt idx="742">
                  <c:v>88.5906982421875</c:v>
                </c:pt>
                <c:pt idx="743">
                  <c:v>88.589324951171804</c:v>
                </c:pt>
                <c:pt idx="744">
                  <c:v>88.587951660156193</c:v>
                </c:pt>
                <c:pt idx="745">
                  <c:v>88.586578369140597</c:v>
                </c:pt>
                <c:pt idx="746">
                  <c:v>88.585205078125</c:v>
                </c:pt>
                <c:pt idx="747">
                  <c:v>88.583839416503906</c:v>
                </c:pt>
                <c:pt idx="748">
                  <c:v>88.582466125488196</c:v>
                </c:pt>
                <c:pt idx="749">
                  <c:v>88.581100463867102</c:v>
                </c:pt>
                <c:pt idx="750">
                  <c:v>88.579734802245994</c:v>
                </c:pt>
                <c:pt idx="751">
                  <c:v>88.578369140625</c:v>
                </c:pt>
                <c:pt idx="752">
                  <c:v>88.577003479003906</c:v>
                </c:pt>
                <c:pt idx="753">
                  <c:v>88.575637817382798</c:v>
                </c:pt>
                <c:pt idx="754">
                  <c:v>88.574279785156193</c:v>
                </c:pt>
                <c:pt idx="755">
                  <c:v>88.572914123535099</c:v>
                </c:pt>
                <c:pt idx="756">
                  <c:v>88.571556091308494</c:v>
                </c:pt>
                <c:pt idx="757">
                  <c:v>88.570198059082003</c:v>
                </c:pt>
                <c:pt idx="758">
                  <c:v>88.568840026855398</c:v>
                </c:pt>
                <c:pt idx="759">
                  <c:v>88.567481994628906</c:v>
                </c:pt>
                <c:pt idx="760">
                  <c:v>88.566131591796804</c:v>
                </c:pt>
                <c:pt idx="761">
                  <c:v>88.564773559570298</c:v>
                </c:pt>
                <c:pt idx="762">
                  <c:v>88.563423156738196</c:v>
                </c:pt>
                <c:pt idx="763">
                  <c:v>88.562072753906193</c:v>
                </c:pt>
                <c:pt idx="764">
                  <c:v>88.560722351074205</c:v>
                </c:pt>
                <c:pt idx="765">
                  <c:v>88.559371948242102</c:v>
                </c:pt>
                <c:pt idx="766">
                  <c:v>88.558029174804602</c:v>
                </c:pt>
                <c:pt idx="767">
                  <c:v>88.556678771972599</c:v>
                </c:pt>
                <c:pt idx="768">
                  <c:v>88.555335998535099</c:v>
                </c:pt>
                <c:pt idx="769">
                  <c:v>88.553985595703097</c:v>
                </c:pt>
                <c:pt idx="770">
                  <c:v>88.552642822265597</c:v>
                </c:pt>
                <c:pt idx="771">
                  <c:v>88.551300048828097</c:v>
                </c:pt>
                <c:pt idx="772">
                  <c:v>88.549964904785099</c:v>
                </c:pt>
                <c:pt idx="773">
                  <c:v>88.548622131347599</c:v>
                </c:pt>
                <c:pt idx="774">
                  <c:v>88.547286987304602</c:v>
                </c:pt>
                <c:pt idx="775">
                  <c:v>88.545944213867102</c:v>
                </c:pt>
                <c:pt idx="776">
                  <c:v>88.544609069824205</c:v>
                </c:pt>
                <c:pt idx="777">
                  <c:v>88.543273925781193</c:v>
                </c:pt>
                <c:pt idx="778">
                  <c:v>88.541938781738196</c:v>
                </c:pt>
                <c:pt idx="779">
                  <c:v>88.540603637695298</c:v>
                </c:pt>
                <c:pt idx="780">
                  <c:v>88.539276123046804</c:v>
                </c:pt>
                <c:pt idx="781">
                  <c:v>88.537940979003906</c:v>
                </c:pt>
                <c:pt idx="782">
                  <c:v>88.536613464355398</c:v>
                </c:pt>
                <c:pt idx="783">
                  <c:v>88.535285949707003</c:v>
                </c:pt>
                <c:pt idx="784">
                  <c:v>88.533958435058494</c:v>
                </c:pt>
                <c:pt idx="785">
                  <c:v>88.532630920410099</c:v>
                </c:pt>
                <c:pt idx="786">
                  <c:v>88.531303405761705</c:v>
                </c:pt>
                <c:pt idx="787">
                  <c:v>88.529983520507798</c:v>
                </c:pt>
                <c:pt idx="788">
                  <c:v>88.528656005859304</c:v>
                </c:pt>
                <c:pt idx="789">
                  <c:v>88.527336120605398</c:v>
                </c:pt>
                <c:pt idx="790">
                  <c:v>88.526016235351506</c:v>
                </c:pt>
                <c:pt idx="791">
                  <c:v>88.524696350097599</c:v>
                </c:pt>
                <c:pt idx="792">
                  <c:v>88.523376464843693</c:v>
                </c:pt>
                <c:pt idx="793">
                  <c:v>88.522056579589801</c:v>
                </c:pt>
                <c:pt idx="794">
                  <c:v>88.520744323730398</c:v>
                </c:pt>
                <c:pt idx="795">
                  <c:v>88.519424438476506</c:v>
                </c:pt>
                <c:pt idx="796">
                  <c:v>88.518112182617102</c:v>
                </c:pt>
                <c:pt idx="797">
                  <c:v>88.516799926757798</c:v>
                </c:pt>
                <c:pt idx="798">
                  <c:v>88.515487670898395</c:v>
                </c:pt>
                <c:pt idx="799">
                  <c:v>88.514175415039006</c:v>
                </c:pt>
                <c:pt idx="800">
                  <c:v>88.512863159179602</c:v>
                </c:pt>
                <c:pt idx="801">
                  <c:v>88.511558532714801</c:v>
                </c:pt>
                <c:pt idx="802">
                  <c:v>88.510246276855398</c:v>
                </c:pt>
                <c:pt idx="803">
                  <c:v>88.508941650390597</c:v>
                </c:pt>
                <c:pt idx="804">
                  <c:v>88.507637023925696</c:v>
                </c:pt>
                <c:pt idx="805">
                  <c:v>88.506332397460895</c:v>
                </c:pt>
                <c:pt idx="806">
                  <c:v>88.505027770995994</c:v>
                </c:pt>
                <c:pt idx="807">
                  <c:v>88.503723144531193</c:v>
                </c:pt>
                <c:pt idx="808">
                  <c:v>88.502426147460895</c:v>
                </c:pt>
                <c:pt idx="809">
                  <c:v>88.501121520995994</c:v>
                </c:pt>
                <c:pt idx="810">
                  <c:v>88.499824523925696</c:v>
                </c:pt>
                <c:pt idx="811">
                  <c:v>88.498527526855398</c:v>
                </c:pt>
                <c:pt idx="812">
                  <c:v>88.497230529785099</c:v>
                </c:pt>
                <c:pt idx="813">
                  <c:v>88.495933532714801</c:v>
                </c:pt>
                <c:pt idx="814">
                  <c:v>88.494636535644503</c:v>
                </c:pt>
                <c:pt idx="815">
                  <c:v>88.493339538574205</c:v>
                </c:pt>
                <c:pt idx="816">
                  <c:v>88.492050170898395</c:v>
                </c:pt>
                <c:pt idx="817">
                  <c:v>88.490760803222599</c:v>
                </c:pt>
                <c:pt idx="818">
                  <c:v>88.489463806152301</c:v>
                </c:pt>
                <c:pt idx="819">
                  <c:v>88.488174438476506</c:v>
                </c:pt>
                <c:pt idx="820">
                  <c:v>88.486885070800696</c:v>
                </c:pt>
                <c:pt idx="821">
                  <c:v>88.485603332519503</c:v>
                </c:pt>
                <c:pt idx="822">
                  <c:v>88.484313964843693</c:v>
                </c:pt>
                <c:pt idx="823">
                  <c:v>88.483024597167898</c:v>
                </c:pt>
                <c:pt idx="824">
                  <c:v>88.481742858886705</c:v>
                </c:pt>
                <c:pt idx="825">
                  <c:v>88.480461120605398</c:v>
                </c:pt>
                <c:pt idx="826">
                  <c:v>88.479179382324205</c:v>
                </c:pt>
                <c:pt idx="827">
                  <c:v>88.477897644042898</c:v>
                </c:pt>
                <c:pt idx="828">
                  <c:v>88.476615905761705</c:v>
                </c:pt>
                <c:pt idx="829">
                  <c:v>88.475334167480398</c:v>
                </c:pt>
                <c:pt idx="830">
                  <c:v>88.474052429199205</c:v>
                </c:pt>
                <c:pt idx="831">
                  <c:v>88.4727783203125</c:v>
                </c:pt>
                <c:pt idx="832">
                  <c:v>88.471504211425696</c:v>
                </c:pt>
                <c:pt idx="833">
                  <c:v>88.470222473144503</c:v>
                </c:pt>
                <c:pt idx="834">
                  <c:v>88.468948364257798</c:v>
                </c:pt>
                <c:pt idx="835">
                  <c:v>88.467674255370994</c:v>
                </c:pt>
                <c:pt idx="836">
                  <c:v>88.466407775878906</c:v>
                </c:pt>
                <c:pt idx="837">
                  <c:v>88.465133666992102</c:v>
                </c:pt>
                <c:pt idx="838">
                  <c:v>88.463859558105398</c:v>
                </c:pt>
                <c:pt idx="839">
                  <c:v>88.462593078613196</c:v>
                </c:pt>
                <c:pt idx="840">
                  <c:v>88.461326599120994</c:v>
                </c:pt>
                <c:pt idx="841">
                  <c:v>88.460060119628906</c:v>
                </c:pt>
                <c:pt idx="842">
                  <c:v>88.458793640136705</c:v>
                </c:pt>
                <c:pt idx="843">
                  <c:v>88.457527160644503</c:v>
                </c:pt>
                <c:pt idx="844">
                  <c:v>88.456260681152301</c:v>
                </c:pt>
                <c:pt idx="845">
                  <c:v>88.454994201660099</c:v>
                </c:pt>
                <c:pt idx="846">
                  <c:v>88.4537353515625</c:v>
                </c:pt>
                <c:pt idx="847">
                  <c:v>88.452476501464801</c:v>
                </c:pt>
                <c:pt idx="848">
                  <c:v>88.451210021972599</c:v>
                </c:pt>
                <c:pt idx="849">
                  <c:v>88.449951171875</c:v>
                </c:pt>
                <c:pt idx="850">
                  <c:v>88.448692321777301</c:v>
                </c:pt>
                <c:pt idx="851">
                  <c:v>88.447433471679602</c:v>
                </c:pt>
                <c:pt idx="852">
                  <c:v>88.446182250976506</c:v>
                </c:pt>
                <c:pt idx="853">
                  <c:v>88.444923400878906</c:v>
                </c:pt>
                <c:pt idx="854">
                  <c:v>88.443672180175696</c:v>
                </c:pt>
                <c:pt idx="855">
                  <c:v>88.442413330078097</c:v>
                </c:pt>
                <c:pt idx="856">
                  <c:v>88.441162109375</c:v>
                </c:pt>
                <c:pt idx="857">
                  <c:v>88.439910888671804</c:v>
                </c:pt>
                <c:pt idx="858">
                  <c:v>88.438659667968693</c:v>
                </c:pt>
                <c:pt idx="859">
                  <c:v>88.437408447265597</c:v>
                </c:pt>
                <c:pt idx="860">
                  <c:v>88.436164855957003</c:v>
                </c:pt>
                <c:pt idx="861">
                  <c:v>88.434913635253906</c:v>
                </c:pt>
                <c:pt idx="862">
                  <c:v>88.433670043945298</c:v>
                </c:pt>
                <c:pt idx="863">
                  <c:v>88.432418823242102</c:v>
                </c:pt>
                <c:pt idx="864">
                  <c:v>88.431175231933494</c:v>
                </c:pt>
                <c:pt idx="865">
                  <c:v>88.429931640625</c:v>
                </c:pt>
                <c:pt idx="866">
                  <c:v>88.428688049316406</c:v>
                </c:pt>
                <c:pt idx="867">
                  <c:v>88.427444458007798</c:v>
                </c:pt>
                <c:pt idx="868">
                  <c:v>88.426208496093693</c:v>
                </c:pt>
                <c:pt idx="869">
                  <c:v>88.424964904785099</c:v>
                </c:pt>
                <c:pt idx="870">
                  <c:v>88.423728942870994</c:v>
                </c:pt>
                <c:pt idx="871">
                  <c:v>88.4224853515625</c:v>
                </c:pt>
                <c:pt idx="872">
                  <c:v>88.421249389648395</c:v>
                </c:pt>
                <c:pt idx="873">
                  <c:v>88.420013427734304</c:v>
                </c:pt>
                <c:pt idx="874">
                  <c:v>88.418777465820298</c:v>
                </c:pt>
                <c:pt idx="875">
                  <c:v>88.417541503906193</c:v>
                </c:pt>
                <c:pt idx="876">
                  <c:v>88.416313171386705</c:v>
                </c:pt>
                <c:pt idx="877">
                  <c:v>88.415077209472599</c:v>
                </c:pt>
                <c:pt idx="878">
                  <c:v>88.413848876953097</c:v>
                </c:pt>
                <c:pt idx="879">
                  <c:v>88.412612915039006</c:v>
                </c:pt>
                <c:pt idx="880">
                  <c:v>88.411384582519503</c:v>
                </c:pt>
                <c:pt idx="881">
                  <c:v>88.41015625</c:v>
                </c:pt>
                <c:pt idx="882">
                  <c:v>88.408927917480398</c:v>
                </c:pt>
                <c:pt idx="883">
                  <c:v>88.407699584960895</c:v>
                </c:pt>
                <c:pt idx="884">
                  <c:v>88.406478881835895</c:v>
                </c:pt>
                <c:pt idx="885">
                  <c:v>88.405250549316406</c:v>
                </c:pt>
                <c:pt idx="886">
                  <c:v>88.404029846191406</c:v>
                </c:pt>
                <c:pt idx="887">
                  <c:v>88.402801513671804</c:v>
                </c:pt>
                <c:pt idx="888">
                  <c:v>88.401580810546804</c:v>
                </c:pt>
                <c:pt idx="889">
                  <c:v>88.400360107421804</c:v>
                </c:pt>
                <c:pt idx="890">
                  <c:v>88.399139404296804</c:v>
                </c:pt>
                <c:pt idx="891">
                  <c:v>88.397918701171804</c:v>
                </c:pt>
                <c:pt idx="892">
                  <c:v>88.396697998046804</c:v>
                </c:pt>
                <c:pt idx="893">
                  <c:v>88.395484924316406</c:v>
                </c:pt>
                <c:pt idx="894">
                  <c:v>88.394264221191406</c:v>
                </c:pt>
                <c:pt idx="895">
                  <c:v>88.393051147460895</c:v>
                </c:pt>
                <c:pt idx="896">
                  <c:v>88.391830444335895</c:v>
                </c:pt>
                <c:pt idx="897">
                  <c:v>88.390617370605398</c:v>
                </c:pt>
                <c:pt idx="898">
                  <c:v>88.389404296875</c:v>
                </c:pt>
                <c:pt idx="899">
                  <c:v>88.388191223144503</c:v>
                </c:pt>
                <c:pt idx="900">
                  <c:v>88.386985778808494</c:v>
                </c:pt>
                <c:pt idx="901">
                  <c:v>88.385772705078097</c:v>
                </c:pt>
                <c:pt idx="902">
                  <c:v>88.384559631347599</c:v>
                </c:pt>
                <c:pt idx="903">
                  <c:v>88.383354187011705</c:v>
                </c:pt>
                <c:pt idx="904">
                  <c:v>88.382148742675696</c:v>
                </c:pt>
                <c:pt idx="905">
                  <c:v>88.380935668945298</c:v>
                </c:pt>
                <c:pt idx="906">
                  <c:v>88.379730224609304</c:v>
                </c:pt>
                <c:pt idx="907">
                  <c:v>88.378524780273395</c:v>
                </c:pt>
                <c:pt idx="908">
                  <c:v>88.3773193359375</c:v>
                </c:pt>
                <c:pt idx="909">
                  <c:v>88.376121520995994</c:v>
                </c:pt>
                <c:pt idx="910">
                  <c:v>88.374916076660099</c:v>
                </c:pt>
                <c:pt idx="911">
                  <c:v>88.373718261718693</c:v>
                </c:pt>
                <c:pt idx="912">
                  <c:v>88.372512817382798</c:v>
                </c:pt>
                <c:pt idx="913">
                  <c:v>88.371315002441406</c:v>
                </c:pt>
                <c:pt idx="914">
                  <c:v>88.3701171875</c:v>
                </c:pt>
                <c:pt idx="915">
                  <c:v>88.368919372558494</c:v>
                </c:pt>
                <c:pt idx="916">
                  <c:v>88.367721557617102</c:v>
                </c:pt>
                <c:pt idx="917">
                  <c:v>88.366523742675696</c:v>
                </c:pt>
                <c:pt idx="918">
                  <c:v>88.365325927734304</c:v>
                </c:pt>
                <c:pt idx="919">
                  <c:v>88.3641357421875</c:v>
                </c:pt>
                <c:pt idx="920">
                  <c:v>88.362937927245994</c:v>
                </c:pt>
                <c:pt idx="921">
                  <c:v>88.361747741699205</c:v>
                </c:pt>
                <c:pt idx="922">
                  <c:v>88.360557556152301</c:v>
                </c:pt>
                <c:pt idx="923">
                  <c:v>88.359367370605398</c:v>
                </c:pt>
                <c:pt idx="924">
                  <c:v>88.358177185058494</c:v>
                </c:pt>
                <c:pt idx="925">
                  <c:v>88.356986999511705</c:v>
                </c:pt>
                <c:pt idx="926">
                  <c:v>88.355796813964801</c:v>
                </c:pt>
                <c:pt idx="927">
                  <c:v>88.354606628417898</c:v>
                </c:pt>
                <c:pt idx="928">
                  <c:v>88.353424072265597</c:v>
                </c:pt>
                <c:pt idx="929">
                  <c:v>88.352233886718693</c:v>
                </c:pt>
                <c:pt idx="930">
                  <c:v>88.351051330566406</c:v>
                </c:pt>
                <c:pt idx="931">
                  <c:v>88.349868774414006</c:v>
                </c:pt>
                <c:pt idx="932">
                  <c:v>88.348686218261705</c:v>
                </c:pt>
                <c:pt idx="933">
                  <c:v>88.347503662109304</c:v>
                </c:pt>
                <c:pt idx="934">
                  <c:v>88.346321105957003</c:v>
                </c:pt>
                <c:pt idx="935">
                  <c:v>88.345138549804602</c:v>
                </c:pt>
                <c:pt idx="936">
                  <c:v>88.343955993652301</c:v>
                </c:pt>
                <c:pt idx="937">
                  <c:v>88.342781066894503</c:v>
                </c:pt>
                <c:pt idx="938">
                  <c:v>88.341598510742102</c:v>
                </c:pt>
                <c:pt idx="939">
                  <c:v>88.340423583984304</c:v>
                </c:pt>
                <c:pt idx="940">
                  <c:v>88.339248657226506</c:v>
                </c:pt>
                <c:pt idx="941">
                  <c:v>88.338073730468693</c:v>
                </c:pt>
                <c:pt idx="942">
                  <c:v>88.336898803710895</c:v>
                </c:pt>
                <c:pt idx="943">
                  <c:v>88.335723876953097</c:v>
                </c:pt>
                <c:pt idx="944">
                  <c:v>88.334548950195298</c:v>
                </c:pt>
                <c:pt idx="945">
                  <c:v>88.3333740234375</c:v>
                </c:pt>
                <c:pt idx="946">
                  <c:v>88.332206726074205</c:v>
                </c:pt>
                <c:pt idx="947">
                  <c:v>88.331031799316406</c:v>
                </c:pt>
                <c:pt idx="948">
                  <c:v>88.329864501953097</c:v>
                </c:pt>
                <c:pt idx="949">
                  <c:v>88.328697204589801</c:v>
                </c:pt>
                <c:pt idx="950">
                  <c:v>88.327529907226506</c:v>
                </c:pt>
                <c:pt idx="951">
                  <c:v>88.326354980468693</c:v>
                </c:pt>
                <c:pt idx="952">
                  <c:v>88.3251953125</c:v>
                </c:pt>
                <c:pt idx="953">
                  <c:v>88.324028015136705</c:v>
                </c:pt>
                <c:pt idx="954">
                  <c:v>88.322860717773395</c:v>
                </c:pt>
                <c:pt idx="955">
                  <c:v>88.321701049804602</c:v>
                </c:pt>
                <c:pt idx="956">
                  <c:v>88.320533752441406</c:v>
                </c:pt>
                <c:pt idx="957">
                  <c:v>88.319374084472599</c:v>
                </c:pt>
                <c:pt idx="958">
                  <c:v>88.318206787109304</c:v>
                </c:pt>
                <c:pt idx="959">
                  <c:v>88.317047119140597</c:v>
                </c:pt>
                <c:pt idx="960">
                  <c:v>88.315887451171804</c:v>
                </c:pt>
                <c:pt idx="961">
                  <c:v>88.314727783203097</c:v>
                </c:pt>
                <c:pt idx="962">
                  <c:v>88.313568115234304</c:v>
                </c:pt>
                <c:pt idx="963">
                  <c:v>88.312416076660099</c:v>
                </c:pt>
                <c:pt idx="964">
                  <c:v>88.311256408691406</c:v>
                </c:pt>
                <c:pt idx="965">
                  <c:v>88.310104370117102</c:v>
                </c:pt>
                <c:pt idx="966">
                  <c:v>88.308944702148395</c:v>
                </c:pt>
                <c:pt idx="967">
                  <c:v>88.307792663574205</c:v>
                </c:pt>
                <c:pt idx="968">
                  <c:v>88.306640625</c:v>
                </c:pt>
                <c:pt idx="969">
                  <c:v>88.305488586425696</c:v>
                </c:pt>
                <c:pt idx="970">
                  <c:v>88.304336547851506</c:v>
                </c:pt>
                <c:pt idx="971">
                  <c:v>88.303184509277301</c:v>
                </c:pt>
                <c:pt idx="972">
                  <c:v>88.302032470703097</c:v>
                </c:pt>
                <c:pt idx="973">
                  <c:v>88.300880432128906</c:v>
                </c:pt>
                <c:pt idx="974">
                  <c:v>88.299736022949205</c:v>
                </c:pt>
                <c:pt idx="975">
                  <c:v>88.298583984375</c:v>
                </c:pt>
                <c:pt idx="976">
                  <c:v>88.297439575195298</c:v>
                </c:pt>
                <c:pt idx="977">
                  <c:v>88.296295166015597</c:v>
                </c:pt>
                <c:pt idx="978">
                  <c:v>88.295150756835895</c:v>
                </c:pt>
                <c:pt idx="979">
                  <c:v>88.294006347656193</c:v>
                </c:pt>
                <c:pt idx="980">
                  <c:v>88.292861938476506</c:v>
                </c:pt>
                <c:pt idx="981">
                  <c:v>88.291717529296804</c:v>
                </c:pt>
                <c:pt idx="982">
                  <c:v>88.290573120117102</c:v>
                </c:pt>
                <c:pt idx="983">
                  <c:v>88.289436340332003</c:v>
                </c:pt>
                <c:pt idx="984">
                  <c:v>88.288291931152301</c:v>
                </c:pt>
                <c:pt idx="985">
                  <c:v>88.287155151367102</c:v>
                </c:pt>
                <c:pt idx="986">
                  <c:v>88.2860107421875</c:v>
                </c:pt>
                <c:pt idx="987">
                  <c:v>88.284873962402301</c:v>
                </c:pt>
                <c:pt idx="988">
                  <c:v>88.283737182617102</c:v>
                </c:pt>
                <c:pt idx="989">
                  <c:v>88.282600402832003</c:v>
                </c:pt>
                <c:pt idx="990">
                  <c:v>88.281463623046804</c:v>
                </c:pt>
                <c:pt idx="991">
                  <c:v>88.280326843261705</c:v>
                </c:pt>
                <c:pt idx="992">
                  <c:v>88.279197692870994</c:v>
                </c:pt>
                <c:pt idx="993">
                  <c:v>88.278060913085895</c:v>
                </c:pt>
                <c:pt idx="994">
                  <c:v>88.276931762695298</c:v>
                </c:pt>
                <c:pt idx="995">
                  <c:v>88.275794982910099</c:v>
                </c:pt>
                <c:pt idx="996">
                  <c:v>88.274665832519503</c:v>
                </c:pt>
                <c:pt idx="997">
                  <c:v>88.273536682128906</c:v>
                </c:pt>
                <c:pt idx="998">
                  <c:v>88.272407531738196</c:v>
                </c:pt>
                <c:pt idx="999">
                  <c:v>88.271278381347599</c:v>
                </c:pt>
                <c:pt idx="1000">
                  <c:v>88.270149230957003</c:v>
                </c:pt>
                <c:pt idx="1001">
                  <c:v>88.269020080566406</c:v>
                </c:pt>
                <c:pt idx="1002">
                  <c:v>88.267890930175696</c:v>
                </c:pt>
                <c:pt idx="1003">
                  <c:v>88.266769409179602</c:v>
                </c:pt>
                <c:pt idx="1004">
                  <c:v>88.265640258789006</c:v>
                </c:pt>
                <c:pt idx="1005">
                  <c:v>88.264518737792898</c:v>
                </c:pt>
                <c:pt idx="1006">
                  <c:v>88.263397216796804</c:v>
                </c:pt>
                <c:pt idx="1007">
                  <c:v>88.262268066406193</c:v>
                </c:pt>
                <c:pt idx="1008">
                  <c:v>88.261146545410099</c:v>
                </c:pt>
                <c:pt idx="1009">
                  <c:v>88.260025024414006</c:v>
                </c:pt>
                <c:pt idx="1010">
                  <c:v>88.258903503417898</c:v>
                </c:pt>
                <c:pt idx="1011">
                  <c:v>88.257789611816406</c:v>
                </c:pt>
                <c:pt idx="1012">
                  <c:v>88.256668090820298</c:v>
                </c:pt>
                <c:pt idx="1013">
                  <c:v>88.255546569824205</c:v>
                </c:pt>
                <c:pt idx="1014">
                  <c:v>88.254432678222599</c:v>
                </c:pt>
                <c:pt idx="1015">
                  <c:v>88.253311157226506</c:v>
                </c:pt>
                <c:pt idx="1016">
                  <c:v>88.252197265625</c:v>
                </c:pt>
                <c:pt idx="1017">
                  <c:v>88.251083374023395</c:v>
                </c:pt>
                <c:pt idx="1018">
                  <c:v>88.249969482421804</c:v>
                </c:pt>
                <c:pt idx="1019">
                  <c:v>88.248855590820298</c:v>
                </c:pt>
                <c:pt idx="1020">
                  <c:v>88.247741699218693</c:v>
                </c:pt>
                <c:pt idx="1021">
                  <c:v>88.246627807617102</c:v>
                </c:pt>
                <c:pt idx="1022">
                  <c:v>88.245513916015597</c:v>
                </c:pt>
                <c:pt idx="1023">
                  <c:v>88.244407653808494</c:v>
                </c:pt>
                <c:pt idx="1024">
                  <c:v>88.243293762207003</c:v>
                </c:pt>
                <c:pt idx="1025">
                  <c:v>88.2421875</c:v>
                </c:pt>
                <c:pt idx="1026">
                  <c:v>88.241081237792898</c:v>
                </c:pt>
                <c:pt idx="1027">
                  <c:v>88.239967346191406</c:v>
                </c:pt>
                <c:pt idx="1028">
                  <c:v>88.238861083984304</c:v>
                </c:pt>
                <c:pt idx="1029">
                  <c:v>88.237754821777301</c:v>
                </c:pt>
                <c:pt idx="1030">
                  <c:v>88.236648559570298</c:v>
                </c:pt>
                <c:pt idx="1031">
                  <c:v>88.235542297363196</c:v>
                </c:pt>
                <c:pt idx="1032">
                  <c:v>88.234443664550696</c:v>
                </c:pt>
                <c:pt idx="1033">
                  <c:v>88.233337402343693</c:v>
                </c:pt>
                <c:pt idx="1034">
                  <c:v>88.232238769531193</c:v>
                </c:pt>
                <c:pt idx="1035">
                  <c:v>88.231132507324205</c:v>
                </c:pt>
                <c:pt idx="1036">
                  <c:v>88.230033874511705</c:v>
                </c:pt>
                <c:pt idx="1037">
                  <c:v>88.228927612304602</c:v>
                </c:pt>
                <c:pt idx="1038">
                  <c:v>88.227828979492102</c:v>
                </c:pt>
                <c:pt idx="1039">
                  <c:v>88.226730346679602</c:v>
                </c:pt>
                <c:pt idx="1040">
                  <c:v>88.225631713867102</c:v>
                </c:pt>
                <c:pt idx="1041">
                  <c:v>88.224533081054602</c:v>
                </c:pt>
                <c:pt idx="1042">
                  <c:v>88.223442077636705</c:v>
                </c:pt>
                <c:pt idx="1043">
                  <c:v>88.222343444824205</c:v>
                </c:pt>
                <c:pt idx="1044">
                  <c:v>88.221244812011705</c:v>
                </c:pt>
                <c:pt idx="1045">
                  <c:v>88.220153808593693</c:v>
                </c:pt>
                <c:pt idx="1046">
                  <c:v>88.219055175781193</c:v>
                </c:pt>
                <c:pt idx="1047">
                  <c:v>88.217964172363196</c:v>
                </c:pt>
                <c:pt idx="1048">
                  <c:v>88.216873168945298</c:v>
                </c:pt>
                <c:pt idx="1049">
                  <c:v>88.215782165527301</c:v>
                </c:pt>
                <c:pt idx="1050">
                  <c:v>88.214691162109304</c:v>
                </c:pt>
                <c:pt idx="1051">
                  <c:v>88.213600158691406</c:v>
                </c:pt>
                <c:pt idx="1052">
                  <c:v>88.212509155273395</c:v>
                </c:pt>
                <c:pt idx="1053">
                  <c:v>88.211418151855398</c:v>
                </c:pt>
                <c:pt idx="1054">
                  <c:v>88.210334777832003</c:v>
                </c:pt>
                <c:pt idx="1055">
                  <c:v>88.209243774414006</c:v>
                </c:pt>
                <c:pt idx="1056">
                  <c:v>88.208152770995994</c:v>
                </c:pt>
                <c:pt idx="1057">
                  <c:v>88.207069396972599</c:v>
                </c:pt>
                <c:pt idx="1058">
                  <c:v>88.205986022949205</c:v>
                </c:pt>
                <c:pt idx="1059">
                  <c:v>88.204902648925696</c:v>
                </c:pt>
                <c:pt idx="1060">
                  <c:v>88.203819274902301</c:v>
                </c:pt>
                <c:pt idx="1061">
                  <c:v>88.202735900878906</c:v>
                </c:pt>
                <c:pt idx="1062">
                  <c:v>88.201652526855398</c:v>
                </c:pt>
                <c:pt idx="1063">
                  <c:v>88.200569152832003</c:v>
                </c:pt>
                <c:pt idx="1064">
                  <c:v>88.199485778808494</c:v>
                </c:pt>
                <c:pt idx="1065">
                  <c:v>88.198402404785099</c:v>
                </c:pt>
                <c:pt idx="1066">
                  <c:v>88.197326660156193</c:v>
                </c:pt>
                <c:pt idx="1067">
                  <c:v>88.196243286132798</c:v>
                </c:pt>
                <c:pt idx="1068">
                  <c:v>88.195167541503906</c:v>
                </c:pt>
                <c:pt idx="1069">
                  <c:v>88.194091796875</c:v>
                </c:pt>
                <c:pt idx="1070">
                  <c:v>88.193016052245994</c:v>
                </c:pt>
                <c:pt idx="1071">
                  <c:v>88.191932678222599</c:v>
                </c:pt>
                <c:pt idx="1072">
                  <c:v>88.190856933593693</c:v>
                </c:pt>
                <c:pt idx="1073">
                  <c:v>88.189788818359304</c:v>
                </c:pt>
                <c:pt idx="1074">
                  <c:v>88.188713073730398</c:v>
                </c:pt>
                <c:pt idx="1075">
                  <c:v>88.187637329101506</c:v>
                </c:pt>
                <c:pt idx="1076">
                  <c:v>88.186561584472599</c:v>
                </c:pt>
                <c:pt idx="1077">
                  <c:v>88.185493469238196</c:v>
                </c:pt>
                <c:pt idx="1078">
                  <c:v>88.184417724609304</c:v>
                </c:pt>
                <c:pt idx="1079">
                  <c:v>88.183349609375</c:v>
                </c:pt>
                <c:pt idx="1080">
                  <c:v>88.182281494140597</c:v>
                </c:pt>
                <c:pt idx="1081">
                  <c:v>88.181205749511705</c:v>
                </c:pt>
                <c:pt idx="1082">
                  <c:v>88.180137634277301</c:v>
                </c:pt>
                <c:pt idx="1083">
                  <c:v>88.179069519042898</c:v>
                </c:pt>
                <c:pt idx="1084">
                  <c:v>88.178001403808494</c:v>
                </c:pt>
                <c:pt idx="1085">
                  <c:v>88.176940917968693</c:v>
                </c:pt>
                <c:pt idx="1086">
                  <c:v>88.175872802734304</c:v>
                </c:pt>
                <c:pt idx="1087">
                  <c:v>88.1748046875</c:v>
                </c:pt>
                <c:pt idx="1088">
                  <c:v>88.173744201660099</c:v>
                </c:pt>
                <c:pt idx="1089">
                  <c:v>88.172676086425696</c:v>
                </c:pt>
                <c:pt idx="1090">
                  <c:v>88.171615600585895</c:v>
                </c:pt>
                <c:pt idx="1091">
                  <c:v>88.170547485351506</c:v>
                </c:pt>
                <c:pt idx="1092">
                  <c:v>88.169486999511705</c:v>
                </c:pt>
                <c:pt idx="1093">
                  <c:v>88.168426513671804</c:v>
                </c:pt>
                <c:pt idx="1094">
                  <c:v>88.167366027832003</c:v>
                </c:pt>
                <c:pt idx="1095">
                  <c:v>88.166305541992102</c:v>
                </c:pt>
                <c:pt idx="1096">
                  <c:v>88.165245056152301</c:v>
                </c:pt>
                <c:pt idx="1097">
                  <c:v>88.1641845703125</c:v>
                </c:pt>
                <c:pt idx="1098">
                  <c:v>88.163131713867102</c:v>
                </c:pt>
                <c:pt idx="1099">
                  <c:v>88.162071228027301</c:v>
                </c:pt>
                <c:pt idx="1100">
                  <c:v>88.161018371582003</c:v>
                </c:pt>
                <c:pt idx="1101">
                  <c:v>88.159957885742102</c:v>
                </c:pt>
                <c:pt idx="1102">
                  <c:v>88.158905029296804</c:v>
                </c:pt>
                <c:pt idx="1103">
                  <c:v>88.157852172851506</c:v>
                </c:pt>
                <c:pt idx="1104">
                  <c:v>88.156791687011705</c:v>
                </c:pt>
                <c:pt idx="1105">
                  <c:v>88.155738830566406</c:v>
                </c:pt>
                <c:pt idx="1106">
                  <c:v>88.154685974120994</c:v>
                </c:pt>
                <c:pt idx="1107">
                  <c:v>88.153633117675696</c:v>
                </c:pt>
                <c:pt idx="1108">
                  <c:v>88.152587890625</c:v>
                </c:pt>
                <c:pt idx="1109">
                  <c:v>88.151535034179602</c:v>
                </c:pt>
                <c:pt idx="1110">
                  <c:v>88.150482177734304</c:v>
                </c:pt>
                <c:pt idx="1111">
                  <c:v>88.149436950683494</c:v>
                </c:pt>
                <c:pt idx="1112">
                  <c:v>88.148384094238196</c:v>
                </c:pt>
                <c:pt idx="1113">
                  <c:v>88.1473388671875</c:v>
                </c:pt>
                <c:pt idx="1114">
                  <c:v>88.146286010742102</c:v>
                </c:pt>
                <c:pt idx="1115">
                  <c:v>88.145240783691406</c:v>
                </c:pt>
                <c:pt idx="1116">
                  <c:v>88.144195556640597</c:v>
                </c:pt>
                <c:pt idx="1117">
                  <c:v>88.143150329589801</c:v>
                </c:pt>
                <c:pt idx="1118">
                  <c:v>88.142105102539006</c:v>
                </c:pt>
                <c:pt idx="1119">
                  <c:v>88.141059875488196</c:v>
                </c:pt>
                <c:pt idx="1120">
                  <c:v>88.1400146484375</c:v>
                </c:pt>
                <c:pt idx="1121">
                  <c:v>88.138977050781193</c:v>
                </c:pt>
                <c:pt idx="1122">
                  <c:v>88.137931823730398</c:v>
                </c:pt>
                <c:pt idx="1123">
                  <c:v>88.136886596679602</c:v>
                </c:pt>
                <c:pt idx="1124">
                  <c:v>88.135848999023395</c:v>
                </c:pt>
                <c:pt idx="1125">
                  <c:v>88.134811401367102</c:v>
                </c:pt>
                <c:pt idx="1126">
                  <c:v>88.133766174316406</c:v>
                </c:pt>
                <c:pt idx="1127">
                  <c:v>88.132728576660099</c:v>
                </c:pt>
                <c:pt idx="1128">
                  <c:v>88.131690979003906</c:v>
                </c:pt>
                <c:pt idx="1129">
                  <c:v>88.130653381347599</c:v>
                </c:pt>
                <c:pt idx="1130">
                  <c:v>88.129615783691406</c:v>
                </c:pt>
                <c:pt idx="1131">
                  <c:v>88.128578186035099</c:v>
                </c:pt>
                <c:pt idx="1132">
                  <c:v>88.127540588378906</c:v>
                </c:pt>
                <c:pt idx="1133">
                  <c:v>88.126510620117102</c:v>
                </c:pt>
                <c:pt idx="1134">
                  <c:v>88.125473022460895</c:v>
                </c:pt>
                <c:pt idx="1135">
                  <c:v>88.124443054199205</c:v>
                </c:pt>
                <c:pt idx="1136">
                  <c:v>88.123405456542898</c:v>
                </c:pt>
                <c:pt idx="1137">
                  <c:v>88.122375488281193</c:v>
                </c:pt>
                <c:pt idx="1138">
                  <c:v>88.121337890625</c:v>
                </c:pt>
                <c:pt idx="1139">
                  <c:v>88.120307922363196</c:v>
                </c:pt>
                <c:pt idx="1140">
                  <c:v>88.119277954101506</c:v>
                </c:pt>
                <c:pt idx="1141">
                  <c:v>88.118247985839801</c:v>
                </c:pt>
                <c:pt idx="1142">
                  <c:v>88.117218017578097</c:v>
                </c:pt>
                <c:pt idx="1143">
                  <c:v>88.116188049316406</c:v>
                </c:pt>
                <c:pt idx="1144">
                  <c:v>88.115158081054602</c:v>
                </c:pt>
                <c:pt idx="1145">
                  <c:v>88.1141357421875</c:v>
                </c:pt>
                <c:pt idx="1146">
                  <c:v>88.113105773925696</c:v>
                </c:pt>
                <c:pt idx="1147">
                  <c:v>88.112083435058494</c:v>
                </c:pt>
                <c:pt idx="1148">
                  <c:v>88.111053466796804</c:v>
                </c:pt>
                <c:pt idx="1149">
                  <c:v>88.110031127929602</c:v>
                </c:pt>
                <c:pt idx="1150">
                  <c:v>88.109001159667898</c:v>
                </c:pt>
                <c:pt idx="1151">
                  <c:v>88.107978820800696</c:v>
                </c:pt>
                <c:pt idx="1152">
                  <c:v>88.106956481933494</c:v>
                </c:pt>
                <c:pt idx="1153">
                  <c:v>88.105934143066406</c:v>
                </c:pt>
                <c:pt idx="1154">
                  <c:v>88.104911804199205</c:v>
                </c:pt>
                <c:pt idx="1155">
                  <c:v>88.103889465332003</c:v>
                </c:pt>
                <c:pt idx="1156">
                  <c:v>88.102867126464801</c:v>
                </c:pt>
                <c:pt idx="1157">
                  <c:v>88.101844787597599</c:v>
                </c:pt>
                <c:pt idx="1158">
                  <c:v>88.100830078125</c:v>
                </c:pt>
                <c:pt idx="1159">
                  <c:v>88.099807739257798</c:v>
                </c:pt>
                <c:pt idx="1160">
                  <c:v>88.098793029785099</c:v>
                </c:pt>
                <c:pt idx="1161">
                  <c:v>88.097770690917898</c:v>
                </c:pt>
                <c:pt idx="1162">
                  <c:v>88.096755981445298</c:v>
                </c:pt>
                <c:pt idx="1163">
                  <c:v>88.095741271972599</c:v>
                </c:pt>
                <c:pt idx="1164">
                  <c:v>88.0947265625</c:v>
                </c:pt>
                <c:pt idx="1165">
                  <c:v>88.093704223632798</c:v>
                </c:pt>
                <c:pt idx="1166">
                  <c:v>88.092689514160099</c:v>
                </c:pt>
                <c:pt idx="1167">
                  <c:v>88.091682434082003</c:v>
                </c:pt>
                <c:pt idx="1168">
                  <c:v>88.090667724609304</c:v>
                </c:pt>
                <c:pt idx="1169">
                  <c:v>88.089653015136705</c:v>
                </c:pt>
                <c:pt idx="1170">
                  <c:v>88.088638305664006</c:v>
                </c:pt>
                <c:pt idx="1171">
                  <c:v>88.087631225585895</c:v>
                </c:pt>
                <c:pt idx="1172">
                  <c:v>88.086616516113196</c:v>
                </c:pt>
                <c:pt idx="1173">
                  <c:v>88.085609436035099</c:v>
                </c:pt>
                <c:pt idx="1174">
                  <c:v>88.0845947265625</c:v>
                </c:pt>
                <c:pt idx="1175">
                  <c:v>88.083587646484304</c:v>
                </c:pt>
                <c:pt idx="1176">
                  <c:v>88.082580566406193</c:v>
                </c:pt>
                <c:pt idx="1177">
                  <c:v>88.081573486328097</c:v>
                </c:pt>
                <c:pt idx="1178">
                  <c:v>88.080558776855398</c:v>
                </c:pt>
                <c:pt idx="1179">
                  <c:v>88.079559326171804</c:v>
                </c:pt>
                <c:pt idx="1180">
                  <c:v>88.078552246093693</c:v>
                </c:pt>
                <c:pt idx="1181">
                  <c:v>88.077545166015597</c:v>
                </c:pt>
                <c:pt idx="1182">
                  <c:v>88.0765380859375</c:v>
                </c:pt>
                <c:pt idx="1183">
                  <c:v>88.075531005859304</c:v>
                </c:pt>
                <c:pt idx="1184">
                  <c:v>88.074531555175696</c:v>
                </c:pt>
                <c:pt idx="1185">
                  <c:v>88.073524475097599</c:v>
                </c:pt>
                <c:pt idx="1186">
                  <c:v>88.072525024414006</c:v>
                </c:pt>
                <c:pt idx="1187">
                  <c:v>88.071517944335895</c:v>
                </c:pt>
                <c:pt idx="1188">
                  <c:v>88.070518493652301</c:v>
                </c:pt>
                <c:pt idx="1189">
                  <c:v>88.069519042968693</c:v>
                </c:pt>
                <c:pt idx="1190">
                  <c:v>88.068519592285099</c:v>
                </c:pt>
                <c:pt idx="1191">
                  <c:v>88.067520141601506</c:v>
                </c:pt>
                <c:pt idx="1192">
                  <c:v>88.066520690917898</c:v>
                </c:pt>
                <c:pt idx="1193">
                  <c:v>88.065521240234304</c:v>
                </c:pt>
                <c:pt idx="1194">
                  <c:v>88.064521789550696</c:v>
                </c:pt>
                <c:pt idx="1195">
                  <c:v>88.063522338867102</c:v>
                </c:pt>
                <c:pt idx="1196">
                  <c:v>88.062530517578097</c:v>
                </c:pt>
                <c:pt idx="1197">
                  <c:v>88.061531066894503</c:v>
                </c:pt>
                <c:pt idx="1198">
                  <c:v>88.060539245605398</c:v>
                </c:pt>
                <c:pt idx="1199">
                  <c:v>88.059539794921804</c:v>
                </c:pt>
                <c:pt idx="1200">
                  <c:v>88.058547973632798</c:v>
                </c:pt>
                <c:pt idx="1201">
                  <c:v>88.057548522949205</c:v>
                </c:pt>
                <c:pt idx="1202">
                  <c:v>88.056556701660099</c:v>
                </c:pt>
                <c:pt idx="1203">
                  <c:v>88.055564880370994</c:v>
                </c:pt>
                <c:pt idx="1204">
                  <c:v>88.054573059082003</c:v>
                </c:pt>
                <c:pt idx="1205">
                  <c:v>88.053581237792898</c:v>
                </c:pt>
                <c:pt idx="1206">
                  <c:v>88.052589416503906</c:v>
                </c:pt>
                <c:pt idx="1207">
                  <c:v>88.051597595214801</c:v>
                </c:pt>
                <c:pt idx="1208">
                  <c:v>88.050613403320298</c:v>
                </c:pt>
                <c:pt idx="1209">
                  <c:v>88.049621582031193</c:v>
                </c:pt>
                <c:pt idx="1210">
                  <c:v>88.048629760742102</c:v>
                </c:pt>
                <c:pt idx="1211">
                  <c:v>88.047645568847599</c:v>
                </c:pt>
                <c:pt idx="1212">
                  <c:v>88.046653747558494</c:v>
                </c:pt>
                <c:pt idx="1213">
                  <c:v>88.045669555664006</c:v>
                </c:pt>
                <c:pt idx="1214">
                  <c:v>88.044685363769503</c:v>
                </c:pt>
                <c:pt idx="1215">
                  <c:v>88.043693542480398</c:v>
                </c:pt>
                <c:pt idx="1216">
                  <c:v>88.042709350585895</c:v>
                </c:pt>
                <c:pt idx="1217">
                  <c:v>88.041725158691406</c:v>
                </c:pt>
                <c:pt idx="1218">
                  <c:v>88.040740966796804</c:v>
                </c:pt>
                <c:pt idx="1219">
                  <c:v>88.039756774902301</c:v>
                </c:pt>
                <c:pt idx="1220">
                  <c:v>88.038772583007798</c:v>
                </c:pt>
                <c:pt idx="1221">
                  <c:v>88.037796020507798</c:v>
                </c:pt>
                <c:pt idx="1222">
                  <c:v>88.036811828613196</c:v>
                </c:pt>
                <c:pt idx="1223">
                  <c:v>88.035827636718693</c:v>
                </c:pt>
                <c:pt idx="1224">
                  <c:v>88.034851074218693</c:v>
                </c:pt>
                <c:pt idx="1225">
                  <c:v>88.033866882324205</c:v>
                </c:pt>
                <c:pt idx="1226">
                  <c:v>88.032890319824205</c:v>
                </c:pt>
                <c:pt idx="1227">
                  <c:v>88.031906127929602</c:v>
                </c:pt>
                <c:pt idx="1228">
                  <c:v>88.030929565429602</c:v>
                </c:pt>
                <c:pt idx="1229">
                  <c:v>88.029953002929602</c:v>
                </c:pt>
                <c:pt idx="1230">
                  <c:v>88.028976440429602</c:v>
                </c:pt>
                <c:pt idx="1231">
                  <c:v>88.027999877929602</c:v>
                </c:pt>
                <c:pt idx="1232">
                  <c:v>88.027023315429602</c:v>
                </c:pt>
                <c:pt idx="1233">
                  <c:v>88.026046752929602</c:v>
                </c:pt>
                <c:pt idx="1234">
                  <c:v>88.025070190429602</c:v>
                </c:pt>
                <c:pt idx="1235">
                  <c:v>88.024093627929602</c:v>
                </c:pt>
                <c:pt idx="1236">
                  <c:v>88.023124694824205</c:v>
                </c:pt>
                <c:pt idx="1237">
                  <c:v>88.022148132324205</c:v>
                </c:pt>
                <c:pt idx="1238">
                  <c:v>88.021179199218693</c:v>
                </c:pt>
                <c:pt idx="1239">
                  <c:v>88.020202636718693</c:v>
                </c:pt>
                <c:pt idx="1240">
                  <c:v>88.019233703613196</c:v>
                </c:pt>
                <c:pt idx="1241">
                  <c:v>88.018257141113196</c:v>
                </c:pt>
                <c:pt idx="1242">
                  <c:v>88.017288208007798</c:v>
                </c:pt>
                <c:pt idx="1243">
                  <c:v>88.016319274902301</c:v>
                </c:pt>
                <c:pt idx="1244">
                  <c:v>88.015350341796804</c:v>
                </c:pt>
                <c:pt idx="1245">
                  <c:v>88.014381408691406</c:v>
                </c:pt>
                <c:pt idx="1246">
                  <c:v>88.013412475585895</c:v>
                </c:pt>
                <c:pt idx="1247">
                  <c:v>88.012443542480398</c:v>
                </c:pt>
                <c:pt idx="1248">
                  <c:v>88.011474609375</c:v>
                </c:pt>
                <c:pt idx="1249">
                  <c:v>88.010513305664006</c:v>
                </c:pt>
                <c:pt idx="1250">
                  <c:v>88.009544372558494</c:v>
                </c:pt>
                <c:pt idx="1251">
                  <c:v>88.008575439453097</c:v>
                </c:pt>
                <c:pt idx="1252">
                  <c:v>88.007614135742102</c:v>
                </c:pt>
                <c:pt idx="1253">
                  <c:v>88.006645202636705</c:v>
                </c:pt>
                <c:pt idx="1254">
                  <c:v>88.005683898925696</c:v>
                </c:pt>
                <c:pt idx="1255">
                  <c:v>88.004722595214801</c:v>
                </c:pt>
                <c:pt idx="1256">
                  <c:v>88.003753662109304</c:v>
                </c:pt>
                <c:pt idx="1257">
                  <c:v>88.002792358398395</c:v>
                </c:pt>
                <c:pt idx="1258">
                  <c:v>88.0018310546875</c:v>
                </c:pt>
                <c:pt idx="1259">
                  <c:v>88.000869750976506</c:v>
                </c:pt>
                <c:pt idx="1260">
                  <c:v>87.999908447265597</c:v>
                </c:pt>
                <c:pt idx="1261">
                  <c:v>87.998947143554602</c:v>
                </c:pt>
                <c:pt idx="1262">
                  <c:v>87.997993469238196</c:v>
                </c:pt>
                <c:pt idx="1263">
                  <c:v>87.997032165527301</c:v>
                </c:pt>
                <c:pt idx="1264">
                  <c:v>87.996070861816406</c:v>
                </c:pt>
                <c:pt idx="1265">
                  <c:v>87.9951171875</c:v>
                </c:pt>
                <c:pt idx="1266">
                  <c:v>87.994155883789006</c:v>
                </c:pt>
                <c:pt idx="1267">
                  <c:v>87.993202209472599</c:v>
                </c:pt>
                <c:pt idx="1268">
                  <c:v>87.992240905761705</c:v>
                </c:pt>
                <c:pt idx="1269">
                  <c:v>87.991287231445298</c:v>
                </c:pt>
                <c:pt idx="1270">
                  <c:v>87.990333557128906</c:v>
                </c:pt>
                <c:pt idx="1271">
                  <c:v>87.989372253417898</c:v>
                </c:pt>
                <c:pt idx="1272">
                  <c:v>87.988418579101506</c:v>
                </c:pt>
                <c:pt idx="1273">
                  <c:v>87.987464904785099</c:v>
                </c:pt>
                <c:pt idx="1274">
                  <c:v>87.986511230468693</c:v>
                </c:pt>
                <c:pt idx="1275">
                  <c:v>87.985557556152301</c:v>
                </c:pt>
                <c:pt idx="1276">
                  <c:v>87.984611511230398</c:v>
                </c:pt>
                <c:pt idx="1277">
                  <c:v>87.983657836914006</c:v>
                </c:pt>
                <c:pt idx="1278">
                  <c:v>87.982704162597599</c:v>
                </c:pt>
                <c:pt idx="1279">
                  <c:v>87.981758117675696</c:v>
                </c:pt>
                <c:pt idx="1280">
                  <c:v>87.980804443359304</c:v>
                </c:pt>
                <c:pt idx="1281">
                  <c:v>87.979850769042898</c:v>
                </c:pt>
                <c:pt idx="1282">
                  <c:v>87.978904724120994</c:v>
                </c:pt>
                <c:pt idx="1283">
                  <c:v>87.977958679199205</c:v>
                </c:pt>
                <c:pt idx="1284">
                  <c:v>87.977005004882798</c:v>
                </c:pt>
                <c:pt idx="1285">
                  <c:v>87.976058959960895</c:v>
                </c:pt>
                <c:pt idx="1286">
                  <c:v>87.975112915039006</c:v>
                </c:pt>
                <c:pt idx="1287">
                  <c:v>87.974166870117102</c:v>
                </c:pt>
                <c:pt idx="1288">
                  <c:v>87.973220825195298</c:v>
                </c:pt>
                <c:pt idx="1289">
                  <c:v>87.972274780273395</c:v>
                </c:pt>
                <c:pt idx="1290">
                  <c:v>87.971328735351506</c:v>
                </c:pt>
                <c:pt idx="1291">
                  <c:v>87.970382690429602</c:v>
                </c:pt>
                <c:pt idx="1292">
                  <c:v>87.969444274902301</c:v>
                </c:pt>
                <c:pt idx="1293">
                  <c:v>87.968498229980398</c:v>
                </c:pt>
                <c:pt idx="1294">
                  <c:v>87.967552185058494</c:v>
                </c:pt>
                <c:pt idx="1295">
                  <c:v>87.966613769531193</c:v>
                </c:pt>
                <c:pt idx="1296">
                  <c:v>87.965675354003906</c:v>
                </c:pt>
                <c:pt idx="1297">
                  <c:v>87.964729309082003</c:v>
                </c:pt>
                <c:pt idx="1298">
                  <c:v>87.963790893554602</c:v>
                </c:pt>
                <c:pt idx="1299">
                  <c:v>87.962852478027301</c:v>
                </c:pt>
                <c:pt idx="1300">
                  <c:v>87.961906433105398</c:v>
                </c:pt>
                <c:pt idx="1301">
                  <c:v>87.960968017578097</c:v>
                </c:pt>
                <c:pt idx="1302">
                  <c:v>87.960029602050696</c:v>
                </c:pt>
                <c:pt idx="1303">
                  <c:v>87.959091186523395</c:v>
                </c:pt>
                <c:pt idx="1304">
                  <c:v>87.958152770995994</c:v>
                </c:pt>
                <c:pt idx="1305">
                  <c:v>87.957214355468693</c:v>
                </c:pt>
                <c:pt idx="1306">
                  <c:v>87.956283569335895</c:v>
                </c:pt>
                <c:pt idx="1307">
                  <c:v>87.955345153808494</c:v>
                </c:pt>
                <c:pt idx="1308">
                  <c:v>87.954406738281193</c:v>
                </c:pt>
                <c:pt idx="1309">
                  <c:v>87.953475952148395</c:v>
                </c:pt>
                <c:pt idx="1310">
                  <c:v>87.952537536620994</c:v>
                </c:pt>
                <c:pt idx="1311">
                  <c:v>87.951606750488196</c:v>
                </c:pt>
                <c:pt idx="1312">
                  <c:v>87.950668334960895</c:v>
                </c:pt>
                <c:pt idx="1313">
                  <c:v>87.949737548828097</c:v>
                </c:pt>
                <c:pt idx="1314">
                  <c:v>87.948806762695298</c:v>
                </c:pt>
                <c:pt idx="1315">
                  <c:v>87.9478759765625</c:v>
                </c:pt>
                <c:pt idx="1316">
                  <c:v>87.946945190429602</c:v>
                </c:pt>
                <c:pt idx="1317">
                  <c:v>87.946014404296804</c:v>
                </c:pt>
                <c:pt idx="1318">
                  <c:v>87.945083618164006</c:v>
                </c:pt>
                <c:pt idx="1319">
                  <c:v>87.944152832031193</c:v>
                </c:pt>
                <c:pt idx="1320">
                  <c:v>87.943222045898395</c:v>
                </c:pt>
                <c:pt idx="1321">
                  <c:v>87.942291259765597</c:v>
                </c:pt>
                <c:pt idx="1322">
                  <c:v>87.941360473632798</c:v>
                </c:pt>
                <c:pt idx="1323">
                  <c:v>87.940437316894503</c:v>
                </c:pt>
                <c:pt idx="1324">
                  <c:v>87.939506530761705</c:v>
                </c:pt>
                <c:pt idx="1325">
                  <c:v>87.938583374023395</c:v>
                </c:pt>
                <c:pt idx="1326">
                  <c:v>87.937652587890597</c:v>
                </c:pt>
                <c:pt idx="1327">
                  <c:v>87.936729431152301</c:v>
                </c:pt>
                <c:pt idx="1328">
                  <c:v>87.935798645019503</c:v>
                </c:pt>
                <c:pt idx="1329">
                  <c:v>87.934875488281193</c:v>
                </c:pt>
                <c:pt idx="1330">
                  <c:v>87.933952331542898</c:v>
                </c:pt>
                <c:pt idx="1331">
                  <c:v>87.933029174804602</c:v>
                </c:pt>
                <c:pt idx="1332">
                  <c:v>87.932106018066406</c:v>
                </c:pt>
                <c:pt idx="1333">
                  <c:v>87.931182861328097</c:v>
                </c:pt>
                <c:pt idx="1334">
                  <c:v>87.930259704589801</c:v>
                </c:pt>
                <c:pt idx="1335">
                  <c:v>87.929336547851506</c:v>
                </c:pt>
                <c:pt idx="1336">
                  <c:v>87.928413391113196</c:v>
                </c:pt>
                <c:pt idx="1337">
                  <c:v>87.927490234375</c:v>
                </c:pt>
                <c:pt idx="1338">
                  <c:v>87.926574707031193</c:v>
                </c:pt>
                <c:pt idx="1339">
                  <c:v>87.925651550292898</c:v>
                </c:pt>
                <c:pt idx="1340">
                  <c:v>87.924736022949205</c:v>
                </c:pt>
                <c:pt idx="1341">
                  <c:v>87.923812866210895</c:v>
                </c:pt>
                <c:pt idx="1342">
                  <c:v>87.922897338867102</c:v>
                </c:pt>
                <c:pt idx="1343">
                  <c:v>87.921974182128906</c:v>
                </c:pt>
                <c:pt idx="1344">
                  <c:v>87.921058654785099</c:v>
                </c:pt>
                <c:pt idx="1345">
                  <c:v>87.920143127441406</c:v>
                </c:pt>
                <c:pt idx="1346">
                  <c:v>87.919227600097599</c:v>
                </c:pt>
                <c:pt idx="1347">
                  <c:v>87.918312072753906</c:v>
                </c:pt>
                <c:pt idx="1348">
                  <c:v>87.917396545410099</c:v>
                </c:pt>
                <c:pt idx="1349">
                  <c:v>87.916481018066406</c:v>
                </c:pt>
                <c:pt idx="1350">
                  <c:v>87.915565490722599</c:v>
                </c:pt>
                <c:pt idx="1351">
                  <c:v>87.914649963378906</c:v>
                </c:pt>
                <c:pt idx="1352">
                  <c:v>87.913734436035099</c:v>
                </c:pt>
                <c:pt idx="1353">
                  <c:v>87.912818908691406</c:v>
                </c:pt>
                <c:pt idx="1354">
                  <c:v>87.911911010742102</c:v>
                </c:pt>
                <c:pt idx="1355">
                  <c:v>87.910995483398395</c:v>
                </c:pt>
                <c:pt idx="1356">
                  <c:v>87.910087585449205</c:v>
                </c:pt>
                <c:pt idx="1357">
                  <c:v>87.909172058105398</c:v>
                </c:pt>
                <c:pt idx="1358">
                  <c:v>87.908264160156193</c:v>
                </c:pt>
                <c:pt idx="1359">
                  <c:v>87.9073486328125</c:v>
                </c:pt>
                <c:pt idx="1360">
                  <c:v>87.906440734863196</c:v>
                </c:pt>
                <c:pt idx="1361">
                  <c:v>87.905532836914006</c:v>
                </c:pt>
                <c:pt idx="1362">
                  <c:v>87.904624938964801</c:v>
                </c:pt>
                <c:pt idx="1363">
                  <c:v>87.903717041015597</c:v>
                </c:pt>
                <c:pt idx="1364">
                  <c:v>87.902809143066406</c:v>
                </c:pt>
                <c:pt idx="1365">
                  <c:v>87.901901245117102</c:v>
                </c:pt>
                <c:pt idx="1366">
                  <c:v>87.900993347167898</c:v>
                </c:pt>
                <c:pt idx="1367">
                  <c:v>87.900085449218693</c:v>
                </c:pt>
                <c:pt idx="1368">
                  <c:v>87.899177551269503</c:v>
                </c:pt>
                <c:pt idx="1369">
                  <c:v>87.898277282714801</c:v>
                </c:pt>
                <c:pt idx="1370">
                  <c:v>87.897369384765597</c:v>
                </c:pt>
                <c:pt idx="1371">
                  <c:v>87.896461486816406</c:v>
                </c:pt>
                <c:pt idx="1372">
                  <c:v>87.895561218261705</c:v>
                </c:pt>
                <c:pt idx="1373">
                  <c:v>87.8946533203125</c:v>
                </c:pt>
                <c:pt idx="1374">
                  <c:v>87.893753051757798</c:v>
                </c:pt>
                <c:pt idx="1375">
                  <c:v>87.892852783203097</c:v>
                </c:pt>
                <c:pt idx="1376">
                  <c:v>87.891944885253906</c:v>
                </c:pt>
                <c:pt idx="1377">
                  <c:v>87.891044616699205</c:v>
                </c:pt>
                <c:pt idx="1378">
                  <c:v>87.890144348144503</c:v>
                </c:pt>
                <c:pt idx="1379">
                  <c:v>87.889244079589801</c:v>
                </c:pt>
                <c:pt idx="1380">
                  <c:v>87.888343811035099</c:v>
                </c:pt>
                <c:pt idx="1381">
                  <c:v>87.887443542480398</c:v>
                </c:pt>
                <c:pt idx="1382">
                  <c:v>87.886543273925696</c:v>
                </c:pt>
                <c:pt idx="1383">
                  <c:v>87.885643005370994</c:v>
                </c:pt>
                <c:pt idx="1384">
                  <c:v>87.884742736816406</c:v>
                </c:pt>
                <c:pt idx="1385">
                  <c:v>87.883850097656193</c:v>
                </c:pt>
                <c:pt idx="1386">
                  <c:v>87.882949829101506</c:v>
                </c:pt>
                <c:pt idx="1387">
                  <c:v>87.882057189941406</c:v>
                </c:pt>
                <c:pt idx="1388">
                  <c:v>87.881156921386705</c:v>
                </c:pt>
                <c:pt idx="1389">
                  <c:v>87.880264282226506</c:v>
                </c:pt>
                <c:pt idx="1390">
                  <c:v>87.879364013671804</c:v>
                </c:pt>
                <c:pt idx="1391">
                  <c:v>87.878471374511705</c:v>
                </c:pt>
                <c:pt idx="1392">
                  <c:v>87.877571105957003</c:v>
                </c:pt>
                <c:pt idx="1393">
                  <c:v>87.876678466796804</c:v>
                </c:pt>
                <c:pt idx="1394">
                  <c:v>87.875785827636705</c:v>
                </c:pt>
                <c:pt idx="1395">
                  <c:v>87.874893188476506</c:v>
                </c:pt>
                <c:pt idx="1396">
                  <c:v>87.874000549316406</c:v>
                </c:pt>
                <c:pt idx="1397">
                  <c:v>87.873107910156193</c:v>
                </c:pt>
                <c:pt idx="1398">
                  <c:v>87.872215270995994</c:v>
                </c:pt>
                <c:pt idx="1399">
                  <c:v>87.871322631835895</c:v>
                </c:pt>
                <c:pt idx="1400">
                  <c:v>87.870429992675696</c:v>
                </c:pt>
                <c:pt idx="1401">
                  <c:v>87.869544982910099</c:v>
                </c:pt>
                <c:pt idx="1402">
                  <c:v>87.86865234375</c:v>
                </c:pt>
                <c:pt idx="1403">
                  <c:v>87.867759704589801</c:v>
                </c:pt>
                <c:pt idx="1404">
                  <c:v>87.866874694824205</c:v>
                </c:pt>
                <c:pt idx="1405">
                  <c:v>87.865982055664006</c:v>
                </c:pt>
                <c:pt idx="1406">
                  <c:v>87.865097045898395</c:v>
                </c:pt>
                <c:pt idx="1407">
                  <c:v>87.864204406738196</c:v>
                </c:pt>
                <c:pt idx="1408">
                  <c:v>87.863319396972599</c:v>
                </c:pt>
                <c:pt idx="1409">
                  <c:v>87.862434387207003</c:v>
                </c:pt>
                <c:pt idx="1410">
                  <c:v>87.861549377441406</c:v>
                </c:pt>
                <c:pt idx="1411">
                  <c:v>87.860664367675696</c:v>
                </c:pt>
                <c:pt idx="1412">
                  <c:v>87.859771728515597</c:v>
                </c:pt>
                <c:pt idx="1413">
                  <c:v>87.85888671875</c:v>
                </c:pt>
                <c:pt idx="1414">
                  <c:v>87.858001708984304</c:v>
                </c:pt>
                <c:pt idx="1415">
                  <c:v>87.857124328613196</c:v>
                </c:pt>
                <c:pt idx="1416">
                  <c:v>87.856239318847599</c:v>
                </c:pt>
                <c:pt idx="1417">
                  <c:v>87.855354309082003</c:v>
                </c:pt>
                <c:pt idx="1418">
                  <c:v>87.854469299316406</c:v>
                </c:pt>
                <c:pt idx="1419">
                  <c:v>87.853591918945298</c:v>
                </c:pt>
                <c:pt idx="1420">
                  <c:v>87.852706909179602</c:v>
                </c:pt>
                <c:pt idx="1421">
                  <c:v>87.851821899414006</c:v>
                </c:pt>
                <c:pt idx="1422">
                  <c:v>87.850944519042898</c:v>
                </c:pt>
                <c:pt idx="1423">
                  <c:v>87.850059509277301</c:v>
                </c:pt>
                <c:pt idx="1424">
                  <c:v>87.849182128906193</c:v>
                </c:pt>
                <c:pt idx="1425">
                  <c:v>87.848304748535099</c:v>
                </c:pt>
                <c:pt idx="1426">
                  <c:v>87.847427368164006</c:v>
                </c:pt>
                <c:pt idx="1427">
                  <c:v>87.846542358398395</c:v>
                </c:pt>
                <c:pt idx="1428">
                  <c:v>87.845664978027301</c:v>
                </c:pt>
                <c:pt idx="1429">
                  <c:v>87.844787597656193</c:v>
                </c:pt>
                <c:pt idx="1430">
                  <c:v>87.843910217285099</c:v>
                </c:pt>
                <c:pt idx="1431">
                  <c:v>87.843032836914006</c:v>
                </c:pt>
                <c:pt idx="1432">
                  <c:v>87.842155456542898</c:v>
                </c:pt>
                <c:pt idx="1433">
                  <c:v>87.841278076171804</c:v>
                </c:pt>
                <c:pt idx="1434">
                  <c:v>87.840408325195298</c:v>
                </c:pt>
                <c:pt idx="1435">
                  <c:v>87.839530944824205</c:v>
                </c:pt>
                <c:pt idx="1436">
                  <c:v>87.838653564453097</c:v>
                </c:pt>
                <c:pt idx="1437">
                  <c:v>87.837783813476506</c:v>
                </c:pt>
                <c:pt idx="1438">
                  <c:v>87.836906433105398</c:v>
                </c:pt>
                <c:pt idx="1439">
                  <c:v>87.836029052734304</c:v>
                </c:pt>
                <c:pt idx="1440">
                  <c:v>87.835159301757798</c:v>
                </c:pt>
                <c:pt idx="1441">
                  <c:v>87.834289550781193</c:v>
                </c:pt>
                <c:pt idx="1442">
                  <c:v>87.833412170410099</c:v>
                </c:pt>
                <c:pt idx="1443">
                  <c:v>87.832542419433494</c:v>
                </c:pt>
                <c:pt idx="1444">
                  <c:v>87.831672668457003</c:v>
                </c:pt>
                <c:pt idx="1445">
                  <c:v>87.830802917480398</c:v>
                </c:pt>
                <c:pt idx="1446">
                  <c:v>87.829933166503906</c:v>
                </c:pt>
                <c:pt idx="1447">
                  <c:v>87.829063415527301</c:v>
                </c:pt>
                <c:pt idx="1448">
                  <c:v>87.828193664550696</c:v>
                </c:pt>
                <c:pt idx="1449">
                  <c:v>87.827323913574205</c:v>
                </c:pt>
                <c:pt idx="1450">
                  <c:v>87.826454162597599</c:v>
                </c:pt>
                <c:pt idx="1451">
                  <c:v>87.825584411620994</c:v>
                </c:pt>
                <c:pt idx="1452">
                  <c:v>87.824714660644503</c:v>
                </c:pt>
                <c:pt idx="1453">
                  <c:v>87.8238525390625</c:v>
                </c:pt>
                <c:pt idx="1454">
                  <c:v>87.822982788085895</c:v>
                </c:pt>
                <c:pt idx="1455">
                  <c:v>87.822113037109304</c:v>
                </c:pt>
                <c:pt idx="1456">
                  <c:v>87.821250915527301</c:v>
                </c:pt>
                <c:pt idx="1457">
                  <c:v>87.820381164550696</c:v>
                </c:pt>
                <c:pt idx="1458">
                  <c:v>87.819519042968693</c:v>
                </c:pt>
                <c:pt idx="1459">
                  <c:v>87.818656921386705</c:v>
                </c:pt>
                <c:pt idx="1460">
                  <c:v>87.817787170410099</c:v>
                </c:pt>
                <c:pt idx="1461">
                  <c:v>87.816925048828097</c:v>
                </c:pt>
                <c:pt idx="1462">
                  <c:v>87.816062927245994</c:v>
                </c:pt>
                <c:pt idx="1463">
                  <c:v>87.815200805664006</c:v>
                </c:pt>
                <c:pt idx="1464">
                  <c:v>87.814338684082003</c:v>
                </c:pt>
                <c:pt idx="1465">
                  <c:v>87.8134765625</c:v>
                </c:pt>
                <c:pt idx="1466">
                  <c:v>87.812614440917898</c:v>
                </c:pt>
                <c:pt idx="1467">
                  <c:v>87.811752319335895</c:v>
                </c:pt>
                <c:pt idx="1468">
                  <c:v>87.810890197753906</c:v>
                </c:pt>
                <c:pt idx="1469">
                  <c:v>87.810028076171804</c:v>
                </c:pt>
                <c:pt idx="1470">
                  <c:v>87.809165954589801</c:v>
                </c:pt>
                <c:pt idx="1471">
                  <c:v>87.808311462402301</c:v>
                </c:pt>
                <c:pt idx="1472">
                  <c:v>87.807449340820298</c:v>
                </c:pt>
                <c:pt idx="1473">
                  <c:v>87.806594848632798</c:v>
                </c:pt>
                <c:pt idx="1474">
                  <c:v>87.805732727050696</c:v>
                </c:pt>
                <c:pt idx="1475">
                  <c:v>87.804878234863196</c:v>
                </c:pt>
                <c:pt idx="1476">
                  <c:v>87.804016113281193</c:v>
                </c:pt>
                <c:pt idx="1477">
                  <c:v>87.803161621093693</c:v>
                </c:pt>
                <c:pt idx="1478">
                  <c:v>87.802307128906193</c:v>
                </c:pt>
                <c:pt idx="1479">
                  <c:v>87.801445007324205</c:v>
                </c:pt>
                <c:pt idx="1480">
                  <c:v>87.800590515136705</c:v>
                </c:pt>
                <c:pt idx="1481">
                  <c:v>87.799736022949205</c:v>
                </c:pt>
                <c:pt idx="1482">
                  <c:v>87.798881530761705</c:v>
                </c:pt>
                <c:pt idx="1483">
                  <c:v>87.798027038574205</c:v>
                </c:pt>
                <c:pt idx="1484">
                  <c:v>87.797172546386705</c:v>
                </c:pt>
                <c:pt idx="1485">
                  <c:v>87.796318054199205</c:v>
                </c:pt>
                <c:pt idx="1486">
                  <c:v>87.795463562011705</c:v>
                </c:pt>
                <c:pt idx="1487">
                  <c:v>87.794609069824205</c:v>
                </c:pt>
                <c:pt idx="1488">
                  <c:v>87.793762207031193</c:v>
                </c:pt>
                <c:pt idx="1489">
                  <c:v>87.792907714843693</c:v>
                </c:pt>
                <c:pt idx="1490">
                  <c:v>87.792053222656193</c:v>
                </c:pt>
                <c:pt idx="1491">
                  <c:v>87.791206359863196</c:v>
                </c:pt>
                <c:pt idx="1492">
                  <c:v>87.790351867675696</c:v>
                </c:pt>
                <c:pt idx="1493">
                  <c:v>87.789505004882798</c:v>
                </c:pt>
                <c:pt idx="1494">
                  <c:v>87.788650512695298</c:v>
                </c:pt>
                <c:pt idx="1495">
                  <c:v>87.787803649902301</c:v>
                </c:pt>
                <c:pt idx="1496">
                  <c:v>87.786956787109304</c:v>
                </c:pt>
                <c:pt idx="1497">
                  <c:v>87.786109924316406</c:v>
                </c:pt>
                <c:pt idx="1498">
                  <c:v>87.785255432128906</c:v>
                </c:pt>
                <c:pt idx="1499">
                  <c:v>87.784408569335895</c:v>
                </c:pt>
                <c:pt idx="1500">
                  <c:v>87.783561706542898</c:v>
                </c:pt>
                <c:pt idx="1501">
                  <c:v>87.78271484375</c:v>
                </c:pt>
                <c:pt idx="1502">
                  <c:v>87.781867980957003</c:v>
                </c:pt>
                <c:pt idx="1503">
                  <c:v>87.781021118164006</c:v>
                </c:pt>
                <c:pt idx="1504">
                  <c:v>87.780174255370994</c:v>
                </c:pt>
                <c:pt idx="1505">
                  <c:v>87.779335021972599</c:v>
                </c:pt>
                <c:pt idx="1506">
                  <c:v>87.778488159179602</c:v>
                </c:pt>
                <c:pt idx="1507">
                  <c:v>87.777641296386705</c:v>
                </c:pt>
                <c:pt idx="1508">
                  <c:v>87.776794433593693</c:v>
                </c:pt>
                <c:pt idx="1509">
                  <c:v>87.775955200195298</c:v>
                </c:pt>
                <c:pt idx="1510">
                  <c:v>87.775108337402301</c:v>
                </c:pt>
                <c:pt idx="1511">
                  <c:v>87.774269104003906</c:v>
                </c:pt>
                <c:pt idx="1512">
                  <c:v>87.773422241210895</c:v>
                </c:pt>
                <c:pt idx="1513">
                  <c:v>87.7725830078125</c:v>
                </c:pt>
                <c:pt idx="1514">
                  <c:v>87.771743774414006</c:v>
                </c:pt>
                <c:pt idx="1515">
                  <c:v>87.770896911620994</c:v>
                </c:pt>
                <c:pt idx="1516">
                  <c:v>87.770057678222599</c:v>
                </c:pt>
                <c:pt idx="1517">
                  <c:v>87.769218444824205</c:v>
                </c:pt>
                <c:pt idx="1518">
                  <c:v>87.768379211425696</c:v>
                </c:pt>
                <c:pt idx="1519">
                  <c:v>87.767539978027301</c:v>
                </c:pt>
                <c:pt idx="1520">
                  <c:v>87.766700744628906</c:v>
                </c:pt>
                <c:pt idx="1521">
                  <c:v>87.765861511230398</c:v>
                </c:pt>
                <c:pt idx="1522">
                  <c:v>87.765022277832003</c:v>
                </c:pt>
                <c:pt idx="1523">
                  <c:v>87.764183044433494</c:v>
                </c:pt>
                <c:pt idx="1524">
                  <c:v>87.763343811035099</c:v>
                </c:pt>
                <c:pt idx="1525">
                  <c:v>87.762512207031193</c:v>
                </c:pt>
                <c:pt idx="1526">
                  <c:v>87.761672973632798</c:v>
                </c:pt>
                <c:pt idx="1527">
                  <c:v>87.760833740234304</c:v>
                </c:pt>
                <c:pt idx="1528">
                  <c:v>87.760002136230398</c:v>
                </c:pt>
                <c:pt idx="1529">
                  <c:v>87.759162902832003</c:v>
                </c:pt>
                <c:pt idx="1530">
                  <c:v>87.758331298828097</c:v>
                </c:pt>
                <c:pt idx="1531">
                  <c:v>87.757492065429602</c:v>
                </c:pt>
                <c:pt idx="1532">
                  <c:v>87.756660461425696</c:v>
                </c:pt>
                <c:pt idx="1533">
                  <c:v>87.755821228027301</c:v>
                </c:pt>
                <c:pt idx="1534">
                  <c:v>87.754989624023395</c:v>
                </c:pt>
                <c:pt idx="1535">
                  <c:v>87.754158020019503</c:v>
                </c:pt>
                <c:pt idx="1536">
                  <c:v>87.753326416015597</c:v>
                </c:pt>
                <c:pt idx="1537">
                  <c:v>87.752494812011705</c:v>
                </c:pt>
                <c:pt idx="1538">
                  <c:v>87.751663208007798</c:v>
                </c:pt>
                <c:pt idx="1539">
                  <c:v>87.750831604003906</c:v>
                </c:pt>
                <c:pt idx="1540">
                  <c:v>87.75</c:v>
                </c:pt>
                <c:pt idx="1541">
                  <c:v>87.749168395995994</c:v>
                </c:pt>
                <c:pt idx="1542">
                  <c:v>87.748336791992102</c:v>
                </c:pt>
                <c:pt idx="1543">
                  <c:v>87.747505187988196</c:v>
                </c:pt>
                <c:pt idx="1544">
                  <c:v>87.746673583984304</c:v>
                </c:pt>
                <c:pt idx="1545">
                  <c:v>87.745849609375</c:v>
                </c:pt>
                <c:pt idx="1546">
                  <c:v>87.745018005370994</c:v>
                </c:pt>
                <c:pt idx="1547">
                  <c:v>87.744186401367102</c:v>
                </c:pt>
                <c:pt idx="1548">
                  <c:v>87.743362426757798</c:v>
                </c:pt>
                <c:pt idx="1549">
                  <c:v>87.742530822753906</c:v>
                </c:pt>
                <c:pt idx="1550">
                  <c:v>87.741706848144503</c:v>
                </c:pt>
                <c:pt idx="1551">
                  <c:v>87.740882873535099</c:v>
                </c:pt>
                <c:pt idx="1552">
                  <c:v>87.740051269531193</c:v>
                </c:pt>
                <c:pt idx="1553">
                  <c:v>87.739227294921804</c:v>
                </c:pt>
                <c:pt idx="1554">
                  <c:v>87.7384033203125</c:v>
                </c:pt>
                <c:pt idx="1555">
                  <c:v>87.737579345703097</c:v>
                </c:pt>
                <c:pt idx="1556">
                  <c:v>87.736747741699205</c:v>
                </c:pt>
                <c:pt idx="1557">
                  <c:v>87.735923767089801</c:v>
                </c:pt>
                <c:pt idx="1558">
                  <c:v>87.735099792480398</c:v>
                </c:pt>
                <c:pt idx="1559">
                  <c:v>87.734275817870994</c:v>
                </c:pt>
                <c:pt idx="1560">
                  <c:v>87.733451843261705</c:v>
                </c:pt>
                <c:pt idx="1561">
                  <c:v>87.732635498046804</c:v>
                </c:pt>
                <c:pt idx="1562">
                  <c:v>87.7318115234375</c:v>
                </c:pt>
                <c:pt idx="1563">
                  <c:v>87.730987548828097</c:v>
                </c:pt>
                <c:pt idx="1564">
                  <c:v>87.730163574218693</c:v>
                </c:pt>
                <c:pt idx="1565">
                  <c:v>87.729347229003906</c:v>
                </c:pt>
                <c:pt idx="1566">
                  <c:v>87.728523254394503</c:v>
                </c:pt>
                <c:pt idx="1567">
                  <c:v>87.727699279785099</c:v>
                </c:pt>
                <c:pt idx="1568">
                  <c:v>87.726882934570298</c:v>
                </c:pt>
                <c:pt idx="1569">
                  <c:v>87.726058959960895</c:v>
                </c:pt>
                <c:pt idx="1570">
                  <c:v>87.725242614745994</c:v>
                </c:pt>
                <c:pt idx="1571">
                  <c:v>87.724426269531193</c:v>
                </c:pt>
                <c:pt idx="1572">
                  <c:v>87.723602294921804</c:v>
                </c:pt>
                <c:pt idx="1573">
                  <c:v>87.722785949707003</c:v>
                </c:pt>
                <c:pt idx="1574">
                  <c:v>87.721969604492102</c:v>
                </c:pt>
                <c:pt idx="1575">
                  <c:v>87.721153259277301</c:v>
                </c:pt>
                <c:pt idx="1576">
                  <c:v>87.7203369140625</c:v>
                </c:pt>
                <c:pt idx="1577">
                  <c:v>87.719520568847599</c:v>
                </c:pt>
                <c:pt idx="1578">
                  <c:v>87.718704223632798</c:v>
                </c:pt>
                <c:pt idx="1579">
                  <c:v>87.717887878417898</c:v>
                </c:pt>
                <c:pt idx="1580">
                  <c:v>87.717071533203097</c:v>
                </c:pt>
                <c:pt idx="1581">
                  <c:v>87.716255187988196</c:v>
                </c:pt>
                <c:pt idx="1582">
                  <c:v>87.715438842773395</c:v>
                </c:pt>
                <c:pt idx="1583">
                  <c:v>87.714622497558494</c:v>
                </c:pt>
                <c:pt idx="1584">
                  <c:v>87.713813781738196</c:v>
                </c:pt>
                <c:pt idx="1585">
                  <c:v>87.712997436523395</c:v>
                </c:pt>
                <c:pt idx="1586">
                  <c:v>87.712181091308494</c:v>
                </c:pt>
                <c:pt idx="1587">
                  <c:v>87.711372375488196</c:v>
                </c:pt>
                <c:pt idx="1588">
                  <c:v>87.710556030273395</c:v>
                </c:pt>
                <c:pt idx="1589">
                  <c:v>87.709747314453097</c:v>
                </c:pt>
                <c:pt idx="1590">
                  <c:v>87.708930969238196</c:v>
                </c:pt>
                <c:pt idx="1591">
                  <c:v>87.708122253417898</c:v>
                </c:pt>
                <c:pt idx="1592">
                  <c:v>87.707313537597599</c:v>
                </c:pt>
                <c:pt idx="1593">
                  <c:v>87.706497192382798</c:v>
                </c:pt>
                <c:pt idx="1594">
                  <c:v>87.7056884765625</c:v>
                </c:pt>
                <c:pt idx="1595">
                  <c:v>87.704879760742102</c:v>
                </c:pt>
                <c:pt idx="1596">
                  <c:v>87.704071044921804</c:v>
                </c:pt>
                <c:pt idx="1597">
                  <c:v>87.703262329101506</c:v>
                </c:pt>
                <c:pt idx="1598">
                  <c:v>87.702453613281193</c:v>
                </c:pt>
                <c:pt idx="1599">
                  <c:v>87.701644897460895</c:v>
                </c:pt>
                <c:pt idx="1600">
                  <c:v>87.700836181640597</c:v>
                </c:pt>
                <c:pt idx="1601">
                  <c:v>87.700027465820298</c:v>
                </c:pt>
                <c:pt idx="1602">
                  <c:v>87.69921875</c:v>
                </c:pt>
                <c:pt idx="1603">
                  <c:v>87.698410034179602</c:v>
                </c:pt>
                <c:pt idx="1604">
                  <c:v>87.697608947753906</c:v>
                </c:pt>
                <c:pt idx="1605">
                  <c:v>87.696800231933494</c:v>
                </c:pt>
                <c:pt idx="1606">
                  <c:v>87.695991516113196</c:v>
                </c:pt>
                <c:pt idx="1607">
                  <c:v>87.6951904296875</c:v>
                </c:pt>
                <c:pt idx="1608">
                  <c:v>87.694381713867102</c:v>
                </c:pt>
                <c:pt idx="1609">
                  <c:v>87.693580627441406</c:v>
                </c:pt>
                <c:pt idx="1610">
                  <c:v>87.692771911620994</c:v>
                </c:pt>
                <c:pt idx="1611">
                  <c:v>87.691970825195298</c:v>
                </c:pt>
                <c:pt idx="1612">
                  <c:v>87.691169738769503</c:v>
                </c:pt>
                <c:pt idx="1613">
                  <c:v>87.690361022949205</c:v>
                </c:pt>
                <c:pt idx="1614">
                  <c:v>87.689559936523395</c:v>
                </c:pt>
                <c:pt idx="1615">
                  <c:v>87.688758850097599</c:v>
                </c:pt>
                <c:pt idx="1616">
                  <c:v>87.687957763671804</c:v>
                </c:pt>
                <c:pt idx="1617">
                  <c:v>87.687156677245994</c:v>
                </c:pt>
                <c:pt idx="1618">
                  <c:v>87.686355590820298</c:v>
                </c:pt>
                <c:pt idx="1619">
                  <c:v>87.685554504394503</c:v>
                </c:pt>
                <c:pt idx="1620">
                  <c:v>87.684753417968693</c:v>
                </c:pt>
                <c:pt idx="1621">
                  <c:v>87.683952331542898</c:v>
                </c:pt>
                <c:pt idx="1622">
                  <c:v>87.683151245117102</c:v>
                </c:pt>
                <c:pt idx="1623">
                  <c:v>87.682350158691406</c:v>
                </c:pt>
                <c:pt idx="1624">
                  <c:v>87.681549072265597</c:v>
                </c:pt>
                <c:pt idx="1625">
                  <c:v>87.680755615234304</c:v>
                </c:pt>
                <c:pt idx="1626">
                  <c:v>87.679954528808494</c:v>
                </c:pt>
                <c:pt idx="1627">
                  <c:v>87.679161071777301</c:v>
                </c:pt>
                <c:pt idx="1628">
                  <c:v>87.678359985351506</c:v>
                </c:pt>
                <c:pt idx="1629">
                  <c:v>87.677558898925696</c:v>
                </c:pt>
                <c:pt idx="1630">
                  <c:v>87.676765441894503</c:v>
                </c:pt>
                <c:pt idx="1631">
                  <c:v>87.675971984863196</c:v>
                </c:pt>
                <c:pt idx="1632">
                  <c:v>87.6751708984375</c:v>
                </c:pt>
                <c:pt idx="1633">
                  <c:v>87.674377441406193</c:v>
                </c:pt>
                <c:pt idx="1634">
                  <c:v>87.673583984375</c:v>
                </c:pt>
                <c:pt idx="1635">
                  <c:v>87.672782897949205</c:v>
                </c:pt>
                <c:pt idx="1636">
                  <c:v>87.671989440917898</c:v>
                </c:pt>
                <c:pt idx="1637">
                  <c:v>87.671195983886705</c:v>
                </c:pt>
                <c:pt idx="1638">
                  <c:v>87.670402526855398</c:v>
                </c:pt>
                <c:pt idx="1639">
                  <c:v>87.669609069824205</c:v>
                </c:pt>
                <c:pt idx="1640">
                  <c:v>87.668815612792898</c:v>
                </c:pt>
                <c:pt idx="1641">
                  <c:v>87.668022155761705</c:v>
                </c:pt>
                <c:pt idx="1642">
                  <c:v>87.667228698730398</c:v>
                </c:pt>
                <c:pt idx="1643">
                  <c:v>87.666435241699205</c:v>
                </c:pt>
                <c:pt idx="1644">
                  <c:v>87.665641784667898</c:v>
                </c:pt>
                <c:pt idx="1645">
                  <c:v>87.664855957031193</c:v>
                </c:pt>
                <c:pt idx="1646">
                  <c:v>87.6640625</c:v>
                </c:pt>
                <c:pt idx="1647">
                  <c:v>87.663269042968693</c:v>
                </c:pt>
                <c:pt idx="1648">
                  <c:v>87.662483215332003</c:v>
                </c:pt>
                <c:pt idx="1649">
                  <c:v>87.661689758300696</c:v>
                </c:pt>
                <c:pt idx="1650">
                  <c:v>87.660903930664006</c:v>
                </c:pt>
                <c:pt idx="1651">
                  <c:v>87.660110473632798</c:v>
                </c:pt>
                <c:pt idx="1652">
                  <c:v>87.659324645995994</c:v>
                </c:pt>
                <c:pt idx="1653">
                  <c:v>87.658531188964801</c:v>
                </c:pt>
                <c:pt idx="1654">
                  <c:v>87.657745361328097</c:v>
                </c:pt>
                <c:pt idx="1655">
                  <c:v>87.656959533691406</c:v>
                </c:pt>
                <c:pt idx="1656">
                  <c:v>87.656166076660099</c:v>
                </c:pt>
                <c:pt idx="1657">
                  <c:v>87.655380249023395</c:v>
                </c:pt>
                <c:pt idx="1658">
                  <c:v>87.654594421386705</c:v>
                </c:pt>
                <c:pt idx="1659">
                  <c:v>87.65380859375</c:v>
                </c:pt>
                <c:pt idx="1660">
                  <c:v>87.653022766113196</c:v>
                </c:pt>
                <c:pt idx="1661">
                  <c:v>87.652236938476506</c:v>
                </c:pt>
                <c:pt idx="1662">
                  <c:v>87.651451110839801</c:v>
                </c:pt>
                <c:pt idx="1663">
                  <c:v>87.650665283203097</c:v>
                </c:pt>
                <c:pt idx="1664">
                  <c:v>87.649879455566406</c:v>
                </c:pt>
                <c:pt idx="1665">
                  <c:v>87.649093627929602</c:v>
                </c:pt>
                <c:pt idx="1666">
                  <c:v>87.6483154296875</c:v>
                </c:pt>
                <c:pt idx="1667">
                  <c:v>87.647529602050696</c:v>
                </c:pt>
                <c:pt idx="1668">
                  <c:v>87.646743774414006</c:v>
                </c:pt>
                <c:pt idx="1669">
                  <c:v>87.645965576171804</c:v>
                </c:pt>
                <c:pt idx="1670">
                  <c:v>87.645179748535099</c:v>
                </c:pt>
                <c:pt idx="1671">
                  <c:v>87.644393920898395</c:v>
                </c:pt>
                <c:pt idx="1672">
                  <c:v>87.643615722656193</c:v>
                </c:pt>
                <c:pt idx="1673">
                  <c:v>87.642837524414006</c:v>
                </c:pt>
                <c:pt idx="1674">
                  <c:v>87.642051696777301</c:v>
                </c:pt>
                <c:pt idx="1675">
                  <c:v>87.641273498535099</c:v>
                </c:pt>
                <c:pt idx="1676">
                  <c:v>87.640487670898395</c:v>
                </c:pt>
                <c:pt idx="1677">
                  <c:v>87.639709472656193</c:v>
                </c:pt>
                <c:pt idx="1678">
                  <c:v>87.638931274414006</c:v>
                </c:pt>
                <c:pt idx="1679">
                  <c:v>87.638153076171804</c:v>
                </c:pt>
                <c:pt idx="1680">
                  <c:v>87.637374877929602</c:v>
                </c:pt>
                <c:pt idx="1681">
                  <c:v>87.6365966796875</c:v>
                </c:pt>
                <c:pt idx="1682">
                  <c:v>87.635810852050696</c:v>
                </c:pt>
                <c:pt idx="1683">
                  <c:v>87.635032653808494</c:v>
                </c:pt>
                <c:pt idx="1684">
                  <c:v>87.634262084960895</c:v>
                </c:pt>
                <c:pt idx="1685">
                  <c:v>87.633483886718693</c:v>
                </c:pt>
                <c:pt idx="1686">
                  <c:v>87.632705688476506</c:v>
                </c:pt>
                <c:pt idx="1687">
                  <c:v>87.631927490234304</c:v>
                </c:pt>
                <c:pt idx="1688">
                  <c:v>87.631149291992102</c:v>
                </c:pt>
                <c:pt idx="1689">
                  <c:v>87.63037109375</c:v>
                </c:pt>
                <c:pt idx="1690">
                  <c:v>87.629600524902301</c:v>
                </c:pt>
                <c:pt idx="1691">
                  <c:v>87.628822326660099</c:v>
                </c:pt>
                <c:pt idx="1692">
                  <c:v>87.6280517578125</c:v>
                </c:pt>
                <c:pt idx="1693">
                  <c:v>87.627273559570298</c:v>
                </c:pt>
                <c:pt idx="1694">
                  <c:v>87.626502990722599</c:v>
                </c:pt>
                <c:pt idx="1695">
                  <c:v>87.625724792480398</c:v>
                </c:pt>
                <c:pt idx="1696">
                  <c:v>87.624954223632798</c:v>
                </c:pt>
                <c:pt idx="1697">
                  <c:v>87.624176025390597</c:v>
                </c:pt>
                <c:pt idx="1698">
                  <c:v>87.623405456542898</c:v>
                </c:pt>
                <c:pt idx="1699">
                  <c:v>87.622634887695298</c:v>
                </c:pt>
                <c:pt idx="1700">
                  <c:v>87.621856689453097</c:v>
                </c:pt>
                <c:pt idx="1701">
                  <c:v>87.621086120605398</c:v>
                </c:pt>
                <c:pt idx="1702">
                  <c:v>87.620315551757798</c:v>
                </c:pt>
                <c:pt idx="1703">
                  <c:v>87.619544982910099</c:v>
                </c:pt>
                <c:pt idx="1704">
                  <c:v>87.6187744140625</c:v>
                </c:pt>
                <c:pt idx="1705">
                  <c:v>87.618003845214801</c:v>
                </c:pt>
                <c:pt idx="1706">
                  <c:v>87.617233276367102</c:v>
                </c:pt>
                <c:pt idx="1707">
                  <c:v>87.616462707519503</c:v>
                </c:pt>
                <c:pt idx="1708">
                  <c:v>87.615692138671804</c:v>
                </c:pt>
                <c:pt idx="1709">
                  <c:v>87.614921569824205</c:v>
                </c:pt>
                <c:pt idx="1710">
                  <c:v>87.614158630370994</c:v>
                </c:pt>
                <c:pt idx="1711">
                  <c:v>87.613388061523395</c:v>
                </c:pt>
                <c:pt idx="1712">
                  <c:v>87.612617492675696</c:v>
                </c:pt>
                <c:pt idx="1713">
                  <c:v>87.611854553222599</c:v>
                </c:pt>
                <c:pt idx="1714">
                  <c:v>87.611083984375</c:v>
                </c:pt>
                <c:pt idx="1715">
                  <c:v>87.610313415527301</c:v>
                </c:pt>
                <c:pt idx="1716">
                  <c:v>87.609550476074205</c:v>
                </c:pt>
                <c:pt idx="1717">
                  <c:v>87.608779907226506</c:v>
                </c:pt>
                <c:pt idx="1718">
                  <c:v>87.608016967773395</c:v>
                </c:pt>
                <c:pt idx="1719">
                  <c:v>87.607254028320298</c:v>
                </c:pt>
                <c:pt idx="1720">
                  <c:v>87.606483459472599</c:v>
                </c:pt>
                <c:pt idx="1721">
                  <c:v>87.605720520019503</c:v>
                </c:pt>
                <c:pt idx="1722">
                  <c:v>87.604957580566406</c:v>
                </c:pt>
                <c:pt idx="1723">
                  <c:v>87.604187011718693</c:v>
                </c:pt>
                <c:pt idx="1724">
                  <c:v>87.603424072265597</c:v>
                </c:pt>
                <c:pt idx="1725">
                  <c:v>87.6026611328125</c:v>
                </c:pt>
                <c:pt idx="1726">
                  <c:v>87.601898193359304</c:v>
                </c:pt>
                <c:pt idx="1727">
                  <c:v>87.601135253906193</c:v>
                </c:pt>
                <c:pt idx="1728">
                  <c:v>87.600372314453097</c:v>
                </c:pt>
                <c:pt idx="1729">
                  <c:v>87.599609375</c:v>
                </c:pt>
                <c:pt idx="1730">
                  <c:v>87.598846435546804</c:v>
                </c:pt>
                <c:pt idx="1731">
                  <c:v>87.598083496093693</c:v>
                </c:pt>
                <c:pt idx="1732">
                  <c:v>87.597328186035099</c:v>
                </c:pt>
                <c:pt idx="1733">
                  <c:v>87.596565246582003</c:v>
                </c:pt>
                <c:pt idx="1734">
                  <c:v>87.595802307128906</c:v>
                </c:pt>
                <c:pt idx="1735">
                  <c:v>87.595039367675696</c:v>
                </c:pt>
                <c:pt idx="1736">
                  <c:v>87.594284057617102</c:v>
                </c:pt>
                <c:pt idx="1737">
                  <c:v>87.593521118164006</c:v>
                </c:pt>
                <c:pt idx="1738">
                  <c:v>87.592765808105398</c:v>
                </c:pt>
                <c:pt idx="1739">
                  <c:v>87.592002868652301</c:v>
                </c:pt>
                <c:pt idx="1740">
                  <c:v>87.591247558593693</c:v>
                </c:pt>
                <c:pt idx="1741">
                  <c:v>87.590484619140597</c:v>
                </c:pt>
                <c:pt idx="1742">
                  <c:v>87.589729309082003</c:v>
                </c:pt>
                <c:pt idx="1743">
                  <c:v>87.588966369628906</c:v>
                </c:pt>
                <c:pt idx="1744">
                  <c:v>87.588211059570298</c:v>
                </c:pt>
                <c:pt idx="1745">
                  <c:v>87.587455749511705</c:v>
                </c:pt>
                <c:pt idx="1746">
                  <c:v>87.586700439453097</c:v>
                </c:pt>
                <c:pt idx="1747">
                  <c:v>87.5859375</c:v>
                </c:pt>
                <c:pt idx="1748">
                  <c:v>87.585182189941406</c:v>
                </c:pt>
                <c:pt idx="1749">
                  <c:v>87.584426879882798</c:v>
                </c:pt>
                <c:pt idx="1750">
                  <c:v>87.583671569824205</c:v>
                </c:pt>
                <c:pt idx="1751">
                  <c:v>87.582916259765597</c:v>
                </c:pt>
                <c:pt idx="1752">
                  <c:v>87.582160949707003</c:v>
                </c:pt>
                <c:pt idx="1753">
                  <c:v>87.581405639648395</c:v>
                </c:pt>
                <c:pt idx="1754">
                  <c:v>87.580650329589801</c:v>
                </c:pt>
                <c:pt idx="1755">
                  <c:v>87.579902648925696</c:v>
                </c:pt>
                <c:pt idx="1756">
                  <c:v>87.579147338867102</c:v>
                </c:pt>
                <c:pt idx="1757">
                  <c:v>87.578392028808494</c:v>
                </c:pt>
                <c:pt idx="1758">
                  <c:v>87.57763671875</c:v>
                </c:pt>
                <c:pt idx="1759">
                  <c:v>87.576889038085895</c:v>
                </c:pt>
                <c:pt idx="1760">
                  <c:v>87.576133728027301</c:v>
                </c:pt>
                <c:pt idx="1761">
                  <c:v>87.575386047363196</c:v>
                </c:pt>
                <c:pt idx="1762">
                  <c:v>87.574630737304602</c:v>
                </c:pt>
                <c:pt idx="1763">
                  <c:v>87.573883056640597</c:v>
                </c:pt>
                <c:pt idx="1764">
                  <c:v>87.573127746582003</c:v>
                </c:pt>
                <c:pt idx="1765">
                  <c:v>87.572380065917898</c:v>
                </c:pt>
                <c:pt idx="1766">
                  <c:v>87.571624755859304</c:v>
                </c:pt>
                <c:pt idx="1767">
                  <c:v>87.570877075195298</c:v>
                </c:pt>
                <c:pt idx="1768">
                  <c:v>87.570129394531193</c:v>
                </c:pt>
                <c:pt idx="1769">
                  <c:v>87.569381713867102</c:v>
                </c:pt>
                <c:pt idx="1770">
                  <c:v>87.568626403808494</c:v>
                </c:pt>
                <c:pt idx="1771">
                  <c:v>87.567878723144503</c:v>
                </c:pt>
                <c:pt idx="1772">
                  <c:v>87.567131042480398</c:v>
                </c:pt>
                <c:pt idx="1773">
                  <c:v>87.566383361816406</c:v>
                </c:pt>
                <c:pt idx="1774">
                  <c:v>87.565635681152301</c:v>
                </c:pt>
                <c:pt idx="1775">
                  <c:v>87.564888000488196</c:v>
                </c:pt>
                <c:pt idx="1776">
                  <c:v>87.564140319824205</c:v>
                </c:pt>
                <c:pt idx="1777">
                  <c:v>87.563392639160099</c:v>
                </c:pt>
                <c:pt idx="1778">
                  <c:v>87.562644958495994</c:v>
                </c:pt>
                <c:pt idx="1779">
                  <c:v>87.561904907226506</c:v>
                </c:pt>
                <c:pt idx="1780">
                  <c:v>87.5611572265625</c:v>
                </c:pt>
                <c:pt idx="1781">
                  <c:v>87.560409545898395</c:v>
                </c:pt>
                <c:pt idx="1782">
                  <c:v>87.559661865234304</c:v>
                </c:pt>
                <c:pt idx="1783">
                  <c:v>87.558921813964801</c:v>
                </c:pt>
                <c:pt idx="1784">
                  <c:v>87.558174133300696</c:v>
                </c:pt>
                <c:pt idx="1785">
                  <c:v>87.557426452636705</c:v>
                </c:pt>
                <c:pt idx="1786">
                  <c:v>87.556686401367102</c:v>
                </c:pt>
                <c:pt idx="1787">
                  <c:v>87.555938720703097</c:v>
                </c:pt>
                <c:pt idx="1788">
                  <c:v>87.555198669433494</c:v>
                </c:pt>
                <c:pt idx="1789">
                  <c:v>87.554458618164006</c:v>
                </c:pt>
                <c:pt idx="1790">
                  <c:v>87.5537109375</c:v>
                </c:pt>
                <c:pt idx="1791">
                  <c:v>87.552970886230398</c:v>
                </c:pt>
                <c:pt idx="1792">
                  <c:v>87.552230834960895</c:v>
                </c:pt>
                <c:pt idx="1793">
                  <c:v>87.551483154296804</c:v>
                </c:pt>
                <c:pt idx="1794">
                  <c:v>87.550743103027301</c:v>
                </c:pt>
                <c:pt idx="1795">
                  <c:v>87.550003051757798</c:v>
                </c:pt>
                <c:pt idx="1796">
                  <c:v>87.549263000488196</c:v>
                </c:pt>
                <c:pt idx="1797">
                  <c:v>87.548522949218693</c:v>
                </c:pt>
                <c:pt idx="1798">
                  <c:v>87.547782897949205</c:v>
                </c:pt>
                <c:pt idx="1799">
                  <c:v>87.547042846679602</c:v>
                </c:pt>
                <c:pt idx="1800">
                  <c:v>87.546302795410099</c:v>
                </c:pt>
                <c:pt idx="1801">
                  <c:v>87.545562744140597</c:v>
                </c:pt>
                <c:pt idx="1802">
                  <c:v>87.544822692870994</c:v>
                </c:pt>
                <c:pt idx="1803">
                  <c:v>87.544082641601506</c:v>
                </c:pt>
                <c:pt idx="1804">
                  <c:v>87.543350219726506</c:v>
                </c:pt>
                <c:pt idx="1805">
                  <c:v>87.542610168457003</c:v>
                </c:pt>
                <c:pt idx="1806">
                  <c:v>87.5418701171875</c:v>
                </c:pt>
                <c:pt idx="1807">
                  <c:v>87.5411376953125</c:v>
                </c:pt>
                <c:pt idx="1808">
                  <c:v>87.540397644042898</c:v>
                </c:pt>
                <c:pt idx="1809">
                  <c:v>87.539657592773395</c:v>
                </c:pt>
                <c:pt idx="1810">
                  <c:v>87.538925170898395</c:v>
                </c:pt>
                <c:pt idx="1811">
                  <c:v>87.538185119628906</c:v>
                </c:pt>
                <c:pt idx="1812">
                  <c:v>87.537452697753906</c:v>
                </c:pt>
                <c:pt idx="1813">
                  <c:v>87.536712646484304</c:v>
                </c:pt>
                <c:pt idx="1814">
                  <c:v>87.535980224609304</c:v>
                </c:pt>
                <c:pt idx="1815">
                  <c:v>87.535247802734304</c:v>
                </c:pt>
                <c:pt idx="1816">
                  <c:v>87.534507751464801</c:v>
                </c:pt>
                <c:pt idx="1817">
                  <c:v>87.533775329589801</c:v>
                </c:pt>
                <c:pt idx="1818">
                  <c:v>87.533042907714801</c:v>
                </c:pt>
                <c:pt idx="1819">
                  <c:v>87.532310485839801</c:v>
                </c:pt>
                <c:pt idx="1820">
                  <c:v>87.531578063964801</c:v>
                </c:pt>
                <c:pt idx="1821">
                  <c:v>87.530845642089801</c:v>
                </c:pt>
                <c:pt idx="1822">
                  <c:v>87.530105590820298</c:v>
                </c:pt>
                <c:pt idx="1823">
                  <c:v>87.529373168945298</c:v>
                </c:pt>
                <c:pt idx="1824">
                  <c:v>87.528640747070298</c:v>
                </c:pt>
                <c:pt idx="1825">
                  <c:v>87.527915954589801</c:v>
                </c:pt>
                <c:pt idx="1826">
                  <c:v>87.527183532714801</c:v>
                </c:pt>
                <c:pt idx="1827">
                  <c:v>87.526451110839801</c:v>
                </c:pt>
                <c:pt idx="1828">
                  <c:v>87.525718688964801</c:v>
                </c:pt>
                <c:pt idx="1829">
                  <c:v>87.524986267089801</c:v>
                </c:pt>
                <c:pt idx="1830">
                  <c:v>87.524253845214801</c:v>
                </c:pt>
                <c:pt idx="1831">
                  <c:v>87.523529052734304</c:v>
                </c:pt>
                <c:pt idx="1832">
                  <c:v>87.522796630859304</c:v>
                </c:pt>
                <c:pt idx="1833">
                  <c:v>87.522071838378906</c:v>
                </c:pt>
                <c:pt idx="1834">
                  <c:v>87.521339416503906</c:v>
                </c:pt>
                <c:pt idx="1835">
                  <c:v>87.520606994628906</c:v>
                </c:pt>
                <c:pt idx="1836">
                  <c:v>87.519882202148395</c:v>
                </c:pt>
                <c:pt idx="1837">
                  <c:v>87.519149780273395</c:v>
                </c:pt>
                <c:pt idx="1838">
                  <c:v>87.518424987792898</c:v>
                </c:pt>
                <c:pt idx="1839">
                  <c:v>87.5177001953125</c:v>
                </c:pt>
                <c:pt idx="1840">
                  <c:v>87.5169677734375</c:v>
                </c:pt>
                <c:pt idx="1841">
                  <c:v>87.516242980957003</c:v>
                </c:pt>
                <c:pt idx="1842">
                  <c:v>87.515518188476506</c:v>
                </c:pt>
                <c:pt idx="1843">
                  <c:v>87.514793395995994</c:v>
                </c:pt>
                <c:pt idx="1844">
                  <c:v>87.514060974120994</c:v>
                </c:pt>
                <c:pt idx="1845">
                  <c:v>87.513336181640597</c:v>
                </c:pt>
                <c:pt idx="1846">
                  <c:v>87.512611389160099</c:v>
                </c:pt>
                <c:pt idx="1847">
                  <c:v>87.511886596679602</c:v>
                </c:pt>
                <c:pt idx="1848">
                  <c:v>87.511161804199205</c:v>
                </c:pt>
                <c:pt idx="1849">
                  <c:v>87.510437011718693</c:v>
                </c:pt>
                <c:pt idx="1850">
                  <c:v>87.509712219238196</c:v>
                </c:pt>
                <c:pt idx="1851">
                  <c:v>87.508987426757798</c:v>
                </c:pt>
                <c:pt idx="1852">
                  <c:v>87.508262634277301</c:v>
                </c:pt>
                <c:pt idx="1853">
                  <c:v>87.507545471191406</c:v>
                </c:pt>
                <c:pt idx="1854">
                  <c:v>87.506820678710895</c:v>
                </c:pt>
                <c:pt idx="1855">
                  <c:v>87.506095886230398</c:v>
                </c:pt>
                <c:pt idx="1856">
                  <c:v>87.50537109375</c:v>
                </c:pt>
                <c:pt idx="1857">
                  <c:v>87.504653930664006</c:v>
                </c:pt>
                <c:pt idx="1858">
                  <c:v>87.503929138183494</c:v>
                </c:pt>
                <c:pt idx="1859">
                  <c:v>87.503204345703097</c:v>
                </c:pt>
                <c:pt idx="1860">
                  <c:v>87.502487182617102</c:v>
                </c:pt>
                <c:pt idx="1861">
                  <c:v>87.501762390136705</c:v>
                </c:pt>
                <c:pt idx="1862">
                  <c:v>87.501045227050696</c:v>
                </c:pt>
                <c:pt idx="1863">
                  <c:v>87.500328063964801</c:v>
                </c:pt>
                <c:pt idx="1864">
                  <c:v>87.499603271484304</c:v>
                </c:pt>
                <c:pt idx="1865">
                  <c:v>87.498886108398395</c:v>
                </c:pt>
                <c:pt idx="1866">
                  <c:v>87.498161315917898</c:v>
                </c:pt>
                <c:pt idx="1867">
                  <c:v>87.497444152832003</c:v>
                </c:pt>
                <c:pt idx="1868">
                  <c:v>87.496726989745994</c:v>
                </c:pt>
                <c:pt idx="1869">
                  <c:v>87.496009826660099</c:v>
                </c:pt>
                <c:pt idx="1870">
                  <c:v>87.495292663574205</c:v>
                </c:pt>
                <c:pt idx="1871">
                  <c:v>87.494567871093693</c:v>
                </c:pt>
                <c:pt idx="1872">
                  <c:v>87.493850708007798</c:v>
                </c:pt>
                <c:pt idx="1873">
                  <c:v>87.493133544921804</c:v>
                </c:pt>
                <c:pt idx="1874">
                  <c:v>87.492416381835895</c:v>
                </c:pt>
                <c:pt idx="1875">
                  <c:v>87.49169921875</c:v>
                </c:pt>
                <c:pt idx="1876">
                  <c:v>87.490982055664006</c:v>
                </c:pt>
                <c:pt idx="1877">
                  <c:v>87.490272521972599</c:v>
                </c:pt>
                <c:pt idx="1878">
                  <c:v>87.489555358886705</c:v>
                </c:pt>
                <c:pt idx="1879">
                  <c:v>87.488838195800696</c:v>
                </c:pt>
                <c:pt idx="1880">
                  <c:v>87.488121032714801</c:v>
                </c:pt>
                <c:pt idx="1881">
                  <c:v>87.487403869628906</c:v>
                </c:pt>
                <c:pt idx="1882">
                  <c:v>87.4866943359375</c:v>
                </c:pt>
                <c:pt idx="1883">
                  <c:v>87.485977172851506</c:v>
                </c:pt>
                <c:pt idx="1884">
                  <c:v>87.485260009765597</c:v>
                </c:pt>
                <c:pt idx="1885">
                  <c:v>87.484550476074205</c:v>
                </c:pt>
                <c:pt idx="1886">
                  <c:v>87.483833312988196</c:v>
                </c:pt>
                <c:pt idx="1887">
                  <c:v>87.483123779296804</c:v>
                </c:pt>
                <c:pt idx="1888">
                  <c:v>87.482406616210895</c:v>
                </c:pt>
                <c:pt idx="1889">
                  <c:v>87.481697082519503</c:v>
                </c:pt>
                <c:pt idx="1890">
                  <c:v>87.480979919433494</c:v>
                </c:pt>
                <c:pt idx="1891">
                  <c:v>87.480270385742102</c:v>
                </c:pt>
                <c:pt idx="1892">
                  <c:v>87.479560852050696</c:v>
                </c:pt>
                <c:pt idx="1893">
                  <c:v>87.478851318359304</c:v>
                </c:pt>
                <c:pt idx="1894">
                  <c:v>87.478134155273395</c:v>
                </c:pt>
                <c:pt idx="1895">
                  <c:v>87.477424621582003</c:v>
                </c:pt>
                <c:pt idx="1896">
                  <c:v>87.476715087890597</c:v>
                </c:pt>
                <c:pt idx="1897">
                  <c:v>87.476005554199205</c:v>
                </c:pt>
                <c:pt idx="1898">
                  <c:v>87.475296020507798</c:v>
                </c:pt>
                <c:pt idx="1899">
                  <c:v>87.474586486816406</c:v>
                </c:pt>
                <c:pt idx="1900">
                  <c:v>87.473876953125</c:v>
                </c:pt>
                <c:pt idx="1901">
                  <c:v>87.473167419433494</c:v>
                </c:pt>
                <c:pt idx="1902">
                  <c:v>87.472457885742102</c:v>
                </c:pt>
                <c:pt idx="1903">
                  <c:v>87.471748352050696</c:v>
                </c:pt>
                <c:pt idx="1904">
                  <c:v>87.471038818359304</c:v>
                </c:pt>
                <c:pt idx="1905">
                  <c:v>87.470329284667898</c:v>
                </c:pt>
                <c:pt idx="1906">
                  <c:v>87.469619750976506</c:v>
                </c:pt>
                <c:pt idx="1907">
                  <c:v>87.468917846679602</c:v>
                </c:pt>
                <c:pt idx="1908">
                  <c:v>87.468208312988196</c:v>
                </c:pt>
                <c:pt idx="1909">
                  <c:v>87.467498779296804</c:v>
                </c:pt>
                <c:pt idx="1910">
                  <c:v>87.466796875</c:v>
                </c:pt>
                <c:pt idx="1911">
                  <c:v>87.466087341308494</c:v>
                </c:pt>
                <c:pt idx="1912">
                  <c:v>87.465377807617102</c:v>
                </c:pt>
                <c:pt idx="1913">
                  <c:v>87.464675903320298</c:v>
                </c:pt>
                <c:pt idx="1914">
                  <c:v>87.463966369628906</c:v>
                </c:pt>
                <c:pt idx="1915">
                  <c:v>87.463264465332003</c:v>
                </c:pt>
                <c:pt idx="1916">
                  <c:v>87.462554931640597</c:v>
                </c:pt>
                <c:pt idx="1917">
                  <c:v>87.461853027343693</c:v>
                </c:pt>
                <c:pt idx="1918">
                  <c:v>87.461151123046804</c:v>
                </c:pt>
                <c:pt idx="1919">
                  <c:v>87.460441589355398</c:v>
                </c:pt>
                <c:pt idx="1920">
                  <c:v>87.459739685058494</c:v>
                </c:pt>
                <c:pt idx="1921">
                  <c:v>87.459037780761705</c:v>
                </c:pt>
                <c:pt idx="1922">
                  <c:v>87.458335876464801</c:v>
                </c:pt>
                <c:pt idx="1923">
                  <c:v>87.457633972167898</c:v>
                </c:pt>
                <c:pt idx="1924">
                  <c:v>87.456924438476506</c:v>
                </c:pt>
                <c:pt idx="1925">
                  <c:v>87.456222534179602</c:v>
                </c:pt>
                <c:pt idx="1926">
                  <c:v>87.455520629882798</c:v>
                </c:pt>
                <c:pt idx="1927">
                  <c:v>87.454818725585895</c:v>
                </c:pt>
                <c:pt idx="1928">
                  <c:v>87.454116821289006</c:v>
                </c:pt>
                <c:pt idx="1929">
                  <c:v>87.453414916992102</c:v>
                </c:pt>
                <c:pt idx="1930">
                  <c:v>87.452720642089801</c:v>
                </c:pt>
                <c:pt idx="1931">
                  <c:v>87.452018737792898</c:v>
                </c:pt>
                <c:pt idx="1932">
                  <c:v>87.451316833495994</c:v>
                </c:pt>
                <c:pt idx="1933">
                  <c:v>87.450614929199205</c:v>
                </c:pt>
                <c:pt idx="1934">
                  <c:v>87.449913024902301</c:v>
                </c:pt>
                <c:pt idx="1935">
                  <c:v>87.44921875</c:v>
                </c:pt>
                <c:pt idx="1936">
                  <c:v>87.448516845703097</c:v>
                </c:pt>
                <c:pt idx="1937">
                  <c:v>87.447814941406193</c:v>
                </c:pt>
                <c:pt idx="1938">
                  <c:v>87.447120666503906</c:v>
                </c:pt>
                <c:pt idx="1939">
                  <c:v>87.446418762207003</c:v>
                </c:pt>
                <c:pt idx="1940">
                  <c:v>87.445724487304602</c:v>
                </c:pt>
                <c:pt idx="1941">
                  <c:v>87.445022583007798</c:v>
                </c:pt>
                <c:pt idx="1942">
                  <c:v>87.444328308105398</c:v>
                </c:pt>
                <c:pt idx="1943">
                  <c:v>87.443626403808494</c:v>
                </c:pt>
                <c:pt idx="1944">
                  <c:v>87.442932128906193</c:v>
                </c:pt>
                <c:pt idx="1945">
                  <c:v>87.442230224609304</c:v>
                </c:pt>
                <c:pt idx="1946">
                  <c:v>87.441535949707003</c:v>
                </c:pt>
                <c:pt idx="1947">
                  <c:v>87.440841674804602</c:v>
                </c:pt>
                <c:pt idx="1948">
                  <c:v>87.440147399902301</c:v>
                </c:pt>
                <c:pt idx="1949">
                  <c:v>87.439445495605398</c:v>
                </c:pt>
                <c:pt idx="1950">
                  <c:v>87.438751220703097</c:v>
                </c:pt>
                <c:pt idx="1951">
                  <c:v>87.438056945800696</c:v>
                </c:pt>
                <c:pt idx="1952">
                  <c:v>87.437362670898395</c:v>
                </c:pt>
                <c:pt idx="1953">
                  <c:v>87.436668395995994</c:v>
                </c:pt>
                <c:pt idx="1954">
                  <c:v>87.435974121093693</c:v>
                </c:pt>
                <c:pt idx="1955">
                  <c:v>87.435279846191406</c:v>
                </c:pt>
                <c:pt idx="1956">
                  <c:v>87.434585571289006</c:v>
                </c:pt>
                <c:pt idx="1957">
                  <c:v>87.433891296386705</c:v>
                </c:pt>
                <c:pt idx="1958">
                  <c:v>87.433197021484304</c:v>
                </c:pt>
                <c:pt idx="1959">
                  <c:v>87.432502746582003</c:v>
                </c:pt>
                <c:pt idx="1960">
                  <c:v>87.431816101074205</c:v>
                </c:pt>
                <c:pt idx="1961">
                  <c:v>87.431121826171804</c:v>
                </c:pt>
                <c:pt idx="1962">
                  <c:v>87.430427551269503</c:v>
                </c:pt>
                <c:pt idx="1963">
                  <c:v>87.429733276367102</c:v>
                </c:pt>
                <c:pt idx="1964">
                  <c:v>87.429046630859304</c:v>
                </c:pt>
                <c:pt idx="1965">
                  <c:v>87.428352355957003</c:v>
                </c:pt>
                <c:pt idx="1966">
                  <c:v>87.427665710449205</c:v>
                </c:pt>
                <c:pt idx="1967">
                  <c:v>87.426971435546804</c:v>
                </c:pt>
                <c:pt idx="1968">
                  <c:v>87.426277160644503</c:v>
                </c:pt>
                <c:pt idx="1969">
                  <c:v>87.425590515136705</c:v>
                </c:pt>
                <c:pt idx="1970">
                  <c:v>87.424903869628906</c:v>
                </c:pt>
                <c:pt idx="1971">
                  <c:v>87.424209594726506</c:v>
                </c:pt>
                <c:pt idx="1972">
                  <c:v>87.423522949218693</c:v>
                </c:pt>
                <c:pt idx="1973">
                  <c:v>87.422828674316406</c:v>
                </c:pt>
                <c:pt idx="1974">
                  <c:v>87.422142028808494</c:v>
                </c:pt>
                <c:pt idx="1975">
                  <c:v>87.421455383300696</c:v>
                </c:pt>
                <c:pt idx="1976">
                  <c:v>87.420768737792898</c:v>
                </c:pt>
                <c:pt idx="1977">
                  <c:v>87.420074462890597</c:v>
                </c:pt>
                <c:pt idx="1978">
                  <c:v>87.419387817382798</c:v>
                </c:pt>
                <c:pt idx="1979">
                  <c:v>87.418701171875</c:v>
                </c:pt>
                <c:pt idx="1980">
                  <c:v>87.418014526367102</c:v>
                </c:pt>
                <c:pt idx="1981">
                  <c:v>87.417327880859304</c:v>
                </c:pt>
                <c:pt idx="1982">
                  <c:v>87.416641235351506</c:v>
                </c:pt>
                <c:pt idx="1983">
                  <c:v>87.415954589843693</c:v>
                </c:pt>
                <c:pt idx="1984">
                  <c:v>87.415267944335895</c:v>
                </c:pt>
                <c:pt idx="1985">
                  <c:v>87.414581298828097</c:v>
                </c:pt>
                <c:pt idx="1986">
                  <c:v>87.413894653320298</c:v>
                </c:pt>
                <c:pt idx="1987">
                  <c:v>87.4132080078125</c:v>
                </c:pt>
                <c:pt idx="1988">
                  <c:v>87.412521362304602</c:v>
                </c:pt>
                <c:pt idx="1989">
                  <c:v>87.411842346191406</c:v>
                </c:pt>
                <c:pt idx="1990">
                  <c:v>87.411155700683494</c:v>
                </c:pt>
                <c:pt idx="1991">
                  <c:v>87.410469055175696</c:v>
                </c:pt>
                <c:pt idx="1992">
                  <c:v>87.4097900390625</c:v>
                </c:pt>
                <c:pt idx="1993">
                  <c:v>87.409103393554602</c:v>
                </c:pt>
                <c:pt idx="1994">
                  <c:v>87.408416748046804</c:v>
                </c:pt>
                <c:pt idx="1995">
                  <c:v>87.407737731933494</c:v>
                </c:pt>
                <c:pt idx="1996">
                  <c:v>87.407051086425696</c:v>
                </c:pt>
                <c:pt idx="1997">
                  <c:v>87.4063720703125</c:v>
                </c:pt>
                <c:pt idx="1998">
                  <c:v>87.405685424804602</c:v>
                </c:pt>
                <c:pt idx="1999">
                  <c:v>87.405006408691406</c:v>
                </c:pt>
                <c:pt idx="2000">
                  <c:v>87.404319763183494</c:v>
                </c:pt>
                <c:pt idx="2001">
                  <c:v>87.403640747070298</c:v>
                </c:pt>
                <c:pt idx="2002">
                  <c:v>87.402961730957003</c:v>
                </c:pt>
                <c:pt idx="2003">
                  <c:v>87.402282714843693</c:v>
                </c:pt>
                <c:pt idx="2004">
                  <c:v>87.401596069335895</c:v>
                </c:pt>
                <c:pt idx="2005">
                  <c:v>87.400917053222599</c:v>
                </c:pt>
                <c:pt idx="2006">
                  <c:v>87.400238037109304</c:v>
                </c:pt>
                <c:pt idx="2007">
                  <c:v>87.399559020995994</c:v>
                </c:pt>
                <c:pt idx="2008">
                  <c:v>87.398880004882798</c:v>
                </c:pt>
                <c:pt idx="2009">
                  <c:v>87.398200988769503</c:v>
                </c:pt>
                <c:pt idx="2010">
                  <c:v>87.397514343261705</c:v>
                </c:pt>
                <c:pt idx="2011">
                  <c:v>87.396835327148395</c:v>
                </c:pt>
                <c:pt idx="2012">
                  <c:v>87.396163940429602</c:v>
                </c:pt>
                <c:pt idx="2013">
                  <c:v>87.395484924316406</c:v>
                </c:pt>
                <c:pt idx="2014">
                  <c:v>87.394805908203097</c:v>
                </c:pt>
                <c:pt idx="2015">
                  <c:v>87.394126892089801</c:v>
                </c:pt>
                <c:pt idx="2016">
                  <c:v>87.393447875976506</c:v>
                </c:pt>
                <c:pt idx="2017">
                  <c:v>87.392768859863196</c:v>
                </c:pt>
                <c:pt idx="2018">
                  <c:v>87.39208984375</c:v>
                </c:pt>
                <c:pt idx="2019">
                  <c:v>87.391418457031193</c:v>
                </c:pt>
                <c:pt idx="2020">
                  <c:v>87.390739440917898</c:v>
                </c:pt>
                <c:pt idx="2021">
                  <c:v>87.390060424804602</c:v>
                </c:pt>
                <c:pt idx="2022">
                  <c:v>87.389389038085895</c:v>
                </c:pt>
                <c:pt idx="2023">
                  <c:v>87.388710021972599</c:v>
                </c:pt>
                <c:pt idx="2024">
                  <c:v>87.388031005859304</c:v>
                </c:pt>
                <c:pt idx="2025">
                  <c:v>87.387359619140597</c:v>
                </c:pt>
                <c:pt idx="2026">
                  <c:v>87.386680603027301</c:v>
                </c:pt>
                <c:pt idx="2027">
                  <c:v>87.386009216308494</c:v>
                </c:pt>
                <c:pt idx="2028">
                  <c:v>87.385337829589801</c:v>
                </c:pt>
                <c:pt idx="2029">
                  <c:v>87.384658813476506</c:v>
                </c:pt>
                <c:pt idx="2030">
                  <c:v>87.383987426757798</c:v>
                </c:pt>
                <c:pt idx="2031">
                  <c:v>87.383316040039006</c:v>
                </c:pt>
                <c:pt idx="2032">
                  <c:v>87.382637023925696</c:v>
                </c:pt>
                <c:pt idx="2033">
                  <c:v>87.381965637207003</c:v>
                </c:pt>
                <c:pt idx="2034">
                  <c:v>87.381294250488196</c:v>
                </c:pt>
                <c:pt idx="2035">
                  <c:v>87.380622863769503</c:v>
                </c:pt>
                <c:pt idx="2036">
                  <c:v>87.379943847656193</c:v>
                </c:pt>
                <c:pt idx="2037">
                  <c:v>87.3792724609375</c:v>
                </c:pt>
                <c:pt idx="2038">
                  <c:v>87.378601074218693</c:v>
                </c:pt>
                <c:pt idx="2039">
                  <c:v>87.3779296875</c:v>
                </c:pt>
                <c:pt idx="2040">
                  <c:v>87.377258300781193</c:v>
                </c:pt>
                <c:pt idx="2041">
                  <c:v>87.3765869140625</c:v>
                </c:pt>
                <c:pt idx="2042">
                  <c:v>87.375915527343693</c:v>
                </c:pt>
                <c:pt idx="2043">
                  <c:v>87.375244140625</c:v>
                </c:pt>
                <c:pt idx="2044">
                  <c:v>87.374572753906193</c:v>
                </c:pt>
                <c:pt idx="2045">
                  <c:v>87.373908996582003</c:v>
                </c:pt>
                <c:pt idx="2046">
                  <c:v>87.373237609863196</c:v>
                </c:pt>
                <c:pt idx="2047">
                  <c:v>87.372566223144503</c:v>
                </c:pt>
                <c:pt idx="2048">
                  <c:v>87.371894836425696</c:v>
                </c:pt>
                <c:pt idx="2049">
                  <c:v>87.371223449707003</c:v>
                </c:pt>
                <c:pt idx="2050">
                  <c:v>87.370559692382798</c:v>
                </c:pt>
                <c:pt idx="2051">
                  <c:v>87.369888305664006</c:v>
                </c:pt>
                <c:pt idx="2052">
                  <c:v>87.369224548339801</c:v>
                </c:pt>
                <c:pt idx="2053">
                  <c:v>87.368553161620994</c:v>
                </c:pt>
                <c:pt idx="2054">
                  <c:v>87.367881774902301</c:v>
                </c:pt>
                <c:pt idx="2055">
                  <c:v>87.367218017578097</c:v>
                </c:pt>
                <c:pt idx="2056">
                  <c:v>87.366546630859304</c:v>
                </c:pt>
                <c:pt idx="2057">
                  <c:v>87.365882873535099</c:v>
                </c:pt>
                <c:pt idx="2058">
                  <c:v>87.365219116210895</c:v>
                </c:pt>
                <c:pt idx="2059">
                  <c:v>87.364547729492102</c:v>
                </c:pt>
                <c:pt idx="2060">
                  <c:v>87.363883972167898</c:v>
                </c:pt>
                <c:pt idx="2061">
                  <c:v>87.363212585449205</c:v>
                </c:pt>
                <c:pt idx="2062">
                  <c:v>87.362548828125</c:v>
                </c:pt>
                <c:pt idx="2063">
                  <c:v>87.361885070800696</c:v>
                </c:pt>
                <c:pt idx="2064">
                  <c:v>87.361221313476506</c:v>
                </c:pt>
                <c:pt idx="2065">
                  <c:v>87.360557556152301</c:v>
                </c:pt>
                <c:pt idx="2066">
                  <c:v>87.359886169433494</c:v>
                </c:pt>
                <c:pt idx="2067">
                  <c:v>87.359222412109304</c:v>
                </c:pt>
                <c:pt idx="2068">
                  <c:v>87.358558654785099</c:v>
                </c:pt>
                <c:pt idx="2069">
                  <c:v>87.357894897460895</c:v>
                </c:pt>
                <c:pt idx="2070">
                  <c:v>87.357231140136705</c:v>
                </c:pt>
                <c:pt idx="2071">
                  <c:v>87.3565673828125</c:v>
                </c:pt>
                <c:pt idx="2072">
                  <c:v>87.355903625488196</c:v>
                </c:pt>
                <c:pt idx="2073">
                  <c:v>87.355239868164006</c:v>
                </c:pt>
                <c:pt idx="2074">
                  <c:v>87.354576110839801</c:v>
                </c:pt>
                <c:pt idx="2075">
                  <c:v>87.353919982910099</c:v>
                </c:pt>
                <c:pt idx="2076">
                  <c:v>87.353256225585895</c:v>
                </c:pt>
                <c:pt idx="2077">
                  <c:v>87.352592468261705</c:v>
                </c:pt>
                <c:pt idx="2078">
                  <c:v>87.3519287109375</c:v>
                </c:pt>
                <c:pt idx="2079">
                  <c:v>87.351264953613196</c:v>
                </c:pt>
                <c:pt idx="2080">
                  <c:v>87.350608825683494</c:v>
                </c:pt>
                <c:pt idx="2081">
                  <c:v>87.349945068359304</c:v>
                </c:pt>
                <c:pt idx="2082">
                  <c:v>87.349281311035099</c:v>
                </c:pt>
                <c:pt idx="2083">
                  <c:v>87.348625183105398</c:v>
                </c:pt>
                <c:pt idx="2084">
                  <c:v>87.347961425781193</c:v>
                </c:pt>
                <c:pt idx="2085">
                  <c:v>87.347305297851506</c:v>
                </c:pt>
                <c:pt idx="2086">
                  <c:v>87.346641540527301</c:v>
                </c:pt>
                <c:pt idx="2087">
                  <c:v>87.345985412597599</c:v>
                </c:pt>
                <c:pt idx="2088">
                  <c:v>87.345321655273395</c:v>
                </c:pt>
                <c:pt idx="2089">
                  <c:v>87.344665527343693</c:v>
                </c:pt>
                <c:pt idx="2090">
                  <c:v>87.344009399414006</c:v>
                </c:pt>
                <c:pt idx="2091">
                  <c:v>87.343345642089801</c:v>
                </c:pt>
                <c:pt idx="2092">
                  <c:v>87.342689514160099</c:v>
                </c:pt>
                <c:pt idx="2093">
                  <c:v>87.342033386230398</c:v>
                </c:pt>
                <c:pt idx="2094">
                  <c:v>87.341377258300696</c:v>
                </c:pt>
                <c:pt idx="2095">
                  <c:v>87.340713500976506</c:v>
                </c:pt>
                <c:pt idx="2096">
                  <c:v>87.340057373046804</c:v>
                </c:pt>
                <c:pt idx="2097">
                  <c:v>87.339401245117102</c:v>
                </c:pt>
                <c:pt idx="2098">
                  <c:v>87.3387451171875</c:v>
                </c:pt>
                <c:pt idx="2099">
                  <c:v>87.338088989257798</c:v>
                </c:pt>
                <c:pt idx="2100">
                  <c:v>87.337432861328097</c:v>
                </c:pt>
                <c:pt idx="2101">
                  <c:v>87.336776733398395</c:v>
                </c:pt>
                <c:pt idx="2102">
                  <c:v>87.336120605468693</c:v>
                </c:pt>
                <c:pt idx="2103">
                  <c:v>87.335464477539006</c:v>
                </c:pt>
                <c:pt idx="2104">
                  <c:v>87.334808349609304</c:v>
                </c:pt>
                <c:pt idx="2105">
                  <c:v>87.334152221679602</c:v>
                </c:pt>
                <c:pt idx="2106">
                  <c:v>87.33349609375</c:v>
                </c:pt>
                <c:pt idx="2107">
                  <c:v>87.332839965820298</c:v>
                </c:pt>
                <c:pt idx="2108">
                  <c:v>87.332191467285099</c:v>
                </c:pt>
                <c:pt idx="2109">
                  <c:v>87.331535339355398</c:v>
                </c:pt>
                <c:pt idx="2110">
                  <c:v>87.330879211425696</c:v>
                </c:pt>
                <c:pt idx="2111">
                  <c:v>87.330230712890597</c:v>
                </c:pt>
                <c:pt idx="2112">
                  <c:v>87.329574584960895</c:v>
                </c:pt>
                <c:pt idx="2113">
                  <c:v>87.328918457031193</c:v>
                </c:pt>
                <c:pt idx="2114">
                  <c:v>87.328269958495994</c:v>
                </c:pt>
                <c:pt idx="2115">
                  <c:v>87.327613830566406</c:v>
                </c:pt>
                <c:pt idx="2116">
                  <c:v>87.326965332031193</c:v>
                </c:pt>
                <c:pt idx="2117">
                  <c:v>87.326309204101506</c:v>
                </c:pt>
                <c:pt idx="2118">
                  <c:v>87.325660705566406</c:v>
                </c:pt>
                <c:pt idx="2119">
                  <c:v>87.325004577636705</c:v>
                </c:pt>
                <c:pt idx="2120">
                  <c:v>87.324356079101506</c:v>
                </c:pt>
                <c:pt idx="2121">
                  <c:v>87.323699951171804</c:v>
                </c:pt>
                <c:pt idx="2122">
                  <c:v>87.323051452636705</c:v>
                </c:pt>
                <c:pt idx="2123">
                  <c:v>87.322402954101506</c:v>
                </c:pt>
                <c:pt idx="2124">
                  <c:v>87.321754455566406</c:v>
                </c:pt>
                <c:pt idx="2125">
                  <c:v>87.321098327636705</c:v>
                </c:pt>
                <c:pt idx="2126">
                  <c:v>87.320449829101506</c:v>
                </c:pt>
                <c:pt idx="2127">
                  <c:v>87.319801330566406</c:v>
                </c:pt>
                <c:pt idx="2128">
                  <c:v>87.319152832031193</c:v>
                </c:pt>
                <c:pt idx="2129">
                  <c:v>87.318504333495994</c:v>
                </c:pt>
                <c:pt idx="2130">
                  <c:v>87.317855834960895</c:v>
                </c:pt>
                <c:pt idx="2131">
                  <c:v>87.317207336425696</c:v>
                </c:pt>
                <c:pt idx="2132">
                  <c:v>87.316558837890597</c:v>
                </c:pt>
                <c:pt idx="2133">
                  <c:v>87.315910339355398</c:v>
                </c:pt>
                <c:pt idx="2134">
                  <c:v>87.315261840820298</c:v>
                </c:pt>
                <c:pt idx="2135">
                  <c:v>87.314613342285099</c:v>
                </c:pt>
                <c:pt idx="2136">
                  <c:v>87.31396484375</c:v>
                </c:pt>
                <c:pt idx="2137">
                  <c:v>87.313316345214801</c:v>
                </c:pt>
                <c:pt idx="2138">
                  <c:v>87.312667846679602</c:v>
                </c:pt>
                <c:pt idx="2139">
                  <c:v>87.312019348144503</c:v>
                </c:pt>
                <c:pt idx="2140">
                  <c:v>87.311378479003906</c:v>
                </c:pt>
                <c:pt idx="2141">
                  <c:v>87.310729980468693</c:v>
                </c:pt>
                <c:pt idx="2142">
                  <c:v>87.310081481933494</c:v>
                </c:pt>
                <c:pt idx="2143">
                  <c:v>87.309432983398395</c:v>
                </c:pt>
                <c:pt idx="2144">
                  <c:v>87.308792114257798</c:v>
                </c:pt>
                <c:pt idx="2145">
                  <c:v>87.308143615722599</c:v>
                </c:pt>
                <c:pt idx="2146">
                  <c:v>87.307502746582003</c:v>
                </c:pt>
                <c:pt idx="2147">
                  <c:v>87.306854248046804</c:v>
                </c:pt>
                <c:pt idx="2148">
                  <c:v>87.306213378906193</c:v>
                </c:pt>
                <c:pt idx="2149">
                  <c:v>87.305564880370994</c:v>
                </c:pt>
                <c:pt idx="2150">
                  <c:v>87.304924011230398</c:v>
                </c:pt>
                <c:pt idx="2151">
                  <c:v>87.304275512695298</c:v>
                </c:pt>
                <c:pt idx="2152">
                  <c:v>87.303634643554602</c:v>
                </c:pt>
                <c:pt idx="2153">
                  <c:v>87.302986145019503</c:v>
                </c:pt>
                <c:pt idx="2154">
                  <c:v>87.302345275878906</c:v>
                </c:pt>
                <c:pt idx="2155">
                  <c:v>87.301704406738196</c:v>
                </c:pt>
                <c:pt idx="2156">
                  <c:v>87.301063537597599</c:v>
                </c:pt>
                <c:pt idx="2157">
                  <c:v>87.3004150390625</c:v>
                </c:pt>
                <c:pt idx="2158">
                  <c:v>87.299774169921804</c:v>
                </c:pt>
                <c:pt idx="2159">
                  <c:v>87.299133300781193</c:v>
                </c:pt>
                <c:pt idx="2160">
                  <c:v>87.298492431640597</c:v>
                </c:pt>
                <c:pt idx="2161">
                  <c:v>87.2978515625</c:v>
                </c:pt>
                <c:pt idx="2162">
                  <c:v>87.297210693359304</c:v>
                </c:pt>
                <c:pt idx="2163">
                  <c:v>87.296569824218693</c:v>
                </c:pt>
                <c:pt idx="2164">
                  <c:v>87.295928955078097</c:v>
                </c:pt>
                <c:pt idx="2165">
                  <c:v>87.2952880859375</c:v>
                </c:pt>
                <c:pt idx="2166">
                  <c:v>87.294647216796804</c:v>
                </c:pt>
                <c:pt idx="2167">
                  <c:v>87.294006347656193</c:v>
                </c:pt>
                <c:pt idx="2168">
                  <c:v>87.293365478515597</c:v>
                </c:pt>
                <c:pt idx="2169">
                  <c:v>87.292724609375</c:v>
                </c:pt>
                <c:pt idx="2170">
                  <c:v>87.292083740234304</c:v>
                </c:pt>
                <c:pt idx="2171">
                  <c:v>87.291442871093693</c:v>
                </c:pt>
                <c:pt idx="2172">
                  <c:v>87.290809631347599</c:v>
                </c:pt>
                <c:pt idx="2173">
                  <c:v>87.290168762207003</c:v>
                </c:pt>
                <c:pt idx="2174">
                  <c:v>87.289527893066406</c:v>
                </c:pt>
                <c:pt idx="2175">
                  <c:v>87.288887023925696</c:v>
                </c:pt>
                <c:pt idx="2176">
                  <c:v>87.288253784179602</c:v>
                </c:pt>
                <c:pt idx="2177">
                  <c:v>87.287612915039006</c:v>
                </c:pt>
                <c:pt idx="2178">
                  <c:v>87.286979675292898</c:v>
                </c:pt>
                <c:pt idx="2179">
                  <c:v>87.286338806152301</c:v>
                </c:pt>
                <c:pt idx="2180">
                  <c:v>87.285697937011705</c:v>
                </c:pt>
                <c:pt idx="2181">
                  <c:v>87.285064697265597</c:v>
                </c:pt>
                <c:pt idx="2182">
                  <c:v>87.284423828125</c:v>
                </c:pt>
                <c:pt idx="2183">
                  <c:v>87.283790588378906</c:v>
                </c:pt>
                <c:pt idx="2184">
                  <c:v>87.283157348632798</c:v>
                </c:pt>
                <c:pt idx="2185">
                  <c:v>87.282516479492102</c:v>
                </c:pt>
                <c:pt idx="2186">
                  <c:v>87.281883239745994</c:v>
                </c:pt>
                <c:pt idx="2187">
                  <c:v>87.28125</c:v>
                </c:pt>
                <c:pt idx="2188">
                  <c:v>87.280609130859304</c:v>
                </c:pt>
                <c:pt idx="2189">
                  <c:v>87.279975891113196</c:v>
                </c:pt>
                <c:pt idx="2190">
                  <c:v>87.279342651367102</c:v>
                </c:pt>
                <c:pt idx="2191">
                  <c:v>87.278709411620994</c:v>
                </c:pt>
                <c:pt idx="2192">
                  <c:v>87.278068542480398</c:v>
                </c:pt>
                <c:pt idx="2193">
                  <c:v>87.277435302734304</c:v>
                </c:pt>
                <c:pt idx="2194">
                  <c:v>87.276802062988196</c:v>
                </c:pt>
                <c:pt idx="2195">
                  <c:v>87.276168823242102</c:v>
                </c:pt>
                <c:pt idx="2196">
                  <c:v>87.275535583495994</c:v>
                </c:pt>
                <c:pt idx="2197">
                  <c:v>87.27490234375</c:v>
                </c:pt>
                <c:pt idx="2198">
                  <c:v>87.274269104003906</c:v>
                </c:pt>
                <c:pt idx="2199">
                  <c:v>87.273635864257798</c:v>
                </c:pt>
                <c:pt idx="2200">
                  <c:v>87.273002624511705</c:v>
                </c:pt>
                <c:pt idx="2201">
                  <c:v>87.272369384765597</c:v>
                </c:pt>
                <c:pt idx="2202">
                  <c:v>87.271736145019503</c:v>
                </c:pt>
                <c:pt idx="2203">
                  <c:v>87.271110534667898</c:v>
                </c:pt>
                <c:pt idx="2204">
                  <c:v>87.270477294921804</c:v>
                </c:pt>
                <c:pt idx="2205">
                  <c:v>87.269844055175696</c:v>
                </c:pt>
                <c:pt idx="2206">
                  <c:v>87.269210815429602</c:v>
                </c:pt>
                <c:pt idx="2207">
                  <c:v>87.268585205078097</c:v>
                </c:pt>
                <c:pt idx="2208">
                  <c:v>87.267951965332003</c:v>
                </c:pt>
                <c:pt idx="2209">
                  <c:v>87.267318725585895</c:v>
                </c:pt>
                <c:pt idx="2210">
                  <c:v>87.266693115234304</c:v>
                </c:pt>
                <c:pt idx="2211">
                  <c:v>87.266059875488196</c:v>
                </c:pt>
                <c:pt idx="2212">
                  <c:v>87.265426635742102</c:v>
                </c:pt>
                <c:pt idx="2213">
                  <c:v>87.264801025390597</c:v>
                </c:pt>
                <c:pt idx="2214">
                  <c:v>87.264167785644503</c:v>
                </c:pt>
                <c:pt idx="2215">
                  <c:v>87.263542175292898</c:v>
                </c:pt>
                <c:pt idx="2216">
                  <c:v>87.262916564941406</c:v>
                </c:pt>
                <c:pt idx="2217">
                  <c:v>87.262283325195298</c:v>
                </c:pt>
                <c:pt idx="2218">
                  <c:v>87.261657714843693</c:v>
                </c:pt>
                <c:pt idx="2219">
                  <c:v>87.261024475097599</c:v>
                </c:pt>
                <c:pt idx="2220">
                  <c:v>87.260398864745994</c:v>
                </c:pt>
                <c:pt idx="2221">
                  <c:v>87.259773254394503</c:v>
                </c:pt>
                <c:pt idx="2222">
                  <c:v>87.259140014648395</c:v>
                </c:pt>
                <c:pt idx="2223">
                  <c:v>87.258514404296804</c:v>
                </c:pt>
                <c:pt idx="2224">
                  <c:v>87.257888793945298</c:v>
                </c:pt>
                <c:pt idx="2225">
                  <c:v>87.257263183593693</c:v>
                </c:pt>
                <c:pt idx="2226">
                  <c:v>87.256637573242102</c:v>
                </c:pt>
                <c:pt idx="2227">
                  <c:v>87.256011962890597</c:v>
                </c:pt>
                <c:pt idx="2228">
                  <c:v>87.255378723144503</c:v>
                </c:pt>
                <c:pt idx="2229">
                  <c:v>87.254753112792898</c:v>
                </c:pt>
                <c:pt idx="2230">
                  <c:v>87.254127502441406</c:v>
                </c:pt>
                <c:pt idx="2231">
                  <c:v>87.253501892089801</c:v>
                </c:pt>
                <c:pt idx="2232">
                  <c:v>87.252876281738196</c:v>
                </c:pt>
                <c:pt idx="2233">
                  <c:v>87.252250671386705</c:v>
                </c:pt>
                <c:pt idx="2234">
                  <c:v>87.251632690429602</c:v>
                </c:pt>
                <c:pt idx="2235">
                  <c:v>87.251007080078097</c:v>
                </c:pt>
                <c:pt idx="2236">
                  <c:v>87.250381469726506</c:v>
                </c:pt>
                <c:pt idx="2237">
                  <c:v>87.249755859375</c:v>
                </c:pt>
                <c:pt idx="2238">
                  <c:v>87.249130249023395</c:v>
                </c:pt>
                <c:pt idx="2239">
                  <c:v>87.248504638671804</c:v>
                </c:pt>
                <c:pt idx="2240">
                  <c:v>87.247886657714801</c:v>
                </c:pt>
                <c:pt idx="2241">
                  <c:v>87.247261047363196</c:v>
                </c:pt>
                <c:pt idx="2242">
                  <c:v>87.246635437011705</c:v>
                </c:pt>
                <c:pt idx="2243">
                  <c:v>87.246017456054602</c:v>
                </c:pt>
                <c:pt idx="2244">
                  <c:v>87.245391845703097</c:v>
                </c:pt>
                <c:pt idx="2245">
                  <c:v>87.244766235351506</c:v>
                </c:pt>
                <c:pt idx="2246">
                  <c:v>87.244148254394503</c:v>
                </c:pt>
                <c:pt idx="2247">
                  <c:v>87.243522644042898</c:v>
                </c:pt>
                <c:pt idx="2248">
                  <c:v>87.242904663085895</c:v>
                </c:pt>
                <c:pt idx="2249">
                  <c:v>87.242279052734304</c:v>
                </c:pt>
                <c:pt idx="2250">
                  <c:v>87.241661071777301</c:v>
                </c:pt>
                <c:pt idx="2251">
                  <c:v>87.241043090820298</c:v>
                </c:pt>
                <c:pt idx="2252">
                  <c:v>87.240417480468693</c:v>
                </c:pt>
                <c:pt idx="2253">
                  <c:v>87.239799499511705</c:v>
                </c:pt>
                <c:pt idx="2254">
                  <c:v>87.239173889160099</c:v>
                </c:pt>
                <c:pt idx="2255">
                  <c:v>87.238555908203097</c:v>
                </c:pt>
                <c:pt idx="2256">
                  <c:v>87.237937927245994</c:v>
                </c:pt>
                <c:pt idx="2257">
                  <c:v>87.237319946289006</c:v>
                </c:pt>
                <c:pt idx="2258">
                  <c:v>87.2366943359375</c:v>
                </c:pt>
                <c:pt idx="2259">
                  <c:v>87.236076354980398</c:v>
                </c:pt>
                <c:pt idx="2260">
                  <c:v>87.235458374023395</c:v>
                </c:pt>
                <c:pt idx="2261">
                  <c:v>87.234840393066406</c:v>
                </c:pt>
                <c:pt idx="2262">
                  <c:v>87.234222412109304</c:v>
                </c:pt>
                <c:pt idx="2263">
                  <c:v>87.233604431152301</c:v>
                </c:pt>
                <c:pt idx="2264">
                  <c:v>87.232986450195298</c:v>
                </c:pt>
                <c:pt idx="2265">
                  <c:v>87.232368469238196</c:v>
                </c:pt>
                <c:pt idx="2266">
                  <c:v>87.231750488281193</c:v>
                </c:pt>
                <c:pt idx="2267">
                  <c:v>87.231132507324205</c:v>
                </c:pt>
                <c:pt idx="2268">
                  <c:v>87.230514526367102</c:v>
                </c:pt>
                <c:pt idx="2269">
                  <c:v>87.229896545410099</c:v>
                </c:pt>
                <c:pt idx="2270">
                  <c:v>87.229278564453097</c:v>
                </c:pt>
                <c:pt idx="2271">
                  <c:v>87.228660583495994</c:v>
                </c:pt>
                <c:pt idx="2272">
                  <c:v>87.228042602539006</c:v>
                </c:pt>
                <c:pt idx="2273">
                  <c:v>87.227432250976506</c:v>
                </c:pt>
                <c:pt idx="2274">
                  <c:v>87.226814270019503</c:v>
                </c:pt>
                <c:pt idx="2275">
                  <c:v>87.2261962890625</c:v>
                </c:pt>
                <c:pt idx="2276">
                  <c:v>87.225578308105398</c:v>
                </c:pt>
                <c:pt idx="2277">
                  <c:v>87.224967956542898</c:v>
                </c:pt>
                <c:pt idx="2278">
                  <c:v>87.224349975585895</c:v>
                </c:pt>
                <c:pt idx="2279">
                  <c:v>87.223739624023395</c:v>
                </c:pt>
                <c:pt idx="2280">
                  <c:v>87.223121643066406</c:v>
                </c:pt>
                <c:pt idx="2281">
                  <c:v>87.222503662109304</c:v>
                </c:pt>
                <c:pt idx="2282">
                  <c:v>87.221893310546804</c:v>
                </c:pt>
                <c:pt idx="2283">
                  <c:v>87.221275329589801</c:v>
                </c:pt>
                <c:pt idx="2284">
                  <c:v>87.220664978027301</c:v>
                </c:pt>
                <c:pt idx="2285">
                  <c:v>87.220046997070298</c:v>
                </c:pt>
                <c:pt idx="2286">
                  <c:v>87.219436645507798</c:v>
                </c:pt>
                <c:pt idx="2287">
                  <c:v>87.218826293945298</c:v>
                </c:pt>
                <c:pt idx="2288">
                  <c:v>87.218208312988196</c:v>
                </c:pt>
                <c:pt idx="2289">
                  <c:v>87.217597961425696</c:v>
                </c:pt>
                <c:pt idx="2290">
                  <c:v>87.216987609863196</c:v>
                </c:pt>
                <c:pt idx="2291">
                  <c:v>87.216369628906193</c:v>
                </c:pt>
                <c:pt idx="2292">
                  <c:v>87.215759277343693</c:v>
                </c:pt>
                <c:pt idx="2293">
                  <c:v>87.215148925781193</c:v>
                </c:pt>
                <c:pt idx="2294">
                  <c:v>87.214538574218693</c:v>
                </c:pt>
                <c:pt idx="2295">
                  <c:v>87.213928222656193</c:v>
                </c:pt>
                <c:pt idx="2296">
                  <c:v>87.213310241699205</c:v>
                </c:pt>
                <c:pt idx="2297">
                  <c:v>87.212699890136705</c:v>
                </c:pt>
                <c:pt idx="2298">
                  <c:v>87.212089538574205</c:v>
                </c:pt>
                <c:pt idx="2299">
                  <c:v>87.211479187011705</c:v>
                </c:pt>
                <c:pt idx="2300">
                  <c:v>87.210868835449205</c:v>
                </c:pt>
                <c:pt idx="2301">
                  <c:v>87.210258483886705</c:v>
                </c:pt>
                <c:pt idx="2302">
                  <c:v>87.209648132324205</c:v>
                </c:pt>
                <c:pt idx="2303">
                  <c:v>87.209037780761705</c:v>
                </c:pt>
                <c:pt idx="2304">
                  <c:v>87.208427429199205</c:v>
                </c:pt>
                <c:pt idx="2305">
                  <c:v>87.207817077636705</c:v>
                </c:pt>
                <c:pt idx="2306">
                  <c:v>87.207214355468693</c:v>
                </c:pt>
                <c:pt idx="2307">
                  <c:v>87.206604003906193</c:v>
                </c:pt>
                <c:pt idx="2308">
                  <c:v>87.205993652343693</c:v>
                </c:pt>
                <c:pt idx="2309">
                  <c:v>87.205383300781193</c:v>
                </c:pt>
                <c:pt idx="2310">
                  <c:v>87.204772949218693</c:v>
                </c:pt>
                <c:pt idx="2311">
                  <c:v>87.204170227050696</c:v>
                </c:pt>
                <c:pt idx="2312">
                  <c:v>87.203559875488196</c:v>
                </c:pt>
                <c:pt idx="2313">
                  <c:v>87.202949523925696</c:v>
                </c:pt>
                <c:pt idx="2314">
                  <c:v>87.202346801757798</c:v>
                </c:pt>
                <c:pt idx="2315">
                  <c:v>87.201736450195298</c:v>
                </c:pt>
                <c:pt idx="2316">
                  <c:v>87.201133728027301</c:v>
                </c:pt>
                <c:pt idx="2317">
                  <c:v>87.200523376464801</c:v>
                </c:pt>
                <c:pt idx="2318">
                  <c:v>87.199920654296804</c:v>
                </c:pt>
                <c:pt idx="2319">
                  <c:v>87.199310302734304</c:v>
                </c:pt>
                <c:pt idx="2320">
                  <c:v>87.198707580566406</c:v>
                </c:pt>
                <c:pt idx="2321">
                  <c:v>87.198097229003906</c:v>
                </c:pt>
                <c:pt idx="2322">
                  <c:v>87.197494506835895</c:v>
                </c:pt>
                <c:pt idx="2323">
                  <c:v>87.196884155273395</c:v>
                </c:pt>
                <c:pt idx="2324">
                  <c:v>87.196281433105398</c:v>
                </c:pt>
                <c:pt idx="2325">
                  <c:v>87.1956787109375</c:v>
                </c:pt>
                <c:pt idx="2326">
                  <c:v>87.195068359375</c:v>
                </c:pt>
                <c:pt idx="2327">
                  <c:v>87.194465637207003</c:v>
                </c:pt>
                <c:pt idx="2328">
                  <c:v>87.193862915039006</c:v>
                </c:pt>
                <c:pt idx="2329">
                  <c:v>87.193260192870994</c:v>
                </c:pt>
                <c:pt idx="2330">
                  <c:v>87.192649841308494</c:v>
                </c:pt>
                <c:pt idx="2331">
                  <c:v>87.192047119140597</c:v>
                </c:pt>
                <c:pt idx="2332">
                  <c:v>87.191444396972599</c:v>
                </c:pt>
                <c:pt idx="2333">
                  <c:v>87.190841674804602</c:v>
                </c:pt>
                <c:pt idx="2334">
                  <c:v>87.190238952636705</c:v>
                </c:pt>
                <c:pt idx="2335">
                  <c:v>87.189636230468693</c:v>
                </c:pt>
                <c:pt idx="2336">
                  <c:v>87.189033508300696</c:v>
                </c:pt>
                <c:pt idx="2337">
                  <c:v>87.188430786132798</c:v>
                </c:pt>
                <c:pt idx="2338">
                  <c:v>87.187828063964801</c:v>
                </c:pt>
                <c:pt idx="2339">
                  <c:v>87.187225341796804</c:v>
                </c:pt>
                <c:pt idx="2340">
                  <c:v>87.186622619628906</c:v>
                </c:pt>
                <c:pt idx="2341">
                  <c:v>87.186019897460895</c:v>
                </c:pt>
                <c:pt idx="2342">
                  <c:v>87.185417175292898</c:v>
                </c:pt>
                <c:pt idx="2343">
                  <c:v>87.184822082519503</c:v>
                </c:pt>
                <c:pt idx="2344">
                  <c:v>87.184219360351506</c:v>
                </c:pt>
                <c:pt idx="2345">
                  <c:v>87.183616638183494</c:v>
                </c:pt>
                <c:pt idx="2346">
                  <c:v>87.183013916015597</c:v>
                </c:pt>
                <c:pt idx="2347">
                  <c:v>87.182411193847599</c:v>
                </c:pt>
                <c:pt idx="2348">
                  <c:v>87.181816101074205</c:v>
                </c:pt>
                <c:pt idx="2349">
                  <c:v>87.181213378906193</c:v>
                </c:pt>
                <c:pt idx="2350">
                  <c:v>87.180610656738196</c:v>
                </c:pt>
                <c:pt idx="2351">
                  <c:v>87.180015563964801</c:v>
                </c:pt>
                <c:pt idx="2352">
                  <c:v>87.179412841796804</c:v>
                </c:pt>
                <c:pt idx="2353">
                  <c:v>87.178817749023395</c:v>
                </c:pt>
                <c:pt idx="2354">
                  <c:v>87.178215026855398</c:v>
                </c:pt>
                <c:pt idx="2355">
                  <c:v>87.177619934082003</c:v>
                </c:pt>
                <c:pt idx="2356">
                  <c:v>87.177017211914006</c:v>
                </c:pt>
                <c:pt idx="2357">
                  <c:v>87.176422119140597</c:v>
                </c:pt>
                <c:pt idx="2358">
                  <c:v>87.175819396972599</c:v>
                </c:pt>
                <c:pt idx="2359">
                  <c:v>87.175224304199205</c:v>
                </c:pt>
                <c:pt idx="2360">
                  <c:v>87.174629211425696</c:v>
                </c:pt>
                <c:pt idx="2361">
                  <c:v>87.174026489257798</c:v>
                </c:pt>
                <c:pt idx="2362">
                  <c:v>87.173431396484304</c:v>
                </c:pt>
                <c:pt idx="2363">
                  <c:v>87.172836303710895</c:v>
                </c:pt>
                <c:pt idx="2364">
                  <c:v>87.172233581542898</c:v>
                </c:pt>
                <c:pt idx="2365">
                  <c:v>87.171638488769503</c:v>
                </c:pt>
                <c:pt idx="2366">
                  <c:v>87.171043395995994</c:v>
                </c:pt>
                <c:pt idx="2367">
                  <c:v>87.170448303222599</c:v>
                </c:pt>
                <c:pt idx="2368">
                  <c:v>87.169853210449205</c:v>
                </c:pt>
                <c:pt idx="2369">
                  <c:v>87.169250488281193</c:v>
                </c:pt>
                <c:pt idx="2370">
                  <c:v>87.168655395507798</c:v>
                </c:pt>
                <c:pt idx="2371">
                  <c:v>87.168060302734304</c:v>
                </c:pt>
                <c:pt idx="2372">
                  <c:v>87.167465209960895</c:v>
                </c:pt>
                <c:pt idx="2373">
                  <c:v>87.1668701171875</c:v>
                </c:pt>
                <c:pt idx="2374">
                  <c:v>87.166275024414006</c:v>
                </c:pt>
                <c:pt idx="2375">
                  <c:v>87.165679931640597</c:v>
                </c:pt>
                <c:pt idx="2376">
                  <c:v>87.165084838867102</c:v>
                </c:pt>
                <c:pt idx="2377">
                  <c:v>87.164489746093693</c:v>
                </c:pt>
                <c:pt idx="2378">
                  <c:v>87.163894653320298</c:v>
                </c:pt>
                <c:pt idx="2379">
                  <c:v>87.163307189941406</c:v>
                </c:pt>
                <c:pt idx="2380">
                  <c:v>87.162712097167898</c:v>
                </c:pt>
                <c:pt idx="2381">
                  <c:v>87.162117004394503</c:v>
                </c:pt>
                <c:pt idx="2382">
                  <c:v>87.161521911620994</c:v>
                </c:pt>
                <c:pt idx="2383">
                  <c:v>87.160926818847599</c:v>
                </c:pt>
                <c:pt idx="2384">
                  <c:v>87.160339355468693</c:v>
                </c:pt>
                <c:pt idx="2385">
                  <c:v>87.159744262695298</c:v>
                </c:pt>
                <c:pt idx="2386">
                  <c:v>87.159149169921804</c:v>
                </c:pt>
                <c:pt idx="2387">
                  <c:v>87.158561706542898</c:v>
                </c:pt>
                <c:pt idx="2388">
                  <c:v>87.157966613769503</c:v>
                </c:pt>
                <c:pt idx="2389">
                  <c:v>87.157371520995994</c:v>
                </c:pt>
                <c:pt idx="2390">
                  <c:v>87.156784057617102</c:v>
                </c:pt>
                <c:pt idx="2391">
                  <c:v>87.156188964843693</c:v>
                </c:pt>
                <c:pt idx="2392">
                  <c:v>87.155601501464801</c:v>
                </c:pt>
                <c:pt idx="2393">
                  <c:v>87.155006408691406</c:v>
                </c:pt>
                <c:pt idx="2394">
                  <c:v>87.1544189453125</c:v>
                </c:pt>
                <c:pt idx="2395">
                  <c:v>87.153823852539006</c:v>
                </c:pt>
                <c:pt idx="2396">
                  <c:v>87.153236389160099</c:v>
                </c:pt>
                <c:pt idx="2397">
                  <c:v>87.152648925781193</c:v>
                </c:pt>
                <c:pt idx="2398">
                  <c:v>87.152053833007798</c:v>
                </c:pt>
                <c:pt idx="2399">
                  <c:v>87.151466369628906</c:v>
                </c:pt>
                <c:pt idx="2400">
                  <c:v>87.15087890625</c:v>
                </c:pt>
                <c:pt idx="2401">
                  <c:v>87.150283813476506</c:v>
                </c:pt>
                <c:pt idx="2402">
                  <c:v>87.149696350097599</c:v>
                </c:pt>
                <c:pt idx="2403">
                  <c:v>87.149108886718693</c:v>
                </c:pt>
                <c:pt idx="2404">
                  <c:v>87.148521423339801</c:v>
                </c:pt>
                <c:pt idx="2405">
                  <c:v>87.147926330566406</c:v>
                </c:pt>
                <c:pt idx="2406">
                  <c:v>87.1473388671875</c:v>
                </c:pt>
                <c:pt idx="2407">
                  <c:v>87.146751403808494</c:v>
                </c:pt>
                <c:pt idx="2408">
                  <c:v>87.146163940429602</c:v>
                </c:pt>
                <c:pt idx="2409">
                  <c:v>87.145576477050696</c:v>
                </c:pt>
                <c:pt idx="2410">
                  <c:v>87.144989013671804</c:v>
                </c:pt>
                <c:pt idx="2411">
                  <c:v>87.144401550292898</c:v>
                </c:pt>
                <c:pt idx="2412">
                  <c:v>87.143814086914006</c:v>
                </c:pt>
                <c:pt idx="2413">
                  <c:v>87.143226623535099</c:v>
                </c:pt>
                <c:pt idx="2414">
                  <c:v>87.142639160156193</c:v>
                </c:pt>
                <c:pt idx="2415">
                  <c:v>87.142051696777301</c:v>
                </c:pt>
                <c:pt idx="2416">
                  <c:v>87.141464233398395</c:v>
                </c:pt>
                <c:pt idx="2417">
                  <c:v>87.140876770019503</c:v>
                </c:pt>
                <c:pt idx="2418">
                  <c:v>87.140289306640597</c:v>
                </c:pt>
                <c:pt idx="2419">
                  <c:v>87.139709472656193</c:v>
                </c:pt>
                <c:pt idx="2420">
                  <c:v>87.139122009277301</c:v>
                </c:pt>
                <c:pt idx="2421">
                  <c:v>87.138534545898395</c:v>
                </c:pt>
                <c:pt idx="2422">
                  <c:v>87.137947082519503</c:v>
                </c:pt>
                <c:pt idx="2423">
                  <c:v>87.137367248535099</c:v>
                </c:pt>
                <c:pt idx="2424">
                  <c:v>87.136779785156193</c:v>
                </c:pt>
                <c:pt idx="2425">
                  <c:v>87.136192321777301</c:v>
                </c:pt>
                <c:pt idx="2426">
                  <c:v>87.135612487792898</c:v>
                </c:pt>
                <c:pt idx="2427">
                  <c:v>87.135025024414006</c:v>
                </c:pt>
                <c:pt idx="2428">
                  <c:v>87.134437561035099</c:v>
                </c:pt>
                <c:pt idx="2429">
                  <c:v>87.133857727050696</c:v>
                </c:pt>
                <c:pt idx="2430">
                  <c:v>87.133270263671804</c:v>
                </c:pt>
                <c:pt idx="2431">
                  <c:v>87.1326904296875</c:v>
                </c:pt>
                <c:pt idx="2432">
                  <c:v>87.132102966308494</c:v>
                </c:pt>
                <c:pt idx="2433">
                  <c:v>87.131523132324205</c:v>
                </c:pt>
                <c:pt idx="2434">
                  <c:v>87.130943298339801</c:v>
                </c:pt>
                <c:pt idx="2435">
                  <c:v>87.130355834960895</c:v>
                </c:pt>
                <c:pt idx="2436">
                  <c:v>87.129776000976506</c:v>
                </c:pt>
                <c:pt idx="2437">
                  <c:v>87.129188537597599</c:v>
                </c:pt>
                <c:pt idx="2438">
                  <c:v>87.128608703613196</c:v>
                </c:pt>
                <c:pt idx="2439">
                  <c:v>87.128028869628906</c:v>
                </c:pt>
                <c:pt idx="2440">
                  <c:v>87.12744140625</c:v>
                </c:pt>
                <c:pt idx="2441">
                  <c:v>87.126861572265597</c:v>
                </c:pt>
                <c:pt idx="2442">
                  <c:v>87.126281738281193</c:v>
                </c:pt>
                <c:pt idx="2443">
                  <c:v>87.125701904296804</c:v>
                </c:pt>
                <c:pt idx="2444">
                  <c:v>87.1251220703125</c:v>
                </c:pt>
                <c:pt idx="2445">
                  <c:v>87.124542236328097</c:v>
                </c:pt>
                <c:pt idx="2446">
                  <c:v>87.123954772949205</c:v>
                </c:pt>
                <c:pt idx="2447">
                  <c:v>87.123374938964801</c:v>
                </c:pt>
                <c:pt idx="2448">
                  <c:v>87.122795104980398</c:v>
                </c:pt>
                <c:pt idx="2449">
                  <c:v>87.122215270995994</c:v>
                </c:pt>
                <c:pt idx="2450">
                  <c:v>87.121635437011705</c:v>
                </c:pt>
                <c:pt idx="2451">
                  <c:v>87.121055603027301</c:v>
                </c:pt>
                <c:pt idx="2452">
                  <c:v>87.120475769042898</c:v>
                </c:pt>
                <c:pt idx="2453">
                  <c:v>87.119895935058494</c:v>
                </c:pt>
                <c:pt idx="2454">
                  <c:v>87.119316101074205</c:v>
                </c:pt>
                <c:pt idx="2455">
                  <c:v>87.118736267089801</c:v>
                </c:pt>
                <c:pt idx="2456">
                  <c:v>87.1181640625</c:v>
                </c:pt>
                <c:pt idx="2457">
                  <c:v>87.117584228515597</c:v>
                </c:pt>
                <c:pt idx="2458">
                  <c:v>87.117004394531193</c:v>
                </c:pt>
                <c:pt idx="2459">
                  <c:v>87.116424560546804</c:v>
                </c:pt>
                <c:pt idx="2460">
                  <c:v>87.1158447265625</c:v>
                </c:pt>
                <c:pt idx="2461">
                  <c:v>87.115272521972599</c:v>
                </c:pt>
                <c:pt idx="2462">
                  <c:v>87.114692687988196</c:v>
                </c:pt>
                <c:pt idx="2463">
                  <c:v>87.114112854003906</c:v>
                </c:pt>
                <c:pt idx="2464">
                  <c:v>87.113540649414006</c:v>
                </c:pt>
                <c:pt idx="2465">
                  <c:v>87.112960815429602</c:v>
                </c:pt>
                <c:pt idx="2466">
                  <c:v>87.112380981445298</c:v>
                </c:pt>
                <c:pt idx="2467">
                  <c:v>87.111808776855398</c:v>
                </c:pt>
                <c:pt idx="2468">
                  <c:v>87.111228942870994</c:v>
                </c:pt>
                <c:pt idx="2469">
                  <c:v>87.110656738281193</c:v>
                </c:pt>
                <c:pt idx="2470">
                  <c:v>87.110076904296804</c:v>
                </c:pt>
                <c:pt idx="2471">
                  <c:v>87.109504699707003</c:v>
                </c:pt>
                <c:pt idx="2472">
                  <c:v>87.108924865722599</c:v>
                </c:pt>
                <c:pt idx="2473">
                  <c:v>87.108352661132798</c:v>
                </c:pt>
                <c:pt idx="2474">
                  <c:v>87.107772827148395</c:v>
                </c:pt>
                <c:pt idx="2475">
                  <c:v>87.107200622558494</c:v>
                </c:pt>
                <c:pt idx="2476">
                  <c:v>87.106628417968693</c:v>
                </c:pt>
                <c:pt idx="2477">
                  <c:v>87.106048583984304</c:v>
                </c:pt>
                <c:pt idx="2478">
                  <c:v>87.105476379394503</c:v>
                </c:pt>
                <c:pt idx="2479">
                  <c:v>87.104904174804602</c:v>
                </c:pt>
                <c:pt idx="2480">
                  <c:v>87.104324340820298</c:v>
                </c:pt>
                <c:pt idx="2481">
                  <c:v>87.103752136230398</c:v>
                </c:pt>
                <c:pt idx="2482">
                  <c:v>87.103179931640597</c:v>
                </c:pt>
                <c:pt idx="2483">
                  <c:v>87.102607727050696</c:v>
                </c:pt>
                <c:pt idx="2484">
                  <c:v>87.102035522460895</c:v>
                </c:pt>
                <c:pt idx="2485">
                  <c:v>87.101455688476506</c:v>
                </c:pt>
                <c:pt idx="2486">
                  <c:v>87.100883483886705</c:v>
                </c:pt>
                <c:pt idx="2487">
                  <c:v>87.100311279296804</c:v>
                </c:pt>
                <c:pt idx="2488">
                  <c:v>87.099739074707003</c:v>
                </c:pt>
                <c:pt idx="2489">
                  <c:v>87.099166870117102</c:v>
                </c:pt>
                <c:pt idx="2490">
                  <c:v>87.098594665527301</c:v>
                </c:pt>
                <c:pt idx="2491">
                  <c:v>87.0980224609375</c:v>
                </c:pt>
                <c:pt idx="2492">
                  <c:v>87.097450256347599</c:v>
                </c:pt>
                <c:pt idx="2493">
                  <c:v>87.096878051757798</c:v>
                </c:pt>
                <c:pt idx="2494">
                  <c:v>87.096305847167898</c:v>
                </c:pt>
                <c:pt idx="2495">
                  <c:v>87.095733642578097</c:v>
                </c:pt>
                <c:pt idx="2496">
                  <c:v>87.095169067382798</c:v>
                </c:pt>
                <c:pt idx="2497">
                  <c:v>87.094596862792898</c:v>
                </c:pt>
                <c:pt idx="2498">
                  <c:v>87.094024658203097</c:v>
                </c:pt>
                <c:pt idx="2499">
                  <c:v>87.093452453613196</c:v>
                </c:pt>
                <c:pt idx="2500">
                  <c:v>87.092880249023395</c:v>
                </c:pt>
                <c:pt idx="2501">
                  <c:v>87.092315673828097</c:v>
                </c:pt>
                <c:pt idx="2502">
                  <c:v>87.091743469238196</c:v>
                </c:pt>
                <c:pt idx="2503">
                  <c:v>87.091171264648395</c:v>
                </c:pt>
                <c:pt idx="2504">
                  <c:v>87.090599060058494</c:v>
                </c:pt>
                <c:pt idx="2505">
                  <c:v>87.090034484863196</c:v>
                </c:pt>
                <c:pt idx="2506">
                  <c:v>87.089462280273395</c:v>
                </c:pt>
                <c:pt idx="2507">
                  <c:v>87.088897705078097</c:v>
                </c:pt>
                <c:pt idx="2508">
                  <c:v>87.088325500488196</c:v>
                </c:pt>
                <c:pt idx="2509">
                  <c:v>87.087760925292898</c:v>
                </c:pt>
                <c:pt idx="2510">
                  <c:v>87.087188720703097</c:v>
                </c:pt>
                <c:pt idx="2511">
                  <c:v>87.086616516113196</c:v>
                </c:pt>
                <c:pt idx="2512">
                  <c:v>87.086051940917898</c:v>
                </c:pt>
                <c:pt idx="2513">
                  <c:v>87.085487365722599</c:v>
                </c:pt>
                <c:pt idx="2514">
                  <c:v>87.084915161132798</c:v>
                </c:pt>
                <c:pt idx="2515">
                  <c:v>87.0843505859375</c:v>
                </c:pt>
                <c:pt idx="2516">
                  <c:v>87.083778381347599</c:v>
                </c:pt>
                <c:pt idx="2517">
                  <c:v>87.083213806152301</c:v>
                </c:pt>
                <c:pt idx="2518">
                  <c:v>87.082649230957003</c:v>
                </c:pt>
                <c:pt idx="2519">
                  <c:v>87.082077026367102</c:v>
                </c:pt>
                <c:pt idx="2520">
                  <c:v>87.081512451171804</c:v>
                </c:pt>
                <c:pt idx="2521">
                  <c:v>87.080947875976506</c:v>
                </c:pt>
                <c:pt idx="2522">
                  <c:v>87.080383300781193</c:v>
                </c:pt>
                <c:pt idx="2523">
                  <c:v>87.079811096191406</c:v>
                </c:pt>
                <c:pt idx="2524">
                  <c:v>87.079246520995994</c:v>
                </c:pt>
                <c:pt idx="2525">
                  <c:v>87.078681945800696</c:v>
                </c:pt>
                <c:pt idx="2526">
                  <c:v>87.078117370605398</c:v>
                </c:pt>
                <c:pt idx="2527">
                  <c:v>87.077552795410099</c:v>
                </c:pt>
                <c:pt idx="2528">
                  <c:v>87.076988220214801</c:v>
                </c:pt>
                <c:pt idx="2529">
                  <c:v>87.076423645019503</c:v>
                </c:pt>
                <c:pt idx="2530">
                  <c:v>87.075859069824205</c:v>
                </c:pt>
                <c:pt idx="2531">
                  <c:v>87.075294494628906</c:v>
                </c:pt>
                <c:pt idx="2532">
                  <c:v>87.074729919433494</c:v>
                </c:pt>
                <c:pt idx="2533">
                  <c:v>87.074165344238196</c:v>
                </c:pt>
                <c:pt idx="2534">
                  <c:v>87.073600769042898</c:v>
                </c:pt>
                <c:pt idx="2535">
                  <c:v>87.073036193847599</c:v>
                </c:pt>
                <c:pt idx="2536">
                  <c:v>87.072471618652301</c:v>
                </c:pt>
                <c:pt idx="2537">
                  <c:v>87.071907043457003</c:v>
                </c:pt>
                <c:pt idx="2538">
                  <c:v>87.071342468261705</c:v>
                </c:pt>
                <c:pt idx="2539">
                  <c:v>87.070777893066406</c:v>
                </c:pt>
                <c:pt idx="2540">
                  <c:v>87.070220947265597</c:v>
                </c:pt>
                <c:pt idx="2541">
                  <c:v>87.069656372070298</c:v>
                </c:pt>
                <c:pt idx="2542">
                  <c:v>87.069091796875</c:v>
                </c:pt>
                <c:pt idx="2543">
                  <c:v>87.068527221679602</c:v>
                </c:pt>
                <c:pt idx="2544">
                  <c:v>87.067970275878906</c:v>
                </c:pt>
                <c:pt idx="2545">
                  <c:v>87.067405700683494</c:v>
                </c:pt>
                <c:pt idx="2546">
                  <c:v>87.066841125488196</c:v>
                </c:pt>
                <c:pt idx="2547">
                  <c:v>87.0662841796875</c:v>
                </c:pt>
                <c:pt idx="2548">
                  <c:v>87.065719604492102</c:v>
                </c:pt>
                <c:pt idx="2549">
                  <c:v>87.065162658691406</c:v>
                </c:pt>
                <c:pt idx="2550">
                  <c:v>87.064598083495994</c:v>
                </c:pt>
                <c:pt idx="2551">
                  <c:v>87.064033508300696</c:v>
                </c:pt>
                <c:pt idx="2552">
                  <c:v>87.0634765625</c:v>
                </c:pt>
                <c:pt idx="2553">
                  <c:v>87.062911987304602</c:v>
                </c:pt>
                <c:pt idx="2554">
                  <c:v>87.062355041503906</c:v>
                </c:pt>
                <c:pt idx="2555">
                  <c:v>87.061798095703097</c:v>
                </c:pt>
                <c:pt idx="2556">
                  <c:v>87.061233520507798</c:v>
                </c:pt>
                <c:pt idx="2557">
                  <c:v>87.060676574707003</c:v>
                </c:pt>
                <c:pt idx="2558">
                  <c:v>87.060111999511705</c:v>
                </c:pt>
                <c:pt idx="2559">
                  <c:v>87.059555053710895</c:v>
                </c:pt>
                <c:pt idx="2560">
                  <c:v>87.058998107910099</c:v>
                </c:pt>
                <c:pt idx="2561">
                  <c:v>87.058433532714801</c:v>
                </c:pt>
                <c:pt idx="2562">
                  <c:v>87.057876586914006</c:v>
                </c:pt>
                <c:pt idx="2563">
                  <c:v>87.057319641113196</c:v>
                </c:pt>
                <c:pt idx="2564">
                  <c:v>87.0567626953125</c:v>
                </c:pt>
                <c:pt idx="2565">
                  <c:v>87.056205749511705</c:v>
                </c:pt>
                <c:pt idx="2566">
                  <c:v>87.055641174316406</c:v>
                </c:pt>
                <c:pt idx="2567">
                  <c:v>87.055084228515597</c:v>
                </c:pt>
                <c:pt idx="2568">
                  <c:v>87.054527282714801</c:v>
                </c:pt>
                <c:pt idx="2569">
                  <c:v>87.053970336914006</c:v>
                </c:pt>
                <c:pt idx="2570">
                  <c:v>87.053413391113196</c:v>
                </c:pt>
                <c:pt idx="2571">
                  <c:v>87.0528564453125</c:v>
                </c:pt>
                <c:pt idx="2572">
                  <c:v>87.052299499511705</c:v>
                </c:pt>
                <c:pt idx="2573">
                  <c:v>87.051742553710895</c:v>
                </c:pt>
                <c:pt idx="2574">
                  <c:v>87.051185607910099</c:v>
                </c:pt>
                <c:pt idx="2575">
                  <c:v>87.050628662109304</c:v>
                </c:pt>
                <c:pt idx="2576">
                  <c:v>87.050071716308494</c:v>
                </c:pt>
                <c:pt idx="2577">
                  <c:v>87.049514770507798</c:v>
                </c:pt>
                <c:pt idx="2578">
                  <c:v>87.048957824707003</c:v>
                </c:pt>
                <c:pt idx="2579">
                  <c:v>87.048400878906193</c:v>
                </c:pt>
                <c:pt idx="2580">
                  <c:v>87.047843933105398</c:v>
                </c:pt>
                <c:pt idx="2581">
                  <c:v>87.047294616699205</c:v>
                </c:pt>
                <c:pt idx="2582">
                  <c:v>87.046737670898395</c:v>
                </c:pt>
                <c:pt idx="2583">
                  <c:v>87.046180725097599</c:v>
                </c:pt>
                <c:pt idx="2584">
                  <c:v>87.045623779296804</c:v>
                </c:pt>
                <c:pt idx="2585">
                  <c:v>87.045066833495994</c:v>
                </c:pt>
                <c:pt idx="2586">
                  <c:v>87.044517517089801</c:v>
                </c:pt>
                <c:pt idx="2587">
                  <c:v>87.043960571289006</c:v>
                </c:pt>
                <c:pt idx="2588">
                  <c:v>87.043403625488196</c:v>
                </c:pt>
                <c:pt idx="2589">
                  <c:v>87.042854309082003</c:v>
                </c:pt>
                <c:pt idx="2590">
                  <c:v>87.042297363281193</c:v>
                </c:pt>
                <c:pt idx="2591">
                  <c:v>87.041748046875</c:v>
                </c:pt>
                <c:pt idx="2592">
                  <c:v>87.041191101074205</c:v>
                </c:pt>
                <c:pt idx="2593">
                  <c:v>87.040634155273395</c:v>
                </c:pt>
                <c:pt idx="2594">
                  <c:v>87.040084838867102</c:v>
                </c:pt>
                <c:pt idx="2595">
                  <c:v>87.039527893066406</c:v>
                </c:pt>
                <c:pt idx="2596">
                  <c:v>87.038978576660099</c:v>
                </c:pt>
                <c:pt idx="2597">
                  <c:v>87.038429260253906</c:v>
                </c:pt>
                <c:pt idx="2598">
                  <c:v>87.037872314453097</c:v>
                </c:pt>
                <c:pt idx="2599">
                  <c:v>87.037322998046804</c:v>
                </c:pt>
                <c:pt idx="2600">
                  <c:v>87.036766052245994</c:v>
                </c:pt>
                <c:pt idx="2601">
                  <c:v>87.036216735839801</c:v>
                </c:pt>
                <c:pt idx="2602">
                  <c:v>87.035667419433494</c:v>
                </c:pt>
                <c:pt idx="2603">
                  <c:v>87.035110473632798</c:v>
                </c:pt>
                <c:pt idx="2604">
                  <c:v>87.034561157226506</c:v>
                </c:pt>
                <c:pt idx="2605">
                  <c:v>87.034011840820298</c:v>
                </c:pt>
                <c:pt idx="2606">
                  <c:v>87.033462524414006</c:v>
                </c:pt>
                <c:pt idx="2607">
                  <c:v>87.032905578613196</c:v>
                </c:pt>
                <c:pt idx="2608">
                  <c:v>87.032356262207003</c:v>
                </c:pt>
                <c:pt idx="2609">
                  <c:v>87.031806945800696</c:v>
                </c:pt>
                <c:pt idx="2610">
                  <c:v>87.031257629394503</c:v>
                </c:pt>
                <c:pt idx="2611">
                  <c:v>87.030708312988196</c:v>
                </c:pt>
                <c:pt idx="2612">
                  <c:v>87.030158996582003</c:v>
                </c:pt>
                <c:pt idx="2613">
                  <c:v>87.029602050781193</c:v>
                </c:pt>
                <c:pt idx="2614">
                  <c:v>87.029052734375</c:v>
                </c:pt>
                <c:pt idx="2615">
                  <c:v>87.028503417968693</c:v>
                </c:pt>
                <c:pt idx="2616">
                  <c:v>87.0279541015625</c:v>
                </c:pt>
                <c:pt idx="2617">
                  <c:v>87.027404785156193</c:v>
                </c:pt>
                <c:pt idx="2618">
                  <c:v>87.02685546875</c:v>
                </c:pt>
                <c:pt idx="2619">
                  <c:v>87.026306152343693</c:v>
                </c:pt>
                <c:pt idx="2620">
                  <c:v>87.025764465332003</c:v>
                </c:pt>
                <c:pt idx="2621">
                  <c:v>87.025215148925696</c:v>
                </c:pt>
                <c:pt idx="2622">
                  <c:v>87.024665832519503</c:v>
                </c:pt>
                <c:pt idx="2623">
                  <c:v>87.024116516113196</c:v>
                </c:pt>
                <c:pt idx="2624">
                  <c:v>87.023567199707003</c:v>
                </c:pt>
                <c:pt idx="2625">
                  <c:v>87.023017883300696</c:v>
                </c:pt>
                <c:pt idx="2626">
                  <c:v>87.022476196289006</c:v>
                </c:pt>
                <c:pt idx="2627">
                  <c:v>87.021926879882798</c:v>
                </c:pt>
                <c:pt idx="2628">
                  <c:v>87.021377563476506</c:v>
                </c:pt>
                <c:pt idx="2629">
                  <c:v>87.020828247070298</c:v>
                </c:pt>
                <c:pt idx="2630">
                  <c:v>87.020286560058494</c:v>
                </c:pt>
                <c:pt idx="2631">
                  <c:v>87.019737243652301</c:v>
                </c:pt>
                <c:pt idx="2632">
                  <c:v>87.019187927245994</c:v>
                </c:pt>
                <c:pt idx="2633">
                  <c:v>87.018646240234304</c:v>
                </c:pt>
                <c:pt idx="2634">
                  <c:v>87.018096923828097</c:v>
                </c:pt>
                <c:pt idx="2635">
                  <c:v>87.017547607421804</c:v>
                </c:pt>
                <c:pt idx="2636">
                  <c:v>87.017005920410099</c:v>
                </c:pt>
                <c:pt idx="2637">
                  <c:v>87.016456604003906</c:v>
                </c:pt>
                <c:pt idx="2638">
                  <c:v>87.015914916992102</c:v>
                </c:pt>
                <c:pt idx="2639">
                  <c:v>87.015365600585895</c:v>
                </c:pt>
                <c:pt idx="2640">
                  <c:v>87.014823913574205</c:v>
                </c:pt>
                <c:pt idx="2641">
                  <c:v>87.014274597167898</c:v>
                </c:pt>
                <c:pt idx="2642">
                  <c:v>87.013732910156193</c:v>
                </c:pt>
                <c:pt idx="2643">
                  <c:v>87.013191223144503</c:v>
                </c:pt>
                <c:pt idx="2644">
                  <c:v>87.012641906738196</c:v>
                </c:pt>
                <c:pt idx="2645">
                  <c:v>87.012100219726506</c:v>
                </c:pt>
                <c:pt idx="2646">
                  <c:v>87.011558532714801</c:v>
                </c:pt>
                <c:pt idx="2647">
                  <c:v>87.011009216308494</c:v>
                </c:pt>
                <c:pt idx="2648">
                  <c:v>87.010467529296804</c:v>
                </c:pt>
                <c:pt idx="2649">
                  <c:v>87.009925842285099</c:v>
                </c:pt>
                <c:pt idx="2650">
                  <c:v>87.009384155273395</c:v>
                </c:pt>
                <c:pt idx="2651">
                  <c:v>87.008834838867102</c:v>
                </c:pt>
                <c:pt idx="2652">
                  <c:v>87.008293151855398</c:v>
                </c:pt>
                <c:pt idx="2653">
                  <c:v>87.007751464843693</c:v>
                </c:pt>
                <c:pt idx="2654">
                  <c:v>87.007209777832003</c:v>
                </c:pt>
                <c:pt idx="2655">
                  <c:v>87.006668090820298</c:v>
                </c:pt>
                <c:pt idx="2656">
                  <c:v>87.006126403808494</c:v>
                </c:pt>
                <c:pt idx="2657">
                  <c:v>87.005577087402301</c:v>
                </c:pt>
                <c:pt idx="2658">
                  <c:v>87.005035400390597</c:v>
                </c:pt>
                <c:pt idx="2659">
                  <c:v>87.004493713378906</c:v>
                </c:pt>
                <c:pt idx="2660">
                  <c:v>87.003952026367102</c:v>
                </c:pt>
                <c:pt idx="2661">
                  <c:v>87.003410339355398</c:v>
                </c:pt>
                <c:pt idx="2662">
                  <c:v>87.002868652343693</c:v>
                </c:pt>
                <c:pt idx="2663">
                  <c:v>87.002326965332003</c:v>
                </c:pt>
                <c:pt idx="2664">
                  <c:v>87.001792907714801</c:v>
                </c:pt>
                <c:pt idx="2665">
                  <c:v>87.001251220703097</c:v>
                </c:pt>
                <c:pt idx="2666">
                  <c:v>87.000709533691406</c:v>
                </c:pt>
                <c:pt idx="2667">
                  <c:v>87.000167846679602</c:v>
                </c:pt>
                <c:pt idx="2668">
                  <c:v>86.999626159667898</c:v>
                </c:pt>
                <c:pt idx="2669">
                  <c:v>86.999084472656193</c:v>
                </c:pt>
                <c:pt idx="2670">
                  <c:v>86.998542785644503</c:v>
                </c:pt>
                <c:pt idx="2671">
                  <c:v>86.998008728027301</c:v>
                </c:pt>
                <c:pt idx="2672">
                  <c:v>86.997467041015597</c:v>
                </c:pt>
                <c:pt idx="2673">
                  <c:v>86.996925354003906</c:v>
                </c:pt>
                <c:pt idx="2674">
                  <c:v>86.996383666992102</c:v>
                </c:pt>
                <c:pt idx="2675">
                  <c:v>86.995849609375</c:v>
                </c:pt>
                <c:pt idx="2676">
                  <c:v>86.995307922363196</c:v>
                </c:pt>
                <c:pt idx="2677">
                  <c:v>86.994766235351506</c:v>
                </c:pt>
                <c:pt idx="2678">
                  <c:v>86.994232177734304</c:v>
                </c:pt>
                <c:pt idx="2679">
                  <c:v>86.993690490722599</c:v>
                </c:pt>
                <c:pt idx="2680">
                  <c:v>86.993156433105398</c:v>
                </c:pt>
                <c:pt idx="2681">
                  <c:v>86.992614746093693</c:v>
                </c:pt>
                <c:pt idx="2682">
                  <c:v>86.992080688476506</c:v>
                </c:pt>
                <c:pt idx="2683">
                  <c:v>86.991539001464801</c:v>
                </c:pt>
                <c:pt idx="2684">
                  <c:v>86.991004943847599</c:v>
                </c:pt>
                <c:pt idx="2685">
                  <c:v>86.990463256835895</c:v>
                </c:pt>
                <c:pt idx="2686">
                  <c:v>86.989929199218693</c:v>
                </c:pt>
                <c:pt idx="2687">
                  <c:v>86.989387512207003</c:v>
                </c:pt>
                <c:pt idx="2688">
                  <c:v>86.988853454589801</c:v>
                </c:pt>
                <c:pt idx="2689">
                  <c:v>86.988319396972599</c:v>
                </c:pt>
                <c:pt idx="2690">
                  <c:v>86.987777709960895</c:v>
                </c:pt>
                <c:pt idx="2691">
                  <c:v>86.987243652343693</c:v>
                </c:pt>
                <c:pt idx="2692">
                  <c:v>86.986709594726506</c:v>
                </c:pt>
                <c:pt idx="2693">
                  <c:v>86.986167907714801</c:v>
                </c:pt>
                <c:pt idx="2694">
                  <c:v>86.985633850097599</c:v>
                </c:pt>
                <c:pt idx="2695">
                  <c:v>86.985099792480398</c:v>
                </c:pt>
                <c:pt idx="2696">
                  <c:v>86.984565734863196</c:v>
                </c:pt>
                <c:pt idx="2697">
                  <c:v>86.984024047851506</c:v>
                </c:pt>
                <c:pt idx="2698">
                  <c:v>86.983489990234304</c:v>
                </c:pt>
                <c:pt idx="2699">
                  <c:v>86.982955932617102</c:v>
                </c:pt>
                <c:pt idx="2700">
                  <c:v>86.982421875</c:v>
                </c:pt>
                <c:pt idx="2701">
                  <c:v>86.981887817382798</c:v>
                </c:pt>
                <c:pt idx="2702">
                  <c:v>86.981353759765597</c:v>
                </c:pt>
                <c:pt idx="2703">
                  <c:v>86.980819702148395</c:v>
                </c:pt>
                <c:pt idx="2704">
                  <c:v>86.980285644531193</c:v>
                </c:pt>
                <c:pt idx="2705">
                  <c:v>86.979751586914006</c:v>
                </c:pt>
                <c:pt idx="2706">
                  <c:v>86.979217529296804</c:v>
                </c:pt>
                <c:pt idx="2707">
                  <c:v>86.978683471679602</c:v>
                </c:pt>
                <c:pt idx="2708">
                  <c:v>86.9781494140625</c:v>
                </c:pt>
                <c:pt idx="2709">
                  <c:v>86.977615356445298</c:v>
                </c:pt>
                <c:pt idx="2710">
                  <c:v>86.977081298828097</c:v>
                </c:pt>
                <c:pt idx="2711">
                  <c:v>86.976547241210895</c:v>
                </c:pt>
                <c:pt idx="2712">
                  <c:v>86.976013183593693</c:v>
                </c:pt>
                <c:pt idx="2713">
                  <c:v>86.975479125976506</c:v>
                </c:pt>
                <c:pt idx="2714">
                  <c:v>86.974945068359304</c:v>
                </c:pt>
                <c:pt idx="2715">
                  <c:v>86.974418640136705</c:v>
                </c:pt>
                <c:pt idx="2716">
                  <c:v>86.973884582519503</c:v>
                </c:pt>
                <c:pt idx="2717">
                  <c:v>86.973350524902301</c:v>
                </c:pt>
                <c:pt idx="2718">
                  <c:v>86.972816467285099</c:v>
                </c:pt>
                <c:pt idx="2719">
                  <c:v>86.972282409667898</c:v>
                </c:pt>
                <c:pt idx="2720">
                  <c:v>86.971755981445298</c:v>
                </c:pt>
                <c:pt idx="2721">
                  <c:v>86.971221923828097</c:v>
                </c:pt>
                <c:pt idx="2722">
                  <c:v>86.970687866210895</c:v>
                </c:pt>
                <c:pt idx="2723">
                  <c:v>86.970161437988196</c:v>
                </c:pt>
                <c:pt idx="2724">
                  <c:v>86.969627380370994</c:v>
                </c:pt>
                <c:pt idx="2725">
                  <c:v>86.969100952148395</c:v>
                </c:pt>
                <c:pt idx="2726">
                  <c:v>86.968566894531193</c:v>
                </c:pt>
                <c:pt idx="2727">
                  <c:v>86.968040466308494</c:v>
                </c:pt>
                <c:pt idx="2728">
                  <c:v>86.967506408691406</c:v>
                </c:pt>
                <c:pt idx="2729">
                  <c:v>86.966972351074205</c:v>
                </c:pt>
                <c:pt idx="2730">
                  <c:v>86.966445922851506</c:v>
                </c:pt>
                <c:pt idx="2731">
                  <c:v>86.965919494628906</c:v>
                </c:pt>
                <c:pt idx="2732">
                  <c:v>86.965385437011705</c:v>
                </c:pt>
                <c:pt idx="2733">
                  <c:v>86.964859008789006</c:v>
                </c:pt>
                <c:pt idx="2734">
                  <c:v>86.964324951171804</c:v>
                </c:pt>
                <c:pt idx="2735">
                  <c:v>86.963798522949205</c:v>
                </c:pt>
                <c:pt idx="2736">
                  <c:v>86.963272094726506</c:v>
                </c:pt>
                <c:pt idx="2737">
                  <c:v>86.962738037109304</c:v>
                </c:pt>
                <c:pt idx="2738">
                  <c:v>86.962211608886705</c:v>
                </c:pt>
                <c:pt idx="2739">
                  <c:v>86.961685180664006</c:v>
                </c:pt>
                <c:pt idx="2740">
                  <c:v>86.961151123046804</c:v>
                </c:pt>
                <c:pt idx="2741">
                  <c:v>86.960624694824205</c:v>
                </c:pt>
                <c:pt idx="2742">
                  <c:v>86.960098266601506</c:v>
                </c:pt>
                <c:pt idx="2743">
                  <c:v>86.959571838378906</c:v>
                </c:pt>
                <c:pt idx="2744">
                  <c:v>86.959037780761705</c:v>
                </c:pt>
                <c:pt idx="2745">
                  <c:v>86.958511352539006</c:v>
                </c:pt>
                <c:pt idx="2746">
                  <c:v>86.957984924316406</c:v>
                </c:pt>
                <c:pt idx="2747">
                  <c:v>86.957458496093693</c:v>
                </c:pt>
                <c:pt idx="2748">
                  <c:v>86.956932067870994</c:v>
                </c:pt>
                <c:pt idx="2749">
                  <c:v>86.956405639648395</c:v>
                </c:pt>
                <c:pt idx="2750">
                  <c:v>86.955879211425696</c:v>
                </c:pt>
                <c:pt idx="2751">
                  <c:v>86.955352783203097</c:v>
                </c:pt>
                <c:pt idx="2752">
                  <c:v>86.954826354980398</c:v>
                </c:pt>
                <c:pt idx="2753">
                  <c:v>86.954299926757798</c:v>
                </c:pt>
                <c:pt idx="2754">
                  <c:v>86.953773498535099</c:v>
                </c:pt>
                <c:pt idx="2755">
                  <c:v>86.9532470703125</c:v>
                </c:pt>
                <c:pt idx="2756">
                  <c:v>86.952720642089801</c:v>
                </c:pt>
                <c:pt idx="2757">
                  <c:v>86.952194213867102</c:v>
                </c:pt>
                <c:pt idx="2758">
                  <c:v>86.951667785644503</c:v>
                </c:pt>
                <c:pt idx="2759">
                  <c:v>86.951141357421804</c:v>
                </c:pt>
                <c:pt idx="2760">
                  <c:v>86.950614929199205</c:v>
                </c:pt>
                <c:pt idx="2761">
                  <c:v>86.950096130370994</c:v>
                </c:pt>
                <c:pt idx="2762">
                  <c:v>86.949569702148395</c:v>
                </c:pt>
                <c:pt idx="2763">
                  <c:v>86.949043273925696</c:v>
                </c:pt>
                <c:pt idx="2764">
                  <c:v>86.948516845703097</c:v>
                </c:pt>
                <c:pt idx="2765">
                  <c:v>86.947990417480398</c:v>
                </c:pt>
                <c:pt idx="2766">
                  <c:v>86.947471618652301</c:v>
                </c:pt>
                <c:pt idx="2767">
                  <c:v>86.946945190429602</c:v>
                </c:pt>
                <c:pt idx="2768">
                  <c:v>86.946418762207003</c:v>
                </c:pt>
                <c:pt idx="2769">
                  <c:v>86.945899963378906</c:v>
                </c:pt>
                <c:pt idx="2770">
                  <c:v>86.945373535156193</c:v>
                </c:pt>
                <c:pt idx="2771">
                  <c:v>86.944847106933494</c:v>
                </c:pt>
                <c:pt idx="2772">
                  <c:v>86.944328308105398</c:v>
                </c:pt>
                <c:pt idx="2773">
                  <c:v>86.943801879882798</c:v>
                </c:pt>
                <c:pt idx="2774">
                  <c:v>86.943283081054602</c:v>
                </c:pt>
                <c:pt idx="2775">
                  <c:v>86.942756652832003</c:v>
                </c:pt>
                <c:pt idx="2776">
                  <c:v>86.942237854003906</c:v>
                </c:pt>
                <c:pt idx="2777">
                  <c:v>86.941711425781193</c:v>
                </c:pt>
                <c:pt idx="2778">
                  <c:v>86.941192626953097</c:v>
                </c:pt>
                <c:pt idx="2779">
                  <c:v>86.940666198730398</c:v>
                </c:pt>
                <c:pt idx="2780">
                  <c:v>86.940147399902301</c:v>
                </c:pt>
                <c:pt idx="2781">
                  <c:v>86.939620971679602</c:v>
                </c:pt>
                <c:pt idx="2782">
                  <c:v>86.939102172851506</c:v>
                </c:pt>
                <c:pt idx="2783">
                  <c:v>86.938583374023395</c:v>
                </c:pt>
                <c:pt idx="2784">
                  <c:v>86.938056945800696</c:v>
                </c:pt>
                <c:pt idx="2785">
                  <c:v>86.937538146972599</c:v>
                </c:pt>
                <c:pt idx="2786">
                  <c:v>86.937019348144503</c:v>
                </c:pt>
                <c:pt idx="2787">
                  <c:v>86.936492919921804</c:v>
                </c:pt>
                <c:pt idx="2788">
                  <c:v>86.935974121093693</c:v>
                </c:pt>
                <c:pt idx="2789">
                  <c:v>86.935455322265597</c:v>
                </c:pt>
                <c:pt idx="2790">
                  <c:v>86.9349365234375</c:v>
                </c:pt>
                <c:pt idx="2791">
                  <c:v>86.934417724609304</c:v>
                </c:pt>
                <c:pt idx="2792">
                  <c:v>86.933891296386705</c:v>
                </c:pt>
                <c:pt idx="2793">
                  <c:v>86.933372497558494</c:v>
                </c:pt>
                <c:pt idx="2794">
                  <c:v>86.932853698730398</c:v>
                </c:pt>
                <c:pt idx="2795">
                  <c:v>86.932334899902301</c:v>
                </c:pt>
                <c:pt idx="2796">
                  <c:v>86.931816101074205</c:v>
                </c:pt>
                <c:pt idx="2797">
                  <c:v>86.931297302245994</c:v>
                </c:pt>
                <c:pt idx="2798">
                  <c:v>86.930778503417898</c:v>
                </c:pt>
                <c:pt idx="2799">
                  <c:v>86.930259704589801</c:v>
                </c:pt>
                <c:pt idx="2800">
                  <c:v>86.929740905761705</c:v>
                </c:pt>
                <c:pt idx="2801">
                  <c:v>86.929222106933494</c:v>
                </c:pt>
                <c:pt idx="2802">
                  <c:v>86.928703308105398</c:v>
                </c:pt>
                <c:pt idx="2803">
                  <c:v>86.928184509277301</c:v>
                </c:pt>
                <c:pt idx="2804">
                  <c:v>86.927665710449205</c:v>
                </c:pt>
                <c:pt idx="2805">
                  <c:v>86.927146911620994</c:v>
                </c:pt>
                <c:pt idx="2806">
                  <c:v>86.926628112792898</c:v>
                </c:pt>
                <c:pt idx="2807">
                  <c:v>86.926109313964801</c:v>
                </c:pt>
                <c:pt idx="2808">
                  <c:v>86.925590515136705</c:v>
                </c:pt>
                <c:pt idx="2809">
                  <c:v>86.925079345703097</c:v>
                </c:pt>
                <c:pt idx="2810">
                  <c:v>86.924560546875</c:v>
                </c:pt>
                <c:pt idx="2811">
                  <c:v>86.924041748046804</c:v>
                </c:pt>
                <c:pt idx="2812">
                  <c:v>86.923522949218693</c:v>
                </c:pt>
                <c:pt idx="2813">
                  <c:v>86.923004150390597</c:v>
                </c:pt>
                <c:pt idx="2814">
                  <c:v>86.922492980957003</c:v>
                </c:pt>
                <c:pt idx="2815">
                  <c:v>86.921974182128906</c:v>
                </c:pt>
                <c:pt idx="2816">
                  <c:v>86.921455383300696</c:v>
                </c:pt>
                <c:pt idx="2817">
                  <c:v>86.920944213867102</c:v>
                </c:pt>
                <c:pt idx="2818">
                  <c:v>86.920425415039006</c:v>
                </c:pt>
                <c:pt idx="2819">
                  <c:v>86.919906616210895</c:v>
                </c:pt>
                <c:pt idx="2820">
                  <c:v>86.919395446777301</c:v>
                </c:pt>
                <c:pt idx="2821">
                  <c:v>86.918876647949205</c:v>
                </c:pt>
                <c:pt idx="2822">
                  <c:v>86.918365478515597</c:v>
                </c:pt>
                <c:pt idx="2823">
                  <c:v>86.9178466796875</c:v>
                </c:pt>
                <c:pt idx="2824">
                  <c:v>86.917335510253906</c:v>
                </c:pt>
                <c:pt idx="2825">
                  <c:v>86.916816711425696</c:v>
                </c:pt>
                <c:pt idx="2826">
                  <c:v>86.916305541992102</c:v>
                </c:pt>
                <c:pt idx="2827">
                  <c:v>86.915786743164006</c:v>
                </c:pt>
                <c:pt idx="2828">
                  <c:v>86.915275573730398</c:v>
                </c:pt>
                <c:pt idx="2829">
                  <c:v>86.914756774902301</c:v>
                </c:pt>
                <c:pt idx="2830">
                  <c:v>86.914245605468693</c:v>
                </c:pt>
                <c:pt idx="2831">
                  <c:v>86.913726806640597</c:v>
                </c:pt>
                <c:pt idx="2832">
                  <c:v>86.913215637207003</c:v>
                </c:pt>
                <c:pt idx="2833">
                  <c:v>86.912704467773395</c:v>
                </c:pt>
                <c:pt idx="2834">
                  <c:v>86.912185668945298</c:v>
                </c:pt>
                <c:pt idx="2835">
                  <c:v>86.911674499511705</c:v>
                </c:pt>
                <c:pt idx="2836">
                  <c:v>86.911163330078097</c:v>
                </c:pt>
                <c:pt idx="2837">
                  <c:v>86.910652160644503</c:v>
                </c:pt>
                <c:pt idx="2838">
                  <c:v>86.910133361816406</c:v>
                </c:pt>
                <c:pt idx="2839">
                  <c:v>86.909622192382798</c:v>
                </c:pt>
                <c:pt idx="2840">
                  <c:v>86.909111022949205</c:v>
                </c:pt>
                <c:pt idx="2841">
                  <c:v>86.908599853515597</c:v>
                </c:pt>
                <c:pt idx="2842">
                  <c:v>86.908088684082003</c:v>
                </c:pt>
                <c:pt idx="2843">
                  <c:v>86.907577514648395</c:v>
                </c:pt>
                <c:pt idx="2844">
                  <c:v>86.907058715820298</c:v>
                </c:pt>
                <c:pt idx="2845">
                  <c:v>86.906547546386705</c:v>
                </c:pt>
                <c:pt idx="2846">
                  <c:v>86.906036376953097</c:v>
                </c:pt>
                <c:pt idx="2847">
                  <c:v>86.905525207519503</c:v>
                </c:pt>
                <c:pt idx="2848">
                  <c:v>86.905014038085895</c:v>
                </c:pt>
                <c:pt idx="2849">
                  <c:v>86.904502868652301</c:v>
                </c:pt>
                <c:pt idx="2850">
                  <c:v>86.903991699218693</c:v>
                </c:pt>
                <c:pt idx="2851">
                  <c:v>86.903480529785099</c:v>
                </c:pt>
                <c:pt idx="2852">
                  <c:v>86.902969360351506</c:v>
                </c:pt>
                <c:pt idx="2853">
                  <c:v>86.902458190917898</c:v>
                </c:pt>
                <c:pt idx="2854">
                  <c:v>86.901947021484304</c:v>
                </c:pt>
                <c:pt idx="2855">
                  <c:v>86.901435852050696</c:v>
                </c:pt>
                <c:pt idx="2856">
                  <c:v>86.900932312011705</c:v>
                </c:pt>
                <c:pt idx="2857">
                  <c:v>86.900421142578097</c:v>
                </c:pt>
                <c:pt idx="2858">
                  <c:v>86.899909973144503</c:v>
                </c:pt>
                <c:pt idx="2859">
                  <c:v>86.899398803710895</c:v>
                </c:pt>
                <c:pt idx="2860">
                  <c:v>86.898887634277301</c:v>
                </c:pt>
                <c:pt idx="2861">
                  <c:v>86.898376464843693</c:v>
                </c:pt>
                <c:pt idx="2862">
                  <c:v>86.897872924804602</c:v>
                </c:pt>
                <c:pt idx="2863">
                  <c:v>86.897361755370994</c:v>
                </c:pt>
                <c:pt idx="2864">
                  <c:v>86.8968505859375</c:v>
                </c:pt>
                <c:pt idx="2865">
                  <c:v>86.896347045898395</c:v>
                </c:pt>
                <c:pt idx="2866">
                  <c:v>86.895835876464801</c:v>
                </c:pt>
                <c:pt idx="2867">
                  <c:v>86.895324707031193</c:v>
                </c:pt>
                <c:pt idx="2868">
                  <c:v>86.894821166992102</c:v>
                </c:pt>
                <c:pt idx="2869">
                  <c:v>86.894309997558494</c:v>
                </c:pt>
                <c:pt idx="2870">
                  <c:v>86.893798828125</c:v>
                </c:pt>
                <c:pt idx="2871">
                  <c:v>86.893295288085895</c:v>
                </c:pt>
                <c:pt idx="2872">
                  <c:v>86.892784118652301</c:v>
                </c:pt>
                <c:pt idx="2873">
                  <c:v>86.892280578613196</c:v>
                </c:pt>
                <c:pt idx="2874">
                  <c:v>86.891769409179602</c:v>
                </c:pt>
                <c:pt idx="2875">
                  <c:v>86.891265869140597</c:v>
                </c:pt>
                <c:pt idx="2876">
                  <c:v>86.890754699707003</c:v>
                </c:pt>
                <c:pt idx="2877">
                  <c:v>86.890251159667898</c:v>
                </c:pt>
                <c:pt idx="2878">
                  <c:v>86.889739990234304</c:v>
                </c:pt>
                <c:pt idx="2879">
                  <c:v>86.889236450195298</c:v>
                </c:pt>
                <c:pt idx="2880">
                  <c:v>86.888732910156193</c:v>
                </c:pt>
                <c:pt idx="2881">
                  <c:v>86.888221740722599</c:v>
                </c:pt>
                <c:pt idx="2882">
                  <c:v>86.887718200683494</c:v>
                </c:pt>
                <c:pt idx="2883">
                  <c:v>86.88720703125</c:v>
                </c:pt>
                <c:pt idx="2884">
                  <c:v>86.886703491210895</c:v>
                </c:pt>
                <c:pt idx="2885">
                  <c:v>86.886199951171804</c:v>
                </c:pt>
                <c:pt idx="2886">
                  <c:v>86.885696411132798</c:v>
                </c:pt>
                <c:pt idx="2887">
                  <c:v>86.885185241699205</c:v>
                </c:pt>
                <c:pt idx="2888">
                  <c:v>86.884681701660099</c:v>
                </c:pt>
                <c:pt idx="2889">
                  <c:v>86.884178161620994</c:v>
                </c:pt>
                <c:pt idx="2890">
                  <c:v>86.883674621582003</c:v>
                </c:pt>
                <c:pt idx="2891">
                  <c:v>86.883163452148395</c:v>
                </c:pt>
                <c:pt idx="2892">
                  <c:v>86.882659912109304</c:v>
                </c:pt>
                <c:pt idx="2893">
                  <c:v>86.882156372070298</c:v>
                </c:pt>
                <c:pt idx="2894">
                  <c:v>86.881652832031193</c:v>
                </c:pt>
                <c:pt idx="2895">
                  <c:v>86.881149291992102</c:v>
                </c:pt>
                <c:pt idx="2896">
                  <c:v>86.880645751953097</c:v>
                </c:pt>
                <c:pt idx="2897">
                  <c:v>86.880142211914006</c:v>
                </c:pt>
                <c:pt idx="2898">
                  <c:v>86.879638671875</c:v>
                </c:pt>
                <c:pt idx="2899">
                  <c:v>86.879135131835895</c:v>
                </c:pt>
                <c:pt idx="2900">
                  <c:v>86.878631591796804</c:v>
                </c:pt>
                <c:pt idx="2901">
                  <c:v>86.878128051757798</c:v>
                </c:pt>
                <c:pt idx="2902">
                  <c:v>86.877624511718693</c:v>
                </c:pt>
                <c:pt idx="2903">
                  <c:v>86.877120971679602</c:v>
                </c:pt>
                <c:pt idx="2904">
                  <c:v>86.876617431640597</c:v>
                </c:pt>
                <c:pt idx="2905">
                  <c:v>86.876113891601506</c:v>
                </c:pt>
                <c:pt idx="2906">
                  <c:v>86.8756103515625</c:v>
                </c:pt>
                <c:pt idx="2907">
                  <c:v>86.875106811523395</c:v>
                </c:pt>
                <c:pt idx="2908">
                  <c:v>86.874603271484304</c:v>
                </c:pt>
                <c:pt idx="2909">
                  <c:v>86.874099731445298</c:v>
                </c:pt>
                <c:pt idx="2910">
                  <c:v>86.873603820800696</c:v>
                </c:pt>
                <c:pt idx="2911">
                  <c:v>86.873100280761705</c:v>
                </c:pt>
                <c:pt idx="2912">
                  <c:v>86.872596740722599</c:v>
                </c:pt>
                <c:pt idx="2913">
                  <c:v>86.872093200683494</c:v>
                </c:pt>
                <c:pt idx="2914">
                  <c:v>86.871597290039006</c:v>
                </c:pt>
                <c:pt idx="2915">
                  <c:v>86.87109375</c:v>
                </c:pt>
                <c:pt idx="2916">
                  <c:v>86.870590209960895</c:v>
                </c:pt>
                <c:pt idx="2917">
                  <c:v>86.870086669921804</c:v>
                </c:pt>
                <c:pt idx="2918">
                  <c:v>86.869590759277301</c:v>
                </c:pt>
                <c:pt idx="2919">
                  <c:v>86.869087219238196</c:v>
                </c:pt>
                <c:pt idx="2920">
                  <c:v>86.868591308593693</c:v>
                </c:pt>
                <c:pt idx="2921">
                  <c:v>86.868087768554602</c:v>
                </c:pt>
                <c:pt idx="2922">
                  <c:v>86.867584228515597</c:v>
                </c:pt>
                <c:pt idx="2923">
                  <c:v>86.867088317870994</c:v>
                </c:pt>
                <c:pt idx="2924">
                  <c:v>86.866584777832003</c:v>
                </c:pt>
                <c:pt idx="2925">
                  <c:v>86.8660888671875</c:v>
                </c:pt>
                <c:pt idx="2926">
                  <c:v>86.865585327148395</c:v>
                </c:pt>
                <c:pt idx="2927">
                  <c:v>86.865089416503906</c:v>
                </c:pt>
                <c:pt idx="2928">
                  <c:v>86.864585876464801</c:v>
                </c:pt>
                <c:pt idx="2929">
                  <c:v>86.864089965820298</c:v>
                </c:pt>
                <c:pt idx="2930">
                  <c:v>86.863586425781193</c:v>
                </c:pt>
                <c:pt idx="2931">
                  <c:v>86.863090515136705</c:v>
                </c:pt>
                <c:pt idx="2932">
                  <c:v>86.862594604492102</c:v>
                </c:pt>
                <c:pt idx="2933">
                  <c:v>86.862091064453097</c:v>
                </c:pt>
                <c:pt idx="2934">
                  <c:v>86.861595153808494</c:v>
                </c:pt>
                <c:pt idx="2935">
                  <c:v>86.861099243164006</c:v>
                </c:pt>
                <c:pt idx="2936">
                  <c:v>86.860595703125</c:v>
                </c:pt>
                <c:pt idx="2937">
                  <c:v>86.860099792480398</c:v>
                </c:pt>
                <c:pt idx="2938">
                  <c:v>86.859603881835895</c:v>
                </c:pt>
                <c:pt idx="2939">
                  <c:v>86.859100341796804</c:v>
                </c:pt>
                <c:pt idx="2940">
                  <c:v>86.858604431152301</c:v>
                </c:pt>
                <c:pt idx="2941">
                  <c:v>86.858108520507798</c:v>
                </c:pt>
                <c:pt idx="2942">
                  <c:v>86.857612609863196</c:v>
                </c:pt>
                <c:pt idx="2943">
                  <c:v>86.857116699218693</c:v>
                </c:pt>
                <c:pt idx="2944">
                  <c:v>86.856613159179602</c:v>
                </c:pt>
                <c:pt idx="2945">
                  <c:v>86.856117248535099</c:v>
                </c:pt>
                <c:pt idx="2946">
                  <c:v>86.855621337890597</c:v>
                </c:pt>
                <c:pt idx="2947">
                  <c:v>86.855125427245994</c:v>
                </c:pt>
                <c:pt idx="2948">
                  <c:v>86.854629516601506</c:v>
                </c:pt>
                <c:pt idx="2949">
                  <c:v>86.854133605957003</c:v>
                </c:pt>
                <c:pt idx="2950">
                  <c:v>86.8536376953125</c:v>
                </c:pt>
                <c:pt idx="2951">
                  <c:v>86.853141784667898</c:v>
                </c:pt>
                <c:pt idx="2952">
                  <c:v>86.852645874023395</c:v>
                </c:pt>
                <c:pt idx="2953">
                  <c:v>86.852149963378906</c:v>
                </c:pt>
                <c:pt idx="2954">
                  <c:v>86.851654052734304</c:v>
                </c:pt>
                <c:pt idx="2955">
                  <c:v>86.851158142089801</c:v>
                </c:pt>
                <c:pt idx="2956">
                  <c:v>86.850662231445298</c:v>
                </c:pt>
                <c:pt idx="2957">
                  <c:v>86.850166320800696</c:v>
                </c:pt>
                <c:pt idx="2958">
                  <c:v>86.849670410156193</c:v>
                </c:pt>
                <c:pt idx="2959">
                  <c:v>86.849174499511705</c:v>
                </c:pt>
                <c:pt idx="2960">
                  <c:v>86.848678588867102</c:v>
                </c:pt>
                <c:pt idx="2961">
                  <c:v>86.848190307617102</c:v>
                </c:pt>
                <c:pt idx="2962">
                  <c:v>86.847694396972599</c:v>
                </c:pt>
                <c:pt idx="2963">
                  <c:v>86.847198486328097</c:v>
                </c:pt>
                <c:pt idx="2964">
                  <c:v>86.846702575683494</c:v>
                </c:pt>
                <c:pt idx="2965">
                  <c:v>86.846206665039006</c:v>
                </c:pt>
                <c:pt idx="2966">
                  <c:v>86.845718383789006</c:v>
                </c:pt>
                <c:pt idx="2967">
                  <c:v>86.845222473144503</c:v>
                </c:pt>
                <c:pt idx="2968">
                  <c:v>86.8447265625</c:v>
                </c:pt>
                <c:pt idx="2969">
                  <c:v>86.84423828125</c:v>
                </c:pt>
                <c:pt idx="2970">
                  <c:v>86.843742370605398</c:v>
                </c:pt>
                <c:pt idx="2971">
                  <c:v>86.843246459960895</c:v>
                </c:pt>
                <c:pt idx="2972">
                  <c:v>86.842758178710895</c:v>
                </c:pt>
                <c:pt idx="2973">
                  <c:v>86.842262268066406</c:v>
                </c:pt>
                <c:pt idx="2974">
                  <c:v>86.841766357421804</c:v>
                </c:pt>
                <c:pt idx="2975">
                  <c:v>86.841278076171804</c:v>
                </c:pt>
                <c:pt idx="2976">
                  <c:v>86.840782165527301</c:v>
                </c:pt>
                <c:pt idx="2977">
                  <c:v>86.840293884277301</c:v>
                </c:pt>
                <c:pt idx="2978">
                  <c:v>86.839797973632798</c:v>
                </c:pt>
                <c:pt idx="2979">
                  <c:v>86.839309692382798</c:v>
                </c:pt>
                <c:pt idx="2980">
                  <c:v>86.838813781738196</c:v>
                </c:pt>
                <c:pt idx="2981">
                  <c:v>86.838325500488196</c:v>
                </c:pt>
                <c:pt idx="2982">
                  <c:v>86.837829589843693</c:v>
                </c:pt>
                <c:pt idx="2983">
                  <c:v>86.837341308593693</c:v>
                </c:pt>
                <c:pt idx="2984">
                  <c:v>86.836853027343693</c:v>
                </c:pt>
                <c:pt idx="2985">
                  <c:v>86.836357116699205</c:v>
                </c:pt>
                <c:pt idx="2986">
                  <c:v>86.835868835449205</c:v>
                </c:pt>
                <c:pt idx="2987">
                  <c:v>86.835372924804602</c:v>
                </c:pt>
                <c:pt idx="2988">
                  <c:v>86.834884643554602</c:v>
                </c:pt>
                <c:pt idx="2989">
                  <c:v>86.834396362304602</c:v>
                </c:pt>
                <c:pt idx="2990">
                  <c:v>86.833908081054602</c:v>
                </c:pt>
                <c:pt idx="2991">
                  <c:v>86.833412170410099</c:v>
                </c:pt>
                <c:pt idx="2992">
                  <c:v>86.832923889160099</c:v>
                </c:pt>
                <c:pt idx="2993">
                  <c:v>86.832435607910099</c:v>
                </c:pt>
                <c:pt idx="2994">
                  <c:v>86.831947326660099</c:v>
                </c:pt>
                <c:pt idx="2995">
                  <c:v>86.831451416015597</c:v>
                </c:pt>
                <c:pt idx="2996">
                  <c:v>86.830963134765597</c:v>
                </c:pt>
                <c:pt idx="2997">
                  <c:v>86.830474853515597</c:v>
                </c:pt>
                <c:pt idx="2998">
                  <c:v>86.829986572265597</c:v>
                </c:pt>
                <c:pt idx="2999">
                  <c:v>86.829498291015597</c:v>
                </c:pt>
                <c:pt idx="3000">
                  <c:v>86.829010009765597</c:v>
                </c:pt>
                <c:pt idx="3001">
                  <c:v>86.828521728515597</c:v>
                </c:pt>
                <c:pt idx="3002">
                  <c:v>86.828025817870994</c:v>
                </c:pt>
                <c:pt idx="3003">
                  <c:v>86.827537536620994</c:v>
                </c:pt>
                <c:pt idx="3004">
                  <c:v>86.827049255370994</c:v>
                </c:pt>
                <c:pt idx="3005">
                  <c:v>86.826560974120994</c:v>
                </c:pt>
                <c:pt idx="3006">
                  <c:v>86.826072692870994</c:v>
                </c:pt>
                <c:pt idx="3007">
                  <c:v>86.825584411620994</c:v>
                </c:pt>
                <c:pt idx="3008">
                  <c:v>86.825096130370994</c:v>
                </c:pt>
                <c:pt idx="3009">
                  <c:v>86.824607849120994</c:v>
                </c:pt>
                <c:pt idx="3010">
                  <c:v>86.824127197265597</c:v>
                </c:pt>
                <c:pt idx="3011">
                  <c:v>86.823638916015597</c:v>
                </c:pt>
                <c:pt idx="3012">
                  <c:v>86.823150634765597</c:v>
                </c:pt>
                <c:pt idx="3013">
                  <c:v>86.822662353515597</c:v>
                </c:pt>
                <c:pt idx="3014">
                  <c:v>86.822174072265597</c:v>
                </c:pt>
                <c:pt idx="3015">
                  <c:v>86.821685791015597</c:v>
                </c:pt>
                <c:pt idx="3016">
                  <c:v>86.821197509765597</c:v>
                </c:pt>
                <c:pt idx="3017">
                  <c:v>86.820716857910099</c:v>
                </c:pt>
                <c:pt idx="3018">
                  <c:v>86.820228576660099</c:v>
                </c:pt>
                <c:pt idx="3019">
                  <c:v>86.819740295410099</c:v>
                </c:pt>
                <c:pt idx="3020">
                  <c:v>86.819252014160099</c:v>
                </c:pt>
                <c:pt idx="3021">
                  <c:v>86.818771362304602</c:v>
                </c:pt>
                <c:pt idx="3022">
                  <c:v>86.818283081054602</c:v>
                </c:pt>
                <c:pt idx="3023">
                  <c:v>86.817794799804602</c:v>
                </c:pt>
                <c:pt idx="3024">
                  <c:v>86.817314147949205</c:v>
                </c:pt>
                <c:pt idx="3025">
                  <c:v>86.816825866699205</c:v>
                </c:pt>
                <c:pt idx="3026">
                  <c:v>86.816337585449205</c:v>
                </c:pt>
                <c:pt idx="3027">
                  <c:v>86.815856933593693</c:v>
                </c:pt>
                <c:pt idx="3028">
                  <c:v>86.815368652343693</c:v>
                </c:pt>
                <c:pt idx="3029">
                  <c:v>86.814880371093693</c:v>
                </c:pt>
                <c:pt idx="3030">
                  <c:v>86.814399719238196</c:v>
                </c:pt>
                <c:pt idx="3031">
                  <c:v>86.813911437988196</c:v>
                </c:pt>
                <c:pt idx="3032">
                  <c:v>86.813430786132798</c:v>
                </c:pt>
                <c:pt idx="3033">
                  <c:v>86.812942504882798</c:v>
                </c:pt>
                <c:pt idx="3034">
                  <c:v>86.812461853027301</c:v>
                </c:pt>
                <c:pt idx="3035">
                  <c:v>86.811973571777301</c:v>
                </c:pt>
                <c:pt idx="3036">
                  <c:v>86.811492919921804</c:v>
                </c:pt>
                <c:pt idx="3037">
                  <c:v>86.811004638671804</c:v>
                </c:pt>
                <c:pt idx="3038">
                  <c:v>86.810523986816406</c:v>
                </c:pt>
                <c:pt idx="3039">
                  <c:v>86.810043334960895</c:v>
                </c:pt>
                <c:pt idx="3040">
                  <c:v>86.809555053710895</c:v>
                </c:pt>
                <c:pt idx="3041">
                  <c:v>86.809074401855398</c:v>
                </c:pt>
                <c:pt idx="3042">
                  <c:v>86.80859375</c:v>
                </c:pt>
                <c:pt idx="3043">
                  <c:v>86.80810546875</c:v>
                </c:pt>
                <c:pt idx="3044">
                  <c:v>86.807624816894503</c:v>
                </c:pt>
                <c:pt idx="3045">
                  <c:v>86.807144165039006</c:v>
                </c:pt>
                <c:pt idx="3046">
                  <c:v>86.806655883789006</c:v>
                </c:pt>
                <c:pt idx="3047">
                  <c:v>86.806175231933494</c:v>
                </c:pt>
                <c:pt idx="3048">
                  <c:v>86.805694580078097</c:v>
                </c:pt>
                <c:pt idx="3049">
                  <c:v>86.805213928222599</c:v>
                </c:pt>
                <c:pt idx="3050">
                  <c:v>86.804733276367102</c:v>
                </c:pt>
                <c:pt idx="3051">
                  <c:v>86.804244995117102</c:v>
                </c:pt>
                <c:pt idx="3052">
                  <c:v>86.803764343261705</c:v>
                </c:pt>
                <c:pt idx="3053">
                  <c:v>86.803283691406193</c:v>
                </c:pt>
                <c:pt idx="3054">
                  <c:v>86.802803039550696</c:v>
                </c:pt>
                <c:pt idx="3055">
                  <c:v>86.802322387695298</c:v>
                </c:pt>
                <c:pt idx="3056">
                  <c:v>86.801841735839801</c:v>
                </c:pt>
                <c:pt idx="3057">
                  <c:v>86.801361083984304</c:v>
                </c:pt>
                <c:pt idx="3058">
                  <c:v>86.800880432128906</c:v>
                </c:pt>
                <c:pt idx="3059">
                  <c:v>86.800399780273395</c:v>
                </c:pt>
                <c:pt idx="3060">
                  <c:v>86.799919128417898</c:v>
                </c:pt>
                <c:pt idx="3061">
                  <c:v>86.7994384765625</c:v>
                </c:pt>
                <c:pt idx="3062">
                  <c:v>86.798957824707003</c:v>
                </c:pt>
                <c:pt idx="3063">
                  <c:v>86.798477172851506</c:v>
                </c:pt>
                <c:pt idx="3064">
                  <c:v>86.797996520995994</c:v>
                </c:pt>
                <c:pt idx="3065">
                  <c:v>86.797515869140597</c:v>
                </c:pt>
                <c:pt idx="3066">
                  <c:v>86.797035217285099</c:v>
                </c:pt>
                <c:pt idx="3067">
                  <c:v>86.796554565429602</c:v>
                </c:pt>
                <c:pt idx="3068">
                  <c:v>86.796073913574205</c:v>
                </c:pt>
                <c:pt idx="3069">
                  <c:v>86.795593261718693</c:v>
                </c:pt>
                <c:pt idx="3070">
                  <c:v>86.795112609863196</c:v>
                </c:pt>
                <c:pt idx="3071">
                  <c:v>86.794639587402301</c:v>
                </c:pt>
                <c:pt idx="3072">
                  <c:v>86.794158935546804</c:v>
                </c:pt>
                <c:pt idx="3073">
                  <c:v>86.793678283691406</c:v>
                </c:pt>
                <c:pt idx="3074">
                  <c:v>86.793197631835895</c:v>
                </c:pt>
                <c:pt idx="3075">
                  <c:v>86.792716979980398</c:v>
                </c:pt>
                <c:pt idx="3076">
                  <c:v>86.792243957519503</c:v>
                </c:pt>
                <c:pt idx="3077">
                  <c:v>86.791763305664006</c:v>
                </c:pt>
                <c:pt idx="3078">
                  <c:v>86.791282653808494</c:v>
                </c:pt>
                <c:pt idx="3079">
                  <c:v>86.790809631347599</c:v>
                </c:pt>
                <c:pt idx="3080">
                  <c:v>86.790328979492102</c:v>
                </c:pt>
                <c:pt idx="3081">
                  <c:v>86.789848327636705</c:v>
                </c:pt>
                <c:pt idx="3082">
                  <c:v>86.789375305175696</c:v>
                </c:pt>
                <c:pt idx="3083">
                  <c:v>86.788894653320298</c:v>
                </c:pt>
                <c:pt idx="3084">
                  <c:v>86.788421630859304</c:v>
                </c:pt>
                <c:pt idx="3085">
                  <c:v>86.787940979003906</c:v>
                </c:pt>
                <c:pt idx="3086">
                  <c:v>86.787460327148395</c:v>
                </c:pt>
                <c:pt idx="3087">
                  <c:v>86.7869873046875</c:v>
                </c:pt>
                <c:pt idx="3088">
                  <c:v>86.786506652832003</c:v>
                </c:pt>
                <c:pt idx="3089">
                  <c:v>86.786033630370994</c:v>
                </c:pt>
                <c:pt idx="3090">
                  <c:v>86.785552978515597</c:v>
                </c:pt>
                <c:pt idx="3091">
                  <c:v>86.785079956054602</c:v>
                </c:pt>
                <c:pt idx="3092">
                  <c:v>86.784599304199205</c:v>
                </c:pt>
                <c:pt idx="3093">
                  <c:v>86.784126281738196</c:v>
                </c:pt>
                <c:pt idx="3094">
                  <c:v>86.783653259277301</c:v>
                </c:pt>
                <c:pt idx="3095">
                  <c:v>86.783172607421804</c:v>
                </c:pt>
                <c:pt idx="3096">
                  <c:v>86.782699584960895</c:v>
                </c:pt>
                <c:pt idx="3097">
                  <c:v>86.782218933105398</c:v>
                </c:pt>
                <c:pt idx="3098">
                  <c:v>86.781745910644503</c:v>
                </c:pt>
                <c:pt idx="3099">
                  <c:v>86.781272888183494</c:v>
                </c:pt>
                <c:pt idx="3100">
                  <c:v>86.780792236328097</c:v>
                </c:pt>
                <c:pt idx="3101">
                  <c:v>86.780319213867102</c:v>
                </c:pt>
                <c:pt idx="3102">
                  <c:v>86.779846191406193</c:v>
                </c:pt>
                <c:pt idx="3103">
                  <c:v>86.779373168945298</c:v>
                </c:pt>
                <c:pt idx="3104">
                  <c:v>86.778892517089801</c:v>
                </c:pt>
                <c:pt idx="3105">
                  <c:v>86.778419494628906</c:v>
                </c:pt>
                <c:pt idx="3106">
                  <c:v>86.777946472167898</c:v>
                </c:pt>
                <c:pt idx="3107">
                  <c:v>86.777473449707003</c:v>
                </c:pt>
                <c:pt idx="3108">
                  <c:v>86.777000427245994</c:v>
                </c:pt>
                <c:pt idx="3109">
                  <c:v>86.776527404785099</c:v>
                </c:pt>
                <c:pt idx="3110">
                  <c:v>86.776046752929602</c:v>
                </c:pt>
                <c:pt idx="3111">
                  <c:v>86.775573730468693</c:v>
                </c:pt>
                <c:pt idx="3112">
                  <c:v>86.775100708007798</c:v>
                </c:pt>
                <c:pt idx="3113">
                  <c:v>86.774627685546804</c:v>
                </c:pt>
                <c:pt idx="3114">
                  <c:v>86.774154663085895</c:v>
                </c:pt>
                <c:pt idx="3115">
                  <c:v>86.773681640625</c:v>
                </c:pt>
                <c:pt idx="3116">
                  <c:v>86.773208618164006</c:v>
                </c:pt>
                <c:pt idx="3117">
                  <c:v>86.772735595703097</c:v>
                </c:pt>
                <c:pt idx="3118">
                  <c:v>86.772262573242102</c:v>
                </c:pt>
                <c:pt idx="3119">
                  <c:v>86.771789550781193</c:v>
                </c:pt>
                <c:pt idx="3120">
                  <c:v>86.771316528320298</c:v>
                </c:pt>
                <c:pt idx="3121">
                  <c:v>86.770843505859304</c:v>
                </c:pt>
                <c:pt idx="3122">
                  <c:v>86.770370483398395</c:v>
                </c:pt>
                <c:pt idx="3123">
                  <c:v>86.7698974609375</c:v>
                </c:pt>
                <c:pt idx="3124">
                  <c:v>86.769424438476506</c:v>
                </c:pt>
                <c:pt idx="3125">
                  <c:v>86.768951416015597</c:v>
                </c:pt>
                <c:pt idx="3126">
                  <c:v>86.768486022949205</c:v>
                </c:pt>
                <c:pt idx="3127">
                  <c:v>86.768013000488196</c:v>
                </c:pt>
                <c:pt idx="3128">
                  <c:v>86.767539978027301</c:v>
                </c:pt>
                <c:pt idx="3129">
                  <c:v>86.767066955566406</c:v>
                </c:pt>
                <c:pt idx="3130">
                  <c:v>86.766593933105398</c:v>
                </c:pt>
                <c:pt idx="3131">
                  <c:v>86.766128540039006</c:v>
                </c:pt>
                <c:pt idx="3132">
                  <c:v>86.765655517578097</c:v>
                </c:pt>
                <c:pt idx="3133">
                  <c:v>86.765182495117102</c:v>
                </c:pt>
                <c:pt idx="3134">
                  <c:v>86.764709472656193</c:v>
                </c:pt>
                <c:pt idx="3135">
                  <c:v>86.764244079589801</c:v>
                </c:pt>
                <c:pt idx="3136">
                  <c:v>86.763771057128906</c:v>
                </c:pt>
                <c:pt idx="3137">
                  <c:v>86.763298034667898</c:v>
                </c:pt>
                <c:pt idx="3138">
                  <c:v>86.762832641601506</c:v>
                </c:pt>
                <c:pt idx="3139">
                  <c:v>86.762359619140597</c:v>
                </c:pt>
                <c:pt idx="3140">
                  <c:v>86.761886596679602</c:v>
                </c:pt>
                <c:pt idx="3141">
                  <c:v>86.761421203613196</c:v>
                </c:pt>
                <c:pt idx="3142">
                  <c:v>86.760948181152301</c:v>
                </c:pt>
                <c:pt idx="3143">
                  <c:v>86.760482788085895</c:v>
                </c:pt>
                <c:pt idx="3144">
                  <c:v>86.760009765625</c:v>
                </c:pt>
                <c:pt idx="3145">
                  <c:v>86.759544372558494</c:v>
                </c:pt>
                <c:pt idx="3146">
                  <c:v>86.759071350097599</c:v>
                </c:pt>
                <c:pt idx="3147">
                  <c:v>86.758605957031193</c:v>
                </c:pt>
                <c:pt idx="3148">
                  <c:v>86.758132934570298</c:v>
                </c:pt>
                <c:pt idx="3149">
                  <c:v>86.757667541503906</c:v>
                </c:pt>
                <c:pt idx="3150">
                  <c:v>86.757194519042898</c:v>
                </c:pt>
                <c:pt idx="3151">
                  <c:v>86.756729125976506</c:v>
                </c:pt>
                <c:pt idx="3152">
                  <c:v>86.756256103515597</c:v>
                </c:pt>
                <c:pt idx="3153">
                  <c:v>86.755790710449205</c:v>
                </c:pt>
                <c:pt idx="3154">
                  <c:v>86.755325317382798</c:v>
                </c:pt>
                <c:pt idx="3155">
                  <c:v>86.754852294921804</c:v>
                </c:pt>
                <c:pt idx="3156">
                  <c:v>86.754386901855398</c:v>
                </c:pt>
                <c:pt idx="3157">
                  <c:v>86.753921508789006</c:v>
                </c:pt>
                <c:pt idx="3158">
                  <c:v>86.753448486328097</c:v>
                </c:pt>
                <c:pt idx="3159">
                  <c:v>86.752983093261705</c:v>
                </c:pt>
                <c:pt idx="3160">
                  <c:v>86.752517700195298</c:v>
                </c:pt>
                <c:pt idx="3161">
                  <c:v>86.752052307128906</c:v>
                </c:pt>
                <c:pt idx="3162">
                  <c:v>86.751579284667898</c:v>
                </c:pt>
                <c:pt idx="3163">
                  <c:v>86.751113891601506</c:v>
                </c:pt>
                <c:pt idx="3164">
                  <c:v>86.750648498535099</c:v>
                </c:pt>
                <c:pt idx="3165">
                  <c:v>86.750183105468693</c:v>
                </c:pt>
                <c:pt idx="3166">
                  <c:v>86.749717712402301</c:v>
                </c:pt>
                <c:pt idx="3167">
                  <c:v>86.749244689941406</c:v>
                </c:pt>
                <c:pt idx="3168">
                  <c:v>86.748779296875</c:v>
                </c:pt>
                <c:pt idx="3169">
                  <c:v>86.748313903808494</c:v>
                </c:pt>
                <c:pt idx="3170">
                  <c:v>86.747848510742102</c:v>
                </c:pt>
                <c:pt idx="3171">
                  <c:v>86.747383117675696</c:v>
                </c:pt>
                <c:pt idx="3172">
                  <c:v>86.746917724609304</c:v>
                </c:pt>
                <c:pt idx="3173">
                  <c:v>86.746452331542898</c:v>
                </c:pt>
                <c:pt idx="3174">
                  <c:v>86.745986938476506</c:v>
                </c:pt>
                <c:pt idx="3175">
                  <c:v>86.745521545410099</c:v>
                </c:pt>
                <c:pt idx="3176">
                  <c:v>86.745056152343693</c:v>
                </c:pt>
                <c:pt idx="3177">
                  <c:v>86.744590759277301</c:v>
                </c:pt>
                <c:pt idx="3178">
                  <c:v>86.744125366210895</c:v>
                </c:pt>
                <c:pt idx="3179">
                  <c:v>86.743659973144503</c:v>
                </c:pt>
                <c:pt idx="3180">
                  <c:v>86.743194580078097</c:v>
                </c:pt>
                <c:pt idx="3181">
                  <c:v>86.742729187011705</c:v>
                </c:pt>
                <c:pt idx="3182">
                  <c:v>86.742263793945298</c:v>
                </c:pt>
                <c:pt idx="3183">
                  <c:v>86.741798400878906</c:v>
                </c:pt>
                <c:pt idx="3184">
                  <c:v>86.7413330078125</c:v>
                </c:pt>
                <c:pt idx="3185">
                  <c:v>86.740875244140597</c:v>
                </c:pt>
                <c:pt idx="3186">
                  <c:v>86.740409851074205</c:v>
                </c:pt>
                <c:pt idx="3187">
                  <c:v>86.739944458007798</c:v>
                </c:pt>
                <c:pt idx="3188">
                  <c:v>86.739479064941406</c:v>
                </c:pt>
                <c:pt idx="3189">
                  <c:v>86.739013671875</c:v>
                </c:pt>
                <c:pt idx="3190">
                  <c:v>86.738555908203097</c:v>
                </c:pt>
                <c:pt idx="3191">
                  <c:v>86.738090515136705</c:v>
                </c:pt>
                <c:pt idx="3192">
                  <c:v>86.737625122070298</c:v>
                </c:pt>
                <c:pt idx="3193">
                  <c:v>86.737159729003906</c:v>
                </c:pt>
                <c:pt idx="3194">
                  <c:v>86.736701965332003</c:v>
                </c:pt>
                <c:pt idx="3195">
                  <c:v>86.736236572265597</c:v>
                </c:pt>
                <c:pt idx="3196">
                  <c:v>86.735771179199205</c:v>
                </c:pt>
                <c:pt idx="3197">
                  <c:v>86.735313415527301</c:v>
                </c:pt>
                <c:pt idx="3198">
                  <c:v>86.734848022460895</c:v>
                </c:pt>
                <c:pt idx="3199">
                  <c:v>86.734382629394503</c:v>
                </c:pt>
                <c:pt idx="3200">
                  <c:v>86.733924865722599</c:v>
                </c:pt>
                <c:pt idx="3201">
                  <c:v>86.733459472656193</c:v>
                </c:pt>
                <c:pt idx="3202">
                  <c:v>86.733001708984304</c:v>
                </c:pt>
                <c:pt idx="3203">
                  <c:v>86.732536315917898</c:v>
                </c:pt>
                <c:pt idx="3204">
                  <c:v>86.732078552245994</c:v>
                </c:pt>
                <c:pt idx="3205">
                  <c:v>86.731613159179602</c:v>
                </c:pt>
                <c:pt idx="3206">
                  <c:v>86.731155395507798</c:v>
                </c:pt>
                <c:pt idx="3207">
                  <c:v>86.730690002441406</c:v>
                </c:pt>
                <c:pt idx="3208">
                  <c:v>86.730232238769503</c:v>
                </c:pt>
                <c:pt idx="3209">
                  <c:v>86.729766845703097</c:v>
                </c:pt>
                <c:pt idx="3210">
                  <c:v>86.729309082031193</c:v>
                </c:pt>
                <c:pt idx="3211">
                  <c:v>86.728843688964801</c:v>
                </c:pt>
                <c:pt idx="3212">
                  <c:v>86.728385925292898</c:v>
                </c:pt>
                <c:pt idx="3213">
                  <c:v>86.727928161620994</c:v>
                </c:pt>
                <c:pt idx="3214">
                  <c:v>86.727462768554602</c:v>
                </c:pt>
                <c:pt idx="3215">
                  <c:v>86.727005004882798</c:v>
                </c:pt>
                <c:pt idx="3216">
                  <c:v>86.726547241210895</c:v>
                </c:pt>
                <c:pt idx="3217">
                  <c:v>86.726081848144503</c:v>
                </c:pt>
                <c:pt idx="3218">
                  <c:v>86.725624084472599</c:v>
                </c:pt>
                <c:pt idx="3219">
                  <c:v>86.725166320800696</c:v>
                </c:pt>
                <c:pt idx="3220">
                  <c:v>86.724700927734304</c:v>
                </c:pt>
                <c:pt idx="3221">
                  <c:v>86.7242431640625</c:v>
                </c:pt>
                <c:pt idx="3222">
                  <c:v>86.723785400390597</c:v>
                </c:pt>
                <c:pt idx="3223">
                  <c:v>86.723327636718693</c:v>
                </c:pt>
                <c:pt idx="3224">
                  <c:v>86.722869873046804</c:v>
                </c:pt>
                <c:pt idx="3225">
                  <c:v>86.722404479980398</c:v>
                </c:pt>
                <c:pt idx="3226">
                  <c:v>86.721946716308494</c:v>
                </c:pt>
                <c:pt idx="3227">
                  <c:v>86.721488952636705</c:v>
                </c:pt>
                <c:pt idx="3228">
                  <c:v>86.721031188964801</c:v>
                </c:pt>
                <c:pt idx="3229">
                  <c:v>86.720573425292898</c:v>
                </c:pt>
                <c:pt idx="3230">
                  <c:v>86.720115661620994</c:v>
                </c:pt>
                <c:pt idx="3231">
                  <c:v>86.719657897949205</c:v>
                </c:pt>
                <c:pt idx="3232">
                  <c:v>86.719200134277301</c:v>
                </c:pt>
                <c:pt idx="3233">
                  <c:v>86.718742370605398</c:v>
                </c:pt>
                <c:pt idx="3234">
                  <c:v>86.718284606933494</c:v>
                </c:pt>
                <c:pt idx="3235">
                  <c:v>86.717819213867102</c:v>
                </c:pt>
                <c:pt idx="3236">
                  <c:v>86.717361450195298</c:v>
                </c:pt>
                <c:pt idx="3237">
                  <c:v>86.716911315917898</c:v>
                </c:pt>
                <c:pt idx="3238">
                  <c:v>86.716453552245994</c:v>
                </c:pt>
                <c:pt idx="3239">
                  <c:v>86.715995788574205</c:v>
                </c:pt>
                <c:pt idx="3240">
                  <c:v>86.715538024902301</c:v>
                </c:pt>
                <c:pt idx="3241">
                  <c:v>86.715080261230398</c:v>
                </c:pt>
                <c:pt idx="3242">
                  <c:v>86.714622497558494</c:v>
                </c:pt>
                <c:pt idx="3243">
                  <c:v>86.714164733886705</c:v>
                </c:pt>
                <c:pt idx="3244">
                  <c:v>86.713706970214801</c:v>
                </c:pt>
                <c:pt idx="3245">
                  <c:v>86.713249206542898</c:v>
                </c:pt>
                <c:pt idx="3246">
                  <c:v>86.712791442870994</c:v>
                </c:pt>
                <c:pt idx="3247">
                  <c:v>86.712341308593693</c:v>
                </c:pt>
                <c:pt idx="3248">
                  <c:v>86.711883544921804</c:v>
                </c:pt>
                <c:pt idx="3249">
                  <c:v>86.71142578125</c:v>
                </c:pt>
                <c:pt idx="3250">
                  <c:v>86.710968017578097</c:v>
                </c:pt>
                <c:pt idx="3251">
                  <c:v>86.710510253906193</c:v>
                </c:pt>
                <c:pt idx="3252">
                  <c:v>86.710060119628906</c:v>
                </c:pt>
                <c:pt idx="3253">
                  <c:v>86.709602355957003</c:v>
                </c:pt>
                <c:pt idx="3254">
                  <c:v>86.709144592285099</c:v>
                </c:pt>
                <c:pt idx="3255">
                  <c:v>86.708694458007798</c:v>
                </c:pt>
                <c:pt idx="3256">
                  <c:v>86.708236694335895</c:v>
                </c:pt>
                <c:pt idx="3257">
                  <c:v>86.707778930664006</c:v>
                </c:pt>
                <c:pt idx="3258">
                  <c:v>86.707328796386705</c:v>
                </c:pt>
                <c:pt idx="3259">
                  <c:v>86.706871032714801</c:v>
                </c:pt>
                <c:pt idx="3260">
                  <c:v>86.706413269042898</c:v>
                </c:pt>
                <c:pt idx="3261">
                  <c:v>86.705963134765597</c:v>
                </c:pt>
                <c:pt idx="3262">
                  <c:v>86.705505371093693</c:v>
                </c:pt>
                <c:pt idx="3263">
                  <c:v>86.705055236816406</c:v>
                </c:pt>
                <c:pt idx="3264">
                  <c:v>86.704597473144503</c:v>
                </c:pt>
                <c:pt idx="3265">
                  <c:v>86.704147338867102</c:v>
                </c:pt>
                <c:pt idx="3266">
                  <c:v>86.703689575195298</c:v>
                </c:pt>
                <c:pt idx="3267">
                  <c:v>86.703239440917898</c:v>
                </c:pt>
                <c:pt idx="3268">
                  <c:v>86.702781677245994</c:v>
                </c:pt>
                <c:pt idx="3269">
                  <c:v>86.702331542968693</c:v>
                </c:pt>
                <c:pt idx="3270">
                  <c:v>86.701873779296804</c:v>
                </c:pt>
                <c:pt idx="3271">
                  <c:v>86.701423645019503</c:v>
                </c:pt>
                <c:pt idx="3272">
                  <c:v>86.700965881347599</c:v>
                </c:pt>
                <c:pt idx="3273">
                  <c:v>86.700515747070298</c:v>
                </c:pt>
                <c:pt idx="3274">
                  <c:v>86.700065612792898</c:v>
                </c:pt>
                <c:pt idx="3275">
                  <c:v>86.699607849120994</c:v>
                </c:pt>
                <c:pt idx="3276">
                  <c:v>86.699157714843693</c:v>
                </c:pt>
                <c:pt idx="3277">
                  <c:v>86.698707580566406</c:v>
                </c:pt>
                <c:pt idx="3278">
                  <c:v>86.698249816894503</c:v>
                </c:pt>
                <c:pt idx="3279">
                  <c:v>86.697799682617102</c:v>
                </c:pt>
                <c:pt idx="3280">
                  <c:v>86.697349548339801</c:v>
                </c:pt>
                <c:pt idx="3281">
                  <c:v>86.696891784667898</c:v>
                </c:pt>
                <c:pt idx="3282">
                  <c:v>86.696441650390597</c:v>
                </c:pt>
                <c:pt idx="3283">
                  <c:v>86.695991516113196</c:v>
                </c:pt>
                <c:pt idx="3284">
                  <c:v>86.695541381835895</c:v>
                </c:pt>
                <c:pt idx="3285">
                  <c:v>86.695083618164006</c:v>
                </c:pt>
                <c:pt idx="3286">
                  <c:v>86.694633483886705</c:v>
                </c:pt>
                <c:pt idx="3287">
                  <c:v>86.694183349609304</c:v>
                </c:pt>
                <c:pt idx="3288">
                  <c:v>86.693733215332003</c:v>
                </c:pt>
                <c:pt idx="3289">
                  <c:v>86.693283081054602</c:v>
                </c:pt>
                <c:pt idx="3290">
                  <c:v>86.692832946777301</c:v>
                </c:pt>
                <c:pt idx="3291">
                  <c:v>86.6923828125</c:v>
                </c:pt>
                <c:pt idx="3292">
                  <c:v>86.691925048828097</c:v>
                </c:pt>
                <c:pt idx="3293">
                  <c:v>86.691474914550696</c:v>
                </c:pt>
                <c:pt idx="3294">
                  <c:v>86.691024780273395</c:v>
                </c:pt>
                <c:pt idx="3295">
                  <c:v>86.690574645995994</c:v>
                </c:pt>
                <c:pt idx="3296">
                  <c:v>86.690124511718693</c:v>
                </c:pt>
                <c:pt idx="3297">
                  <c:v>86.689674377441406</c:v>
                </c:pt>
                <c:pt idx="3298">
                  <c:v>86.689224243164006</c:v>
                </c:pt>
                <c:pt idx="3299">
                  <c:v>86.688774108886705</c:v>
                </c:pt>
                <c:pt idx="3300">
                  <c:v>86.688323974609304</c:v>
                </c:pt>
                <c:pt idx="3301">
                  <c:v>86.687873840332003</c:v>
                </c:pt>
                <c:pt idx="3302">
                  <c:v>86.687423706054602</c:v>
                </c:pt>
                <c:pt idx="3303">
                  <c:v>86.686973571777301</c:v>
                </c:pt>
                <c:pt idx="3304">
                  <c:v>86.686531066894503</c:v>
                </c:pt>
                <c:pt idx="3305">
                  <c:v>86.686080932617102</c:v>
                </c:pt>
                <c:pt idx="3306">
                  <c:v>86.685630798339801</c:v>
                </c:pt>
                <c:pt idx="3307">
                  <c:v>86.6851806640625</c:v>
                </c:pt>
                <c:pt idx="3308">
                  <c:v>86.684730529785099</c:v>
                </c:pt>
                <c:pt idx="3309">
                  <c:v>86.684280395507798</c:v>
                </c:pt>
                <c:pt idx="3310">
                  <c:v>86.683830261230398</c:v>
                </c:pt>
                <c:pt idx="3311">
                  <c:v>86.683387756347599</c:v>
                </c:pt>
                <c:pt idx="3312">
                  <c:v>86.682937622070298</c:v>
                </c:pt>
                <c:pt idx="3313">
                  <c:v>86.682487487792898</c:v>
                </c:pt>
                <c:pt idx="3314">
                  <c:v>86.682037353515597</c:v>
                </c:pt>
                <c:pt idx="3315">
                  <c:v>86.681594848632798</c:v>
                </c:pt>
                <c:pt idx="3316">
                  <c:v>86.681144714355398</c:v>
                </c:pt>
                <c:pt idx="3317">
                  <c:v>86.680694580078097</c:v>
                </c:pt>
                <c:pt idx="3318">
                  <c:v>86.680252075195298</c:v>
                </c:pt>
                <c:pt idx="3319">
                  <c:v>86.679801940917898</c:v>
                </c:pt>
                <c:pt idx="3320">
                  <c:v>86.679351806640597</c:v>
                </c:pt>
                <c:pt idx="3321">
                  <c:v>86.678909301757798</c:v>
                </c:pt>
                <c:pt idx="3322">
                  <c:v>86.678459167480398</c:v>
                </c:pt>
                <c:pt idx="3323">
                  <c:v>86.678009033203097</c:v>
                </c:pt>
                <c:pt idx="3324">
                  <c:v>86.677566528320298</c:v>
                </c:pt>
                <c:pt idx="3325">
                  <c:v>86.677116394042898</c:v>
                </c:pt>
                <c:pt idx="3326">
                  <c:v>86.676673889160099</c:v>
                </c:pt>
                <c:pt idx="3327">
                  <c:v>86.676223754882798</c:v>
                </c:pt>
                <c:pt idx="3328">
                  <c:v>86.67578125</c:v>
                </c:pt>
                <c:pt idx="3329">
                  <c:v>86.675331115722599</c:v>
                </c:pt>
                <c:pt idx="3330">
                  <c:v>86.674888610839801</c:v>
                </c:pt>
                <c:pt idx="3331">
                  <c:v>86.6744384765625</c:v>
                </c:pt>
                <c:pt idx="3332">
                  <c:v>86.673995971679602</c:v>
                </c:pt>
                <c:pt idx="3333">
                  <c:v>86.673545837402301</c:v>
                </c:pt>
                <c:pt idx="3334">
                  <c:v>86.673103332519503</c:v>
                </c:pt>
                <c:pt idx="3335">
                  <c:v>86.672653198242102</c:v>
                </c:pt>
                <c:pt idx="3336">
                  <c:v>86.672210693359304</c:v>
                </c:pt>
                <c:pt idx="3337">
                  <c:v>86.671768188476506</c:v>
                </c:pt>
                <c:pt idx="3338">
                  <c:v>86.671318054199205</c:v>
                </c:pt>
                <c:pt idx="3339">
                  <c:v>86.670875549316406</c:v>
                </c:pt>
                <c:pt idx="3340">
                  <c:v>86.670433044433494</c:v>
                </c:pt>
                <c:pt idx="3341">
                  <c:v>86.669982910156193</c:v>
                </c:pt>
                <c:pt idx="3342">
                  <c:v>86.669540405273395</c:v>
                </c:pt>
                <c:pt idx="3343">
                  <c:v>86.669097900390597</c:v>
                </c:pt>
                <c:pt idx="3344">
                  <c:v>86.668647766113196</c:v>
                </c:pt>
                <c:pt idx="3345">
                  <c:v>86.668205261230398</c:v>
                </c:pt>
                <c:pt idx="3346">
                  <c:v>86.667762756347599</c:v>
                </c:pt>
                <c:pt idx="3347">
                  <c:v>86.667320251464801</c:v>
                </c:pt>
                <c:pt idx="3348">
                  <c:v>86.6668701171875</c:v>
                </c:pt>
                <c:pt idx="3349">
                  <c:v>86.666427612304602</c:v>
                </c:pt>
                <c:pt idx="3350">
                  <c:v>86.665985107421804</c:v>
                </c:pt>
                <c:pt idx="3351">
                  <c:v>86.665542602539006</c:v>
                </c:pt>
                <c:pt idx="3352">
                  <c:v>86.665100097656193</c:v>
                </c:pt>
                <c:pt idx="3353">
                  <c:v>86.664657592773395</c:v>
                </c:pt>
                <c:pt idx="3354">
                  <c:v>86.664207458495994</c:v>
                </c:pt>
                <c:pt idx="3355">
                  <c:v>86.663764953613196</c:v>
                </c:pt>
                <c:pt idx="3356">
                  <c:v>86.663322448730398</c:v>
                </c:pt>
                <c:pt idx="3357">
                  <c:v>86.662879943847599</c:v>
                </c:pt>
                <c:pt idx="3358">
                  <c:v>86.662437438964801</c:v>
                </c:pt>
                <c:pt idx="3359">
                  <c:v>86.661994934082003</c:v>
                </c:pt>
                <c:pt idx="3360">
                  <c:v>86.661552429199205</c:v>
                </c:pt>
                <c:pt idx="3361">
                  <c:v>86.661109924316406</c:v>
                </c:pt>
                <c:pt idx="3362">
                  <c:v>86.660667419433494</c:v>
                </c:pt>
                <c:pt idx="3363">
                  <c:v>86.660224914550696</c:v>
                </c:pt>
                <c:pt idx="3364">
                  <c:v>86.659782409667898</c:v>
                </c:pt>
                <c:pt idx="3365">
                  <c:v>86.659339904785099</c:v>
                </c:pt>
                <c:pt idx="3366">
                  <c:v>86.658897399902301</c:v>
                </c:pt>
                <c:pt idx="3367">
                  <c:v>86.658454895019503</c:v>
                </c:pt>
                <c:pt idx="3368">
                  <c:v>86.658012390136705</c:v>
                </c:pt>
                <c:pt idx="3369">
                  <c:v>86.657577514648395</c:v>
                </c:pt>
                <c:pt idx="3370">
                  <c:v>86.657135009765597</c:v>
                </c:pt>
                <c:pt idx="3371">
                  <c:v>86.656692504882798</c:v>
                </c:pt>
                <c:pt idx="3372">
                  <c:v>86.65625</c:v>
                </c:pt>
                <c:pt idx="3373">
                  <c:v>86.655807495117102</c:v>
                </c:pt>
                <c:pt idx="3374">
                  <c:v>86.655364990234304</c:v>
                </c:pt>
                <c:pt idx="3375">
                  <c:v>86.654930114745994</c:v>
                </c:pt>
                <c:pt idx="3376">
                  <c:v>86.654487609863196</c:v>
                </c:pt>
                <c:pt idx="3377">
                  <c:v>86.654045104980398</c:v>
                </c:pt>
                <c:pt idx="3378">
                  <c:v>86.653602600097599</c:v>
                </c:pt>
                <c:pt idx="3379">
                  <c:v>86.653160095214801</c:v>
                </c:pt>
                <c:pt idx="3380">
                  <c:v>86.652725219726506</c:v>
                </c:pt>
                <c:pt idx="3381">
                  <c:v>86.652282714843693</c:v>
                </c:pt>
                <c:pt idx="3382">
                  <c:v>86.651840209960895</c:v>
                </c:pt>
                <c:pt idx="3383">
                  <c:v>86.651405334472599</c:v>
                </c:pt>
                <c:pt idx="3384">
                  <c:v>86.650962829589801</c:v>
                </c:pt>
                <c:pt idx="3385">
                  <c:v>86.650520324707003</c:v>
                </c:pt>
                <c:pt idx="3386">
                  <c:v>86.650085449218693</c:v>
                </c:pt>
                <c:pt idx="3387">
                  <c:v>86.649642944335895</c:v>
                </c:pt>
                <c:pt idx="3388">
                  <c:v>86.649208068847599</c:v>
                </c:pt>
                <c:pt idx="3389">
                  <c:v>86.648765563964801</c:v>
                </c:pt>
                <c:pt idx="3390">
                  <c:v>86.648323059082003</c:v>
                </c:pt>
                <c:pt idx="3391">
                  <c:v>86.647888183593693</c:v>
                </c:pt>
                <c:pt idx="3392">
                  <c:v>86.647445678710895</c:v>
                </c:pt>
                <c:pt idx="3393">
                  <c:v>86.647010803222599</c:v>
                </c:pt>
                <c:pt idx="3394">
                  <c:v>86.646568298339801</c:v>
                </c:pt>
                <c:pt idx="3395">
                  <c:v>86.646133422851506</c:v>
                </c:pt>
                <c:pt idx="3396">
                  <c:v>86.645690917968693</c:v>
                </c:pt>
                <c:pt idx="3397">
                  <c:v>86.645256042480398</c:v>
                </c:pt>
                <c:pt idx="3398">
                  <c:v>86.644813537597599</c:v>
                </c:pt>
                <c:pt idx="3399">
                  <c:v>86.644378662109304</c:v>
                </c:pt>
                <c:pt idx="3400">
                  <c:v>86.643943786620994</c:v>
                </c:pt>
                <c:pt idx="3401">
                  <c:v>86.643501281738196</c:v>
                </c:pt>
                <c:pt idx="3402">
                  <c:v>86.64306640625</c:v>
                </c:pt>
                <c:pt idx="3403">
                  <c:v>86.642623901367102</c:v>
                </c:pt>
                <c:pt idx="3404">
                  <c:v>86.642189025878906</c:v>
                </c:pt>
                <c:pt idx="3405">
                  <c:v>86.641754150390597</c:v>
                </c:pt>
                <c:pt idx="3406">
                  <c:v>86.641311645507798</c:v>
                </c:pt>
                <c:pt idx="3407">
                  <c:v>86.640876770019503</c:v>
                </c:pt>
                <c:pt idx="3408">
                  <c:v>86.640441894531193</c:v>
                </c:pt>
                <c:pt idx="3409">
                  <c:v>86.640007019042898</c:v>
                </c:pt>
                <c:pt idx="3410">
                  <c:v>86.639564514160099</c:v>
                </c:pt>
                <c:pt idx="3411">
                  <c:v>86.639129638671804</c:v>
                </c:pt>
                <c:pt idx="3412">
                  <c:v>86.638694763183494</c:v>
                </c:pt>
                <c:pt idx="3413">
                  <c:v>86.638259887695298</c:v>
                </c:pt>
                <c:pt idx="3414">
                  <c:v>86.6378173828125</c:v>
                </c:pt>
                <c:pt idx="3415">
                  <c:v>86.637382507324205</c:v>
                </c:pt>
                <c:pt idx="3416">
                  <c:v>86.636947631835895</c:v>
                </c:pt>
                <c:pt idx="3417">
                  <c:v>86.636512756347599</c:v>
                </c:pt>
                <c:pt idx="3418">
                  <c:v>86.636077880859304</c:v>
                </c:pt>
                <c:pt idx="3419">
                  <c:v>86.635643005370994</c:v>
                </c:pt>
                <c:pt idx="3420">
                  <c:v>86.635200500488196</c:v>
                </c:pt>
                <c:pt idx="3421">
                  <c:v>86.634765625</c:v>
                </c:pt>
                <c:pt idx="3422">
                  <c:v>86.634330749511705</c:v>
                </c:pt>
                <c:pt idx="3423">
                  <c:v>86.633895874023395</c:v>
                </c:pt>
                <c:pt idx="3424">
                  <c:v>86.633460998535099</c:v>
                </c:pt>
                <c:pt idx="3425">
                  <c:v>86.633026123046804</c:v>
                </c:pt>
                <c:pt idx="3426">
                  <c:v>86.632591247558494</c:v>
                </c:pt>
                <c:pt idx="3427">
                  <c:v>86.632156372070298</c:v>
                </c:pt>
                <c:pt idx="3428">
                  <c:v>86.631721496582003</c:v>
                </c:pt>
                <c:pt idx="3429">
                  <c:v>86.631286621093693</c:v>
                </c:pt>
                <c:pt idx="3430">
                  <c:v>86.630851745605398</c:v>
                </c:pt>
                <c:pt idx="3431">
                  <c:v>86.630416870117102</c:v>
                </c:pt>
                <c:pt idx="3432">
                  <c:v>86.629981994628906</c:v>
                </c:pt>
                <c:pt idx="3433">
                  <c:v>86.629547119140597</c:v>
                </c:pt>
                <c:pt idx="3434">
                  <c:v>86.629112243652301</c:v>
                </c:pt>
                <c:pt idx="3435">
                  <c:v>86.628684997558494</c:v>
                </c:pt>
                <c:pt idx="3436">
                  <c:v>86.628250122070298</c:v>
                </c:pt>
                <c:pt idx="3437">
                  <c:v>86.627815246582003</c:v>
                </c:pt>
                <c:pt idx="3438">
                  <c:v>86.627380371093693</c:v>
                </c:pt>
                <c:pt idx="3439">
                  <c:v>86.626945495605398</c:v>
                </c:pt>
                <c:pt idx="3440">
                  <c:v>86.626510620117102</c:v>
                </c:pt>
                <c:pt idx="3441">
                  <c:v>86.626083374023395</c:v>
                </c:pt>
                <c:pt idx="3442">
                  <c:v>86.625648498535099</c:v>
                </c:pt>
                <c:pt idx="3443">
                  <c:v>86.625213623046804</c:v>
                </c:pt>
                <c:pt idx="3444">
                  <c:v>86.624778747558494</c:v>
                </c:pt>
                <c:pt idx="3445">
                  <c:v>86.624351501464801</c:v>
                </c:pt>
                <c:pt idx="3446">
                  <c:v>86.623916625976506</c:v>
                </c:pt>
                <c:pt idx="3447">
                  <c:v>86.623481750488196</c:v>
                </c:pt>
                <c:pt idx="3448">
                  <c:v>86.623046875</c:v>
                </c:pt>
                <c:pt idx="3449">
                  <c:v>86.622619628906193</c:v>
                </c:pt>
                <c:pt idx="3450">
                  <c:v>86.622184753417898</c:v>
                </c:pt>
                <c:pt idx="3451">
                  <c:v>86.621749877929602</c:v>
                </c:pt>
                <c:pt idx="3452">
                  <c:v>86.621322631835895</c:v>
                </c:pt>
                <c:pt idx="3453">
                  <c:v>86.620887756347599</c:v>
                </c:pt>
                <c:pt idx="3454">
                  <c:v>86.620460510253906</c:v>
                </c:pt>
                <c:pt idx="3455">
                  <c:v>86.620025634765597</c:v>
                </c:pt>
                <c:pt idx="3456">
                  <c:v>86.619590759277301</c:v>
                </c:pt>
                <c:pt idx="3457">
                  <c:v>86.619163513183494</c:v>
                </c:pt>
                <c:pt idx="3458">
                  <c:v>86.618728637695298</c:v>
                </c:pt>
                <c:pt idx="3459">
                  <c:v>86.618301391601506</c:v>
                </c:pt>
                <c:pt idx="3460">
                  <c:v>86.617866516113196</c:v>
                </c:pt>
                <c:pt idx="3461">
                  <c:v>86.617439270019503</c:v>
                </c:pt>
                <c:pt idx="3462">
                  <c:v>86.617004394531193</c:v>
                </c:pt>
                <c:pt idx="3463">
                  <c:v>86.6165771484375</c:v>
                </c:pt>
                <c:pt idx="3464">
                  <c:v>86.616142272949205</c:v>
                </c:pt>
                <c:pt idx="3465">
                  <c:v>86.615715026855398</c:v>
                </c:pt>
                <c:pt idx="3466">
                  <c:v>86.615280151367102</c:v>
                </c:pt>
                <c:pt idx="3467">
                  <c:v>86.614852905273395</c:v>
                </c:pt>
                <c:pt idx="3468">
                  <c:v>86.614425659179602</c:v>
                </c:pt>
                <c:pt idx="3469">
                  <c:v>86.613990783691406</c:v>
                </c:pt>
                <c:pt idx="3470">
                  <c:v>86.613563537597599</c:v>
                </c:pt>
                <c:pt idx="3471">
                  <c:v>86.613128662109304</c:v>
                </c:pt>
                <c:pt idx="3472">
                  <c:v>86.612701416015597</c:v>
                </c:pt>
                <c:pt idx="3473">
                  <c:v>86.612274169921804</c:v>
                </c:pt>
                <c:pt idx="3474">
                  <c:v>86.611846923828097</c:v>
                </c:pt>
                <c:pt idx="3475">
                  <c:v>86.611412048339801</c:v>
                </c:pt>
                <c:pt idx="3476">
                  <c:v>86.610984802245994</c:v>
                </c:pt>
                <c:pt idx="3477">
                  <c:v>86.610557556152301</c:v>
                </c:pt>
                <c:pt idx="3478">
                  <c:v>86.610122680664006</c:v>
                </c:pt>
                <c:pt idx="3479">
                  <c:v>86.609695434570298</c:v>
                </c:pt>
                <c:pt idx="3480">
                  <c:v>86.609268188476506</c:v>
                </c:pt>
                <c:pt idx="3481">
                  <c:v>86.608840942382798</c:v>
                </c:pt>
                <c:pt idx="3482">
                  <c:v>86.608413696289006</c:v>
                </c:pt>
                <c:pt idx="3483">
                  <c:v>86.607978820800696</c:v>
                </c:pt>
                <c:pt idx="3484">
                  <c:v>86.607551574707003</c:v>
                </c:pt>
                <c:pt idx="3485">
                  <c:v>86.607124328613196</c:v>
                </c:pt>
                <c:pt idx="3486">
                  <c:v>86.606697082519503</c:v>
                </c:pt>
                <c:pt idx="3487">
                  <c:v>86.606269836425696</c:v>
                </c:pt>
                <c:pt idx="3488">
                  <c:v>86.605842590332003</c:v>
                </c:pt>
                <c:pt idx="3489">
                  <c:v>86.605415344238196</c:v>
                </c:pt>
                <c:pt idx="3490">
                  <c:v>86.604988098144503</c:v>
                </c:pt>
                <c:pt idx="3491">
                  <c:v>86.604553222656193</c:v>
                </c:pt>
                <c:pt idx="3492">
                  <c:v>86.6041259765625</c:v>
                </c:pt>
                <c:pt idx="3493">
                  <c:v>86.603698730468693</c:v>
                </c:pt>
                <c:pt idx="3494">
                  <c:v>86.603271484375</c:v>
                </c:pt>
                <c:pt idx="3495">
                  <c:v>86.602844238281193</c:v>
                </c:pt>
                <c:pt idx="3496">
                  <c:v>86.6024169921875</c:v>
                </c:pt>
                <c:pt idx="3497">
                  <c:v>86.601989746093693</c:v>
                </c:pt>
                <c:pt idx="3498">
                  <c:v>86.6015625</c:v>
                </c:pt>
                <c:pt idx="3499">
                  <c:v>86.601135253906193</c:v>
                </c:pt>
                <c:pt idx="3500">
                  <c:v>86.600715637207003</c:v>
                </c:pt>
                <c:pt idx="3501">
                  <c:v>86.600288391113196</c:v>
                </c:pt>
                <c:pt idx="3502">
                  <c:v>86.599861145019503</c:v>
                </c:pt>
                <c:pt idx="3503">
                  <c:v>86.599433898925696</c:v>
                </c:pt>
                <c:pt idx="3504">
                  <c:v>86.599006652832003</c:v>
                </c:pt>
                <c:pt idx="3505">
                  <c:v>86.598579406738196</c:v>
                </c:pt>
                <c:pt idx="3506">
                  <c:v>86.598152160644503</c:v>
                </c:pt>
                <c:pt idx="3507">
                  <c:v>86.597724914550696</c:v>
                </c:pt>
                <c:pt idx="3508">
                  <c:v>86.597305297851506</c:v>
                </c:pt>
                <c:pt idx="3509">
                  <c:v>86.596878051757798</c:v>
                </c:pt>
                <c:pt idx="3510">
                  <c:v>86.596450805664006</c:v>
                </c:pt>
                <c:pt idx="3511">
                  <c:v>86.596023559570298</c:v>
                </c:pt>
                <c:pt idx="3512">
                  <c:v>86.595596313476506</c:v>
                </c:pt>
                <c:pt idx="3513">
                  <c:v>86.595176696777301</c:v>
                </c:pt>
                <c:pt idx="3514">
                  <c:v>86.594749450683494</c:v>
                </c:pt>
                <c:pt idx="3515">
                  <c:v>86.594322204589801</c:v>
                </c:pt>
                <c:pt idx="3516">
                  <c:v>86.593902587890597</c:v>
                </c:pt>
                <c:pt idx="3517">
                  <c:v>86.593475341796804</c:v>
                </c:pt>
                <c:pt idx="3518">
                  <c:v>86.593048095703097</c:v>
                </c:pt>
                <c:pt idx="3519">
                  <c:v>86.592628479003906</c:v>
                </c:pt>
                <c:pt idx="3520">
                  <c:v>86.592201232910099</c:v>
                </c:pt>
                <c:pt idx="3521">
                  <c:v>86.591773986816406</c:v>
                </c:pt>
                <c:pt idx="3522">
                  <c:v>86.591354370117102</c:v>
                </c:pt>
                <c:pt idx="3523">
                  <c:v>86.590927124023395</c:v>
                </c:pt>
                <c:pt idx="3524">
                  <c:v>86.590499877929602</c:v>
                </c:pt>
                <c:pt idx="3525">
                  <c:v>86.590080261230398</c:v>
                </c:pt>
                <c:pt idx="3526">
                  <c:v>86.589653015136705</c:v>
                </c:pt>
                <c:pt idx="3527">
                  <c:v>86.5892333984375</c:v>
                </c:pt>
                <c:pt idx="3528">
                  <c:v>86.588806152343693</c:v>
                </c:pt>
                <c:pt idx="3529">
                  <c:v>86.588386535644503</c:v>
                </c:pt>
                <c:pt idx="3530">
                  <c:v>86.587959289550696</c:v>
                </c:pt>
                <c:pt idx="3531">
                  <c:v>86.587539672851506</c:v>
                </c:pt>
                <c:pt idx="3532">
                  <c:v>86.587112426757798</c:v>
                </c:pt>
                <c:pt idx="3533">
                  <c:v>86.586692810058494</c:v>
                </c:pt>
                <c:pt idx="3534">
                  <c:v>86.586265563964801</c:v>
                </c:pt>
                <c:pt idx="3535">
                  <c:v>86.585845947265597</c:v>
                </c:pt>
                <c:pt idx="3536">
                  <c:v>86.585426330566406</c:v>
                </c:pt>
                <c:pt idx="3537">
                  <c:v>86.584999084472599</c:v>
                </c:pt>
                <c:pt idx="3538">
                  <c:v>86.584579467773395</c:v>
                </c:pt>
                <c:pt idx="3539">
                  <c:v>86.584152221679602</c:v>
                </c:pt>
                <c:pt idx="3540">
                  <c:v>86.583732604980398</c:v>
                </c:pt>
                <c:pt idx="3541">
                  <c:v>86.583312988281193</c:v>
                </c:pt>
                <c:pt idx="3542">
                  <c:v>86.5828857421875</c:v>
                </c:pt>
                <c:pt idx="3543">
                  <c:v>86.582466125488196</c:v>
                </c:pt>
                <c:pt idx="3544">
                  <c:v>86.582046508789006</c:v>
                </c:pt>
                <c:pt idx="3545">
                  <c:v>86.581619262695298</c:v>
                </c:pt>
                <c:pt idx="3546">
                  <c:v>86.581199645995994</c:v>
                </c:pt>
                <c:pt idx="3547">
                  <c:v>86.580780029296804</c:v>
                </c:pt>
                <c:pt idx="3548">
                  <c:v>86.580360412597599</c:v>
                </c:pt>
                <c:pt idx="3549">
                  <c:v>86.579933166503906</c:v>
                </c:pt>
                <c:pt idx="3550">
                  <c:v>86.579513549804602</c:v>
                </c:pt>
                <c:pt idx="3551">
                  <c:v>86.579093933105398</c:v>
                </c:pt>
                <c:pt idx="3552">
                  <c:v>86.578674316406193</c:v>
                </c:pt>
                <c:pt idx="3553">
                  <c:v>86.578254699707003</c:v>
                </c:pt>
                <c:pt idx="3554">
                  <c:v>86.577827453613196</c:v>
                </c:pt>
                <c:pt idx="3555">
                  <c:v>86.577407836914006</c:v>
                </c:pt>
                <c:pt idx="3556">
                  <c:v>86.576988220214801</c:v>
                </c:pt>
                <c:pt idx="3557">
                  <c:v>86.576568603515597</c:v>
                </c:pt>
                <c:pt idx="3558">
                  <c:v>86.576148986816406</c:v>
                </c:pt>
                <c:pt idx="3559">
                  <c:v>86.575729370117102</c:v>
                </c:pt>
                <c:pt idx="3560">
                  <c:v>86.575309753417898</c:v>
                </c:pt>
                <c:pt idx="3561">
                  <c:v>86.574890136718693</c:v>
                </c:pt>
                <c:pt idx="3562">
                  <c:v>86.574470520019503</c:v>
                </c:pt>
                <c:pt idx="3563">
                  <c:v>86.574050903320298</c:v>
                </c:pt>
                <c:pt idx="3564">
                  <c:v>86.573631286620994</c:v>
                </c:pt>
                <c:pt idx="3565">
                  <c:v>86.573211669921804</c:v>
                </c:pt>
                <c:pt idx="3566">
                  <c:v>86.572792053222599</c:v>
                </c:pt>
                <c:pt idx="3567">
                  <c:v>86.572372436523395</c:v>
                </c:pt>
                <c:pt idx="3568">
                  <c:v>86.571952819824205</c:v>
                </c:pt>
                <c:pt idx="3569">
                  <c:v>86.571533203125</c:v>
                </c:pt>
                <c:pt idx="3570">
                  <c:v>86.571113586425696</c:v>
                </c:pt>
                <c:pt idx="3571">
                  <c:v>86.570693969726506</c:v>
                </c:pt>
                <c:pt idx="3572">
                  <c:v>86.570274353027301</c:v>
                </c:pt>
                <c:pt idx="3573">
                  <c:v>86.569854736328097</c:v>
                </c:pt>
                <c:pt idx="3574">
                  <c:v>86.569435119628906</c:v>
                </c:pt>
                <c:pt idx="3575">
                  <c:v>86.569015502929602</c:v>
                </c:pt>
                <c:pt idx="3576">
                  <c:v>86.568595886230398</c:v>
                </c:pt>
                <c:pt idx="3577">
                  <c:v>86.568183898925696</c:v>
                </c:pt>
                <c:pt idx="3578">
                  <c:v>86.567764282226506</c:v>
                </c:pt>
                <c:pt idx="3579">
                  <c:v>86.567344665527301</c:v>
                </c:pt>
                <c:pt idx="3580">
                  <c:v>86.566925048828097</c:v>
                </c:pt>
                <c:pt idx="3581">
                  <c:v>86.566505432128906</c:v>
                </c:pt>
                <c:pt idx="3582">
                  <c:v>86.566093444824205</c:v>
                </c:pt>
                <c:pt idx="3583">
                  <c:v>86.565673828125</c:v>
                </c:pt>
                <c:pt idx="3584">
                  <c:v>86.565254211425696</c:v>
                </c:pt>
                <c:pt idx="3585">
                  <c:v>86.564834594726506</c:v>
                </c:pt>
                <c:pt idx="3586">
                  <c:v>86.564422607421804</c:v>
                </c:pt>
                <c:pt idx="3587">
                  <c:v>86.564002990722599</c:v>
                </c:pt>
                <c:pt idx="3588">
                  <c:v>86.563583374023395</c:v>
                </c:pt>
                <c:pt idx="3589">
                  <c:v>86.563171386718693</c:v>
                </c:pt>
                <c:pt idx="3590">
                  <c:v>86.562751770019503</c:v>
                </c:pt>
                <c:pt idx="3591">
                  <c:v>86.562332153320298</c:v>
                </c:pt>
                <c:pt idx="3592">
                  <c:v>86.561920166015597</c:v>
                </c:pt>
                <c:pt idx="3593">
                  <c:v>86.561500549316406</c:v>
                </c:pt>
                <c:pt idx="3594">
                  <c:v>86.561088562011705</c:v>
                </c:pt>
                <c:pt idx="3595">
                  <c:v>86.5606689453125</c:v>
                </c:pt>
                <c:pt idx="3596">
                  <c:v>86.560249328613196</c:v>
                </c:pt>
                <c:pt idx="3597">
                  <c:v>86.559837341308494</c:v>
                </c:pt>
                <c:pt idx="3598">
                  <c:v>86.559417724609304</c:v>
                </c:pt>
                <c:pt idx="3599">
                  <c:v>86.559005737304602</c:v>
                </c:pt>
                <c:pt idx="3600">
                  <c:v>86.558586120605398</c:v>
                </c:pt>
                <c:pt idx="3601">
                  <c:v>86.558174133300696</c:v>
                </c:pt>
                <c:pt idx="3602">
                  <c:v>86.557754516601506</c:v>
                </c:pt>
                <c:pt idx="3603">
                  <c:v>86.557342529296804</c:v>
                </c:pt>
                <c:pt idx="3604">
                  <c:v>86.556922912597599</c:v>
                </c:pt>
                <c:pt idx="3605">
                  <c:v>86.556510925292898</c:v>
                </c:pt>
                <c:pt idx="3606">
                  <c:v>86.556091308593693</c:v>
                </c:pt>
                <c:pt idx="3607">
                  <c:v>86.555679321289006</c:v>
                </c:pt>
                <c:pt idx="3608">
                  <c:v>86.555267333984304</c:v>
                </c:pt>
                <c:pt idx="3609">
                  <c:v>86.554847717285099</c:v>
                </c:pt>
                <c:pt idx="3610">
                  <c:v>86.554435729980398</c:v>
                </c:pt>
                <c:pt idx="3611">
                  <c:v>86.554016113281193</c:v>
                </c:pt>
                <c:pt idx="3612">
                  <c:v>86.553604125976506</c:v>
                </c:pt>
                <c:pt idx="3613">
                  <c:v>86.553192138671804</c:v>
                </c:pt>
                <c:pt idx="3614">
                  <c:v>86.552772521972599</c:v>
                </c:pt>
                <c:pt idx="3615">
                  <c:v>86.552360534667898</c:v>
                </c:pt>
                <c:pt idx="3616">
                  <c:v>86.551948547363196</c:v>
                </c:pt>
                <c:pt idx="3617">
                  <c:v>86.551536560058494</c:v>
                </c:pt>
                <c:pt idx="3618">
                  <c:v>86.551116943359304</c:v>
                </c:pt>
                <c:pt idx="3619">
                  <c:v>86.550704956054602</c:v>
                </c:pt>
                <c:pt idx="3620">
                  <c:v>86.55029296875</c:v>
                </c:pt>
                <c:pt idx="3621">
                  <c:v>86.549880981445298</c:v>
                </c:pt>
                <c:pt idx="3622">
                  <c:v>86.549461364745994</c:v>
                </c:pt>
                <c:pt idx="3623">
                  <c:v>86.549049377441406</c:v>
                </c:pt>
                <c:pt idx="3624">
                  <c:v>86.548637390136705</c:v>
                </c:pt>
                <c:pt idx="3625">
                  <c:v>86.548225402832003</c:v>
                </c:pt>
                <c:pt idx="3626">
                  <c:v>86.547813415527301</c:v>
                </c:pt>
                <c:pt idx="3627">
                  <c:v>86.547393798828097</c:v>
                </c:pt>
                <c:pt idx="3628">
                  <c:v>86.546981811523395</c:v>
                </c:pt>
                <c:pt idx="3629">
                  <c:v>86.546569824218693</c:v>
                </c:pt>
                <c:pt idx="3630">
                  <c:v>86.546157836914006</c:v>
                </c:pt>
                <c:pt idx="3631">
                  <c:v>86.545745849609304</c:v>
                </c:pt>
                <c:pt idx="3632">
                  <c:v>86.545333862304602</c:v>
                </c:pt>
                <c:pt idx="3633">
                  <c:v>86.544921875</c:v>
                </c:pt>
                <c:pt idx="3634">
                  <c:v>86.544509887695298</c:v>
                </c:pt>
                <c:pt idx="3635">
                  <c:v>86.544097900390597</c:v>
                </c:pt>
                <c:pt idx="3636">
                  <c:v>86.543685913085895</c:v>
                </c:pt>
                <c:pt idx="3637">
                  <c:v>86.543273925781193</c:v>
                </c:pt>
                <c:pt idx="3638">
                  <c:v>86.542861938476506</c:v>
                </c:pt>
                <c:pt idx="3639">
                  <c:v>86.542449951171804</c:v>
                </c:pt>
                <c:pt idx="3640">
                  <c:v>86.542037963867102</c:v>
                </c:pt>
                <c:pt idx="3641">
                  <c:v>86.5416259765625</c:v>
                </c:pt>
                <c:pt idx="3642">
                  <c:v>86.541213989257798</c:v>
                </c:pt>
                <c:pt idx="3643">
                  <c:v>86.540802001953097</c:v>
                </c:pt>
                <c:pt idx="3644">
                  <c:v>86.540390014648395</c:v>
                </c:pt>
                <c:pt idx="3645">
                  <c:v>86.539978027343693</c:v>
                </c:pt>
                <c:pt idx="3646">
                  <c:v>86.539566040039006</c:v>
                </c:pt>
                <c:pt idx="3647">
                  <c:v>86.539154052734304</c:v>
                </c:pt>
                <c:pt idx="3648">
                  <c:v>86.538749694824205</c:v>
                </c:pt>
                <c:pt idx="3649">
                  <c:v>86.538337707519503</c:v>
                </c:pt>
                <c:pt idx="3650">
                  <c:v>86.537925720214801</c:v>
                </c:pt>
                <c:pt idx="3651">
                  <c:v>86.537513732910099</c:v>
                </c:pt>
                <c:pt idx="3652">
                  <c:v>86.537101745605398</c:v>
                </c:pt>
                <c:pt idx="3653">
                  <c:v>86.536689758300696</c:v>
                </c:pt>
                <c:pt idx="3654">
                  <c:v>86.536285400390597</c:v>
                </c:pt>
                <c:pt idx="3655">
                  <c:v>86.535873413085895</c:v>
                </c:pt>
                <c:pt idx="3656">
                  <c:v>86.535461425781193</c:v>
                </c:pt>
                <c:pt idx="3657">
                  <c:v>86.535049438476506</c:v>
                </c:pt>
                <c:pt idx="3658">
                  <c:v>86.534645080566406</c:v>
                </c:pt>
                <c:pt idx="3659">
                  <c:v>86.534233093261705</c:v>
                </c:pt>
                <c:pt idx="3660">
                  <c:v>86.533821105957003</c:v>
                </c:pt>
                <c:pt idx="3661">
                  <c:v>86.533416748046804</c:v>
                </c:pt>
                <c:pt idx="3662">
                  <c:v>86.533004760742102</c:v>
                </c:pt>
                <c:pt idx="3663">
                  <c:v>86.5325927734375</c:v>
                </c:pt>
                <c:pt idx="3664">
                  <c:v>86.532188415527301</c:v>
                </c:pt>
                <c:pt idx="3665">
                  <c:v>86.531776428222599</c:v>
                </c:pt>
                <c:pt idx="3666">
                  <c:v>86.531364440917898</c:v>
                </c:pt>
                <c:pt idx="3667">
                  <c:v>86.530960083007798</c:v>
                </c:pt>
                <c:pt idx="3668">
                  <c:v>86.530548095703097</c:v>
                </c:pt>
                <c:pt idx="3669">
                  <c:v>86.530143737792898</c:v>
                </c:pt>
                <c:pt idx="3670">
                  <c:v>86.529731750488196</c:v>
                </c:pt>
                <c:pt idx="3671">
                  <c:v>86.529319763183494</c:v>
                </c:pt>
                <c:pt idx="3672">
                  <c:v>86.528915405273395</c:v>
                </c:pt>
                <c:pt idx="3673">
                  <c:v>86.528503417968693</c:v>
                </c:pt>
                <c:pt idx="3674">
                  <c:v>86.528099060058494</c:v>
                </c:pt>
                <c:pt idx="3675">
                  <c:v>86.527687072753906</c:v>
                </c:pt>
                <c:pt idx="3676">
                  <c:v>86.527282714843693</c:v>
                </c:pt>
                <c:pt idx="3677">
                  <c:v>86.526870727539006</c:v>
                </c:pt>
                <c:pt idx="3678">
                  <c:v>86.526466369628906</c:v>
                </c:pt>
                <c:pt idx="3679">
                  <c:v>86.526062011718693</c:v>
                </c:pt>
                <c:pt idx="3680">
                  <c:v>86.525650024414006</c:v>
                </c:pt>
                <c:pt idx="3681">
                  <c:v>86.525245666503906</c:v>
                </c:pt>
                <c:pt idx="3682">
                  <c:v>86.524833679199205</c:v>
                </c:pt>
                <c:pt idx="3683">
                  <c:v>86.524429321289006</c:v>
                </c:pt>
                <c:pt idx="3684">
                  <c:v>86.524024963378906</c:v>
                </c:pt>
                <c:pt idx="3685">
                  <c:v>86.523612976074205</c:v>
                </c:pt>
                <c:pt idx="3686">
                  <c:v>86.523208618164006</c:v>
                </c:pt>
                <c:pt idx="3687">
                  <c:v>86.522804260253906</c:v>
                </c:pt>
                <c:pt idx="3688">
                  <c:v>86.522392272949205</c:v>
                </c:pt>
                <c:pt idx="3689">
                  <c:v>86.521987915039006</c:v>
                </c:pt>
                <c:pt idx="3690">
                  <c:v>86.521583557128906</c:v>
                </c:pt>
                <c:pt idx="3691">
                  <c:v>86.521171569824205</c:v>
                </c:pt>
                <c:pt idx="3692">
                  <c:v>86.520767211914006</c:v>
                </c:pt>
                <c:pt idx="3693">
                  <c:v>86.520362854003906</c:v>
                </c:pt>
                <c:pt idx="3694">
                  <c:v>86.519958496093693</c:v>
                </c:pt>
                <c:pt idx="3695">
                  <c:v>86.519546508789006</c:v>
                </c:pt>
                <c:pt idx="3696">
                  <c:v>86.519142150878906</c:v>
                </c:pt>
                <c:pt idx="3697">
                  <c:v>86.518737792968693</c:v>
                </c:pt>
                <c:pt idx="3698">
                  <c:v>86.518333435058494</c:v>
                </c:pt>
                <c:pt idx="3699">
                  <c:v>86.517929077148395</c:v>
                </c:pt>
                <c:pt idx="3700">
                  <c:v>86.517517089843693</c:v>
                </c:pt>
                <c:pt idx="3701">
                  <c:v>86.517112731933494</c:v>
                </c:pt>
                <c:pt idx="3702">
                  <c:v>86.516708374023395</c:v>
                </c:pt>
                <c:pt idx="3703">
                  <c:v>86.516304016113196</c:v>
                </c:pt>
                <c:pt idx="3704">
                  <c:v>86.515899658203097</c:v>
                </c:pt>
                <c:pt idx="3705">
                  <c:v>86.515495300292898</c:v>
                </c:pt>
                <c:pt idx="3706">
                  <c:v>86.515090942382798</c:v>
                </c:pt>
                <c:pt idx="3707">
                  <c:v>86.514686584472599</c:v>
                </c:pt>
                <c:pt idx="3708">
                  <c:v>86.5142822265625</c:v>
                </c:pt>
                <c:pt idx="3709">
                  <c:v>86.513870239257798</c:v>
                </c:pt>
                <c:pt idx="3710">
                  <c:v>86.513465881347599</c:v>
                </c:pt>
                <c:pt idx="3711">
                  <c:v>86.5130615234375</c:v>
                </c:pt>
                <c:pt idx="3712">
                  <c:v>86.512657165527301</c:v>
                </c:pt>
                <c:pt idx="3713">
                  <c:v>86.512252807617102</c:v>
                </c:pt>
                <c:pt idx="3714">
                  <c:v>86.511848449707003</c:v>
                </c:pt>
                <c:pt idx="3715">
                  <c:v>86.511444091796804</c:v>
                </c:pt>
                <c:pt idx="3716">
                  <c:v>86.511047363281193</c:v>
                </c:pt>
                <c:pt idx="3717">
                  <c:v>86.510643005370994</c:v>
                </c:pt>
                <c:pt idx="3718">
                  <c:v>86.510238647460895</c:v>
                </c:pt>
                <c:pt idx="3719">
                  <c:v>86.509834289550696</c:v>
                </c:pt>
                <c:pt idx="3720">
                  <c:v>86.509429931640597</c:v>
                </c:pt>
                <c:pt idx="3721">
                  <c:v>86.509025573730398</c:v>
                </c:pt>
                <c:pt idx="3722">
                  <c:v>86.508621215820298</c:v>
                </c:pt>
                <c:pt idx="3723">
                  <c:v>86.508216857910099</c:v>
                </c:pt>
                <c:pt idx="3724">
                  <c:v>86.5078125</c:v>
                </c:pt>
                <c:pt idx="3725">
                  <c:v>86.507415771484304</c:v>
                </c:pt>
                <c:pt idx="3726">
                  <c:v>86.507011413574205</c:v>
                </c:pt>
                <c:pt idx="3727">
                  <c:v>86.506607055664006</c:v>
                </c:pt>
                <c:pt idx="3728">
                  <c:v>86.506202697753906</c:v>
                </c:pt>
                <c:pt idx="3729">
                  <c:v>86.505798339843693</c:v>
                </c:pt>
                <c:pt idx="3730">
                  <c:v>86.505401611328097</c:v>
                </c:pt>
                <c:pt idx="3731">
                  <c:v>86.504997253417898</c:v>
                </c:pt>
                <c:pt idx="3732">
                  <c:v>86.504592895507798</c:v>
                </c:pt>
                <c:pt idx="3733">
                  <c:v>86.504188537597599</c:v>
                </c:pt>
                <c:pt idx="3734">
                  <c:v>86.503791809082003</c:v>
                </c:pt>
                <c:pt idx="3735">
                  <c:v>86.503387451171804</c:v>
                </c:pt>
                <c:pt idx="3736">
                  <c:v>86.502983093261705</c:v>
                </c:pt>
                <c:pt idx="3737">
                  <c:v>86.502586364745994</c:v>
                </c:pt>
                <c:pt idx="3738">
                  <c:v>86.502182006835895</c:v>
                </c:pt>
                <c:pt idx="3739">
                  <c:v>86.501777648925696</c:v>
                </c:pt>
                <c:pt idx="3740">
                  <c:v>86.501380920410099</c:v>
                </c:pt>
                <c:pt idx="3741">
                  <c:v>86.5009765625</c:v>
                </c:pt>
                <c:pt idx="3742">
                  <c:v>86.500572204589801</c:v>
                </c:pt>
                <c:pt idx="3743">
                  <c:v>86.500175476074205</c:v>
                </c:pt>
                <c:pt idx="3744">
                  <c:v>86.499771118164006</c:v>
                </c:pt>
                <c:pt idx="3745">
                  <c:v>86.499374389648395</c:v>
                </c:pt>
                <c:pt idx="3746">
                  <c:v>86.498970031738196</c:v>
                </c:pt>
                <c:pt idx="3747">
                  <c:v>86.498573303222599</c:v>
                </c:pt>
                <c:pt idx="3748">
                  <c:v>86.4981689453125</c:v>
                </c:pt>
                <c:pt idx="3749">
                  <c:v>86.497764587402301</c:v>
                </c:pt>
                <c:pt idx="3750">
                  <c:v>86.497367858886705</c:v>
                </c:pt>
                <c:pt idx="3751">
                  <c:v>86.496963500976506</c:v>
                </c:pt>
                <c:pt idx="3752">
                  <c:v>86.496566772460895</c:v>
                </c:pt>
                <c:pt idx="3753">
                  <c:v>86.496162414550696</c:v>
                </c:pt>
                <c:pt idx="3754">
                  <c:v>86.495765686035099</c:v>
                </c:pt>
                <c:pt idx="3755">
                  <c:v>86.495368957519503</c:v>
                </c:pt>
                <c:pt idx="3756">
                  <c:v>86.494964599609304</c:v>
                </c:pt>
                <c:pt idx="3757">
                  <c:v>86.494567871093693</c:v>
                </c:pt>
                <c:pt idx="3758">
                  <c:v>86.494163513183494</c:v>
                </c:pt>
                <c:pt idx="3759">
                  <c:v>86.493766784667898</c:v>
                </c:pt>
                <c:pt idx="3760">
                  <c:v>86.493370056152301</c:v>
                </c:pt>
                <c:pt idx="3761">
                  <c:v>86.492965698242102</c:v>
                </c:pt>
                <c:pt idx="3762">
                  <c:v>86.492568969726506</c:v>
                </c:pt>
                <c:pt idx="3763">
                  <c:v>86.492172241210895</c:v>
                </c:pt>
                <c:pt idx="3764">
                  <c:v>86.491767883300696</c:v>
                </c:pt>
                <c:pt idx="3765">
                  <c:v>86.491371154785099</c:v>
                </c:pt>
                <c:pt idx="3766">
                  <c:v>86.490974426269503</c:v>
                </c:pt>
                <c:pt idx="3767">
                  <c:v>86.490570068359304</c:v>
                </c:pt>
                <c:pt idx="3768">
                  <c:v>86.490173339843693</c:v>
                </c:pt>
                <c:pt idx="3769">
                  <c:v>86.489776611328097</c:v>
                </c:pt>
                <c:pt idx="3770">
                  <c:v>86.489372253417898</c:v>
                </c:pt>
                <c:pt idx="3771">
                  <c:v>86.488975524902301</c:v>
                </c:pt>
                <c:pt idx="3772">
                  <c:v>86.488578796386705</c:v>
                </c:pt>
                <c:pt idx="3773">
                  <c:v>86.488182067870994</c:v>
                </c:pt>
                <c:pt idx="3774">
                  <c:v>86.487785339355398</c:v>
                </c:pt>
                <c:pt idx="3775">
                  <c:v>86.487380981445298</c:v>
                </c:pt>
                <c:pt idx="3776">
                  <c:v>86.486984252929602</c:v>
                </c:pt>
                <c:pt idx="3777">
                  <c:v>86.486587524414006</c:v>
                </c:pt>
                <c:pt idx="3778">
                  <c:v>86.486190795898395</c:v>
                </c:pt>
                <c:pt idx="3779">
                  <c:v>86.485794067382798</c:v>
                </c:pt>
                <c:pt idx="3780">
                  <c:v>86.485397338867102</c:v>
                </c:pt>
                <c:pt idx="3781">
                  <c:v>86.485000610351506</c:v>
                </c:pt>
                <c:pt idx="3782">
                  <c:v>86.484596252441406</c:v>
                </c:pt>
                <c:pt idx="3783">
                  <c:v>86.484199523925696</c:v>
                </c:pt>
                <c:pt idx="3784">
                  <c:v>86.483802795410099</c:v>
                </c:pt>
                <c:pt idx="3785">
                  <c:v>86.483406066894503</c:v>
                </c:pt>
                <c:pt idx="3786">
                  <c:v>86.483009338378906</c:v>
                </c:pt>
                <c:pt idx="3787">
                  <c:v>86.482612609863196</c:v>
                </c:pt>
                <c:pt idx="3788">
                  <c:v>86.482215881347599</c:v>
                </c:pt>
                <c:pt idx="3789">
                  <c:v>86.481819152832003</c:v>
                </c:pt>
                <c:pt idx="3790">
                  <c:v>86.481422424316406</c:v>
                </c:pt>
                <c:pt idx="3791">
                  <c:v>86.481025695800696</c:v>
                </c:pt>
                <c:pt idx="3792">
                  <c:v>86.480628967285099</c:v>
                </c:pt>
                <c:pt idx="3793">
                  <c:v>86.480232238769503</c:v>
                </c:pt>
                <c:pt idx="3794">
                  <c:v>86.479835510253906</c:v>
                </c:pt>
                <c:pt idx="3795">
                  <c:v>86.479438781738196</c:v>
                </c:pt>
                <c:pt idx="3796">
                  <c:v>86.479042053222599</c:v>
                </c:pt>
                <c:pt idx="3797">
                  <c:v>86.478652954101506</c:v>
                </c:pt>
                <c:pt idx="3798">
                  <c:v>86.478256225585895</c:v>
                </c:pt>
                <c:pt idx="3799">
                  <c:v>86.477859497070298</c:v>
                </c:pt>
                <c:pt idx="3800">
                  <c:v>86.477462768554602</c:v>
                </c:pt>
                <c:pt idx="3801">
                  <c:v>86.477066040039006</c:v>
                </c:pt>
                <c:pt idx="3802">
                  <c:v>86.476669311523395</c:v>
                </c:pt>
                <c:pt idx="3803">
                  <c:v>86.476272583007798</c:v>
                </c:pt>
                <c:pt idx="3804">
                  <c:v>86.475883483886705</c:v>
                </c:pt>
                <c:pt idx="3805">
                  <c:v>86.475486755370994</c:v>
                </c:pt>
                <c:pt idx="3806">
                  <c:v>86.475090026855398</c:v>
                </c:pt>
                <c:pt idx="3807">
                  <c:v>86.474693298339801</c:v>
                </c:pt>
                <c:pt idx="3808">
                  <c:v>86.474296569824205</c:v>
                </c:pt>
                <c:pt idx="3809">
                  <c:v>86.473907470703097</c:v>
                </c:pt>
                <c:pt idx="3810">
                  <c:v>86.4735107421875</c:v>
                </c:pt>
                <c:pt idx="3811">
                  <c:v>86.473114013671804</c:v>
                </c:pt>
                <c:pt idx="3812">
                  <c:v>86.472724914550696</c:v>
                </c:pt>
                <c:pt idx="3813">
                  <c:v>86.472328186035099</c:v>
                </c:pt>
                <c:pt idx="3814">
                  <c:v>86.471931457519503</c:v>
                </c:pt>
                <c:pt idx="3815">
                  <c:v>86.471534729003906</c:v>
                </c:pt>
                <c:pt idx="3816">
                  <c:v>86.471145629882798</c:v>
                </c:pt>
                <c:pt idx="3817">
                  <c:v>86.470748901367102</c:v>
                </c:pt>
                <c:pt idx="3818">
                  <c:v>86.470352172851506</c:v>
                </c:pt>
                <c:pt idx="3819">
                  <c:v>86.469963073730398</c:v>
                </c:pt>
                <c:pt idx="3820">
                  <c:v>86.469566345214801</c:v>
                </c:pt>
                <c:pt idx="3821">
                  <c:v>86.469177246093693</c:v>
                </c:pt>
                <c:pt idx="3822">
                  <c:v>86.468780517578097</c:v>
                </c:pt>
                <c:pt idx="3823">
                  <c:v>86.4683837890625</c:v>
                </c:pt>
                <c:pt idx="3824">
                  <c:v>86.467994689941406</c:v>
                </c:pt>
                <c:pt idx="3825">
                  <c:v>86.467597961425696</c:v>
                </c:pt>
                <c:pt idx="3826">
                  <c:v>86.467208862304602</c:v>
                </c:pt>
                <c:pt idx="3827">
                  <c:v>86.466812133789006</c:v>
                </c:pt>
                <c:pt idx="3828">
                  <c:v>86.466423034667898</c:v>
                </c:pt>
                <c:pt idx="3829">
                  <c:v>86.466026306152301</c:v>
                </c:pt>
                <c:pt idx="3830">
                  <c:v>86.465637207031193</c:v>
                </c:pt>
                <c:pt idx="3831">
                  <c:v>86.465240478515597</c:v>
                </c:pt>
                <c:pt idx="3832">
                  <c:v>86.464851379394503</c:v>
                </c:pt>
                <c:pt idx="3833">
                  <c:v>86.464454650878906</c:v>
                </c:pt>
                <c:pt idx="3834">
                  <c:v>86.464065551757798</c:v>
                </c:pt>
                <c:pt idx="3835">
                  <c:v>86.463676452636705</c:v>
                </c:pt>
                <c:pt idx="3836">
                  <c:v>86.463279724120994</c:v>
                </c:pt>
                <c:pt idx="3837">
                  <c:v>86.462890625</c:v>
                </c:pt>
                <c:pt idx="3838">
                  <c:v>86.462493896484304</c:v>
                </c:pt>
                <c:pt idx="3839">
                  <c:v>86.462104797363196</c:v>
                </c:pt>
                <c:pt idx="3840">
                  <c:v>86.461715698242102</c:v>
                </c:pt>
                <c:pt idx="3841">
                  <c:v>86.461318969726506</c:v>
                </c:pt>
                <c:pt idx="3842">
                  <c:v>86.460929870605398</c:v>
                </c:pt>
                <c:pt idx="3843">
                  <c:v>86.460540771484304</c:v>
                </c:pt>
                <c:pt idx="3844">
                  <c:v>86.460144042968693</c:v>
                </c:pt>
                <c:pt idx="3845">
                  <c:v>86.459754943847599</c:v>
                </c:pt>
                <c:pt idx="3846">
                  <c:v>86.459365844726506</c:v>
                </c:pt>
                <c:pt idx="3847">
                  <c:v>86.458969116210895</c:v>
                </c:pt>
                <c:pt idx="3848">
                  <c:v>86.458580017089801</c:v>
                </c:pt>
                <c:pt idx="3849">
                  <c:v>86.458190917968693</c:v>
                </c:pt>
                <c:pt idx="3850">
                  <c:v>86.457801818847599</c:v>
                </c:pt>
                <c:pt idx="3851">
                  <c:v>86.457405090332003</c:v>
                </c:pt>
                <c:pt idx="3852">
                  <c:v>86.457015991210895</c:v>
                </c:pt>
                <c:pt idx="3853">
                  <c:v>86.456626892089801</c:v>
                </c:pt>
                <c:pt idx="3854">
                  <c:v>86.456237792968693</c:v>
                </c:pt>
                <c:pt idx="3855">
                  <c:v>86.455848693847599</c:v>
                </c:pt>
                <c:pt idx="3856">
                  <c:v>86.455451965332003</c:v>
                </c:pt>
                <c:pt idx="3857">
                  <c:v>86.455062866210895</c:v>
                </c:pt>
                <c:pt idx="3858">
                  <c:v>86.454673767089801</c:v>
                </c:pt>
                <c:pt idx="3859">
                  <c:v>86.454284667968693</c:v>
                </c:pt>
                <c:pt idx="3860">
                  <c:v>86.453895568847599</c:v>
                </c:pt>
                <c:pt idx="3861">
                  <c:v>86.453506469726506</c:v>
                </c:pt>
                <c:pt idx="3862">
                  <c:v>86.453117370605398</c:v>
                </c:pt>
                <c:pt idx="3863">
                  <c:v>86.452728271484304</c:v>
                </c:pt>
                <c:pt idx="3864">
                  <c:v>86.452339172363196</c:v>
                </c:pt>
                <c:pt idx="3865">
                  <c:v>86.451950073242102</c:v>
                </c:pt>
                <c:pt idx="3866">
                  <c:v>86.451560974120994</c:v>
                </c:pt>
                <c:pt idx="3867">
                  <c:v>86.451164245605398</c:v>
                </c:pt>
                <c:pt idx="3868">
                  <c:v>86.450775146484304</c:v>
                </c:pt>
                <c:pt idx="3869">
                  <c:v>86.450386047363196</c:v>
                </c:pt>
                <c:pt idx="3870">
                  <c:v>86.449996948242102</c:v>
                </c:pt>
                <c:pt idx="3871">
                  <c:v>86.449607849120994</c:v>
                </c:pt>
                <c:pt idx="3872">
                  <c:v>86.449226379394503</c:v>
                </c:pt>
                <c:pt idx="3873">
                  <c:v>86.448837280273395</c:v>
                </c:pt>
                <c:pt idx="3874">
                  <c:v>86.448448181152301</c:v>
                </c:pt>
                <c:pt idx="3875">
                  <c:v>86.448059082031193</c:v>
                </c:pt>
                <c:pt idx="3876">
                  <c:v>86.447669982910099</c:v>
                </c:pt>
                <c:pt idx="3877">
                  <c:v>86.447280883789006</c:v>
                </c:pt>
                <c:pt idx="3878">
                  <c:v>86.446891784667898</c:v>
                </c:pt>
                <c:pt idx="3879">
                  <c:v>86.446502685546804</c:v>
                </c:pt>
                <c:pt idx="3880">
                  <c:v>86.446113586425696</c:v>
                </c:pt>
                <c:pt idx="3881">
                  <c:v>86.445724487304602</c:v>
                </c:pt>
                <c:pt idx="3882">
                  <c:v>86.445343017578097</c:v>
                </c:pt>
                <c:pt idx="3883">
                  <c:v>86.444953918457003</c:v>
                </c:pt>
                <c:pt idx="3884">
                  <c:v>86.444564819335895</c:v>
                </c:pt>
                <c:pt idx="3885">
                  <c:v>86.444175720214801</c:v>
                </c:pt>
                <c:pt idx="3886">
                  <c:v>86.443786621093693</c:v>
                </c:pt>
                <c:pt idx="3887">
                  <c:v>86.443397521972599</c:v>
                </c:pt>
                <c:pt idx="3888">
                  <c:v>86.443016052245994</c:v>
                </c:pt>
                <c:pt idx="3889">
                  <c:v>86.442626953125</c:v>
                </c:pt>
                <c:pt idx="3890">
                  <c:v>86.442237854003906</c:v>
                </c:pt>
                <c:pt idx="3891">
                  <c:v>86.441848754882798</c:v>
                </c:pt>
                <c:pt idx="3892">
                  <c:v>86.441467285156193</c:v>
                </c:pt>
                <c:pt idx="3893">
                  <c:v>86.441078186035099</c:v>
                </c:pt>
                <c:pt idx="3894">
                  <c:v>86.440689086914006</c:v>
                </c:pt>
                <c:pt idx="3895">
                  <c:v>86.4403076171875</c:v>
                </c:pt>
                <c:pt idx="3896">
                  <c:v>86.439918518066406</c:v>
                </c:pt>
                <c:pt idx="3897">
                  <c:v>86.439529418945298</c:v>
                </c:pt>
                <c:pt idx="3898">
                  <c:v>86.439147949218693</c:v>
                </c:pt>
                <c:pt idx="3899">
                  <c:v>86.438758850097599</c:v>
                </c:pt>
                <c:pt idx="3900">
                  <c:v>86.438369750976506</c:v>
                </c:pt>
                <c:pt idx="3901">
                  <c:v>86.43798828125</c:v>
                </c:pt>
                <c:pt idx="3902">
                  <c:v>86.437599182128906</c:v>
                </c:pt>
                <c:pt idx="3903">
                  <c:v>86.437217712402301</c:v>
                </c:pt>
                <c:pt idx="3904">
                  <c:v>86.436828613281193</c:v>
                </c:pt>
                <c:pt idx="3905">
                  <c:v>86.436439514160099</c:v>
                </c:pt>
                <c:pt idx="3906">
                  <c:v>86.436058044433494</c:v>
                </c:pt>
                <c:pt idx="3907">
                  <c:v>86.4356689453125</c:v>
                </c:pt>
                <c:pt idx="3908">
                  <c:v>86.435287475585895</c:v>
                </c:pt>
                <c:pt idx="3909">
                  <c:v>86.434898376464801</c:v>
                </c:pt>
                <c:pt idx="3910">
                  <c:v>86.434516906738196</c:v>
                </c:pt>
                <c:pt idx="3911">
                  <c:v>86.434127807617102</c:v>
                </c:pt>
                <c:pt idx="3912">
                  <c:v>86.433746337890597</c:v>
                </c:pt>
                <c:pt idx="3913">
                  <c:v>86.433357238769503</c:v>
                </c:pt>
                <c:pt idx="3914">
                  <c:v>86.432975769042898</c:v>
                </c:pt>
                <c:pt idx="3915">
                  <c:v>86.432594299316406</c:v>
                </c:pt>
                <c:pt idx="3916">
                  <c:v>86.432205200195298</c:v>
                </c:pt>
                <c:pt idx="3917">
                  <c:v>86.431823730468693</c:v>
                </c:pt>
                <c:pt idx="3918">
                  <c:v>86.431434631347599</c:v>
                </c:pt>
                <c:pt idx="3919">
                  <c:v>86.431053161620994</c:v>
                </c:pt>
                <c:pt idx="3920">
                  <c:v>86.4306640625</c:v>
                </c:pt>
                <c:pt idx="3921">
                  <c:v>86.430282592773395</c:v>
                </c:pt>
                <c:pt idx="3922">
                  <c:v>86.429901123046804</c:v>
                </c:pt>
                <c:pt idx="3923">
                  <c:v>86.429512023925696</c:v>
                </c:pt>
                <c:pt idx="3924">
                  <c:v>86.429130554199205</c:v>
                </c:pt>
                <c:pt idx="3925">
                  <c:v>86.428749084472599</c:v>
                </c:pt>
                <c:pt idx="3926">
                  <c:v>86.428359985351506</c:v>
                </c:pt>
                <c:pt idx="3927">
                  <c:v>86.427978515625</c:v>
                </c:pt>
                <c:pt idx="3928">
                  <c:v>86.427597045898395</c:v>
                </c:pt>
                <c:pt idx="3929">
                  <c:v>86.427215576171804</c:v>
                </c:pt>
                <c:pt idx="3930">
                  <c:v>86.426826477050696</c:v>
                </c:pt>
                <c:pt idx="3931">
                  <c:v>86.426445007324205</c:v>
                </c:pt>
                <c:pt idx="3932">
                  <c:v>86.426063537597599</c:v>
                </c:pt>
                <c:pt idx="3933">
                  <c:v>86.425682067870994</c:v>
                </c:pt>
                <c:pt idx="3934">
                  <c:v>86.42529296875</c:v>
                </c:pt>
                <c:pt idx="3935">
                  <c:v>86.424911499023395</c:v>
                </c:pt>
                <c:pt idx="3936">
                  <c:v>86.424530029296804</c:v>
                </c:pt>
                <c:pt idx="3937">
                  <c:v>86.424148559570298</c:v>
                </c:pt>
                <c:pt idx="3938">
                  <c:v>86.423767089843693</c:v>
                </c:pt>
                <c:pt idx="3939">
                  <c:v>86.423385620117102</c:v>
                </c:pt>
                <c:pt idx="3940">
                  <c:v>86.422996520995994</c:v>
                </c:pt>
                <c:pt idx="3941">
                  <c:v>86.422615051269503</c:v>
                </c:pt>
                <c:pt idx="3942">
                  <c:v>86.422233581542898</c:v>
                </c:pt>
                <c:pt idx="3943">
                  <c:v>86.421852111816406</c:v>
                </c:pt>
                <c:pt idx="3944">
                  <c:v>86.421470642089801</c:v>
                </c:pt>
                <c:pt idx="3945">
                  <c:v>86.421089172363196</c:v>
                </c:pt>
                <c:pt idx="3946">
                  <c:v>86.420707702636705</c:v>
                </c:pt>
                <c:pt idx="3947">
                  <c:v>86.420326232910099</c:v>
                </c:pt>
                <c:pt idx="3948">
                  <c:v>86.419944763183494</c:v>
                </c:pt>
                <c:pt idx="3949">
                  <c:v>86.419563293457003</c:v>
                </c:pt>
                <c:pt idx="3950">
                  <c:v>86.419181823730398</c:v>
                </c:pt>
                <c:pt idx="3951">
                  <c:v>86.418800354003906</c:v>
                </c:pt>
                <c:pt idx="3952">
                  <c:v>86.418418884277301</c:v>
                </c:pt>
                <c:pt idx="3953">
                  <c:v>86.418037414550696</c:v>
                </c:pt>
                <c:pt idx="3954">
                  <c:v>86.417655944824205</c:v>
                </c:pt>
                <c:pt idx="3955">
                  <c:v>86.417274475097599</c:v>
                </c:pt>
                <c:pt idx="3956">
                  <c:v>86.416893005370994</c:v>
                </c:pt>
                <c:pt idx="3957">
                  <c:v>86.416511535644503</c:v>
                </c:pt>
                <c:pt idx="3958">
                  <c:v>86.416130065917898</c:v>
                </c:pt>
                <c:pt idx="3959">
                  <c:v>86.415748596191406</c:v>
                </c:pt>
                <c:pt idx="3960">
                  <c:v>86.415367126464801</c:v>
                </c:pt>
                <c:pt idx="3961">
                  <c:v>86.414985656738196</c:v>
                </c:pt>
                <c:pt idx="3962">
                  <c:v>86.414604187011705</c:v>
                </c:pt>
                <c:pt idx="3963">
                  <c:v>86.414222717285099</c:v>
                </c:pt>
                <c:pt idx="3964">
                  <c:v>86.413848876953097</c:v>
                </c:pt>
                <c:pt idx="3965">
                  <c:v>86.413467407226506</c:v>
                </c:pt>
                <c:pt idx="3966">
                  <c:v>86.4130859375</c:v>
                </c:pt>
                <c:pt idx="3967">
                  <c:v>86.412704467773395</c:v>
                </c:pt>
                <c:pt idx="3968">
                  <c:v>86.412322998046804</c:v>
                </c:pt>
                <c:pt idx="3969">
                  <c:v>86.411941528320298</c:v>
                </c:pt>
                <c:pt idx="3970">
                  <c:v>86.411567687988196</c:v>
                </c:pt>
                <c:pt idx="3971">
                  <c:v>86.411186218261705</c:v>
                </c:pt>
                <c:pt idx="3972">
                  <c:v>86.410804748535099</c:v>
                </c:pt>
                <c:pt idx="3973">
                  <c:v>86.410423278808494</c:v>
                </c:pt>
                <c:pt idx="3974">
                  <c:v>86.410049438476506</c:v>
                </c:pt>
                <c:pt idx="3975">
                  <c:v>86.40966796875</c:v>
                </c:pt>
                <c:pt idx="3976">
                  <c:v>86.409286499023395</c:v>
                </c:pt>
                <c:pt idx="3977">
                  <c:v>86.408912658691406</c:v>
                </c:pt>
                <c:pt idx="3978">
                  <c:v>86.408531188964801</c:v>
                </c:pt>
                <c:pt idx="3979">
                  <c:v>86.408149719238196</c:v>
                </c:pt>
                <c:pt idx="3980">
                  <c:v>86.407775878906193</c:v>
                </c:pt>
                <c:pt idx="3981">
                  <c:v>86.407394409179602</c:v>
                </c:pt>
                <c:pt idx="3982">
                  <c:v>86.407012939453097</c:v>
                </c:pt>
                <c:pt idx="3983">
                  <c:v>86.406639099120994</c:v>
                </c:pt>
                <c:pt idx="3984">
                  <c:v>86.406257629394503</c:v>
                </c:pt>
                <c:pt idx="3985">
                  <c:v>86.405876159667898</c:v>
                </c:pt>
                <c:pt idx="3986">
                  <c:v>86.405502319335895</c:v>
                </c:pt>
                <c:pt idx="3987">
                  <c:v>86.405120849609304</c:v>
                </c:pt>
                <c:pt idx="3988">
                  <c:v>86.404747009277301</c:v>
                </c:pt>
                <c:pt idx="3989">
                  <c:v>86.404365539550696</c:v>
                </c:pt>
                <c:pt idx="3990">
                  <c:v>86.403984069824205</c:v>
                </c:pt>
                <c:pt idx="3991">
                  <c:v>86.403610229492102</c:v>
                </c:pt>
                <c:pt idx="3992">
                  <c:v>86.403228759765597</c:v>
                </c:pt>
                <c:pt idx="3993">
                  <c:v>86.402854919433494</c:v>
                </c:pt>
                <c:pt idx="3994">
                  <c:v>86.402473449707003</c:v>
                </c:pt>
                <c:pt idx="3995">
                  <c:v>86.402099609375</c:v>
                </c:pt>
                <c:pt idx="3996">
                  <c:v>86.401718139648395</c:v>
                </c:pt>
                <c:pt idx="3997">
                  <c:v>86.401344299316406</c:v>
                </c:pt>
                <c:pt idx="3998">
                  <c:v>86.400970458984304</c:v>
                </c:pt>
                <c:pt idx="3999">
                  <c:v>86.400588989257798</c:v>
                </c:pt>
                <c:pt idx="4000">
                  <c:v>86.400215148925696</c:v>
                </c:pt>
                <c:pt idx="4001">
                  <c:v>86.399833679199205</c:v>
                </c:pt>
                <c:pt idx="4002">
                  <c:v>86.399459838867102</c:v>
                </c:pt>
                <c:pt idx="4003">
                  <c:v>86.399078369140597</c:v>
                </c:pt>
                <c:pt idx="4004">
                  <c:v>86.398704528808494</c:v>
                </c:pt>
                <c:pt idx="4005">
                  <c:v>86.398330688476506</c:v>
                </c:pt>
                <c:pt idx="4006">
                  <c:v>86.39794921875</c:v>
                </c:pt>
                <c:pt idx="4007">
                  <c:v>86.397575378417898</c:v>
                </c:pt>
                <c:pt idx="4008">
                  <c:v>86.397201538085895</c:v>
                </c:pt>
                <c:pt idx="4009">
                  <c:v>86.396820068359304</c:v>
                </c:pt>
                <c:pt idx="4010">
                  <c:v>86.396446228027301</c:v>
                </c:pt>
                <c:pt idx="4011">
                  <c:v>86.396072387695298</c:v>
                </c:pt>
                <c:pt idx="4012">
                  <c:v>86.395690917968693</c:v>
                </c:pt>
                <c:pt idx="4013">
                  <c:v>86.395317077636705</c:v>
                </c:pt>
                <c:pt idx="4014">
                  <c:v>86.394943237304602</c:v>
                </c:pt>
                <c:pt idx="4015">
                  <c:v>86.394569396972599</c:v>
                </c:pt>
                <c:pt idx="4016">
                  <c:v>86.394187927245994</c:v>
                </c:pt>
                <c:pt idx="4017">
                  <c:v>86.393814086914006</c:v>
                </c:pt>
                <c:pt idx="4018">
                  <c:v>86.393440246582003</c:v>
                </c:pt>
                <c:pt idx="4019">
                  <c:v>86.39306640625</c:v>
                </c:pt>
                <c:pt idx="4020">
                  <c:v>86.392684936523395</c:v>
                </c:pt>
                <c:pt idx="4021">
                  <c:v>86.392311096191406</c:v>
                </c:pt>
                <c:pt idx="4022">
                  <c:v>86.391937255859304</c:v>
                </c:pt>
                <c:pt idx="4023">
                  <c:v>86.391563415527301</c:v>
                </c:pt>
                <c:pt idx="4024">
                  <c:v>86.391189575195298</c:v>
                </c:pt>
                <c:pt idx="4025">
                  <c:v>86.390815734863196</c:v>
                </c:pt>
                <c:pt idx="4026">
                  <c:v>86.390441894531193</c:v>
                </c:pt>
                <c:pt idx="4027">
                  <c:v>86.390060424804602</c:v>
                </c:pt>
                <c:pt idx="4028">
                  <c:v>86.389686584472599</c:v>
                </c:pt>
                <c:pt idx="4029">
                  <c:v>86.389312744140597</c:v>
                </c:pt>
                <c:pt idx="4030">
                  <c:v>86.388938903808494</c:v>
                </c:pt>
                <c:pt idx="4031">
                  <c:v>86.388565063476506</c:v>
                </c:pt>
                <c:pt idx="4032">
                  <c:v>86.388191223144503</c:v>
                </c:pt>
                <c:pt idx="4033">
                  <c:v>86.3878173828125</c:v>
                </c:pt>
                <c:pt idx="4034">
                  <c:v>86.387443542480398</c:v>
                </c:pt>
                <c:pt idx="4035">
                  <c:v>86.387069702148395</c:v>
                </c:pt>
                <c:pt idx="4036">
                  <c:v>86.386695861816406</c:v>
                </c:pt>
                <c:pt idx="4037">
                  <c:v>86.386322021484304</c:v>
                </c:pt>
                <c:pt idx="4038">
                  <c:v>86.385948181152301</c:v>
                </c:pt>
                <c:pt idx="4039">
                  <c:v>86.385574340820298</c:v>
                </c:pt>
                <c:pt idx="4040">
                  <c:v>86.385200500488196</c:v>
                </c:pt>
                <c:pt idx="4041">
                  <c:v>86.384826660156193</c:v>
                </c:pt>
                <c:pt idx="4042">
                  <c:v>86.384452819824205</c:v>
                </c:pt>
                <c:pt idx="4043">
                  <c:v>86.384078979492102</c:v>
                </c:pt>
                <c:pt idx="4044">
                  <c:v>86.383705139160099</c:v>
                </c:pt>
                <c:pt idx="4045">
                  <c:v>86.383331298828097</c:v>
                </c:pt>
                <c:pt idx="4046">
                  <c:v>86.382957458495994</c:v>
                </c:pt>
                <c:pt idx="4047">
                  <c:v>86.382583618164006</c:v>
                </c:pt>
                <c:pt idx="4048">
                  <c:v>86.382217407226506</c:v>
                </c:pt>
                <c:pt idx="4049">
                  <c:v>86.381843566894503</c:v>
                </c:pt>
                <c:pt idx="4050">
                  <c:v>86.3814697265625</c:v>
                </c:pt>
                <c:pt idx="4051">
                  <c:v>86.381095886230398</c:v>
                </c:pt>
                <c:pt idx="4052">
                  <c:v>86.380722045898395</c:v>
                </c:pt>
                <c:pt idx="4053">
                  <c:v>86.380348205566406</c:v>
                </c:pt>
                <c:pt idx="4054">
                  <c:v>86.379981994628906</c:v>
                </c:pt>
                <c:pt idx="4055">
                  <c:v>86.379608154296804</c:v>
                </c:pt>
                <c:pt idx="4056">
                  <c:v>86.379234313964801</c:v>
                </c:pt>
                <c:pt idx="4057">
                  <c:v>86.378860473632798</c:v>
                </c:pt>
                <c:pt idx="4058">
                  <c:v>86.378486633300696</c:v>
                </c:pt>
                <c:pt idx="4059">
                  <c:v>86.378120422363196</c:v>
                </c:pt>
                <c:pt idx="4060">
                  <c:v>86.377746582031193</c:v>
                </c:pt>
                <c:pt idx="4061">
                  <c:v>86.377372741699205</c:v>
                </c:pt>
                <c:pt idx="4062">
                  <c:v>86.377006530761705</c:v>
                </c:pt>
                <c:pt idx="4063">
                  <c:v>86.376632690429602</c:v>
                </c:pt>
                <c:pt idx="4064">
                  <c:v>86.376258850097599</c:v>
                </c:pt>
                <c:pt idx="4065">
                  <c:v>86.375885009765597</c:v>
                </c:pt>
                <c:pt idx="4066">
                  <c:v>86.375518798828097</c:v>
                </c:pt>
                <c:pt idx="4067">
                  <c:v>86.375144958495994</c:v>
                </c:pt>
                <c:pt idx="4068">
                  <c:v>86.374771118164006</c:v>
                </c:pt>
                <c:pt idx="4069">
                  <c:v>86.374404907226506</c:v>
                </c:pt>
                <c:pt idx="4070">
                  <c:v>86.374031066894503</c:v>
                </c:pt>
                <c:pt idx="4071">
                  <c:v>86.373664855957003</c:v>
                </c:pt>
                <c:pt idx="4072">
                  <c:v>86.373291015625</c:v>
                </c:pt>
                <c:pt idx="4073">
                  <c:v>86.372917175292898</c:v>
                </c:pt>
                <c:pt idx="4074">
                  <c:v>86.372550964355398</c:v>
                </c:pt>
                <c:pt idx="4075">
                  <c:v>86.372177124023395</c:v>
                </c:pt>
                <c:pt idx="4076">
                  <c:v>86.371810913085895</c:v>
                </c:pt>
                <c:pt idx="4077">
                  <c:v>86.371437072753906</c:v>
                </c:pt>
                <c:pt idx="4078">
                  <c:v>86.371070861816406</c:v>
                </c:pt>
                <c:pt idx="4079">
                  <c:v>86.370697021484304</c:v>
                </c:pt>
                <c:pt idx="4080">
                  <c:v>86.370330810546804</c:v>
                </c:pt>
                <c:pt idx="4081">
                  <c:v>86.369956970214801</c:v>
                </c:pt>
                <c:pt idx="4082">
                  <c:v>86.369590759277301</c:v>
                </c:pt>
                <c:pt idx="4083">
                  <c:v>86.369216918945298</c:v>
                </c:pt>
                <c:pt idx="4084">
                  <c:v>86.368850708007798</c:v>
                </c:pt>
                <c:pt idx="4085">
                  <c:v>86.368476867675696</c:v>
                </c:pt>
                <c:pt idx="4086">
                  <c:v>86.368110656738196</c:v>
                </c:pt>
                <c:pt idx="4087">
                  <c:v>86.367736816406193</c:v>
                </c:pt>
                <c:pt idx="4088">
                  <c:v>86.367370605468693</c:v>
                </c:pt>
                <c:pt idx="4089">
                  <c:v>86.367004394531193</c:v>
                </c:pt>
                <c:pt idx="4090">
                  <c:v>86.366630554199205</c:v>
                </c:pt>
                <c:pt idx="4091">
                  <c:v>86.366264343261705</c:v>
                </c:pt>
                <c:pt idx="4092">
                  <c:v>86.365890502929602</c:v>
                </c:pt>
                <c:pt idx="4093">
                  <c:v>86.365524291992102</c:v>
                </c:pt>
                <c:pt idx="4094">
                  <c:v>86.365158081054602</c:v>
                </c:pt>
                <c:pt idx="4095">
                  <c:v>86.364784240722599</c:v>
                </c:pt>
                <c:pt idx="4096">
                  <c:v>86.364418029785099</c:v>
                </c:pt>
                <c:pt idx="4097">
                  <c:v>86.364051818847599</c:v>
                </c:pt>
                <c:pt idx="4098">
                  <c:v>86.363677978515597</c:v>
                </c:pt>
                <c:pt idx="4099">
                  <c:v>86.363311767578097</c:v>
                </c:pt>
                <c:pt idx="4100">
                  <c:v>86.362945556640597</c:v>
                </c:pt>
                <c:pt idx="4101">
                  <c:v>86.362571716308494</c:v>
                </c:pt>
                <c:pt idx="4102">
                  <c:v>86.362205505370994</c:v>
                </c:pt>
                <c:pt idx="4103">
                  <c:v>86.361839294433494</c:v>
                </c:pt>
                <c:pt idx="4104">
                  <c:v>86.361473083495994</c:v>
                </c:pt>
                <c:pt idx="4105">
                  <c:v>86.361099243164006</c:v>
                </c:pt>
                <c:pt idx="4106">
                  <c:v>86.360733032226506</c:v>
                </c:pt>
                <c:pt idx="4107">
                  <c:v>86.360366821289006</c:v>
                </c:pt>
                <c:pt idx="4108">
                  <c:v>86.360000610351506</c:v>
                </c:pt>
                <c:pt idx="4109">
                  <c:v>86.359634399414006</c:v>
                </c:pt>
                <c:pt idx="4110">
                  <c:v>86.359268188476506</c:v>
                </c:pt>
                <c:pt idx="4111">
                  <c:v>86.358894348144503</c:v>
                </c:pt>
                <c:pt idx="4112">
                  <c:v>86.358528137207003</c:v>
                </c:pt>
                <c:pt idx="4113">
                  <c:v>86.358161926269503</c:v>
                </c:pt>
                <c:pt idx="4114">
                  <c:v>86.357795715332003</c:v>
                </c:pt>
                <c:pt idx="4115">
                  <c:v>86.357429504394503</c:v>
                </c:pt>
                <c:pt idx="4116">
                  <c:v>86.357063293457003</c:v>
                </c:pt>
                <c:pt idx="4117">
                  <c:v>86.356697082519503</c:v>
                </c:pt>
                <c:pt idx="4118">
                  <c:v>86.356330871582003</c:v>
                </c:pt>
                <c:pt idx="4119">
                  <c:v>86.35595703125</c:v>
                </c:pt>
                <c:pt idx="4120">
                  <c:v>86.3555908203125</c:v>
                </c:pt>
                <c:pt idx="4121">
                  <c:v>86.355224609375</c:v>
                </c:pt>
                <c:pt idx="4122">
                  <c:v>86.3548583984375</c:v>
                </c:pt>
                <c:pt idx="4123">
                  <c:v>86.3544921875</c:v>
                </c:pt>
                <c:pt idx="4124">
                  <c:v>86.3541259765625</c:v>
                </c:pt>
                <c:pt idx="4125">
                  <c:v>86.353759765625</c:v>
                </c:pt>
                <c:pt idx="4126">
                  <c:v>86.3533935546875</c:v>
                </c:pt>
                <c:pt idx="4127">
                  <c:v>86.35302734375</c:v>
                </c:pt>
                <c:pt idx="4128">
                  <c:v>86.3526611328125</c:v>
                </c:pt>
                <c:pt idx="4129">
                  <c:v>86.352294921875</c:v>
                </c:pt>
                <c:pt idx="4130">
                  <c:v>86.3519287109375</c:v>
                </c:pt>
                <c:pt idx="4131">
                  <c:v>86.3515625</c:v>
                </c:pt>
                <c:pt idx="4132">
                  <c:v>86.351203918457003</c:v>
                </c:pt>
                <c:pt idx="4133">
                  <c:v>86.350837707519503</c:v>
                </c:pt>
                <c:pt idx="4134">
                  <c:v>86.350471496582003</c:v>
                </c:pt>
                <c:pt idx="4135">
                  <c:v>86.350105285644503</c:v>
                </c:pt>
                <c:pt idx="4136">
                  <c:v>86.349739074707003</c:v>
                </c:pt>
                <c:pt idx="4137">
                  <c:v>86.349372863769503</c:v>
                </c:pt>
                <c:pt idx="4138">
                  <c:v>86.349006652832003</c:v>
                </c:pt>
                <c:pt idx="4139">
                  <c:v>86.348640441894503</c:v>
                </c:pt>
                <c:pt idx="4140">
                  <c:v>86.348274230957003</c:v>
                </c:pt>
                <c:pt idx="4141">
                  <c:v>86.347915649414006</c:v>
                </c:pt>
                <c:pt idx="4142">
                  <c:v>86.347549438476506</c:v>
                </c:pt>
                <c:pt idx="4143">
                  <c:v>86.347183227539006</c:v>
                </c:pt>
                <c:pt idx="4144">
                  <c:v>86.346817016601506</c:v>
                </c:pt>
                <c:pt idx="4145">
                  <c:v>86.346450805664006</c:v>
                </c:pt>
                <c:pt idx="4146">
                  <c:v>86.346092224120994</c:v>
                </c:pt>
                <c:pt idx="4147">
                  <c:v>86.345726013183494</c:v>
                </c:pt>
                <c:pt idx="4148">
                  <c:v>86.345359802245994</c:v>
                </c:pt>
                <c:pt idx="4149">
                  <c:v>86.344993591308494</c:v>
                </c:pt>
                <c:pt idx="4150">
                  <c:v>86.344635009765597</c:v>
                </c:pt>
                <c:pt idx="4151">
                  <c:v>86.344268798828097</c:v>
                </c:pt>
                <c:pt idx="4152">
                  <c:v>86.343902587890597</c:v>
                </c:pt>
                <c:pt idx="4153">
                  <c:v>86.343544006347599</c:v>
                </c:pt>
                <c:pt idx="4154">
                  <c:v>86.343177795410099</c:v>
                </c:pt>
                <c:pt idx="4155">
                  <c:v>86.342811584472599</c:v>
                </c:pt>
                <c:pt idx="4156">
                  <c:v>86.342453002929602</c:v>
                </c:pt>
                <c:pt idx="4157">
                  <c:v>86.342086791992102</c:v>
                </c:pt>
                <c:pt idx="4158">
                  <c:v>86.341720581054602</c:v>
                </c:pt>
                <c:pt idx="4159">
                  <c:v>86.341361999511705</c:v>
                </c:pt>
                <c:pt idx="4160">
                  <c:v>86.340995788574205</c:v>
                </c:pt>
                <c:pt idx="4161">
                  <c:v>86.340629577636705</c:v>
                </c:pt>
                <c:pt idx="4162">
                  <c:v>86.340270996093693</c:v>
                </c:pt>
                <c:pt idx="4163">
                  <c:v>86.339904785156193</c:v>
                </c:pt>
                <c:pt idx="4164">
                  <c:v>86.339546203613196</c:v>
                </c:pt>
                <c:pt idx="4165">
                  <c:v>86.339179992675696</c:v>
                </c:pt>
                <c:pt idx="4166">
                  <c:v>86.338813781738196</c:v>
                </c:pt>
                <c:pt idx="4167">
                  <c:v>86.338455200195298</c:v>
                </c:pt>
                <c:pt idx="4168">
                  <c:v>86.338088989257798</c:v>
                </c:pt>
                <c:pt idx="4169">
                  <c:v>86.337730407714801</c:v>
                </c:pt>
                <c:pt idx="4170">
                  <c:v>86.337364196777301</c:v>
                </c:pt>
                <c:pt idx="4171">
                  <c:v>86.337005615234304</c:v>
                </c:pt>
                <c:pt idx="4172">
                  <c:v>86.336639404296804</c:v>
                </c:pt>
                <c:pt idx="4173">
                  <c:v>86.336280822753906</c:v>
                </c:pt>
                <c:pt idx="4174">
                  <c:v>86.335914611816406</c:v>
                </c:pt>
                <c:pt idx="4175">
                  <c:v>86.335556030273395</c:v>
                </c:pt>
                <c:pt idx="4176">
                  <c:v>86.335197448730398</c:v>
                </c:pt>
                <c:pt idx="4177">
                  <c:v>86.334831237792898</c:v>
                </c:pt>
                <c:pt idx="4178">
                  <c:v>86.33447265625</c:v>
                </c:pt>
                <c:pt idx="4179">
                  <c:v>86.3341064453125</c:v>
                </c:pt>
                <c:pt idx="4180">
                  <c:v>86.333747863769503</c:v>
                </c:pt>
                <c:pt idx="4181">
                  <c:v>86.333381652832003</c:v>
                </c:pt>
                <c:pt idx="4182">
                  <c:v>86.333023071289006</c:v>
                </c:pt>
                <c:pt idx="4183">
                  <c:v>86.332664489745994</c:v>
                </c:pt>
                <c:pt idx="4184">
                  <c:v>86.332298278808494</c:v>
                </c:pt>
                <c:pt idx="4185">
                  <c:v>86.331939697265597</c:v>
                </c:pt>
                <c:pt idx="4186">
                  <c:v>86.331581115722599</c:v>
                </c:pt>
                <c:pt idx="4187">
                  <c:v>86.331214904785099</c:v>
                </c:pt>
                <c:pt idx="4188">
                  <c:v>86.330856323242102</c:v>
                </c:pt>
                <c:pt idx="4189">
                  <c:v>86.330497741699205</c:v>
                </c:pt>
                <c:pt idx="4190">
                  <c:v>86.330131530761705</c:v>
                </c:pt>
                <c:pt idx="4191">
                  <c:v>86.329772949218693</c:v>
                </c:pt>
                <c:pt idx="4192">
                  <c:v>86.329414367675696</c:v>
                </c:pt>
                <c:pt idx="4193">
                  <c:v>86.329055786132798</c:v>
                </c:pt>
                <c:pt idx="4194">
                  <c:v>86.328689575195298</c:v>
                </c:pt>
                <c:pt idx="4195">
                  <c:v>86.328330993652301</c:v>
                </c:pt>
                <c:pt idx="4196">
                  <c:v>86.327972412109304</c:v>
                </c:pt>
                <c:pt idx="4197">
                  <c:v>86.327613830566406</c:v>
                </c:pt>
                <c:pt idx="4198">
                  <c:v>86.327255249023395</c:v>
                </c:pt>
                <c:pt idx="4199">
                  <c:v>86.326889038085895</c:v>
                </c:pt>
                <c:pt idx="4200">
                  <c:v>86.326530456542898</c:v>
                </c:pt>
                <c:pt idx="4201">
                  <c:v>86.326171875</c:v>
                </c:pt>
                <c:pt idx="4202">
                  <c:v>86.325813293457003</c:v>
                </c:pt>
                <c:pt idx="4203">
                  <c:v>86.325454711914006</c:v>
                </c:pt>
                <c:pt idx="4204">
                  <c:v>86.325096130370994</c:v>
                </c:pt>
                <c:pt idx="4205">
                  <c:v>86.324729919433494</c:v>
                </c:pt>
                <c:pt idx="4206">
                  <c:v>86.324371337890597</c:v>
                </c:pt>
                <c:pt idx="4207">
                  <c:v>86.324012756347599</c:v>
                </c:pt>
                <c:pt idx="4208">
                  <c:v>86.323654174804602</c:v>
                </c:pt>
                <c:pt idx="4209">
                  <c:v>86.323295593261705</c:v>
                </c:pt>
                <c:pt idx="4210">
                  <c:v>86.322937011718693</c:v>
                </c:pt>
                <c:pt idx="4211">
                  <c:v>86.322578430175696</c:v>
                </c:pt>
                <c:pt idx="4212">
                  <c:v>86.322219848632798</c:v>
                </c:pt>
                <c:pt idx="4213">
                  <c:v>86.321861267089801</c:v>
                </c:pt>
                <c:pt idx="4214">
                  <c:v>86.321502685546804</c:v>
                </c:pt>
                <c:pt idx="4215">
                  <c:v>86.321144104003906</c:v>
                </c:pt>
                <c:pt idx="4216">
                  <c:v>86.320785522460895</c:v>
                </c:pt>
                <c:pt idx="4217">
                  <c:v>86.320426940917898</c:v>
                </c:pt>
                <c:pt idx="4218">
                  <c:v>86.320068359375</c:v>
                </c:pt>
                <c:pt idx="4219">
                  <c:v>86.319709777832003</c:v>
                </c:pt>
                <c:pt idx="4220">
                  <c:v>86.319351196289006</c:v>
                </c:pt>
                <c:pt idx="4221">
                  <c:v>86.318992614745994</c:v>
                </c:pt>
                <c:pt idx="4222">
                  <c:v>86.318634033203097</c:v>
                </c:pt>
                <c:pt idx="4223">
                  <c:v>86.318275451660099</c:v>
                </c:pt>
                <c:pt idx="4224">
                  <c:v>86.317916870117102</c:v>
                </c:pt>
                <c:pt idx="4225">
                  <c:v>86.317558288574205</c:v>
                </c:pt>
                <c:pt idx="4226">
                  <c:v>86.317199707031193</c:v>
                </c:pt>
                <c:pt idx="4227">
                  <c:v>86.316841125488196</c:v>
                </c:pt>
                <c:pt idx="4228">
                  <c:v>86.316482543945298</c:v>
                </c:pt>
                <c:pt idx="4229">
                  <c:v>86.316123962402301</c:v>
                </c:pt>
                <c:pt idx="4230">
                  <c:v>86.315773010253906</c:v>
                </c:pt>
                <c:pt idx="4231">
                  <c:v>86.315414428710895</c:v>
                </c:pt>
                <c:pt idx="4232">
                  <c:v>86.315055847167898</c:v>
                </c:pt>
                <c:pt idx="4233">
                  <c:v>86.314697265625</c:v>
                </c:pt>
                <c:pt idx="4234">
                  <c:v>86.314338684082003</c:v>
                </c:pt>
                <c:pt idx="4235">
                  <c:v>86.313980102539006</c:v>
                </c:pt>
                <c:pt idx="4236">
                  <c:v>86.313629150390597</c:v>
                </c:pt>
                <c:pt idx="4237">
                  <c:v>86.313270568847599</c:v>
                </c:pt>
                <c:pt idx="4238">
                  <c:v>86.312911987304602</c:v>
                </c:pt>
                <c:pt idx="4239">
                  <c:v>86.312553405761705</c:v>
                </c:pt>
                <c:pt idx="4240">
                  <c:v>86.312202453613196</c:v>
                </c:pt>
                <c:pt idx="4241">
                  <c:v>86.311843872070298</c:v>
                </c:pt>
                <c:pt idx="4242">
                  <c:v>86.311485290527301</c:v>
                </c:pt>
                <c:pt idx="4243">
                  <c:v>86.311126708984304</c:v>
                </c:pt>
                <c:pt idx="4244">
                  <c:v>86.310775756835895</c:v>
                </c:pt>
                <c:pt idx="4245">
                  <c:v>86.310417175292898</c:v>
                </c:pt>
                <c:pt idx="4246">
                  <c:v>86.31005859375</c:v>
                </c:pt>
                <c:pt idx="4247">
                  <c:v>86.309707641601506</c:v>
                </c:pt>
                <c:pt idx="4248">
                  <c:v>86.309349060058494</c:v>
                </c:pt>
                <c:pt idx="4249">
                  <c:v>86.308990478515597</c:v>
                </c:pt>
                <c:pt idx="4250">
                  <c:v>86.308639526367102</c:v>
                </c:pt>
                <c:pt idx="4251">
                  <c:v>86.308280944824205</c:v>
                </c:pt>
                <c:pt idx="4252">
                  <c:v>86.307922363281193</c:v>
                </c:pt>
                <c:pt idx="4253">
                  <c:v>86.307571411132798</c:v>
                </c:pt>
                <c:pt idx="4254">
                  <c:v>86.307212829589801</c:v>
                </c:pt>
                <c:pt idx="4255">
                  <c:v>86.306861877441406</c:v>
                </c:pt>
                <c:pt idx="4256">
                  <c:v>86.306503295898395</c:v>
                </c:pt>
                <c:pt idx="4257">
                  <c:v>86.306144714355398</c:v>
                </c:pt>
                <c:pt idx="4258">
                  <c:v>86.305793762207003</c:v>
                </c:pt>
                <c:pt idx="4259">
                  <c:v>86.305435180664006</c:v>
                </c:pt>
                <c:pt idx="4260">
                  <c:v>86.305084228515597</c:v>
                </c:pt>
                <c:pt idx="4261">
                  <c:v>86.304725646972599</c:v>
                </c:pt>
                <c:pt idx="4262">
                  <c:v>86.304374694824205</c:v>
                </c:pt>
                <c:pt idx="4263">
                  <c:v>86.304016113281193</c:v>
                </c:pt>
                <c:pt idx="4264">
                  <c:v>86.303665161132798</c:v>
                </c:pt>
                <c:pt idx="4265">
                  <c:v>86.303306579589801</c:v>
                </c:pt>
                <c:pt idx="4266">
                  <c:v>86.302955627441406</c:v>
                </c:pt>
                <c:pt idx="4267">
                  <c:v>86.302597045898395</c:v>
                </c:pt>
                <c:pt idx="4268">
                  <c:v>86.30224609375</c:v>
                </c:pt>
                <c:pt idx="4269">
                  <c:v>86.301887512207003</c:v>
                </c:pt>
                <c:pt idx="4270">
                  <c:v>86.301536560058494</c:v>
                </c:pt>
                <c:pt idx="4271">
                  <c:v>86.301177978515597</c:v>
                </c:pt>
                <c:pt idx="4272">
                  <c:v>86.300827026367102</c:v>
                </c:pt>
                <c:pt idx="4273">
                  <c:v>86.300476074218693</c:v>
                </c:pt>
                <c:pt idx="4274">
                  <c:v>86.300117492675696</c:v>
                </c:pt>
                <c:pt idx="4275">
                  <c:v>86.299766540527301</c:v>
                </c:pt>
                <c:pt idx="4276">
                  <c:v>86.299407958984304</c:v>
                </c:pt>
                <c:pt idx="4277">
                  <c:v>86.299057006835895</c:v>
                </c:pt>
                <c:pt idx="4278">
                  <c:v>86.2987060546875</c:v>
                </c:pt>
                <c:pt idx="4279">
                  <c:v>86.298347473144503</c:v>
                </c:pt>
                <c:pt idx="4280">
                  <c:v>86.297996520995994</c:v>
                </c:pt>
                <c:pt idx="4281">
                  <c:v>86.297645568847599</c:v>
                </c:pt>
                <c:pt idx="4282">
                  <c:v>86.297286987304602</c:v>
                </c:pt>
                <c:pt idx="4283">
                  <c:v>86.296936035156193</c:v>
                </c:pt>
                <c:pt idx="4284">
                  <c:v>86.296585083007798</c:v>
                </c:pt>
                <c:pt idx="4285">
                  <c:v>86.296234130859304</c:v>
                </c:pt>
                <c:pt idx="4286">
                  <c:v>86.295875549316406</c:v>
                </c:pt>
                <c:pt idx="4287">
                  <c:v>86.295524597167898</c:v>
                </c:pt>
                <c:pt idx="4288">
                  <c:v>86.295173645019503</c:v>
                </c:pt>
                <c:pt idx="4289">
                  <c:v>86.294815063476506</c:v>
                </c:pt>
                <c:pt idx="4290">
                  <c:v>86.294464111328097</c:v>
                </c:pt>
                <c:pt idx="4291">
                  <c:v>86.294113159179602</c:v>
                </c:pt>
                <c:pt idx="4292">
                  <c:v>86.293762207031193</c:v>
                </c:pt>
                <c:pt idx="4293">
                  <c:v>86.293411254882798</c:v>
                </c:pt>
                <c:pt idx="4294">
                  <c:v>86.293052673339801</c:v>
                </c:pt>
                <c:pt idx="4295">
                  <c:v>86.292701721191406</c:v>
                </c:pt>
                <c:pt idx="4296">
                  <c:v>86.292350769042898</c:v>
                </c:pt>
                <c:pt idx="4297">
                  <c:v>86.291999816894503</c:v>
                </c:pt>
                <c:pt idx="4298">
                  <c:v>86.291648864745994</c:v>
                </c:pt>
                <c:pt idx="4299">
                  <c:v>86.291297912597599</c:v>
                </c:pt>
                <c:pt idx="4300">
                  <c:v>86.290946960449205</c:v>
                </c:pt>
                <c:pt idx="4301">
                  <c:v>86.290588378906193</c:v>
                </c:pt>
                <c:pt idx="4302">
                  <c:v>86.290237426757798</c:v>
                </c:pt>
                <c:pt idx="4303">
                  <c:v>86.289886474609304</c:v>
                </c:pt>
                <c:pt idx="4304">
                  <c:v>86.289535522460895</c:v>
                </c:pt>
                <c:pt idx="4305">
                  <c:v>86.2891845703125</c:v>
                </c:pt>
                <c:pt idx="4306">
                  <c:v>86.288833618164006</c:v>
                </c:pt>
                <c:pt idx="4307">
                  <c:v>86.288482666015597</c:v>
                </c:pt>
                <c:pt idx="4308">
                  <c:v>86.288131713867102</c:v>
                </c:pt>
                <c:pt idx="4309">
                  <c:v>86.287780761718693</c:v>
                </c:pt>
                <c:pt idx="4310">
                  <c:v>86.287429809570298</c:v>
                </c:pt>
                <c:pt idx="4311">
                  <c:v>86.287078857421804</c:v>
                </c:pt>
                <c:pt idx="4312">
                  <c:v>86.286727905273395</c:v>
                </c:pt>
                <c:pt idx="4313">
                  <c:v>86.286376953125</c:v>
                </c:pt>
                <c:pt idx="4314">
                  <c:v>86.286026000976506</c:v>
                </c:pt>
                <c:pt idx="4315">
                  <c:v>86.285675048828097</c:v>
                </c:pt>
                <c:pt idx="4316">
                  <c:v>86.285324096679602</c:v>
                </c:pt>
                <c:pt idx="4317">
                  <c:v>86.284973144531193</c:v>
                </c:pt>
                <c:pt idx="4318">
                  <c:v>86.284622192382798</c:v>
                </c:pt>
                <c:pt idx="4319">
                  <c:v>86.284271240234304</c:v>
                </c:pt>
                <c:pt idx="4320">
                  <c:v>86.283920288085895</c:v>
                </c:pt>
                <c:pt idx="4321">
                  <c:v>86.2835693359375</c:v>
                </c:pt>
                <c:pt idx="4322">
                  <c:v>86.283218383789006</c:v>
                </c:pt>
                <c:pt idx="4323">
                  <c:v>86.282875061035099</c:v>
                </c:pt>
                <c:pt idx="4324">
                  <c:v>86.282524108886705</c:v>
                </c:pt>
                <c:pt idx="4325">
                  <c:v>86.282173156738196</c:v>
                </c:pt>
                <c:pt idx="4326">
                  <c:v>86.281822204589801</c:v>
                </c:pt>
                <c:pt idx="4327">
                  <c:v>86.281471252441406</c:v>
                </c:pt>
                <c:pt idx="4328">
                  <c:v>86.281120300292898</c:v>
                </c:pt>
                <c:pt idx="4329">
                  <c:v>86.280769348144503</c:v>
                </c:pt>
                <c:pt idx="4330">
                  <c:v>86.280426025390597</c:v>
                </c:pt>
                <c:pt idx="4331">
                  <c:v>86.280075073242102</c:v>
                </c:pt>
                <c:pt idx="4332">
                  <c:v>86.279724121093693</c:v>
                </c:pt>
                <c:pt idx="4333">
                  <c:v>86.279373168945298</c:v>
                </c:pt>
                <c:pt idx="4334">
                  <c:v>86.279022216796804</c:v>
                </c:pt>
                <c:pt idx="4335">
                  <c:v>86.278678894042898</c:v>
                </c:pt>
                <c:pt idx="4336">
                  <c:v>86.278327941894503</c:v>
                </c:pt>
                <c:pt idx="4337">
                  <c:v>86.277976989745994</c:v>
                </c:pt>
                <c:pt idx="4338">
                  <c:v>86.277626037597599</c:v>
                </c:pt>
                <c:pt idx="4339">
                  <c:v>86.277282714843693</c:v>
                </c:pt>
                <c:pt idx="4340">
                  <c:v>86.276931762695298</c:v>
                </c:pt>
                <c:pt idx="4341">
                  <c:v>86.276580810546804</c:v>
                </c:pt>
                <c:pt idx="4342">
                  <c:v>86.276237487792898</c:v>
                </c:pt>
                <c:pt idx="4343">
                  <c:v>86.275886535644503</c:v>
                </c:pt>
                <c:pt idx="4344">
                  <c:v>86.275535583495994</c:v>
                </c:pt>
                <c:pt idx="4345">
                  <c:v>86.275192260742102</c:v>
                </c:pt>
                <c:pt idx="4346">
                  <c:v>86.274841308593693</c:v>
                </c:pt>
                <c:pt idx="4347">
                  <c:v>86.274490356445298</c:v>
                </c:pt>
                <c:pt idx="4348">
                  <c:v>86.274147033691406</c:v>
                </c:pt>
                <c:pt idx="4349">
                  <c:v>86.273796081542898</c:v>
                </c:pt>
                <c:pt idx="4350">
                  <c:v>86.273445129394503</c:v>
                </c:pt>
                <c:pt idx="4351">
                  <c:v>86.273101806640597</c:v>
                </c:pt>
                <c:pt idx="4352">
                  <c:v>86.272750854492102</c:v>
                </c:pt>
                <c:pt idx="4353">
                  <c:v>86.272407531738196</c:v>
                </c:pt>
                <c:pt idx="4354">
                  <c:v>86.272056579589801</c:v>
                </c:pt>
                <c:pt idx="4355">
                  <c:v>86.271713256835895</c:v>
                </c:pt>
                <c:pt idx="4356">
                  <c:v>86.2713623046875</c:v>
                </c:pt>
                <c:pt idx="4357">
                  <c:v>86.271011352539006</c:v>
                </c:pt>
                <c:pt idx="4358">
                  <c:v>86.270668029785099</c:v>
                </c:pt>
                <c:pt idx="4359">
                  <c:v>86.270317077636705</c:v>
                </c:pt>
                <c:pt idx="4360">
                  <c:v>86.269973754882798</c:v>
                </c:pt>
                <c:pt idx="4361">
                  <c:v>86.269622802734304</c:v>
                </c:pt>
                <c:pt idx="4362">
                  <c:v>86.269279479980398</c:v>
                </c:pt>
                <c:pt idx="4363">
                  <c:v>86.268928527832003</c:v>
                </c:pt>
                <c:pt idx="4364">
                  <c:v>86.268585205078097</c:v>
                </c:pt>
                <c:pt idx="4365">
                  <c:v>86.268241882324205</c:v>
                </c:pt>
                <c:pt idx="4366">
                  <c:v>86.267890930175696</c:v>
                </c:pt>
                <c:pt idx="4367">
                  <c:v>86.267547607421804</c:v>
                </c:pt>
                <c:pt idx="4368">
                  <c:v>86.267196655273395</c:v>
                </c:pt>
                <c:pt idx="4369">
                  <c:v>86.266853332519503</c:v>
                </c:pt>
                <c:pt idx="4370">
                  <c:v>86.266502380370994</c:v>
                </c:pt>
                <c:pt idx="4371">
                  <c:v>86.266159057617102</c:v>
                </c:pt>
                <c:pt idx="4372">
                  <c:v>86.265815734863196</c:v>
                </c:pt>
                <c:pt idx="4373">
                  <c:v>86.265464782714801</c:v>
                </c:pt>
                <c:pt idx="4374">
                  <c:v>86.265121459960895</c:v>
                </c:pt>
                <c:pt idx="4375">
                  <c:v>86.264778137207003</c:v>
                </c:pt>
                <c:pt idx="4376">
                  <c:v>86.264427185058494</c:v>
                </c:pt>
                <c:pt idx="4377">
                  <c:v>86.264083862304602</c:v>
                </c:pt>
                <c:pt idx="4378">
                  <c:v>86.263740539550696</c:v>
                </c:pt>
                <c:pt idx="4379">
                  <c:v>86.263389587402301</c:v>
                </c:pt>
                <c:pt idx="4380">
                  <c:v>86.263046264648395</c:v>
                </c:pt>
                <c:pt idx="4381">
                  <c:v>86.262702941894503</c:v>
                </c:pt>
                <c:pt idx="4382">
                  <c:v>86.262351989745994</c:v>
                </c:pt>
                <c:pt idx="4383">
                  <c:v>86.262008666992102</c:v>
                </c:pt>
                <c:pt idx="4384">
                  <c:v>86.261665344238196</c:v>
                </c:pt>
                <c:pt idx="4385">
                  <c:v>86.261322021484304</c:v>
                </c:pt>
                <c:pt idx="4386">
                  <c:v>86.260971069335895</c:v>
                </c:pt>
                <c:pt idx="4387">
                  <c:v>86.260627746582003</c:v>
                </c:pt>
                <c:pt idx="4388">
                  <c:v>86.260284423828097</c:v>
                </c:pt>
                <c:pt idx="4389">
                  <c:v>86.259941101074205</c:v>
                </c:pt>
                <c:pt idx="4390">
                  <c:v>86.259590148925696</c:v>
                </c:pt>
                <c:pt idx="4391">
                  <c:v>86.259246826171804</c:v>
                </c:pt>
                <c:pt idx="4392">
                  <c:v>86.258903503417898</c:v>
                </c:pt>
                <c:pt idx="4393">
                  <c:v>86.258560180664006</c:v>
                </c:pt>
                <c:pt idx="4394">
                  <c:v>86.258216857910099</c:v>
                </c:pt>
                <c:pt idx="4395">
                  <c:v>86.257873535156193</c:v>
                </c:pt>
                <c:pt idx="4396">
                  <c:v>86.257522583007798</c:v>
                </c:pt>
                <c:pt idx="4397">
                  <c:v>86.257179260253906</c:v>
                </c:pt>
                <c:pt idx="4398">
                  <c:v>86.2568359375</c:v>
                </c:pt>
                <c:pt idx="4399">
                  <c:v>86.256492614745994</c:v>
                </c:pt>
                <c:pt idx="4400">
                  <c:v>86.256149291992102</c:v>
                </c:pt>
                <c:pt idx="4401">
                  <c:v>86.255805969238196</c:v>
                </c:pt>
                <c:pt idx="4402">
                  <c:v>86.255462646484304</c:v>
                </c:pt>
                <c:pt idx="4403">
                  <c:v>86.255119323730398</c:v>
                </c:pt>
                <c:pt idx="4404">
                  <c:v>86.254776000976506</c:v>
                </c:pt>
                <c:pt idx="4405">
                  <c:v>86.254432678222599</c:v>
                </c:pt>
                <c:pt idx="4406">
                  <c:v>86.254089355468693</c:v>
                </c:pt>
                <c:pt idx="4407">
                  <c:v>86.253738403320298</c:v>
                </c:pt>
                <c:pt idx="4408">
                  <c:v>86.253395080566406</c:v>
                </c:pt>
                <c:pt idx="4409">
                  <c:v>86.2530517578125</c:v>
                </c:pt>
                <c:pt idx="4410">
                  <c:v>86.252708435058494</c:v>
                </c:pt>
                <c:pt idx="4411">
                  <c:v>86.252365112304602</c:v>
                </c:pt>
                <c:pt idx="4412">
                  <c:v>86.252021789550696</c:v>
                </c:pt>
                <c:pt idx="4413">
                  <c:v>86.251678466796804</c:v>
                </c:pt>
                <c:pt idx="4414">
                  <c:v>86.2513427734375</c:v>
                </c:pt>
                <c:pt idx="4415">
                  <c:v>86.250999450683494</c:v>
                </c:pt>
                <c:pt idx="4416">
                  <c:v>86.250656127929602</c:v>
                </c:pt>
                <c:pt idx="4417">
                  <c:v>86.250312805175696</c:v>
                </c:pt>
                <c:pt idx="4418">
                  <c:v>86.249969482421804</c:v>
                </c:pt>
                <c:pt idx="4419">
                  <c:v>86.249626159667898</c:v>
                </c:pt>
                <c:pt idx="4420">
                  <c:v>86.249282836914006</c:v>
                </c:pt>
                <c:pt idx="4421">
                  <c:v>86.248939514160099</c:v>
                </c:pt>
                <c:pt idx="4422">
                  <c:v>86.248596191406193</c:v>
                </c:pt>
                <c:pt idx="4423">
                  <c:v>86.248252868652301</c:v>
                </c:pt>
                <c:pt idx="4424">
                  <c:v>86.247909545898395</c:v>
                </c:pt>
                <c:pt idx="4425">
                  <c:v>86.247573852539006</c:v>
                </c:pt>
                <c:pt idx="4426">
                  <c:v>86.247230529785099</c:v>
                </c:pt>
                <c:pt idx="4427">
                  <c:v>86.246887207031193</c:v>
                </c:pt>
                <c:pt idx="4428">
                  <c:v>86.246543884277301</c:v>
                </c:pt>
                <c:pt idx="4429">
                  <c:v>86.246200561523395</c:v>
                </c:pt>
                <c:pt idx="4430">
                  <c:v>86.245857238769503</c:v>
                </c:pt>
                <c:pt idx="4431">
                  <c:v>86.245521545410099</c:v>
                </c:pt>
                <c:pt idx="4432">
                  <c:v>86.245178222656193</c:v>
                </c:pt>
                <c:pt idx="4433">
                  <c:v>86.244834899902301</c:v>
                </c:pt>
                <c:pt idx="4434">
                  <c:v>86.244491577148395</c:v>
                </c:pt>
                <c:pt idx="4435">
                  <c:v>86.244155883789006</c:v>
                </c:pt>
                <c:pt idx="4436">
                  <c:v>86.243812561035099</c:v>
                </c:pt>
                <c:pt idx="4437">
                  <c:v>86.243469238281193</c:v>
                </c:pt>
                <c:pt idx="4438">
                  <c:v>86.243125915527301</c:v>
                </c:pt>
                <c:pt idx="4439">
                  <c:v>86.242790222167898</c:v>
                </c:pt>
                <c:pt idx="4440">
                  <c:v>86.242446899414006</c:v>
                </c:pt>
                <c:pt idx="4441">
                  <c:v>86.242103576660099</c:v>
                </c:pt>
                <c:pt idx="4442">
                  <c:v>86.241767883300696</c:v>
                </c:pt>
                <c:pt idx="4443">
                  <c:v>86.241424560546804</c:v>
                </c:pt>
                <c:pt idx="4444">
                  <c:v>86.241081237792898</c:v>
                </c:pt>
                <c:pt idx="4445">
                  <c:v>86.240745544433494</c:v>
                </c:pt>
                <c:pt idx="4446">
                  <c:v>86.240402221679602</c:v>
                </c:pt>
                <c:pt idx="4447">
                  <c:v>86.240058898925696</c:v>
                </c:pt>
                <c:pt idx="4448">
                  <c:v>86.239723205566406</c:v>
                </c:pt>
                <c:pt idx="4449">
                  <c:v>86.2393798828125</c:v>
                </c:pt>
                <c:pt idx="4450">
                  <c:v>86.239036560058494</c:v>
                </c:pt>
                <c:pt idx="4451">
                  <c:v>86.238700866699205</c:v>
                </c:pt>
                <c:pt idx="4452">
                  <c:v>86.238357543945298</c:v>
                </c:pt>
                <c:pt idx="4453">
                  <c:v>86.238021850585895</c:v>
                </c:pt>
                <c:pt idx="4454">
                  <c:v>86.237678527832003</c:v>
                </c:pt>
                <c:pt idx="4455">
                  <c:v>86.237342834472599</c:v>
                </c:pt>
                <c:pt idx="4456">
                  <c:v>86.236999511718693</c:v>
                </c:pt>
                <c:pt idx="4457">
                  <c:v>86.236656188964801</c:v>
                </c:pt>
                <c:pt idx="4458">
                  <c:v>86.236320495605398</c:v>
                </c:pt>
                <c:pt idx="4459">
                  <c:v>86.235977172851506</c:v>
                </c:pt>
                <c:pt idx="4460">
                  <c:v>86.235641479492102</c:v>
                </c:pt>
                <c:pt idx="4461">
                  <c:v>86.235298156738196</c:v>
                </c:pt>
                <c:pt idx="4462">
                  <c:v>86.234962463378906</c:v>
                </c:pt>
                <c:pt idx="4463">
                  <c:v>86.234619140625</c:v>
                </c:pt>
                <c:pt idx="4464">
                  <c:v>86.234283447265597</c:v>
                </c:pt>
                <c:pt idx="4465">
                  <c:v>86.233940124511705</c:v>
                </c:pt>
                <c:pt idx="4466">
                  <c:v>86.233604431152301</c:v>
                </c:pt>
                <c:pt idx="4467">
                  <c:v>86.233268737792898</c:v>
                </c:pt>
                <c:pt idx="4468">
                  <c:v>86.232925415039006</c:v>
                </c:pt>
                <c:pt idx="4469">
                  <c:v>86.232589721679602</c:v>
                </c:pt>
                <c:pt idx="4470">
                  <c:v>86.232246398925696</c:v>
                </c:pt>
                <c:pt idx="4471">
                  <c:v>86.231910705566406</c:v>
                </c:pt>
                <c:pt idx="4472">
                  <c:v>86.2315673828125</c:v>
                </c:pt>
                <c:pt idx="4473">
                  <c:v>86.231231689453097</c:v>
                </c:pt>
                <c:pt idx="4474">
                  <c:v>86.230895996093693</c:v>
                </c:pt>
                <c:pt idx="4475">
                  <c:v>86.230552673339801</c:v>
                </c:pt>
                <c:pt idx="4476">
                  <c:v>86.230216979980398</c:v>
                </c:pt>
                <c:pt idx="4477">
                  <c:v>86.229881286620994</c:v>
                </c:pt>
                <c:pt idx="4478">
                  <c:v>86.229537963867102</c:v>
                </c:pt>
                <c:pt idx="4479">
                  <c:v>86.229202270507798</c:v>
                </c:pt>
                <c:pt idx="4480">
                  <c:v>86.228866577148395</c:v>
                </c:pt>
                <c:pt idx="4481">
                  <c:v>86.228523254394503</c:v>
                </c:pt>
                <c:pt idx="4482">
                  <c:v>86.228187561035099</c:v>
                </c:pt>
                <c:pt idx="4483">
                  <c:v>86.227851867675696</c:v>
                </c:pt>
                <c:pt idx="4484">
                  <c:v>86.227516174316406</c:v>
                </c:pt>
                <c:pt idx="4485">
                  <c:v>86.2271728515625</c:v>
                </c:pt>
                <c:pt idx="4486">
                  <c:v>86.226837158203097</c:v>
                </c:pt>
                <c:pt idx="4487">
                  <c:v>86.226501464843693</c:v>
                </c:pt>
                <c:pt idx="4488">
                  <c:v>86.226165771484304</c:v>
                </c:pt>
                <c:pt idx="4489">
                  <c:v>86.225822448730398</c:v>
                </c:pt>
                <c:pt idx="4490">
                  <c:v>86.225486755370994</c:v>
                </c:pt>
                <c:pt idx="4491">
                  <c:v>86.225151062011705</c:v>
                </c:pt>
                <c:pt idx="4492">
                  <c:v>86.224815368652301</c:v>
                </c:pt>
                <c:pt idx="4493">
                  <c:v>86.224479675292898</c:v>
                </c:pt>
                <c:pt idx="4494">
                  <c:v>86.224136352539006</c:v>
                </c:pt>
                <c:pt idx="4495">
                  <c:v>86.223800659179602</c:v>
                </c:pt>
                <c:pt idx="4496">
                  <c:v>86.223464965820298</c:v>
                </c:pt>
                <c:pt idx="4497">
                  <c:v>86.223129272460895</c:v>
                </c:pt>
                <c:pt idx="4498">
                  <c:v>86.222793579101506</c:v>
                </c:pt>
                <c:pt idx="4499">
                  <c:v>86.222457885742102</c:v>
                </c:pt>
                <c:pt idx="4500">
                  <c:v>86.222114562988196</c:v>
                </c:pt>
                <c:pt idx="4501">
                  <c:v>86.221778869628906</c:v>
                </c:pt>
                <c:pt idx="4502">
                  <c:v>86.221443176269503</c:v>
                </c:pt>
                <c:pt idx="4503">
                  <c:v>86.221107482910099</c:v>
                </c:pt>
                <c:pt idx="4504">
                  <c:v>86.220771789550696</c:v>
                </c:pt>
                <c:pt idx="4505">
                  <c:v>86.220436096191406</c:v>
                </c:pt>
                <c:pt idx="4506">
                  <c:v>86.220100402832003</c:v>
                </c:pt>
                <c:pt idx="4507">
                  <c:v>86.219764709472599</c:v>
                </c:pt>
                <c:pt idx="4508">
                  <c:v>86.219429016113196</c:v>
                </c:pt>
                <c:pt idx="4509">
                  <c:v>86.219093322753906</c:v>
                </c:pt>
                <c:pt idx="4510">
                  <c:v>86.218757629394503</c:v>
                </c:pt>
                <c:pt idx="4511">
                  <c:v>86.218421936035099</c:v>
                </c:pt>
                <c:pt idx="4512">
                  <c:v>86.218086242675696</c:v>
                </c:pt>
                <c:pt idx="4513">
                  <c:v>86.217750549316406</c:v>
                </c:pt>
                <c:pt idx="4514">
                  <c:v>86.217414855957003</c:v>
                </c:pt>
                <c:pt idx="4515">
                  <c:v>86.217079162597599</c:v>
                </c:pt>
                <c:pt idx="4516">
                  <c:v>86.216743469238196</c:v>
                </c:pt>
                <c:pt idx="4517">
                  <c:v>86.216407775878906</c:v>
                </c:pt>
                <c:pt idx="4518">
                  <c:v>86.216072082519503</c:v>
                </c:pt>
                <c:pt idx="4519">
                  <c:v>86.215736389160099</c:v>
                </c:pt>
                <c:pt idx="4520">
                  <c:v>86.215400695800696</c:v>
                </c:pt>
                <c:pt idx="4521">
                  <c:v>86.215065002441406</c:v>
                </c:pt>
                <c:pt idx="4522">
                  <c:v>86.214729309082003</c:v>
                </c:pt>
                <c:pt idx="4523">
                  <c:v>86.214393615722599</c:v>
                </c:pt>
                <c:pt idx="4524">
                  <c:v>86.214057922363196</c:v>
                </c:pt>
                <c:pt idx="4525">
                  <c:v>86.213729858398395</c:v>
                </c:pt>
                <c:pt idx="4526">
                  <c:v>86.213394165039006</c:v>
                </c:pt>
                <c:pt idx="4527">
                  <c:v>86.213058471679602</c:v>
                </c:pt>
                <c:pt idx="4528">
                  <c:v>86.212722778320298</c:v>
                </c:pt>
                <c:pt idx="4529">
                  <c:v>86.212387084960895</c:v>
                </c:pt>
                <c:pt idx="4530">
                  <c:v>86.212051391601506</c:v>
                </c:pt>
                <c:pt idx="4531">
                  <c:v>86.211715698242102</c:v>
                </c:pt>
                <c:pt idx="4532">
                  <c:v>86.211387634277301</c:v>
                </c:pt>
                <c:pt idx="4533">
                  <c:v>86.211051940917898</c:v>
                </c:pt>
                <c:pt idx="4534">
                  <c:v>86.210716247558494</c:v>
                </c:pt>
                <c:pt idx="4535">
                  <c:v>86.210380554199205</c:v>
                </c:pt>
                <c:pt idx="4536">
                  <c:v>86.210052490234304</c:v>
                </c:pt>
                <c:pt idx="4537">
                  <c:v>86.209716796875</c:v>
                </c:pt>
                <c:pt idx="4538">
                  <c:v>86.209381103515597</c:v>
                </c:pt>
                <c:pt idx="4539">
                  <c:v>86.209045410156193</c:v>
                </c:pt>
                <c:pt idx="4540">
                  <c:v>86.208709716796804</c:v>
                </c:pt>
                <c:pt idx="4541">
                  <c:v>86.208381652832003</c:v>
                </c:pt>
                <c:pt idx="4542">
                  <c:v>86.208045959472599</c:v>
                </c:pt>
                <c:pt idx="4543">
                  <c:v>86.207710266113196</c:v>
                </c:pt>
                <c:pt idx="4544">
                  <c:v>86.207382202148395</c:v>
                </c:pt>
                <c:pt idx="4545">
                  <c:v>86.207046508789006</c:v>
                </c:pt>
                <c:pt idx="4546">
                  <c:v>86.206710815429602</c:v>
                </c:pt>
                <c:pt idx="4547">
                  <c:v>86.206382751464801</c:v>
                </c:pt>
                <c:pt idx="4548">
                  <c:v>86.206047058105398</c:v>
                </c:pt>
                <c:pt idx="4549">
                  <c:v>86.205711364745994</c:v>
                </c:pt>
                <c:pt idx="4550">
                  <c:v>86.205383300781193</c:v>
                </c:pt>
                <c:pt idx="4551">
                  <c:v>86.205047607421804</c:v>
                </c:pt>
                <c:pt idx="4552">
                  <c:v>86.2047119140625</c:v>
                </c:pt>
                <c:pt idx="4553">
                  <c:v>86.204383850097599</c:v>
                </c:pt>
                <c:pt idx="4554">
                  <c:v>86.204048156738196</c:v>
                </c:pt>
                <c:pt idx="4555">
                  <c:v>86.203720092773395</c:v>
                </c:pt>
                <c:pt idx="4556">
                  <c:v>86.203384399414006</c:v>
                </c:pt>
                <c:pt idx="4557">
                  <c:v>86.203048706054602</c:v>
                </c:pt>
                <c:pt idx="4558">
                  <c:v>86.202720642089801</c:v>
                </c:pt>
                <c:pt idx="4559">
                  <c:v>86.202384948730398</c:v>
                </c:pt>
                <c:pt idx="4560">
                  <c:v>86.202056884765597</c:v>
                </c:pt>
                <c:pt idx="4561">
                  <c:v>86.201721191406193</c:v>
                </c:pt>
                <c:pt idx="4562">
                  <c:v>86.201393127441406</c:v>
                </c:pt>
                <c:pt idx="4563">
                  <c:v>86.201057434082003</c:v>
                </c:pt>
                <c:pt idx="4564">
                  <c:v>86.200729370117102</c:v>
                </c:pt>
                <c:pt idx="4565">
                  <c:v>86.200393676757798</c:v>
                </c:pt>
                <c:pt idx="4566">
                  <c:v>86.200065612792898</c:v>
                </c:pt>
                <c:pt idx="4567">
                  <c:v>86.199729919433494</c:v>
                </c:pt>
                <c:pt idx="4568">
                  <c:v>86.199401855468693</c:v>
                </c:pt>
                <c:pt idx="4569">
                  <c:v>86.199066162109304</c:v>
                </c:pt>
                <c:pt idx="4570">
                  <c:v>86.198738098144503</c:v>
                </c:pt>
                <c:pt idx="4571">
                  <c:v>86.198402404785099</c:v>
                </c:pt>
                <c:pt idx="4572">
                  <c:v>86.198074340820298</c:v>
                </c:pt>
                <c:pt idx="4573">
                  <c:v>86.197738647460895</c:v>
                </c:pt>
                <c:pt idx="4574">
                  <c:v>86.197410583495994</c:v>
                </c:pt>
                <c:pt idx="4575">
                  <c:v>86.197082519531193</c:v>
                </c:pt>
                <c:pt idx="4576">
                  <c:v>86.196746826171804</c:v>
                </c:pt>
                <c:pt idx="4577">
                  <c:v>86.196418762207003</c:v>
                </c:pt>
                <c:pt idx="4578">
                  <c:v>86.196083068847599</c:v>
                </c:pt>
                <c:pt idx="4579">
                  <c:v>86.195755004882798</c:v>
                </c:pt>
                <c:pt idx="4580">
                  <c:v>86.195426940917898</c:v>
                </c:pt>
                <c:pt idx="4581">
                  <c:v>86.195091247558494</c:v>
                </c:pt>
                <c:pt idx="4582">
                  <c:v>86.194763183593693</c:v>
                </c:pt>
                <c:pt idx="4583">
                  <c:v>86.194435119628906</c:v>
                </c:pt>
                <c:pt idx="4584">
                  <c:v>86.194099426269503</c:v>
                </c:pt>
                <c:pt idx="4585">
                  <c:v>86.193771362304602</c:v>
                </c:pt>
                <c:pt idx="4586">
                  <c:v>86.193443298339801</c:v>
                </c:pt>
                <c:pt idx="4587">
                  <c:v>86.193115234375</c:v>
                </c:pt>
                <c:pt idx="4588">
                  <c:v>86.192779541015597</c:v>
                </c:pt>
                <c:pt idx="4589">
                  <c:v>86.192451477050696</c:v>
                </c:pt>
                <c:pt idx="4590">
                  <c:v>86.192123413085895</c:v>
                </c:pt>
                <c:pt idx="4591">
                  <c:v>86.191787719726506</c:v>
                </c:pt>
                <c:pt idx="4592">
                  <c:v>86.191459655761705</c:v>
                </c:pt>
                <c:pt idx="4593">
                  <c:v>86.191131591796804</c:v>
                </c:pt>
                <c:pt idx="4594">
                  <c:v>86.190803527832003</c:v>
                </c:pt>
                <c:pt idx="4595">
                  <c:v>86.190475463867102</c:v>
                </c:pt>
                <c:pt idx="4596">
                  <c:v>86.190139770507798</c:v>
                </c:pt>
                <c:pt idx="4597">
                  <c:v>86.189811706542898</c:v>
                </c:pt>
                <c:pt idx="4598">
                  <c:v>86.189483642578097</c:v>
                </c:pt>
                <c:pt idx="4599">
                  <c:v>86.189155578613196</c:v>
                </c:pt>
                <c:pt idx="4600">
                  <c:v>86.188827514648395</c:v>
                </c:pt>
                <c:pt idx="4601">
                  <c:v>86.188491821289006</c:v>
                </c:pt>
                <c:pt idx="4602">
                  <c:v>86.188163757324205</c:v>
                </c:pt>
                <c:pt idx="4603">
                  <c:v>86.187835693359304</c:v>
                </c:pt>
                <c:pt idx="4604">
                  <c:v>86.187507629394503</c:v>
                </c:pt>
                <c:pt idx="4605">
                  <c:v>86.187179565429602</c:v>
                </c:pt>
                <c:pt idx="4606">
                  <c:v>86.186851501464801</c:v>
                </c:pt>
                <c:pt idx="4607">
                  <c:v>86.1865234375</c:v>
                </c:pt>
                <c:pt idx="4608">
                  <c:v>86.186195373535099</c:v>
                </c:pt>
                <c:pt idx="4609">
                  <c:v>86.185859680175696</c:v>
                </c:pt>
                <c:pt idx="4610">
                  <c:v>86.185531616210895</c:v>
                </c:pt>
                <c:pt idx="4611">
                  <c:v>86.185203552245994</c:v>
                </c:pt>
                <c:pt idx="4612">
                  <c:v>86.184875488281193</c:v>
                </c:pt>
                <c:pt idx="4613">
                  <c:v>86.184547424316406</c:v>
                </c:pt>
                <c:pt idx="4614">
                  <c:v>86.184219360351506</c:v>
                </c:pt>
                <c:pt idx="4615">
                  <c:v>86.183891296386705</c:v>
                </c:pt>
                <c:pt idx="4616">
                  <c:v>86.183563232421804</c:v>
                </c:pt>
                <c:pt idx="4617">
                  <c:v>86.183235168457003</c:v>
                </c:pt>
                <c:pt idx="4618">
                  <c:v>86.182907104492102</c:v>
                </c:pt>
                <c:pt idx="4619">
                  <c:v>86.182579040527301</c:v>
                </c:pt>
                <c:pt idx="4620">
                  <c:v>86.1822509765625</c:v>
                </c:pt>
                <c:pt idx="4621">
                  <c:v>86.181922912597599</c:v>
                </c:pt>
                <c:pt idx="4622">
                  <c:v>86.181594848632798</c:v>
                </c:pt>
                <c:pt idx="4623">
                  <c:v>86.181266784667898</c:v>
                </c:pt>
                <c:pt idx="4624">
                  <c:v>86.180938720703097</c:v>
                </c:pt>
                <c:pt idx="4625">
                  <c:v>86.180610656738196</c:v>
                </c:pt>
                <c:pt idx="4626">
                  <c:v>86.180282592773395</c:v>
                </c:pt>
                <c:pt idx="4627">
                  <c:v>86.179954528808494</c:v>
                </c:pt>
                <c:pt idx="4628">
                  <c:v>86.179626464843693</c:v>
                </c:pt>
                <c:pt idx="4629">
                  <c:v>86.179306030273395</c:v>
                </c:pt>
                <c:pt idx="4630">
                  <c:v>86.178977966308494</c:v>
                </c:pt>
                <c:pt idx="4631">
                  <c:v>86.178649902343693</c:v>
                </c:pt>
                <c:pt idx="4632">
                  <c:v>86.178321838378906</c:v>
                </c:pt>
                <c:pt idx="4633">
                  <c:v>86.177993774414006</c:v>
                </c:pt>
                <c:pt idx="4634">
                  <c:v>86.177665710449205</c:v>
                </c:pt>
                <c:pt idx="4635">
                  <c:v>86.177337646484304</c:v>
                </c:pt>
                <c:pt idx="4636">
                  <c:v>86.177017211914006</c:v>
                </c:pt>
                <c:pt idx="4637">
                  <c:v>86.176689147949205</c:v>
                </c:pt>
                <c:pt idx="4638">
                  <c:v>86.176361083984304</c:v>
                </c:pt>
                <c:pt idx="4639">
                  <c:v>86.176033020019503</c:v>
                </c:pt>
                <c:pt idx="4640">
                  <c:v>86.175704956054602</c:v>
                </c:pt>
                <c:pt idx="4641">
                  <c:v>86.175376892089801</c:v>
                </c:pt>
                <c:pt idx="4642">
                  <c:v>86.175056457519503</c:v>
                </c:pt>
                <c:pt idx="4643">
                  <c:v>86.174728393554602</c:v>
                </c:pt>
                <c:pt idx="4644">
                  <c:v>86.174400329589801</c:v>
                </c:pt>
                <c:pt idx="4645">
                  <c:v>86.174072265625</c:v>
                </c:pt>
                <c:pt idx="4646">
                  <c:v>86.173751831054602</c:v>
                </c:pt>
                <c:pt idx="4647">
                  <c:v>86.173423767089801</c:v>
                </c:pt>
                <c:pt idx="4648">
                  <c:v>86.173095703125</c:v>
                </c:pt>
                <c:pt idx="4649">
                  <c:v>86.172767639160099</c:v>
                </c:pt>
                <c:pt idx="4650">
                  <c:v>86.172447204589801</c:v>
                </c:pt>
                <c:pt idx="4651">
                  <c:v>86.172119140625</c:v>
                </c:pt>
                <c:pt idx="4652">
                  <c:v>86.171791076660099</c:v>
                </c:pt>
                <c:pt idx="4653">
                  <c:v>86.171470642089801</c:v>
                </c:pt>
                <c:pt idx="4654">
                  <c:v>86.171142578125</c:v>
                </c:pt>
                <c:pt idx="4655">
                  <c:v>86.170814514160099</c:v>
                </c:pt>
                <c:pt idx="4656">
                  <c:v>86.170494079589801</c:v>
                </c:pt>
                <c:pt idx="4657">
                  <c:v>86.170166015625</c:v>
                </c:pt>
                <c:pt idx="4658">
                  <c:v>86.169837951660099</c:v>
                </c:pt>
                <c:pt idx="4659">
                  <c:v>86.169517517089801</c:v>
                </c:pt>
                <c:pt idx="4660">
                  <c:v>86.169189453125</c:v>
                </c:pt>
                <c:pt idx="4661">
                  <c:v>86.168869018554602</c:v>
                </c:pt>
                <c:pt idx="4662">
                  <c:v>86.168540954589801</c:v>
                </c:pt>
                <c:pt idx="4663">
                  <c:v>86.168212890625</c:v>
                </c:pt>
                <c:pt idx="4664">
                  <c:v>86.167892456054602</c:v>
                </c:pt>
                <c:pt idx="4665">
                  <c:v>86.167564392089801</c:v>
                </c:pt>
                <c:pt idx="4666">
                  <c:v>86.167243957519503</c:v>
                </c:pt>
                <c:pt idx="4667">
                  <c:v>86.166915893554602</c:v>
                </c:pt>
                <c:pt idx="4668">
                  <c:v>86.166595458984304</c:v>
                </c:pt>
                <c:pt idx="4669">
                  <c:v>86.166267395019503</c:v>
                </c:pt>
                <c:pt idx="4670">
                  <c:v>86.165939331054602</c:v>
                </c:pt>
                <c:pt idx="4671">
                  <c:v>86.165618896484304</c:v>
                </c:pt>
                <c:pt idx="4672">
                  <c:v>86.165290832519503</c:v>
                </c:pt>
                <c:pt idx="4673">
                  <c:v>86.164970397949205</c:v>
                </c:pt>
                <c:pt idx="4674">
                  <c:v>86.164642333984304</c:v>
                </c:pt>
                <c:pt idx="4675">
                  <c:v>86.164321899414006</c:v>
                </c:pt>
                <c:pt idx="4676">
                  <c:v>86.163993835449205</c:v>
                </c:pt>
                <c:pt idx="4677">
                  <c:v>86.163673400878906</c:v>
                </c:pt>
                <c:pt idx="4678">
                  <c:v>86.163352966308494</c:v>
                </c:pt>
                <c:pt idx="4679">
                  <c:v>86.163024902343693</c:v>
                </c:pt>
                <c:pt idx="4680">
                  <c:v>86.162704467773395</c:v>
                </c:pt>
                <c:pt idx="4681">
                  <c:v>86.162376403808494</c:v>
                </c:pt>
                <c:pt idx="4682">
                  <c:v>86.162055969238196</c:v>
                </c:pt>
                <c:pt idx="4683">
                  <c:v>86.161727905273395</c:v>
                </c:pt>
                <c:pt idx="4684">
                  <c:v>86.161407470703097</c:v>
                </c:pt>
                <c:pt idx="4685">
                  <c:v>86.161087036132798</c:v>
                </c:pt>
                <c:pt idx="4686">
                  <c:v>86.160758972167898</c:v>
                </c:pt>
                <c:pt idx="4687">
                  <c:v>86.160438537597599</c:v>
                </c:pt>
                <c:pt idx="4688">
                  <c:v>86.160110473632798</c:v>
                </c:pt>
                <c:pt idx="4689">
                  <c:v>86.1597900390625</c:v>
                </c:pt>
                <c:pt idx="4690">
                  <c:v>86.159469604492102</c:v>
                </c:pt>
                <c:pt idx="4691">
                  <c:v>86.159141540527301</c:v>
                </c:pt>
                <c:pt idx="4692">
                  <c:v>86.158821105957003</c:v>
                </c:pt>
                <c:pt idx="4693">
                  <c:v>86.158500671386705</c:v>
                </c:pt>
                <c:pt idx="4694">
                  <c:v>86.158172607421804</c:v>
                </c:pt>
                <c:pt idx="4695">
                  <c:v>86.157852172851506</c:v>
                </c:pt>
                <c:pt idx="4696">
                  <c:v>86.157531738281193</c:v>
                </c:pt>
                <c:pt idx="4697">
                  <c:v>86.157211303710895</c:v>
                </c:pt>
                <c:pt idx="4698">
                  <c:v>86.156883239745994</c:v>
                </c:pt>
                <c:pt idx="4699">
                  <c:v>86.156562805175696</c:v>
                </c:pt>
                <c:pt idx="4700">
                  <c:v>86.156242370605398</c:v>
                </c:pt>
                <c:pt idx="4701">
                  <c:v>86.155921936035099</c:v>
                </c:pt>
                <c:pt idx="4702">
                  <c:v>86.155593872070298</c:v>
                </c:pt>
                <c:pt idx="4703">
                  <c:v>86.1552734375</c:v>
                </c:pt>
                <c:pt idx="4704">
                  <c:v>86.154953002929602</c:v>
                </c:pt>
                <c:pt idx="4705">
                  <c:v>86.154632568359304</c:v>
                </c:pt>
                <c:pt idx="4706">
                  <c:v>86.154304504394503</c:v>
                </c:pt>
                <c:pt idx="4707">
                  <c:v>86.153984069824205</c:v>
                </c:pt>
                <c:pt idx="4708">
                  <c:v>86.153663635253906</c:v>
                </c:pt>
                <c:pt idx="4709">
                  <c:v>86.153343200683494</c:v>
                </c:pt>
                <c:pt idx="4710">
                  <c:v>86.153022766113196</c:v>
                </c:pt>
                <c:pt idx="4711">
                  <c:v>86.152702331542898</c:v>
                </c:pt>
                <c:pt idx="4712">
                  <c:v>86.152374267578097</c:v>
                </c:pt>
                <c:pt idx="4713">
                  <c:v>86.152053833007798</c:v>
                </c:pt>
                <c:pt idx="4714">
                  <c:v>86.1517333984375</c:v>
                </c:pt>
                <c:pt idx="4715">
                  <c:v>86.151412963867102</c:v>
                </c:pt>
                <c:pt idx="4716">
                  <c:v>86.151092529296804</c:v>
                </c:pt>
                <c:pt idx="4717">
                  <c:v>86.150772094726506</c:v>
                </c:pt>
                <c:pt idx="4718">
                  <c:v>86.150451660156193</c:v>
                </c:pt>
                <c:pt idx="4719">
                  <c:v>86.150131225585895</c:v>
                </c:pt>
                <c:pt idx="4720">
                  <c:v>86.149810791015597</c:v>
                </c:pt>
                <c:pt idx="4721">
                  <c:v>86.149482727050696</c:v>
                </c:pt>
                <c:pt idx="4722">
                  <c:v>86.149162292480398</c:v>
                </c:pt>
                <c:pt idx="4723">
                  <c:v>86.148841857910099</c:v>
                </c:pt>
                <c:pt idx="4724">
                  <c:v>86.148521423339801</c:v>
                </c:pt>
                <c:pt idx="4725">
                  <c:v>86.148200988769503</c:v>
                </c:pt>
                <c:pt idx="4726">
                  <c:v>86.147880554199205</c:v>
                </c:pt>
                <c:pt idx="4727">
                  <c:v>86.147560119628906</c:v>
                </c:pt>
                <c:pt idx="4728">
                  <c:v>86.147239685058494</c:v>
                </c:pt>
                <c:pt idx="4729">
                  <c:v>86.146919250488196</c:v>
                </c:pt>
                <c:pt idx="4730">
                  <c:v>86.146598815917898</c:v>
                </c:pt>
                <c:pt idx="4731">
                  <c:v>86.146278381347599</c:v>
                </c:pt>
                <c:pt idx="4732">
                  <c:v>86.145957946777301</c:v>
                </c:pt>
                <c:pt idx="4733">
                  <c:v>86.145637512207003</c:v>
                </c:pt>
                <c:pt idx="4734">
                  <c:v>86.145317077636705</c:v>
                </c:pt>
                <c:pt idx="4735">
                  <c:v>86.144996643066406</c:v>
                </c:pt>
                <c:pt idx="4736">
                  <c:v>86.144683837890597</c:v>
                </c:pt>
                <c:pt idx="4737">
                  <c:v>86.144363403320298</c:v>
                </c:pt>
                <c:pt idx="4738">
                  <c:v>86.14404296875</c:v>
                </c:pt>
                <c:pt idx="4739">
                  <c:v>86.143722534179602</c:v>
                </c:pt>
                <c:pt idx="4740">
                  <c:v>86.143402099609304</c:v>
                </c:pt>
                <c:pt idx="4741">
                  <c:v>86.143081665039006</c:v>
                </c:pt>
                <c:pt idx="4742">
                  <c:v>86.142761230468693</c:v>
                </c:pt>
                <c:pt idx="4743">
                  <c:v>86.142440795898395</c:v>
                </c:pt>
                <c:pt idx="4744">
                  <c:v>86.142120361328097</c:v>
                </c:pt>
                <c:pt idx="4745">
                  <c:v>86.141799926757798</c:v>
                </c:pt>
                <c:pt idx="4746">
                  <c:v>86.141487121582003</c:v>
                </c:pt>
                <c:pt idx="4747">
                  <c:v>86.141166687011705</c:v>
                </c:pt>
                <c:pt idx="4748">
                  <c:v>86.140846252441406</c:v>
                </c:pt>
                <c:pt idx="4749">
                  <c:v>86.140525817870994</c:v>
                </c:pt>
                <c:pt idx="4750">
                  <c:v>86.140205383300696</c:v>
                </c:pt>
                <c:pt idx="4751">
                  <c:v>86.139892578125</c:v>
                </c:pt>
                <c:pt idx="4752">
                  <c:v>86.139572143554602</c:v>
                </c:pt>
                <c:pt idx="4753">
                  <c:v>86.139251708984304</c:v>
                </c:pt>
                <c:pt idx="4754">
                  <c:v>86.138931274414006</c:v>
                </c:pt>
                <c:pt idx="4755">
                  <c:v>86.138610839843693</c:v>
                </c:pt>
                <c:pt idx="4756">
                  <c:v>86.138298034667898</c:v>
                </c:pt>
                <c:pt idx="4757">
                  <c:v>86.137977600097599</c:v>
                </c:pt>
                <c:pt idx="4758">
                  <c:v>86.137657165527301</c:v>
                </c:pt>
                <c:pt idx="4759">
                  <c:v>86.137336730957003</c:v>
                </c:pt>
                <c:pt idx="4760">
                  <c:v>86.137023925781193</c:v>
                </c:pt>
                <c:pt idx="4761">
                  <c:v>86.136703491210895</c:v>
                </c:pt>
                <c:pt idx="4762">
                  <c:v>86.136383056640597</c:v>
                </c:pt>
                <c:pt idx="4763">
                  <c:v>86.136070251464801</c:v>
                </c:pt>
                <c:pt idx="4764">
                  <c:v>86.135749816894503</c:v>
                </c:pt>
                <c:pt idx="4765">
                  <c:v>86.135429382324205</c:v>
                </c:pt>
                <c:pt idx="4766">
                  <c:v>86.135116577148395</c:v>
                </c:pt>
                <c:pt idx="4767">
                  <c:v>86.134796142578097</c:v>
                </c:pt>
                <c:pt idx="4768">
                  <c:v>86.134475708007798</c:v>
                </c:pt>
                <c:pt idx="4769">
                  <c:v>86.134162902832003</c:v>
                </c:pt>
                <c:pt idx="4770">
                  <c:v>86.133842468261705</c:v>
                </c:pt>
                <c:pt idx="4771">
                  <c:v>86.133522033691406</c:v>
                </c:pt>
                <c:pt idx="4772">
                  <c:v>86.133209228515597</c:v>
                </c:pt>
                <c:pt idx="4773">
                  <c:v>86.132888793945298</c:v>
                </c:pt>
                <c:pt idx="4774">
                  <c:v>86.132575988769503</c:v>
                </c:pt>
                <c:pt idx="4775">
                  <c:v>86.132255554199205</c:v>
                </c:pt>
                <c:pt idx="4776">
                  <c:v>86.131935119628906</c:v>
                </c:pt>
                <c:pt idx="4777">
                  <c:v>86.131622314453097</c:v>
                </c:pt>
                <c:pt idx="4778">
                  <c:v>86.131301879882798</c:v>
                </c:pt>
                <c:pt idx="4779">
                  <c:v>86.130989074707003</c:v>
                </c:pt>
                <c:pt idx="4780">
                  <c:v>86.130668640136705</c:v>
                </c:pt>
                <c:pt idx="4781">
                  <c:v>86.130355834960895</c:v>
                </c:pt>
                <c:pt idx="4782">
                  <c:v>86.130035400390597</c:v>
                </c:pt>
                <c:pt idx="4783">
                  <c:v>86.129722595214801</c:v>
                </c:pt>
                <c:pt idx="4784">
                  <c:v>86.129402160644503</c:v>
                </c:pt>
                <c:pt idx="4785">
                  <c:v>86.129089355468693</c:v>
                </c:pt>
                <c:pt idx="4786">
                  <c:v>86.128768920898395</c:v>
                </c:pt>
                <c:pt idx="4787">
                  <c:v>86.128456115722599</c:v>
                </c:pt>
                <c:pt idx="4788">
                  <c:v>86.128135681152301</c:v>
                </c:pt>
                <c:pt idx="4789">
                  <c:v>86.127822875976506</c:v>
                </c:pt>
                <c:pt idx="4790">
                  <c:v>86.127502441406193</c:v>
                </c:pt>
                <c:pt idx="4791">
                  <c:v>86.127189636230398</c:v>
                </c:pt>
                <c:pt idx="4792">
                  <c:v>86.126869201660099</c:v>
                </c:pt>
                <c:pt idx="4793">
                  <c:v>86.126556396484304</c:v>
                </c:pt>
                <c:pt idx="4794">
                  <c:v>86.126235961914006</c:v>
                </c:pt>
                <c:pt idx="4795">
                  <c:v>86.125923156738196</c:v>
                </c:pt>
                <c:pt idx="4796">
                  <c:v>86.1256103515625</c:v>
                </c:pt>
                <c:pt idx="4797">
                  <c:v>86.125289916992102</c:v>
                </c:pt>
                <c:pt idx="4798">
                  <c:v>86.124977111816406</c:v>
                </c:pt>
                <c:pt idx="4799">
                  <c:v>86.124656677245994</c:v>
                </c:pt>
                <c:pt idx="4800">
                  <c:v>86.124343872070298</c:v>
                </c:pt>
                <c:pt idx="4801">
                  <c:v>86.124031066894503</c:v>
                </c:pt>
                <c:pt idx="4802">
                  <c:v>86.123710632324205</c:v>
                </c:pt>
                <c:pt idx="4803">
                  <c:v>86.123397827148395</c:v>
                </c:pt>
                <c:pt idx="4804">
                  <c:v>86.123085021972599</c:v>
                </c:pt>
                <c:pt idx="4805">
                  <c:v>86.122764587402301</c:v>
                </c:pt>
                <c:pt idx="4806">
                  <c:v>86.122451782226506</c:v>
                </c:pt>
                <c:pt idx="4807">
                  <c:v>86.122138977050696</c:v>
                </c:pt>
                <c:pt idx="4808">
                  <c:v>86.121818542480398</c:v>
                </c:pt>
                <c:pt idx="4809">
                  <c:v>86.121505737304602</c:v>
                </c:pt>
                <c:pt idx="4810">
                  <c:v>86.121192932128906</c:v>
                </c:pt>
                <c:pt idx="4811">
                  <c:v>86.120872497558494</c:v>
                </c:pt>
                <c:pt idx="4812">
                  <c:v>86.120559692382798</c:v>
                </c:pt>
                <c:pt idx="4813">
                  <c:v>86.120246887207003</c:v>
                </c:pt>
                <c:pt idx="4814">
                  <c:v>86.119934082031193</c:v>
                </c:pt>
                <c:pt idx="4815">
                  <c:v>86.119613647460895</c:v>
                </c:pt>
                <c:pt idx="4816">
                  <c:v>86.119300842285099</c:v>
                </c:pt>
                <c:pt idx="4817">
                  <c:v>86.118988037109304</c:v>
                </c:pt>
                <c:pt idx="4818">
                  <c:v>86.118675231933494</c:v>
                </c:pt>
                <c:pt idx="4819">
                  <c:v>86.118362426757798</c:v>
                </c:pt>
                <c:pt idx="4820">
                  <c:v>86.1180419921875</c:v>
                </c:pt>
                <c:pt idx="4821">
                  <c:v>86.117729187011705</c:v>
                </c:pt>
                <c:pt idx="4822">
                  <c:v>86.117416381835895</c:v>
                </c:pt>
                <c:pt idx="4823">
                  <c:v>86.117103576660099</c:v>
                </c:pt>
                <c:pt idx="4824">
                  <c:v>86.116790771484304</c:v>
                </c:pt>
                <c:pt idx="4825">
                  <c:v>86.116470336914006</c:v>
                </c:pt>
                <c:pt idx="4826">
                  <c:v>86.116157531738196</c:v>
                </c:pt>
                <c:pt idx="4827">
                  <c:v>86.1158447265625</c:v>
                </c:pt>
                <c:pt idx="4828">
                  <c:v>86.115531921386705</c:v>
                </c:pt>
                <c:pt idx="4829">
                  <c:v>86.115219116210895</c:v>
                </c:pt>
                <c:pt idx="4830">
                  <c:v>86.114906311035099</c:v>
                </c:pt>
                <c:pt idx="4831">
                  <c:v>86.114593505859304</c:v>
                </c:pt>
                <c:pt idx="4832">
                  <c:v>86.114280700683494</c:v>
                </c:pt>
                <c:pt idx="4833">
                  <c:v>86.113967895507798</c:v>
                </c:pt>
                <c:pt idx="4834">
                  <c:v>86.1136474609375</c:v>
                </c:pt>
                <c:pt idx="4835">
                  <c:v>86.113334655761705</c:v>
                </c:pt>
                <c:pt idx="4836">
                  <c:v>86.113021850585895</c:v>
                </c:pt>
                <c:pt idx="4837">
                  <c:v>86.112709045410099</c:v>
                </c:pt>
                <c:pt idx="4838">
                  <c:v>86.112396240234304</c:v>
                </c:pt>
                <c:pt idx="4839">
                  <c:v>86.112083435058494</c:v>
                </c:pt>
                <c:pt idx="4840">
                  <c:v>86.111770629882798</c:v>
                </c:pt>
                <c:pt idx="4841">
                  <c:v>86.111457824707003</c:v>
                </c:pt>
                <c:pt idx="4842">
                  <c:v>86.111145019531193</c:v>
                </c:pt>
                <c:pt idx="4843">
                  <c:v>86.110832214355398</c:v>
                </c:pt>
                <c:pt idx="4844">
                  <c:v>86.110519409179602</c:v>
                </c:pt>
                <c:pt idx="4845">
                  <c:v>86.110206604003906</c:v>
                </c:pt>
                <c:pt idx="4846">
                  <c:v>86.109893798828097</c:v>
                </c:pt>
                <c:pt idx="4847">
                  <c:v>86.109580993652301</c:v>
                </c:pt>
                <c:pt idx="4848">
                  <c:v>86.109268188476506</c:v>
                </c:pt>
                <c:pt idx="4849">
                  <c:v>86.108955383300696</c:v>
                </c:pt>
                <c:pt idx="4850">
                  <c:v>86.108642578125</c:v>
                </c:pt>
                <c:pt idx="4851">
                  <c:v>86.108329772949205</c:v>
                </c:pt>
                <c:pt idx="4852">
                  <c:v>86.108024597167898</c:v>
                </c:pt>
                <c:pt idx="4853">
                  <c:v>86.107711791992102</c:v>
                </c:pt>
                <c:pt idx="4854">
                  <c:v>86.107398986816406</c:v>
                </c:pt>
                <c:pt idx="4855">
                  <c:v>86.107086181640597</c:v>
                </c:pt>
                <c:pt idx="4856">
                  <c:v>86.106773376464801</c:v>
                </c:pt>
                <c:pt idx="4857">
                  <c:v>86.106460571289006</c:v>
                </c:pt>
                <c:pt idx="4858">
                  <c:v>86.106147766113196</c:v>
                </c:pt>
                <c:pt idx="4859">
                  <c:v>86.1058349609375</c:v>
                </c:pt>
                <c:pt idx="4860">
                  <c:v>86.105522155761705</c:v>
                </c:pt>
                <c:pt idx="4861">
                  <c:v>86.105216979980398</c:v>
                </c:pt>
                <c:pt idx="4862">
                  <c:v>86.104904174804602</c:v>
                </c:pt>
                <c:pt idx="4863">
                  <c:v>86.104591369628906</c:v>
                </c:pt>
                <c:pt idx="4864">
                  <c:v>86.104278564453097</c:v>
                </c:pt>
                <c:pt idx="4865">
                  <c:v>86.103965759277301</c:v>
                </c:pt>
                <c:pt idx="4866">
                  <c:v>86.103652954101506</c:v>
                </c:pt>
                <c:pt idx="4867">
                  <c:v>86.103347778320298</c:v>
                </c:pt>
                <c:pt idx="4868">
                  <c:v>86.103034973144503</c:v>
                </c:pt>
                <c:pt idx="4869">
                  <c:v>86.102722167968693</c:v>
                </c:pt>
                <c:pt idx="4870">
                  <c:v>86.102409362792898</c:v>
                </c:pt>
                <c:pt idx="4871">
                  <c:v>86.102104187011705</c:v>
                </c:pt>
                <c:pt idx="4872">
                  <c:v>86.101791381835895</c:v>
                </c:pt>
                <c:pt idx="4873">
                  <c:v>86.101478576660099</c:v>
                </c:pt>
                <c:pt idx="4874">
                  <c:v>86.101165771484304</c:v>
                </c:pt>
                <c:pt idx="4875">
                  <c:v>86.100860595703097</c:v>
                </c:pt>
                <c:pt idx="4876">
                  <c:v>86.100547790527301</c:v>
                </c:pt>
                <c:pt idx="4877">
                  <c:v>86.100234985351506</c:v>
                </c:pt>
                <c:pt idx="4878">
                  <c:v>86.099922180175696</c:v>
                </c:pt>
                <c:pt idx="4879">
                  <c:v>86.099617004394503</c:v>
                </c:pt>
                <c:pt idx="4880">
                  <c:v>86.099304199218693</c:v>
                </c:pt>
                <c:pt idx="4881">
                  <c:v>86.098991394042898</c:v>
                </c:pt>
                <c:pt idx="4882">
                  <c:v>86.098686218261705</c:v>
                </c:pt>
                <c:pt idx="4883">
                  <c:v>86.098373413085895</c:v>
                </c:pt>
                <c:pt idx="4884">
                  <c:v>86.098060607910099</c:v>
                </c:pt>
                <c:pt idx="4885">
                  <c:v>86.097755432128906</c:v>
                </c:pt>
                <c:pt idx="4886">
                  <c:v>86.097442626953097</c:v>
                </c:pt>
                <c:pt idx="4887">
                  <c:v>86.097129821777301</c:v>
                </c:pt>
                <c:pt idx="4888">
                  <c:v>86.096824645995994</c:v>
                </c:pt>
                <c:pt idx="4889">
                  <c:v>86.096511840820298</c:v>
                </c:pt>
                <c:pt idx="4890">
                  <c:v>86.096206665039006</c:v>
                </c:pt>
                <c:pt idx="4891">
                  <c:v>86.095893859863196</c:v>
                </c:pt>
                <c:pt idx="4892">
                  <c:v>86.0955810546875</c:v>
                </c:pt>
                <c:pt idx="4893">
                  <c:v>86.095275878906193</c:v>
                </c:pt>
                <c:pt idx="4894">
                  <c:v>86.094963073730398</c:v>
                </c:pt>
                <c:pt idx="4895">
                  <c:v>86.094657897949205</c:v>
                </c:pt>
                <c:pt idx="4896">
                  <c:v>86.094345092773395</c:v>
                </c:pt>
                <c:pt idx="4897">
                  <c:v>86.094039916992102</c:v>
                </c:pt>
                <c:pt idx="4898">
                  <c:v>86.093727111816406</c:v>
                </c:pt>
                <c:pt idx="4899">
                  <c:v>86.093421936035099</c:v>
                </c:pt>
                <c:pt idx="4900">
                  <c:v>86.093109130859304</c:v>
                </c:pt>
                <c:pt idx="4901">
                  <c:v>86.092803955078097</c:v>
                </c:pt>
                <c:pt idx="4902">
                  <c:v>86.092491149902301</c:v>
                </c:pt>
                <c:pt idx="4903">
                  <c:v>86.092185974120994</c:v>
                </c:pt>
                <c:pt idx="4904">
                  <c:v>86.091873168945298</c:v>
                </c:pt>
                <c:pt idx="4905">
                  <c:v>86.091567993164006</c:v>
                </c:pt>
                <c:pt idx="4906">
                  <c:v>86.091255187988196</c:v>
                </c:pt>
                <c:pt idx="4907">
                  <c:v>86.090950012207003</c:v>
                </c:pt>
                <c:pt idx="4908">
                  <c:v>86.090637207031193</c:v>
                </c:pt>
                <c:pt idx="4909">
                  <c:v>86.09033203125</c:v>
                </c:pt>
                <c:pt idx="4910">
                  <c:v>86.090019226074205</c:v>
                </c:pt>
                <c:pt idx="4911">
                  <c:v>86.089714050292898</c:v>
                </c:pt>
                <c:pt idx="4912">
                  <c:v>86.089408874511705</c:v>
                </c:pt>
                <c:pt idx="4913">
                  <c:v>86.089096069335895</c:v>
                </c:pt>
                <c:pt idx="4914">
                  <c:v>86.088790893554602</c:v>
                </c:pt>
                <c:pt idx="4915">
                  <c:v>86.088478088378906</c:v>
                </c:pt>
                <c:pt idx="4916">
                  <c:v>86.088172912597599</c:v>
                </c:pt>
                <c:pt idx="4917">
                  <c:v>86.087867736816406</c:v>
                </c:pt>
                <c:pt idx="4918">
                  <c:v>86.087554931640597</c:v>
                </c:pt>
                <c:pt idx="4919">
                  <c:v>86.087249755859304</c:v>
                </c:pt>
                <c:pt idx="4920">
                  <c:v>86.086936950683494</c:v>
                </c:pt>
                <c:pt idx="4921">
                  <c:v>86.086631774902301</c:v>
                </c:pt>
                <c:pt idx="4922">
                  <c:v>86.086326599120994</c:v>
                </c:pt>
                <c:pt idx="4923">
                  <c:v>86.086013793945298</c:v>
                </c:pt>
                <c:pt idx="4924">
                  <c:v>86.085708618164006</c:v>
                </c:pt>
                <c:pt idx="4925">
                  <c:v>86.085403442382798</c:v>
                </c:pt>
                <c:pt idx="4926">
                  <c:v>86.085098266601506</c:v>
                </c:pt>
                <c:pt idx="4927">
                  <c:v>86.084785461425696</c:v>
                </c:pt>
                <c:pt idx="4928">
                  <c:v>86.084480285644503</c:v>
                </c:pt>
                <c:pt idx="4929">
                  <c:v>86.084175109863196</c:v>
                </c:pt>
                <c:pt idx="4930">
                  <c:v>86.0838623046875</c:v>
                </c:pt>
                <c:pt idx="4931">
                  <c:v>86.083557128906193</c:v>
                </c:pt>
                <c:pt idx="4932">
                  <c:v>86.083251953125</c:v>
                </c:pt>
                <c:pt idx="4933">
                  <c:v>86.082946777343693</c:v>
                </c:pt>
                <c:pt idx="4934">
                  <c:v>86.082633972167898</c:v>
                </c:pt>
                <c:pt idx="4935">
                  <c:v>86.082328796386705</c:v>
                </c:pt>
                <c:pt idx="4936">
                  <c:v>86.082023620605398</c:v>
                </c:pt>
                <c:pt idx="4937">
                  <c:v>86.081718444824205</c:v>
                </c:pt>
                <c:pt idx="4938">
                  <c:v>86.081413269042898</c:v>
                </c:pt>
                <c:pt idx="4939">
                  <c:v>86.081100463867102</c:v>
                </c:pt>
                <c:pt idx="4940">
                  <c:v>86.080795288085895</c:v>
                </c:pt>
                <c:pt idx="4941">
                  <c:v>86.080490112304602</c:v>
                </c:pt>
                <c:pt idx="4942">
                  <c:v>86.080184936523395</c:v>
                </c:pt>
                <c:pt idx="4943">
                  <c:v>86.079879760742102</c:v>
                </c:pt>
                <c:pt idx="4944">
                  <c:v>86.079574584960895</c:v>
                </c:pt>
                <c:pt idx="4945">
                  <c:v>86.079261779785099</c:v>
                </c:pt>
                <c:pt idx="4946">
                  <c:v>86.078956604003906</c:v>
                </c:pt>
                <c:pt idx="4947">
                  <c:v>86.078651428222599</c:v>
                </c:pt>
                <c:pt idx="4948">
                  <c:v>86.078346252441406</c:v>
                </c:pt>
                <c:pt idx="4949">
                  <c:v>86.078041076660099</c:v>
                </c:pt>
                <c:pt idx="4950">
                  <c:v>86.077735900878906</c:v>
                </c:pt>
                <c:pt idx="4951">
                  <c:v>86.077430725097599</c:v>
                </c:pt>
                <c:pt idx="4952">
                  <c:v>86.077125549316406</c:v>
                </c:pt>
                <c:pt idx="4953">
                  <c:v>86.076820373535099</c:v>
                </c:pt>
                <c:pt idx="4954">
                  <c:v>86.076507568359304</c:v>
                </c:pt>
                <c:pt idx="4955">
                  <c:v>86.076202392578097</c:v>
                </c:pt>
                <c:pt idx="4956">
                  <c:v>86.075897216796804</c:v>
                </c:pt>
                <c:pt idx="4957">
                  <c:v>86.075592041015597</c:v>
                </c:pt>
                <c:pt idx="4958">
                  <c:v>86.075286865234304</c:v>
                </c:pt>
                <c:pt idx="4959">
                  <c:v>86.074981689453097</c:v>
                </c:pt>
                <c:pt idx="4960">
                  <c:v>86.074676513671804</c:v>
                </c:pt>
                <c:pt idx="4961">
                  <c:v>86.074371337890597</c:v>
                </c:pt>
                <c:pt idx="4962">
                  <c:v>86.074066162109304</c:v>
                </c:pt>
                <c:pt idx="4963">
                  <c:v>86.073760986328097</c:v>
                </c:pt>
                <c:pt idx="4964">
                  <c:v>86.073455810546804</c:v>
                </c:pt>
                <c:pt idx="4965">
                  <c:v>86.073150634765597</c:v>
                </c:pt>
                <c:pt idx="4966">
                  <c:v>86.072845458984304</c:v>
                </c:pt>
                <c:pt idx="4967">
                  <c:v>86.072540283203097</c:v>
                </c:pt>
                <c:pt idx="4968">
                  <c:v>86.072235107421804</c:v>
                </c:pt>
                <c:pt idx="4969">
                  <c:v>86.071929931640597</c:v>
                </c:pt>
                <c:pt idx="4970">
                  <c:v>86.071632385253906</c:v>
                </c:pt>
                <c:pt idx="4971">
                  <c:v>86.071327209472599</c:v>
                </c:pt>
                <c:pt idx="4972">
                  <c:v>86.071022033691406</c:v>
                </c:pt>
                <c:pt idx="4973">
                  <c:v>86.070716857910099</c:v>
                </c:pt>
                <c:pt idx="4974">
                  <c:v>86.070411682128906</c:v>
                </c:pt>
                <c:pt idx="4975">
                  <c:v>86.070106506347599</c:v>
                </c:pt>
                <c:pt idx="4976">
                  <c:v>86.069801330566406</c:v>
                </c:pt>
                <c:pt idx="4977">
                  <c:v>86.069496154785099</c:v>
                </c:pt>
                <c:pt idx="4978">
                  <c:v>86.069190979003906</c:v>
                </c:pt>
                <c:pt idx="4979">
                  <c:v>86.068885803222599</c:v>
                </c:pt>
                <c:pt idx="4980">
                  <c:v>86.068588256835895</c:v>
                </c:pt>
                <c:pt idx="4981">
                  <c:v>86.068283081054602</c:v>
                </c:pt>
                <c:pt idx="4982">
                  <c:v>86.067977905273395</c:v>
                </c:pt>
                <c:pt idx="4983">
                  <c:v>86.067672729492102</c:v>
                </c:pt>
                <c:pt idx="4984">
                  <c:v>86.067367553710895</c:v>
                </c:pt>
                <c:pt idx="4985">
                  <c:v>86.067062377929602</c:v>
                </c:pt>
                <c:pt idx="4986">
                  <c:v>86.066764831542898</c:v>
                </c:pt>
                <c:pt idx="4987">
                  <c:v>86.066459655761705</c:v>
                </c:pt>
                <c:pt idx="4988">
                  <c:v>86.066154479980398</c:v>
                </c:pt>
                <c:pt idx="4989">
                  <c:v>86.065849304199205</c:v>
                </c:pt>
                <c:pt idx="4990">
                  <c:v>86.065544128417898</c:v>
                </c:pt>
                <c:pt idx="4991">
                  <c:v>86.065246582031193</c:v>
                </c:pt>
                <c:pt idx="4992">
                  <c:v>86.06494140625</c:v>
                </c:pt>
                <c:pt idx="4993">
                  <c:v>86.064636230468693</c:v>
                </c:pt>
                <c:pt idx="4994">
                  <c:v>86.0643310546875</c:v>
                </c:pt>
                <c:pt idx="4995">
                  <c:v>86.064033508300696</c:v>
                </c:pt>
                <c:pt idx="4996">
                  <c:v>86.063728332519503</c:v>
                </c:pt>
                <c:pt idx="4997">
                  <c:v>86.063423156738196</c:v>
                </c:pt>
                <c:pt idx="4998">
                  <c:v>86.063125610351506</c:v>
                </c:pt>
                <c:pt idx="4999">
                  <c:v>86.062820434570298</c:v>
                </c:pt>
                <c:pt idx="5000">
                  <c:v>86.062515258789006</c:v>
                </c:pt>
                <c:pt idx="5001">
                  <c:v>86.062210083007798</c:v>
                </c:pt>
                <c:pt idx="5002">
                  <c:v>86.061912536620994</c:v>
                </c:pt>
                <c:pt idx="5003">
                  <c:v>86.061607360839801</c:v>
                </c:pt>
                <c:pt idx="5004">
                  <c:v>86.061302185058494</c:v>
                </c:pt>
                <c:pt idx="5005">
                  <c:v>86.061004638671804</c:v>
                </c:pt>
                <c:pt idx="5006">
                  <c:v>86.060699462890597</c:v>
                </c:pt>
                <c:pt idx="5007">
                  <c:v>86.060401916503906</c:v>
                </c:pt>
                <c:pt idx="5008">
                  <c:v>86.060096740722599</c:v>
                </c:pt>
                <c:pt idx="5009">
                  <c:v>86.059791564941406</c:v>
                </c:pt>
                <c:pt idx="5010">
                  <c:v>86.059494018554602</c:v>
                </c:pt>
                <c:pt idx="5011">
                  <c:v>86.059188842773395</c:v>
                </c:pt>
                <c:pt idx="5012">
                  <c:v>86.058891296386705</c:v>
                </c:pt>
                <c:pt idx="5013">
                  <c:v>86.058586120605398</c:v>
                </c:pt>
                <c:pt idx="5014">
                  <c:v>86.058280944824205</c:v>
                </c:pt>
                <c:pt idx="5015">
                  <c:v>86.0579833984375</c:v>
                </c:pt>
                <c:pt idx="5016">
                  <c:v>86.057678222656193</c:v>
                </c:pt>
                <c:pt idx="5017">
                  <c:v>86.057380676269503</c:v>
                </c:pt>
                <c:pt idx="5018">
                  <c:v>86.057075500488196</c:v>
                </c:pt>
                <c:pt idx="5019">
                  <c:v>86.056777954101506</c:v>
                </c:pt>
                <c:pt idx="5020">
                  <c:v>86.056472778320298</c:v>
                </c:pt>
                <c:pt idx="5021">
                  <c:v>86.056175231933494</c:v>
                </c:pt>
                <c:pt idx="5022">
                  <c:v>86.055870056152301</c:v>
                </c:pt>
                <c:pt idx="5023">
                  <c:v>86.055564880370994</c:v>
                </c:pt>
                <c:pt idx="5024">
                  <c:v>86.055267333984304</c:v>
                </c:pt>
                <c:pt idx="5025">
                  <c:v>86.054969787597599</c:v>
                </c:pt>
                <c:pt idx="5026">
                  <c:v>86.054664611816406</c:v>
                </c:pt>
                <c:pt idx="5027">
                  <c:v>86.054367065429602</c:v>
                </c:pt>
                <c:pt idx="5028">
                  <c:v>86.054061889648395</c:v>
                </c:pt>
                <c:pt idx="5029">
                  <c:v>86.053764343261705</c:v>
                </c:pt>
                <c:pt idx="5030">
                  <c:v>86.053459167480398</c:v>
                </c:pt>
                <c:pt idx="5031">
                  <c:v>86.053161621093693</c:v>
                </c:pt>
                <c:pt idx="5032">
                  <c:v>86.0528564453125</c:v>
                </c:pt>
                <c:pt idx="5033">
                  <c:v>86.052558898925696</c:v>
                </c:pt>
                <c:pt idx="5034">
                  <c:v>86.052253723144503</c:v>
                </c:pt>
                <c:pt idx="5035">
                  <c:v>86.051956176757798</c:v>
                </c:pt>
                <c:pt idx="5036">
                  <c:v>86.051658630370994</c:v>
                </c:pt>
                <c:pt idx="5037">
                  <c:v>86.051353454589801</c:v>
                </c:pt>
                <c:pt idx="5038">
                  <c:v>86.051055908203097</c:v>
                </c:pt>
                <c:pt idx="5039">
                  <c:v>86.050750732421804</c:v>
                </c:pt>
                <c:pt idx="5040">
                  <c:v>86.050453186035099</c:v>
                </c:pt>
                <c:pt idx="5041">
                  <c:v>86.050155639648395</c:v>
                </c:pt>
                <c:pt idx="5042">
                  <c:v>86.049850463867102</c:v>
                </c:pt>
                <c:pt idx="5043">
                  <c:v>86.049552917480398</c:v>
                </c:pt>
                <c:pt idx="5044">
                  <c:v>86.049255371093693</c:v>
                </c:pt>
                <c:pt idx="5045">
                  <c:v>86.0489501953125</c:v>
                </c:pt>
                <c:pt idx="5046">
                  <c:v>86.048652648925696</c:v>
                </c:pt>
                <c:pt idx="5047">
                  <c:v>86.048355102539006</c:v>
                </c:pt>
                <c:pt idx="5048">
                  <c:v>86.048049926757798</c:v>
                </c:pt>
                <c:pt idx="5049">
                  <c:v>86.047752380370994</c:v>
                </c:pt>
                <c:pt idx="5050">
                  <c:v>86.047454833984304</c:v>
                </c:pt>
                <c:pt idx="5051">
                  <c:v>86.047157287597599</c:v>
                </c:pt>
                <c:pt idx="5052">
                  <c:v>86.046852111816406</c:v>
                </c:pt>
                <c:pt idx="5053">
                  <c:v>86.046554565429602</c:v>
                </c:pt>
                <c:pt idx="5054">
                  <c:v>86.046257019042898</c:v>
                </c:pt>
                <c:pt idx="5055">
                  <c:v>86.045959472656193</c:v>
                </c:pt>
                <c:pt idx="5056">
                  <c:v>86.045654296875</c:v>
                </c:pt>
                <c:pt idx="5057">
                  <c:v>86.045356750488196</c:v>
                </c:pt>
                <c:pt idx="5058">
                  <c:v>86.045059204101506</c:v>
                </c:pt>
                <c:pt idx="5059">
                  <c:v>86.044761657714801</c:v>
                </c:pt>
                <c:pt idx="5060">
                  <c:v>86.044456481933494</c:v>
                </c:pt>
                <c:pt idx="5061">
                  <c:v>86.044158935546804</c:v>
                </c:pt>
                <c:pt idx="5062">
                  <c:v>86.043861389160099</c:v>
                </c:pt>
                <c:pt idx="5063">
                  <c:v>86.043563842773395</c:v>
                </c:pt>
                <c:pt idx="5064">
                  <c:v>86.043266296386705</c:v>
                </c:pt>
                <c:pt idx="5065">
                  <c:v>86.042961120605398</c:v>
                </c:pt>
                <c:pt idx="5066">
                  <c:v>86.042663574218693</c:v>
                </c:pt>
                <c:pt idx="5067">
                  <c:v>86.042366027832003</c:v>
                </c:pt>
                <c:pt idx="5068">
                  <c:v>86.042068481445298</c:v>
                </c:pt>
                <c:pt idx="5069">
                  <c:v>86.041770935058494</c:v>
                </c:pt>
                <c:pt idx="5070">
                  <c:v>86.041473388671804</c:v>
                </c:pt>
                <c:pt idx="5071">
                  <c:v>86.041175842285099</c:v>
                </c:pt>
                <c:pt idx="5072">
                  <c:v>86.040878295898395</c:v>
                </c:pt>
                <c:pt idx="5073">
                  <c:v>86.040573120117102</c:v>
                </c:pt>
                <c:pt idx="5074">
                  <c:v>86.040275573730398</c:v>
                </c:pt>
                <c:pt idx="5075">
                  <c:v>86.039978027343693</c:v>
                </c:pt>
                <c:pt idx="5076">
                  <c:v>86.039680480957003</c:v>
                </c:pt>
                <c:pt idx="5077">
                  <c:v>86.039382934570298</c:v>
                </c:pt>
                <c:pt idx="5078">
                  <c:v>86.039085388183494</c:v>
                </c:pt>
                <c:pt idx="5079">
                  <c:v>86.038787841796804</c:v>
                </c:pt>
                <c:pt idx="5080">
                  <c:v>86.038490295410099</c:v>
                </c:pt>
                <c:pt idx="5081">
                  <c:v>86.038192749023395</c:v>
                </c:pt>
                <c:pt idx="5082">
                  <c:v>86.037895202636705</c:v>
                </c:pt>
                <c:pt idx="5083">
                  <c:v>86.03759765625</c:v>
                </c:pt>
                <c:pt idx="5084">
                  <c:v>86.037300109863196</c:v>
                </c:pt>
                <c:pt idx="5085">
                  <c:v>86.037002563476506</c:v>
                </c:pt>
                <c:pt idx="5086">
                  <c:v>86.036705017089801</c:v>
                </c:pt>
                <c:pt idx="5087">
                  <c:v>86.036407470703097</c:v>
                </c:pt>
                <c:pt idx="5088">
                  <c:v>86.036109924316406</c:v>
                </c:pt>
                <c:pt idx="5089">
                  <c:v>86.035812377929602</c:v>
                </c:pt>
                <c:pt idx="5090">
                  <c:v>86.035514831542898</c:v>
                </c:pt>
                <c:pt idx="5091">
                  <c:v>86.035217285156193</c:v>
                </c:pt>
                <c:pt idx="5092">
                  <c:v>86.034919738769503</c:v>
                </c:pt>
                <c:pt idx="5093">
                  <c:v>86.034622192382798</c:v>
                </c:pt>
                <c:pt idx="5094">
                  <c:v>86.034324645995994</c:v>
                </c:pt>
                <c:pt idx="5095">
                  <c:v>86.034027099609304</c:v>
                </c:pt>
                <c:pt idx="5096">
                  <c:v>86.033729553222599</c:v>
                </c:pt>
                <c:pt idx="5097">
                  <c:v>86.033432006835895</c:v>
                </c:pt>
                <c:pt idx="5098">
                  <c:v>86.033134460449205</c:v>
                </c:pt>
                <c:pt idx="5099">
                  <c:v>86.0328369140625</c:v>
                </c:pt>
                <c:pt idx="5100">
                  <c:v>86.032546997070298</c:v>
                </c:pt>
                <c:pt idx="5101">
                  <c:v>86.032249450683494</c:v>
                </c:pt>
                <c:pt idx="5102">
                  <c:v>86.031951904296804</c:v>
                </c:pt>
                <c:pt idx="5103">
                  <c:v>86.031654357910099</c:v>
                </c:pt>
                <c:pt idx="5104">
                  <c:v>86.031356811523395</c:v>
                </c:pt>
                <c:pt idx="5105">
                  <c:v>86.031059265136705</c:v>
                </c:pt>
                <c:pt idx="5106">
                  <c:v>86.03076171875</c:v>
                </c:pt>
                <c:pt idx="5107">
                  <c:v>86.030464172363196</c:v>
                </c:pt>
                <c:pt idx="5108">
                  <c:v>86.030174255370994</c:v>
                </c:pt>
                <c:pt idx="5109">
                  <c:v>86.029876708984304</c:v>
                </c:pt>
                <c:pt idx="5110">
                  <c:v>86.029579162597599</c:v>
                </c:pt>
                <c:pt idx="5111">
                  <c:v>86.029281616210895</c:v>
                </c:pt>
                <c:pt idx="5112">
                  <c:v>86.028984069824205</c:v>
                </c:pt>
                <c:pt idx="5113">
                  <c:v>86.028694152832003</c:v>
                </c:pt>
                <c:pt idx="5114">
                  <c:v>86.028396606445298</c:v>
                </c:pt>
                <c:pt idx="5115">
                  <c:v>86.028099060058494</c:v>
                </c:pt>
                <c:pt idx="5116">
                  <c:v>86.027801513671804</c:v>
                </c:pt>
                <c:pt idx="5117">
                  <c:v>86.027511596679602</c:v>
                </c:pt>
                <c:pt idx="5118">
                  <c:v>86.027214050292898</c:v>
                </c:pt>
                <c:pt idx="5119">
                  <c:v>86.026916503906193</c:v>
                </c:pt>
                <c:pt idx="5120">
                  <c:v>86.026618957519503</c:v>
                </c:pt>
                <c:pt idx="5121">
                  <c:v>86.026329040527301</c:v>
                </c:pt>
                <c:pt idx="5122">
                  <c:v>86.026031494140597</c:v>
                </c:pt>
                <c:pt idx="5123">
                  <c:v>86.025733947753906</c:v>
                </c:pt>
                <c:pt idx="5124">
                  <c:v>86.025436401367102</c:v>
                </c:pt>
                <c:pt idx="5125">
                  <c:v>86.025146484375</c:v>
                </c:pt>
                <c:pt idx="5126">
                  <c:v>86.024848937988196</c:v>
                </c:pt>
                <c:pt idx="5127">
                  <c:v>86.024551391601506</c:v>
                </c:pt>
                <c:pt idx="5128">
                  <c:v>86.024261474609304</c:v>
                </c:pt>
                <c:pt idx="5129">
                  <c:v>86.023963928222599</c:v>
                </c:pt>
                <c:pt idx="5130">
                  <c:v>86.023666381835895</c:v>
                </c:pt>
                <c:pt idx="5131">
                  <c:v>86.023376464843693</c:v>
                </c:pt>
                <c:pt idx="5132">
                  <c:v>86.023078918457003</c:v>
                </c:pt>
                <c:pt idx="5133">
                  <c:v>86.022781372070298</c:v>
                </c:pt>
                <c:pt idx="5134">
                  <c:v>86.022491455078097</c:v>
                </c:pt>
                <c:pt idx="5135">
                  <c:v>86.022193908691406</c:v>
                </c:pt>
                <c:pt idx="5136">
                  <c:v>86.021903991699205</c:v>
                </c:pt>
                <c:pt idx="5137">
                  <c:v>86.0216064453125</c:v>
                </c:pt>
                <c:pt idx="5138">
                  <c:v>86.021308898925696</c:v>
                </c:pt>
                <c:pt idx="5139">
                  <c:v>86.021018981933494</c:v>
                </c:pt>
                <c:pt idx="5140">
                  <c:v>86.020721435546804</c:v>
                </c:pt>
                <c:pt idx="5141">
                  <c:v>86.020431518554602</c:v>
                </c:pt>
                <c:pt idx="5142">
                  <c:v>86.020133972167898</c:v>
                </c:pt>
                <c:pt idx="5143">
                  <c:v>86.019844055175696</c:v>
                </c:pt>
                <c:pt idx="5144">
                  <c:v>86.019546508789006</c:v>
                </c:pt>
                <c:pt idx="5145">
                  <c:v>86.019248962402301</c:v>
                </c:pt>
                <c:pt idx="5146">
                  <c:v>86.018959045410099</c:v>
                </c:pt>
                <c:pt idx="5147">
                  <c:v>86.018661499023395</c:v>
                </c:pt>
                <c:pt idx="5148">
                  <c:v>86.018371582031193</c:v>
                </c:pt>
                <c:pt idx="5149">
                  <c:v>86.018074035644503</c:v>
                </c:pt>
                <c:pt idx="5150">
                  <c:v>86.017784118652301</c:v>
                </c:pt>
                <c:pt idx="5151">
                  <c:v>86.017486572265597</c:v>
                </c:pt>
                <c:pt idx="5152">
                  <c:v>86.017196655273395</c:v>
                </c:pt>
                <c:pt idx="5153">
                  <c:v>86.016899108886705</c:v>
                </c:pt>
                <c:pt idx="5154">
                  <c:v>86.016609191894503</c:v>
                </c:pt>
                <c:pt idx="5155">
                  <c:v>86.016311645507798</c:v>
                </c:pt>
                <c:pt idx="5156">
                  <c:v>86.016021728515597</c:v>
                </c:pt>
                <c:pt idx="5157">
                  <c:v>86.015731811523395</c:v>
                </c:pt>
                <c:pt idx="5158">
                  <c:v>86.015434265136705</c:v>
                </c:pt>
                <c:pt idx="5159">
                  <c:v>86.015144348144503</c:v>
                </c:pt>
                <c:pt idx="5160">
                  <c:v>86.014846801757798</c:v>
                </c:pt>
                <c:pt idx="5161">
                  <c:v>86.014556884765597</c:v>
                </c:pt>
                <c:pt idx="5162">
                  <c:v>86.014259338378906</c:v>
                </c:pt>
                <c:pt idx="5163">
                  <c:v>86.013969421386705</c:v>
                </c:pt>
                <c:pt idx="5164">
                  <c:v>86.013679504394503</c:v>
                </c:pt>
                <c:pt idx="5165">
                  <c:v>86.013381958007798</c:v>
                </c:pt>
                <c:pt idx="5166">
                  <c:v>86.013092041015597</c:v>
                </c:pt>
                <c:pt idx="5167">
                  <c:v>86.012794494628906</c:v>
                </c:pt>
                <c:pt idx="5168">
                  <c:v>86.012504577636705</c:v>
                </c:pt>
                <c:pt idx="5169">
                  <c:v>86.012214660644503</c:v>
                </c:pt>
                <c:pt idx="5170">
                  <c:v>86.011917114257798</c:v>
                </c:pt>
                <c:pt idx="5171">
                  <c:v>86.011627197265597</c:v>
                </c:pt>
                <c:pt idx="5172">
                  <c:v>86.011337280273395</c:v>
                </c:pt>
                <c:pt idx="5173">
                  <c:v>86.011039733886705</c:v>
                </c:pt>
                <c:pt idx="5174">
                  <c:v>86.010749816894503</c:v>
                </c:pt>
                <c:pt idx="5175">
                  <c:v>86.010459899902301</c:v>
                </c:pt>
                <c:pt idx="5176">
                  <c:v>86.010162353515597</c:v>
                </c:pt>
                <c:pt idx="5177">
                  <c:v>86.009872436523395</c:v>
                </c:pt>
                <c:pt idx="5178">
                  <c:v>86.009582519531193</c:v>
                </c:pt>
                <c:pt idx="5179">
                  <c:v>86.009292602539006</c:v>
                </c:pt>
                <c:pt idx="5180">
                  <c:v>86.008995056152301</c:v>
                </c:pt>
                <c:pt idx="5181">
                  <c:v>86.008705139160099</c:v>
                </c:pt>
                <c:pt idx="5182">
                  <c:v>86.008415222167898</c:v>
                </c:pt>
                <c:pt idx="5183">
                  <c:v>86.008125305175696</c:v>
                </c:pt>
                <c:pt idx="5184">
                  <c:v>86.007827758789006</c:v>
                </c:pt>
                <c:pt idx="5185">
                  <c:v>86.007537841796804</c:v>
                </c:pt>
                <c:pt idx="5186">
                  <c:v>86.007247924804602</c:v>
                </c:pt>
                <c:pt idx="5187">
                  <c:v>86.0069580078125</c:v>
                </c:pt>
                <c:pt idx="5188">
                  <c:v>86.006660461425696</c:v>
                </c:pt>
                <c:pt idx="5189">
                  <c:v>86.006370544433494</c:v>
                </c:pt>
                <c:pt idx="5190">
                  <c:v>86.006080627441406</c:v>
                </c:pt>
                <c:pt idx="5191">
                  <c:v>86.005790710449205</c:v>
                </c:pt>
                <c:pt idx="5192">
                  <c:v>86.005500793457003</c:v>
                </c:pt>
                <c:pt idx="5193">
                  <c:v>86.005210876464801</c:v>
                </c:pt>
                <c:pt idx="5194">
                  <c:v>86.004913330078097</c:v>
                </c:pt>
                <c:pt idx="5195">
                  <c:v>86.004623413085895</c:v>
                </c:pt>
                <c:pt idx="5196">
                  <c:v>86.004333496093693</c:v>
                </c:pt>
                <c:pt idx="5197">
                  <c:v>86.004043579101506</c:v>
                </c:pt>
                <c:pt idx="5198">
                  <c:v>86.003753662109304</c:v>
                </c:pt>
                <c:pt idx="5199">
                  <c:v>86.003463745117102</c:v>
                </c:pt>
                <c:pt idx="5200">
                  <c:v>86.003173828125</c:v>
                </c:pt>
                <c:pt idx="5201">
                  <c:v>86.002876281738196</c:v>
                </c:pt>
                <c:pt idx="5202">
                  <c:v>86.002586364745994</c:v>
                </c:pt>
                <c:pt idx="5203">
                  <c:v>86.002296447753906</c:v>
                </c:pt>
                <c:pt idx="5204">
                  <c:v>86.002006530761705</c:v>
                </c:pt>
                <c:pt idx="5205">
                  <c:v>86.001716613769503</c:v>
                </c:pt>
                <c:pt idx="5206">
                  <c:v>86.001426696777301</c:v>
                </c:pt>
                <c:pt idx="5207">
                  <c:v>86.001136779785099</c:v>
                </c:pt>
                <c:pt idx="5208">
                  <c:v>86.000846862792898</c:v>
                </c:pt>
                <c:pt idx="5209">
                  <c:v>86.000556945800696</c:v>
                </c:pt>
                <c:pt idx="5210">
                  <c:v>86.000267028808494</c:v>
                </c:pt>
                <c:pt idx="5211">
                  <c:v>85.999977111816406</c:v>
                </c:pt>
                <c:pt idx="5212">
                  <c:v>85.999687194824205</c:v>
                </c:pt>
                <c:pt idx="5213">
                  <c:v>85.999397277832003</c:v>
                </c:pt>
                <c:pt idx="5214">
                  <c:v>85.999107360839801</c:v>
                </c:pt>
                <c:pt idx="5215">
                  <c:v>85.998817443847599</c:v>
                </c:pt>
                <c:pt idx="5216">
                  <c:v>85.998527526855398</c:v>
                </c:pt>
                <c:pt idx="5217">
                  <c:v>85.998237609863196</c:v>
                </c:pt>
                <c:pt idx="5218">
                  <c:v>85.997947692870994</c:v>
                </c:pt>
                <c:pt idx="5219">
                  <c:v>85.997657775878906</c:v>
                </c:pt>
                <c:pt idx="5220">
                  <c:v>85.997367858886705</c:v>
                </c:pt>
                <c:pt idx="5221">
                  <c:v>85.997077941894503</c:v>
                </c:pt>
                <c:pt idx="5222">
                  <c:v>85.996788024902301</c:v>
                </c:pt>
                <c:pt idx="5223">
                  <c:v>85.996498107910099</c:v>
                </c:pt>
                <c:pt idx="5224">
                  <c:v>85.996208190917898</c:v>
                </c:pt>
                <c:pt idx="5225">
                  <c:v>85.995918273925696</c:v>
                </c:pt>
                <c:pt idx="5226">
                  <c:v>85.995628356933494</c:v>
                </c:pt>
                <c:pt idx="5227">
                  <c:v>85.995338439941406</c:v>
                </c:pt>
                <c:pt idx="5228">
                  <c:v>85.995048522949205</c:v>
                </c:pt>
                <c:pt idx="5229">
                  <c:v>85.994758605957003</c:v>
                </c:pt>
                <c:pt idx="5230">
                  <c:v>85.994468688964801</c:v>
                </c:pt>
                <c:pt idx="5231">
                  <c:v>85.994186401367102</c:v>
                </c:pt>
                <c:pt idx="5232">
                  <c:v>85.993896484375</c:v>
                </c:pt>
                <c:pt idx="5233">
                  <c:v>85.993606567382798</c:v>
                </c:pt>
                <c:pt idx="5234">
                  <c:v>85.993316650390597</c:v>
                </c:pt>
                <c:pt idx="5235">
                  <c:v>85.993026733398395</c:v>
                </c:pt>
                <c:pt idx="5236">
                  <c:v>85.992736816406193</c:v>
                </c:pt>
                <c:pt idx="5237">
                  <c:v>85.992446899414006</c:v>
                </c:pt>
                <c:pt idx="5238">
                  <c:v>85.992164611816406</c:v>
                </c:pt>
                <c:pt idx="5239">
                  <c:v>85.991874694824205</c:v>
                </c:pt>
                <c:pt idx="5240">
                  <c:v>85.991584777832003</c:v>
                </c:pt>
                <c:pt idx="5241">
                  <c:v>85.991294860839801</c:v>
                </c:pt>
                <c:pt idx="5242">
                  <c:v>85.991004943847599</c:v>
                </c:pt>
                <c:pt idx="5243">
                  <c:v>85.99072265625</c:v>
                </c:pt>
                <c:pt idx="5244">
                  <c:v>85.990432739257798</c:v>
                </c:pt>
                <c:pt idx="5245">
                  <c:v>85.990142822265597</c:v>
                </c:pt>
                <c:pt idx="5246">
                  <c:v>85.989852905273395</c:v>
                </c:pt>
                <c:pt idx="5247">
                  <c:v>85.989562988281193</c:v>
                </c:pt>
                <c:pt idx="5248">
                  <c:v>85.989280700683494</c:v>
                </c:pt>
                <c:pt idx="5249">
                  <c:v>85.988990783691406</c:v>
                </c:pt>
                <c:pt idx="5250">
                  <c:v>85.988700866699205</c:v>
                </c:pt>
                <c:pt idx="5251">
                  <c:v>85.988410949707003</c:v>
                </c:pt>
                <c:pt idx="5252">
                  <c:v>85.988128662109304</c:v>
                </c:pt>
                <c:pt idx="5253">
                  <c:v>85.987838745117102</c:v>
                </c:pt>
                <c:pt idx="5254">
                  <c:v>85.987548828125</c:v>
                </c:pt>
                <c:pt idx="5255">
                  <c:v>85.987266540527301</c:v>
                </c:pt>
                <c:pt idx="5256">
                  <c:v>85.986976623535099</c:v>
                </c:pt>
                <c:pt idx="5257">
                  <c:v>85.986686706542898</c:v>
                </c:pt>
                <c:pt idx="5258">
                  <c:v>85.986404418945298</c:v>
                </c:pt>
                <c:pt idx="5259">
                  <c:v>85.986114501953097</c:v>
                </c:pt>
                <c:pt idx="5260">
                  <c:v>85.985824584960895</c:v>
                </c:pt>
                <c:pt idx="5261">
                  <c:v>85.985542297363196</c:v>
                </c:pt>
                <c:pt idx="5262">
                  <c:v>85.985252380370994</c:v>
                </c:pt>
                <c:pt idx="5263">
                  <c:v>85.984962463378906</c:v>
                </c:pt>
                <c:pt idx="5264">
                  <c:v>85.984680175781193</c:v>
                </c:pt>
                <c:pt idx="5265">
                  <c:v>85.984390258789006</c:v>
                </c:pt>
                <c:pt idx="5266">
                  <c:v>85.984100341796804</c:v>
                </c:pt>
                <c:pt idx="5267">
                  <c:v>85.983818054199205</c:v>
                </c:pt>
                <c:pt idx="5268">
                  <c:v>85.983528137207003</c:v>
                </c:pt>
                <c:pt idx="5269">
                  <c:v>85.983245849609304</c:v>
                </c:pt>
                <c:pt idx="5270">
                  <c:v>85.982955932617102</c:v>
                </c:pt>
                <c:pt idx="5271">
                  <c:v>85.982666015625</c:v>
                </c:pt>
                <c:pt idx="5272">
                  <c:v>85.982383728027301</c:v>
                </c:pt>
                <c:pt idx="5273">
                  <c:v>85.982093811035099</c:v>
                </c:pt>
                <c:pt idx="5274">
                  <c:v>85.9818115234375</c:v>
                </c:pt>
                <c:pt idx="5275">
                  <c:v>85.981521606445298</c:v>
                </c:pt>
                <c:pt idx="5276">
                  <c:v>85.981239318847599</c:v>
                </c:pt>
                <c:pt idx="5277">
                  <c:v>85.980949401855398</c:v>
                </c:pt>
                <c:pt idx="5278">
                  <c:v>85.980659484863196</c:v>
                </c:pt>
                <c:pt idx="5279">
                  <c:v>85.980377197265597</c:v>
                </c:pt>
                <c:pt idx="5280">
                  <c:v>85.980087280273395</c:v>
                </c:pt>
                <c:pt idx="5281">
                  <c:v>85.979804992675696</c:v>
                </c:pt>
                <c:pt idx="5282">
                  <c:v>85.979515075683494</c:v>
                </c:pt>
                <c:pt idx="5283">
                  <c:v>85.979232788085895</c:v>
                </c:pt>
                <c:pt idx="5284">
                  <c:v>85.978942871093693</c:v>
                </c:pt>
                <c:pt idx="5285">
                  <c:v>85.978660583495994</c:v>
                </c:pt>
                <c:pt idx="5286">
                  <c:v>85.978370666503906</c:v>
                </c:pt>
                <c:pt idx="5287">
                  <c:v>85.978088378906193</c:v>
                </c:pt>
                <c:pt idx="5288">
                  <c:v>85.977806091308494</c:v>
                </c:pt>
                <c:pt idx="5289">
                  <c:v>85.977516174316406</c:v>
                </c:pt>
                <c:pt idx="5290">
                  <c:v>85.977233886718693</c:v>
                </c:pt>
                <c:pt idx="5291">
                  <c:v>85.976943969726506</c:v>
                </c:pt>
                <c:pt idx="5292">
                  <c:v>85.976661682128906</c:v>
                </c:pt>
                <c:pt idx="5293">
                  <c:v>85.976371765136705</c:v>
                </c:pt>
                <c:pt idx="5294">
                  <c:v>85.976089477539006</c:v>
                </c:pt>
                <c:pt idx="5295">
                  <c:v>85.975807189941406</c:v>
                </c:pt>
                <c:pt idx="5296">
                  <c:v>85.975517272949205</c:v>
                </c:pt>
                <c:pt idx="5297">
                  <c:v>85.975234985351506</c:v>
                </c:pt>
                <c:pt idx="5298">
                  <c:v>85.974945068359304</c:v>
                </c:pt>
                <c:pt idx="5299">
                  <c:v>85.974662780761705</c:v>
                </c:pt>
                <c:pt idx="5300">
                  <c:v>85.974380493164006</c:v>
                </c:pt>
                <c:pt idx="5301">
                  <c:v>85.974090576171804</c:v>
                </c:pt>
                <c:pt idx="5302">
                  <c:v>85.973808288574205</c:v>
                </c:pt>
                <c:pt idx="5303">
                  <c:v>85.973526000976506</c:v>
                </c:pt>
                <c:pt idx="5304">
                  <c:v>85.973236083984304</c:v>
                </c:pt>
                <c:pt idx="5305">
                  <c:v>85.972953796386705</c:v>
                </c:pt>
                <c:pt idx="5306">
                  <c:v>85.972671508789006</c:v>
                </c:pt>
                <c:pt idx="5307">
                  <c:v>85.972381591796804</c:v>
                </c:pt>
                <c:pt idx="5308">
                  <c:v>85.972099304199205</c:v>
                </c:pt>
                <c:pt idx="5309">
                  <c:v>85.971817016601506</c:v>
                </c:pt>
                <c:pt idx="5310">
                  <c:v>85.971527099609304</c:v>
                </c:pt>
                <c:pt idx="5311">
                  <c:v>85.971244812011705</c:v>
                </c:pt>
                <c:pt idx="5312">
                  <c:v>85.970962524414006</c:v>
                </c:pt>
                <c:pt idx="5313">
                  <c:v>85.970680236816406</c:v>
                </c:pt>
                <c:pt idx="5314">
                  <c:v>85.970390319824205</c:v>
                </c:pt>
                <c:pt idx="5315">
                  <c:v>85.970108032226506</c:v>
                </c:pt>
                <c:pt idx="5316">
                  <c:v>85.969825744628906</c:v>
                </c:pt>
                <c:pt idx="5317">
                  <c:v>85.969535827636705</c:v>
                </c:pt>
                <c:pt idx="5318">
                  <c:v>85.969253540039006</c:v>
                </c:pt>
                <c:pt idx="5319">
                  <c:v>85.968971252441406</c:v>
                </c:pt>
                <c:pt idx="5320">
                  <c:v>85.968688964843693</c:v>
                </c:pt>
                <c:pt idx="5321">
                  <c:v>85.968406677245994</c:v>
                </c:pt>
                <c:pt idx="5322">
                  <c:v>85.968116760253906</c:v>
                </c:pt>
                <c:pt idx="5323">
                  <c:v>85.967834472656193</c:v>
                </c:pt>
                <c:pt idx="5324">
                  <c:v>85.967552185058494</c:v>
                </c:pt>
                <c:pt idx="5325">
                  <c:v>85.967269897460895</c:v>
                </c:pt>
                <c:pt idx="5326">
                  <c:v>85.966987609863196</c:v>
                </c:pt>
                <c:pt idx="5327">
                  <c:v>85.966697692870994</c:v>
                </c:pt>
                <c:pt idx="5328">
                  <c:v>85.966415405273395</c:v>
                </c:pt>
                <c:pt idx="5329">
                  <c:v>85.966133117675696</c:v>
                </c:pt>
                <c:pt idx="5330">
                  <c:v>85.965850830078097</c:v>
                </c:pt>
                <c:pt idx="5331">
                  <c:v>85.965568542480398</c:v>
                </c:pt>
                <c:pt idx="5332">
                  <c:v>85.965286254882798</c:v>
                </c:pt>
                <c:pt idx="5333">
                  <c:v>85.965003967285099</c:v>
                </c:pt>
                <c:pt idx="5334">
                  <c:v>85.964714050292898</c:v>
                </c:pt>
                <c:pt idx="5335">
                  <c:v>85.964431762695298</c:v>
                </c:pt>
                <c:pt idx="5336">
                  <c:v>85.964149475097599</c:v>
                </c:pt>
                <c:pt idx="5337">
                  <c:v>85.9638671875</c:v>
                </c:pt>
                <c:pt idx="5338">
                  <c:v>85.963584899902301</c:v>
                </c:pt>
                <c:pt idx="5339">
                  <c:v>85.963302612304602</c:v>
                </c:pt>
                <c:pt idx="5340">
                  <c:v>85.963020324707003</c:v>
                </c:pt>
                <c:pt idx="5341">
                  <c:v>85.962738037109304</c:v>
                </c:pt>
                <c:pt idx="5342">
                  <c:v>85.962455749511705</c:v>
                </c:pt>
                <c:pt idx="5343">
                  <c:v>85.962173461914006</c:v>
                </c:pt>
                <c:pt idx="5344">
                  <c:v>85.961891174316406</c:v>
                </c:pt>
                <c:pt idx="5345">
                  <c:v>85.961608886718693</c:v>
                </c:pt>
                <c:pt idx="5346">
                  <c:v>85.961326599120994</c:v>
                </c:pt>
                <c:pt idx="5347">
                  <c:v>85.961044311523395</c:v>
                </c:pt>
                <c:pt idx="5348">
                  <c:v>85.960762023925696</c:v>
                </c:pt>
                <c:pt idx="5349">
                  <c:v>85.960479736328097</c:v>
                </c:pt>
                <c:pt idx="5350">
                  <c:v>85.960197448730398</c:v>
                </c:pt>
                <c:pt idx="5351">
                  <c:v>85.959915161132798</c:v>
                </c:pt>
                <c:pt idx="5352">
                  <c:v>85.959632873535099</c:v>
                </c:pt>
                <c:pt idx="5353">
                  <c:v>85.9593505859375</c:v>
                </c:pt>
                <c:pt idx="5354">
                  <c:v>85.959068298339801</c:v>
                </c:pt>
                <c:pt idx="5355">
                  <c:v>85.958786010742102</c:v>
                </c:pt>
                <c:pt idx="5356">
                  <c:v>85.958503723144503</c:v>
                </c:pt>
                <c:pt idx="5357">
                  <c:v>85.958221435546804</c:v>
                </c:pt>
                <c:pt idx="5358">
                  <c:v>85.957939147949205</c:v>
                </c:pt>
                <c:pt idx="5359">
                  <c:v>85.957656860351506</c:v>
                </c:pt>
                <c:pt idx="5360">
                  <c:v>85.957374572753906</c:v>
                </c:pt>
                <c:pt idx="5361">
                  <c:v>85.957092285156193</c:v>
                </c:pt>
                <c:pt idx="5362">
                  <c:v>85.956809997558494</c:v>
                </c:pt>
                <c:pt idx="5363">
                  <c:v>85.956527709960895</c:v>
                </c:pt>
                <c:pt idx="5364">
                  <c:v>85.956245422363196</c:v>
                </c:pt>
                <c:pt idx="5365">
                  <c:v>85.955963134765597</c:v>
                </c:pt>
                <c:pt idx="5366">
                  <c:v>85.955680847167898</c:v>
                </c:pt>
                <c:pt idx="5367">
                  <c:v>85.955406188964801</c:v>
                </c:pt>
                <c:pt idx="5368">
                  <c:v>85.955123901367102</c:v>
                </c:pt>
                <c:pt idx="5369">
                  <c:v>85.954841613769503</c:v>
                </c:pt>
                <c:pt idx="5370">
                  <c:v>85.954559326171804</c:v>
                </c:pt>
                <c:pt idx="5371">
                  <c:v>85.954277038574205</c:v>
                </c:pt>
                <c:pt idx="5372">
                  <c:v>85.953994750976506</c:v>
                </c:pt>
                <c:pt idx="5373">
                  <c:v>85.953712463378906</c:v>
                </c:pt>
                <c:pt idx="5374">
                  <c:v>85.953437805175696</c:v>
                </c:pt>
                <c:pt idx="5375">
                  <c:v>85.953155517578097</c:v>
                </c:pt>
                <c:pt idx="5376">
                  <c:v>85.952873229980398</c:v>
                </c:pt>
                <c:pt idx="5377">
                  <c:v>85.952590942382798</c:v>
                </c:pt>
                <c:pt idx="5378">
                  <c:v>85.952308654785099</c:v>
                </c:pt>
                <c:pt idx="5379">
                  <c:v>85.952033996582003</c:v>
                </c:pt>
                <c:pt idx="5380">
                  <c:v>85.951751708984304</c:v>
                </c:pt>
                <c:pt idx="5381">
                  <c:v>85.951469421386705</c:v>
                </c:pt>
                <c:pt idx="5382">
                  <c:v>85.951187133789006</c:v>
                </c:pt>
                <c:pt idx="5383">
                  <c:v>85.950904846191406</c:v>
                </c:pt>
                <c:pt idx="5384">
                  <c:v>85.950630187988196</c:v>
                </c:pt>
                <c:pt idx="5385">
                  <c:v>85.950347900390597</c:v>
                </c:pt>
                <c:pt idx="5386">
                  <c:v>85.950065612792898</c:v>
                </c:pt>
                <c:pt idx="5387">
                  <c:v>85.949783325195298</c:v>
                </c:pt>
                <c:pt idx="5388">
                  <c:v>85.949508666992102</c:v>
                </c:pt>
                <c:pt idx="5389">
                  <c:v>85.949226379394503</c:v>
                </c:pt>
                <c:pt idx="5390">
                  <c:v>85.948944091796804</c:v>
                </c:pt>
                <c:pt idx="5391">
                  <c:v>85.948669433593693</c:v>
                </c:pt>
                <c:pt idx="5392">
                  <c:v>85.948387145995994</c:v>
                </c:pt>
                <c:pt idx="5393">
                  <c:v>85.948104858398395</c:v>
                </c:pt>
                <c:pt idx="5394">
                  <c:v>85.947830200195298</c:v>
                </c:pt>
                <c:pt idx="5395">
                  <c:v>85.947547912597599</c:v>
                </c:pt>
                <c:pt idx="5396">
                  <c:v>85.947265625</c:v>
                </c:pt>
                <c:pt idx="5397">
                  <c:v>85.946990966796804</c:v>
                </c:pt>
                <c:pt idx="5398">
                  <c:v>85.946708679199205</c:v>
                </c:pt>
                <c:pt idx="5399">
                  <c:v>85.946426391601506</c:v>
                </c:pt>
                <c:pt idx="5400">
                  <c:v>85.946151733398395</c:v>
                </c:pt>
                <c:pt idx="5401">
                  <c:v>85.945869445800696</c:v>
                </c:pt>
                <c:pt idx="5402">
                  <c:v>85.945587158203097</c:v>
                </c:pt>
                <c:pt idx="5403">
                  <c:v>85.9453125</c:v>
                </c:pt>
                <c:pt idx="5404">
                  <c:v>85.945030212402301</c:v>
                </c:pt>
                <c:pt idx="5405">
                  <c:v>85.944747924804602</c:v>
                </c:pt>
                <c:pt idx="5406">
                  <c:v>85.944473266601506</c:v>
                </c:pt>
                <c:pt idx="5407">
                  <c:v>85.944190979003906</c:v>
                </c:pt>
                <c:pt idx="5408">
                  <c:v>85.943916320800696</c:v>
                </c:pt>
                <c:pt idx="5409">
                  <c:v>85.943634033203097</c:v>
                </c:pt>
                <c:pt idx="5410">
                  <c:v>85.943359375</c:v>
                </c:pt>
                <c:pt idx="5411">
                  <c:v>85.943077087402301</c:v>
                </c:pt>
                <c:pt idx="5412">
                  <c:v>85.942794799804602</c:v>
                </c:pt>
                <c:pt idx="5413">
                  <c:v>85.942520141601506</c:v>
                </c:pt>
                <c:pt idx="5414">
                  <c:v>85.942237854003906</c:v>
                </c:pt>
                <c:pt idx="5415">
                  <c:v>85.941963195800696</c:v>
                </c:pt>
                <c:pt idx="5416">
                  <c:v>85.941680908203097</c:v>
                </c:pt>
                <c:pt idx="5417">
                  <c:v>85.94140625</c:v>
                </c:pt>
                <c:pt idx="5418">
                  <c:v>85.941123962402301</c:v>
                </c:pt>
                <c:pt idx="5419">
                  <c:v>85.940849304199205</c:v>
                </c:pt>
                <c:pt idx="5420">
                  <c:v>85.940567016601506</c:v>
                </c:pt>
                <c:pt idx="5421">
                  <c:v>85.940292358398395</c:v>
                </c:pt>
                <c:pt idx="5422">
                  <c:v>85.940010070800696</c:v>
                </c:pt>
                <c:pt idx="5423">
                  <c:v>85.939735412597599</c:v>
                </c:pt>
                <c:pt idx="5424">
                  <c:v>85.939453125</c:v>
                </c:pt>
                <c:pt idx="5425">
                  <c:v>85.939178466796804</c:v>
                </c:pt>
                <c:pt idx="5426">
                  <c:v>85.938896179199205</c:v>
                </c:pt>
                <c:pt idx="5427">
                  <c:v>85.938621520995994</c:v>
                </c:pt>
                <c:pt idx="5428">
                  <c:v>85.938339233398395</c:v>
                </c:pt>
                <c:pt idx="5429">
                  <c:v>85.938064575195298</c:v>
                </c:pt>
                <c:pt idx="5430">
                  <c:v>85.937789916992102</c:v>
                </c:pt>
                <c:pt idx="5431">
                  <c:v>85.937507629394503</c:v>
                </c:pt>
                <c:pt idx="5432">
                  <c:v>85.937232971191406</c:v>
                </c:pt>
                <c:pt idx="5433">
                  <c:v>85.936950683593693</c:v>
                </c:pt>
                <c:pt idx="5434">
                  <c:v>85.936676025390597</c:v>
                </c:pt>
                <c:pt idx="5435">
                  <c:v>85.9364013671875</c:v>
                </c:pt>
                <c:pt idx="5436">
                  <c:v>85.936119079589801</c:v>
                </c:pt>
                <c:pt idx="5437">
                  <c:v>85.935844421386705</c:v>
                </c:pt>
                <c:pt idx="5438">
                  <c:v>85.935562133789006</c:v>
                </c:pt>
                <c:pt idx="5439">
                  <c:v>85.935287475585895</c:v>
                </c:pt>
                <c:pt idx="5440">
                  <c:v>85.935012817382798</c:v>
                </c:pt>
                <c:pt idx="5441">
                  <c:v>85.934730529785099</c:v>
                </c:pt>
                <c:pt idx="5442">
                  <c:v>85.934455871582003</c:v>
                </c:pt>
                <c:pt idx="5443">
                  <c:v>85.934181213378906</c:v>
                </c:pt>
                <c:pt idx="5444">
                  <c:v>85.933898925781193</c:v>
                </c:pt>
                <c:pt idx="5445">
                  <c:v>85.933624267578097</c:v>
                </c:pt>
                <c:pt idx="5446">
                  <c:v>85.933349609375</c:v>
                </c:pt>
                <c:pt idx="5447">
                  <c:v>85.933067321777301</c:v>
                </c:pt>
                <c:pt idx="5448">
                  <c:v>85.932792663574205</c:v>
                </c:pt>
                <c:pt idx="5449">
                  <c:v>85.932518005370994</c:v>
                </c:pt>
                <c:pt idx="5450">
                  <c:v>85.932235717773395</c:v>
                </c:pt>
                <c:pt idx="5451">
                  <c:v>85.931961059570298</c:v>
                </c:pt>
                <c:pt idx="5452">
                  <c:v>85.931686401367102</c:v>
                </c:pt>
                <c:pt idx="5453">
                  <c:v>85.931411743164006</c:v>
                </c:pt>
                <c:pt idx="5454">
                  <c:v>85.931129455566406</c:v>
                </c:pt>
                <c:pt idx="5455">
                  <c:v>85.930854797363196</c:v>
                </c:pt>
                <c:pt idx="5456">
                  <c:v>85.930580139160099</c:v>
                </c:pt>
                <c:pt idx="5457">
                  <c:v>85.930305480957003</c:v>
                </c:pt>
                <c:pt idx="5458">
                  <c:v>85.930023193359304</c:v>
                </c:pt>
                <c:pt idx="5459">
                  <c:v>85.929748535156193</c:v>
                </c:pt>
                <c:pt idx="5460">
                  <c:v>85.929473876953097</c:v>
                </c:pt>
                <c:pt idx="5461">
                  <c:v>85.92919921875</c:v>
                </c:pt>
                <c:pt idx="5462">
                  <c:v>85.928924560546804</c:v>
                </c:pt>
                <c:pt idx="5463">
                  <c:v>85.928642272949205</c:v>
                </c:pt>
                <c:pt idx="5464">
                  <c:v>85.928367614745994</c:v>
                </c:pt>
                <c:pt idx="5465">
                  <c:v>85.928092956542898</c:v>
                </c:pt>
                <c:pt idx="5466">
                  <c:v>85.927818298339801</c:v>
                </c:pt>
                <c:pt idx="5467">
                  <c:v>85.927543640136705</c:v>
                </c:pt>
                <c:pt idx="5468">
                  <c:v>85.927268981933494</c:v>
                </c:pt>
                <c:pt idx="5469">
                  <c:v>85.926986694335895</c:v>
                </c:pt>
                <c:pt idx="5470">
                  <c:v>85.926712036132798</c:v>
                </c:pt>
                <c:pt idx="5471">
                  <c:v>85.926437377929602</c:v>
                </c:pt>
                <c:pt idx="5472">
                  <c:v>85.926162719726506</c:v>
                </c:pt>
                <c:pt idx="5473">
                  <c:v>85.925888061523395</c:v>
                </c:pt>
                <c:pt idx="5474">
                  <c:v>85.925613403320298</c:v>
                </c:pt>
                <c:pt idx="5475">
                  <c:v>85.925338745117102</c:v>
                </c:pt>
                <c:pt idx="5476">
                  <c:v>85.925056457519503</c:v>
                </c:pt>
                <c:pt idx="5477">
                  <c:v>85.924781799316406</c:v>
                </c:pt>
                <c:pt idx="5478">
                  <c:v>85.924507141113196</c:v>
                </c:pt>
                <c:pt idx="5479">
                  <c:v>85.924232482910099</c:v>
                </c:pt>
                <c:pt idx="5480">
                  <c:v>85.923957824707003</c:v>
                </c:pt>
                <c:pt idx="5481">
                  <c:v>85.923683166503906</c:v>
                </c:pt>
                <c:pt idx="5482">
                  <c:v>85.923408508300696</c:v>
                </c:pt>
                <c:pt idx="5483">
                  <c:v>85.923133850097599</c:v>
                </c:pt>
                <c:pt idx="5484">
                  <c:v>85.922859191894503</c:v>
                </c:pt>
                <c:pt idx="5485">
                  <c:v>85.922584533691406</c:v>
                </c:pt>
                <c:pt idx="5486">
                  <c:v>85.922309875488196</c:v>
                </c:pt>
                <c:pt idx="5487">
                  <c:v>85.922035217285099</c:v>
                </c:pt>
                <c:pt idx="5488">
                  <c:v>85.921760559082003</c:v>
                </c:pt>
                <c:pt idx="5489">
                  <c:v>85.921485900878906</c:v>
                </c:pt>
                <c:pt idx="5490">
                  <c:v>85.921211242675696</c:v>
                </c:pt>
                <c:pt idx="5491">
                  <c:v>85.920936584472599</c:v>
                </c:pt>
                <c:pt idx="5492">
                  <c:v>85.920661926269503</c:v>
                </c:pt>
                <c:pt idx="5493">
                  <c:v>85.920387268066406</c:v>
                </c:pt>
                <c:pt idx="5494">
                  <c:v>85.920112609863196</c:v>
                </c:pt>
                <c:pt idx="5495">
                  <c:v>85.919837951660099</c:v>
                </c:pt>
                <c:pt idx="5496">
                  <c:v>85.919563293457003</c:v>
                </c:pt>
                <c:pt idx="5497">
                  <c:v>85.919288635253906</c:v>
                </c:pt>
                <c:pt idx="5498">
                  <c:v>85.919013977050696</c:v>
                </c:pt>
                <c:pt idx="5499">
                  <c:v>85.918739318847599</c:v>
                </c:pt>
                <c:pt idx="5500">
                  <c:v>85.918464660644503</c:v>
                </c:pt>
                <c:pt idx="5501">
                  <c:v>85.918190002441406</c:v>
                </c:pt>
                <c:pt idx="5502">
                  <c:v>85.917915344238196</c:v>
                </c:pt>
                <c:pt idx="5503">
                  <c:v>85.917640686035099</c:v>
                </c:pt>
                <c:pt idx="5504">
                  <c:v>85.917366027832003</c:v>
                </c:pt>
                <c:pt idx="5505">
                  <c:v>85.917091369628906</c:v>
                </c:pt>
                <c:pt idx="5506">
                  <c:v>85.916824340820298</c:v>
                </c:pt>
                <c:pt idx="5507">
                  <c:v>85.916549682617102</c:v>
                </c:pt>
                <c:pt idx="5508">
                  <c:v>85.916275024414006</c:v>
                </c:pt>
                <c:pt idx="5509">
                  <c:v>85.916000366210895</c:v>
                </c:pt>
                <c:pt idx="5510">
                  <c:v>85.915725708007798</c:v>
                </c:pt>
                <c:pt idx="5511">
                  <c:v>85.915451049804602</c:v>
                </c:pt>
                <c:pt idx="5512">
                  <c:v>85.915176391601506</c:v>
                </c:pt>
                <c:pt idx="5513">
                  <c:v>85.914901733398395</c:v>
                </c:pt>
                <c:pt idx="5514">
                  <c:v>85.914634704589801</c:v>
                </c:pt>
                <c:pt idx="5515">
                  <c:v>85.914360046386705</c:v>
                </c:pt>
                <c:pt idx="5516">
                  <c:v>85.914085388183494</c:v>
                </c:pt>
                <c:pt idx="5517">
                  <c:v>85.913810729980398</c:v>
                </c:pt>
                <c:pt idx="5518">
                  <c:v>85.913536071777301</c:v>
                </c:pt>
                <c:pt idx="5519">
                  <c:v>85.913269042968693</c:v>
                </c:pt>
                <c:pt idx="5520">
                  <c:v>85.912994384765597</c:v>
                </c:pt>
                <c:pt idx="5521">
                  <c:v>85.9127197265625</c:v>
                </c:pt>
                <c:pt idx="5522">
                  <c:v>85.912445068359304</c:v>
                </c:pt>
                <c:pt idx="5523">
                  <c:v>85.912170410156193</c:v>
                </c:pt>
                <c:pt idx="5524">
                  <c:v>85.911903381347599</c:v>
                </c:pt>
                <c:pt idx="5525">
                  <c:v>85.911628723144503</c:v>
                </c:pt>
                <c:pt idx="5526">
                  <c:v>85.911354064941406</c:v>
                </c:pt>
                <c:pt idx="5527">
                  <c:v>85.911079406738196</c:v>
                </c:pt>
                <c:pt idx="5528">
                  <c:v>85.910812377929602</c:v>
                </c:pt>
                <c:pt idx="5529">
                  <c:v>85.910537719726506</c:v>
                </c:pt>
                <c:pt idx="5530">
                  <c:v>85.910263061523395</c:v>
                </c:pt>
                <c:pt idx="5531">
                  <c:v>85.909988403320298</c:v>
                </c:pt>
                <c:pt idx="5532">
                  <c:v>85.909721374511705</c:v>
                </c:pt>
                <c:pt idx="5533">
                  <c:v>85.909446716308494</c:v>
                </c:pt>
                <c:pt idx="5534">
                  <c:v>85.909172058105398</c:v>
                </c:pt>
                <c:pt idx="5535">
                  <c:v>85.908905029296804</c:v>
                </c:pt>
                <c:pt idx="5536">
                  <c:v>85.908630371093693</c:v>
                </c:pt>
                <c:pt idx="5537">
                  <c:v>85.908355712890597</c:v>
                </c:pt>
                <c:pt idx="5538">
                  <c:v>85.9080810546875</c:v>
                </c:pt>
                <c:pt idx="5539">
                  <c:v>85.907814025878906</c:v>
                </c:pt>
                <c:pt idx="5540">
                  <c:v>85.907539367675696</c:v>
                </c:pt>
                <c:pt idx="5541">
                  <c:v>85.907272338867102</c:v>
                </c:pt>
                <c:pt idx="5542">
                  <c:v>85.906997680664006</c:v>
                </c:pt>
                <c:pt idx="5543">
                  <c:v>85.906723022460895</c:v>
                </c:pt>
                <c:pt idx="5544">
                  <c:v>85.906455993652301</c:v>
                </c:pt>
                <c:pt idx="5545">
                  <c:v>85.906181335449205</c:v>
                </c:pt>
                <c:pt idx="5546">
                  <c:v>85.905906677245994</c:v>
                </c:pt>
                <c:pt idx="5547">
                  <c:v>85.9056396484375</c:v>
                </c:pt>
                <c:pt idx="5548">
                  <c:v>85.905364990234304</c:v>
                </c:pt>
                <c:pt idx="5549">
                  <c:v>85.905097961425696</c:v>
                </c:pt>
                <c:pt idx="5550">
                  <c:v>85.904823303222599</c:v>
                </c:pt>
                <c:pt idx="5551">
                  <c:v>85.904548645019503</c:v>
                </c:pt>
                <c:pt idx="5552">
                  <c:v>85.904281616210895</c:v>
                </c:pt>
                <c:pt idx="5553">
                  <c:v>85.904006958007798</c:v>
                </c:pt>
                <c:pt idx="5554">
                  <c:v>85.903739929199205</c:v>
                </c:pt>
                <c:pt idx="5555">
                  <c:v>85.903465270995994</c:v>
                </c:pt>
                <c:pt idx="5556">
                  <c:v>85.903190612792898</c:v>
                </c:pt>
                <c:pt idx="5557">
                  <c:v>85.902923583984304</c:v>
                </c:pt>
                <c:pt idx="5558">
                  <c:v>85.902648925781193</c:v>
                </c:pt>
                <c:pt idx="5559">
                  <c:v>85.902381896972599</c:v>
                </c:pt>
                <c:pt idx="5560">
                  <c:v>85.902107238769503</c:v>
                </c:pt>
                <c:pt idx="5561">
                  <c:v>85.901840209960895</c:v>
                </c:pt>
                <c:pt idx="5562">
                  <c:v>85.901565551757798</c:v>
                </c:pt>
                <c:pt idx="5563">
                  <c:v>85.901298522949205</c:v>
                </c:pt>
                <c:pt idx="5564">
                  <c:v>85.901023864745994</c:v>
                </c:pt>
                <c:pt idx="5565">
                  <c:v>85.9007568359375</c:v>
                </c:pt>
                <c:pt idx="5566">
                  <c:v>85.900482177734304</c:v>
                </c:pt>
                <c:pt idx="5567">
                  <c:v>85.900215148925696</c:v>
                </c:pt>
                <c:pt idx="5568">
                  <c:v>85.899940490722599</c:v>
                </c:pt>
                <c:pt idx="5569">
                  <c:v>85.899673461914006</c:v>
                </c:pt>
                <c:pt idx="5570">
                  <c:v>85.899398803710895</c:v>
                </c:pt>
                <c:pt idx="5571">
                  <c:v>85.899131774902301</c:v>
                </c:pt>
                <c:pt idx="5572">
                  <c:v>85.898864746093693</c:v>
                </c:pt>
                <c:pt idx="5573">
                  <c:v>85.898590087890597</c:v>
                </c:pt>
                <c:pt idx="5574">
                  <c:v>85.898323059082003</c:v>
                </c:pt>
                <c:pt idx="5575">
                  <c:v>85.898048400878906</c:v>
                </c:pt>
                <c:pt idx="5576">
                  <c:v>85.897781372070298</c:v>
                </c:pt>
                <c:pt idx="5577">
                  <c:v>85.897506713867102</c:v>
                </c:pt>
                <c:pt idx="5578">
                  <c:v>85.897239685058494</c:v>
                </c:pt>
                <c:pt idx="5579">
                  <c:v>85.89697265625</c:v>
                </c:pt>
                <c:pt idx="5580">
                  <c:v>85.896697998046804</c:v>
                </c:pt>
                <c:pt idx="5581">
                  <c:v>85.896430969238196</c:v>
                </c:pt>
                <c:pt idx="5582">
                  <c:v>85.896156311035099</c:v>
                </c:pt>
                <c:pt idx="5583">
                  <c:v>85.895889282226506</c:v>
                </c:pt>
                <c:pt idx="5584">
                  <c:v>85.895622253417898</c:v>
                </c:pt>
                <c:pt idx="5585">
                  <c:v>85.895347595214801</c:v>
                </c:pt>
                <c:pt idx="5586">
                  <c:v>85.895080566406193</c:v>
                </c:pt>
                <c:pt idx="5587">
                  <c:v>85.894813537597599</c:v>
                </c:pt>
                <c:pt idx="5588">
                  <c:v>85.894538879394503</c:v>
                </c:pt>
                <c:pt idx="5589">
                  <c:v>85.894271850585895</c:v>
                </c:pt>
                <c:pt idx="5590">
                  <c:v>85.894004821777301</c:v>
                </c:pt>
                <c:pt idx="5591">
                  <c:v>85.893730163574205</c:v>
                </c:pt>
                <c:pt idx="5592">
                  <c:v>85.893463134765597</c:v>
                </c:pt>
                <c:pt idx="5593">
                  <c:v>85.893196105957003</c:v>
                </c:pt>
                <c:pt idx="5594">
                  <c:v>85.892929077148395</c:v>
                </c:pt>
                <c:pt idx="5595">
                  <c:v>85.892654418945298</c:v>
                </c:pt>
                <c:pt idx="5596">
                  <c:v>85.892387390136705</c:v>
                </c:pt>
                <c:pt idx="5597">
                  <c:v>85.892120361328097</c:v>
                </c:pt>
                <c:pt idx="5598">
                  <c:v>85.891845703125</c:v>
                </c:pt>
                <c:pt idx="5599">
                  <c:v>85.891578674316406</c:v>
                </c:pt>
                <c:pt idx="5600">
                  <c:v>85.891311645507798</c:v>
                </c:pt>
                <c:pt idx="5601">
                  <c:v>85.891044616699205</c:v>
                </c:pt>
                <c:pt idx="5602">
                  <c:v>85.890769958495994</c:v>
                </c:pt>
                <c:pt idx="5603">
                  <c:v>85.8905029296875</c:v>
                </c:pt>
                <c:pt idx="5604">
                  <c:v>85.890235900878906</c:v>
                </c:pt>
                <c:pt idx="5605">
                  <c:v>85.889968872070298</c:v>
                </c:pt>
                <c:pt idx="5606">
                  <c:v>85.889694213867102</c:v>
                </c:pt>
                <c:pt idx="5607">
                  <c:v>85.889427185058494</c:v>
                </c:pt>
                <c:pt idx="5608">
                  <c:v>85.88916015625</c:v>
                </c:pt>
                <c:pt idx="5609">
                  <c:v>85.888893127441406</c:v>
                </c:pt>
                <c:pt idx="5610">
                  <c:v>85.888626098632798</c:v>
                </c:pt>
                <c:pt idx="5611">
                  <c:v>85.888359069824205</c:v>
                </c:pt>
                <c:pt idx="5612">
                  <c:v>85.888084411620994</c:v>
                </c:pt>
                <c:pt idx="5613">
                  <c:v>85.8878173828125</c:v>
                </c:pt>
                <c:pt idx="5614">
                  <c:v>85.887550354003906</c:v>
                </c:pt>
                <c:pt idx="5615">
                  <c:v>85.887283325195298</c:v>
                </c:pt>
                <c:pt idx="5616">
                  <c:v>85.887016296386705</c:v>
                </c:pt>
                <c:pt idx="5617">
                  <c:v>85.886749267578097</c:v>
                </c:pt>
                <c:pt idx="5618">
                  <c:v>85.886474609375</c:v>
                </c:pt>
                <c:pt idx="5619">
                  <c:v>85.886207580566406</c:v>
                </c:pt>
                <c:pt idx="5620">
                  <c:v>85.885940551757798</c:v>
                </c:pt>
                <c:pt idx="5621">
                  <c:v>85.885673522949205</c:v>
                </c:pt>
                <c:pt idx="5622">
                  <c:v>85.885406494140597</c:v>
                </c:pt>
                <c:pt idx="5623">
                  <c:v>85.885139465332003</c:v>
                </c:pt>
                <c:pt idx="5624">
                  <c:v>85.884872436523395</c:v>
                </c:pt>
                <c:pt idx="5625">
                  <c:v>85.884605407714801</c:v>
                </c:pt>
                <c:pt idx="5626">
                  <c:v>85.884338378906193</c:v>
                </c:pt>
                <c:pt idx="5627">
                  <c:v>85.884071350097599</c:v>
                </c:pt>
                <c:pt idx="5628">
                  <c:v>85.883796691894503</c:v>
                </c:pt>
                <c:pt idx="5629">
                  <c:v>85.883529663085895</c:v>
                </c:pt>
                <c:pt idx="5630">
                  <c:v>85.883262634277301</c:v>
                </c:pt>
                <c:pt idx="5631">
                  <c:v>85.882995605468693</c:v>
                </c:pt>
                <c:pt idx="5632">
                  <c:v>85.882728576660099</c:v>
                </c:pt>
                <c:pt idx="5633">
                  <c:v>85.882461547851506</c:v>
                </c:pt>
                <c:pt idx="5634">
                  <c:v>85.882194519042898</c:v>
                </c:pt>
                <c:pt idx="5635">
                  <c:v>85.881927490234304</c:v>
                </c:pt>
                <c:pt idx="5636">
                  <c:v>85.881660461425696</c:v>
                </c:pt>
                <c:pt idx="5637">
                  <c:v>85.881393432617102</c:v>
                </c:pt>
                <c:pt idx="5638">
                  <c:v>85.881126403808494</c:v>
                </c:pt>
                <c:pt idx="5639">
                  <c:v>85.880859375</c:v>
                </c:pt>
                <c:pt idx="5640">
                  <c:v>85.880592346191406</c:v>
                </c:pt>
                <c:pt idx="5641">
                  <c:v>85.880325317382798</c:v>
                </c:pt>
                <c:pt idx="5642">
                  <c:v>85.880058288574205</c:v>
                </c:pt>
                <c:pt idx="5643">
                  <c:v>85.879791259765597</c:v>
                </c:pt>
                <c:pt idx="5644">
                  <c:v>85.879524230957003</c:v>
                </c:pt>
                <c:pt idx="5645">
                  <c:v>85.879257202148395</c:v>
                </c:pt>
                <c:pt idx="5646">
                  <c:v>85.878990173339801</c:v>
                </c:pt>
                <c:pt idx="5647">
                  <c:v>85.878723144531193</c:v>
                </c:pt>
                <c:pt idx="5648">
                  <c:v>85.878463745117102</c:v>
                </c:pt>
                <c:pt idx="5649">
                  <c:v>85.878196716308494</c:v>
                </c:pt>
                <c:pt idx="5650">
                  <c:v>85.8779296875</c:v>
                </c:pt>
                <c:pt idx="5651">
                  <c:v>85.877662658691406</c:v>
                </c:pt>
                <c:pt idx="5652">
                  <c:v>85.877395629882798</c:v>
                </c:pt>
                <c:pt idx="5653">
                  <c:v>85.877128601074205</c:v>
                </c:pt>
                <c:pt idx="5654">
                  <c:v>85.876861572265597</c:v>
                </c:pt>
                <c:pt idx="5655">
                  <c:v>85.876594543457003</c:v>
                </c:pt>
                <c:pt idx="5656">
                  <c:v>85.876327514648395</c:v>
                </c:pt>
                <c:pt idx="5657">
                  <c:v>85.876060485839801</c:v>
                </c:pt>
                <c:pt idx="5658">
                  <c:v>85.875801086425696</c:v>
                </c:pt>
                <c:pt idx="5659">
                  <c:v>85.875534057617102</c:v>
                </c:pt>
                <c:pt idx="5660">
                  <c:v>85.875267028808494</c:v>
                </c:pt>
                <c:pt idx="5661">
                  <c:v>85.875</c:v>
                </c:pt>
                <c:pt idx="5662">
                  <c:v>85.874732971191406</c:v>
                </c:pt>
                <c:pt idx="5663">
                  <c:v>85.874465942382798</c:v>
                </c:pt>
                <c:pt idx="5664">
                  <c:v>85.874198913574205</c:v>
                </c:pt>
                <c:pt idx="5665">
                  <c:v>85.873939514160099</c:v>
                </c:pt>
                <c:pt idx="5666">
                  <c:v>85.873672485351506</c:v>
                </c:pt>
                <c:pt idx="5667">
                  <c:v>85.873405456542898</c:v>
                </c:pt>
                <c:pt idx="5668">
                  <c:v>85.873138427734304</c:v>
                </c:pt>
                <c:pt idx="5669">
                  <c:v>85.872871398925696</c:v>
                </c:pt>
                <c:pt idx="5670">
                  <c:v>85.872611999511705</c:v>
                </c:pt>
                <c:pt idx="5671">
                  <c:v>85.872344970703097</c:v>
                </c:pt>
                <c:pt idx="5672">
                  <c:v>85.872077941894503</c:v>
                </c:pt>
                <c:pt idx="5673">
                  <c:v>85.871810913085895</c:v>
                </c:pt>
                <c:pt idx="5674">
                  <c:v>85.871551513671804</c:v>
                </c:pt>
                <c:pt idx="5675">
                  <c:v>85.871284484863196</c:v>
                </c:pt>
                <c:pt idx="5676">
                  <c:v>85.871017456054602</c:v>
                </c:pt>
                <c:pt idx="5677">
                  <c:v>85.870750427245994</c:v>
                </c:pt>
                <c:pt idx="5678">
                  <c:v>85.870491027832003</c:v>
                </c:pt>
                <c:pt idx="5679">
                  <c:v>85.870223999023395</c:v>
                </c:pt>
                <c:pt idx="5680">
                  <c:v>85.869956970214801</c:v>
                </c:pt>
                <c:pt idx="5681">
                  <c:v>85.869689941406193</c:v>
                </c:pt>
                <c:pt idx="5682">
                  <c:v>85.869430541992102</c:v>
                </c:pt>
                <c:pt idx="5683">
                  <c:v>85.869163513183494</c:v>
                </c:pt>
                <c:pt idx="5684">
                  <c:v>85.868896484375</c:v>
                </c:pt>
                <c:pt idx="5685">
                  <c:v>85.868637084960895</c:v>
                </c:pt>
                <c:pt idx="5686">
                  <c:v>85.868370056152301</c:v>
                </c:pt>
                <c:pt idx="5687">
                  <c:v>85.868103027343693</c:v>
                </c:pt>
                <c:pt idx="5688">
                  <c:v>85.867843627929602</c:v>
                </c:pt>
                <c:pt idx="5689">
                  <c:v>85.867576599120994</c:v>
                </c:pt>
                <c:pt idx="5690">
                  <c:v>85.8673095703125</c:v>
                </c:pt>
                <c:pt idx="5691">
                  <c:v>85.867050170898395</c:v>
                </c:pt>
                <c:pt idx="5692">
                  <c:v>85.866783142089801</c:v>
                </c:pt>
                <c:pt idx="5693">
                  <c:v>85.866516113281193</c:v>
                </c:pt>
                <c:pt idx="5694">
                  <c:v>85.866256713867102</c:v>
                </c:pt>
                <c:pt idx="5695">
                  <c:v>85.865989685058494</c:v>
                </c:pt>
                <c:pt idx="5696">
                  <c:v>85.86572265625</c:v>
                </c:pt>
                <c:pt idx="5697">
                  <c:v>85.865463256835895</c:v>
                </c:pt>
                <c:pt idx="5698">
                  <c:v>85.865196228027301</c:v>
                </c:pt>
                <c:pt idx="5699">
                  <c:v>85.864936828613196</c:v>
                </c:pt>
                <c:pt idx="5700">
                  <c:v>85.864669799804602</c:v>
                </c:pt>
                <c:pt idx="5701">
                  <c:v>85.864402770995994</c:v>
                </c:pt>
                <c:pt idx="5702">
                  <c:v>85.864143371582003</c:v>
                </c:pt>
                <c:pt idx="5703">
                  <c:v>85.863876342773395</c:v>
                </c:pt>
                <c:pt idx="5704">
                  <c:v>85.863616943359304</c:v>
                </c:pt>
                <c:pt idx="5705">
                  <c:v>85.863349914550696</c:v>
                </c:pt>
                <c:pt idx="5706">
                  <c:v>85.863090515136705</c:v>
                </c:pt>
                <c:pt idx="5707">
                  <c:v>85.862823486328097</c:v>
                </c:pt>
                <c:pt idx="5708">
                  <c:v>85.862564086914006</c:v>
                </c:pt>
                <c:pt idx="5709">
                  <c:v>85.862297058105398</c:v>
                </c:pt>
                <c:pt idx="5710">
                  <c:v>85.862030029296804</c:v>
                </c:pt>
                <c:pt idx="5711">
                  <c:v>85.861770629882798</c:v>
                </c:pt>
                <c:pt idx="5712">
                  <c:v>85.861503601074205</c:v>
                </c:pt>
                <c:pt idx="5713">
                  <c:v>85.861244201660099</c:v>
                </c:pt>
                <c:pt idx="5714">
                  <c:v>85.860977172851506</c:v>
                </c:pt>
                <c:pt idx="5715">
                  <c:v>85.8607177734375</c:v>
                </c:pt>
                <c:pt idx="5716">
                  <c:v>85.860450744628906</c:v>
                </c:pt>
                <c:pt idx="5717">
                  <c:v>85.860191345214801</c:v>
                </c:pt>
                <c:pt idx="5718">
                  <c:v>85.859931945800696</c:v>
                </c:pt>
                <c:pt idx="5719">
                  <c:v>85.859664916992102</c:v>
                </c:pt>
                <c:pt idx="5720">
                  <c:v>85.859405517578097</c:v>
                </c:pt>
                <c:pt idx="5721">
                  <c:v>85.859138488769503</c:v>
                </c:pt>
                <c:pt idx="5722">
                  <c:v>85.858879089355398</c:v>
                </c:pt>
                <c:pt idx="5723">
                  <c:v>85.858612060546804</c:v>
                </c:pt>
                <c:pt idx="5724">
                  <c:v>85.858352661132798</c:v>
                </c:pt>
                <c:pt idx="5725">
                  <c:v>85.858085632324205</c:v>
                </c:pt>
                <c:pt idx="5726">
                  <c:v>85.857826232910099</c:v>
                </c:pt>
                <c:pt idx="5727">
                  <c:v>85.857566833495994</c:v>
                </c:pt>
                <c:pt idx="5728">
                  <c:v>85.8572998046875</c:v>
                </c:pt>
                <c:pt idx="5729">
                  <c:v>85.857040405273395</c:v>
                </c:pt>
                <c:pt idx="5730">
                  <c:v>85.856773376464801</c:v>
                </c:pt>
                <c:pt idx="5731">
                  <c:v>85.856513977050696</c:v>
                </c:pt>
                <c:pt idx="5732">
                  <c:v>85.856254577636705</c:v>
                </c:pt>
                <c:pt idx="5733">
                  <c:v>85.855987548828097</c:v>
                </c:pt>
                <c:pt idx="5734">
                  <c:v>85.855728149414006</c:v>
                </c:pt>
                <c:pt idx="5735">
                  <c:v>85.855461120605398</c:v>
                </c:pt>
                <c:pt idx="5736">
                  <c:v>85.855201721191406</c:v>
                </c:pt>
                <c:pt idx="5737">
                  <c:v>85.854942321777301</c:v>
                </c:pt>
                <c:pt idx="5738">
                  <c:v>85.854675292968693</c:v>
                </c:pt>
                <c:pt idx="5739">
                  <c:v>85.854415893554602</c:v>
                </c:pt>
                <c:pt idx="5740">
                  <c:v>85.854156494140597</c:v>
                </c:pt>
                <c:pt idx="5741">
                  <c:v>85.853889465332003</c:v>
                </c:pt>
                <c:pt idx="5742">
                  <c:v>85.853630065917898</c:v>
                </c:pt>
                <c:pt idx="5743">
                  <c:v>85.853370666503906</c:v>
                </c:pt>
                <c:pt idx="5744">
                  <c:v>85.853103637695298</c:v>
                </c:pt>
                <c:pt idx="5745">
                  <c:v>85.852844238281193</c:v>
                </c:pt>
                <c:pt idx="5746">
                  <c:v>85.852584838867102</c:v>
                </c:pt>
                <c:pt idx="5747">
                  <c:v>85.852325439453097</c:v>
                </c:pt>
                <c:pt idx="5748">
                  <c:v>85.852058410644503</c:v>
                </c:pt>
                <c:pt idx="5749">
                  <c:v>85.851799011230398</c:v>
                </c:pt>
                <c:pt idx="5750">
                  <c:v>85.851539611816406</c:v>
                </c:pt>
                <c:pt idx="5751">
                  <c:v>85.851272583007798</c:v>
                </c:pt>
                <c:pt idx="5752">
                  <c:v>85.851013183593693</c:v>
                </c:pt>
                <c:pt idx="5753">
                  <c:v>85.850753784179602</c:v>
                </c:pt>
                <c:pt idx="5754">
                  <c:v>85.850494384765597</c:v>
                </c:pt>
                <c:pt idx="5755">
                  <c:v>85.850234985351506</c:v>
                </c:pt>
                <c:pt idx="5756">
                  <c:v>85.849967956542898</c:v>
                </c:pt>
                <c:pt idx="5757">
                  <c:v>85.849708557128906</c:v>
                </c:pt>
                <c:pt idx="5758">
                  <c:v>85.849449157714801</c:v>
                </c:pt>
                <c:pt idx="5759">
                  <c:v>85.849189758300696</c:v>
                </c:pt>
                <c:pt idx="5760">
                  <c:v>85.848922729492102</c:v>
                </c:pt>
                <c:pt idx="5761">
                  <c:v>85.848663330078097</c:v>
                </c:pt>
                <c:pt idx="5762">
                  <c:v>85.848403930664006</c:v>
                </c:pt>
                <c:pt idx="5763">
                  <c:v>85.84814453125</c:v>
                </c:pt>
                <c:pt idx="5764">
                  <c:v>85.847885131835895</c:v>
                </c:pt>
                <c:pt idx="5765">
                  <c:v>85.847625732421804</c:v>
                </c:pt>
                <c:pt idx="5766">
                  <c:v>85.847358703613196</c:v>
                </c:pt>
                <c:pt idx="5767">
                  <c:v>85.847099304199205</c:v>
                </c:pt>
                <c:pt idx="5768">
                  <c:v>85.846839904785099</c:v>
                </c:pt>
                <c:pt idx="5769">
                  <c:v>85.846580505370994</c:v>
                </c:pt>
                <c:pt idx="5770">
                  <c:v>85.846321105957003</c:v>
                </c:pt>
                <c:pt idx="5771">
                  <c:v>85.846061706542898</c:v>
                </c:pt>
                <c:pt idx="5772">
                  <c:v>85.845802307128906</c:v>
                </c:pt>
                <c:pt idx="5773">
                  <c:v>85.845535278320298</c:v>
                </c:pt>
                <c:pt idx="5774">
                  <c:v>85.845275878906193</c:v>
                </c:pt>
                <c:pt idx="5775">
                  <c:v>85.845016479492102</c:v>
                </c:pt>
                <c:pt idx="5776">
                  <c:v>85.844757080078097</c:v>
                </c:pt>
                <c:pt idx="5777">
                  <c:v>85.844497680664006</c:v>
                </c:pt>
                <c:pt idx="5778">
                  <c:v>85.84423828125</c:v>
                </c:pt>
                <c:pt idx="5779">
                  <c:v>85.843978881835895</c:v>
                </c:pt>
                <c:pt idx="5780">
                  <c:v>85.843719482421804</c:v>
                </c:pt>
                <c:pt idx="5781">
                  <c:v>85.843460083007798</c:v>
                </c:pt>
                <c:pt idx="5782">
                  <c:v>85.843200683593693</c:v>
                </c:pt>
                <c:pt idx="5783">
                  <c:v>85.842941284179602</c:v>
                </c:pt>
                <c:pt idx="5784">
                  <c:v>85.842674255370994</c:v>
                </c:pt>
                <c:pt idx="5785">
                  <c:v>85.842414855957003</c:v>
                </c:pt>
                <c:pt idx="5786">
                  <c:v>85.842155456542898</c:v>
                </c:pt>
                <c:pt idx="5787">
                  <c:v>85.841896057128906</c:v>
                </c:pt>
                <c:pt idx="5788">
                  <c:v>85.841636657714801</c:v>
                </c:pt>
                <c:pt idx="5789">
                  <c:v>85.841377258300696</c:v>
                </c:pt>
                <c:pt idx="5790">
                  <c:v>85.841117858886705</c:v>
                </c:pt>
                <c:pt idx="5791">
                  <c:v>85.840858459472599</c:v>
                </c:pt>
                <c:pt idx="5792">
                  <c:v>85.840599060058494</c:v>
                </c:pt>
                <c:pt idx="5793">
                  <c:v>85.840339660644503</c:v>
                </c:pt>
                <c:pt idx="5794">
                  <c:v>85.840080261230398</c:v>
                </c:pt>
                <c:pt idx="5795">
                  <c:v>85.839820861816406</c:v>
                </c:pt>
                <c:pt idx="5796">
                  <c:v>85.839561462402301</c:v>
                </c:pt>
                <c:pt idx="5797">
                  <c:v>85.839302062988196</c:v>
                </c:pt>
                <c:pt idx="5798">
                  <c:v>85.839042663574205</c:v>
                </c:pt>
                <c:pt idx="5799">
                  <c:v>85.838790893554602</c:v>
                </c:pt>
                <c:pt idx="5800">
                  <c:v>85.838531494140597</c:v>
                </c:pt>
                <c:pt idx="5801">
                  <c:v>85.838272094726506</c:v>
                </c:pt>
                <c:pt idx="5802">
                  <c:v>85.8380126953125</c:v>
                </c:pt>
                <c:pt idx="5803">
                  <c:v>85.837753295898395</c:v>
                </c:pt>
                <c:pt idx="5804">
                  <c:v>85.837493896484304</c:v>
                </c:pt>
                <c:pt idx="5805">
                  <c:v>85.837234497070298</c:v>
                </c:pt>
                <c:pt idx="5806">
                  <c:v>85.836975097656193</c:v>
                </c:pt>
                <c:pt idx="5807">
                  <c:v>85.836715698242102</c:v>
                </c:pt>
                <c:pt idx="5808">
                  <c:v>85.836456298828097</c:v>
                </c:pt>
                <c:pt idx="5809">
                  <c:v>85.836196899414006</c:v>
                </c:pt>
                <c:pt idx="5810">
                  <c:v>85.8359375</c:v>
                </c:pt>
                <c:pt idx="5811">
                  <c:v>85.835685729980398</c:v>
                </c:pt>
                <c:pt idx="5812">
                  <c:v>85.835426330566406</c:v>
                </c:pt>
                <c:pt idx="5813">
                  <c:v>85.835166931152301</c:v>
                </c:pt>
                <c:pt idx="5814">
                  <c:v>85.834907531738196</c:v>
                </c:pt>
                <c:pt idx="5815">
                  <c:v>85.834648132324205</c:v>
                </c:pt>
                <c:pt idx="5816">
                  <c:v>85.834388732910099</c:v>
                </c:pt>
                <c:pt idx="5817">
                  <c:v>85.834129333495994</c:v>
                </c:pt>
                <c:pt idx="5818">
                  <c:v>85.833877563476506</c:v>
                </c:pt>
                <c:pt idx="5819">
                  <c:v>85.8336181640625</c:v>
                </c:pt>
                <c:pt idx="5820">
                  <c:v>85.833358764648395</c:v>
                </c:pt>
                <c:pt idx="5821">
                  <c:v>85.833099365234304</c:v>
                </c:pt>
                <c:pt idx="5822">
                  <c:v>85.832839965820298</c:v>
                </c:pt>
                <c:pt idx="5823">
                  <c:v>85.832588195800696</c:v>
                </c:pt>
                <c:pt idx="5824">
                  <c:v>85.832328796386705</c:v>
                </c:pt>
                <c:pt idx="5825">
                  <c:v>85.832069396972599</c:v>
                </c:pt>
                <c:pt idx="5826">
                  <c:v>85.831809997558494</c:v>
                </c:pt>
                <c:pt idx="5827">
                  <c:v>85.831550598144503</c:v>
                </c:pt>
                <c:pt idx="5828">
                  <c:v>85.831298828125</c:v>
                </c:pt>
                <c:pt idx="5829">
                  <c:v>85.831039428710895</c:v>
                </c:pt>
                <c:pt idx="5830">
                  <c:v>85.830780029296804</c:v>
                </c:pt>
                <c:pt idx="5831">
                  <c:v>85.830520629882798</c:v>
                </c:pt>
                <c:pt idx="5832">
                  <c:v>85.830268859863196</c:v>
                </c:pt>
                <c:pt idx="5833">
                  <c:v>85.830009460449205</c:v>
                </c:pt>
                <c:pt idx="5834">
                  <c:v>85.829750061035099</c:v>
                </c:pt>
                <c:pt idx="5835">
                  <c:v>85.829490661620994</c:v>
                </c:pt>
                <c:pt idx="5836">
                  <c:v>85.829238891601506</c:v>
                </c:pt>
                <c:pt idx="5837">
                  <c:v>85.8289794921875</c:v>
                </c:pt>
                <c:pt idx="5838">
                  <c:v>85.828720092773395</c:v>
                </c:pt>
                <c:pt idx="5839">
                  <c:v>85.828468322753906</c:v>
                </c:pt>
                <c:pt idx="5840">
                  <c:v>85.828208923339801</c:v>
                </c:pt>
                <c:pt idx="5841">
                  <c:v>85.827949523925696</c:v>
                </c:pt>
                <c:pt idx="5842">
                  <c:v>85.827690124511705</c:v>
                </c:pt>
                <c:pt idx="5843">
                  <c:v>85.827438354492102</c:v>
                </c:pt>
                <c:pt idx="5844">
                  <c:v>85.827178955078097</c:v>
                </c:pt>
                <c:pt idx="5845">
                  <c:v>85.826919555664006</c:v>
                </c:pt>
                <c:pt idx="5846">
                  <c:v>85.826667785644503</c:v>
                </c:pt>
                <c:pt idx="5847">
                  <c:v>85.826408386230398</c:v>
                </c:pt>
                <c:pt idx="5848">
                  <c:v>85.826156616210895</c:v>
                </c:pt>
                <c:pt idx="5849">
                  <c:v>85.825897216796804</c:v>
                </c:pt>
                <c:pt idx="5850">
                  <c:v>85.825637817382798</c:v>
                </c:pt>
                <c:pt idx="5851">
                  <c:v>85.825386047363196</c:v>
                </c:pt>
                <c:pt idx="5852">
                  <c:v>85.825126647949205</c:v>
                </c:pt>
                <c:pt idx="5853">
                  <c:v>85.824867248535099</c:v>
                </c:pt>
                <c:pt idx="5854">
                  <c:v>85.824615478515597</c:v>
                </c:pt>
                <c:pt idx="5855">
                  <c:v>85.824356079101506</c:v>
                </c:pt>
                <c:pt idx="5856">
                  <c:v>85.824104309082003</c:v>
                </c:pt>
                <c:pt idx="5857">
                  <c:v>85.823844909667898</c:v>
                </c:pt>
                <c:pt idx="5858">
                  <c:v>85.823585510253906</c:v>
                </c:pt>
                <c:pt idx="5859">
                  <c:v>85.823333740234304</c:v>
                </c:pt>
                <c:pt idx="5860">
                  <c:v>85.823074340820298</c:v>
                </c:pt>
                <c:pt idx="5861">
                  <c:v>85.822822570800696</c:v>
                </c:pt>
                <c:pt idx="5862">
                  <c:v>85.822563171386705</c:v>
                </c:pt>
                <c:pt idx="5863">
                  <c:v>85.822311401367102</c:v>
                </c:pt>
                <c:pt idx="5864">
                  <c:v>85.822052001953097</c:v>
                </c:pt>
                <c:pt idx="5865">
                  <c:v>85.821800231933494</c:v>
                </c:pt>
                <c:pt idx="5866">
                  <c:v>85.821540832519503</c:v>
                </c:pt>
                <c:pt idx="5867">
                  <c:v>85.821281433105398</c:v>
                </c:pt>
                <c:pt idx="5868">
                  <c:v>85.821029663085895</c:v>
                </c:pt>
                <c:pt idx="5869">
                  <c:v>85.820770263671804</c:v>
                </c:pt>
                <c:pt idx="5870">
                  <c:v>85.820518493652301</c:v>
                </c:pt>
                <c:pt idx="5871">
                  <c:v>85.820259094238196</c:v>
                </c:pt>
                <c:pt idx="5872">
                  <c:v>85.820007324218693</c:v>
                </c:pt>
                <c:pt idx="5873">
                  <c:v>85.819747924804602</c:v>
                </c:pt>
                <c:pt idx="5874">
                  <c:v>85.819496154785099</c:v>
                </c:pt>
                <c:pt idx="5875">
                  <c:v>85.819236755370994</c:v>
                </c:pt>
                <c:pt idx="5876">
                  <c:v>85.818984985351506</c:v>
                </c:pt>
                <c:pt idx="5877">
                  <c:v>85.818733215332003</c:v>
                </c:pt>
                <c:pt idx="5878">
                  <c:v>85.818473815917898</c:v>
                </c:pt>
                <c:pt idx="5879">
                  <c:v>85.818222045898395</c:v>
                </c:pt>
                <c:pt idx="5880">
                  <c:v>85.817962646484304</c:v>
                </c:pt>
                <c:pt idx="5881">
                  <c:v>85.817710876464801</c:v>
                </c:pt>
                <c:pt idx="5882">
                  <c:v>85.817451477050696</c:v>
                </c:pt>
                <c:pt idx="5883">
                  <c:v>85.817199707031193</c:v>
                </c:pt>
                <c:pt idx="5884">
                  <c:v>85.816940307617102</c:v>
                </c:pt>
                <c:pt idx="5885">
                  <c:v>85.816688537597599</c:v>
                </c:pt>
                <c:pt idx="5886">
                  <c:v>85.816436767578097</c:v>
                </c:pt>
                <c:pt idx="5887">
                  <c:v>85.816177368164006</c:v>
                </c:pt>
                <c:pt idx="5888">
                  <c:v>85.815925598144503</c:v>
                </c:pt>
                <c:pt idx="5889">
                  <c:v>85.815666198730398</c:v>
                </c:pt>
                <c:pt idx="5890">
                  <c:v>85.815414428710895</c:v>
                </c:pt>
                <c:pt idx="5891">
                  <c:v>85.815162658691406</c:v>
                </c:pt>
                <c:pt idx="5892">
                  <c:v>85.814903259277301</c:v>
                </c:pt>
                <c:pt idx="5893">
                  <c:v>85.814651489257798</c:v>
                </c:pt>
                <c:pt idx="5894">
                  <c:v>85.814399719238196</c:v>
                </c:pt>
                <c:pt idx="5895">
                  <c:v>85.814140319824205</c:v>
                </c:pt>
                <c:pt idx="5896">
                  <c:v>85.813888549804602</c:v>
                </c:pt>
                <c:pt idx="5897">
                  <c:v>85.813636779785099</c:v>
                </c:pt>
                <c:pt idx="5898">
                  <c:v>85.813377380370994</c:v>
                </c:pt>
                <c:pt idx="5899">
                  <c:v>85.813125610351506</c:v>
                </c:pt>
                <c:pt idx="5900">
                  <c:v>85.812873840332003</c:v>
                </c:pt>
                <c:pt idx="5901">
                  <c:v>85.812614440917898</c:v>
                </c:pt>
                <c:pt idx="5902">
                  <c:v>85.812362670898395</c:v>
                </c:pt>
                <c:pt idx="5903">
                  <c:v>85.812110900878906</c:v>
                </c:pt>
                <c:pt idx="5904">
                  <c:v>85.811851501464801</c:v>
                </c:pt>
                <c:pt idx="5905">
                  <c:v>85.811599731445298</c:v>
                </c:pt>
                <c:pt idx="5906">
                  <c:v>85.811347961425696</c:v>
                </c:pt>
                <c:pt idx="5907">
                  <c:v>85.811096191406193</c:v>
                </c:pt>
                <c:pt idx="5908">
                  <c:v>85.810836791992102</c:v>
                </c:pt>
                <c:pt idx="5909">
                  <c:v>85.810585021972599</c:v>
                </c:pt>
                <c:pt idx="5910">
                  <c:v>85.810333251953097</c:v>
                </c:pt>
                <c:pt idx="5911">
                  <c:v>85.810073852539006</c:v>
                </c:pt>
                <c:pt idx="5912">
                  <c:v>85.809822082519503</c:v>
                </c:pt>
                <c:pt idx="5913">
                  <c:v>85.8095703125</c:v>
                </c:pt>
                <c:pt idx="5914">
                  <c:v>85.809318542480398</c:v>
                </c:pt>
                <c:pt idx="5915">
                  <c:v>85.809059143066406</c:v>
                </c:pt>
                <c:pt idx="5916">
                  <c:v>85.808807373046804</c:v>
                </c:pt>
                <c:pt idx="5917">
                  <c:v>85.808555603027301</c:v>
                </c:pt>
                <c:pt idx="5918">
                  <c:v>85.808303833007798</c:v>
                </c:pt>
                <c:pt idx="5919">
                  <c:v>85.808052062988196</c:v>
                </c:pt>
                <c:pt idx="5920">
                  <c:v>85.807792663574205</c:v>
                </c:pt>
                <c:pt idx="5921">
                  <c:v>85.807540893554602</c:v>
                </c:pt>
                <c:pt idx="5922">
                  <c:v>85.807289123535099</c:v>
                </c:pt>
                <c:pt idx="5923">
                  <c:v>85.807037353515597</c:v>
                </c:pt>
                <c:pt idx="5924">
                  <c:v>85.806785583495994</c:v>
                </c:pt>
                <c:pt idx="5925">
                  <c:v>85.806533813476506</c:v>
                </c:pt>
                <c:pt idx="5926">
                  <c:v>85.8062744140625</c:v>
                </c:pt>
                <c:pt idx="5927">
                  <c:v>85.806022644042898</c:v>
                </c:pt>
                <c:pt idx="5928">
                  <c:v>85.805770874023395</c:v>
                </c:pt>
                <c:pt idx="5929">
                  <c:v>85.805519104003906</c:v>
                </c:pt>
                <c:pt idx="5930">
                  <c:v>85.805267333984304</c:v>
                </c:pt>
                <c:pt idx="5931">
                  <c:v>85.805015563964801</c:v>
                </c:pt>
                <c:pt idx="5932">
                  <c:v>85.804763793945298</c:v>
                </c:pt>
                <c:pt idx="5933">
                  <c:v>85.804504394531193</c:v>
                </c:pt>
                <c:pt idx="5934">
                  <c:v>85.804252624511705</c:v>
                </c:pt>
                <c:pt idx="5935">
                  <c:v>85.804000854492102</c:v>
                </c:pt>
                <c:pt idx="5936">
                  <c:v>85.803749084472599</c:v>
                </c:pt>
                <c:pt idx="5937">
                  <c:v>85.803497314453097</c:v>
                </c:pt>
                <c:pt idx="5938">
                  <c:v>85.803245544433494</c:v>
                </c:pt>
                <c:pt idx="5939">
                  <c:v>85.802993774414006</c:v>
                </c:pt>
                <c:pt idx="5940">
                  <c:v>85.802742004394503</c:v>
                </c:pt>
                <c:pt idx="5941">
                  <c:v>85.802490234375</c:v>
                </c:pt>
                <c:pt idx="5942">
                  <c:v>85.802238464355398</c:v>
                </c:pt>
                <c:pt idx="5943">
                  <c:v>85.801986694335895</c:v>
                </c:pt>
                <c:pt idx="5944">
                  <c:v>85.801734924316406</c:v>
                </c:pt>
                <c:pt idx="5945">
                  <c:v>85.801475524902301</c:v>
                </c:pt>
                <c:pt idx="5946">
                  <c:v>85.801223754882798</c:v>
                </c:pt>
                <c:pt idx="5947">
                  <c:v>85.800971984863196</c:v>
                </c:pt>
                <c:pt idx="5948">
                  <c:v>85.800720214843693</c:v>
                </c:pt>
                <c:pt idx="5949">
                  <c:v>85.800468444824205</c:v>
                </c:pt>
                <c:pt idx="5950">
                  <c:v>85.800216674804602</c:v>
                </c:pt>
                <c:pt idx="5951">
                  <c:v>85.799964904785099</c:v>
                </c:pt>
                <c:pt idx="5952">
                  <c:v>85.799713134765597</c:v>
                </c:pt>
                <c:pt idx="5953">
                  <c:v>85.799461364745994</c:v>
                </c:pt>
                <c:pt idx="5954">
                  <c:v>85.799209594726506</c:v>
                </c:pt>
                <c:pt idx="5955">
                  <c:v>85.798957824707003</c:v>
                </c:pt>
                <c:pt idx="5956">
                  <c:v>85.7987060546875</c:v>
                </c:pt>
                <c:pt idx="5957">
                  <c:v>85.798454284667898</c:v>
                </c:pt>
                <c:pt idx="5958">
                  <c:v>85.798202514648395</c:v>
                </c:pt>
                <c:pt idx="5959">
                  <c:v>85.797950744628906</c:v>
                </c:pt>
                <c:pt idx="5960">
                  <c:v>85.797706604003906</c:v>
                </c:pt>
                <c:pt idx="5961">
                  <c:v>85.797454833984304</c:v>
                </c:pt>
                <c:pt idx="5962">
                  <c:v>85.797203063964801</c:v>
                </c:pt>
                <c:pt idx="5963">
                  <c:v>85.796951293945298</c:v>
                </c:pt>
                <c:pt idx="5964">
                  <c:v>85.796699523925696</c:v>
                </c:pt>
                <c:pt idx="5965">
                  <c:v>85.796447753906193</c:v>
                </c:pt>
                <c:pt idx="5966">
                  <c:v>85.796195983886705</c:v>
                </c:pt>
                <c:pt idx="5967">
                  <c:v>85.795944213867102</c:v>
                </c:pt>
                <c:pt idx="5968">
                  <c:v>85.795692443847599</c:v>
                </c:pt>
                <c:pt idx="5969">
                  <c:v>85.795440673828097</c:v>
                </c:pt>
                <c:pt idx="5970">
                  <c:v>85.795188903808494</c:v>
                </c:pt>
                <c:pt idx="5971">
                  <c:v>85.794937133789006</c:v>
                </c:pt>
                <c:pt idx="5972">
                  <c:v>85.794692993164006</c:v>
                </c:pt>
                <c:pt idx="5973">
                  <c:v>85.794441223144503</c:v>
                </c:pt>
                <c:pt idx="5974">
                  <c:v>85.794189453125</c:v>
                </c:pt>
                <c:pt idx="5975">
                  <c:v>85.793937683105398</c:v>
                </c:pt>
                <c:pt idx="5976">
                  <c:v>85.793685913085895</c:v>
                </c:pt>
                <c:pt idx="5977">
                  <c:v>85.793434143066406</c:v>
                </c:pt>
                <c:pt idx="5978">
                  <c:v>85.793182373046804</c:v>
                </c:pt>
                <c:pt idx="5979">
                  <c:v>85.792938232421804</c:v>
                </c:pt>
                <c:pt idx="5980">
                  <c:v>85.792686462402301</c:v>
                </c:pt>
                <c:pt idx="5981">
                  <c:v>85.792434692382798</c:v>
                </c:pt>
                <c:pt idx="5982">
                  <c:v>85.792182922363196</c:v>
                </c:pt>
                <c:pt idx="5983">
                  <c:v>85.791931152343693</c:v>
                </c:pt>
                <c:pt idx="5984">
                  <c:v>85.791679382324205</c:v>
                </c:pt>
                <c:pt idx="5985">
                  <c:v>85.791435241699205</c:v>
                </c:pt>
                <c:pt idx="5986">
                  <c:v>85.791183471679602</c:v>
                </c:pt>
                <c:pt idx="5987">
                  <c:v>85.790931701660099</c:v>
                </c:pt>
                <c:pt idx="5988">
                  <c:v>85.790679931640597</c:v>
                </c:pt>
                <c:pt idx="5989">
                  <c:v>85.790428161620994</c:v>
                </c:pt>
                <c:pt idx="5990">
                  <c:v>85.790184020995994</c:v>
                </c:pt>
                <c:pt idx="5991">
                  <c:v>85.789932250976506</c:v>
                </c:pt>
                <c:pt idx="5992">
                  <c:v>85.789680480957003</c:v>
                </c:pt>
                <c:pt idx="5993">
                  <c:v>85.7894287109375</c:v>
                </c:pt>
                <c:pt idx="5994">
                  <c:v>85.7891845703125</c:v>
                </c:pt>
                <c:pt idx="5995">
                  <c:v>85.788932800292898</c:v>
                </c:pt>
                <c:pt idx="5996">
                  <c:v>85.788681030273395</c:v>
                </c:pt>
                <c:pt idx="5997">
                  <c:v>85.788429260253906</c:v>
                </c:pt>
                <c:pt idx="5998">
                  <c:v>85.788185119628906</c:v>
                </c:pt>
                <c:pt idx="5999">
                  <c:v>85.787933349609304</c:v>
                </c:pt>
                <c:pt idx="6000">
                  <c:v>85.787681579589801</c:v>
                </c:pt>
                <c:pt idx="6001">
                  <c:v>85.787437438964801</c:v>
                </c:pt>
                <c:pt idx="6002">
                  <c:v>85.787185668945298</c:v>
                </c:pt>
                <c:pt idx="6003">
                  <c:v>85.786933898925696</c:v>
                </c:pt>
                <c:pt idx="6004">
                  <c:v>85.786682128906193</c:v>
                </c:pt>
                <c:pt idx="6005">
                  <c:v>85.786437988281193</c:v>
                </c:pt>
                <c:pt idx="6006">
                  <c:v>85.786186218261705</c:v>
                </c:pt>
                <c:pt idx="6007">
                  <c:v>85.785934448242102</c:v>
                </c:pt>
                <c:pt idx="6008">
                  <c:v>85.785690307617102</c:v>
                </c:pt>
                <c:pt idx="6009">
                  <c:v>85.785438537597599</c:v>
                </c:pt>
                <c:pt idx="6010">
                  <c:v>85.785186767578097</c:v>
                </c:pt>
                <c:pt idx="6011">
                  <c:v>85.784942626953097</c:v>
                </c:pt>
                <c:pt idx="6012">
                  <c:v>85.784690856933494</c:v>
                </c:pt>
                <c:pt idx="6013">
                  <c:v>85.784446716308494</c:v>
                </c:pt>
                <c:pt idx="6014">
                  <c:v>85.784194946289006</c:v>
                </c:pt>
                <c:pt idx="6015">
                  <c:v>85.783943176269503</c:v>
                </c:pt>
                <c:pt idx="6016">
                  <c:v>85.783699035644503</c:v>
                </c:pt>
                <c:pt idx="6017">
                  <c:v>85.783447265625</c:v>
                </c:pt>
                <c:pt idx="6018">
                  <c:v>85.783195495605398</c:v>
                </c:pt>
                <c:pt idx="6019">
                  <c:v>85.782951354980398</c:v>
                </c:pt>
                <c:pt idx="6020">
                  <c:v>85.782699584960895</c:v>
                </c:pt>
                <c:pt idx="6021">
                  <c:v>85.782455444335895</c:v>
                </c:pt>
                <c:pt idx="6022">
                  <c:v>85.782203674316406</c:v>
                </c:pt>
                <c:pt idx="6023">
                  <c:v>85.781959533691406</c:v>
                </c:pt>
                <c:pt idx="6024">
                  <c:v>85.781707763671804</c:v>
                </c:pt>
                <c:pt idx="6025">
                  <c:v>85.781455993652301</c:v>
                </c:pt>
                <c:pt idx="6026">
                  <c:v>85.781211853027301</c:v>
                </c:pt>
                <c:pt idx="6027">
                  <c:v>85.780960083007798</c:v>
                </c:pt>
                <c:pt idx="6028">
                  <c:v>85.780715942382798</c:v>
                </c:pt>
                <c:pt idx="6029">
                  <c:v>85.780464172363196</c:v>
                </c:pt>
                <c:pt idx="6030">
                  <c:v>85.780220031738196</c:v>
                </c:pt>
                <c:pt idx="6031">
                  <c:v>85.779968261718693</c:v>
                </c:pt>
                <c:pt idx="6032">
                  <c:v>85.779724121093693</c:v>
                </c:pt>
                <c:pt idx="6033">
                  <c:v>85.779472351074205</c:v>
                </c:pt>
                <c:pt idx="6034">
                  <c:v>85.779228210449205</c:v>
                </c:pt>
                <c:pt idx="6035">
                  <c:v>85.778976440429602</c:v>
                </c:pt>
                <c:pt idx="6036">
                  <c:v>85.778732299804602</c:v>
                </c:pt>
                <c:pt idx="6037">
                  <c:v>85.778480529785099</c:v>
                </c:pt>
                <c:pt idx="6038">
                  <c:v>85.778236389160099</c:v>
                </c:pt>
                <c:pt idx="6039">
                  <c:v>85.777984619140597</c:v>
                </c:pt>
                <c:pt idx="6040">
                  <c:v>85.777740478515597</c:v>
                </c:pt>
                <c:pt idx="6041">
                  <c:v>85.777488708495994</c:v>
                </c:pt>
                <c:pt idx="6042">
                  <c:v>85.777244567870994</c:v>
                </c:pt>
                <c:pt idx="6043">
                  <c:v>85.776992797851506</c:v>
                </c:pt>
                <c:pt idx="6044">
                  <c:v>85.776748657226506</c:v>
                </c:pt>
                <c:pt idx="6045">
                  <c:v>85.776496887207003</c:v>
                </c:pt>
                <c:pt idx="6046">
                  <c:v>85.776252746582003</c:v>
                </c:pt>
                <c:pt idx="6047">
                  <c:v>85.7760009765625</c:v>
                </c:pt>
                <c:pt idx="6048">
                  <c:v>85.7757568359375</c:v>
                </c:pt>
                <c:pt idx="6049">
                  <c:v>85.7755126953125</c:v>
                </c:pt>
                <c:pt idx="6050">
                  <c:v>85.775260925292898</c:v>
                </c:pt>
                <c:pt idx="6051">
                  <c:v>85.775016784667898</c:v>
                </c:pt>
                <c:pt idx="6052">
                  <c:v>85.774765014648395</c:v>
                </c:pt>
                <c:pt idx="6053">
                  <c:v>85.774520874023395</c:v>
                </c:pt>
                <c:pt idx="6054">
                  <c:v>85.774276733398395</c:v>
                </c:pt>
                <c:pt idx="6055">
                  <c:v>85.774024963378906</c:v>
                </c:pt>
                <c:pt idx="6056">
                  <c:v>85.773780822753906</c:v>
                </c:pt>
                <c:pt idx="6057">
                  <c:v>85.773529052734304</c:v>
                </c:pt>
                <c:pt idx="6058">
                  <c:v>85.773284912109304</c:v>
                </c:pt>
                <c:pt idx="6059">
                  <c:v>85.773040771484304</c:v>
                </c:pt>
                <c:pt idx="6060">
                  <c:v>85.772789001464801</c:v>
                </c:pt>
                <c:pt idx="6061">
                  <c:v>85.772544860839801</c:v>
                </c:pt>
                <c:pt idx="6062">
                  <c:v>85.772300720214801</c:v>
                </c:pt>
                <c:pt idx="6063">
                  <c:v>85.772048950195298</c:v>
                </c:pt>
                <c:pt idx="6064">
                  <c:v>85.771804809570298</c:v>
                </c:pt>
                <c:pt idx="6065">
                  <c:v>85.771560668945298</c:v>
                </c:pt>
                <c:pt idx="6066">
                  <c:v>85.771308898925696</c:v>
                </c:pt>
                <c:pt idx="6067">
                  <c:v>85.771064758300696</c:v>
                </c:pt>
                <c:pt idx="6068">
                  <c:v>85.770820617675696</c:v>
                </c:pt>
                <c:pt idx="6069">
                  <c:v>85.770568847656193</c:v>
                </c:pt>
                <c:pt idx="6070">
                  <c:v>85.770324707031193</c:v>
                </c:pt>
                <c:pt idx="6071">
                  <c:v>85.770080566406193</c:v>
                </c:pt>
                <c:pt idx="6072">
                  <c:v>85.769836425781193</c:v>
                </c:pt>
                <c:pt idx="6073">
                  <c:v>85.769584655761705</c:v>
                </c:pt>
                <c:pt idx="6074">
                  <c:v>85.769340515136705</c:v>
                </c:pt>
                <c:pt idx="6075">
                  <c:v>85.769096374511705</c:v>
                </c:pt>
                <c:pt idx="6076">
                  <c:v>85.768844604492102</c:v>
                </c:pt>
                <c:pt idx="6077">
                  <c:v>85.768600463867102</c:v>
                </c:pt>
                <c:pt idx="6078">
                  <c:v>85.768356323242102</c:v>
                </c:pt>
                <c:pt idx="6079">
                  <c:v>85.768112182617102</c:v>
                </c:pt>
                <c:pt idx="6080">
                  <c:v>85.767860412597599</c:v>
                </c:pt>
                <c:pt idx="6081">
                  <c:v>85.767616271972599</c:v>
                </c:pt>
                <c:pt idx="6082">
                  <c:v>85.767372131347599</c:v>
                </c:pt>
                <c:pt idx="6083">
                  <c:v>85.767127990722599</c:v>
                </c:pt>
                <c:pt idx="6084">
                  <c:v>85.766883850097599</c:v>
                </c:pt>
                <c:pt idx="6085">
                  <c:v>85.766632080078097</c:v>
                </c:pt>
                <c:pt idx="6086">
                  <c:v>85.766387939453097</c:v>
                </c:pt>
                <c:pt idx="6087">
                  <c:v>85.766143798828097</c:v>
                </c:pt>
                <c:pt idx="6088">
                  <c:v>85.765899658203097</c:v>
                </c:pt>
                <c:pt idx="6089">
                  <c:v>85.765655517578097</c:v>
                </c:pt>
                <c:pt idx="6090">
                  <c:v>85.765403747558494</c:v>
                </c:pt>
                <c:pt idx="6091">
                  <c:v>85.765159606933494</c:v>
                </c:pt>
                <c:pt idx="6092">
                  <c:v>85.764915466308494</c:v>
                </c:pt>
                <c:pt idx="6093">
                  <c:v>85.764671325683494</c:v>
                </c:pt>
                <c:pt idx="6094">
                  <c:v>85.764427185058494</c:v>
                </c:pt>
                <c:pt idx="6095">
                  <c:v>85.764183044433494</c:v>
                </c:pt>
                <c:pt idx="6096">
                  <c:v>85.763931274414006</c:v>
                </c:pt>
                <c:pt idx="6097">
                  <c:v>85.763687133789006</c:v>
                </c:pt>
                <c:pt idx="6098">
                  <c:v>85.763442993164006</c:v>
                </c:pt>
                <c:pt idx="6099">
                  <c:v>85.763198852539006</c:v>
                </c:pt>
                <c:pt idx="6100">
                  <c:v>85.762954711914006</c:v>
                </c:pt>
                <c:pt idx="6101">
                  <c:v>85.762710571289006</c:v>
                </c:pt>
                <c:pt idx="6102">
                  <c:v>85.762466430664006</c:v>
                </c:pt>
                <c:pt idx="6103">
                  <c:v>85.762222290039006</c:v>
                </c:pt>
                <c:pt idx="6104">
                  <c:v>85.761978149414006</c:v>
                </c:pt>
                <c:pt idx="6105">
                  <c:v>85.761726379394503</c:v>
                </c:pt>
                <c:pt idx="6106">
                  <c:v>85.761482238769503</c:v>
                </c:pt>
                <c:pt idx="6107">
                  <c:v>85.761238098144503</c:v>
                </c:pt>
                <c:pt idx="6108">
                  <c:v>85.760993957519503</c:v>
                </c:pt>
                <c:pt idx="6109">
                  <c:v>85.760749816894503</c:v>
                </c:pt>
                <c:pt idx="6110">
                  <c:v>85.760505676269503</c:v>
                </c:pt>
                <c:pt idx="6111">
                  <c:v>85.760261535644503</c:v>
                </c:pt>
                <c:pt idx="6112">
                  <c:v>85.760017395019503</c:v>
                </c:pt>
                <c:pt idx="6113">
                  <c:v>85.759773254394503</c:v>
                </c:pt>
                <c:pt idx="6114">
                  <c:v>85.759529113769503</c:v>
                </c:pt>
                <c:pt idx="6115">
                  <c:v>85.759284973144503</c:v>
                </c:pt>
                <c:pt idx="6116">
                  <c:v>85.759040832519503</c:v>
                </c:pt>
                <c:pt idx="6117">
                  <c:v>85.758796691894503</c:v>
                </c:pt>
                <c:pt idx="6118">
                  <c:v>85.758552551269503</c:v>
                </c:pt>
                <c:pt idx="6119">
                  <c:v>85.758308410644503</c:v>
                </c:pt>
                <c:pt idx="6120">
                  <c:v>85.758064270019503</c:v>
                </c:pt>
                <c:pt idx="6121">
                  <c:v>85.757820129394503</c:v>
                </c:pt>
                <c:pt idx="6122">
                  <c:v>85.757575988769503</c:v>
                </c:pt>
                <c:pt idx="6123">
                  <c:v>85.757331848144503</c:v>
                </c:pt>
                <c:pt idx="6124">
                  <c:v>85.757087707519503</c:v>
                </c:pt>
                <c:pt idx="6125">
                  <c:v>85.756843566894503</c:v>
                </c:pt>
                <c:pt idx="6126">
                  <c:v>85.756599426269503</c:v>
                </c:pt>
                <c:pt idx="6127">
                  <c:v>85.756355285644503</c:v>
                </c:pt>
                <c:pt idx="6128">
                  <c:v>85.756111145019503</c:v>
                </c:pt>
                <c:pt idx="6129">
                  <c:v>85.755867004394503</c:v>
                </c:pt>
                <c:pt idx="6130">
                  <c:v>85.755622863769503</c:v>
                </c:pt>
                <c:pt idx="6131">
                  <c:v>85.755378723144503</c:v>
                </c:pt>
                <c:pt idx="6132">
                  <c:v>85.755134582519503</c:v>
                </c:pt>
                <c:pt idx="6133">
                  <c:v>85.754890441894503</c:v>
                </c:pt>
                <c:pt idx="6134">
                  <c:v>85.754646301269503</c:v>
                </c:pt>
                <c:pt idx="6135">
                  <c:v>85.754402160644503</c:v>
                </c:pt>
                <c:pt idx="6136">
                  <c:v>85.754158020019503</c:v>
                </c:pt>
                <c:pt idx="6137">
                  <c:v>85.753921508789006</c:v>
                </c:pt>
                <c:pt idx="6138">
                  <c:v>85.753677368164006</c:v>
                </c:pt>
                <c:pt idx="6139">
                  <c:v>85.753433227539006</c:v>
                </c:pt>
                <c:pt idx="6140">
                  <c:v>85.753189086914006</c:v>
                </c:pt>
                <c:pt idx="6141">
                  <c:v>85.752944946289006</c:v>
                </c:pt>
                <c:pt idx="6142">
                  <c:v>85.752700805664006</c:v>
                </c:pt>
                <c:pt idx="6143">
                  <c:v>85.752456665039006</c:v>
                </c:pt>
                <c:pt idx="6144">
                  <c:v>85.752212524414006</c:v>
                </c:pt>
                <c:pt idx="6145">
                  <c:v>85.751968383789006</c:v>
                </c:pt>
                <c:pt idx="6146">
                  <c:v>85.751731872558494</c:v>
                </c:pt>
                <c:pt idx="6147">
                  <c:v>85.751487731933494</c:v>
                </c:pt>
                <c:pt idx="6148">
                  <c:v>85.751243591308494</c:v>
                </c:pt>
                <c:pt idx="6149">
                  <c:v>85.750999450683494</c:v>
                </c:pt>
                <c:pt idx="6150">
                  <c:v>85.750755310058494</c:v>
                </c:pt>
                <c:pt idx="6151">
                  <c:v>85.750511169433494</c:v>
                </c:pt>
                <c:pt idx="6152">
                  <c:v>85.750274658203097</c:v>
                </c:pt>
                <c:pt idx="6153">
                  <c:v>85.750030517578097</c:v>
                </c:pt>
                <c:pt idx="6154">
                  <c:v>85.749786376953097</c:v>
                </c:pt>
                <c:pt idx="6155">
                  <c:v>85.749542236328097</c:v>
                </c:pt>
                <c:pt idx="6156">
                  <c:v>85.749298095703097</c:v>
                </c:pt>
                <c:pt idx="6157">
                  <c:v>85.749061584472599</c:v>
                </c:pt>
                <c:pt idx="6158">
                  <c:v>85.748817443847599</c:v>
                </c:pt>
                <c:pt idx="6159">
                  <c:v>85.748573303222599</c:v>
                </c:pt>
                <c:pt idx="6160">
                  <c:v>85.748329162597599</c:v>
                </c:pt>
                <c:pt idx="6161">
                  <c:v>85.748085021972599</c:v>
                </c:pt>
                <c:pt idx="6162">
                  <c:v>85.747848510742102</c:v>
                </c:pt>
                <c:pt idx="6163">
                  <c:v>85.747604370117102</c:v>
                </c:pt>
                <c:pt idx="6164">
                  <c:v>85.747360229492102</c:v>
                </c:pt>
                <c:pt idx="6165">
                  <c:v>85.747116088867102</c:v>
                </c:pt>
                <c:pt idx="6166">
                  <c:v>85.746879577636705</c:v>
                </c:pt>
                <c:pt idx="6167">
                  <c:v>85.746635437011705</c:v>
                </c:pt>
                <c:pt idx="6168">
                  <c:v>85.746391296386705</c:v>
                </c:pt>
                <c:pt idx="6169">
                  <c:v>85.746154785156193</c:v>
                </c:pt>
                <c:pt idx="6170">
                  <c:v>85.745910644531193</c:v>
                </c:pt>
                <c:pt idx="6171">
                  <c:v>85.745666503906193</c:v>
                </c:pt>
                <c:pt idx="6172">
                  <c:v>85.745422363281193</c:v>
                </c:pt>
                <c:pt idx="6173">
                  <c:v>85.745185852050696</c:v>
                </c:pt>
                <c:pt idx="6174">
                  <c:v>85.744941711425696</c:v>
                </c:pt>
                <c:pt idx="6175">
                  <c:v>85.744697570800696</c:v>
                </c:pt>
                <c:pt idx="6176">
                  <c:v>85.744461059570298</c:v>
                </c:pt>
                <c:pt idx="6177">
                  <c:v>85.744216918945298</c:v>
                </c:pt>
                <c:pt idx="6178">
                  <c:v>85.743972778320298</c:v>
                </c:pt>
                <c:pt idx="6179">
                  <c:v>85.743736267089801</c:v>
                </c:pt>
                <c:pt idx="6180">
                  <c:v>85.743492126464801</c:v>
                </c:pt>
                <c:pt idx="6181">
                  <c:v>85.743247985839801</c:v>
                </c:pt>
                <c:pt idx="6182">
                  <c:v>85.743011474609304</c:v>
                </c:pt>
                <c:pt idx="6183">
                  <c:v>85.742767333984304</c:v>
                </c:pt>
                <c:pt idx="6184">
                  <c:v>85.742523193359304</c:v>
                </c:pt>
                <c:pt idx="6185">
                  <c:v>85.742286682128906</c:v>
                </c:pt>
                <c:pt idx="6186">
                  <c:v>85.742042541503906</c:v>
                </c:pt>
                <c:pt idx="6187">
                  <c:v>85.741798400878906</c:v>
                </c:pt>
                <c:pt idx="6188">
                  <c:v>85.741561889648395</c:v>
                </c:pt>
                <c:pt idx="6189">
                  <c:v>85.741317749023395</c:v>
                </c:pt>
                <c:pt idx="6190">
                  <c:v>85.741081237792898</c:v>
                </c:pt>
                <c:pt idx="6191">
                  <c:v>85.740837097167898</c:v>
                </c:pt>
                <c:pt idx="6192">
                  <c:v>85.740592956542898</c:v>
                </c:pt>
                <c:pt idx="6193">
                  <c:v>85.7403564453125</c:v>
                </c:pt>
                <c:pt idx="6194">
                  <c:v>85.7401123046875</c:v>
                </c:pt>
                <c:pt idx="6195">
                  <c:v>85.739875793457003</c:v>
                </c:pt>
                <c:pt idx="6196">
                  <c:v>85.739631652832003</c:v>
                </c:pt>
                <c:pt idx="6197">
                  <c:v>85.739395141601506</c:v>
                </c:pt>
                <c:pt idx="6198">
                  <c:v>85.739151000976506</c:v>
                </c:pt>
                <c:pt idx="6199">
                  <c:v>85.738906860351506</c:v>
                </c:pt>
                <c:pt idx="6200">
                  <c:v>85.738670349120994</c:v>
                </c:pt>
                <c:pt idx="6201">
                  <c:v>85.738426208495994</c:v>
                </c:pt>
                <c:pt idx="6202">
                  <c:v>85.738189697265597</c:v>
                </c:pt>
                <c:pt idx="6203">
                  <c:v>85.737945556640597</c:v>
                </c:pt>
                <c:pt idx="6204">
                  <c:v>85.737709045410099</c:v>
                </c:pt>
                <c:pt idx="6205">
                  <c:v>85.737464904785099</c:v>
                </c:pt>
                <c:pt idx="6206">
                  <c:v>85.737228393554602</c:v>
                </c:pt>
                <c:pt idx="6207">
                  <c:v>85.736984252929602</c:v>
                </c:pt>
                <c:pt idx="6208">
                  <c:v>85.736747741699205</c:v>
                </c:pt>
                <c:pt idx="6209">
                  <c:v>85.736503601074205</c:v>
                </c:pt>
                <c:pt idx="6210">
                  <c:v>85.736267089843693</c:v>
                </c:pt>
                <c:pt idx="6211">
                  <c:v>85.736022949218693</c:v>
                </c:pt>
                <c:pt idx="6212">
                  <c:v>85.735786437988196</c:v>
                </c:pt>
                <c:pt idx="6213">
                  <c:v>85.735542297363196</c:v>
                </c:pt>
                <c:pt idx="6214">
                  <c:v>85.735305786132798</c:v>
                </c:pt>
                <c:pt idx="6215">
                  <c:v>85.735061645507798</c:v>
                </c:pt>
                <c:pt idx="6216">
                  <c:v>85.734825134277301</c:v>
                </c:pt>
                <c:pt idx="6217">
                  <c:v>85.734580993652301</c:v>
                </c:pt>
                <c:pt idx="6218">
                  <c:v>85.734344482421804</c:v>
                </c:pt>
                <c:pt idx="6219">
                  <c:v>85.734107971191406</c:v>
                </c:pt>
                <c:pt idx="6220">
                  <c:v>85.733863830566406</c:v>
                </c:pt>
                <c:pt idx="6221">
                  <c:v>85.733627319335895</c:v>
                </c:pt>
                <c:pt idx="6222">
                  <c:v>85.733383178710895</c:v>
                </c:pt>
                <c:pt idx="6223">
                  <c:v>85.733146667480398</c:v>
                </c:pt>
                <c:pt idx="6224">
                  <c:v>85.732902526855398</c:v>
                </c:pt>
                <c:pt idx="6225">
                  <c:v>85.732666015625</c:v>
                </c:pt>
                <c:pt idx="6226">
                  <c:v>85.732429504394503</c:v>
                </c:pt>
                <c:pt idx="6227">
                  <c:v>85.732185363769503</c:v>
                </c:pt>
                <c:pt idx="6228">
                  <c:v>85.731948852539006</c:v>
                </c:pt>
                <c:pt idx="6229">
                  <c:v>85.731712341308494</c:v>
                </c:pt>
                <c:pt idx="6230">
                  <c:v>85.731468200683494</c:v>
                </c:pt>
                <c:pt idx="6231">
                  <c:v>85.731231689453097</c:v>
                </c:pt>
                <c:pt idx="6232">
                  <c:v>85.730987548828097</c:v>
                </c:pt>
                <c:pt idx="6233">
                  <c:v>85.730751037597599</c:v>
                </c:pt>
                <c:pt idx="6234">
                  <c:v>85.730514526367102</c:v>
                </c:pt>
                <c:pt idx="6235">
                  <c:v>85.730270385742102</c:v>
                </c:pt>
                <c:pt idx="6236">
                  <c:v>85.730033874511705</c:v>
                </c:pt>
                <c:pt idx="6237">
                  <c:v>85.729797363281193</c:v>
                </c:pt>
                <c:pt idx="6238">
                  <c:v>85.729553222656193</c:v>
                </c:pt>
                <c:pt idx="6239">
                  <c:v>85.729316711425696</c:v>
                </c:pt>
                <c:pt idx="6240">
                  <c:v>85.729080200195298</c:v>
                </c:pt>
                <c:pt idx="6241">
                  <c:v>85.728836059570298</c:v>
                </c:pt>
                <c:pt idx="6242">
                  <c:v>85.728599548339801</c:v>
                </c:pt>
                <c:pt idx="6243">
                  <c:v>85.728363037109304</c:v>
                </c:pt>
                <c:pt idx="6244">
                  <c:v>85.728118896484304</c:v>
                </c:pt>
                <c:pt idx="6245">
                  <c:v>85.727882385253906</c:v>
                </c:pt>
                <c:pt idx="6246">
                  <c:v>85.727645874023395</c:v>
                </c:pt>
                <c:pt idx="6247">
                  <c:v>85.727409362792898</c:v>
                </c:pt>
                <c:pt idx="6248">
                  <c:v>85.727165222167898</c:v>
                </c:pt>
                <c:pt idx="6249">
                  <c:v>85.7269287109375</c:v>
                </c:pt>
                <c:pt idx="6250">
                  <c:v>85.726692199707003</c:v>
                </c:pt>
                <c:pt idx="6251">
                  <c:v>85.726455688476506</c:v>
                </c:pt>
                <c:pt idx="6252">
                  <c:v>85.726211547851506</c:v>
                </c:pt>
                <c:pt idx="6253">
                  <c:v>85.725975036620994</c:v>
                </c:pt>
                <c:pt idx="6254">
                  <c:v>85.725738525390597</c:v>
                </c:pt>
                <c:pt idx="6255">
                  <c:v>85.725502014160099</c:v>
                </c:pt>
                <c:pt idx="6256">
                  <c:v>85.725257873535099</c:v>
                </c:pt>
                <c:pt idx="6257">
                  <c:v>85.725021362304602</c:v>
                </c:pt>
                <c:pt idx="6258">
                  <c:v>85.724784851074205</c:v>
                </c:pt>
                <c:pt idx="6259">
                  <c:v>85.724548339843693</c:v>
                </c:pt>
                <c:pt idx="6260">
                  <c:v>85.724304199218693</c:v>
                </c:pt>
                <c:pt idx="6261">
                  <c:v>85.724067687988196</c:v>
                </c:pt>
                <c:pt idx="6262">
                  <c:v>85.723831176757798</c:v>
                </c:pt>
                <c:pt idx="6263">
                  <c:v>85.723594665527301</c:v>
                </c:pt>
                <c:pt idx="6264">
                  <c:v>85.723358154296804</c:v>
                </c:pt>
                <c:pt idx="6265">
                  <c:v>85.723114013671804</c:v>
                </c:pt>
                <c:pt idx="6266">
                  <c:v>85.722877502441406</c:v>
                </c:pt>
                <c:pt idx="6267">
                  <c:v>85.722640991210895</c:v>
                </c:pt>
                <c:pt idx="6268">
                  <c:v>85.722404479980398</c:v>
                </c:pt>
                <c:pt idx="6269">
                  <c:v>85.72216796875</c:v>
                </c:pt>
                <c:pt idx="6270">
                  <c:v>85.721931457519503</c:v>
                </c:pt>
                <c:pt idx="6271">
                  <c:v>85.721687316894503</c:v>
                </c:pt>
                <c:pt idx="6272">
                  <c:v>85.721450805664006</c:v>
                </c:pt>
                <c:pt idx="6273">
                  <c:v>85.721214294433494</c:v>
                </c:pt>
                <c:pt idx="6274">
                  <c:v>85.720977783203097</c:v>
                </c:pt>
                <c:pt idx="6275">
                  <c:v>85.720741271972599</c:v>
                </c:pt>
                <c:pt idx="6276">
                  <c:v>85.720504760742102</c:v>
                </c:pt>
                <c:pt idx="6277">
                  <c:v>85.720268249511705</c:v>
                </c:pt>
                <c:pt idx="6278">
                  <c:v>85.720031738281193</c:v>
                </c:pt>
                <c:pt idx="6279">
                  <c:v>85.719795227050696</c:v>
                </c:pt>
                <c:pt idx="6280">
                  <c:v>85.719551086425696</c:v>
                </c:pt>
                <c:pt idx="6281">
                  <c:v>85.719314575195298</c:v>
                </c:pt>
                <c:pt idx="6282">
                  <c:v>85.719078063964801</c:v>
                </c:pt>
                <c:pt idx="6283">
                  <c:v>85.718841552734304</c:v>
                </c:pt>
                <c:pt idx="6284">
                  <c:v>85.718605041503906</c:v>
                </c:pt>
                <c:pt idx="6285">
                  <c:v>85.718368530273395</c:v>
                </c:pt>
                <c:pt idx="6286">
                  <c:v>85.718132019042898</c:v>
                </c:pt>
                <c:pt idx="6287">
                  <c:v>85.7178955078125</c:v>
                </c:pt>
                <c:pt idx="6288">
                  <c:v>85.717658996582003</c:v>
                </c:pt>
                <c:pt idx="6289">
                  <c:v>85.717422485351506</c:v>
                </c:pt>
                <c:pt idx="6290">
                  <c:v>85.717185974120994</c:v>
                </c:pt>
                <c:pt idx="6291">
                  <c:v>85.716949462890597</c:v>
                </c:pt>
                <c:pt idx="6292">
                  <c:v>85.716712951660099</c:v>
                </c:pt>
                <c:pt idx="6293">
                  <c:v>85.716476440429602</c:v>
                </c:pt>
                <c:pt idx="6294">
                  <c:v>85.716239929199205</c:v>
                </c:pt>
                <c:pt idx="6295">
                  <c:v>85.716003417968693</c:v>
                </c:pt>
                <c:pt idx="6296">
                  <c:v>85.715766906738196</c:v>
                </c:pt>
                <c:pt idx="6297">
                  <c:v>85.715530395507798</c:v>
                </c:pt>
                <c:pt idx="6298">
                  <c:v>85.715293884277301</c:v>
                </c:pt>
                <c:pt idx="6299">
                  <c:v>85.715057373046804</c:v>
                </c:pt>
                <c:pt idx="6300">
                  <c:v>85.714820861816406</c:v>
                </c:pt>
                <c:pt idx="6301">
                  <c:v>85.714584350585895</c:v>
                </c:pt>
                <c:pt idx="6302">
                  <c:v>85.714347839355398</c:v>
                </c:pt>
                <c:pt idx="6303">
                  <c:v>85.714111328125</c:v>
                </c:pt>
                <c:pt idx="6304">
                  <c:v>85.713874816894503</c:v>
                </c:pt>
                <c:pt idx="6305">
                  <c:v>85.713638305664006</c:v>
                </c:pt>
                <c:pt idx="6306">
                  <c:v>85.713401794433494</c:v>
                </c:pt>
                <c:pt idx="6307">
                  <c:v>85.713165283203097</c:v>
                </c:pt>
                <c:pt idx="6308">
                  <c:v>85.712928771972599</c:v>
                </c:pt>
                <c:pt idx="6309">
                  <c:v>85.712692260742102</c:v>
                </c:pt>
                <c:pt idx="6310">
                  <c:v>85.712455749511705</c:v>
                </c:pt>
                <c:pt idx="6311">
                  <c:v>85.712219238281193</c:v>
                </c:pt>
                <c:pt idx="6312">
                  <c:v>85.711982727050696</c:v>
                </c:pt>
                <c:pt idx="6313">
                  <c:v>85.711746215820298</c:v>
                </c:pt>
                <c:pt idx="6314">
                  <c:v>85.711509704589801</c:v>
                </c:pt>
                <c:pt idx="6315">
                  <c:v>85.711273193359304</c:v>
                </c:pt>
                <c:pt idx="6316">
                  <c:v>85.711044311523395</c:v>
                </c:pt>
                <c:pt idx="6317">
                  <c:v>85.710807800292898</c:v>
                </c:pt>
                <c:pt idx="6318">
                  <c:v>85.7105712890625</c:v>
                </c:pt>
                <c:pt idx="6319">
                  <c:v>85.710334777832003</c:v>
                </c:pt>
                <c:pt idx="6320">
                  <c:v>85.710098266601506</c:v>
                </c:pt>
                <c:pt idx="6321">
                  <c:v>85.709861755370994</c:v>
                </c:pt>
                <c:pt idx="6322">
                  <c:v>85.709625244140597</c:v>
                </c:pt>
                <c:pt idx="6323">
                  <c:v>85.709388732910099</c:v>
                </c:pt>
                <c:pt idx="6324">
                  <c:v>85.709159851074205</c:v>
                </c:pt>
                <c:pt idx="6325">
                  <c:v>85.708923339843693</c:v>
                </c:pt>
                <c:pt idx="6326">
                  <c:v>85.708686828613196</c:v>
                </c:pt>
                <c:pt idx="6327">
                  <c:v>85.708450317382798</c:v>
                </c:pt>
                <c:pt idx="6328">
                  <c:v>85.708213806152301</c:v>
                </c:pt>
                <c:pt idx="6329">
                  <c:v>85.707977294921804</c:v>
                </c:pt>
                <c:pt idx="6330">
                  <c:v>85.707748413085895</c:v>
                </c:pt>
                <c:pt idx="6331">
                  <c:v>85.707511901855398</c:v>
                </c:pt>
                <c:pt idx="6332">
                  <c:v>85.707275390625</c:v>
                </c:pt>
                <c:pt idx="6333">
                  <c:v>85.707038879394503</c:v>
                </c:pt>
                <c:pt idx="6334">
                  <c:v>85.706802368164006</c:v>
                </c:pt>
                <c:pt idx="6335">
                  <c:v>85.706573486328097</c:v>
                </c:pt>
                <c:pt idx="6336">
                  <c:v>85.706336975097599</c:v>
                </c:pt>
                <c:pt idx="6337">
                  <c:v>85.706100463867102</c:v>
                </c:pt>
                <c:pt idx="6338">
                  <c:v>85.705863952636705</c:v>
                </c:pt>
                <c:pt idx="6339">
                  <c:v>85.705627441406193</c:v>
                </c:pt>
                <c:pt idx="6340">
                  <c:v>85.705398559570298</c:v>
                </c:pt>
                <c:pt idx="6341">
                  <c:v>85.705162048339801</c:v>
                </c:pt>
                <c:pt idx="6342">
                  <c:v>85.704925537109304</c:v>
                </c:pt>
                <c:pt idx="6343">
                  <c:v>85.704689025878906</c:v>
                </c:pt>
                <c:pt idx="6344">
                  <c:v>85.704460144042898</c:v>
                </c:pt>
                <c:pt idx="6345">
                  <c:v>85.7042236328125</c:v>
                </c:pt>
                <c:pt idx="6346">
                  <c:v>85.703987121582003</c:v>
                </c:pt>
                <c:pt idx="6347">
                  <c:v>85.703750610351506</c:v>
                </c:pt>
                <c:pt idx="6348">
                  <c:v>85.703521728515597</c:v>
                </c:pt>
                <c:pt idx="6349">
                  <c:v>85.703285217285099</c:v>
                </c:pt>
                <c:pt idx="6350">
                  <c:v>85.703048706054602</c:v>
                </c:pt>
                <c:pt idx="6351">
                  <c:v>85.702819824218693</c:v>
                </c:pt>
                <c:pt idx="6352">
                  <c:v>85.702583312988196</c:v>
                </c:pt>
                <c:pt idx="6353">
                  <c:v>85.702346801757798</c:v>
                </c:pt>
                <c:pt idx="6354">
                  <c:v>85.702110290527301</c:v>
                </c:pt>
                <c:pt idx="6355">
                  <c:v>85.701881408691406</c:v>
                </c:pt>
                <c:pt idx="6356">
                  <c:v>85.701644897460895</c:v>
                </c:pt>
                <c:pt idx="6357">
                  <c:v>85.701408386230398</c:v>
                </c:pt>
                <c:pt idx="6358">
                  <c:v>85.701179504394503</c:v>
                </c:pt>
                <c:pt idx="6359">
                  <c:v>85.700942993164006</c:v>
                </c:pt>
                <c:pt idx="6360">
                  <c:v>85.700706481933494</c:v>
                </c:pt>
                <c:pt idx="6361">
                  <c:v>85.700477600097599</c:v>
                </c:pt>
                <c:pt idx="6362">
                  <c:v>85.700241088867102</c:v>
                </c:pt>
                <c:pt idx="6363">
                  <c:v>85.700004577636705</c:v>
                </c:pt>
                <c:pt idx="6364">
                  <c:v>85.699775695800696</c:v>
                </c:pt>
                <c:pt idx="6365">
                  <c:v>85.699539184570298</c:v>
                </c:pt>
                <c:pt idx="6366">
                  <c:v>85.699310302734304</c:v>
                </c:pt>
                <c:pt idx="6367">
                  <c:v>85.699073791503906</c:v>
                </c:pt>
                <c:pt idx="6368">
                  <c:v>85.698837280273395</c:v>
                </c:pt>
                <c:pt idx="6369">
                  <c:v>85.6986083984375</c:v>
                </c:pt>
                <c:pt idx="6370">
                  <c:v>85.698371887207003</c:v>
                </c:pt>
                <c:pt idx="6371">
                  <c:v>85.698143005370994</c:v>
                </c:pt>
                <c:pt idx="6372">
                  <c:v>85.697906494140597</c:v>
                </c:pt>
                <c:pt idx="6373">
                  <c:v>85.697669982910099</c:v>
                </c:pt>
                <c:pt idx="6374">
                  <c:v>85.697441101074205</c:v>
                </c:pt>
                <c:pt idx="6375">
                  <c:v>85.697204589843693</c:v>
                </c:pt>
                <c:pt idx="6376">
                  <c:v>85.696975708007798</c:v>
                </c:pt>
                <c:pt idx="6377">
                  <c:v>85.696739196777301</c:v>
                </c:pt>
                <c:pt idx="6378">
                  <c:v>85.696510314941406</c:v>
                </c:pt>
                <c:pt idx="6379">
                  <c:v>85.696273803710895</c:v>
                </c:pt>
                <c:pt idx="6380">
                  <c:v>85.696037292480398</c:v>
                </c:pt>
                <c:pt idx="6381">
                  <c:v>85.695808410644503</c:v>
                </c:pt>
                <c:pt idx="6382">
                  <c:v>85.695571899414006</c:v>
                </c:pt>
                <c:pt idx="6383">
                  <c:v>85.695343017578097</c:v>
                </c:pt>
                <c:pt idx="6384">
                  <c:v>85.695106506347599</c:v>
                </c:pt>
                <c:pt idx="6385">
                  <c:v>85.694877624511705</c:v>
                </c:pt>
                <c:pt idx="6386">
                  <c:v>85.694641113281193</c:v>
                </c:pt>
                <c:pt idx="6387">
                  <c:v>85.694412231445298</c:v>
                </c:pt>
                <c:pt idx="6388">
                  <c:v>85.694175720214801</c:v>
                </c:pt>
                <c:pt idx="6389">
                  <c:v>85.693946838378906</c:v>
                </c:pt>
                <c:pt idx="6390">
                  <c:v>85.693710327148395</c:v>
                </c:pt>
                <c:pt idx="6391">
                  <c:v>85.6934814453125</c:v>
                </c:pt>
                <c:pt idx="6392">
                  <c:v>85.693244934082003</c:v>
                </c:pt>
                <c:pt idx="6393">
                  <c:v>85.693016052245994</c:v>
                </c:pt>
                <c:pt idx="6394">
                  <c:v>85.692779541015597</c:v>
                </c:pt>
                <c:pt idx="6395">
                  <c:v>85.692550659179602</c:v>
                </c:pt>
                <c:pt idx="6396">
                  <c:v>85.692314147949205</c:v>
                </c:pt>
                <c:pt idx="6397">
                  <c:v>85.692085266113196</c:v>
                </c:pt>
                <c:pt idx="6398">
                  <c:v>85.691848754882798</c:v>
                </c:pt>
                <c:pt idx="6399">
                  <c:v>85.691619873046804</c:v>
                </c:pt>
                <c:pt idx="6400">
                  <c:v>85.691390991210895</c:v>
                </c:pt>
                <c:pt idx="6401">
                  <c:v>85.691154479980398</c:v>
                </c:pt>
                <c:pt idx="6402">
                  <c:v>85.690925598144503</c:v>
                </c:pt>
                <c:pt idx="6403">
                  <c:v>85.690689086914006</c:v>
                </c:pt>
                <c:pt idx="6404">
                  <c:v>85.690460205078097</c:v>
                </c:pt>
                <c:pt idx="6405">
                  <c:v>85.690223693847599</c:v>
                </c:pt>
                <c:pt idx="6406">
                  <c:v>85.689994812011705</c:v>
                </c:pt>
                <c:pt idx="6407">
                  <c:v>85.689765930175696</c:v>
                </c:pt>
                <c:pt idx="6408">
                  <c:v>85.689529418945298</c:v>
                </c:pt>
                <c:pt idx="6409">
                  <c:v>85.689300537109304</c:v>
                </c:pt>
                <c:pt idx="6410">
                  <c:v>85.689064025878906</c:v>
                </c:pt>
                <c:pt idx="6411">
                  <c:v>85.688835144042898</c:v>
                </c:pt>
                <c:pt idx="6412">
                  <c:v>85.688606262207003</c:v>
                </c:pt>
                <c:pt idx="6413">
                  <c:v>85.688369750976506</c:v>
                </c:pt>
                <c:pt idx="6414">
                  <c:v>85.688140869140597</c:v>
                </c:pt>
                <c:pt idx="6415">
                  <c:v>85.687911987304602</c:v>
                </c:pt>
                <c:pt idx="6416">
                  <c:v>85.687675476074205</c:v>
                </c:pt>
                <c:pt idx="6417">
                  <c:v>85.687446594238196</c:v>
                </c:pt>
                <c:pt idx="6418">
                  <c:v>85.687210083007798</c:v>
                </c:pt>
                <c:pt idx="6419">
                  <c:v>85.686981201171804</c:v>
                </c:pt>
                <c:pt idx="6420">
                  <c:v>85.686752319335895</c:v>
                </c:pt>
                <c:pt idx="6421">
                  <c:v>85.686515808105398</c:v>
                </c:pt>
                <c:pt idx="6422">
                  <c:v>85.686286926269503</c:v>
                </c:pt>
                <c:pt idx="6423">
                  <c:v>85.686058044433494</c:v>
                </c:pt>
                <c:pt idx="6424">
                  <c:v>85.685829162597599</c:v>
                </c:pt>
                <c:pt idx="6425">
                  <c:v>85.685592651367102</c:v>
                </c:pt>
                <c:pt idx="6426">
                  <c:v>85.685363769531193</c:v>
                </c:pt>
                <c:pt idx="6427">
                  <c:v>85.685134887695298</c:v>
                </c:pt>
                <c:pt idx="6428">
                  <c:v>85.684898376464801</c:v>
                </c:pt>
                <c:pt idx="6429">
                  <c:v>85.684669494628906</c:v>
                </c:pt>
                <c:pt idx="6430">
                  <c:v>85.684440612792898</c:v>
                </c:pt>
                <c:pt idx="6431">
                  <c:v>85.6842041015625</c:v>
                </c:pt>
                <c:pt idx="6432">
                  <c:v>85.683975219726506</c:v>
                </c:pt>
                <c:pt idx="6433">
                  <c:v>85.683746337890597</c:v>
                </c:pt>
                <c:pt idx="6434">
                  <c:v>85.683517456054602</c:v>
                </c:pt>
                <c:pt idx="6435">
                  <c:v>85.683280944824205</c:v>
                </c:pt>
                <c:pt idx="6436">
                  <c:v>85.683052062988196</c:v>
                </c:pt>
                <c:pt idx="6437">
                  <c:v>85.682823181152301</c:v>
                </c:pt>
                <c:pt idx="6438">
                  <c:v>85.682594299316406</c:v>
                </c:pt>
                <c:pt idx="6439">
                  <c:v>85.682357788085895</c:v>
                </c:pt>
                <c:pt idx="6440">
                  <c:v>85.68212890625</c:v>
                </c:pt>
                <c:pt idx="6441">
                  <c:v>85.681900024414006</c:v>
                </c:pt>
                <c:pt idx="6442">
                  <c:v>85.681671142578097</c:v>
                </c:pt>
                <c:pt idx="6443">
                  <c:v>85.681442260742102</c:v>
                </c:pt>
                <c:pt idx="6444">
                  <c:v>85.681205749511705</c:v>
                </c:pt>
                <c:pt idx="6445">
                  <c:v>85.680976867675696</c:v>
                </c:pt>
                <c:pt idx="6446">
                  <c:v>85.680747985839801</c:v>
                </c:pt>
                <c:pt idx="6447">
                  <c:v>85.680519104003906</c:v>
                </c:pt>
                <c:pt idx="6448">
                  <c:v>85.680290222167898</c:v>
                </c:pt>
                <c:pt idx="6449">
                  <c:v>85.6800537109375</c:v>
                </c:pt>
                <c:pt idx="6450">
                  <c:v>85.679824829101506</c:v>
                </c:pt>
                <c:pt idx="6451">
                  <c:v>85.679595947265597</c:v>
                </c:pt>
                <c:pt idx="6452">
                  <c:v>85.679367065429602</c:v>
                </c:pt>
                <c:pt idx="6453">
                  <c:v>85.679138183593693</c:v>
                </c:pt>
                <c:pt idx="6454">
                  <c:v>85.678909301757798</c:v>
                </c:pt>
                <c:pt idx="6455">
                  <c:v>85.678672790527301</c:v>
                </c:pt>
                <c:pt idx="6456">
                  <c:v>85.678443908691406</c:v>
                </c:pt>
                <c:pt idx="6457">
                  <c:v>85.678215026855398</c:v>
                </c:pt>
                <c:pt idx="6458">
                  <c:v>85.677986145019503</c:v>
                </c:pt>
                <c:pt idx="6459">
                  <c:v>85.677757263183494</c:v>
                </c:pt>
                <c:pt idx="6460">
                  <c:v>85.677528381347599</c:v>
                </c:pt>
                <c:pt idx="6461">
                  <c:v>85.677299499511705</c:v>
                </c:pt>
                <c:pt idx="6462">
                  <c:v>85.677070617675696</c:v>
                </c:pt>
                <c:pt idx="6463">
                  <c:v>85.676834106445298</c:v>
                </c:pt>
                <c:pt idx="6464">
                  <c:v>85.676605224609304</c:v>
                </c:pt>
                <c:pt idx="6465">
                  <c:v>85.676376342773395</c:v>
                </c:pt>
                <c:pt idx="6466">
                  <c:v>85.6761474609375</c:v>
                </c:pt>
                <c:pt idx="6467">
                  <c:v>85.675918579101506</c:v>
                </c:pt>
                <c:pt idx="6468">
                  <c:v>85.675689697265597</c:v>
                </c:pt>
                <c:pt idx="6469">
                  <c:v>85.675460815429602</c:v>
                </c:pt>
                <c:pt idx="6470">
                  <c:v>85.675231933593693</c:v>
                </c:pt>
                <c:pt idx="6471">
                  <c:v>85.675003051757798</c:v>
                </c:pt>
                <c:pt idx="6472">
                  <c:v>85.674774169921804</c:v>
                </c:pt>
                <c:pt idx="6473">
                  <c:v>85.674545288085895</c:v>
                </c:pt>
                <c:pt idx="6474">
                  <c:v>85.67431640625</c:v>
                </c:pt>
                <c:pt idx="6475">
                  <c:v>85.674087524414006</c:v>
                </c:pt>
                <c:pt idx="6476">
                  <c:v>85.673858642578097</c:v>
                </c:pt>
                <c:pt idx="6477">
                  <c:v>85.673622131347599</c:v>
                </c:pt>
                <c:pt idx="6478">
                  <c:v>85.673393249511705</c:v>
                </c:pt>
                <c:pt idx="6479">
                  <c:v>85.673164367675696</c:v>
                </c:pt>
                <c:pt idx="6480">
                  <c:v>85.672935485839801</c:v>
                </c:pt>
                <c:pt idx="6481">
                  <c:v>85.672706604003906</c:v>
                </c:pt>
                <c:pt idx="6482">
                  <c:v>85.672477722167898</c:v>
                </c:pt>
                <c:pt idx="6483">
                  <c:v>85.672248840332003</c:v>
                </c:pt>
                <c:pt idx="6484">
                  <c:v>85.672019958495994</c:v>
                </c:pt>
                <c:pt idx="6485">
                  <c:v>85.671791076660099</c:v>
                </c:pt>
                <c:pt idx="6486">
                  <c:v>85.671562194824205</c:v>
                </c:pt>
                <c:pt idx="6487">
                  <c:v>85.671333312988196</c:v>
                </c:pt>
                <c:pt idx="6488">
                  <c:v>85.671104431152301</c:v>
                </c:pt>
                <c:pt idx="6489">
                  <c:v>85.670883178710895</c:v>
                </c:pt>
                <c:pt idx="6490">
                  <c:v>85.670654296875</c:v>
                </c:pt>
                <c:pt idx="6491">
                  <c:v>85.670425415039006</c:v>
                </c:pt>
                <c:pt idx="6492">
                  <c:v>85.670196533203097</c:v>
                </c:pt>
                <c:pt idx="6493">
                  <c:v>85.669967651367102</c:v>
                </c:pt>
                <c:pt idx="6494">
                  <c:v>85.669738769531193</c:v>
                </c:pt>
                <c:pt idx="6495">
                  <c:v>85.669509887695298</c:v>
                </c:pt>
                <c:pt idx="6496">
                  <c:v>85.669281005859304</c:v>
                </c:pt>
                <c:pt idx="6497">
                  <c:v>85.669052124023395</c:v>
                </c:pt>
                <c:pt idx="6498">
                  <c:v>85.6688232421875</c:v>
                </c:pt>
                <c:pt idx="6499">
                  <c:v>85.668594360351506</c:v>
                </c:pt>
                <c:pt idx="6500">
                  <c:v>85.668365478515597</c:v>
                </c:pt>
                <c:pt idx="6501">
                  <c:v>85.668136596679602</c:v>
                </c:pt>
                <c:pt idx="6502">
                  <c:v>85.667907714843693</c:v>
                </c:pt>
                <c:pt idx="6503">
                  <c:v>85.667678833007798</c:v>
                </c:pt>
                <c:pt idx="6504">
                  <c:v>85.667457580566406</c:v>
                </c:pt>
                <c:pt idx="6505">
                  <c:v>85.667228698730398</c:v>
                </c:pt>
                <c:pt idx="6506">
                  <c:v>85.666999816894503</c:v>
                </c:pt>
                <c:pt idx="6507">
                  <c:v>85.666770935058494</c:v>
                </c:pt>
                <c:pt idx="6508">
                  <c:v>85.666542053222599</c:v>
                </c:pt>
                <c:pt idx="6509">
                  <c:v>85.666313171386705</c:v>
                </c:pt>
                <c:pt idx="6510">
                  <c:v>85.666084289550696</c:v>
                </c:pt>
                <c:pt idx="6511">
                  <c:v>85.665863037109304</c:v>
                </c:pt>
                <c:pt idx="6512">
                  <c:v>85.665634155273395</c:v>
                </c:pt>
                <c:pt idx="6513">
                  <c:v>85.6654052734375</c:v>
                </c:pt>
                <c:pt idx="6514">
                  <c:v>85.665176391601506</c:v>
                </c:pt>
                <c:pt idx="6515">
                  <c:v>85.664947509765597</c:v>
                </c:pt>
                <c:pt idx="6516">
                  <c:v>85.664718627929602</c:v>
                </c:pt>
                <c:pt idx="6517">
                  <c:v>85.664489746093693</c:v>
                </c:pt>
                <c:pt idx="6518">
                  <c:v>85.664268493652301</c:v>
                </c:pt>
                <c:pt idx="6519">
                  <c:v>85.664039611816406</c:v>
                </c:pt>
                <c:pt idx="6520">
                  <c:v>85.663810729980398</c:v>
                </c:pt>
                <c:pt idx="6521">
                  <c:v>85.663581848144503</c:v>
                </c:pt>
                <c:pt idx="6522">
                  <c:v>85.663352966308494</c:v>
                </c:pt>
                <c:pt idx="6523">
                  <c:v>85.663131713867102</c:v>
                </c:pt>
                <c:pt idx="6524">
                  <c:v>85.662902832031193</c:v>
                </c:pt>
                <c:pt idx="6525">
                  <c:v>85.662673950195298</c:v>
                </c:pt>
                <c:pt idx="6526">
                  <c:v>85.662445068359304</c:v>
                </c:pt>
                <c:pt idx="6527">
                  <c:v>85.662223815917898</c:v>
                </c:pt>
                <c:pt idx="6528">
                  <c:v>85.661994934082003</c:v>
                </c:pt>
                <c:pt idx="6529">
                  <c:v>85.661766052245994</c:v>
                </c:pt>
                <c:pt idx="6530">
                  <c:v>85.661537170410099</c:v>
                </c:pt>
                <c:pt idx="6531">
                  <c:v>85.661315917968693</c:v>
                </c:pt>
                <c:pt idx="6532">
                  <c:v>85.661087036132798</c:v>
                </c:pt>
                <c:pt idx="6533">
                  <c:v>85.660858154296804</c:v>
                </c:pt>
                <c:pt idx="6534">
                  <c:v>85.660629272460895</c:v>
                </c:pt>
                <c:pt idx="6535">
                  <c:v>85.660408020019503</c:v>
                </c:pt>
                <c:pt idx="6536">
                  <c:v>85.660179138183494</c:v>
                </c:pt>
                <c:pt idx="6537">
                  <c:v>85.659950256347599</c:v>
                </c:pt>
                <c:pt idx="6538">
                  <c:v>85.659721374511705</c:v>
                </c:pt>
                <c:pt idx="6539">
                  <c:v>85.659500122070298</c:v>
                </c:pt>
                <c:pt idx="6540">
                  <c:v>85.659271240234304</c:v>
                </c:pt>
                <c:pt idx="6541">
                  <c:v>85.659042358398395</c:v>
                </c:pt>
                <c:pt idx="6542">
                  <c:v>85.658821105957003</c:v>
                </c:pt>
                <c:pt idx="6543">
                  <c:v>85.658592224120994</c:v>
                </c:pt>
                <c:pt idx="6544">
                  <c:v>85.658363342285099</c:v>
                </c:pt>
                <c:pt idx="6545">
                  <c:v>85.658142089843693</c:v>
                </c:pt>
                <c:pt idx="6546">
                  <c:v>85.657913208007798</c:v>
                </c:pt>
                <c:pt idx="6547">
                  <c:v>85.657684326171804</c:v>
                </c:pt>
                <c:pt idx="6548">
                  <c:v>85.657463073730398</c:v>
                </c:pt>
                <c:pt idx="6549">
                  <c:v>85.657234191894503</c:v>
                </c:pt>
                <c:pt idx="6550">
                  <c:v>85.657005310058494</c:v>
                </c:pt>
                <c:pt idx="6551">
                  <c:v>85.656784057617102</c:v>
                </c:pt>
                <c:pt idx="6552">
                  <c:v>85.656555175781193</c:v>
                </c:pt>
                <c:pt idx="6553">
                  <c:v>85.656326293945298</c:v>
                </c:pt>
                <c:pt idx="6554">
                  <c:v>85.656105041503906</c:v>
                </c:pt>
                <c:pt idx="6555">
                  <c:v>85.655876159667898</c:v>
                </c:pt>
                <c:pt idx="6556">
                  <c:v>85.655647277832003</c:v>
                </c:pt>
                <c:pt idx="6557">
                  <c:v>85.655426025390597</c:v>
                </c:pt>
                <c:pt idx="6558">
                  <c:v>85.655197143554602</c:v>
                </c:pt>
                <c:pt idx="6559">
                  <c:v>85.654975891113196</c:v>
                </c:pt>
                <c:pt idx="6560">
                  <c:v>85.654747009277301</c:v>
                </c:pt>
                <c:pt idx="6561">
                  <c:v>85.654518127441406</c:v>
                </c:pt>
                <c:pt idx="6562">
                  <c:v>85.654296875</c:v>
                </c:pt>
                <c:pt idx="6563">
                  <c:v>85.654067993164006</c:v>
                </c:pt>
                <c:pt idx="6564">
                  <c:v>85.653846740722599</c:v>
                </c:pt>
                <c:pt idx="6565">
                  <c:v>85.653617858886705</c:v>
                </c:pt>
                <c:pt idx="6566">
                  <c:v>85.653396606445298</c:v>
                </c:pt>
                <c:pt idx="6567">
                  <c:v>85.653167724609304</c:v>
                </c:pt>
                <c:pt idx="6568">
                  <c:v>85.652938842773395</c:v>
                </c:pt>
                <c:pt idx="6569">
                  <c:v>85.652717590332003</c:v>
                </c:pt>
                <c:pt idx="6570">
                  <c:v>85.652488708495994</c:v>
                </c:pt>
                <c:pt idx="6571">
                  <c:v>85.652267456054602</c:v>
                </c:pt>
                <c:pt idx="6572">
                  <c:v>85.652038574218693</c:v>
                </c:pt>
                <c:pt idx="6573">
                  <c:v>85.651817321777301</c:v>
                </c:pt>
                <c:pt idx="6574">
                  <c:v>85.651588439941406</c:v>
                </c:pt>
                <c:pt idx="6575">
                  <c:v>85.6513671875</c:v>
                </c:pt>
                <c:pt idx="6576">
                  <c:v>85.651138305664006</c:v>
                </c:pt>
                <c:pt idx="6577">
                  <c:v>85.650917053222599</c:v>
                </c:pt>
                <c:pt idx="6578">
                  <c:v>85.650688171386705</c:v>
                </c:pt>
                <c:pt idx="6579">
                  <c:v>85.650466918945298</c:v>
                </c:pt>
                <c:pt idx="6580">
                  <c:v>85.650238037109304</c:v>
                </c:pt>
                <c:pt idx="6581">
                  <c:v>85.650016784667898</c:v>
                </c:pt>
                <c:pt idx="6582">
                  <c:v>85.649787902832003</c:v>
                </c:pt>
                <c:pt idx="6583">
                  <c:v>85.649566650390597</c:v>
                </c:pt>
                <c:pt idx="6584">
                  <c:v>85.649337768554602</c:v>
                </c:pt>
                <c:pt idx="6585">
                  <c:v>85.649116516113196</c:v>
                </c:pt>
                <c:pt idx="6586">
                  <c:v>85.648887634277301</c:v>
                </c:pt>
                <c:pt idx="6587">
                  <c:v>85.648666381835895</c:v>
                </c:pt>
                <c:pt idx="6588">
                  <c:v>85.6484375</c:v>
                </c:pt>
                <c:pt idx="6589">
                  <c:v>85.648216247558494</c:v>
                </c:pt>
                <c:pt idx="6590">
                  <c:v>85.647987365722599</c:v>
                </c:pt>
                <c:pt idx="6591">
                  <c:v>85.647766113281193</c:v>
                </c:pt>
                <c:pt idx="6592">
                  <c:v>85.647544860839801</c:v>
                </c:pt>
                <c:pt idx="6593">
                  <c:v>85.647315979003906</c:v>
                </c:pt>
                <c:pt idx="6594">
                  <c:v>85.6470947265625</c:v>
                </c:pt>
                <c:pt idx="6595">
                  <c:v>85.646865844726506</c:v>
                </c:pt>
                <c:pt idx="6596">
                  <c:v>85.646644592285099</c:v>
                </c:pt>
                <c:pt idx="6597">
                  <c:v>85.646415710449205</c:v>
                </c:pt>
                <c:pt idx="6598">
                  <c:v>85.646194458007798</c:v>
                </c:pt>
                <c:pt idx="6599">
                  <c:v>85.645973205566406</c:v>
                </c:pt>
                <c:pt idx="6600">
                  <c:v>85.645744323730398</c:v>
                </c:pt>
                <c:pt idx="6601">
                  <c:v>85.645523071289006</c:v>
                </c:pt>
                <c:pt idx="6602">
                  <c:v>85.645294189453097</c:v>
                </c:pt>
                <c:pt idx="6603">
                  <c:v>85.645072937011705</c:v>
                </c:pt>
                <c:pt idx="6604">
                  <c:v>85.644851684570298</c:v>
                </c:pt>
                <c:pt idx="6605">
                  <c:v>85.644622802734304</c:v>
                </c:pt>
                <c:pt idx="6606">
                  <c:v>85.644401550292898</c:v>
                </c:pt>
                <c:pt idx="6607">
                  <c:v>85.644180297851506</c:v>
                </c:pt>
                <c:pt idx="6608">
                  <c:v>85.643951416015597</c:v>
                </c:pt>
                <c:pt idx="6609">
                  <c:v>85.643730163574205</c:v>
                </c:pt>
                <c:pt idx="6610">
                  <c:v>85.643508911132798</c:v>
                </c:pt>
                <c:pt idx="6611">
                  <c:v>85.643280029296804</c:v>
                </c:pt>
                <c:pt idx="6612">
                  <c:v>85.643058776855398</c:v>
                </c:pt>
                <c:pt idx="6613">
                  <c:v>85.642837524414006</c:v>
                </c:pt>
                <c:pt idx="6614">
                  <c:v>85.642608642578097</c:v>
                </c:pt>
                <c:pt idx="6615">
                  <c:v>85.642387390136705</c:v>
                </c:pt>
                <c:pt idx="6616">
                  <c:v>85.642166137695298</c:v>
                </c:pt>
                <c:pt idx="6617">
                  <c:v>85.641937255859304</c:v>
                </c:pt>
                <c:pt idx="6618">
                  <c:v>85.641716003417898</c:v>
                </c:pt>
                <c:pt idx="6619">
                  <c:v>85.641494750976506</c:v>
                </c:pt>
                <c:pt idx="6620">
                  <c:v>85.641265869140597</c:v>
                </c:pt>
                <c:pt idx="6621">
                  <c:v>85.641044616699205</c:v>
                </c:pt>
                <c:pt idx="6622">
                  <c:v>85.640823364257798</c:v>
                </c:pt>
                <c:pt idx="6623">
                  <c:v>85.640602111816406</c:v>
                </c:pt>
                <c:pt idx="6624">
                  <c:v>85.640373229980398</c:v>
                </c:pt>
                <c:pt idx="6625">
                  <c:v>85.640151977539006</c:v>
                </c:pt>
                <c:pt idx="6626">
                  <c:v>85.639930725097599</c:v>
                </c:pt>
                <c:pt idx="6627">
                  <c:v>85.639701843261705</c:v>
                </c:pt>
                <c:pt idx="6628">
                  <c:v>85.639480590820298</c:v>
                </c:pt>
                <c:pt idx="6629">
                  <c:v>85.639259338378906</c:v>
                </c:pt>
                <c:pt idx="6630">
                  <c:v>85.6390380859375</c:v>
                </c:pt>
                <c:pt idx="6631">
                  <c:v>85.638809204101506</c:v>
                </c:pt>
                <c:pt idx="6632">
                  <c:v>85.638587951660099</c:v>
                </c:pt>
                <c:pt idx="6633">
                  <c:v>85.638366699218693</c:v>
                </c:pt>
                <c:pt idx="6634">
                  <c:v>85.638145446777301</c:v>
                </c:pt>
                <c:pt idx="6635">
                  <c:v>85.637924194335895</c:v>
                </c:pt>
                <c:pt idx="6636">
                  <c:v>85.6376953125</c:v>
                </c:pt>
                <c:pt idx="6637">
                  <c:v>85.637474060058494</c:v>
                </c:pt>
                <c:pt idx="6638">
                  <c:v>85.637252807617102</c:v>
                </c:pt>
                <c:pt idx="6639">
                  <c:v>85.637031555175696</c:v>
                </c:pt>
                <c:pt idx="6640">
                  <c:v>85.636810302734304</c:v>
                </c:pt>
                <c:pt idx="6641">
                  <c:v>85.636581420898395</c:v>
                </c:pt>
                <c:pt idx="6642">
                  <c:v>85.636360168457003</c:v>
                </c:pt>
                <c:pt idx="6643">
                  <c:v>85.636138916015597</c:v>
                </c:pt>
                <c:pt idx="6644">
                  <c:v>85.635917663574205</c:v>
                </c:pt>
                <c:pt idx="6645">
                  <c:v>85.635696411132798</c:v>
                </c:pt>
                <c:pt idx="6646">
                  <c:v>85.635475158691406</c:v>
                </c:pt>
                <c:pt idx="6647">
                  <c:v>85.635246276855398</c:v>
                </c:pt>
                <c:pt idx="6648">
                  <c:v>85.635025024414006</c:v>
                </c:pt>
                <c:pt idx="6649">
                  <c:v>85.634803771972599</c:v>
                </c:pt>
                <c:pt idx="6650">
                  <c:v>85.634582519531193</c:v>
                </c:pt>
                <c:pt idx="6651">
                  <c:v>85.634361267089801</c:v>
                </c:pt>
                <c:pt idx="6652">
                  <c:v>85.634140014648395</c:v>
                </c:pt>
                <c:pt idx="6653">
                  <c:v>85.633918762207003</c:v>
                </c:pt>
                <c:pt idx="6654">
                  <c:v>85.633689880370994</c:v>
                </c:pt>
                <c:pt idx="6655">
                  <c:v>85.633468627929602</c:v>
                </c:pt>
                <c:pt idx="6656">
                  <c:v>85.633247375488196</c:v>
                </c:pt>
                <c:pt idx="6657">
                  <c:v>85.633026123046804</c:v>
                </c:pt>
                <c:pt idx="6658">
                  <c:v>85.632804870605398</c:v>
                </c:pt>
                <c:pt idx="6659">
                  <c:v>85.632583618164006</c:v>
                </c:pt>
                <c:pt idx="6660">
                  <c:v>85.632362365722599</c:v>
                </c:pt>
                <c:pt idx="6661">
                  <c:v>85.632141113281193</c:v>
                </c:pt>
                <c:pt idx="6662">
                  <c:v>85.631919860839801</c:v>
                </c:pt>
                <c:pt idx="6663">
                  <c:v>85.631698608398395</c:v>
                </c:pt>
                <c:pt idx="6664">
                  <c:v>85.6314697265625</c:v>
                </c:pt>
                <c:pt idx="6665">
                  <c:v>85.631248474120994</c:v>
                </c:pt>
                <c:pt idx="6666">
                  <c:v>85.631027221679602</c:v>
                </c:pt>
                <c:pt idx="6667">
                  <c:v>85.630805969238196</c:v>
                </c:pt>
                <c:pt idx="6668">
                  <c:v>85.630584716796804</c:v>
                </c:pt>
                <c:pt idx="6669">
                  <c:v>85.630363464355398</c:v>
                </c:pt>
                <c:pt idx="6670">
                  <c:v>85.630142211914006</c:v>
                </c:pt>
                <c:pt idx="6671">
                  <c:v>85.629920959472599</c:v>
                </c:pt>
                <c:pt idx="6672">
                  <c:v>85.629699707031193</c:v>
                </c:pt>
                <c:pt idx="6673">
                  <c:v>85.629478454589801</c:v>
                </c:pt>
                <c:pt idx="6674">
                  <c:v>85.629257202148395</c:v>
                </c:pt>
                <c:pt idx="6675">
                  <c:v>85.629035949707003</c:v>
                </c:pt>
                <c:pt idx="6676">
                  <c:v>85.628814697265597</c:v>
                </c:pt>
                <c:pt idx="6677">
                  <c:v>85.628593444824205</c:v>
                </c:pt>
                <c:pt idx="6678">
                  <c:v>85.628372192382798</c:v>
                </c:pt>
                <c:pt idx="6679">
                  <c:v>85.628150939941406</c:v>
                </c:pt>
                <c:pt idx="6680">
                  <c:v>85.6279296875</c:v>
                </c:pt>
                <c:pt idx="6681">
                  <c:v>85.627708435058494</c:v>
                </c:pt>
                <c:pt idx="6682">
                  <c:v>85.627487182617102</c:v>
                </c:pt>
                <c:pt idx="6683">
                  <c:v>85.627265930175696</c:v>
                </c:pt>
                <c:pt idx="6684">
                  <c:v>85.627044677734304</c:v>
                </c:pt>
                <c:pt idx="6685">
                  <c:v>85.626823425292898</c:v>
                </c:pt>
                <c:pt idx="6686">
                  <c:v>85.626602172851506</c:v>
                </c:pt>
                <c:pt idx="6687">
                  <c:v>85.626380920410099</c:v>
                </c:pt>
                <c:pt idx="6688">
                  <c:v>85.626159667968693</c:v>
                </c:pt>
                <c:pt idx="6689">
                  <c:v>85.625938415527301</c:v>
                </c:pt>
                <c:pt idx="6690">
                  <c:v>85.625717163085895</c:v>
                </c:pt>
                <c:pt idx="6691">
                  <c:v>85.625495910644503</c:v>
                </c:pt>
                <c:pt idx="6692">
                  <c:v>85.625274658203097</c:v>
                </c:pt>
                <c:pt idx="6693">
                  <c:v>85.625061035156193</c:v>
                </c:pt>
                <c:pt idx="6694">
                  <c:v>85.624839782714801</c:v>
                </c:pt>
                <c:pt idx="6695">
                  <c:v>85.624618530273395</c:v>
                </c:pt>
                <c:pt idx="6696">
                  <c:v>85.624397277832003</c:v>
                </c:pt>
                <c:pt idx="6697">
                  <c:v>85.624176025390597</c:v>
                </c:pt>
                <c:pt idx="6698">
                  <c:v>85.623954772949205</c:v>
                </c:pt>
                <c:pt idx="6699">
                  <c:v>85.623733520507798</c:v>
                </c:pt>
                <c:pt idx="6700">
                  <c:v>85.623512268066406</c:v>
                </c:pt>
                <c:pt idx="6701">
                  <c:v>85.623291015625</c:v>
                </c:pt>
                <c:pt idx="6702">
                  <c:v>85.623069763183494</c:v>
                </c:pt>
                <c:pt idx="6703">
                  <c:v>85.622856140136705</c:v>
                </c:pt>
                <c:pt idx="6704">
                  <c:v>85.622634887695298</c:v>
                </c:pt>
                <c:pt idx="6705">
                  <c:v>85.622413635253906</c:v>
                </c:pt>
                <c:pt idx="6706">
                  <c:v>85.6221923828125</c:v>
                </c:pt>
                <c:pt idx="6707">
                  <c:v>85.621971130370994</c:v>
                </c:pt>
                <c:pt idx="6708">
                  <c:v>85.621749877929602</c:v>
                </c:pt>
                <c:pt idx="6709">
                  <c:v>85.621528625488196</c:v>
                </c:pt>
                <c:pt idx="6710">
                  <c:v>85.621315002441406</c:v>
                </c:pt>
                <c:pt idx="6711">
                  <c:v>85.62109375</c:v>
                </c:pt>
                <c:pt idx="6712">
                  <c:v>85.620872497558494</c:v>
                </c:pt>
                <c:pt idx="6713">
                  <c:v>85.620651245117102</c:v>
                </c:pt>
                <c:pt idx="6714">
                  <c:v>85.620429992675696</c:v>
                </c:pt>
                <c:pt idx="6715">
                  <c:v>85.620208740234304</c:v>
                </c:pt>
                <c:pt idx="6716">
                  <c:v>85.6199951171875</c:v>
                </c:pt>
                <c:pt idx="6717">
                  <c:v>85.619773864745994</c:v>
                </c:pt>
                <c:pt idx="6718">
                  <c:v>85.619552612304602</c:v>
                </c:pt>
                <c:pt idx="6719">
                  <c:v>85.619331359863196</c:v>
                </c:pt>
                <c:pt idx="6720">
                  <c:v>85.619110107421804</c:v>
                </c:pt>
                <c:pt idx="6721">
                  <c:v>85.618896484375</c:v>
                </c:pt>
                <c:pt idx="6722">
                  <c:v>85.618675231933494</c:v>
                </c:pt>
                <c:pt idx="6723">
                  <c:v>85.618453979492102</c:v>
                </c:pt>
                <c:pt idx="6724">
                  <c:v>85.618232727050696</c:v>
                </c:pt>
                <c:pt idx="6725">
                  <c:v>85.618019104003906</c:v>
                </c:pt>
                <c:pt idx="6726">
                  <c:v>85.6177978515625</c:v>
                </c:pt>
                <c:pt idx="6727">
                  <c:v>85.617576599120994</c:v>
                </c:pt>
                <c:pt idx="6728">
                  <c:v>85.617355346679602</c:v>
                </c:pt>
                <c:pt idx="6729">
                  <c:v>85.617141723632798</c:v>
                </c:pt>
                <c:pt idx="6730">
                  <c:v>85.616920471191406</c:v>
                </c:pt>
                <c:pt idx="6731">
                  <c:v>85.61669921875</c:v>
                </c:pt>
                <c:pt idx="6732">
                  <c:v>85.616477966308494</c:v>
                </c:pt>
                <c:pt idx="6733">
                  <c:v>85.616264343261705</c:v>
                </c:pt>
                <c:pt idx="6734">
                  <c:v>85.616043090820298</c:v>
                </c:pt>
                <c:pt idx="6735">
                  <c:v>85.615821838378906</c:v>
                </c:pt>
                <c:pt idx="6736">
                  <c:v>85.6156005859375</c:v>
                </c:pt>
                <c:pt idx="6737">
                  <c:v>85.615386962890597</c:v>
                </c:pt>
                <c:pt idx="6738">
                  <c:v>85.615165710449205</c:v>
                </c:pt>
                <c:pt idx="6739">
                  <c:v>85.614944458007798</c:v>
                </c:pt>
                <c:pt idx="6740">
                  <c:v>85.614730834960895</c:v>
                </c:pt>
                <c:pt idx="6741">
                  <c:v>85.614509582519503</c:v>
                </c:pt>
                <c:pt idx="6742">
                  <c:v>85.614288330078097</c:v>
                </c:pt>
                <c:pt idx="6743">
                  <c:v>85.614074707031193</c:v>
                </c:pt>
                <c:pt idx="6744">
                  <c:v>85.613853454589801</c:v>
                </c:pt>
                <c:pt idx="6745">
                  <c:v>85.613632202148395</c:v>
                </c:pt>
                <c:pt idx="6746">
                  <c:v>85.613418579101506</c:v>
                </c:pt>
                <c:pt idx="6747">
                  <c:v>85.613197326660099</c:v>
                </c:pt>
                <c:pt idx="6748">
                  <c:v>85.612976074218693</c:v>
                </c:pt>
                <c:pt idx="6749">
                  <c:v>85.612762451171804</c:v>
                </c:pt>
                <c:pt idx="6750">
                  <c:v>85.612541198730398</c:v>
                </c:pt>
                <c:pt idx="6751">
                  <c:v>85.612319946289006</c:v>
                </c:pt>
                <c:pt idx="6752">
                  <c:v>85.612106323242102</c:v>
                </c:pt>
                <c:pt idx="6753">
                  <c:v>85.611885070800696</c:v>
                </c:pt>
                <c:pt idx="6754">
                  <c:v>85.611663818359304</c:v>
                </c:pt>
                <c:pt idx="6755">
                  <c:v>85.6114501953125</c:v>
                </c:pt>
                <c:pt idx="6756">
                  <c:v>85.611228942870994</c:v>
                </c:pt>
                <c:pt idx="6757">
                  <c:v>85.611015319824205</c:v>
                </c:pt>
                <c:pt idx="6758">
                  <c:v>85.610794067382798</c:v>
                </c:pt>
                <c:pt idx="6759">
                  <c:v>85.610572814941406</c:v>
                </c:pt>
                <c:pt idx="6760">
                  <c:v>85.610359191894503</c:v>
                </c:pt>
                <c:pt idx="6761">
                  <c:v>85.610137939453097</c:v>
                </c:pt>
                <c:pt idx="6762">
                  <c:v>85.609924316406193</c:v>
                </c:pt>
                <c:pt idx="6763">
                  <c:v>85.609703063964801</c:v>
                </c:pt>
                <c:pt idx="6764">
                  <c:v>85.609481811523395</c:v>
                </c:pt>
                <c:pt idx="6765">
                  <c:v>85.609268188476506</c:v>
                </c:pt>
                <c:pt idx="6766">
                  <c:v>85.609046936035099</c:v>
                </c:pt>
                <c:pt idx="6767">
                  <c:v>85.608833312988196</c:v>
                </c:pt>
                <c:pt idx="6768">
                  <c:v>85.608612060546804</c:v>
                </c:pt>
                <c:pt idx="6769">
                  <c:v>85.6083984375</c:v>
                </c:pt>
                <c:pt idx="6770">
                  <c:v>85.608177185058494</c:v>
                </c:pt>
                <c:pt idx="6771">
                  <c:v>85.607963562011705</c:v>
                </c:pt>
                <c:pt idx="6772">
                  <c:v>85.607742309570298</c:v>
                </c:pt>
                <c:pt idx="6773">
                  <c:v>85.607521057128906</c:v>
                </c:pt>
                <c:pt idx="6774">
                  <c:v>85.607307434082003</c:v>
                </c:pt>
                <c:pt idx="6775">
                  <c:v>85.607086181640597</c:v>
                </c:pt>
                <c:pt idx="6776">
                  <c:v>85.606872558593693</c:v>
                </c:pt>
                <c:pt idx="6777">
                  <c:v>85.606651306152301</c:v>
                </c:pt>
                <c:pt idx="6778">
                  <c:v>85.606437683105398</c:v>
                </c:pt>
                <c:pt idx="6779">
                  <c:v>85.606216430664006</c:v>
                </c:pt>
                <c:pt idx="6780">
                  <c:v>85.606002807617102</c:v>
                </c:pt>
                <c:pt idx="6781">
                  <c:v>85.605781555175696</c:v>
                </c:pt>
                <c:pt idx="6782">
                  <c:v>85.605567932128906</c:v>
                </c:pt>
                <c:pt idx="6783">
                  <c:v>85.6053466796875</c:v>
                </c:pt>
                <c:pt idx="6784">
                  <c:v>85.605133056640597</c:v>
                </c:pt>
                <c:pt idx="6785">
                  <c:v>85.604911804199205</c:v>
                </c:pt>
                <c:pt idx="6786">
                  <c:v>85.604698181152301</c:v>
                </c:pt>
                <c:pt idx="6787">
                  <c:v>85.604484558105398</c:v>
                </c:pt>
                <c:pt idx="6788">
                  <c:v>85.604263305664006</c:v>
                </c:pt>
                <c:pt idx="6789">
                  <c:v>85.604049682617102</c:v>
                </c:pt>
                <c:pt idx="6790">
                  <c:v>85.603828430175696</c:v>
                </c:pt>
                <c:pt idx="6791">
                  <c:v>85.603614807128906</c:v>
                </c:pt>
                <c:pt idx="6792">
                  <c:v>85.6033935546875</c:v>
                </c:pt>
                <c:pt idx="6793">
                  <c:v>85.603179931640597</c:v>
                </c:pt>
                <c:pt idx="6794">
                  <c:v>85.602958679199205</c:v>
                </c:pt>
                <c:pt idx="6795">
                  <c:v>85.602745056152301</c:v>
                </c:pt>
                <c:pt idx="6796">
                  <c:v>85.602531433105398</c:v>
                </c:pt>
                <c:pt idx="6797">
                  <c:v>85.602310180664006</c:v>
                </c:pt>
                <c:pt idx="6798">
                  <c:v>85.602096557617102</c:v>
                </c:pt>
                <c:pt idx="6799">
                  <c:v>85.601875305175696</c:v>
                </c:pt>
                <c:pt idx="6800">
                  <c:v>85.601661682128906</c:v>
                </c:pt>
                <c:pt idx="6801">
                  <c:v>85.601448059082003</c:v>
                </c:pt>
                <c:pt idx="6802">
                  <c:v>85.601226806640597</c:v>
                </c:pt>
                <c:pt idx="6803">
                  <c:v>85.601013183593693</c:v>
                </c:pt>
                <c:pt idx="6804">
                  <c:v>85.600791931152301</c:v>
                </c:pt>
                <c:pt idx="6805">
                  <c:v>85.600578308105398</c:v>
                </c:pt>
                <c:pt idx="6806">
                  <c:v>85.600364685058494</c:v>
                </c:pt>
                <c:pt idx="6807">
                  <c:v>85.600143432617102</c:v>
                </c:pt>
                <c:pt idx="6808">
                  <c:v>85.599929809570298</c:v>
                </c:pt>
                <c:pt idx="6809">
                  <c:v>85.599716186523395</c:v>
                </c:pt>
                <c:pt idx="6810">
                  <c:v>85.599494934082003</c:v>
                </c:pt>
                <c:pt idx="6811">
                  <c:v>85.599281311035099</c:v>
                </c:pt>
                <c:pt idx="6812">
                  <c:v>85.599060058593693</c:v>
                </c:pt>
                <c:pt idx="6813">
                  <c:v>85.598846435546804</c:v>
                </c:pt>
                <c:pt idx="6814">
                  <c:v>85.5986328125</c:v>
                </c:pt>
                <c:pt idx="6815">
                  <c:v>85.598411560058494</c:v>
                </c:pt>
                <c:pt idx="6816">
                  <c:v>85.598197937011705</c:v>
                </c:pt>
                <c:pt idx="6817">
                  <c:v>85.597984313964801</c:v>
                </c:pt>
                <c:pt idx="6818">
                  <c:v>85.597770690917898</c:v>
                </c:pt>
                <c:pt idx="6819">
                  <c:v>85.597549438476506</c:v>
                </c:pt>
                <c:pt idx="6820">
                  <c:v>85.597335815429602</c:v>
                </c:pt>
                <c:pt idx="6821">
                  <c:v>85.597122192382798</c:v>
                </c:pt>
                <c:pt idx="6822">
                  <c:v>85.596900939941406</c:v>
                </c:pt>
                <c:pt idx="6823">
                  <c:v>85.596687316894503</c:v>
                </c:pt>
                <c:pt idx="6824">
                  <c:v>85.596473693847599</c:v>
                </c:pt>
                <c:pt idx="6825">
                  <c:v>85.596252441406193</c:v>
                </c:pt>
                <c:pt idx="6826">
                  <c:v>85.596038818359304</c:v>
                </c:pt>
                <c:pt idx="6827">
                  <c:v>85.5958251953125</c:v>
                </c:pt>
                <c:pt idx="6828">
                  <c:v>85.595611572265597</c:v>
                </c:pt>
                <c:pt idx="6829">
                  <c:v>85.595390319824205</c:v>
                </c:pt>
                <c:pt idx="6830">
                  <c:v>85.595176696777301</c:v>
                </c:pt>
                <c:pt idx="6831">
                  <c:v>85.594963073730398</c:v>
                </c:pt>
                <c:pt idx="6832">
                  <c:v>85.594749450683494</c:v>
                </c:pt>
                <c:pt idx="6833">
                  <c:v>85.594528198242102</c:v>
                </c:pt>
                <c:pt idx="6834">
                  <c:v>85.594314575195298</c:v>
                </c:pt>
                <c:pt idx="6835">
                  <c:v>85.594100952148395</c:v>
                </c:pt>
                <c:pt idx="6836">
                  <c:v>85.593887329101506</c:v>
                </c:pt>
                <c:pt idx="6837">
                  <c:v>85.593666076660099</c:v>
                </c:pt>
                <c:pt idx="6838">
                  <c:v>85.593452453613196</c:v>
                </c:pt>
                <c:pt idx="6839">
                  <c:v>85.593238830566406</c:v>
                </c:pt>
                <c:pt idx="6840">
                  <c:v>85.593025207519503</c:v>
                </c:pt>
                <c:pt idx="6841">
                  <c:v>85.592811584472599</c:v>
                </c:pt>
                <c:pt idx="6842">
                  <c:v>85.592590332031193</c:v>
                </c:pt>
                <c:pt idx="6843">
                  <c:v>85.592376708984304</c:v>
                </c:pt>
                <c:pt idx="6844">
                  <c:v>85.5921630859375</c:v>
                </c:pt>
                <c:pt idx="6845">
                  <c:v>85.591949462890597</c:v>
                </c:pt>
                <c:pt idx="6846">
                  <c:v>85.591735839843693</c:v>
                </c:pt>
                <c:pt idx="6847">
                  <c:v>85.591522216796804</c:v>
                </c:pt>
                <c:pt idx="6848">
                  <c:v>85.591300964355398</c:v>
                </c:pt>
                <c:pt idx="6849">
                  <c:v>85.591087341308494</c:v>
                </c:pt>
                <c:pt idx="6850">
                  <c:v>85.590873718261705</c:v>
                </c:pt>
                <c:pt idx="6851">
                  <c:v>85.590660095214801</c:v>
                </c:pt>
                <c:pt idx="6852">
                  <c:v>85.590446472167898</c:v>
                </c:pt>
                <c:pt idx="6853">
                  <c:v>85.590232849120994</c:v>
                </c:pt>
                <c:pt idx="6854">
                  <c:v>85.590011596679602</c:v>
                </c:pt>
                <c:pt idx="6855">
                  <c:v>85.589797973632798</c:v>
                </c:pt>
                <c:pt idx="6856">
                  <c:v>85.589584350585895</c:v>
                </c:pt>
                <c:pt idx="6857">
                  <c:v>85.589370727539006</c:v>
                </c:pt>
                <c:pt idx="6858">
                  <c:v>85.589157104492102</c:v>
                </c:pt>
                <c:pt idx="6859">
                  <c:v>85.588943481445298</c:v>
                </c:pt>
                <c:pt idx="6860">
                  <c:v>85.588729858398395</c:v>
                </c:pt>
                <c:pt idx="6861">
                  <c:v>85.588516235351506</c:v>
                </c:pt>
                <c:pt idx="6862">
                  <c:v>85.588294982910099</c:v>
                </c:pt>
                <c:pt idx="6863">
                  <c:v>85.588081359863196</c:v>
                </c:pt>
                <c:pt idx="6864">
                  <c:v>85.587867736816406</c:v>
                </c:pt>
                <c:pt idx="6865">
                  <c:v>85.587654113769503</c:v>
                </c:pt>
                <c:pt idx="6866">
                  <c:v>85.587440490722599</c:v>
                </c:pt>
                <c:pt idx="6867">
                  <c:v>85.587226867675696</c:v>
                </c:pt>
                <c:pt idx="6868">
                  <c:v>85.587013244628906</c:v>
                </c:pt>
                <c:pt idx="6869">
                  <c:v>85.586799621582003</c:v>
                </c:pt>
                <c:pt idx="6870">
                  <c:v>85.586585998535099</c:v>
                </c:pt>
                <c:pt idx="6871">
                  <c:v>85.586372375488196</c:v>
                </c:pt>
                <c:pt idx="6872">
                  <c:v>85.586158752441406</c:v>
                </c:pt>
                <c:pt idx="6873">
                  <c:v>85.585945129394503</c:v>
                </c:pt>
                <c:pt idx="6874">
                  <c:v>85.585731506347599</c:v>
                </c:pt>
                <c:pt idx="6875">
                  <c:v>85.585517883300696</c:v>
                </c:pt>
                <c:pt idx="6876">
                  <c:v>85.585304260253906</c:v>
                </c:pt>
                <c:pt idx="6877">
                  <c:v>85.5850830078125</c:v>
                </c:pt>
                <c:pt idx="6878">
                  <c:v>85.584869384765597</c:v>
                </c:pt>
                <c:pt idx="6879">
                  <c:v>85.584655761718693</c:v>
                </c:pt>
                <c:pt idx="6880">
                  <c:v>85.584442138671804</c:v>
                </c:pt>
                <c:pt idx="6881">
                  <c:v>85.584228515625</c:v>
                </c:pt>
                <c:pt idx="6882">
                  <c:v>85.584014892578097</c:v>
                </c:pt>
                <c:pt idx="6883">
                  <c:v>85.583801269531193</c:v>
                </c:pt>
                <c:pt idx="6884">
                  <c:v>85.583587646484304</c:v>
                </c:pt>
                <c:pt idx="6885">
                  <c:v>85.5833740234375</c:v>
                </c:pt>
                <c:pt idx="6886">
                  <c:v>85.583160400390597</c:v>
                </c:pt>
                <c:pt idx="6887">
                  <c:v>85.582946777343693</c:v>
                </c:pt>
                <c:pt idx="6888">
                  <c:v>85.582733154296804</c:v>
                </c:pt>
                <c:pt idx="6889">
                  <c:v>85.58251953125</c:v>
                </c:pt>
                <c:pt idx="6890">
                  <c:v>85.582313537597599</c:v>
                </c:pt>
                <c:pt idx="6891">
                  <c:v>85.582099914550696</c:v>
                </c:pt>
                <c:pt idx="6892">
                  <c:v>85.581886291503906</c:v>
                </c:pt>
                <c:pt idx="6893">
                  <c:v>85.581672668457003</c:v>
                </c:pt>
                <c:pt idx="6894">
                  <c:v>85.581459045410099</c:v>
                </c:pt>
                <c:pt idx="6895">
                  <c:v>85.581245422363196</c:v>
                </c:pt>
                <c:pt idx="6896">
                  <c:v>85.581031799316406</c:v>
                </c:pt>
                <c:pt idx="6897">
                  <c:v>85.580818176269503</c:v>
                </c:pt>
                <c:pt idx="6898">
                  <c:v>85.580604553222599</c:v>
                </c:pt>
                <c:pt idx="6899">
                  <c:v>85.580390930175696</c:v>
                </c:pt>
                <c:pt idx="6900">
                  <c:v>85.580177307128906</c:v>
                </c:pt>
                <c:pt idx="6901">
                  <c:v>85.579963684082003</c:v>
                </c:pt>
                <c:pt idx="6902">
                  <c:v>85.579750061035099</c:v>
                </c:pt>
                <c:pt idx="6903">
                  <c:v>85.579536437988196</c:v>
                </c:pt>
                <c:pt idx="6904">
                  <c:v>85.579322814941406</c:v>
                </c:pt>
                <c:pt idx="6905">
                  <c:v>85.579116821289006</c:v>
                </c:pt>
                <c:pt idx="6906">
                  <c:v>85.578903198242102</c:v>
                </c:pt>
                <c:pt idx="6907">
                  <c:v>85.578689575195298</c:v>
                </c:pt>
                <c:pt idx="6908">
                  <c:v>85.578475952148395</c:v>
                </c:pt>
                <c:pt idx="6909">
                  <c:v>85.578262329101506</c:v>
                </c:pt>
                <c:pt idx="6910">
                  <c:v>85.578048706054602</c:v>
                </c:pt>
                <c:pt idx="6911">
                  <c:v>85.577835083007798</c:v>
                </c:pt>
                <c:pt idx="6912">
                  <c:v>85.577621459960895</c:v>
                </c:pt>
                <c:pt idx="6913">
                  <c:v>85.577415466308494</c:v>
                </c:pt>
                <c:pt idx="6914">
                  <c:v>85.577201843261705</c:v>
                </c:pt>
                <c:pt idx="6915">
                  <c:v>85.576988220214801</c:v>
                </c:pt>
                <c:pt idx="6916">
                  <c:v>85.576774597167898</c:v>
                </c:pt>
                <c:pt idx="6917">
                  <c:v>85.576560974120994</c:v>
                </c:pt>
                <c:pt idx="6918">
                  <c:v>85.576347351074205</c:v>
                </c:pt>
                <c:pt idx="6919">
                  <c:v>85.576133728027301</c:v>
                </c:pt>
                <c:pt idx="6920">
                  <c:v>85.575927734375</c:v>
                </c:pt>
                <c:pt idx="6921">
                  <c:v>85.575714111328097</c:v>
                </c:pt>
                <c:pt idx="6922">
                  <c:v>85.575500488281193</c:v>
                </c:pt>
                <c:pt idx="6923">
                  <c:v>85.575286865234304</c:v>
                </c:pt>
                <c:pt idx="6924">
                  <c:v>85.5750732421875</c:v>
                </c:pt>
                <c:pt idx="6925">
                  <c:v>85.574867248535099</c:v>
                </c:pt>
                <c:pt idx="6926">
                  <c:v>85.574653625488196</c:v>
                </c:pt>
                <c:pt idx="6927">
                  <c:v>85.574440002441406</c:v>
                </c:pt>
                <c:pt idx="6928">
                  <c:v>85.574226379394503</c:v>
                </c:pt>
                <c:pt idx="6929">
                  <c:v>85.574012756347599</c:v>
                </c:pt>
                <c:pt idx="6930">
                  <c:v>85.573806762695298</c:v>
                </c:pt>
                <c:pt idx="6931">
                  <c:v>85.573593139648395</c:v>
                </c:pt>
                <c:pt idx="6932">
                  <c:v>85.573379516601506</c:v>
                </c:pt>
                <c:pt idx="6933">
                  <c:v>85.573165893554602</c:v>
                </c:pt>
                <c:pt idx="6934">
                  <c:v>85.572959899902301</c:v>
                </c:pt>
                <c:pt idx="6935">
                  <c:v>85.572746276855398</c:v>
                </c:pt>
                <c:pt idx="6936">
                  <c:v>85.572532653808494</c:v>
                </c:pt>
                <c:pt idx="6937">
                  <c:v>85.572319030761705</c:v>
                </c:pt>
                <c:pt idx="6938">
                  <c:v>85.572113037109304</c:v>
                </c:pt>
                <c:pt idx="6939">
                  <c:v>85.5718994140625</c:v>
                </c:pt>
                <c:pt idx="6940">
                  <c:v>85.571685791015597</c:v>
                </c:pt>
                <c:pt idx="6941">
                  <c:v>85.571472167968693</c:v>
                </c:pt>
                <c:pt idx="6942">
                  <c:v>85.571266174316406</c:v>
                </c:pt>
                <c:pt idx="6943">
                  <c:v>85.571052551269503</c:v>
                </c:pt>
                <c:pt idx="6944">
                  <c:v>85.570838928222599</c:v>
                </c:pt>
                <c:pt idx="6945">
                  <c:v>85.570625305175696</c:v>
                </c:pt>
                <c:pt idx="6946">
                  <c:v>85.570419311523395</c:v>
                </c:pt>
                <c:pt idx="6947">
                  <c:v>85.570205688476506</c:v>
                </c:pt>
                <c:pt idx="6948">
                  <c:v>85.569992065429602</c:v>
                </c:pt>
                <c:pt idx="6949">
                  <c:v>85.569786071777301</c:v>
                </c:pt>
                <c:pt idx="6950">
                  <c:v>85.569572448730398</c:v>
                </c:pt>
                <c:pt idx="6951">
                  <c:v>85.569358825683494</c:v>
                </c:pt>
                <c:pt idx="6952">
                  <c:v>85.569152832031193</c:v>
                </c:pt>
                <c:pt idx="6953">
                  <c:v>85.568939208984304</c:v>
                </c:pt>
                <c:pt idx="6954">
                  <c:v>85.5687255859375</c:v>
                </c:pt>
                <c:pt idx="6955">
                  <c:v>85.568519592285099</c:v>
                </c:pt>
                <c:pt idx="6956">
                  <c:v>85.568305969238196</c:v>
                </c:pt>
                <c:pt idx="6957">
                  <c:v>85.568092346191406</c:v>
                </c:pt>
                <c:pt idx="6958">
                  <c:v>85.567886352539006</c:v>
                </c:pt>
                <c:pt idx="6959">
                  <c:v>85.567672729492102</c:v>
                </c:pt>
                <c:pt idx="6960">
                  <c:v>85.567459106445298</c:v>
                </c:pt>
                <c:pt idx="6961">
                  <c:v>85.567253112792898</c:v>
                </c:pt>
                <c:pt idx="6962">
                  <c:v>85.567039489745994</c:v>
                </c:pt>
                <c:pt idx="6963">
                  <c:v>85.566825866699205</c:v>
                </c:pt>
                <c:pt idx="6964">
                  <c:v>85.566619873046804</c:v>
                </c:pt>
                <c:pt idx="6965">
                  <c:v>85.56640625</c:v>
                </c:pt>
                <c:pt idx="6966">
                  <c:v>85.566200256347599</c:v>
                </c:pt>
                <c:pt idx="6967">
                  <c:v>85.565986633300696</c:v>
                </c:pt>
                <c:pt idx="6968">
                  <c:v>85.565773010253906</c:v>
                </c:pt>
                <c:pt idx="6969">
                  <c:v>85.565567016601506</c:v>
                </c:pt>
                <c:pt idx="6970">
                  <c:v>85.565353393554602</c:v>
                </c:pt>
                <c:pt idx="6971">
                  <c:v>85.565147399902301</c:v>
                </c:pt>
                <c:pt idx="6972">
                  <c:v>85.564933776855398</c:v>
                </c:pt>
                <c:pt idx="6973">
                  <c:v>85.564720153808494</c:v>
                </c:pt>
                <c:pt idx="6974">
                  <c:v>85.564514160156193</c:v>
                </c:pt>
                <c:pt idx="6975">
                  <c:v>85.564300537109304</c:v>
                </c:pt>
                <c:pt idx="6976">
                  <c:v>85.564094543457003</c:v>
                </c:pt>
                <c:pt idx="6977">
                  <c:v>85.563880920410099</c:v>
                </c:pt>
                <c:pt idx="6978">
                  <c:v>85.563674926757798</c:v>
                </c:pt>
                <c:pt idx="6979">
                  <c:v>85.563461303710895</c:v>
                </c:pt>
                <c:pt idx="6980">
                  <c:v>85.563247680664006</c:v>
                </c:pt>
                <c:pt idx="6981">
                  <c:v>85.563041687011705</c:v>
                </c:pt>
                <c:pt idx="6982">
                  <c:v>85.562828063964801</c:v>
                </c:pt>
                <c:pt idx="6983">
                  <c:v>85.5626220703125</c:v>
                </c:pt>
                <c:pt idx="6984">
                  <c:v>85.562408447265597</c:v>
                </c:pt>
                <c:pt idx="6985">
                  <c:v>85.562202453613196</c:v>
                </c:pt>
                <c:pt idx="6986">
                  <c:v>85.561988830566406</c:v>
                </c:pt>
                <c:pt idx="6987">
                  <c:v>85.561782836914006</c:v>
                </c:pt>
                <c:pt idx="6988">
                  <c:v>85.561569213867102</c:v>
                </c:pt>
                <c:pt idx="6989">
                  <c:v>85.561363220214801</c:v>
                </c:pt>
                <c:pt idx="6990">
                  <c:v>85.561149597167898</c:v>
                </c:pt>
                <c:pt idx="6991">
                  <c:v>85.560943603515597</c:v>
                </c:pt>
                <c:pt idx="6992">
                  <c:v>85.560729980468693</c:v>
                </c:pt>
                <c:pt idx="6993">
                  <c:v>85.560523986816406</c:v>
                </c:pt>
                <c:pt idx="6994">
                  <c:v>85.560310363769503</c:v>
                </c:pt>
                <c:pt idx="6995">
                  <c:v>85.560104370117102</c:v>
                </c:pt>
                <c:pt idx="6996">
                  <c:v>85.559890747070298</c:v>
                </c:pt>
                <c:pt idx="6997">
                  <c:v>85.559684753417898</c:v>
                </c:pt>
                <c:pt idx="6998">
                  <c:v>85.559471130370994</c:v>
                </c:pt>
                <c:pt idx="6999">
                  <c:v>85.559265136718693</c:v>
                </c:pt>
                <c:pt idx="7000">
                  <c:v>85.559051513671804</c:v>
                </c:pt>
                <c:pt idx="7001">
                  <c:v>85.558845520019503</c:v>
                </c:pt>
                <c:pt idx="7002">
                  <c:v>85.558639526367102</c:v>
                </c:pt>
                <c:pt idx="7003">
                  <c:v>85.558425903320298</c:v>
                </c:pt>
                <c:pt idx="7004">
                  <c:v>85.558219909667898</c:v>
                </c:pt>
                <c:pt idx="7005">
                  <c:v>85.558006286620994</c:v>
                </c:pt>
                <c:pt idx="7006">
                  <c:v>85.557800292968693</c:v>
                </c:pt>
                <c:pt idx="7007">
                  <c:v>85.557586669921804</c:v>
                </c:pt>
                <c:pt idx="7008">
                  <c:v>85.557380676269503</c:v>
                </c:pt>
                <c:pt idx="7009">
                  <c:v>85.557174682617102</c:v>
                </c:pt>
                <c:pt idx="7010">
                  <c:v>85.556961059570298</c:v>
                </c:pt>
                <c:pt idx="7011">
                  <c:v>85.556755065917898</c:v>
                </c:pt>
                <c:pt idx="7012">
                  <c:v>85.556541442870994</c:v>
                </c:pt>
                <c:pt idx="7013">
                  <c:v>85.556335449218693</c:v>
                </c:pt>
                <c:pt idx="7014">
                  <c:v>85.556129455566406</c:v>
                </c:pt>
                <c:pt idx="7015">
                  <c:v>85.555915832519503</c:v>
                </c:pt>
                <c:pt idx="7016">
                  <c:v>85.555709838867102</c:v>
                </c:pt>
                <c:pt idx="7017">
                  <c:v>85.555496215820298</c:v>
                </c:pt>
                <c:pt idx="7018">
                  <c:v>85.555290222167898</c:v>
                </c:pt>
                <c:pt idx="7019">
                  <c:v>85.555084228515597</c:v>
                </c:pt>
                <c:pt idx="7020">
                  <c:v>85.554870605468693</c:v>
                </c:pt>
                <c:pt idx="7021">
                  <c:v>85.554664611816406</c:v>
                </c:pt>
                <c:pt idx="7022">
                  <c:v>85.554458618164006</c:v>
                </c:pt>
                <c:pt idx="7023">
                  <c:v>85.554244995117102</c:v>
                </c:pt>
                <c:pt idx="7024">
                  <c:v>85.554039001464801</c:v>
                </c:pt>
                <c:pt idx="7025">
                  <c:v>85.5538330078125</c:v>
                </c:pt>
                <c:pt idx="7026">
                  <c:v>85.553619384765597</c:v>
                </c:pt>
                <c:pt idx="7027">
                  <c:v>85.553413391113196</c:v>
                </c:pt>
                <c:pt idx="7028">
                  <c:v>85.553207397460895</c:v>
                </c:pt>
                <c:pt idx="7029">
                  <c:v>85.552993774414006</c:v>
                </c:pt>
                <c:pt idx="7030">
                  <c:v>85.552787780761705</c:v>
                </c:pt>
                <c:pt idx="7031">
                  <c:v>85.552581787109304</c:v>
                </c:pt>
                <c:pt idx="7032">
                  <c:v>85.5523681640625</c:v>
                </c:pt>
                <c:pt idx="7033">
                  <c:v>85.552162170410099</c:v>
                </c:pt>
                <c:pt idx="7034">
                  <c:v>85.551956176757798</c:v>
                </c:pt>
                <c:pt idx="7035">
                  <c:v>85.551742553710895</c:v>
                </c:pt>
                <c:pt idx="7036">
                  <c:v>85.551536560058494</c:v>
                </c:pt>
                <c:pt idx="7037">
                  <c:v>85.551330566406193</c:v>
                </c:pt>
                <c:pt idx="7038">
                  <c:v>85.551124572753906</c:v>
                </c:pt>
                <c:pt idx="7039">
                  <c:v>85.550910949707003</c:v>
                </c:pt>
                <c:pt idx="7040">
                  <c:v>85.550704956054602</c:v>
                </c:pt>
                <c:pt idx="7041">
                  <c:v>85.550498962402301</c:v>
                </c:pt>
                <c:pt idx="7042">
                  <c:v>85.550285339355398</c:v>
                </c:pt>
                <c:pt idx="7043">
                  <c:v>85.550079345703097</c:v>
                </c:pt>
                <c:pt idx="7044">
                  <c:v>85.549873352050696</c:v>
                </c:pt>
                <c:pt idx="7045">
                  <c:v>85.549667358398395</c:v>
                </c:pt>
                <c:pt idx="7046">
                  <c:v>85.549453735351506</c:v>
                </c:pt>
                <c:pt idx="7047">
                  <c:v>85.549247741699205</c:v>
                </c:pt>
                <c:pt idx="7048">
                  <c:v>85.549041748046804</c:v>
                </c:pt>
                <c:pt idx="7049">
                  <c:v>85.548835754394503</c:v>
                </c:pt>
                <c:pt idx="7050">
                  <c:v>85.548629760742102</c:v>
                </c:pt>
                <c:pt idx="7051">
                  <c:v>85.548416137695298</c:v>
                </c:pt>
                <c:pt idx="7052">
                  <c:v>85.548210144042898</c:v>
                </c:pt>
                <c:pt idx="7053">
                  <c:v>85.548004150390597</c:v>
                </c:pt>
                <c:pt idx="7054">
                  <c:v>85.547798156738196</c:v>
                </c:pt>
                <c:pt idx="7055">
                  <c:v>85.547584533691406</c:v>
                </c:pt>
                <c:pt idx="7056">
                  <c:v>85.547378540039006</c:v>
                </c:pt>
                <c:pt idx="7057">
                  <c:v>85.547172546386705</c:v>
                </c:pt>
                <c:pt idx="7058">
                  <c:v>85.546966552734304</c:v>
                </c:pt>
                <c:pt idx="7059">
                  <c:v>85.546760559082003</c:v>
                </c:pt>
                <c:pt idx="7060">
                  <c:v>85.546554565429602</c:v>
                </c:pt>
                <c:pt idx="7061">
                  <c:v>85.546340942382798</c:v>
                </c:pt>
                <c:pt idx="7062">
                  <c:v>85.546134948730398</c:v>
                </c:pt>
                <c:pt idx="7063">
                  <c:v>85.545928955078097</c:v>
                </c:pt>
                <c:pt idx="7064">
                  <c:v>85.545722961425696</c:v>
                </c:pt>
                <c:pt idx="7065">
                  <c:v>85.545516967773395</c:v>
                </c:pt>
                <c:pt idx="7066">
                  <c:v>85.545310974120994</c:v>
                </c:pt>
                <c:pt idx="7067">
                  <c:v>85.545097351074205</c:v>
                </c:pt>
                <c:pt idx="7068">
                  <c:v>85.544891357421804</c:v>
                </c:pt>
                <c:pt idx="7069">
                  <c:v>85.544685363769503</c:v>
                </c:pt>
                <c:pt idx="7070">
                  <c:v>85.544479370117102</c:v>
                </c:pt>
                <c:pt idx="7071">
                  <c:v>85.544273376464801</c:v>
                </c:pt>
                <c:pt idx="7072">
                  <c:v>85.5440673828125</c:v>
                </c:pt>
                <c:pt idx="7073">
                  <c:v>85.543861389160099</c:v>
                </c:pt>
                <c:pt idx="7074">
                  <c:v>85.543647766113196</c:v>
                </c:pt>
                <c:pt idx="7075">
                  <c:v>85.543441772460895</c:v>
                </c:pt>
                <c:pt idx="7076">
                  <c:v>85.543235778808494</c:v>
                </c:pt>
                <c:pt idx="7077">
                  <c:v>85.543029785156193</c:v>
                </c:pt>
                <c:pt idx="7078">
                  <c:v>85.542823791503906</c:v>
                </c:pt>
                <c:pt idx="7079">
                  <c:v>85.542617797851506</c:v>
                </c:pt>
                <c:pt idx="7080">
                  <c:v>85.542411804199205</c:v>
                </c:pt>
                <c:pt idx="7081">
                  <c:v>85.542205810546804</c:v>
                </c:pt>
                <c:pt idx="7082">
                  <c:v>85.541999816894503</c:v>
                </c:pt>
                <c:pt idx="7083">
                  <c:v>85.541793823242102</c:v>
                </c:pt>
                <c:pt idx="7084">
                  <c:v>85.541587829589801</c:v>
                </c:pt>
                <c:pt idx="7085">
                  <c:v>85.541374206542898</c:v>
                </c:pt>
                <c:pt idx="7086">
                  <c:v>85.541168212890597</c:v>
                </c:pt>
                <c:pt idx="7087">
                  <c:v>85.540962219238196</c:v>
                </c:pt>
                <c:pt idx="7088">
                  <c:v>85.540756225585895</c:v>
                </c:pt>
                <c:pt idx="7089">
                  <c:v>85.540550231933494</c:v>
                </c:pt>
                <c:pt idx="7090">
                  <c:v>85.540344238281193</c:v>
                </c:pt>
                <c:pt idx="7091">
                  <c:v>85.540138244628906</c:v>
                </c:pt>
                <c:pt idx="7092">
                  <c:v>85.539932250976506</c:v>
                </c:pt>
                <c:pt idx="7093">
                  <c:v>85.539726257324205</c:v>
                </c:pt>
                <c:pt idx="7094">
                  <c:v>85.539520263671804</c:v>
                </c:pt>
                <c:pt idx="7095">
                  <c:v>85.539314270019503</c:v>
                </c:pt>
                <c:pt idx="7096">
                  <c:v>85.539108276367102</c:v>
                </c:pt>
                <c:pt idx="7097">
                  <c:v>85.538902282714801</c:v>
                </c:pt>
                <c:pt idx="7098">
                  <c:v>85.5386962890625</c:v>
                </c:pt>
                <c:pt idx="7099">
                  <c:v>85.538490295410099</c:v>
                </c:pt>
                <c:pt idx="7100">
                  <c:v>85.538284301757798</c:v>
                </c:pt>
                <c:pt idx="7101">
                  <c:v>85.538078308105398</c:v>
                </c:pt>
                <c:pt idx="7102">
                  <c:v>85.537872314453097</c:v>
                </c:pt>
                <c:pt idx="7103">
                  <c:v>85.537666320800696</c:v>
                </c:pt>
                <c:pt idx="7104">
                  <c:v>85.537460327148395</c:v>
                </c:pt>
                <c:pt idx="7105">
                  <c:v>85.537254333495994</c:v>
                </c:pt>
                <c:pt idx="7106">
                  <c:v>85.537048339843693</c:v>
                </c:pt>
                <c:pt idx="7107">
                  <c:v>85.536842346191406</c:v>
                </c:pt>
                <c:pt idx="7108">
                  <c:v>85.536636352539006</c:v>
                </c:pt>
                <c:pt idx="7109">
                  <c:v>85.536430358886705</c:v>
                </c:pt>
                <c:pt idx="7110">
                  <c:v>85.536224365234304</c:v>
                </c:pt>
                <c:pt idx="7111">
                  <c:v>85.536018371582003</c:v>
                </c:pt>
                <c:pt idx="7112">
                  <c:v>85.535812377929602</c:v>
                </c:pt>
                <c:pt idx="7113">
                  <c:v>85.535606384277301</c:v>
                </c:pt>
                <c:pt idx="7114">
                  <c:v>85.535400390625</c:v>
                </c:pt>
                <c:pt idx="7115">
                  <c:v>85.535202026367102</c:v>
                </c:pt>
                <c:pt idx="7116">
                  <c:v>85.534996032714801</c:v>
                </c:pt>
                <c:pt idx="7117">
                  <c:v>85.5347900390625</c:v>
                </c:pt>
                <c:pt idx="7118">
                  <c:v>85.534584045410099</c:v>
                </c:pt>
                <c:pt idx="7119">
                  <c:v>85.534378051757798</c:v>
                </c:pt>
                <c:pt idx="7120">
                  <c:v>85.534172058105398</c:v>
                </c:pt>
                <c:pt idx="7121">
                  <c:v>85.533966064453097</c:v>
                </c:pt>
                <c:pt idx="7122">
                  <c:v>85.533760070800696</c:v>
                </c:pt>
                <c:pt idx="7123">
                  <c:v>85.533554077148395</c:v>
                </c:pt>
                <c:pt idx="7124">
                  <c:v>85.533348083495994</c:v>
                </c:pt>
                <c:pt idx="7125">
                  <c:v>85.533142089843693</c:v>
                </c:pt>
                <c:pt idx="7126">
                  <c:v>85.532943725585895</c:v>
                </c:pt>
                <c:pt idx="7127">
                  <c:v>85.532737731933494</c:v>
                </c:pt>
                <c:pt idx="7128">
                  <c:v>85.532531738281193</c:v>
                </c:pt>
                <c:pt idx="7129">
                  <c:v>85.532325744628906</c:v>
                </c:pt>
                <c:pt idx="7130">
                  <c:v>85.532119750976506</c:v>
                </c:pt>
                <c:pt idx="7131">
                  <c:v>85.531913757324205</c:v>
                </c:pt>
                <c:pt idx="7132">
                  <c:v>85.531707763671804</c:v>
                </c:pt>
                <c:pt idx="7133">
                  <c:v>85.531501770019503</c:v>
                </c:pt>
                <c:pt idx="7134">
                  <c:v>85.531303405761705</c:v>
                </c:pt>
                <c:pt idx="7135">
                  <c:v>85.531097412109304</c:v>
                </c:pt>
                <c:pt idx="7136">
                  <c:v>85.530891418457003</c:v>
                </c:pt>
                <c:pt idx="7137">
                  <c:v>85.530685424804602</c:v>
                </c:pt>
                <c:pt idx="7138">
                  <c:v>85.530479431152301</c:v>
                </c:pt>
                <c:pt idx="7139">
                  <c:v>85.5302734375</c:v>
                </c:pt>
                <c:pt idx="7140">
                  <c:v>85.530075073242102</c:v>
                </c:pt>
                <c:pt idx="7141">
                  <c:v>85.529869079589801</c:v>
                </c:pt>
                <c:pt idx="7142">
                  <c:v>85.5296630859375</c:v>
                </c:pt>
                <c:pt idx="7143">
                  <c:v>85.529457092285099</c:v>
                </c:pt>
                <c:pt idx="7144">
                  <c:v>85.529251098632798</c:v>
                </c:pt>
                <c:pt idx="7145">
                  <c:v>85.529052734375</c:v>
                </c:pt>
                <c:pt idx="7146">
                  <c:v>85.528846740722599</c:v>
                </c:pt>
                <c:pt idx="7147">
                  <c:v>85.528640747070298</c:v>
                </c:pt>
                <c:pt idx="7148">
                  <c:v>85.528434753417898</c:v>
                </c:pt>
                <c:pt idx="7149">
                  <c:v>85.528228759765597</c:v>
                </c:pt>
                <c:pt idx="7150">
                  <c:v>85.528030395507798</c:v>
                </c:pt>
                <c:pt idx="7151">
                  <c:v>85.527824401855398</c:v>
                </c:pt>
                <c:pt idx="7152">
                  <c:v>85.527618408203097</c:v>
                </c:pt>
                <c:pt idx="7153">
                  <c:v>85.527412414550696</c:v>
                </c:pt>
                <c:pt idx="7154">
                  <c:v>85.527214050292898</c:v>
                </c:pt>
                <c:pt idx="7155">
                  <c:v>85.527008056640597</c:v>
                </c:pt>
                <c:pt idx="7156">
                  <c:v>85.526802062988196</c:v>
                </c:pt>
                <c:pt idx="7157">
                  <c:v>85.526596069335895</c:v>
                </c:pt>
                <c:pt idx="7158">
                  <c:v>85.526397705078097</c:v>
                </c:pt>
                <c:pt idx="7159">
                  <c:v>85.526191711425696</c:v>
                </c:pt>
                <c:pt idx="7160">
                  <c:v>85.525985717773395</c:v>
                </c:pt>
                <c:pt idx="7161">
                  <c:v>85.525779724120994</c:v>
                </c:pt>
                <c:pt idx="7162">
                  <c:v>85.525581359863196</c:v>
                </c:pt>
                <c:pt idx="7163">
                  <c:v>85.525375366210895</c:v>
                </c:pt>
                <c:pt idx="7164">
                  <c:v>85.525169372558494</c:v>
                </c:pt>
                <c:pt idx="7165">
                  <c:v>85.524971008300696</c:v>
                </c:pt>
                <c:pt idx="7166">
                  <c:v>85.524765014648395</c:v>
                </c:pt>
                <c:pt idx="7167">
                  <c:v>85.524559020995994</c:v>
                </c:pt>
                <c:pt idx="7168">
                  <c:v>85.524353027343693</c:v>
                </c:pt>
                <c:pt idx="7169">
                  <c:v>85.524154663085895</c:v>
                </c:pt>
                <c:pt idx="7170">
                  <c:v>85.523948669433494</c:v>
                </c:pt>
                <c:pt idx="7171">
                  <c:v>85.523742675781193</c:v>
                </c:pt>
                <c:pt idx="7172">
                  <c:v>85.523544311523395</c:v>
                </c:pt>
                <c:pt idx="7173">
                  <c:v>85.523338317870994</c:v>
                </c:pt>
                <c:pt idx="7174">
                  <c:v>85.523132324218693</c:v>
                </c:pt>
                <c:pt idx="7175">
                  <c:v>85.522933959960895</c:v>
                </c:pt>
                <c:pt idx="7176">
                  <c:v>85.522727966308494</c:v>
                </c:pt>
                <c:pt idx="7177">
                  <c:v>85.522521972656193</c:v>
                </c:pt>
                <c:pt idx="7178">
                  <c:v>85.522323608398395</c:v>
                </c:pt>
                <c:pt idx="7179">
                  <c:v>85.522117614745994</c:v>
                </c:pt>
                <c:pt idx="7180">
                  <c:v>85.521911621093693</c:v>
                </c:pt>
                <c:pt idx="7181">
                  <c:v>85.521713256835895</c:v>
                </c:pt>
                <c:pt idx="7182">
                  <c:v>85.521507263183494</c:v>
                </c:pt>
                <c:pt idx="7183">
                  <c:v>85.521308898925696</c:v>
                </c:pt>
                <c:pt idx="7184">
                  <c:v>85.521102905273395</c:v>
                </c:pt>
                <c:pt idx="7185">
                  <c:v>85.520896911620994</c:v>
                </c:pt>
                <c:pt idx="7186">
                  <c:v>85.520698547363196</c:v>
                </c:pt>
                <c:pt idx="7187">
                  <c:v>85.520492553710895</c:v>
                </c:pt>
                <c:pt idx="7188">
                  <c:v>85.520286560058494</c:v>
                </c:pt>
                <c:pt idx="7189">
                  <c:v>85.520088195800696</c:v>
                </c:pt>
                <c:pt idx="7190">
                  <c:v>85.519882202148395</c:v>
                </c:pt>
                <c:pt idx="7191">
                  <c:v>85.519683837890597</c:v>
                </c:pt>
                <c:pt idx="7192">
                  <c:v>85.519477844238196</c:v>
                </c:pt>
                <c:pt idx="7193">
                  <c:v>85.519271850585895</c:v>
                </c:pt>
                <c:pt idx="7194">
                  <c:v>85.519073486328097</c:v>
                </c:pt>
                <c:pt idx="7195">
                  <c:v>85.518867492675696</c:v>
                </c:pt>
                <c:pt idx="7196">
                  <c:v>85.518669128417898</c:v>
                </c:pt>
                <c:pt idx="7197">
                  <c:v>85.518463134765597</c:v>
                </c:pt>
                <c:pt idx="7198">
                  <c:v>85.518264770507798</c:v>
                </c:pt>
                <c:pt idx="7199">
                  <c:v>85.518058776855398</c:v>
                </c:pt>
                <c:pt idx="7200">
                  <c:v>85.517852783203097</c:v>
                </c:pt>
                <c:pt idx="7201">
                  <c:v>85.517654418945298</c:v>
                </c:pt>
                <c:pt idx="7202">
                  <c:v>85.517448425292898</c:v>
                </c:pt>
                <c:pt idx="7203">
                  <c:v>85.517250061035099</c:v>
                </c:pt>
                <c:pt idx="7204">
                  <c:v>85.517044067382798</c:v>
                </c:pt>
                <c:pt idx="7205">
                  <c:v>85.516845703125</c:v>
                </c:pt>
                <c:pt idx="7206">
                  <c:v>85.516639709472599</c:v>
                </c:pt>
                <c:pt idx="7207">
                  <c:v>85.516441345214801</c:v>
                </c:pt>
                <c:pt idx="7208">
                  <c:v>85.5162353515625</c:v>
                </c:pt>
                <c:pt idx="7209">
                  <c:v>85.516036987304602</c:v>
                </c:pt>
                <c:pt idx="7210">
                  <c:v>85.515830993652301</c:v>
                </c:pt>
                <c:pt idx="7211">
                  <c:v>85.515632629394503</c:v>
                </c:pt>
                <c:pt idx="7212">
                  <c:v>85.515426635742102</c:v>
                </c:pt>
                <c:pt idx="7213">
                  <c:v>85.515228271484304</c:v>
                </c:pt>
                <c:pt idx="7214">
                  <c:v>85.515022277832003</c:v>
                </c:pt>
                <c:pt idx="7215">
                  <c:v>85.514823913574205</c:v>
                </c:pt>
                <c:pt idx="7216">
                  <c:v>85.514617919921804</c:v>
                </c:pt>
                <c:pt idx="7217">
                  <c:v>85.514419555664006</c:v>
                </c:pt>
                <c:pt idx="7218">
                  <c:v>85.514213562011705</c:v>
                </c:pt>
                <c:pt idx="7219">
                  <c:v>85.514015197753906</c:v>
                </c:pt>
                <c:pt idx="7220">
                  <c:v>85.513809204101506</c:v>
                </c:pt>
                <c:pt idx="7221">
                  <c:v>85.513610839843693</c:v>
                </c:pt>
                <c:pt idx="7222">
                  <c:v>85.513404846191406</c:v>
                </c:pt>
                <c:pt idx="7223">
                  <c:v>85.513206481933494</c:v>
                </c:pt>
                <c:pt idx="7224">
                  <c:v>85.513000488281193</c:v>
                </c:pt>
                <c:pt idx="7225">
                  <c:v>85.512802124023395</c:v>
                </c:pt>
                <c:pt idx="7226">
                  <c:v>85.512603759765597</c:v>
                </c:pt>
                <c:pt idx="7227">
                  <c:v>85.512397766113196</c:v>
                </c:pt>
                <c:pt idx="7228">
                  <c:v>85.512199401855398</c:v>
                </c:pt>
                <c:pt idx="7229">
                  <c:v>85.511993408203097</c:v>
                </c:pt>
                <c:pt idx="7230">
                  <c:v>85.511795043945298</c:v>
                </c:pt>
                <c:pt idx="7231">
                  <c:v>85.511589050292898</c:v>
                </c:pt>
                <c:pt idx="7232">
                  <c:v>85.511390686035099</c:v>
                </c:pt>
                <c:pt idx="7233">
                  <c:v>85.511192321777301</c:v>
                </c:pt>
                <c:pt idx="7234">
                  <c:v>85.510986328125</c:v>
                </c:pt>
                <c:pt idx="7235">
                  <c:v>85.510787963867102</c:v>
                </c:pt>
                <c:pt idx="7236">
                  <c:v>85.510581970214801</c:v>
                </c:pt>
                <c:pt idx="7237">
                  <c:v>85.510383605957003</c:v>
                </c:pt>
                <c:pt idx="7238">
                  <c:v>85.510185241699205</c:v>
                </c:pt>
                <c:pt idx="7239">
                  <c:v>85.509979248046804</c:v>
                </c:pt>
                <c:pt idx="7240">
                  <c:v>85.509780883789006</c:v>
                </c:pt>
                <c:pt idx="7241">
                  <c:v>85.509574890136705</c:v>
                </c:pt>
                <c:pt idx="7242">
                  <c:v>85.509376525878906</c:v>
                </c:pt>
                <c:pt idx="7243">
                  <c:v>85.509178161620994</c:v>
                </c:pt>
                <c:pt idx="7244">
                  <c:v>85.508972167968693</c:v>
                </c:pt>
                <c:pt idx="7245">
                  <c:v>85.508773803710895</c:v>
                </c:pt>
                <c:pt idx="7246">
                  <c:v>85.508575439453097</c:v>
                </c:pt>
                <c:pt idx="7247">
                  <c:v>85.508369445800696</c:v>
                </c:pt>
                <c:pt idx="7248">
                  <c:v>85.508171081542898</c:v>
                </c:pt>
                <c:pt idx="7249">
                  <c:v>85.507972717285099</c:v>
                </c:pt>
                <c:pt idx="7250">
                  <c:v>85.507766723632798</c:v>
                </c:pt>
                <c:pt idx="7251">
                  <c:v>85.507568359375</c:v>
                </c:pt>
                <c:pt idx="7252">
                  <c:v>85.507369995117102</c:v>
                </c:pt>
                <c:pt idx="7253">
                  <c:v>85.507164001464801</c:v>
                </c:pt>
                <c:pt idx="7254">
                  <c:v>85.506965637207003</c:v>
                </c:pt>
                <c:pt idx="7255">
                  <c:v>85.506767272949205</c:v>
                </c:pt>
                <c:pt idx="7256">
                  <c:v>85.506561279296804</c:v>
                </c:pt>
                <c:pt idx="7257">
                  <c:v>85.506362915039006</c:v>
                </c:pt>
                <c:pt idx="7258">
                  <c:v>85.506164550781193</c:v>
                </c:pt>
                <c:pt idx="7259">
                  <c:v>85.505958557128906</c:v>
                </c:pt>
                <c:pt idx="7260">
                  <c:v>85.505760192870994</c:v>
                </c:pt>
                <c:pt idx="7261">
                  <c:v>85.505561828613196</c:v>
                </c:pt>
                <c:pt idx="7262">
                  <c:v>85.505363464355398</c:v>
                </c:pt>
                <c:pt idx="7263">
                  <c:v>85.505157470703097</c:v>
                </c:pt>
                <c:pt idx="7264">
                  <c:v>85.504959106445298</c:v>
                </c:pt>
                <c:pt idx="7265">
                  <c:v>85.5047607421875</c:v>
                </c:pt>
                <c:pt idx="7266">
                  <c:v>85.504554748535099</c:v>
                </c:pt>
                <c:pt idx="7267">
                  <c:v>85.504356384277301</c:v>
                </c:pt>
                <c:pt idx="7268">
                  <c:v>85.504158020019503</c:v>
                </c:pt>
                <c:pt idx="7269">
                  <c:v>85.503959655761705</c:v>
                </c:pt>
                <c:pt idx="7270">
                  <c:v>85.503753662109304</c:v>
                </c:pt>
                <c:pt idx="7271">
                  <c:v>85.503555297851506</c:v>
                </c:pt>
                <c:pt idx="7272">
                  <c:v>85.503356933593693</c:v>
                </c:pt>
                <c:pt idx="7273">
                  <c:v>85.503158569335895</c:v>
                </c:pt>
                <c:pt idx="7274">
                  <c:v>85.502952575683494</c:v>
                </c:pt>
                <c:pt idx="7275">
                  <c:v>85.502754211425696</c:v>
                </c:pt>
                <c:pt idx="7276">
                  <c:v>85.502555847167898</c:v>
                </c:pt>
                <c:pt idx="7277">
                  <c:v>85.502357482910099</c:v>
                </c:pt>
                <c:pt idx="7278">
                  <c:v>85.502159118652301</c:v>
                </c:pt>
                <c:pt idx="7279">
                  <c:v>85.501953125</c:v>
                </c:pt>
                <c:pt idx="7280">
                  <c:v>85.501754760742102</c:v>
                </c:pt>
                <c:pt idx="7281">
                  <c:v>85.501556396484304</c:v>
                </c:pt>
                <c:pt idx="7282">
                  <c:v>85.501358032226506</c:v>
                </c:pt>
                <c:pt idx="7283">
                  <c:v>85.501159667968693</c:v>
                </c:pt>
                <c:pt idx="7284">
                  <c:v>85.500953674316406</c:v>
                </c:pt>
                <c:pt idx="7285">
                  <c:v>85.500755310058494</c:v>
                </c:pt>
                <c:pt idx="7286">
                  <c:v>85.500556945800696</c:v>
                </c:pt>
                <c:pt idx="7287">
                  <c:v>85.500358581542898</c:v>
                </c:pt>
                <c:pt idx="7288">
                  <c:v>85.500160217285099</c:v>
                </c:pt>
                <c:pt idx="7289">
                  <c:v>85.499954223632798</c:v>
                </c:pt>
                <c:pt idx="7290">
                  <c:v>85.499755859375</c:v>
                </c:pt>
                <c:pt idx="7291">
                  <c:v>85.499557495117102</c:v>
                </c:pt>
                <c:pt idx="7292">
                  <c:v>85.499359130859304</c:v>
                </c:pt>
                <c:pt idx="7293">
                  <c:v>85.499160766601506</c:v>
                </c:pt>
                <c:pt idx="7294">
                  <c:v>85.498962402343693</c:v>
                </c:pt>
                <c:pt idx="7295">
                  <c:v>85.498756408691406</c:v>
                </c:pt>
                <c:pt idx="7296">
                  <c:v>85.498558044433494</c:v>
                </c:pt>
                <c:pt idx="7297">
                  <c:v>85.498359680175696</c:v>
                </c:pt>
                <c:pt idx="7298">
                  <c:v>85.498161315917898</c:v>
                </c:pt>
                <c:pt idx="7299">
                  <c:v>85.497962951660099</c:v>
                </c:pt>
                <c:pt idx="7300">
                  <c:v>85.497764587402301</c:v>
                </c:pt>
                <c:pt idx="7301">
                  <c:v>85.497566223144503</c:v>
                </c:pt>
                <c:pt idx="7302">
                  <c:v>85.497367858886705</c:v>
                </c:pt>
                <c:pt idx="7303">
                  <c:v>85.497161865234304</c:v>
                </c:pt>
                <c:pt idx="7304">
                  <c:v>85.496963500976506</c:v>
                </c:pt>
                <c:pt idx="7305">
                  <c:v>85.496765136718693</c:v>
                </c:pt>
                <c:pt idx="7306">
                  <c:v>85.496566772460895</c:v>
                </c:pt>
                <c:pt idx="7307">
                  <c:v>85.496368408203097</c:v>
                </c:pt>
                <c:pt idx="7308">
                  <c:v>85.496170043945298</c:v>
                </c:pt>
                <c:pt idx="7309">
                  <c:v>85.4959716796875</c:v>
                </c:pt>
                <c:pt idx="7310">
                  <c:v>85.495773315429602</c:v>
                </c:pt>
                <c:pt idx="7311">
                  <c:v>85.495574951171804</c:v>
                </c:pt>
                <c:pt idx="7312">
                  <c:v>85.495376586914006</c:v>
                </c:pt>
                <c:pt idx="7313">
                  <c:v>85.495178222656193</c:v>
                </c:pt>
                <c:pt idx="7314">
                  <c:v>85.494979858398395</c:v>
                </c:pt>
                <c:pt idx="7315">
                  <c:v>85.494781494140597</c:v>
                </c:pt>
                <c:pt idx="7316">
                  <c:v>85.494575500488196</c:v>
                </c:pt>
                <c:pt idx="7317">
                  <c:v>85.494377136230398</c:v>
                </c:pt>
                <c:pt idx="7318">
                  <c:v>85.494178771972599</c:v>
                </c:pt>
                <c:pt idx="7319">
                  <c:v>85.493980407714801</c:v>
                </c:pt>
                <c:pt idx="7320">
                  <c:v>85.493782043457003</c:v>
                </c:pt>
                <c:pt idx="7321">
                  <c:v>85.493583679199205</c:v>
                </c:pt>
                <c:pt idx="7322">
                  <c:v>85.493385314941406</c:v>
                </c:pt>
                <c:pt idx="7323">
                  <c:v>85.493186950683494</c:v>
                </c:pt>
                <c:pt idx="7324">
                  <c:v>85.492988586425696</c:v>
                </c:pt>
                <c:pt idx="7325">
                  <c:v>85.492790222167898</c:v>
                </c:pt>
                <c:pt idx="7326">
                  <c:v>85.492591857910099</c:v>
                </c:pt>
                <c:pt idx="7327">
                  <c:v>85.492393493652301</c:v>
                </c:pt>
                <c:pt idx="7328">
                  <c:v>85.492195129394503</c:v>
                </c:pt>
                <c:pt idx="7329">
                  <c:v>85.491996765136705</c:v>
                </c:pt>
                <c:pt idx="7330">
                  <c:v>85.491798400878906</c:v>
                </c:pt>
                <c:pt idx="7331">
                  <c:v>85.491600036620994</c:v>
                </c:pt>
                <c:pt idx="7332">
                  <c:v>85.491401672363196</c:v>
                </c:pt>
                <c:pt idx="7333">
                  <c:v>85.491203308105398</c:v>
                </c:pt>
                <c:pt idx="7334">
                  <c:v>85.491004943847599</c:v>
                </c:pt>
                <c:pt idx="7335">
                  <c:v>85.490806579589801</c:v>
                </c:pt>
                <c:pt idx="7336">
                  <c:v>85.490608215332003</c:v>
                </c:pt>
                <c:pt idx="7337">
                  <c:v>85.490409851074205</c:v>
                </c:pt>
                <c:pt idx="7338">
                  <c:v>85.490211486816406</c:v>
                </c:pt>
                <c:pt idx="7339">
                  <c:v>85.490013122558494</c:v>
                </c:pt>
                <c:pt idx="7340">
                  <c:v>85.489814758300696</c:v>
                </c:pt>
                <c:pt idx="7341">
                  <c:v>85.489616394042898</c:v>
                </c:pt>
                <c:pt idx="7342">
                  <c:v>85.489425659179602</c:v>
                </c:pt>
                <c:pt idx="7343">
                  <c:v>85.489227294921804</c:v>
                </c:pt>
                <c:pt idx="7344">
                  <c:v>85.489028930664006</c:v>
                </c:pt>
                <c:pt idx="7345">
                  <c:v>85.488830566406193</c:v>
                </c:pt>
                <c:pt idx="7346">
                  <c:v>85.488632202148395</c:v>
                </c:pt>
                <c:pt idx="7347">
                  <c:v>85.488433837890597</c:v>
                </c:pt>
                <c:pt idx="7348">
                  <c:v>85.488235473632798</c:v>
                </c:pt>
                <c:pt idx="7349">
                  <c:v>85.488037109375</c:v>
                </c:pt>
                <c:pt idx="7350">
                  <c:v>85.487838745117102</c:v>
                </c:pt>
                <c:pt idx="7351">
                  <c:v>85.487640380859304</c:v>
                </c:pt>
                <c:pt idx="7352">
                  <c:v>85.487442016601506</c:v>
                </c:pt>
                <c:pt idx="7353">
                  <c:v>85.487243652343693</c:v>
                </c:pt>
                <c:pt idx="7354">
                  <c:v>85.487052917480398</c:v>
                </c:pt>
                <c:pt idx="7355">
                  <c:v>85.486854553222599</c:v>
                </c:pt>
                <c:pt idx="7356">
                  <c:v>85.486656188964801</c:v>
                </c:pt>
                <c:pt idx="7357">
                  <c:v>85.486457824707003</c:v>
                </c:pt>
                <c:pt idx="7358">
                  <c:v>85.486259460449205</c:v>
                </c:pt>
                <c:pt idx="7359">
                  <c:v>85.486061096191406</c:v>
                </c:pt>
                <c:pt idx="7360">
                  <c:v>85.485862731933494</c:v>
                </c:pt>
                <c:pt idx="7361">
                  <c:v>85.485664367675696</c:v>
                </c:pt>
                <c:pt idx="7362">
                  <c:v>85.4854736328125</c:v>
                </c:pt>
                <c:pt idx="7363">
                  <c:v>85.485275268554602</c:v>
                </c:pt>
                <c:pt idx="7364">
                  <c:v>85.485076904296804</c:v>
                </c:pt>
                <c:pt idx="7365">
                  <c:v>85.484878540039006</c:v>
                </c:pt>
                <c:pt idx="7366">
                  <c:v>85.484680175781193</c:v>
                </c:pt>
                <c:pt idx="7367">
                  <c:v>85.484481811523395</c:v>
                </c:pt>
                <c:pt idx="7368">
                  <c:v>85.484291076660099</c:v>
                </c:pt>
                <c:pt idx="7369">
                  <c:v>85.484092712402301</c:v>
                </c:pt>
                <c:pt idx="7370">
                  <c:v>85.483894348144503</c:v>
                </c:pt>
                <c:pt idx="7371">
                  <c:v>85.483695983886705</c:v>
                </c:pt>
                <c:pt idx="7372">
                  <c:v>85.483497619628906</c:v>
                </c:pt>
                <c:pt idx="7373">
                  <c:v>85.483299255370994</c:v>
                </c:pt>
                <c:pt idx="7374">
                  <c:v>85.483108520507798</c:v>
                </c:pt>
                <c:pt idx="7375">
                  <c:v>85.48291015625</c:v>
                </c:pt>
                <c:pt idx="7376">
                  <c:v>85.482711791992102</c:v>
                </c:pt>
                <c:pt idx="7377">
                  <c:v>85.482513427734304</c:v>
                </c:pt>
                <c:pt idx="7378">
                  <c:v>85.482315063476506</c:v>
                </c:pt>
                <c:pt idx="7379">
                  <c:v>85.482124328613196</c:v>
                </c:pt>
                <c:pt idx="7380">
                  <c:v>85.481925964355398</c:v>
                </c:pt>
                <c:pt idx="7381">
                  <c:v>85.481727600097599</c:v>
                </c:pt>
                <c:pt idx="7382">
                  <c:v>85.481529235839801</c:v>
                </c:pt>
                <c:pt idx="7383">
                  <c:v>85.481338500976506</c:v>
                </c:pt>
                <c:pt idx="7384">
                  <c:v>85.481140136718693</c:v>
                </c:pt>
                <c:pt idx="7385">
                  <c:v>85.480941772460895</c:v>
                </c:pt>
                <c:pt idx="7386">
                  <c:v>85.480743408203097</c:v>
                </c:pt>
                <c:pt idx="7387">
                  <c:v>85.480545043945298</c:v>
                </c:pt>
                <c:pt idx="7388">
                  <c:v>85.480354309082003</c:v>
                </c:pt>
                <c:pt idx="7389">
                  <c:v>85.480155944824205</c:v>
                </c:pt>
                <c:pt idx="7390">
                  <c:v>85.479957580566406</c:v>
                </c:pt>
                <c:pt idx="7391">
                  <c:v>85.479759216308494</c:v>
                </c:pt>
                <c:pt idx="7392">
                  <c:v>85.479568481445298</c:v>
                </c:pt>
                <c:pt idx="7393">
                  <c:v>85.4793701171875</c:v>
                </c:pt>
                <c:pt idx="7394">
                  <c:v>85.479171752929602</c:v>
                </c:pt>
                <c:pt idx="7395">
                  <c:v>85.478981018066406</c:v>
                </c:pt>
                <c:pt idx="7396">
                  <c:v>85.478782653808494</c:v>
                </c:pt>
                <c:pt idx="7397">
                  <c:v>85.478584289550696</c:v>
                </c:pt>
                <c:pt idx="7398">
                  <c:v>85.478385925292898</c:v>
                </c:pt>
                <c:pt idx="7399">
                  <c:v>85.478195190429602</c:v>
                </c:pt>
                <c:pt idx="7400">
                  <c:v>85.477996826171804</c:v>
                </c:pt>
                <c:pt idx="7401">
                  <c:v>85.477798461914006</c:v>
                </c:pt>
                <c:pt idx="7402">
                  <c:v>85.477607727050696</c:v>
                </c:pt>
                <c:pt idx="7403">
                  <c:v>85.477409362792898</c:v>
                </c:pt>
                <c:pt idx="7404">
                  <c:v>85.477210998535099</c:v>
                </c:pt>
                <c:pt idx="7405">
                  <c:v>85.477020263671804</c:v>
                </c:pt>
                <c:pt idx="7406">
                  <c:v>85.476821899414006</c:v>
                </c:pt>
                <c:pt idx="7407">
                  <c:v>85.476623535156193</c:v>
                </c:pt>
                <c:pt idx="7408">
                  <c:v>85.476432800292898</c:v>
                </c:pt>
                <c:pt idx="7409">
                  <c:v>85.476234436035099</c:v>
                </c:pt>
                <c:pt idx="7410">
                  <c:v>85.476036071777301</c:v>
                </c:pt>
                <c:pt idx="7411">
                  <c:v>85.475845336914006</c:v>
                </c:pt>
                <c:pt idx="7412">
                  <c:v>85.475646972656193</c:v>
                </c:pt>
                <c:pt idx="7413">
                  <c:v>85.475448608398395</c:v>
                </c:pt>
                <c:pt idx="7414">
                  <c:v>85.475257873535099</c:v>
                </c:pt>
                <c:pt idx="7415">
                  <c:v>85.475059509277301</c:v>
                </c:pt>
                <c:pt idx="7416">
                  <c:v>85.474861145019503</c:v>
                </c:pt>
                <c:pt idx="7417">
                  <c:v>85.474670410156193</c:v>
                </c:pt>
                <c:pt idx="7418">
                  <c:v>85.474472045898395</c:v>
                </c:pt>
                <c:pt idx="7419">
                  <c:v>85.474281311035099</c:v>
                </c:pt>
                <c:pt idx="7420">
                  <c:v>85.474082946777301</c:v>
                </c:pt>
                <c:pt idx="7421">
                  <c:v>85.473884582519503</c:v>
                </c:pt>
                <c:pt idx="7422">
                  <c:v>85.473693847656193</c:v>
                </c:pt>
                <c:pt idx="7423">
                  <c:v>85.473495483398395</c:v>
                </c:pt>
                <c:pt idx="7424">
                  <c:v>85.473304748535099</c:v>
                </c:pt>
                <c:pt idx="7425">
                  <c:v>85.473106384277301</c:v>
                </c:pt>
                <c:pt idx="7426">
                  <c:v>85.472908020019503</c:v>
                </c:pt>
                <c:pt idx="7427">
                  <c:v>85.472717285156193</c:v>
                </c:pt>
                <c:pt idx="7428">
                  <c:v>85.472518920898395</c:v>
                </c:pt>
                <c:pt idx="7429">
                  <c:v>85.472328186035099</c:v>
                </c:pt>
                <c:pt idx="7430">
                  <c:v>85.472129821777301</c:v>
                </c:pt>
                <c:pt idx="7431">
                  <c:v>85.471931457519503</c:v>
                </c:pt>
                <c:pt idx="7432">
                  <c:v>85.471740722656193</c:v>
                </c:pt>
                <c:pt idx="7433">
                  <c:v>85.471542358398395</c:v>
                </c:pt>
                <c:pt idx="7434">
                  <c:v>85.471351623535099</c:v>
                </c:pt>
                <c:pt idx="7435">
                  <c:v>85.471153259277301</c:v>
                </c:pt>
                <c:pt idx="7436">
                  <c:v>85.470962524414006</c:v>
                </c:pt>
                <c:pt idx="7437">
                  <c:v>85.470764160156193</c:v>
                </c:pt>
                <c:pt idx="7438">
                  <c:v>85.470573425292898</c:v>
                </c:pt>
                <c:pt idx="7439">
                  <c:v>85.470375061035099</c:v>
                </c:pt>
                <c:pt idx="7440">
                  <c:v>85.470184326171804</c:v>
                </c:pt>
                <c:pt idx="7441">
                  <c:v>85.469985961914006</c:v>
                </c:pt>
                <c:pt idx="7442">
                  <c:v>85.469787597656193</c:v>
                </c:pt>
                <c:pt idx="7443">
                  <c:v>85.469596862792898</c:v>
                </c:pt>
                <c:pt idx="7444">
                  <c:v>85.469398498535099</c:v>
                </c:pt>
                <c:pt idx="7445">
                  <c:v>85.469207763671804</c:v>
                </c:pt>
                <c:pt idx="7446">
                  <c:v>85.469009399414006</c:v>
                </c:pt>
                <c:pt idx="7447">
                  <c:v>85.468818664550696</c:v>
                </c:pt>
                <c:pt idx="7448">
                  <c:v>85.468620300292898</c:v>
                </c:pt>
                <c:pt idx="7449">
                  <c:v>85.468429565429602</c:v>
                </c:pt>
                <c:pt idx="7450">
                  <c:v>85.468231201171804</c:v>
                </c:pt>
                <c:pt idx="7451">
                  <c:v>85.468040466308494</c:v>
                </c:pt>
                <c:pt idx="7452">
                  <c:v>85.467842102050696</c:v>
                </c:pt>
                <c:pt idx="7453">
                  <c:v>85.4676513671875</c:v>
                </c:pt>
                <c:pt idx="7454">
                  <c:v>85.467453002929602</c:v>
                </c:pt>
                <c:pt idx="7455">
                  <c:v>85.467262268066406</c:v>
                </c:pt>
                <c:pt idx="7456">
                  <c:v>85.467071533203097</c:v>
                </c:pt>
                <c:pt idx="7457">
                  <c:v>85.466873168945298</c:v>
                </c:pt>
                <c:pt idx="7458">
                  <c:v>85.466682434082003</c:v>
                </c:pt>
                <c:pt idx="7459">
                  <c:v>85.466484069824205</c:v>
                </c:pt>
                <c:pt idx="7460">
                  <c:v>85.466293334960895</c:v>
                </c:pt>
                <c:pt idx="7461">
                  <c:v>85.466094970703097</c:v>
                </c:pt>
                <c:pt idx="7462">
                  <c:v>85.465904235839801</c:v>
                </c:pt>
                <c:pt idx="7463">
                  <c:v>85.465705871582003</c:v>
                </c:pt>
                <c:pt idx="7464">
                  <c:v>85.465515136718693</c:v>
                </c:pt>
                <c:pt idx="7465">
                  <c:v>85.465324401855398</c:v>
                </c:pt>
                <c:pt idx="7466">
                  <c:v>85.465126037597599</c:v>
                </c:pt>
                <c:pt idx="7467">
                  <c:v>85.464935302734304</c:v>
                </c:pt>
                <c:pt idx="7468">
                  <c:v>85.464736938476506</c:v>
                </c:pt>
                <c:pt idx="7469">
                  <c:v>85.464546203613196</c:v>
                </c:pt>
                <c:pt idx="7470">
                  <c:v>85.464347839355398</c:v>
                </c:pt>
                <c:pt idx="7471">
                  <c:v>85.464157104492102</c:v>
                </c:pt>
                <c:pt idx="7472">
                  <c:v>85.463966369628906</c:v>
                </c:pt>
                <c:pt idx="7473">
                  <c:v>85.463768005370994</c:v>
                </c:pt>
                <c:pt idx="7474">
                  <c:v>85.463577270507798</c:v>
                </c:pt>
                <c:pt idx="7475">
                  <c:v>85.46337890625</c:v>
                </c:pt>
                <c:pt idx="7476">
                  <c:v>85.463188171386705</c:v>
                </c:pt>
                <c:pt idx="7477">
                  <c:v>85.462997436523395</c:v>
                </c:pt>
                <c:pt idx="7478">
                  <c:v>85.462799072265597</c:v>
                </c:pt>
                <c:pt idx="7479">
                  <c:v>85.462608337402301</c:v>
                </c:pt>
                <c:pt idx="7480">
                  <c:v>85.462417602539006</c:v>
                </c:pt>
                <c:pt idx="7481">
                  <c:v>85.462219238281193</c:v>
                </c:pt>
                <c:pt idx="7482">
                  <c:v>85.462028503417898</c:v>
                </c:pt>
                <c:pt idx="7483">
                  <c:v>85.461837768554602</c:v>
                </c:pt>
                <c:pt idx="7484">
                  <c:v>85.461639404296804</c:v>
                </c:pt>
                <c:pt idx="7485">
                  <c:v>85.461448669433494</c:v>
                </c:pt>
                <c:pt idx="7486">
                  <c:v>85.461250305175696</c:v>
                </c:pt>
                <c:pt idx="7487">
                  <c:v>85.4610595703125</c:v>
                </c:pt>
                <c:pt idx="7488">
                  <c:v>85.460868835449205</c:v>
                </c:pt>
                <c:pt idx="7489">
                  <c:v>85.460670471191406</c:v>
                </c:pt>
                <c:pt idx="7490">
                  <c:v>85.460479736328097</c:v>
                </c:pt>
                <c:pt idx="7491">
                  <c:v>85.460289001464801</c:v>
                </c:pt>
                <c:pt idx="7492">
                  <c:v>85.460098266601506</c:v>
                </c:pt>
                <c:pt idx="7493">
                  <c:v>85.459899902343693</c:v>
                </c:pt>
                <c:pt idx="7494">
                  <c:v>85.459709167480398</c:v>
                </c:pt>
                <c:pt idx="7495">
                  <c:v>85.459518432617102</c:v>
                </c:pt>
                <c:pt idx="7496">
                  <c:v>85.459320068359304</c:v>
                </c:pt>
                <c:pt idx="7497">
                  <c:v>85.459129333495994</c:v>
                </c:pt>
                <c:pt idx="7498">
                  <c:v>85.458938598632798</c:v>
                </c:pt>
                <c:pt idx="7499">
                  <c:v>85.458740234375</c:v>
                </c:pt>
                <c:pt idx="7500">
                  <c:v>85.458549499511705</c:v>
                </c:pt>
                <c:pt idx="7501">
                  <c:v>85.458358764648395</c:v>
                </c:pt>
                <c:pt idx="7502">
                  <c:v>85.458168029785099</c:v>
                </c:pt>
                <c:pt idx="7503">
                  <c:v>85.457969665527301</c:v>
                </c:pt>
                <c:pt idx="7504">
                  <c:v>85.457778930664006</c:v>
                </c:pt>
                <c:pt idx="7505">
                  <c:v>85.457588195800696</c:v>
                </c:pt>
                <c:pt idx="7506">
                  <c:v>85.457389831542898</c:v>
                </c:pt>
                <c:pt idx="7507">
                  <c:v>85.457199096679602</c:v>
                </c:pt>
                <c:pt idx="7508">
                  <c:v>85.457008361816406</c:v>
                </c:pt>
                <c:pt idx="7509">
                  <c:v>85.456817626953097</c:v>
                </c:pt>
                <c:pt idx="7510">
                  <c:v>85.456619262695298</c:v>
                </c:pt>
                <c:pt idx="7511">
                  <c:v>85.456428527832003</c:v>
                </c:pt>
                <c:pt idx="7512">
                  <c:v>85.456237792968693</c:v>
                </c:pt>
                <c:pt idx="7513">
                  <c:v>85.456047058105398</c:v>
                </c:pt>
                <c:pt idx="7514">
                  <c:v>85.455856323242102</c:v>
                </c:pt>
                <c:pt idx="7515">
                  <c:v>85.455657958984304</c:v>
                </c:pt>
                <c:pt idx="7516">
                  <c:v>85.455467224120994</c:v>
                </c:pt>
                <c:pt idx="7517">
                  <c:v>85.455276489257798</c:v>
                </c:pt>
                <c:pt idx="7518">
                  <c:v>85.455085754394503</c:v>
                </c:pt>
                <c:pt idx="7519">
                  <c:v>85.454887390136705</c:v>
                </c:pt>
                <c:pt idx="7520">
                  <c:v>85.454696655273395</c:v>
                </c:pt>
                <c:pt idx="7521">
                  <c:v>85.454505920410099</c:v>
                </c:pt>
                <c:pt idx="7522">
                  <c:v>85.454315185546804</c:v>
                </c:pt>
                <c:pt idx="7523">
                  <c:v>85.454124450683494</c:v>
                </c:pt>
                <c:pt idx="7524">
                  <c:v>85.453933715820298</c:v>
                </c:pt>
                <c:pt idx="7525">
                  <c:v>85.4537353515625</c:v>
                </c:pt>
                <c:pt idx="7526">
                  <c:v>85.453544616699205</c:v>
                </c:pt>
                <c:pt idx="7527">
                  <c:v>85.453353881835895</c:v>
                </c:pt>
                <c:pt idx="7528">
                  <c:v>85.453163146972599</c:v>
                </c:pt>
                <c:pt idx="7529">
                  <c:v>85.452972412109304</c:v>
                </c:pt>
                <c:pt idx="7530">
                  <c:v>85.452774047851506</c:v>
                </c:pt>
                <c:pt idx="7531">
                  <c:v>85.452583312988196</c:v>
                </c:pt>
                <c:pt idx="7532">
                  <c:v>85.452392578125</c:v>
                </c:pt>
                <c:pt idx="7533">
                  <c:v>85.452201843261705</c:v>
                </c:pt>
                <c:pt idx="7534">
                  <c:v>85.452011108398395</c:v>
                </c:pt>
                <c:pt idx="7535">
                  <c:v>85.451820373535099</c:v>
                </c:pt>
                <c:pt idx="7536">
                  <c:v>85.451629638671804</c:v>
                </c:pt>
                <c:pt idx="7537">
                  <c:v>85.451431274414006</c:v>
                </c:pt>
                <c:pt idx="7538">
                  <c:v>85.451240539550696</c:v>
                </c:pt>
                <c:pt idx="7539">
                  <c:v>85.4510498046875</c:v>
                </c:pt>
                <c:pt idx="7540">
                  <c:v>85.450859069824205</c:v>
                </c:pt>
                <c:pt idx="7541">
                  <c:v>85.450668334960895</c:v>
                </c:pt>
                <c:pt idx="7542">
                  <c:v>85.450477600097599</c:v>
                </c:pt>
                <c:pt idx="7543">
                  <c:v>85.450286865234304</c:v>
                </c:pt>
                <c:pt idx="7544">
                  <c:v>85.450096130370994</c:v>
                </c:pt>
                <c:pt idx="7545">
                  <c:v>85.449905395507798</c:v>
                </c:pt>
                <c:pt idx="7546">
                  <c:v>85.44970703125</c:v>
                </c:pt>
                <c:pt idx="7547">
                  <c:v>85.449516296386705</c:v>
                </c:pt>
                <c:pt idx="7548">
                  <c:v>85.449325561523395</c:v>
                </c:pt>
                <c:pt idx="7549">
                  <c:v>85.449134826660099</c:v>
                </c:pt>
                <c:pt idx="7550">
                  <c:v>85.448944091796804</c:v>
                </c:pt>
                <c:pt idx="7551">
                  <c:v>85.448753356933494</c:v>
                </c:pt>
                <c:pt idx="7552">
                  <c:v>85.448562622070298</c:v>
                </c:pt>
                <c:pt idx="7553">
                  <c:v>85.448371887207003</c:v>
                </c:pt>
                <c:pt idx="7554">
                  <c:v>85.448181152343693</c:v>
                </c:pt>
                <c:pt idx="7555">
                  <c:v>85.447990417480398</c:v>
                </c:pt>
                <c:pt idx="7556">
                  <c:v>85.447799682617102</c:v>
                </c:pt>
                <c:pt idx="7557">
                  <c:v>85.447608947753906</c:v>
                </c:pt>
                <c:pt idx="7558">
                  <c:v>85.447418212890597</c:v>
                </c:pt>
                <c:pt idx="7559">
                  <c:v>85.447219848632798</c:v>
                </c:pt>
                <c:pt idx="7560">
                  <c:v>85.447029113769503</c:v>
                </c:pt>
                <c:pt idx="7561">
                  <c:v>85.446838378906193</c:v>
                </c:pt>
                <c:pt idx="7562">
                  <c:v>85.446647644042898</c:v>
                </c:pt>
                <c:pt idx="7563">
                  <c:v>85.446456909179602</c:v>
                </c:pt>
                <c:pt idx="7564">
                  <c:v>85.446266174316406</c:v>
                </c:pt>
                <c:pt idx="7565">
                  <c:v>85.446075439453097</c:v>
                </c:pt>
                <c:pt idx="7566">
                  <c:v>85.445884704589801</c:v>
                </c:pt>
                <c:pt idx="7567">
                  <c:v>85.445693969726506</c:v>
                </c:pt>
                <c:pt idx="7568">
                  <c:v>85.445503234863196</c:v>
                </c:pt>
                <c:pt idx="7569">
                  <c:v>85.4453125</c:v>
                </c:pt>
                <c:pt idx="7570">
                  <c:v>85.445121765136705</c:v>
                </c:pt>
                <c:pt idx="7571">
                  <c:v>85.444931030273395</c:v>
                </c:pt>
                <c:pt idx="7572">
                  <c:v>85.444740295410099</c:v>
                </c:pt>
                <c:pt idx="7573">
                  <c:v>85.444549560546804</c:v>
                </c:pt>
                <c:pt idx="7574">
                  <c:v>85.444358825683494</c:v>
                </c:pt>
                <c:pt idx="7575">
                  <c:v>85.444168090820298</c:v>
                </c:pt>
                <c:pt idx="7576">
                  <c:v>85.443977355957003</c:v>
                </c:pt>
                <c:pt idx="7577">
                  <c:v>85.443786621093693</c:v>
                </c:pt>
                <c:pt idx="7578">
                  <c:v>85.443595886230398</c:v>
                </c:pt>
                <c:pt idx="7579">
                  <c:v>85.443405151367102</c:v>
                </c:pt>
                <c:pt idx="7580">
                  <c:v>85.443214416503906</c:v>
                </c:pt>
                <c:pt idx="7581">
                  <c:v>85.443031311035099</c:v>
                </c:pt>
                <c:pt idx="7582">
                  <c:v>85.442840576171804</c:v>
                </c:pt>
                <c:pt idx="7583">
                  <c:v>85.442649841308494</c:v>
                </c:pt>
                <c:pt idx="7584">
                  <c:v>85.442459106445298</c:v>
                </c:pt>
                <c:pt idx="7585">
                  <c:v>85.442268371582003</c:v>
                </c:pt>
                <c:pt idx="7586">
                  <c:v>85.442077636718693</c:v>
                </c:pt>
                <c:pt idx="7587">
                  <c:v>85.441886901855398</c:v>
                </c:pt>
                <c:pt idx="7588">
                  <c:v>85.441696166992102</c:v>
                </c:pt>
                <c:pt idx="7589">
                  <c:v>85.441505432128906</c:v>
                </c:pt>
                <c:pt idx="7590">
                  <c:v>85.441314697265597</c:v>
                </c:pt>
                <c:pt idx="7591">
                  <c:v>85.441123962402301</c:v>
                </c:pt>
                <c:pt idx="7592">
                  <c:v>85.440933227539006</c:v>
                </c:pt>
                <c:pt idx="7593">
                  <c:v>85.440742492675696</c:v>
                </c:pt>
                <c:pt idx="7594">
                  <c:v>85.4405517578125</c:v>
                </c:pt>
                <c:pt idx="7595">
                  <c:v>85.440368652343693</c:v>
                </c:pt>
                <c:pt idx="7596">
                  <c:v>85.440177917480398</c:v>
                </c:pt>
                <c:pt idx="7597">
                  <c:v>85.439987182617102</c:v>
                </c:pt>
                <c:pt idx="7598">
                  <c:v>85.439796447753906</c:v>
                </c:pt>
                <c:pt idx="7599">
                  <c:v>85.439605712890597</c:v>
                </c:pt>
                <c:pt idx="7600">
                  <c:v>85.439414978027301</c:v>
                </c:pt>
                <c:pt idx="7601">
                  <c:v>85.439224243164006</c:v>
                </c:pt>
                <c:pt idx="7602">
                  <c:v>85.439033508300696</c:v>
                </c:pt>
                <c:pt idx="7603">
                  <c:v>85.4388427734375</c:v>
                </c:pt>
                <c:pt idx="7604">
                  <c:v>85.438659667968693</c:v>
                </c:pt>
                <c:pt idx="7605">
                  <c:v>85.438468933105398</c:v>
                </c:pt>
                <c:pt idx="7606">
                  <c:v>85.438278198242102</c:v>
                </c:pt>
                <c:pt idx="7607">
                  <c:v>85.438087463378906</c:v>
                </c:pt>
                <c:pt idx="7608">
                  <c:v>85.437896728515597</c:v>
                </c:pt>
                <c:pt idx="7609">
                  <c:v>85.437705993652301</c:v>
                </c:pt>
                <c:pt idx="7610">
                  <c:v>85.437515258789006</c:v>
                </c:pt>
                <c:pt idx="7611">
                  <c:v>85.437332153320298</c:v>
                </c:pt>
                <c:pt idx="7612">
                  <c:v>85.437141418457003</c:v>
                </c:pt>
                <c:pt idx="7613">
                  <c:v>85.436950683593693</c:v>
                </c:pt>
                <c:pt idx="7614">
                  <c:v>85.436759948730398</c:v>
                </c:pt>
                <c:pt idx="7615">
                  <c:v>85.436569213867102</c:v>
                </c:pt>
                <c:pt idx="7616">
                  <c:v>85.436386108398395</c:v>
                </c:pt>
                <c:pt idx="7617">
                  <c:v>85.436195373535099</c:v>
                </c:pt>
                <c:pt idx="7618">
                  <c:v>85.436004638671804</c:v>
                </c:pt>
                <c:pt idx="7619">
                  <c:v>85.435813903808494</c:v>
                </c:pt>
                <c:pt idx="7620">
                  <c:v>85.435623168945298</c:v>
                </c:pt>
                <c:pt idx="7621">
                  <c:v>85.435432434082003</c:v>
                </c:pt>
                <c:pt idx="7622">
                  <c:v>85.435249328613196</c:v>
                </c:pt>
                <c:pt idx="7623">
                  <c:v>85.43505859375</c:v>
                </c:pt>
                <c:pt idx="7624">
                  <c:v>85.434867858886705</c:v>
                </c:pt>
                <c:pt idx="7625">
                  <c:v>85.434677124023395</c:v>
                </c:pt>
                <c:pt idx="7626">
                  <c:v>85.434494018554602</c:v>
                </c:pt>
                <c:pt idx="7627">
                  <c:v>85.434303283691406</c:v>
                </c:pt>
                <c:pt idx="7628">
                  <c:v>85.434112548828097</c:v>
                </c:pt>
                <c:pt idx="7629">
                  <c:v>85.433921813964801</c:v>
                </c:pt>
                <c:pt idx="7630">
                  <c:v>85.433731079101506</c:v>
                </c:pt>
                <c:pt idx="7631">
                  <c:v>85.433547973632798</c:v>
                </c:pt>
                <c:pt idx="7632">
                  <c:v>85.433357238769503</c:v>
                </c:pt>
                <c:pt idx="7633">
                  <c:v>85.433166503906193</c:v>
                </c:pt>
                <c:pt idx="7634">
                  <c:v>85.432975769042898</c:v>
                </c:pt>
                <c:pt idx="7635">
                  <c:v>85.432792663574205</c:v>
                </c:pt>
                <c:pt idx="7636">
                  <c:v>85.432601928710895</c:v>
                </c:pt>
                <c:pt idx="7637">
                  <c:v>85.432411193847599</c:v>
                </c:pt>
                <c:pt idx="7638">
                  <c:v>85.432228088378906</c:v>
                </c:pt>
                <c:pt idx="7639">
                  <c:v>85.432037353515597</c:v>
                </c:pt>
                <c:pt idx="7640">
                  <c:v>85.431846618652301</c:v>
                </c:pt>
                <c:pt idx="7641">
                  <c:v>85.431655883789006</c:v>
                </c:pt>
                <c:pt idx="7642">
                  <c:v>85.431472778320298</c:v>
                </c:pt>
                <c:pt idx="7643">
                  <c:v>85.431282043457003</c:v>
                </c:pt>
                <c:pt idx="7644">
                  <c:v>85.431091308593693</c:v>
                </c:pt>
                <c:pt idx="7645">
                  <c:v>85.430908203125</c:v>
                </c:pt>
                <c:pt idx="7646">
                  <c:v>85.430717468261705</c:v>
                </c:pt>
                <c:pt idx="7647">
                  <c:v>85.430526733398395</c:v>
                </c:pt>
                <c:pt idx="7648">
                  <c:v>85.430335998535099</c:v>
                </c:pt>
                <c:pt idx="7649">
                  <c:v>85.430152893066406</c:v>
                </c:pt>
                <c:pt idx="7650">
                  <c:v>85.429962158203097</c:v>
                </c:pt>
                <c:pt idx="7651">
                  <c:v>85.429771423339801</c:v>
                </c:pt>
                <c:pt idx="7652">
                  <c:v>85.429588317870994</c:v>
                </c:pt>
                <c:pt idx="7653">
                  <c:v>85.429397583007798</c:v>
                </c:pt>
                <c:pt idx="7654">
                  <c:v>85.429206848144503</c:v>
                </c:pt>
                <c:pt idx="7655">
                  <c:v>85.429023742675696</c:v>
                </c:pt>
                <c:pt idx="7656">
                  <c:v>85.4288330078125</c:v>
                </c:pt>
                <c:pt idx="7657">
                  <c:v>85.428642272949205</c:v>
                </c:pt>
                <c:pt idx="7658">
                  <c:v>85.428459167480398</c:v>
                </c:pt>
                <c:pt idx="7659">
                  <c:v>85.428268432617102</c:v>
                </c:pt>
                <c:pt idx="7660">
                  <c:v>85.428077697753906</c:v>
                </c:pt>
                <c:pt idx="7661">
                  <c:v>85.427894592285099</c:v>
                </c:pt>
                <c:pt idx="7662">
                  <c:v>85.427703857421804</c:v>
                </c:pt>
                <c:pt idx="7663">
                  <c:v>85.427520751953097</c:v>
                </c:pt>
                <c:pt idx="7664">
                  <c:v>85.427330017089801</c:v>
                </c:pt>
                <c:pt idx="7665">
                  <c:v>85.427139282226506</c:v>
                </c:pt>
                <c:pt idx="7666">
                  <c:v>85.426956176757798</c:v>
                </c:pt>
                <c:pt idx="7667">
                  <c:v>85.426765441894503</c:v>
                </c:pt>
                <c:pt idx="7668">
                  <c:v>85.426574707031193</c:v>
                </c:pt>
                <c:pt idx="7669">
                  <c:v>85.4263916015625</c:v>
                </c:pt>
                <c:pt idx="7670">
                  <c:v>85.426200866699205</c:v>
                </c:pt>
                <c:pt idx="7671">
                  <c:v>85.426017761230398</c:v>
                </c:pt>
                <c:pt idx="7672">
                  <c:v>85.425827026367102</c:v>
                </c:pt>
                <c:pt idx="7673">
                  <c:v>85.425636291503906</c:v>
                </c:pt>
                <c:pt idx="7674">
                  <c:v>85.425453186035099</c:v>
                </c:pt>
                <c:pt idx="7675">
                  <c:v>85.425262451171804</c:v>
                </c:pt>
                <c:pt idx="7676">
                  <c:v>85.425079345703097</c:v>
                </c:pt>
                <c:pt idx="7677">
                  <c:v>85.424888610839801</c:v>
                </c:pt>
                <c:pt idx="7678">
                  <c:v>85.424705505370994</c:v>
                </c:pt>
                <c:pt idx="7679">
                  <c:v>85.424514770507798</c:v>
                </c:pt>
                <c:pt idx="7680">
                  <c:v>85.424324035644503</c:v>
                </c:pt>
                <c:pt idx="7681">
                  <c:v>85.424140930175696</c:v>
                </c:pt>
                <c:pt idx="7682">
                  <c:v>85.4239501953125</c:v>
                </c:pt>
                <c:pt idx="7683">
                  <c:v>85.423767089843693</c:v>
                </c:pt>
                <c:pt idx="7684">
                  <c:v>85.423576354980398</c:v>
                </c:pt>
                <c:pt idx="7685">
                  <c:v>85.423393249511705</c:v>
                </c:pt>
                <c:pt idx="7686">
                  <c:v>85.423202514648395</c:v>
                </c:pt>
                <c:pt idx="7687">
                  <c:v>85.423019409179602</c:v>
                </c:pt>
                <c:pt idx="7688">
                  <c:v>85.422828674316406</c:v>
                </c:pt>
                <c:pt idx="7689">
                  <c:v>85.422645568847599</c:v>
                </c:pt>
                <c:pt idx="7690">
                  <c:v>85.422454833984304</c:v>
                </c:pt>
                <c:pt idx="7691">
                  <c:v>85.422264099120994</c:v>
                </c:pt>
                <c:pt idx="7692">
                  <c:v>85.422080993652301</c:v>
                </c:pt>
                <c:pt idx="7693">
                  <c:v>85.421890258789006</c:v>
                </c:pt>
                <c:pt idx="7694">
                  <c:v>85.421707153320298</c:v>
                </c:pt>
                <c:pt idx="7695">
                  <c:v>85.421516418457003</c:v>
                </c:pt>
                <c:pt idx="7696">
                  <c:v>85.421333312988196</c:v>
                </c:pt>
                <c:pt idx="7697">
                  <c:v>85.421142578125</c:v>
                </c:pt>
                <c:pt idx="7698">
                  <c:v>85.420959472656193</c:v>
                </c:pt>
                <c:pt idx="7699">
                  <c:v>85.420768737792898</c:v>
                </c:pt>
                <c:pt idx="7700">
                  <c:v>85.420585632324205</c:v>
                </c:pt>
                <c:pt idx="7701">
                  <c:v>85.420394897460895</c:v>
                </c:pt>
                <c:pt idx="7702">
                  <c:v>85.420211791992102</c:v>
                </c:pt>
                <c:pt idx="7703">
                  <c:v>85.420028686523395</c:v>
                </c:pt>
                <c:pt idx="7704">
                  <c:v>85.419837951660099</c:v>
                </c:pt>
                <c:pt idx="7705">
                  <c:v>85.419654846191406</c:v>
                </c:pt>
                <c:pt idx="7706">
                  <c:v>85.419464111328097</c:v>
                </c:pt>
                <c:pt idx="7707">
                  <c:v>85.419281005859304</c:v>
                </c:pt>
                <c:pt idx="7708">
                  <c:v>85.419090270995994</c:v>
                </c:pt>
                <c:pt idx="7709">
                  <c:v>85.418907165527301</c:v>
                </c:pt>
                <c:pt idx="7710">
                  <c:v>85.418716430664006</c:v>
                </c:pt>
                <c:pt idx="7711">
                  <c:v>85.418533325195298</c:v>
                </c:pt>
                <c:pt idx="7712">
                  <c:v>85.418342590332003</c:v>
                </c:pt>
                <c:pt idx="7713">
                  <c:v>85.418159484863196</c:v>
                </c:pt>
                <c:pt idx="7714">
                  <c:v>85.417976379394503</c:v>
                </c:pt>
                <c:pt idx="7715">
                  <c:v>85.417785644531193</c:v>
                </c:pt>
                <c:pt idx="7716">
                  <c:v>85.4176025390625</c:v>
                </c:pt>
                <c:pt idx="7717">
                  <c:v>85.417411804199205</c:v>
                </c:pt>
                <c:pt idx="7718">
                  <c:v>85.417228698730398</c:v>
                </c:pt>
                <c:pt idx="7719">
                  <c:v>85.417037963867102</c:v>
                </c:pt>
                <c:pt idx="7720">
                  <c:v>85.416854858398395</c:v>
                </c:pt>
                <c:pt idx="7721">
                  <c:v>85.416671752929602</c:v>
                </c:pt>
                <c:pt idx="7722">
                  <c:v>85.416481018066406</c:v>
                </c:pt>
                <c:pt idx="7723">
                  <c:v>85.416297912597599</c:v>
                </c:pt>
                <c:pt idx="7724">
                  <c:v>85.416107177734304</c:v>
                </c:pt>
                <c:pt idx="7725">
                  <c:v>85.415924072265597</c:v>
                </c:pt>
                <c:pt idx="7726">
                  <c:v>85.415740966796804</c:v>
                </c:pt>
                <c:pt idx="7727">
                  <c:v>85.415550231933494</c:v>
                </c:pt>
                <c:pt idx="7728">
                  <c:v>85.415367126464801</c:v>
                </c:pt>
                <c:pt idx="7729">
                  <c:v>85.415184020995994</c:v>
                </c:pt>
                <c:pt idx="7730">
                  <c:v>85.414993286132798</c:v>
                </c:pt>
                <c:pt idx="7731">
                  <c:v>85.414810180664006</c:v>
                </c:pt>
                <c:pt idx="7732">
                  <c:v>85.414619445800696</c:v>
                </c:pt>
                <c:pt idx="7733">
                  <c:v>85.414436340332003</c:v>
                </c:pt>
                <c:pt idx="7734">
                  <c:v>85.414253234863196</c:v>
                </c:pt>
                <c:pt idx="7735">
                  <c:v>85.4140625</c:v>
                </c:pt>
                <c:pt idx="7736">
                  <c:v>85.413879394531193</c:v>
                </c:pt>
                <c:pt idx="7737">
                  <c:v>85.4136962890625</c:v>
                </c:pt>
                <c:pt idx="7738">
                  <c:v>85.413505554199205</c:v>
                </c:pt>
                <c:pt idx="7739">
                  <c:v>85.413322448730398</c:v>
                </c:pt>
                <c:pt idx="7740">
                  <c:v>85.413139343261705</c:v>
                </c:pt>
                <c:pt idx="7741">
                  <c:v>85.412948608398395</c:v>
                </c:pt>
                <c:pt idx="7742">
                  <c:v>85.412765502929602</c:v>
                </c:pt>
                <c:pt idx="7743">
                  <c:v>85.412582397460895</c:v>
                </c:pt>
                <c:pt idx="7744">
                  <c:v>85.412391662597599</c:v>
                </c:pt>
                <c:pt idx="7745">
                  <c:v>85.412208557128906</c:v>
                </c:pt>
                <c:pt idx="7746">
                  <c:v>85.412025451660099</c:v>
                </c:pt>
                <c:pt idx="7747">
                  <c:v>85.411834716796804</c:v>
                </c:pt>
                <c:pt idx="7748">
                  <c:v>85.411651611328097</c:v>
                </c:pt>
                <c:pt idx="7749">
                  <c:v>85.411468505859304</c:v>
                </c:pt>
                <c:pt idx="7750">
                  <c:v>85.411285400390597</c:v>
                </c:pt>
                <c:pt idx="7751">
                  <c:v>85.411094665527301</c:v>
                </c:pt>
                <c:pt idx="7752">
                  <c:v>85.410911560058494</c:v>
                </c:pt>
                <c:pt idx="7753">
                  <c:v>85.410728454589801</c:v>
                </c:pt>
                <c:pt idx="7754">
                  <c:v>85.410537719726506</c:v>
                </c:pt>
                <c:pt idx="7755">
                  <c:v>85.410354614257798</c:v>
                </c:pt>
                <c:pt idx="7756">
                  <c:v>85.410171508789006</c:v>
                </c:pt>
                <c:pt idx="7757">
                  <c:v>85.409988403320298</c:v>
                </c:pt>
                <c:pt idx="7758">
                  <c:v>85.409797668457003</c:v>
                </c:pt>
                <c:pt idx="7759">
                  <c:v>85.409614562988196</c:v>
                </c:pt>
                <c:pt idx="7760">
                  <c:v>85.409431457519503</c:v>
                </c:pt>
                <c:pt idx="7761">
                  <c:v>85.409248352050696</c:v>
                </c:pt>
                <c:pt idx="7762">
                  <c:v>85.4090576171875</c:v>
                </c:pt>
                <c:pt idx="7763">
                  <c:v>85.408874511718693</c:v>
                </c:pt>
                <c:pt idx="7764">
                  <c:v>85.40869140625</c:v>
                </c:pt>
                <c:pt idx="7765">
                  <c:v>85.408508300781193</c:v>
                </c:pt>
                <c:pt idx="7766">
                  <c:v>85.408317565917898</c:v>
                </c:pt>
                <c:pt idx="7767">
                  <c:v>85.408134460449205</c:v>
                </c:pt>
                <c:pt idx="7768">
                  <c:v>85.407951354980398</c:v>
                </c:pt>
                <c:pt idx="7769">
                  <c:v>85.407768249511705</c:v>
                </c:pt>
                <c:pt idx="7770">
                  <c:v>85.407585144042898</c:v>
                </c:pt>
                <c:pt idx="7771">
                  <c:v>85.407394409179602</c:v>
                </c:pt>
                <c:pt idx="7772">
                  <c:v>85.407211303710895</c:v>
                </c:pt>
                <c:pt idx="7773">
                  <c:v>85.407028198242102</c:v>
                </c:pt>
                <c:pt idx="7774">
                  <c:v>85.406845092773395</c:v>
                </c:pt>
                <c:pt idx="7775">
                  <c:v>85.406661987304602</c:v>
                </c:pt>
                <c:pt idx="7776">
                  <c:v>85.406471252441406</c:v>
                </c:pt>
                <c:pt idx="7777">
                  <c:v>85.406288146972599</c:v>
                </c:pt>
                <c:pt idx="7778">
                  <c:v>85.406105041503906</c:v>
                </c:pt>
                <c:pt idx="7779">
                  <c:v>85.405921936035099</c:v>
                </c:pt>
                <c:pt idx="7780">
                  <c:v>85.405738830566406</c:v>
                </c:pt>
                <c:pt idx="7781">
                  <c:v>85.405548095703097</c:v>
                </c:pt>
                <c:pt idx="7782">
                  <c:v>85.405364990234304</c:v>
                </c:pt>
                <c:pt idx="7783">
                  <c:v>85.405181884765597</c:v>
                </c:pt>
                <c:pt idx="7784">
                  <c:v>85.404998779296804</c:v>
                </c:pt>
                <c:pt idx="7785">
                  <c:v>85.404815673828097</c:v>
                </c:pt>
                <c:pt idx="7786">
                  <c:v>85.404632568359304</c:v>
                </c:pt>
                <c:pt idx="7787">
                  <c:v>85.404441833495994</c:v>
                </c:pt>
                <c:pt idx="7788">
                  <c:v>85.404258728027301</c:v>
                </c:pt>
                <c:pt idx="7789">
                  <c:v>85.404075622558494</c:v>
                </c:pt>
                <c:pt idx="7790">
                  <c:v>85.403892517089801</c:v>
                </c:pt>
                <c:pt idx="7791">
                  <c:v>85.403709411620994</c:v>
                </c:pt>
                <c:pt idx="7792">
                  <c:v>85.403526306152301</c:v>
                </c:pt>
                <c:pt idx="7793">
                  <c:v>85.403343200683494</c:v>
                </c:pt>
                <c:pt idx="7794">
                  <c:v>85.403160095214801</c:v>
                </c:pt>
                <c:pt idx="7795">
                  <c:v>85.402969360351506</c:v>
                </c:pt>
                <c:pt idx="7796">
                  <c:v>85.402786254882798</c:v>
                </c:pt>
                <c:pt idx="7797">
                  <c:v>85.402603149414006</c:v>
                </c:pt>
                <c:pt idx="7798">
                  <c:v>85.402420043945298</c:v>
                </c:pt>
                <c:pt idx="7799">
                  <c:v>85.402236938476506</c:v>
                </c:pt>
                <c:pt idx="7800">
                  <c:v>85.402053833007798</c:v>
                </c:pt>
                <c:pt idx="7801">
                  <c:v>85.401870727539006</c:v>
                </c:pt>
                <c:pt idx="7802">
                  <c:v>85.401687622070298</c:v>
                </c:pt>
                <c:pt idx="7803">
                  <c:v>85.401504516601506</c:v>
                </c:pt>
                <c:pt idx="7804">
                  <c:v>85.401321411132798</c:v>
                </c:pt>
                <c:pt idx="7805">
                  <c:v>85.401130676269503</c:v>
                </c:pt>
                <c:pt idx="7806">
                  <c:v>85.400947570800696</c:v>
                </c:pt>
                <c:pt idx="7807">
                  <c:v>85.400764465332003</c:v>
                </c:pt>
                <c:pt idx="7808">
                  <c:v>85.400581359863196</c:v>
                </c:pt>
                <c:pt idx="7809">
                  <c:v>85.400398254394503</c:v>
                </c:pt>
                <c:pt idx="7810">
                  <c:v>85.400215148925696</c:v>
                </c:pt>
                <c:pt idx="7811">
                  <c:v>85.400032043457003</c:v>
                </c:pt>
                <c:pt idx="7812">
                  <c:v>85.399848937988196</c:v>
                </c:pt>
                <c:pt idx="7813">
                  <c:v>85.399665832519503</c:v>
                </c:pt>
                <c:pt idx="7814">
                  <c:v>85.399482727050696</c:v>
                </c:pt>
                <c:pt idx="7815">
                  <c:v>85.399299621582003</c:v>
                </c:pt>
                <c:pt idx="7816">
                  <c:v>85.399116516113196</c:v>
                </c:pt>
                <c:pt idx="7817">
                  <c:v>85.398933410644503</c:v>
                </c:pt>
                <c:pt idx="7818">
                  <c:v>85.398750305175696</c:v>
                </c:pt>
                <c:pt idx="7819">
                  <c:v>85.398567199707003</c:v>
                </c:pt>
                <c:pt idx="7820">
                  <c:v>85.398384094238196</c:v>
                </c:pt>
                <c:pt idx="7821">
                  <c:v>85.398200988769503</c:v>
                </c:pt>
                <c:pt idx="7822">
                  <c:v>85.398017883300696</c:v>
                </c:pt>
                <c:pt idx="7823">
                  <c:v>85.397834777832003</c:v>
                </c:pt>
                <c:pt idx="7824">
                  <c:v>85.397651672363196</c:v>
                </c:pt>
                <c:pt idx="7825">
                  <c:v>85.397468566894503</c:v>
                </c:pt>
                <c:pt idx="7826">
                  <c:v>85.397285461425696</c:v>
                </c:pt>
                <c:pt idx="7827">
                  <c:v>85.397102355957003</c:v>
                </c:pt>
                <c:pt idx="7828">
                  <c:v>85.396919250488196</c:v>
                </c:pt>
                <c:pt idx="7829">
                  <c:v>85.396736145019503</c:v>
                </c:pt>
                <c:pt idx="7830">
                  <c:v>85.396553039550696</c:v>
                </c:pt>
                <c:pt idx="7831">
                  <c:v>85.396369934082003</c:v>
                </c:pt>
                <c:pt idx="7832">
                  <c:v>85.396186828613196</c:v>
                </c:pt>
                <c:pt idx="7833">
                  <c:v>85.396003723144503</c:v>
                </c:pt>
                <c:pt idx="7834">
                  <c:v>85.395820617675696</c:v>
                </c:pt>
                <c:pt idx="7835">
                  <c:v>85.395637512207003</c:v>
                </c:pt>
                <c:pt idx="7836">
                  <c:v>85.395454406738196</c:v>
                </c:pt>
                <c:pt idx="7837">
                  <c:v>85.395271301269503</c:v>
                </c:pt>
                <c:pt idx="7838">
                  <c:v>85.395088195800696</c:v>
                </c:pt>
                <c:pt idx="7839">
                  <c:v>85.394905090332003</c:v>
                </c:pt>
                <c:pt idx="7840">
                  <c:v>85.394721984863196</c:v>
                </c:pt>
                <c:pt idx="7841">
                  <c:v>85.394538879394503</c:v>
                </c:pt>
                <c:pt idx="7842">
                  <c:v>85.394355773925696</c:v>
                </c:pt>
                <c:pt idx="7843">
                  <c:v>85.394172668457003</c:v>
                </c:pt>
                <c:pt idx="7844">
                  <c:v>85.393989562988196</c:v>
                </c:pt>
                <c:pt idx="7845">
                  <c:v>85.393806457519503</c:v>
                </c:pt>
                <c:pt idx="7846">
                  <c:v>85.393623352050696</c:v>
                </c:pt>
                <c:pt idx="7847">
                  <c:v>85.393440246582003</c:v>
                </c:pt>
                <c:pt idx="7848">
                  <c:v>85.393264770507798</c:v>
                </c:pt>
                <c:pt idx="7849">
                  <c:v>85.393081665039006</c:v>
                </c:pt>
                <c:pt idx="7850">
                  <c:v>85.392898559570298</c:v>
                </c:pt>
                <c:pt idx="7851">
                  <c:v>85.392715454101506</c:v>
                </c:pt>
                <c:pt idx="7852">
                  <c:v>85.392532348632798</c:v>
                </c:pt>
                <c:pt idx="7853">
                  <c:v>85.392349243164006</c:v>
                </c:pt>
                <c:pt idx="7854">
                  <c:v>85.392166137695298</c:v>
                </c:pt>
                <c:pt idx="7855">
                  <c:v>85.391983032226506</c:v>
                </c:pt>
                <c:pt idx="7856">
                  <c:v>85.391799926757798</c:v>
                </c:pt>
                <c:pt idx="7857">
                  <c:v>85.391616821289006</c:v>
                </c:pt>
                <c:pt idx="7858">
                  <c:v>85.391441345214801</c:v>
                </c:pt>
                <c:pt idx="7859">
                  <c:v>85.391258239745994</c:v>
                </c:pt>
                <c:pt idx="7860">
                  <c:v>85.391075134277301</c:v>
                </c:pt>
                <c:pt idx="7861">
                  <c:v>85.390892028808494</c:v>
                </c:pt>
                <c:pt idx="7862">
                  <c:v>85.390708923339801</c:v>
                </c:pt>
                <c:pt idx="7863">
                  <c:v>85.390525817870994</c:v>
                </c:pt>
                <c:pt idx="7864">
                  <c:v>85.390342712402301</c:v>
                </c:pt>
                <c:pt idx="7865">
                  <c:v>85.390159606933494</c:v>
                </c:pt>
                <c:pt idx="7866">
                  <c:v>85.389984130859304</c:v>
                </c:pt>
                <c:pt idx="7867">
                  <c:v>85.389801025390597</c:v>
                </c:pt>
                <c:pt idx="7868">
                  <c:v>85.389617919921804</c:v>
                </c:pt>
                <c:pt idx="7869">
                  <c:v>85.389434814453097</c:v>
                </c:pt>
                <c:pt idx="7870">
                  <c:v>85.389251708984304</c:v>
                </c:pt>
                <c:pt idx="7871">
                  <c:v>85.389068603515597</c:v>
                </c:pt>
                <c:pt idx="7872">
                  <c:v>85.388893127441406</c:v>
                </c:pt>
                <c:pt idx="7873">
                  <c:v>85.388710021972599</c:v>
                </c:pt>
                <c:pt idx="7874">
                  <c:v>85.388526916503906</c:v>
                </c:pt>
                <c:pt idx="7875">
                  <c:v>85.388343811035099</c:v>
                </c:pt>
                <c:pt idx="7876">
                  <c:v>85.388160705566406</c:v>
                </c:pt>
                <c:pt idx="7877">
                  <c:v>85.387985229492102</c:v>
                </c:pt>
                <c:pt idx="7878">
                  <c:v>85.387802124023395</c:v>
                </c:pt>
                <c:pt idx="7879">
                  <c:v>85.387619018554602</c:v>
                </c:pt>
                <c:pt idx="7880">
                  <c:v>85.387435913085895</c:v>
                </c:pt>
                <c:pt idx="7881">
                  <c:v>85.387252807617102</c:v>
                </c:pt>
                <c:pt idx="7882">
                  <c:v>85.387077331542898</c:v>
                </c:pt>
                <c:pt idx="7883">
                  <c:v>85.386894226074205</c:v>
                </c:pt>
                <c:pt idx="7884">
                  <c:v>85.386711120605398</c:v>
                </c:pt>
                <c:pt idx="7885">
                  <c:v>85.386528015136705</c:v>
                </c:pt>
                <c:pt idx="7886">
                  <c:v>85.386344909667898</c:v>
                </c:pt>
                <c:pt idx="7887">
                  <c:v>85.386169433593693</c:v>
                </c:pt>
                <c:pt idx="7888">
                  <c:v>85.385986328125</c:v>
                </c:pt>
                <c:pt idx="7889">
                  <c:v>85.385803222656193</c:v>
                </c:pt>
                <c:pt idx="7890">
                  <c:v>85.3856201171875</c:v>
                </c:pt>
                <c:pt idx="7891">
                  <c:v>85.385444641113196</c:v>
                </c:pt>
                <c:pt idx="7892">
                  <c:v>85.385261535644503</c:v>
                </c:pt>
                <c:pt idx="7893">
                  <c:v>85.385078430175696</c:v>
                </c:pt>
                <c:pt idx="7894">
                  <c:v>85.384895324707003</c:v>
                </c:pt>
                <c:pt idx="7895">
                  <c:v>85.384719848632798</c:v>
                </c:pt>
                <c:pt idx="7896">
                  <c:v>85.384536743164006</c:v>
                </c:pt>
                <c:pt idx="7897">
                  <c:v>85.384353637695298</c:v>
                </c:pt>
                <c:pt idx="7898">
                  <c:v>85.384170532226506</c:v>
                </c:pt>
                <c:pt idx="7899">
                  <c:v>85.383995056152301</c:v>
                </c:pt>
                <c:pt idx="7900">
                  <c:v>85.383811950683494</c:v>
                </c:pt>
                <c:pt idx="7901">
                  <c:v>85.383628845214801</c:v>
                </c:pt>
                <c:pt idx="7902">
                  <c:v>85.383453369140597</c:v>
                </c:pt>
                <c:pt idx="7903">
                  <c:v>85.383270263671804</c:v>
                </c:pt>
                <c:pt idx="7904">
                  <c:v>85.383087158203097</c:v>
                </c:pt>
                <c:pt idx="7905">
                  <c:v>85.382904052734304</c:v>
                </c:pt>
                <c:pt idx="7906">
                  <c:v>85.382728576660099</c:v>
                </c:pt>
                <c:pt idx="7907">
                  <c:v>85.382545471191406</c:v>
                </c:pt>
                <c:pt idx="7908">
                  <c:v>85.382362365722599</c:v>
                </c:pt>
                <c:pt idx="7909">
                  <c:v>85.382186889648395</c:v>
                </c:pt>
                <c:pt idx="7910">
                  <c:v>85.382003784179602</c:v>
                </c:pt>
                <c:pt idx="7911">
                  <c:v>85.381820678710895</c:v>
                </c:pt>
                <c:pt idx="7912">
                  <c:v>85.381645202636705</c:v>
                </c:pt>
                <c:pt idx="7913">
                  <c:v>85.381462097167898</c:v>
                </c:pt>
                <c:pt idx="7914">
                  <c:v>85.381278991699205</c:v>
                </c:pt>
                <c:pt idx="7915">
                  <c:v>85.381103515625</c:v>
                </c:pt>
                <c:pt idx="7916">
                  <c:v>85.380920410156193</c:v>
                </c:pt>
                <c:pt idx="7917">
                  <c:v>85.3807373046875</c:v>
                </c:pt>
                <c:pt idx="7918">
                  <c:v>85.380561828613196</c:v>
                </c:pt>
                <c:pt idx="7919">
                  <c:v>85.380378723144503</c:v>
                </c:pt>
                <c:pt idx="7920">
                  <c:v>85.380195617675696</c:v>
                </c:pt>
                <c:pt idx="7921">
                  <c:v>85.380020141601506</c:v>
                </c:pt>
                <c:pt idx="7922">
                  <c:v>85.379837036132798</c:v>
                </c:pt>
                <c:pt idx="7923">
                  <c:v>85.379653930664006</c:v>
                </c:pt>
                <c:pt idx="7924">
                  <c:v>85.379478454589801</c:v>
                </c:pt>
                <c:pt idx="7925">
                  <c:v>85.379295349120994</c:v>
                </c:pt>
                <c:pt idx="7926">
                  <c:v>85.379112243652301</c:v>
                </c:pt>
                <c:pt idx="7927">
                  <c:v>85.378936767578097</c:v>
                </c:pt>
                <c:pt idx="7928">
                  <c:v>85.378753662109304</c:v>
                </c:pt>
                <c:pt idx="7929">
                  <c:v>85.378578186035099</c:v>
                </c:pt>
                <c:pt idx="7930">
                  <c:v>85.378395080566406</c:v>
                </c:pt>
                <c:pt idx="7931">
                  <c:v>85.378211975097599</c:v>
                </c:pt>
                <c:pt idx="7932">
                  <c:v>85.378036499023395</c:v>
                </c:pt>
                <c:pt idx="7933">
                  <c:v>85.377853393554602</c:v>
                </c:pt>
                <c:pt idx="7934">
                  <c:v>85.377677917480398</c:v>
                </c:pt>
                <c:pt idx="7935">
                  <c:v>85.377494812011705</c:v>
                </c:pt>
                <c:pt idx="7936">
                  <c:v>85.377311706542898</c:v>
                </c:pt>
                <c:pt idx="7937">
                  <c:v>85.377136230468693</c:v>
                </c:pt>
                <c:pt idx="7938">
                  <c:v>85.376953125</c:v>
                </c:pt>
                <c:pt idx="7939">
                  <c:v>85.376777648925696</c:v>
                </c:pt>
                <c:pt idx="7940">
                  <c:v>85.376594543457003</c:v>
                </c:pt>
                <c:pt idx="7941">
                  <c:v>85.376411437988196</c:v>
                </c:pt>
                <c:pt idx="7942">
                  <c:v>85.376235961914006</c:v>
                </c:pt>
                <c:pt idx="7943">
                  <c:v>85.376052856445298</c:v>
                </c:pt>
                <c:pt idx="7944">
                  <c:v>85.375877380370994</c:v>
                </c:pt>
                <c:pt idx="7945">
                  <c:v>85.375694274902301</c:v>
                </c:pt>
                <c:pt idx="7946">
                  <c:v>85.375518798828097</c:v>
                </c:pt>
                <c:pt idx="7947">
                  <c:v>85.375335693359304</c:v>
                </c:pt>
                <c:pt idx="7948">
                  <c:v>85.375160217285099</c:v>
                </c:pt>
                <c:pt idx="7949">
                  <c:v>85.374977111816406</c:v>
                </c:pt>
                <c:pt idx="7950">
                  <c:v>85.374801635742102</c:v>
                </c:pt>
                <c:pt idx="7951">
                  <c:v>85.374618530273395</c:v>
                </c:pt>
                <c:pt idx="7952">
                  <c:v>85.374435424804602</c:v>
                </c:pt>
                <c:pt idx="7953">
                  <c:v>85.374259948730398</c:v>
                </c:pt>
                <c:pt idx="7954">
                  <c:v>85.374076843261705</c:v>
                </c:pt>
                <c:pt idx="7955">
                  <c:v>85.3739013671875</c:v>
                </c:pt>
                <c:pt idx="7956">
                  <c:v>85.373718261718693</c:v>
                </c:pt>
                <c:pt idx="7957">
                  <c:v>85.373542785644503</c:v>
                </c:pt>
                <c:pt idx="7958">
                  <c:v>85.373359680175696</c:v>
                </c:pt>
                <c:pt idx="7959">
                  <c:v>85.373184204101506</c:v>
                </c:pt>
                <c:pt idx="7960">
                  <c:v>85.373001098632798</c:v>
                </c:pt>
                <c:pt idx="7961">
                  <c:v>85.372825622558494</c:v>
                </c:pt>
                <c:pt idx="7962">
                  <c:v>85.372642517089801</c:v>
                </c:pt>
                <c:pt idx="7963">
                  <c:v>85.372467041015597</c:v>
                </c:pt>
                <c:pt idx="7964">
                  <c:v>85.372283935546804</c:v>
                </c:pt>
                <c:pt idx="7965">
                  <c:v>85.372108459472599</c:v>
                </c:pt>
                <c:pt idx="7966">
                  <c:v>85.371925354003906</c:v>
                </c:pt>
                <c:pt idx="7967">
                  <c:v>85.371749877929602</c:v>
                </c:pt>
                <c:pt idx="7968">
                  <c:v>85.371566772460895</c:v>
                </c:pt>
                <c:pt idx="7969">
                  <c:v>85.371391296386705</c:v>
                </c:pt>
                <c:pt idx="7970">
                  <c:v>85.3712158203125</c:v>
                </c:pt>
                <c:pt idx="7971">
                  <c:v>85.371032714843693</c:v>
                </c:pt>
                <c:pt idx="7972">
                  <c:v>85.370857238769503</c:v>
                </c:pt>
                <c:pt idx="7973">
                  <c:v>85.370674133300696</c:v>
                </c:pt>
                <c:pt idx="7974">
                  <c:v>85.370498657226506</c:v>
                </c:pt>
                <c:pt idx="7975">
                  <c:v>85.370315551757798</c:v>
                </c:pt>
                <c:pt idx="7976">
                  <c:v>85.370140075683494</c:v>
                </c:pt>
                <c:pt idx="7977">
                  <c:v>85.369956970214801</c:v>
                </c:pt>
                <c:pt idx="7978">
                  <c:v>85.369781494140597</c:v>
                </c:pt>
                <c:pt idx="7979">
                  <c:v>85.369606018066406</c:v>
                </c:pt>
                <c:pt idx="7980">
                  <c:v>85.369422912597599</c:v>
                </c:pt>
                <c:pt idx="7981">
                  <c:v>85.369247436523395</c:v>
                </c:pt>
                <c:pt idx="7982">
                  <c:v>85.369064331054602</c:v>
                </c:pt>
                <c:pt idx="7983">
                  <c:v>85.368888854980398</c:v>
                </c:pt>
                <c:pt idx="7984">
                  <c:v>85.368705749511705</c:v>
                </c:pt>
                <c:pt idx="7985">
                  <c:v>85.3685302734375</c:v>
                </c:pt>
                <c:pt idx="7986">
                  <c:v>85.368354797363196</c:v>
                </c:pt>
                <c:pt idx="7987">
                  <c:v>85.368171691894503</c:v>
                </c:pt>
                <c:pt idx="7988">
                  <c:v>85.367996215820298</c:v>
                </c:pt>
                <c:pt idx="7989">
                  <c:v>85.367813110351506</c:v>
                </c:pt>
                <c:pt idx="7990">
                  <c:v>85.367637634277301</c:v>
                </c:pt>
                <c:pt idx="7991">
                  <c:v>85.367462158203097</c:v>
                </c:pt>
                <c:pt idx="7992">
                  <c:v>85.367279052734304</c:v>
                </c:pt>
                <c:pt idx="7993">
                  <c:v>85.367103576660099</c:v>
                </c:pt>
                <c:pt idx="7994">
                  <c:v>85.366928100585895</c:v>
                </c:pt>
                <c:pt idx="7995">
                  <c:v>85.366744995117102</c:v>
                </c:pt>
                <c:pt idx="7996">
                  <c:v>85.366569519042898</c:v>
                </c:pt>
                <c:pt idx="7997">
                  <c:v>85.366386413574205</c:v>
                </c:pt>
                <c:pt idx="7998">
                  <c:v>85.3662109375</c:v>
                </c:pt>
                <c:pt idx="7999">
                  <c:v>85.366035461425696</c:v>
                </c:pt>
                <c:pt idx="8000">
                  <c:v>85.365852355957003</c:v>
                </c:pt>
                <c:pt idx="8001">
                  <c:v>85.365676879882798</c:v>
                </c:pt>
                <c:pt idx="8002">
                  <c:v>85.365501403808494</c:v>
                </c:pt>
                <c:pt idx="8003">
                  <c:v>85.365318298339801</c:v>
                </c:pt>
                <c:pt idx="8004">
                  <c:v>85.365142822265597</c:v>
                </c:pt>
                <c:pt idx="8005">
                  <c:v>85.364967346191406</c:v>
                </c:pt>
                <c:pt idx="8006">
                  <c:v>85.364784240722599</c:v>
                </c:pt>
                <c:pt idx="8007">
                  <c:v>85.364608764648395</c:v>
                </c:pt>
                <c:pt idx="8008">
                  <c:v>85.364433288574205</c:v>
                </c:pt>
                <c:pt idx="8009">
                  <c:v>85.364250183105398</c:v>
                </c:pt>
                <c:pt idx="8010">
                  <c:v>85.364074707031193</c:v>
                </c:pt>
                <c:pt idx="8011">
                  <c:v>85.363899230957003</c:v>
                </c:pt>
                <c:pt idx="8012">
                  <c:v>85.363716125488196</c:v>
                </c:pt>
                <c:pt idx="8013">
                  <c:v>85.363540649414006</c:v>
                </c:pt>
                <c:pt idx="8014">
                  <c:v>85.363365173339801</c:v>
                </c:pt>
                <c:pt idx="8015">
                  <c:v>85.363182067870994</c:v>
                </c:pt>
                <c:pt idx="8016">
                  <c:v>85.363006591796804</c:v>
                </c:pt>
                <c:pt idx="8017">
                  <c:v>85.362831115722599</c:v>
                </c:pt>
                <c:pt idx="8018">
                  <c:v>85.362655639648395</c:v>
                </c:pt>
                <c:pt idx="8019">
                  <c:v>85.362472534179602</c:v>
                </c:pt>
                <c:pt idx="8020">
                  <c:v>85.362297058105398</c:v>
                </c:pt>
                <c:pt idx="8021">
                  <c:v>85.362121582031193</c:v>
                </c:pt>
                <c:pt idx="8022">
                  <c:v>85.3619384765625</c:v>
                </c:pt>
                <c:pt idx="8023">
                  <c:v>85.361763000488196</c:v>
                </c:pt>
                <c:pt idx="8024">
                  <c:v>85.361587524414006</c:v>
                </c:pt>
                <c:pt idx="8025">
                  <c:v>85.361412048339801</c:v>
                </c:pt>
                <c:pt idx="8026">
                  <c:v>85.361228942870994</c:v>
                </c:pt>
                <c:pt idx="8027">
                  <c:v>85.361053466796804</c:v>
                </c:pt>
                <c:pt idx="8028">
                  <c:v>85.360877990722599</c:v>
                </c:pt>
                <c:pt idx="8029">
                  <c:v>85.360702514648395</c:v>
                </c:pt>
                <c:pt idx="8030">
                  <c:v>85.360519409179602</c:v>
                </c:pt>
                <c:pt idx="8031">
                  <c:v>85.360343933105398</c:v>
                </c:pt>
                <c:pt idx="8032">
                  <c:v>85.360168457031193</c:v>
                </c:pt>
                <c:pt idx="8033">
                  <c:v>85.359992980957003</c:v>
                </c:pt>
                <c:pt idx="8034">
                  <c:v>85.359809875488196</c:v>
                </c:pt>
                <c:pt idx="8035">
                  <c:v>85.359634399414006</c:v>
                </c:pt>
                <c:pt idx="8036">
                  <c:v>85.359458923339801</c:v>
                </c:pt>
                <c:pt idx="8037">
                  <c:v>85.359283447265597</c:v>
                </c:pt>
                <c:pt idx="8038">
                  <c:v>85.359107971191406</c:v>
                </c:pt>
                <c:pt idx="8039">
                  <c:v>85.358924865722599</c:v>
                </c:pt>
                <c:pt idx="8040">
                  <c:v>85.358749389648395</c:v>
                </c:pt>
                <c:pt idx="8041">
                  <c:v>85.358573913574205</c:v>
                </c:pt>
                <c:pt idx="8042">
                  <c:v>85.3583984375</c:v>
                </c:pt>
                <c:pt idx="8043">
                  <c:v>85.358222961425696</c:v>
                </c:pt>
                <c:pt idx="8044">
                  <c:v>85.358039855957003</c:v>
                </c:pt>
                <c:pt idx="8045">
                  <c:v>85.357864379882798</c:v>
                </c:pt>
                <c:pt idx="8046">
                  <c:v>85.357688903808494</c:v>
                </c:pt>
                <c:pt idx="8047">
                  <c:v>85.357513427734304</c:v>
                </c:pt>
                <c:pt idx="8048">
                  <c:v>85.357337951660099</c:v>
                </c:pt>
                <c:pt idx="8049">
                  <c:v>85.357154846191406</c:v>
                </c:pt>
                <c:pt idx="8050">
                  <c:v>85.356979370117102</c:v>
                </c:pt>
                <c:pt idx="8051">
                  <c:v>85.356803894042898</c:v>
                </c:pt>
                <c:pt idx="8052">
                  <c:v>85.356628417968693</c:v>
                </c:pt>
                <c:pt idx="8053">
                  <c:v>85.356452941894503</c:v>
                </c:pt>
                <c:pt idx="8054">
                  <c:v>85.356277465820298</c:v>
                </c:pt>
                <c:pt idx="8055">
                  <c:v>85.356094360351506</c:v>
                </c:pt>
                <c:pt idx="8056">
                  <c:v>85.355918884277301</c:v>
                </c:pt>
                <c:pt idx="8057">
                  <c:v>85.355743408203097</c:v>
                </c:pt>
                <c:pt idx="8058">
                  <c:v>85.355567932128906</c:v>
                </c:pt>
                <c:pt idx="8059">
                  <c:v>85.355392456054602</c:v>
                </c:pt>
                <c:pt idx="8060">
                  <c:v>85.355216979980398</c:v>
                </c:pt>
                <c:pt idx="8061">
                  <c:v>85.355041503906193</c:v>
                </c:pt>
                <c:pt idx="8062">
                  <c:v>85.3548583984375</c:v>
                </c:pt>
                <c:pt idx="8063">
                  <c:v>85.354682922363196</c:v>
                </c:pt>
                <c:pt idx="8064">
                  <c:v>85.354507446289006</c:v>
                </c:pt>
                <c:pt idx="8065">
                  <c:v>85.354331970214801</c:v>
                </c:pt>
                <c:pt idx="8066">
                  <c:v>85.354156494140597</c:v>
                </c:pt>
                <c:pt idx="8067">
                  <c:v>85.353981018066406</c:v>
                </c:pt>
                <c:pt idx="8068">
                  <c:v>85.353805541992102</c:v>
                </c:pt>
                <c:pt idx="8069">
                  <c:v>85.353630065917898</c:v>
                </c:pt>
                <c:pt idx="8070">
                  <c:v>85.353454589843693</c:v>
                </c:pt>
                <c:pt idx="8071">
                  <c:v>85.353271484375</c:v>
                </c:pt>
                <c:pt idx="8072">
                  <c:v>85.353096008300696</c:v>
                </c:pt>
                <c:pt idx="8073">
                  <c:v>85.352920532226506</c:v>
                </c:pt>
                <c:pt idx="8074">
                  <c:v>85.352745056152301</c:v>
                </c:pt>
                <c:pt idx="8075">
                  <c:v>85.352569580078097</c:v>
                </c:pt>
                <c:pt idx="8076">
                  <c:v>85.352394104003906</c:v>
                </c:pt>
                <c:pt idx="8077">
                  <c:v>85.352218627929602</c:v>
                </c:pt>
                <c:pt idx="8078">
                  <c:v>85.352043151855398</c:v>
                </c:pt>
                <c:pt idx="8079">
                  <c:v>85.351867675781193</c:v>
                </c:pt>
                <c:pt idx="8080">
                  <c:v>85.351692199707003</c:v>
                </c:pt>
                <c:pt idx="8081">
                  <c:v>85.351516723632798</c:v>
                </c:pt>
                <c:pt idx="8082">
                  <c:v>85.351341247558494</c:v>
                </c:pt>
                <c:pt idx="8083">
                  <c:v>85.351165771484304</c:v>
                </c:pt>
                <c:pt idx="8084">
                  <c:v>85.350990295410099</c:v>
                </c:pt>
                <c:pt idx="8085">
                  <c:v>85.350807189941406</c:v>
                </c:pt>
                <c:pt idx="8086">
                  <c:v>85.350631713867102</c:v>
                </c:pt>
                <c:pt idx="8087">
                  <c:v>85.350456237792898</c:v>
                </c:pt>
                <c:pt idx="8088">
                  <c:v>85.350280761718693</c:v>
                </c:pt>
                <c:pt idx="8089">
                  <c:v>85.350105285644503</c:v>
                </c:pt>
                <c:pt idx="8090">
                  <c:v>85.349929809570298</c:v>
                </c:pt>
                <c:pt idx="8091">
                  <c:v>85.349754333495994</c:v>
                </c:pt>
                <c:pt idx="8092">
                  <c:v>85.349578857421804</c:v>
                </c:pt>
                <c:pt idx="8093">
                  <c:v>85.349403381347599</c:v>
                </c:pt>
                <c:pt idx="8094">
                  <c:v>85.349227905273395</c:v>
                </c:pt>
                <c:pt idx="8095">
                  <c:v>85.349052429199205</c:v>
                </c:pt>
                <c:pt idx="8096">
                  <c:v>85.348876953125</c:v>
                </c:pt>
                <c:pt idx="8097">
                  <c:v>85.348701477050696</c:v>
                </c:pt>
                <c:pt idx="8098">
                  <c:v>85.348526000976506</c:v>
                </c:pt>
                <c:pt idx="8099">
                  <c:v>85.348350524902301</c:v>
                </c:pt>
                <c:pt idx="8100">
                  <c:v>85.348175048828097</c:v>
                </c:pt>
                <c:pt idx="8101">
                  <c:v>85.347999572753906</c:v>
                </c:pt>
                <c:pt idx="8102">
                  <c:v>85.347824096679602</c:v>
                </c:pt>
                <c:pt idx="8103">
                  <c:v>85.347648620605398</c:v>
                </c:pt>
                <c:pt idx="8104">
                  <c:v>85.347473144531193</c:v>
                </c:pt>
                <c:pt idx="8105">
                  <c:v>85.347297668457003</c:v>
                </c:pt>
                <c:pt idx="8106">
                  <c:v>85.347122192382798</c:v>
                </c:pt>
                <c:pt idx="8107">
                  <c:v>85.346946716308494</c:v>
                </c:pt>
                <c:pt idx="8108">
                  <c:v>85.346771240234304</c:v>
                </c:pt>
                <c:pt idx="8109">
                  <c:v>85.346595764160099</c:v>
                </c:pt>
                <c:pt idx="8110">
                  <c:v>85.346420288085895</c:v>
                </c:pt>
                <c:pt idx="8111">
                  <c:v>85.346244812011705</c:v>
                </c:pt>
                <c:pt idx="8112">
                  <c:v>85.346076965332003</c:v>
                </c:pt>
                <c:pt idx="8113">
                  <c:v>85.345901489257798</c:v>
                </c:pt>
                <c:pt idx="8114">
                  <c:v>85.345726013183494</c:v>
                </c:pt>
                <c:pt idx="8115">
                  <c:v>85.345550537109304</c:v>
                </c:pt>
                <c:pt idx="8116">
                  <c:v>85.345375061035099</c:v>
                </c:pt>
                <c:pt idx="8117">
                  <c:v>85.345199584960895</c:v>
                </c:pt>
                <c:pt idx="8118">
                  <c:v>85.345024108886705</c:v>
                </c:pt>
                <c:pt idx="8119">
                  <c:v>85.3448486328125</c:v>
                </c:pt>
                <c:pt idx="8120">
                  <c:v>85.344673156738196</c:v>
                </c:pt>
                <c:pt idx="8121">
                  <c:v>85.344497680664006</c:v>
                </c:pt>
                <c:pt idx="8122">
                  <c:v>85.344322204589801</c:v>
                </c:pt>
                <c:pt idx="8123">
                  <c:v>85.344146728515597</c:v>
                </c:pt>
                <c:pt idx="8124">
                  <c:v>85.343971252441406</c:v>
                </c:pt>
                <c:pt idx="8125">
                  <c:v>85.343803405761705</c:v>
                </c:pt>
                <c:pt idx="8126">
                  <c:v>85.3436279296875</c:v>
                </c:pt>
                <c:pt idx="8127">
                  <c:v>85.343452453613196</c:v>
                </c:pt>
                <c:pt idx="8128">
                  <c:v>85.343276977539006</c:v>
                </c:pt>
                <c:pt idx="8129">
                  <c:v>85.343101501464801</c:v>
                </c:pt>
                <c:pt idx="8130">
                  <c:v>85.342926025390597</c:v>
                </c:pt>
                <c:pt idx="8131">
                  <c:v>85.342750549316406</c:v>
                </c:pt>
                <c:pt idx="8132">
                  <c:v>85.342575073242102</c:v>
                </c:pt>
                <c:pt idx="8133">
                  <c:v>85.342399597167898</c:v>
                </c:pt>
                <c:pt idx="8134">
                  <c:v>85.342231750488196</c:v>
                </c:pt>
                <c:pt idx="8135">
                  <c:v>85.342056274414006</c:v>
                </c:pt>
                <c:pt idx="8136">
                  <c:v>85.341880798339801</c:v>
                </c:pt>
                <c:pt idx="8137">
                  <c:v>85.341705322265597</c:v>
                </c:pt>
                <c:pt idx="8138">
                  <c:v>85.341529846191406</c:v>
                </c:pt>
                <c:pt idx="8139">
                  <c:v>85.341354370117102</c:v>
                </c:pt>
                <c:pt idx="8140">
                  <c:v>85.341178894042898</c:v>
                </c:pt>
                <c:pt idx="8141">
                  <c:v>85.341011047363196</c:v>
                </c:pt>
                <c:pt idx="8142">
                  <c:v>85.340835571289006</c:v>
                </c:pt>
                <c:pt idx="8143">
                  <c:v>85.340660095214801</c:v>
                </c:pt>
                <c:pt idx="8144">
                  <c:v>85.340484619140597</c:v>
                </c:pt>
                <c:pt idx="8145">
                  <c:v>85.340309143066406</c:v>
                </c:pt>
                <c:pt idx="8146">
                  <c:v>85.340133666992102</c:v>
                </c:pt>
                <c:pt idx="8147">
                  <c:v>85.3399658203125</c:v>
                </c:pt>
                <c:pt idx="8148">
                  <c:v>85.339790344238196</c:v>
                </c:pt>
                <c:pt idx="8149">
                  <c:v>85.339614868164006</c:v>
                </c:pt>
                <c:pt idx="8150">
                  <c:v>85.339439392089801</c:v>
                </c:pt>
                <c:pt idx="8151">
                  <c:v>85.339263916015597</c:v>
                </c:pt>
                <c:pt idx="8152">
                  <c:v>85.339088439941406</c:v>
                </c:pt>
                <c:pt idx="8153">
                  <c:v>85.338920593261705</c:v>
                </c:pt>
                <c:pt idx="8154">
                  <c:v>85.3387451171875</c:v>
                </c:pt>
                <c:pt idx="8155">
                  <c:v>85.338569641113196</c:v>
                </c:pt>
                <c:pt idx="8156">
                  <c:v>85.338394165039006</c:v>
                </c:pt>
                <c:pt idx="8157">
                  <c:v>85.338218688964801</c:v>
                </c:pt>
                <c:pt idx="8158">
                  <c:v>85.338050842285099</c:v>
                </c:pt>
                <c:pt idx="8159">
                  <c:v>85.337875366210895</c:v>
                </c:pt>
                <c:pt idx="8160">
                  <c:v>85.337699890136705</c:v>
                </c:pt>
                <c:pt idx="8161">
                  <c:v>85.3375244140625</c:v>
                </c:pt>
                <c:pt idx="8162">
                  <c:v>85.337356567382798</c:v>
                </c:pt>
                <c:pt idx="8163">
                  <c:v>85.337181091308494</c:v>
                </c:pt>
                <c:pt idx="8164">
                  <c:v>85.337005615234304</c:v>
                </c:pt>
                <c:pt idx="8165">
                  <c:v>85.336830139160099</c:v>
                </c:pt>
                <c:pt idx="8166">
                  <c:v>85.336654663085895</c:v>
                </c:pt>
                <c:pt idx="8167">
                  <c:v>85.336486816406193</c:v>
                </c:pt>
                <c:pt idx="8168">
                  <c:v>85.336311340332003</c:v>
                </c:pt>
                <c:pt idx="8169">
                  <c:v>85.336135864257798</c:v>
                </c:pt>
                <c:pt idx="8170">
                  <c:v>85.335960388183494</c:v>
                </c:pt>
                <c:pt idx="8171">
                  <c:v>85.335792541503906</c:v>
                </c:pt>
                <c:pt idx="8172">
                  <c:v>85.335617065429602</c:v>
                </c:pt>
                <c:pt idx="8173">
                  <c:v>85.335441589355398</c:v>
                </c:pt>
                <c:pt idx="8174">
                  <c:v>85.335273742675696</c:v>
                </c:pt>
                <c:pt idx="8175">
                  <c:v>85.335098266601506</c:v>
                </c:pt>
                <c:pt idx="8176">
                  <c:v>85.334922790527301</c:v>
                </c:pt>
                <c:pt idx="8177">
                  <c:v>85.334747314453097</c:v>
                </c:pt>
                <c:pt idx="8178">
                  <c:v>85.334579467773395</c:v>
                </c:pt>
                <c:pt idx="8179">
                  <c:v>85.334403991699205</c:v>
                </c:pt>
                <c:pt idx="8180">
                  <c:v>85.334228515625</c:v>
                </c:pt>
                <c:pt idx="8181">
                  <c:v>85.334053039550696</c:v>
                </c:pt>
                <c:pt idx="8182">
                  <c:v>85.333885192870994</c:v>
                </c:pt>
                <c:pt idx="8183">
                  <c:v>85.333709716796804</c:v>
                </c:pt>
                <c:pt idx="8184">
                  <c:v>85.333534240722599</c:v>
                </c:pt>
                <c:pt idx="8185">
                  <c:v>85.333366394042898</c:v>
                </c:pt>
                <c:pt idx="8186">
                  <c:v>85.333190917968693</c:v>
                </c:pt>
                <c:pt idx="8187">
                  <c:v>85.333015441894503</c:v>
                </c:pt>
                <c:pt idx="8188">
                  <c:v>85.332847595214801</c:v>
                </c:pt>
                <c:pt idx="8189">
                  <c:v>85.332672119140597</c:v>
                </c:pt>
                <c:pt idx="8190">
                  <c:v>85.332496643066406</c:v>
                </c:pt>
                <c:pt idx="8191">
                  <c:v>85.332328796386705</c:v>
                </c:pt>
                <c:pt idx="8192">
                  <c:v>85.3321533203125</c:v>
                </c:pt>
                <c:pt idx="8193">
                  <c:v>85.331977844238196</c:v>
                </c:pt>
                <c:pt idx="8194">
                  <c:v>85.331809997558494</c:v>
                </c:pt>
                <c:pt idx="8195">
                  <c:v>85.331634521484304</c:v>
                </c:pt>
                <c:pt idx="8196">
                  <c:v>85.331459045410099</c:v>
                </c:pt>
                <c:pt idx="8197">
                  <c:v>85.331291198730398</c:v>
                </c:pt>
                <c:pt idx="8198">
                  <c:v>85.331115722656193</c:v>
                </c:pt>
                <c:pt idx="8199">
                  <c:v>85.330940246582003</c:v>
                </c:pt>
                <c:pt idx="8200">
                  <c:v>85.330772399902301</c:v>
                </c:pt>
                <c:pt idx="8201">
                  <c:v>85.330596923828097</c:v>
                </c:pt>
                <c:pt idx="8202">
                  <c:v>85.330421447753906</c:v>
                </c:pt>
                <c:pt idx="8203">
                  <c:v>85.330253601074205</c:v>
                </c:pt>
                <c:pt idx="8204">
                  <c:v>85.330078125</c:v>
                </c:pt>
                <c:pt idx="8205">
                  <c:v>85.329910278320298</c:v>
                </c:pt>
                <c:pt idx="8206">
                  <c:v>85.329734802245994</c:v>
                </c:pt>
                <c:pt idx="8207">
                  <c:v>85.329559326171804</c:v>
                </c:pt>
                <c:pt idx="8208">
                  <c:v>85.329391479492102</c:v>
                </c:pt>
                <c:pt idx="8209">
                  <c:v>85.329216003417898</c:v>
                </c:pt>
                <c:pt idx="8210">
                  <c:v>85.329048156738196</c:v>
                </c:pt>
                <c:pt idx="8211">
                  <c:v>85.328872680664006</c:v>
                </c:pt>
                <c:pt idx="8212">
                  <c:v>85.328697204589801</c:v>
                </c:pt>
                <c:pt idx="8213">
                  <c:v>85.328529357910099</c:v>
                </c:pt>
                <c:pt idx="8214">
                  <c:v>85.328353881835895</c:v>
                </c:pt>
                <c:pt idx="8215">
                  <c:v>85.328186035156193</c:v>
                </c:pt>
                <c:pt idx="8216">
                  <c:v>85.328010559082003</c:v>
                </c:pt>
                <c:pt idx="8217">
                  <c:v>85.327835083007798</c:v>
                </c:pt>
                <c:pt idx="8218">
                  <c:v>85.327667236328097</c:v>
                </c:pt>
                <c:pt idx="8219">
                  <c:v>85.327491760253906</c:v>
                </c:pt>
                <c:pt idx="8220">
                  <c:v>85.327323913574205</c:v>
                </c:pt>
                <c:pt idx="8221">
                  <c:v>85.3271484375</c:v>
                </c:pt>
                <c:pt idx="8222">
                  <c:v>85.326980590820298</c:v>
                </c:pt>
                <c:pt idx="8223">
                  <c:v>85.326805114745994</c:v>
                </c:pt>
                <c:pt idx="8224">
                  <c:v>85.326629638671804</c:v>
                </c:pt>
                <c:pt idx="8225">
                  <c:v>85.326461791992102</c:v>
                </c:pt>
                <c:pt idx="8226">
                  <c:v>85.326286315917898</c:v>
                </c:pt>
                <c:pt idx="8227">
                  <c:v>85.326118469238196</c:v>
                </c:pt>
                <c:pt idx="8228">
                  <c:v>85.325942993164006</c:v>
                </c:pt>
                <c:pt idx="8229">
                  <c:v>85.325775146484304</c:v>
                </c:pt>
                <c:pt idx="8230">
                  <c:v>85.325599670410099</c:v>
                </c:pt>
                <c:pt idx="8231">
                  <c:v>85.325431823730398</c:v>
                </c:pt>
                <c:pt idx="8232">
                  <c:v>85.325256347656193</c:v>
                </c:pt>
                <c:pt idx="8233">
                  <c:v>85.325088500976506</c:v>
                </c:pt>
                <c:pt idx="8234">
                  <c:v>85.324913024902301</c:v>
                </c:pt>
                <c:pt idx="8235">
                  <c:v>85.324745178222599</c:v>
                </c:pt>
                <c:pt idx="8236">
                  <c:v>85.324569702148395</c:v>
                </c:pt>
                <c:pt idx="8237">
                  <c:v>85.324394226074205</c:v>
                </c:pt>
                <c:pt idx="8238">
                  <c:v>85.324226379394503</c:v>
                </c:pt>
                <c:pt idx="8239">
                  <c:v>85.324050903320298</c:v>
                </c:pt>
                <c:pt idx="8240">
                  <c:v>85.323883056640597</c:v>
                </c:pt>
                <c:pt idx="8241">
                  <c:v>85.323707580566406</c:v>
                </c:pt>
                <c:pt idx="8242">
                  <c:v>85.323539733886705</c:v>
                </c:pt>
                <c:pt idx="8243">
                  <c:v>85.3233642578125</c:v>
                </c:pt>
                <c:pt idx="8244">
                  <c:v>85.323196411132798</c:v>
                </c:pt>
                <c:pt idx="8245">
                  <c:v>85.323028564453097</c:v>
                </c:pt>
                <c:pt idx="8246">
                  <c:v>85.322853088378906</c:v>
                </c:pt>
                <c:pt idx="8247">
                  <c:v>85.322685241699205</c:v>
                </c:pt>
                <c:pt idx="8248">
                  <c:v>85.322509765625</c:v>
                </c:pt>
                <c:pt idx="8249">
                  <c:v>85.322341918945298</c:v>
                </c:pt>
                <c:pt idx="8250">
                  <c:v>85.322166442870994</c:v>
                </c:pt>
                <c:pt idx="8251">
                  <c:v>85.321998596191406</c:v>
                </c:pt>
                <c:pt idx="8252">
                  <c:v>85.321823120117102</c:v>
                </c:pt>
                <c:pt idx="8253">
                  <c:v>85.3216552734375</c:v>
                </c:pt>
                <c:pt idx="8254">
                  <c:v>85.321479797363196</c:v>
                </c:pt>
                <c:pt idx="8255">
                  <c:v>85.321311950683494</c:v>
                </c:pt>
                <c:pt idx="8256">
                  <c:v>85.321136474609304</c:v>
                </c:pt>
                <c:pt idx="8257">
                  <c:v>85.320968627929602</c:v>
                </c:pt>
                <c:pt idx="8258">
                  <c:v>85.32080078125</c:v>
                </c:pt>
                <c:pt idx="8259">
                  <c:v>85.320625305175696</c:v>
                </c:pt>
                <c:pt idx="8260">
                  <c:v>85.320457458495994</c:v>
                </c:pt>
                <c:pt idx="8261">
                  <c:v>85.320281982421804</c:v>
                </c:pt>
                <c:pt idx="8262">
                  <c:v>85.320114135742102</c:v>
                </c:pt>
                <c:pt idx="8263">
                  <c:v>85.319938659667898</c:v>
                </c:pt>
                <c:pt idx="8264">
                  <c:v>85.319770812988196</c:v>
                </c:pt>
                <c:pt idx="8265">
                  <c:v>85.319602966308494</c:v>
                </c:pt>
                <c:pt idx="8266">
                  <c:v>85.319427490234304</c:v>
                </c:pt>
                <c:pt idx="8267">
                  <c:v>85.319259643554602</c:v>
                </c:pt>
                <c:pt idx="8268">
                  <c:v>85.319084167480398</c:v>
                </c:pt>
                <c:pt idx="8269">
                  <c:v>85.318916320800696</c:v>
                </c:pt>
                <c:pt idx="8270">
                  <c:v>85.318748474120994</c:v>
                </c:pt>
                <c:pt idx="8271">
                  <c:v>85.318572998046804</c:v>
                </c:pt>
                <c:pt idx="8272">
                  <c:v>85.318405151367102</c:v>
                </c:pt>
                <c:pt idx="8273">
                  <c:v>85.318229675292898</c:v>
                </c:pt>
                <c:pt idx="8274">
                  <c:v>85.318061828613196</c:v>
                </c:pt>
                <c:pt idx="8275">
                  <c:v>85.317893981933494</c:v>
                </c:pt>
                <c:pt idx="8276">
                  <c:v>85.317718505859304</c:v>
                </c:pt>
                <c:pt idx="8277">
                  <c:v>85.317550659179602</c:v>
                </c:pt>
                <c:pt idx="8278">
                  <c:v>85.317375183105398</c:v>
                </c:pt>
                <c:pt idx="8279">
                  <c:v>85.317207336425696</c:v>
                </c:pt>
                <c:pt idx="8280">
                  <c:v>85.317039489745994</c:v>
                </c:pt>
                <c:pt idx="8281">
                  <c:v>85.316864013671804</c:v>
                </c:pt>
                <c:pt idx="8282">
                  <c:v>85.316696166992102</c:v>
                </c:pt>
                <c:pt idx="8283">
                  <c:v>85.3165283203125</c:v>
                </c:pt>
                <c:pt idx="8284">
                  <c:v>85.316352844238196</c:v>
                </c:pt>
                <c:pt idx="8285">
                  <c:v>85.316184997558494</c:v>
                </c:pt>
                <c:pt idx="8286">
                  <c:v>85.316017150878906</c:v>
                </c:pt>
                <c:pt idx="8287">
                  <c:v>85.315841674804602</c:v>
                </c:pt>
                <c:pt idx="8288">
                  <c:v>85.315673828125</c:v>
                </c:pt>
                <c:pt idx="8289">
                  <c:v>85.315505981445298</c:v>
                </c:pt>
                <c:pt idx="8290">
                  <c:v>85.315330505370994</c:v>
                </c:pt>
                <c:pt idx="8291">
                  <c:v>85.315162658691406</c:v>
                </c:pt>
                <c:pt idx="8292">
                  <c:v>85.314994812011705</c:v>
                </c:pt>
                <c:pt idx="8293">
                  <c:v>85.3148193359375</c:v>
                </c:pt>
                <c:pt idx="8294">
                  <c:v>85.314651489257798</c:v>
                </c:pt>
                <c:pt idx="8295">
                  <c:v>85.314483642578097</c:v>
                </c:pt>
                <c:pt idx="8296">
                  <c:v>85.314308166503906</c:v>
                </c:pt>
                <c:pt idx="8297">
                  <c:v>85.314140319824205</c:v>
                </c:pt>
                <c:pt idx="8298">
                  <c:v>85.313972473144503</c:v>
                </c:pt>
                <c:pt idx="8299">
                  <c:v>85.313796997070298</c:v>
                </c:pt>
                <c:pt idx="8300">
                  <c:v>85.313629150390597</c:v>
                </c:pt>
                <c:pt idx="8301">
                  <c:v>85.313461303710895</c:v>
                </c:pt>
                <c:pt idx="8302">
                  <c:v>85.313293457031193</c:v>
                </c:pt>
                <c:pt idx="8303">
                  <c:v>85.313117980957003</c:v>
                </c:pt>
                <c:pt idx="8304">
                  <c:v>85.312950134277301</c:v>
                </c:pt>
                <c:pt idx="8305">
                  <c:v>85.312782287597599</c:v>
                </c:pt>
                <c:pt idx="8306">
                  <c:v>85.312606811523395</c:v>
                </c:pt>
                <c:pt idx="8307">
                  <c:v>85.312438964843693</c:v>
                </c:pt>
                <c:pt idx="8308">
                  <c:v>85.312271118164006</c:v>
                </c:pt>
                <c:pt idx="8309">
                  <c:v>85.312103271484304</c:v>
                </c:pt>
                <c:pt idx="8310">
                  <c:v>85.311927795410099</c:v>
                </c:pt>
                <c:pt idx="8311">
                  <c:v>85.311759948730398</c:v>
                </c:pt>
                <c:pt idx="8312">
                  <c:v>85.311592102050696</c:v>
                </c:pt>
                <c:pt idx="8313">
                  <c:v>85.311424255370994</c:v>
                </c:pt>
                <c:pt idx="8314">
                  <c:v>85.311248779296804</c:v>
                </c:pt>
                <c:pt idx="8315">
                  <c:v>85.311080932617102</c:v>
                </c:pt>
                <c:pt idx="8316">
                  <c:v>85.3109130859375</c:v>
                </c:pt>
                <c:pt idx="8317">
                  <c:v>85.310745239257798</c:v>
                </c:pt>
                <c:pt idx="8318">
                  <c:v>85.310569763183494</c:v>
                </c:pt>
                <c:pt idx="8319">
                  <c:v>85.310401916503906</c:v>
                </c:pt>
                <c:pt idx="8320">
                  <c:v>85.310234069824205</c:v>
                </c:pt>
                <c:pt idx="8321">
                  <c:v>85.310066223144503</c:v>
                </c:pt>
                <c:pt idx="8322">
                  <c:v>85.309898376464801</c:v>
                </c:pt>
                <c:pt idx="8323">
                  <c:v>85.309722900390597</c:v>
                </c:pt>
                <c:pt idx="8324">
                  <c:v>85.309555053710895</c:v>
                </c:pt>
                <c:pt idx="8325">
                  <c:v>85.309387207031193</c:v>
                </c:pt>
                <c:pt idx="8326">
                  <c:v>85.309219360351506</c:v>
                </c:pt>
                <c:pt idx="8327">
                  <c:v>85.309051513671804</c:v>
                </c:pt>
                <c:pt idx="8328">
                  <c:v>85.308876037597599</c:v>
                </c:pt>
                <c:pt idx="8329">
                  <c:v>85.308708190917898</c:v>
                </c:pt>
                <c:pt idx="8330">
                  <c:v>85.308540344238196</c:v>
                </c:pt>
                <c:pt idx="8331">
                  <c:v>85.308372497558494</c:v>
                </c:pt>
                <c:pt idx="8332">
                  <c:v>85.308204650878906</c:v>
                </c:pt>
                <c:pt idx="8333">
                  <c:v>85.308029174804602</c:v>
                </c:pt>
                <c:pt idx="8334">
                  <c:v>85.307861328125</c:v>
                </c:pt>
                <c:pt idx="8335">
                  <c:v>85.307693481445298</c:v>
                </c:pt>
                <c:pt idx="8336">
                  <c:v>85.307525634765597</c:v>
                </c:pt>
                <c:pt idx="8337">
                  <c:v>85.307357788085895</c:v>
                </c:pt>
                <c:pt idx="8338">
                  <c:v>85.307189941406193</c:v>
                </c:pt>
                <c:pt idx="8339">
                  <c:v>85.307014465332003</c:v>
                </c:pt>
                <c:pt idx="8340">
                  <c:v>85.306846618652301</c:v>
                </c:pt>
                <c:pt idx="8341">
                  <c:v>85.306678771972599</c:v>
                </c:pt>
                <c:pt idx="8342">
                  <c:v>85.306510925292898</c:v>
                </c:pt>
                <c:pt idx="8343">
                  <c:v>85.306343078613196</c:v>
                </c:pt>
                <c:pt idx="8344">
                  <c:v>85.306175231933494</c:v>
                </c:pt>
                <c:pt idx="8345">
                  <c:v>85.305999755859304</c:v>
                </c:pt>
                <c:pt idx="8346">
                  <c:v>85.305831909179602</c:v>
                </c:pt>
                <c:pt idx="8347">
                  <c:v>85.3056640625</c:v>
                </c:pt>
                <c:pt idx="8348">
                  <c:v>85.305496215820298</c:v>
                </c:pt>
                <c:pt idx="8349">
                  <c:v>85.305328369140597</c:v>
                </c:pt>
                <c:pt idx="8350">
                  <c:v>85.305160522460895</c:v>
                </c:pt>
                <c:pt idx="8351">
                  <c:v>85.304992675781193</c:v>
                </c:pt>
                <c:pt idx="8352">
                  <c:v>85.304824829101506</c:v>
                </c:pt>
                <c:pt idx="8353">
                  <c:v>85.304649353027301</c:v>
                </c:pt>
                <c:pt idx="8354">
                  <c:v>85.304481506347599</c:v>
                </c:pt>
                <c:pt idx="8355">
                  <c:v>85.304313659667898</c:v>
                </c:pt>
                <c:pt idx="8356">
                  <c:v>85.304145812988196</c:v>
                </c:pt>
                <c:pt idx="8357">
                  <c:v>85.303977966308494</c:v>
                </c:pt>
                <c:pt idx="8358">
                  <c:v>85.303810119628906</c:v>
                </c:pt>
                <c:pt idx="8359">
                  <c:v>85.303642272949205</c:v>
                </c:pt>
                <c:pt idx="8360">
                  <c:v>85.303474426269503</c:v>
                </c:pt>
                <c:pt idx="8361">
                  <c:v>85.303306579589801</c:v>
                </c:pt>
                <c:pt idx="8362">
                  <c:v>85.303138732910099</c:v>
                </c:pt>
                <c:pt idx="8363">
                  <c:v>85.302963256835895</c:v>
                </c:pt>
                <c:pt idx="8364">
                  <c:v>85.302795410156193</c:v>
                </c:pt>
                <c:pt idx="8365">
                  <c:v>85.302627563476506</c:v>
                </c:pt>
                <c:pt idx="8366">
                  <c:v>85.302459716796804</c:v>
                </c:pt>
                <c:pt idx="8367">
                  <c:v>85.302291870117102</c:v>
                </c:pt>
                <c:pt idx="8368">
                  <c:v>85.3021240234375</c:v>
                </c:pt>
                <c:pt idx="8369">
                  <c:v>85.301956176757798</c:v>
                </c:pt>
                <c:pt idx="8370">
                  <c:v>85.301788330078097</c:v>
                </c:pt>
                <c:pt idx="8371">
                  <c:v>85.301620483398395</c:v>
                </c:pt>
                <c:pt idx="8372">
                  <c:v>85.301452636718693</c:v>
                </c:pt>
                <c:pt idx="8373">
                  <c:v>85.301284790039006</c:v>
                </c:pt>
                <c:pt idx="8374">
                  <c:v>85.301116943359304</c:v>
                </c:pt>
                <c:pt idx="8375">
                  <c:v>85.300949096679602</c:v>
                </c:pt>
                <c:pt idx="8376">
                  <c:v>85.30078125</c:v>
                </c:pt>
                <c:pt idx="8377">
                  <c:v>85.300613403320298</c:v>
                </c:pt>
                <c:pt idx="8378">
                  <c:v>85.300445556640597</c:v>
                </c:pt>
                <c:pt idx="8379">
                  <c:v>85.300277709960895</c:v>
                </c:pt>
                <c:pt idx="8380">
                  <c:v>85.300109863281193</c:v>
                </c:pt>
                <c:pt idx="8381">
                  <c:v>85.299942016601506</c:v>
                </c:pt>
                <c:pt idx="8382">
                  <c:v>85.299774169921804</c:v>
                </c:pt>
                <c:pt idx="8383">
                  <c:v>85.299606323242102</c:v>
                </c:pt>
                <c:pt idx="8384">
                  <c:v>85.2994384765625</c:v>
                </c:pt>
                <c:pt idx="8385">
                  <c:v>85.299270629882798</c:v>
                </c:pt>
                <c:pt idx="8386">
                  <c:v>85.299102783203097</c:v>
                </c:pt>
                <c:pt idx="8387">
                  <c:v>85.298934936523395</c:v>
                </c:pt>
                <c:pt idx="8388">
                  <c:v>85.298767089843693</c:v>
                </c:pt>
                <c:pt idx="8389">
                  <c:v>85.298599243164006</c:v>
                </c:pt>
                <c:pt idx="8390">
                  <c:v>85.298431396484304</c:v>
                </c:pt>
                <c:pt idx="8391">
                  <c:v>85.298263549804602</c:v>
                </c:pt>
                <c:pt idx="8392">
                  <c:v>85.298095703125</c:v>
                </c:pt>
                <c:pt idx="8393">
                  <c:v>85.297927856445298</c:v>
                </c:pt>
                <c:pt idx="8394">
                  <c:v>85.297760009765597</c:v>
                </c:pt>
                <c:pt idx="8395">
                  <c:v>85.297592163085895</c:v>
                </c:pt>
                <c:pt idx="8396">
                  <c:v>85.297424316406193</c:v>
                </c:pt>
                <c:pt idx="8397">
                  <c:v>85.297256469726506</c:v>
                </c:pt>
                <c:pt idx="8398">
                  <c:v>85.297088623046804</c:v>
                </c:pt>
                <c:pt idx="8399">
                  <c:v>85.296920776367102</c:v>
                </c:pt>
                <c:pt idx="8400">
                  <c:v>85.2967529296875</c:v>
                </c:pt>
                <c:pt idx="8401">
                  <c:v>85.296585083007798</c:v>
                </c:pt>
                <c:pt idx="8402">
                  <c:v>85.296417236328097</c:v>
                </c:pt>
                <c:pt idx="8403">
                  <c:v>85.296249389648395</c:v>
                </c:pt>
                <c:pt idx="8404">
                  <c:v>85.296081542968693</c:v>
                </c:pt>
                <c:pt idx="8405">
                  <c:v>85.295913696289006</c:v>
                </c:pt>
                <c:pt idx="8406">
                  <c:v>85.295745849609304</c:v>
                </c:pt>
                <c:pt idx="8407">
                  <c:v>85.295578002929602</c:v>
                </c:pt>
                <c:pt idx="8408">
                  <c:v>85.29541015625</c:v>
                </c:pt>
                <c:pt idx="8409">
                  <c:v>85.295242309570298</c:v>
                </c:pt>
                <c:pt idx="8410">
                  <c:v>85.295074462890597</c:v>
                </c:pt>
                <c:pt idx="8411">
                  <c:v>85.294914245605398</c:v>
                </c:pt>
                <c:pt idx="8412">
                  <c:v>85.294746398925696</c:v>
                </c:pt>
                <c:pt idx="8413">
                  <c:v>85.294578552245994</c:v>
                </c:pt>
                <c:pt idx="8414">
                  <c:v>85.294410705566406</c:v>
                </c:pt>
                <c:pt idx="8415">
                  <c:v>85.294242858886705</c:v>
                </c:pt>
                <c:pt idx="8416">
                  <c:v>85.294075012207003</c:v>
                </c:pt>
                <c:pt idx="8417">
                  <c:v>85.293907165527301</c:v>
                </c:pt>
                <c:pt idx="8418">
                  <c:v>85.293739318847599</c:v>
                </c:pt>
                <c:pt idx="8419">
                  <c:v>85.293571472167898</c:v>
                </c:pt>
                <c:pt idx="8420">
                  <c:v>85.293403625488196</c:v>
                </c:pt>
                <c:pt idx="8421">
                  <c:v>85.293243408203097</c:v>
                </c:pt>
                <c:pt idx="8422">
                  <c:v>85.293075561523395</c:v>
                </c:pt>
                <c:pt idx="8423">
                  <c:v>85.292907714843693</c:v>
                </c:pt>
                <c:pt idx="8424">
                  <c:v>85.292739868164006</c:v>
                </c:pt>
                <c:pt idx="8425">
                  <c:v>85.292572021484304</c:v>
                </c:pt>
                <c:pt idx="8426">
                  <c:v>85.292404174804602</c:v>
                </c:pt>
                <c:pt idx="8427">
                  <c:v>85.292236328125</c:v>
                </c:pt>
                <c:pt idx="8428">
                  <c:v>85.292068481445298</c:v>
                </c:pt>
                <c:pt idx="8429">
                  <c:v>85.291908264160099</c:v>
                </c:pt>
                <c:pt idx="8430">
                  <c:v>85.291740417480398</c:v>
                </c:pt>
                <c:pt idx="8431">
                  <c:v>85.291572570800696</c:v>
                </c:pt>
                <c:pt idx="8432">
                  <c:v>85.291404724120994</c:v>
                </c:pt>
                <c:pt idx="8433">
                  <c:v>85.291236877441406</c:v>
                </c:pt>
                <c:pt idx="8434">
                  <c:v>85.291069030761705</c:v>
                </c:pt>
                <c:pt idx="8435">
                  <c:v>85.290901184082003</c:v>
                </c:pt>
                <c:pt idx="8436">
                  <c:v>85.290740966796804</c:v>
                </c:pt>
                <c:pt idx="8437">
                  <c:v>85.290573120117102</c:v>
                </c:pt>
                <c:pt idx="8438">
                  <c:v>85.2904052734375</c:v>
                </c:pt>
                <c:pt idx="8439">
                  <c:v>85.290237426757798</c:v>
                </c:pt>
                <c:pt idx="8440">
                  <c:v>85.290069580078097</c:v>
                </c:pt>
                <c:pt idx="8441">
                  <c:v>85.289901733398395</c:v>
                </c:pt>
                <c:pt idx="8442">
                  <c:v>85.289741516113196</c:v>
                </c:pt>
                <c:pt idx="8443">
                  <c:v>85.289573669433494</c:v>
                </c:pt>
                <c:pt idx="8444">
                  <c:v>85.289405822753906</c:v>
                </c:pt>
                <c:pt idx="8445">
                  <c:v>85.289237976074205</c:v>
                </c:pt>
                <c:pt idx="8446">
                  <c:v>85.289070129394503</c:v>
                </c:pt>
                <c:pt idx="8447">
                  <c:v>85.288909912109304</c:v>
                </c:pt>
                <c:pt idx="8448">
                  <c:v>85.288742065429602</c:v>
                </c:pt>
                <c:pt idx="8449">
                  <c:v>85.28857421875</c:v>
                </c:pt>
                <c:pt idx="8450">
                  <c:v>85.288406372070298</c:v>
                </c:pt>
                <c:pt idx="8451">
                  <c:v>85.288238525390597</c:v>
                </c:pt>
                <c:pt idx="8452">
                  <c:v>85.288078308105398</c:v>
                </c:pt>
                <c:pt idx="8453">
                  <c:v>85.287910461425696</c:v>
                </c:pt>
                <c:pt idx="8454">
                  <c:v>85.287742614745994</c:v>
                </c:pt>
                <c:pt idx="8455">
                  <c:v>85.287574768066406</c:v>
                </c:pt>
                <c:pt idx="8456">
                  <c:v>85.287414550781193</c:v>
                </c:pt>
                <c:pt idx="8457">
                  <c:v>85.287246704101506</c:v>
                </c:pt>
                <c:pt idx="8458">
                  <c:v>85.287078857421804</c:v>
                </c:pt>
                <c:pt idx="8459">
                  <c:v>85.286911010742102</c:v>
                </c:pt>
                <c:pt idx="8460">
                  <c:v>85.286750793457003</c:v>
                </c:pt>
                <c:pt idx="8461">
                  <c:v>85.286582946777301</c:v>
                </c:pt>
                <c:pt idx="8462">
                  <c:v>85.286415100097599</c:v>
                </c:pt>
                <c:pt idx="8463">
                  <c:v>85.286247253417898</c:v>
                </c:pt>
                <c:pt idx="8464">
                  <c:v>85.286087036132798</c:v>
                </c:pt>
                <c:pt idx="8465">
                  <c:v>85.285919189453097</c:v>
                </c:pt>
                <c:pt idx="8466">
                  <c:v>85.285751342773395</c:v>
                </c:pt>
                <c:pt idx="8467">
                  <c:v>85.285583496093693</c:v>
                </c:pt>
                <c:pt idx="8468">
                  <c:v>85.285423278808494</c:v>
                </c:pt>
                <c:pt idx="8469">
                  <c:v>85.285255432128906</c:v>
                </c:pt>
                <c:pt idx="8470">
                  <c:v>85.285087585449205</c:v>
                </c:pt>
                <c:pt idx="8471">
                  <c:v>85.284919738769503</c:v>
                </c:pt>
                <c:pt idx="8472">
                  <c:v>85.284759521484304</c:v>
                </c:pt>
                <c:pt idx="8473">
                  <c:v>85.284591674804602</c:v>
                </c:pt>
                <c:pt idx="8474">
                  <c:v>85.284423828125</c:v>
                </c:pt>
                <c:pt idx="8475">
                  <c:v>85.284263610839801</c:v>
                </c:pt>
                <c:pt idx="8476">
                  <c:v>85.284095764160099</c:v>
                </c:pt>
                <c:pt idx="8477">
                  <c:v>85.283927917480398</c:v>
                </c:pt>
                <c:pt idx="8478">
                  <c:v>85.283760070800696</c:v>
                </c:pt>
                <c:pt idx="8479">
                  <c:v>85.283599853515597</c:v>
                </c:pt>
                <c:pt idx="8480">
                  <c:v>85.283432006835895</c:v>
                </c:pt>
                <c:pt idx="8481">
                  <c:v>85.283264160156193</c:v>
                </c:pt>
                <c:pt idx="8482">
                  <c:v>85.283103942870994</c:v>
                </c:pt>
                <c:pt idx="8483">
                  <c:v>85.282936096191406</c:v>
                </c:pt>
                <c:pt idx="8484">
                  <c:v>85.282768249511705</c:v>
                </c:pt>
                <c:pt idx="8485">
                  <c:v>85.282608032226506</c:v>
                </c:pt>
                <c:pt idx="8486">
                  <c:v>85.282440185546804</c:v>
                </c:pt>
                <c:pt idx="8487">
                  <c:v>85.282272338867102</c:v>
                </c:pt>
                <c:pt idx="8488">
                  <c:v>85.282112121582003</c:v>
                </c:pt>
                <c:pt idx="8489">
                  <c:v>85.281944274902301</c:v>
                </c:pt>
                <c:pt idx="8490">
                  <c:v>85.281776428222599</c:v>
                </c:pt>
                <c:pt idx="8491">
                  <c:v>85.2816162109375</c:v>
                </c:pt>
                <c:pt idx="8492">
                  <c:v>85.281448364257798</c:v>
                </c:pt>
                <c:pt idx="8493">
                  <c:v>85.281280517578097</c:v>
                </c:pt>
                <c:pt idx="8494">
                  <c:v>85.281120300292898</c:v>
                </c:pt>
                <c:pt idx="8495">
                  <c:v>85.280952453613196</c:v>
                </c:pt>
                <c:pt idx="8496">
                  <c:v>85.280784606933494</c:v>
                </c:pt>
                <c:pt idx="8497">
                  <c:v>85.280624389648395</c:v>
                </c:pt>
                <c:pt idx="8498">
                  <c:v>85.280456542968693</c:v>
                </c:pt>
                <c:pt idx="8499">
                  <c:v>85.280296325683494</c:v>
                </c:pt>
                <c:pt idx="8500">
                  <c:v>85.280128479003906</c:v>
                </c:pt>
                <c:pt idx="8501">
                  <c:v>85.279960632324205</c:v>
                </c:pt>
                <c:pt idx="8502">
                  <c:v>85.279800415039006</c:v>
                </c:pt>
                <c:pt idx="8503">
                  <c:v>85.279632568359304</c:v>
                </c:pt>
                <c:pt idx="8504">
                  <c:v>85.279464721679602</c:v>
                </c:pt>
                <c:pt idx="8505">
                  <c:v>85.279304504394503</c:v>
                </c:pt>
                <c:pt idx="8506">
                  <c:v>85.279136657714801</c:v>
                </c:pt>
                <c:pt idx="8507">
                  <c:v>85.278976440429602</c:v>
                </c:pt>
                <c:pt idx="8508">
                  <c:v>85.27880859375</c:v>
                </c:pt>
                <c:pt idx="8509">
                  <c:v>85.278640747070298</c:v>
                </c:pt>
                <c:pt idx="8510">
                  <c:v>85.278480529785099</c:v>
                </c:pt>
                <c:pt idx="8511">
                  <c:v>85.278312683105398</c:v>
                </c:pt>
                <c:pt idx="8512">
                  <c:v>85.278152465820298</c:v>
                </c:pt>
                <c:pt idx="8513">
                  <c:v>85.277984619140597</c:v>
                </c:pt>
                <c:pt idx="8514">
                  <c:v>85.277816772460895</c:v>
                </c:pt>
                <c:pt idx="8515">
                  <c:v>85.277656555175696</c:v>
                </c:pt>
                <c:pt idx="8516">
                  <c:v>85.277488708495994</c:v>
                </c:pt>
                <c:pt idx="8517">
                  <c:v>85.277328491210895</c:v>
                </c:pt>
                <c:pt idx="8518">
                  <c:v>85.277160644531193</c:v>
                </c:pt>
                <c:pt idx="8519">
                  <c:v>85.277000427245994</c:v>
                </c:pt>
                <c:pt idx="8520">
                  <c:v>85.276832580566406</c:v>
                </c:pt>
                <c:pt idx="8521">
                  <c:v>85.276672363281193</c:v>
                </c:pt>
                <c:pt idx="8522">
                  <c:v>85.276504516601506</c:v>
                </c:pt>
                <c:pt idx="8523">
                  <c:v>85.276336669921804</c:v>
                </c:pt>
                <c:pt idx="8524">
                  <c:v>85.276176452636705</c:v>
                </c:pt>
                <c:pt idx="8525">
                  <c:v>85.276008605957003</c:v>
                </c:pt>
                <c:pt idx="8526">
                  <c:v>85.275848388671804</c:v>
                </c:pt>
                <c:pt idx="8527">
                  <c:v>85.275680541992102</c:v>
                </c:pt>
                <c:pt idx="8528">
                  <c:v>85.275520324707003</c:v>
                </c:pt>
                <c:pt idx="8529">
                  <c:v>85.275352478027301</c:v>
                </c:pt>
                <c:pt idx="8530">
                  <c:v>85.275192260742102</c:v>
                </c:pt>
                <c:pt idx="8531">
                  <c:v>85.2750244140625</c:v>
                </c:pt>
                <c:pt idx="8532">
                  <c:v>85.274864196777301</c:v>
                </c:pt>
                <c:pt idx="8533">
                  <c:v>85.274696350097599</c:v>
                </c:pt>
                <c:pt idx="8534">
                  <c:v>85.2745361328125</c:v>
                </c:pt>
                <c:pt idx="8535">
                  <c:v>85.274368286132798</c:v>
                </c:pt>
                <c:pt idx="8536">
                  <c:v>85.274208068847599</c:v>
                </c:pt>
                <c:pt idx="8537">
                  <c:v>85.274040222167898</c:v>
                </c:pt>
                <c:pt idx="8538">
                  <c:v>85.273880004882798</c:v>
                </c:pt>
                <c:pt idx="8539">
                  <c:v>85.273712158203097</c:v>
                </c:pt>
                <c:pt idx="8540">
                  <c:v>85.273551940917898</c:v>
                </c:pt>
                <c:pt idx="8541">
                  <c:v>85.273384094238196</c:v>
                </c:pt>
                <c:pt idx="8542">
                  <c:v>85.273223876953097</c:v>
                </c:pt>
                <c:pt idx="8543">
                  <c:v>85.273056030273395</c:v>
                </c:pt>
                <c:pt idx="8544">
                  <c:v>85.272895812988196</c:v>
                </c:pt>
                <c:pt idx="8545">
                  <c:v>85.272727966308494</c:v>
                </c:pt>
                <c:pt idx="8546">
                  <c:v>85.272567749023395</c:v>
                </c:pt>
                <c:pt idx="8547">
                  <c:v>85.272399902343693</c:v>
                </c:pt>
                <c:pt idx="8548">
                  <c:v>85.272239685058494</c:v>
                </c:pt>
                <c:pt idx="8549">
                  <c:v>85.272071838378906</c:v>
                </c:pt>
                <c:pt idx="8550">
                  <c:v>85.271911621093693</c:v>
                </c:pt>
                <c:pt idx="8551">
                  <c:v>85.271743774414006</c:v>
                </c:pt>
                <c:pt idx="8552">
                  <c:v>85.271583557128906</c:v>
                </c:pt>
                <c:pt idx="8553">
                  <c:v>85.271415710449205</c:v>
                </c:pt>
                <c:pt idx="8554">
                  <c:v>85.271255493164006</c:v>
                </c:pt>
                <c:pt idx="8555">
                  <c:v>85.271087646484304</c:v>
                </c:pt>
                <c:pt idx="8556">
                  <c:v>85.270927429199205</c:v>
                </c:pt>
                <c:pt idx="8557">
                  <c:v>85.270767211914006</c:v>
                </c:pt>
                <c:pt idx="8558">
                  <c:v>85.270599365234304</c:v>
                </c:pt>
                <c:pt idx="8559">
                  <c:v>85.270439147949205</c:v>
                </c:pt>
                <c:pt idx="8560">
                  <c:v>85.270271301269503</c:v>
                </c:pt>
                <c:pt idx="8561">
                  <c:v>85.270111083984304</c:v>
                </c:pt>
                <c:pt idx="8562">
                  <c:v>85.269943237304602</c:v>
                </c:pt>
                <c:pt idx="8563">
                  <c:v>85.269783020019503</c:v>
                </c:pt>
                <c:pt idx="8564">
                  <c:v>85.269622802734304</c:v>
                </c:pt>
                <c:pt idx="8565">
                  <c:v>85.269454956054602</c:v>
                </c:pt>
                <c:pt idx="8566">
                  <c:v>85.269294738769503</c:v>
                </c:pt>
                <c:pt idx="8567">
                  <c:v>85.269126892089801</c:v>
                </c:pt>
                <c:pt idx="8568">
                  <c:v>85.268966674804602</c:v>
                </c:pt>
                <c:pt idx="8569">
                  <c:v>85.268806457519503</c:v>
                </c:pt>
                <c:pt idx="8570">
                  <c:v>85.268638610839801</c:v>
                </c:pt>
                <c:pt idx="8571">
                  <c:v>85.268478393554602</c:v>
                </c:pt>
                <c:pt idx="8572">
                  <c:v>85.268310546875</c:v>
                </c:pt>
                <c:pt idx="8573">
                  <c:v>85.268150329589801</c:v>
                </c:pt>
                <c:pt idx="8574">
                  <c:v>85.267990112304602</c:v>
                </c:pt>
                <c:pt idx="8575">
                  <c:v>85.267822265625</c:v>
                </c:pt>
                <c:pt idx="8576">
                  <c:v>85.267662048339801</c:v>
                </c:pt>
                <c:pt idx="8577">
                  <c:v>85.267494201660099</c:v>
                </c:pt>
                <c:pt idx="8578">
                  <c:v>85.267333984375</c:v>
                </c:pt>
                <c:pt idx="8579">
                  <c:v>85.267173767089801</c:v>
                </c:pt>
                <c:pt idx="8580">
                  <c:v>85.267005920410099</c:v>
                </c:pt>
                <c:pt idx="8581">
                  <c:v>85.266845703125</c:v>
                </c:pt>
                <c:pt idx="8582">
                  <c:v>85.266685485839801</c:v>
                </c:pt>
                <c:pt idx="8583">
                  <c:v>85.266517639160099</c:v>
                </c:pt>
                <c:pt idx="8584">
                  <c:v>85.266357421875</c:v>
                </c:pt>
                <c:pt idx="8585">
                  <c:v>85.266197204589801</c:v>
                </c:pt>
                <c:pt idx="8586">
                  <c:v>85.266029357910099</c:v>
                </c:pt>
                <c:pt idx="8587">
                  <c:v>85.265869140625</c:v>
                </c:pt>
                <c:pt idx="8588">
                  <c:v>85.265708923339801</c:v>
                </c:pt>
                <c:pt idx="8589">
                  <c:v>85.265541076660099</c:v>
                </c:pt>
                <c:pt idx="8590">
                  <c:v>85.265380859375</c:v>
                </c:pt>
                <c:pt idx="8591">
                  <c:v>85.265220642089801</c:v>
                </c:pt>
                <c:pt idx="8592">
                  <c:v>85.265052795410099</c:v>
                </c:pt>
                <c:pt idx="8593">
                  <c:v>85.264892578125</c:v>
                </c:pt>
                <c:pt idx="8594">
                  <c:v>85.264732360839801</c:v>
                </c:pt>
                <c:pt idx="8595">
                  <c:v>85.264564514160099</c:v>
                </c:pt>
                <c:pt idx="8596">
                  <c:v>85.264404296875</c:v>
                </c:pt>
                <c:pt idx="8597">
                  <c:v>85.264244079589801</c:v>
                </c:pt>
                <c:pt idx="8598">
                  <c:v>85.264076232910099</c:v>
                </c:pt>
                <c:pt idx="8599">
                  <c:v>85.263916015625</c:v>
                </c:pt>
                <c:pt idx="8600">
                  <c:v>85.263755798339801</c:v>
                </c:pt>
                <c:pt idx="8601">
                  <c:v>85.263587951660099</c:v>
                </c:pt>
                <c:pt idx="8602">
                  <c:v>85.263427734375</c:v>
                </c:pt>
                <c:pt idx="8603">
                  <c:v>85.263267517089801</c:v>
                </c:pt>
                <c:pt idx="8604">
                  <c:v>85.263107299804602</c:v>
                </c:pt>
                <c:pt idx="8605">
                  <c:v>85.262939453125</c:v>
                </c:pt>
                <c:pt idx="8606">
                  <c:v>85.262779235839801</c:v>
                </c:pt>
                <c:pt idx="8607">
                  <c:v>85.262619018554602</c:v>
                </c:pt>
                <c:pt idx="8608">
                  <c:v>85.262451171875</c:v>
                </c:pt>
                <c:pt idx="8609">
                  <c:v>85.262290954589801</c:v>
                </c:pt>
                <c:pt idx="8610">
                  <c:v>85.262130737304602</c:v>
                </c:pt>
                <c:pt idx="8611">
                  <c:v>85.261970520019503</c:v>
                </c:pt>
                <c:pt idx="8612">
                  <c:v>85.261802673339801</c:v>
                </c:pt>
                <c:pt idx="8613">
                  <c:v>85.261642456054602</c:v>
                </c:pt>
                <c:pt idx="8614">
                  <c:v>85.261482238769503</c:v>
                </c:pt>
                <c:pt idx="8615">
                  <c:v>85.261322021484304</c:v>
                </c:pt>
                <c:pt idx="8616">
                  <c:v>85.261154174804602</c:v>
                </c:pt>
                <c:pt idx="8617">
                  <c:v>85.260993957519503</c:v>
                </c:pt>
                <c:pt idx="8618">
                  <c:v>85.260833740234304</c:v>
                </c:pt>
                <c:pt idx="8619">
                  <c:v>85.260673522949205</c:v>
                </c:pt>
                <c:pt idx="8620">
                  <c:v>85.260505676269503</c:v>
                </c:pt>
                <c:pt idx="8621">
                  <c:v>85.260345458984304</c:v>
                </c:pt>
                <c:pt idx="8622">
                  <c:v>85.260185241699205</c:v>
                </c:pt>
                <c:pt idx="8623">
                  <c:v>85.260025024414006</c:v>
                </c:pt>
                <c:pt idx="8624">
                  <c:v>85.259857177734304</c:v>
                </c:pt>
                <c:pt idx="8625">
                  <c:v>85.259696960449205</c:v>
                </c:pt>
                <c:pt idx="8626">
                  <c:v>85.259536743164006</c:v>
                </c:pt>
                <c:pt idx="8627">
                  <c:v>85.259376525878906</c:v>
                </c:pt>
                <c:pt idx="8628">
                  <c:v>85.259216308593693</c:v>
                </c:pt>
                <c:pt idx="8629">
                  <c:v>85.259048461914006</c:v>
                </c:pt>
                <c:pt idx="8630">
                  <c:v>85.258888244628906</c:v>
                </c:pt>
                <c:pt idx="8631">
                  <c:v>85.258728027343693</c:v>
                </c:pt>
                <c:pt idx="8632">
                  <c:v>85.258567810058494</c:v>
                </c:pt>
                <c:pt idx="8633">
                  <c:v>85.258407592773395</c:v>
                </c:pt>
                <c:pt idx="8634">
                  <c:v>85.258239746093693</c:v>
                </c:pt>
                <c:pt idx="8635">
                  <c:v>85.258079528808494</c:v>
                </c:pt>
                <c:pt idx="8636">
                  <c:v>85.257919311523395</c:v>
                </c:pt>
                <c:pt idx="8637">
                  <c:v>85.257759094238196</c:v>
                </c:pt>
                <c:pt idx="8638">
                  <c:v>85.257598876953097</c:v>
                </c:pt>
                <c:pt idx="8639">
                  <c:v>85.257431030273395</c:v>
                </c:pt>
                <c:pt idx="8640">
                  <c:v>85.257270812988196</c:v>
                </c:pt>
                <c:pt idx="8641">
                  <c:v>85.257110595703097</c:v>
                </c:pt>
                <c:pt idx="8642">
                  <c:v>85.256950378417898</c:v>
                </c:pt>
                <c:pt idx="8643">
                  <c:v>85.256790161132798</c:v>
                </c:pt>
                <c:pt idx="8644">
                  <c:v>85.256629943847599</c:v>
                </c:pt>
                <c:pt idx="8645">
                  <c:v>85.256462097167898</c:v>
                </c:pt>
                <c:pt idx="8646">
                  <c:v>85.256301879882798</c:v>
                </c:pt>
                <c:pt idx="8647">
                  <c:v>85.256141662597599</c:v>
                </c:pt>
                <c:pt idx="8648">
                  <c:v>85.2559814453125</c:v>
                </c:pt>
                <c:pt idx="8649">
                  <c:v>85.255821228027301</c:v>
                </c:pt>
                <c:pt idx="8650">
                  <c:v>85.255661010742102</c:v>
                </c:pt>
                <c:pt idx="8651">
                  <c:v>85.255500793457003</c:v>
                </c:pt>
                <c:pt idx="8652">
                  <c:v>85.255332946777301</c:v>
                </c:pt>
                <c:pt idx="8653">
                  <c:v>85.255172729492102</c:v>
                </c:pt>
                <c:pt idx="8654">
                  <c:v>85.255012512207003</c:v>
                </c:pt>
                <c:pt idx="8655">
                  <c:v>85.254852294921804</c:v>
                </c:pt>
                <c:pt idx="8656">
                  <c:v>85.254692077636705</c:v>
                </c:pt>
                <c:pt idx="8657">
                  <c:v>85.254531860351506</c:v>
                </c:pt>
                <c:pt idx="8658">
                  <c:v>85.254371643066406</c:v>
                </c:pt>
                <c:pt idx="8659">
                  <c:v>85.254211425781193</c:v>
                </c:pt>
                <c:pt idx="8660">
                  <c:v>85.254043579101506</c:v>
                </c:pt>
                <c:pt idx="8661">
                  <c:v>85.253883361816406</c:v>
                </c:pt>
                <c:pt idx="8662">
                  <c:v>85.253723144531193</c:v>
                </c:pt>
                <c:pt idx="8663">
                  <c:v>85.253562927245994</c:v>
                </c:pt>
                <c:pt idx="8664">
                  <c:v>85.253402709960895</c:v>
                </c:pt>
                <c:pt idx="8665">
                  <c:v>85.253242492675696</c:v>
                </c:pt>
                <c:pt idx="8666">
                  <c:v>85.253082275390597</c:v>
                </c:pt>
                <c:pt idx="8667">
                  <c:v>85.252922058105398</c:v>
                </c:pt>
                <c:pt idx="8668">
                  <c:v>85.252761840820298</c:v>
                </c:pt>
                <c:pt idx="8669">
                  <c:v>85.252601623535099</c:v>
                </c:pt>
                <c:pt idx="8670">
                  <c:v>85.252433776855398</c:v>
                </c:pt>
                <c:pt idx="8671">
                  <c:v>85.252273559570298</c:v>
                </c:pt>
                <c:pt idx="8672">
                  <c:v>85.252113342285099</c:v>
                </c:pt>
                <c:pt idx="8673">
                  <c:v>85.251953125</c:v>
                </c:pt>
                <c:pt idx="8674">
                  <c:v>85.251792907714801</c:v>
                </c:pt>
                <c:pt idx="8675">
                  <c:v>85.251632690429602</c:v>
                </c:pt>
                <c:pt idx="8676">
                  <c:v>85.251472473144503</c:v>
                </c:pt>
                <c:pt idx="8677">
                  <c:v>85.251312255859304</c:v>
                </c:pt>
                <c:pt idx="8678">
                  <c:v>85.251152038574205</c:v>
                </c:pt>
                <c:pt idx="8679">
                  <c:v>85.250991821289006</c:v>
                </c:pt>
                <c:pt idx="8680">
                  <c:v>85.250831604003906</c:v>
                </c:pt>
                <c:pt idx="8681">
                  <c:v>85.250671386718693</c:v>
                </c:pt>
                <c:pt idx="8682">
                  <c:v>85.250511169433494</c:v>
                </c:pt>
                <c:pt idx="8683">
                  <c:v>85.250350952148395</c:v>
                </c:pt>
                <c:pt idx="8684">
                  <c:v>85.250190734863196</c:v>
                </c:pt>
                <c:pt idx="8685">
                  <c:v>85.250030517578097</c:v>
                </c:pt>
                <c:pt idx="8686">
                  <c:v>85.249870300292898</c:v>
                </c:pt>
                <c:pt idx="8687">
                  <c:v>85.249710083007798</c:v>
                </c:pt>
                <c:pt idx="8688">
                  <c:v>85.249549865722599</c:v>
                </c:pt>
                <c:pt idx="8689">
                  <c:v>85.2493896484375</c:v>
                </c:pt>
                <c:pt idx="8690">
                  <c:v>85.249229431152301</c:v>
                </c:pt>
                <c:pt idx="8691">
                  <c:v>85.249069213867102</c:v>
                </c:pt>
                <c:pt idx="8692">
                  <c:v>85.248908996582003</c:v>
                </c:pt>
                <c:pt idx="8693">
                  <c:v>85.248748779296804</c:v>
                </c:pt>
                <c:pt idx="8694">
                  <c:v>85.248588562011705</c:v>
                </c:pt>
                <c:pt idx="8695">
                  <c:v>85.248428344726506</c:v>
                </c:pt>
                <c:pt idx="8696">
                  <c:v>85.248268127441406</c:v>
                </c:pt>
                <c:pt idx="8697">
                  <c:v>85.248107910156193</c:v>
                </c:pt>
                <c:pt idx="8698">
                  <c:v>85.247947692870994</c:v>
                </c:pt>
                <c:pt idx="8699">
                  <c:v>85.247787475585895</c:v>
                </c:pt>
                <c:pt idx="8700">
                  <c:v>85.247627258300696</c:v>
                </c:pt>
                <c:pt idx="8701">
                  <c:v>85.247467041015597</c:v>
                </c:pt>
                <c:pt idx="8702">
                  <c:v>85.247306823730398</c:v>
                </c:pt>
                <c:pt idx="8703">
                  <c:v>85.247146606445298</c:v>
                </c:pt>
                <c:pt idx="8704">
                  <c:v>85.246986389160099</c:v>
                </c:pt>
                <c:pt idx="8705">
                  <c:v>85.246826171875</c:v>
                </c:pt>
                <c:pt idx="8706">
                  <c:v>85.246665954589801</c:v>
                </c:pt>
                <c:pt idx="8707">
                  <c:v>85.246505737304602</c:v>
                </c:pt>
                <c:pt idx="8708">
                  <c:v>85.246345520019503</c:v>
                </c:pt>
                <c:pt idx="8709">
                  <c:v>85.246185302734304</c:v>
                </c:pt>
                <c:pt idx="8710">
                  <c:v>85.246025085449205</c:v>
                </c:pt>
                <c:pt idx="8711">
                  <c:v>85.245864868164006</c:v>
                </c:pt>
                <c:pt idx="8712">
                  <c:v>85.245704650878906</c:v>
                </c:pt>
                <c:pt idx="8713">
                  <c:v>85.245544433593693</c:v>
                </c:pt>
                <c:pt idx="8714">
                  <c:v>85.245384216308494</c:v>
                </c:pt>
                <c:pt idx="8715">
                  <c:v>85.245223999023395</c:v>
                </c:pt>
                <c:pt idx="8716">
                  <c:v>85.245063781738196</c:v>
                </c:pt>
                <c:pt idx="8717">
                  <c:v>85.244903564453097</c:v>
                </c:pt>
                <c:pt idx="8718">
                  <c:v>85.244743347167898</c:v>
                </c:pt>
                <c:pt idx="8719">
                  <c:v>85.244583129882798</c:v>
                </c:pt>
                <c:pt idx="8720">
                  <c:v>85.244430541992102</c:v>
                </c:pt>
                <c:pt idx="8721">
                  <c:v>85.244270324707003</c:v>
                </c:pt>
                <c:pt idx="8722">
                  <c:v>85.244110107421804</c:v>
                </c:pt>
                <c:pt idx="8723">
                  <c:v>85.243949890136705</c:v>
                </c:pt>
                <c:pt idx="8724">
                  <c:v>85.243789672851506</c:v>
                </c:pt>
                <c:pt idx="8725">
                  <c:v>85.243629455566406</c:v>
                </c:pt>
                <c:pt idx="8726">
                  <c:v>85.243469238281193</c:v>
                </c:pt>
                <c:pt idx="8727">
                  <c:v>85.243309020995994</c:v>
                </c:pt>
                <c:pt idx="8728">
                  <c:v>85.243148803710895</c:v>
                </c:pt>
                <c:pt idx="8729">
                  <c:v>85.242988586425696</c:v>
                </c:pt>
                <c:pt idx="8730">
                  <c:v>85.242828369140597</c:v>
                </c:pt>
                <c:pt idx="8731">
                  <c:v>85.24267578125</c:v>
                </c:pt>
                <c:pt idx="8732">
                  <c:v>85.242515563964801</c:v>
                </c:pt>
                <c:pt idx="8733">
                  <c:v>85.242355346679602</c:v>
                </c:pt>
                <c:pt idx="8734">
                  <c:v>85.242195129394503</c:v>
                </c:pt>
                <c:pt idx="8735">
                  <c:v>85.242034912109304</c:v>
                </c:pt>
                <c:pt idx="8736">
                  <c:v>85.241874694824205</c:v>
                </c:pt>
                <c:pt idx="8737">
                  <c:v>85.241714477539006</c:v>
                </c:pt>
                <c:pt idx="8738">
                  <c:v>85.241554260253906</c:v>
                </c:pt>
                <c:pt idx="8739">
                  <c:v>85.241401672363196</c:v>
                </c:pt>
                <c:pt idx="8740">
                  <c:v>85.241241455078097</c:v>
                </c:pt>
                <c:pt idx="8741">
                  <c:v>85.241081237792898</c:v>
                </c:pt>
                <c:pt idx="8742">
                  <c:v>85.240921020507798</c:v>
                </c:pt>
                <c:pt idx="8743">
                  <c:v>85.240760803222599</c:v>
                </c:pt>
                <c:pt idx="8744">
                  <c:v>85.2406005859375</c:v>
                </c:pt>
                <c:pt idx="8745">
                  <c:v>85.240447998046804</c:v>
                </c:pt>
                <c:pt idx="8746">
                  <c:v>85.240287780761705</c:v>
                </c:pt>
                <c:pt idx="8747">
                  <c:v>85.240127563476506</c:v>
                </c:pt>
                <c:pt idx="8748">
                  <c:v>85.239967346191406</c:v>
                </c:pt>
                <c:pt idx="8749">
                  <c:v>85.239807128906193</c:v>
                </c:pt>
                <c:pt idx="8750">
                  <c:v>85.239646911620994</c:v>
                </c:pt>
                <c:pt idx="8751">
                  <c:v>85.239494323730398</c:v>
                </c:pt>
                <c:pt idx="8752">
                  <c:v>85.239334106445298</c:v>
                </c:pt>
                <c:pt idx="8753">
                  <c:v>85.239173889160099</c:v>
                </c:pt>
                <c:pt idx="8754">
                  <c:v>85.239013671875</c:v>
                </c:pt>
                <c:pt idx="8755">
                  <c:v>85.238853454589801</c:v>
                </c:pt>
                <c:pt idx="8756">
                  <c:v>85.238693237304602</c:v>
                </c:pt>
                <c:pt idx="8757">
                  <c:v>85.238540649414006</c:v>
                </c:pt>
                <c:pt idx="8758">
                  <c:v>85.238380432128906</c:v>
                </c:pt>
                <c:pt idx="8759">
                  <c:v>85.238220214843693</c:v>
                </c:pt>
                <c:pt idx="8760">
                  <c:v>85.238059997558494</c:v>
                </c:pt>
                <c:pt idx="8761">
                  <c:v>85.237899780273395</c:v>
                </c:pt>
                <c:pt idx="8762">
                  <c:v>85.237747192382798</c:v>
                </c:pt>
                <c:pt idx="8763">
                  <c:v>85.237586975097599</c:v>
                </c:pt>
                <c:pt idx="8764">
                  <c:v>85.2374267578125</c:v>
                </c:pt>
                <c:pt idx="8765">
                  <c:v>85.237266540527301</c:v>
                </c:pt>
                <c:pt idx="8766">
                  <c:v>85.237106323242102</c:v>
                </c:pt>
                <c:pt idx="8767">
                  <c:v>85.236953735351506</c:v>
                </c:pt>
                <c:pt idx="8768">
                  <c:v>85.236793518066406</c:v>
                </c:pt>
                <c:pt idx="8769">
                  <c:v>85.236633300781193</c:v>
                </c:pt>
                <c:pt idx="8770">
                  <c:v>85.236473083495994</c:v>
                </c:pt>
                <c:pt idx="8771">
                  <c:v>85.236320495605398</c:v>
                </c:pt>
                <c:pt idx="8772">
                  <c:v>85.236160278320298</c:v>
                </c:pt>
                <c:pt idx="8773">
                  <c:v>85.236000061035099</c:v>
                </c:pt>
                <c:pt idx="8774">
                  <c:v>85.23583984375</c:v>
                </c:pt>
                <c:pt idx="8775">
                  <c:v>85.235687255859304</c:v>
                </c:pt>
                <c:pt idx="8776">
                  <c:v>85.235527038574205</c:v>
                </c:pt>
                <c:pt idx="8777">
                  <c:v>85.235366821289006</c:v>
                </c:pt>
                <c:pt idx="8778">
                  <c:v>85.235206604003906</c:v>
                </c:pt>
                <c:pt idx="8779">
                  <c:v>85.235054016113196</c:v>
                </c:pt>
                <c:pt idx="8780">
                  <c:v>85.234893798828097</c:v>
                </c:pt>
                <c:pt idx="8781">
                  <c:v>85.234733581542898</c:v>
                </c:pt>
                <c:pt idx="8782">
                  <c:v>85.234573364257798</c:v>
                </c:pt>
                <c:pt idx="8783">
                  <c:v>85.234420776367102</c:v>
                </c:pt>
                <c:pt idx="8784">
                  <c:v>85.234260559082003</c:v>
                </c:pt>
                <c:pt idx="8785">
                  <c:v>85.234100341796804</c:v>
                </c:pt>
                <c:pt idx="8786">
                  <c:v>85.233947753906193</c:v>
                </c:pt>
                <c:pt idx="8787">
                  <c:v>85.233787536620994</c:v>
                </c:pt>
                <c:pt idx="8788">
                  <c:v>85.233627319335895</c:v>
                </c:pt>
                <c:pt idx="8789">
                  <c:v>85.233467102050696</c:v>
                </c:pt>
                <c:pt idx="8790">
                  <c:v>85.233314514160099</c:v>
                </c:pt>
                <c:pt idx="8791">
                  <c:v>85.233154296875</c:v>
                </c:pt>
                <c:pt idx="8792">
                  <c:v>85.232994079589801</c:v>
                </c:pt>
                <c:pt idx="8793">
                  <c:v>85.232841491699205</c:v>
                </c:pt>
                <c:pt idx="8794">
                  <c:v>85.232681274414006</c:v>
                </c:pt>
                <c:pt idx="8795">
                  <c:v>85.232521057128906</c:v>
                </c:pt>
                <c:pt idx="8796">
                  <c:v>85.232368469238196</c:v>
                </c:pt>
                <c:pt idx="8797">
                  <c:v>85.232208251953097</c:v>
                </c:pt>
                <c:pt idx="8798">
                  <c:v>85.232048034667898</c:v>
                </c:pt>
                <c:pt idx="8799">
                  <c:v>85.231895446777301</c:v>
                </c:pt>
                <c:pt idx="8800">
                  <c:v>85.231735229492102</c:v>
                </c:pt>
                <c:pt idx="8801">
                  <c:v>85.231575012207003</c:v>
                </c:pt>
                <c:pt idx="8802">
                  <c:v>85.231422424316406</c:v>
                </c:pt>
                <c:pt idx="8803">
                  <c:v>85.231262207031193</c:v>
                </c:pt>
                <c:pt idx="8804">
                  <c:v>85.231101989745994</c:v>
                </c:pt>
                <c:pt idx="8805">
                  <c:v>85.230949401855398</c:v>
                </c:pt>
                <c:pt idx="8806">
                  <c:v>85.230789184570298</c:v>
                </c:pt>
                <c:pt idx="8807">
                  <c:v>85.230628967285099</c:v>
                </c:pt>
                <c:pt idx="8808">
                  <c:v>85.230476379394503</c:v>
                </c:pt>
                <c:pt idx="8809">
                  <c:v>85.230316162109304</c:v>
                </c:pt>
                <c:pt idx="8810">
                  <c:v>85.230155944824205</c:v>
                </c:pt>
                <c:pt idx="8811">
                  <c:v>85.230003356933494</c:v>
                </c:pt>
                <c:pt idx="8812">
                  <c:v>85.229843139648395</c:v>
                </c:pt>
                <c:pt idx="8813">
                  <c:v>85.229682922363196</c:v>
                </c:pt>
                <c:pt idx="8814">
                  <c:v>85.229530334472599</c:v>
                </c:pt>
                <c:pt idx="8815">
                  <c:v>85.2293701171875</c:v>
                </c:pt>
                <c:pt idx="8816">
                  <c:v>85.229209899902301</c:v>
                </c:pt>
                <c:pt idx="8817">
                  <c:v>85.229057312011705</c:v>
                </c:pt>
                <c:pt idx="8818">
                  <c:v>85.228897094726506</c:v>
                </c:pt>
                <c:pt idx="8819">
                  <c:v>85.228744506835895</c:v>
                </c:pt>
                <c:pt idx="8820">
                  <c:v>85.228584289550696</c:v>
                </c:pt>
                <c:pt idx="8821">
                  <c:v>85.228424072265597</c:v>
                </c:pt>
                <c:pt idx="8822">
                  <c:v>85.228271484375</c:v>
                </c:pt>
                <c:pt idx="8823">
                  <c:v>85.228111267089801</c:v>
                </c:pt>
                <c:pt idx="8824">
                  <c:v>85.227958679199205</c:v>
                </c:pt>
                <c:pt idx="8825">
                  <c:v>85.227798461914006</c:v>
                </c:pt>
                <c:pt idx="8826">
                  <c:v>85.227638244628906</c:v>
                </c:pt>
                <c:pt idx="8827">
                  <c:v>85.227485656738196</c:v>
                </c:pt>
                <c:pt idx="8828">
                  <c:v>85.227325439453097</c:v>
                </c:pt>
                <c:pt idx="8829">
                  <c:v>85.2271728515625</c:v>
                </c:pt>
                <c:pt idx="8830">
                  <c:v>85.227012634277301</c:v>
                </c:pt>
                <c:pt idx="8831">
                  <c:v>85.226852416992102</c:v>
                </c:pt>
                <c:pt idx="8832">
                  <c:v>85.226699829101506</c:v>
                </c:pt>
                <c:pt idx="8833">
                  <c:v>85.226539611816406</c:v>
                </c:pt>
                <c:pt idx="8834">
                  <c:v>85.226387023925696</c:v>
                </c:pt>
                <c:pt idx="8835">
                  <c:v>85.226226806640597</c:v>
                </c:pt>
                <c:pt idx="8836">
                  <c:v>85.22607421875</c:v>
                </c:pt>
                <c:pt idx="8837">
                  <c:v>85.225914001464801</c:v>
                </c:pt>
                <c:pt idx="8838">
                  <c:v>85.225761413574205</c:v>
                </c:pt>
                <c:pt idx="8839">
                  <c:v>85.225601196289006</c:v>
                </c:pt>
                <c:pt idx="8840">
                  <c:v>85.225440979003906</c:v>
                </c:pt>
                <c:pt idx="8841">
                  <c:v>85.225288391113196</c:v>
                </c:pt>
                <c:pt idx="8842">
                  <c:v>85.225128173828097</c:v>
                </c:pt>
                <c:pt idx="8843">
                  <c:v>85.2249755859375</c:v>
                </c:pt>
                <c:pt idx="8844">
                  <c:v>85.224815368652301</c:v>
                </c:pt>
                <c:pt idx="8845">
                  <c:v>85.224662780761705</c:v>
                </c:pt>
                <c:pt idx="8846">
                  <c:v>85.224502563476506</c:v>
                </c:pt>
                <c:pt idx="8847">
                  <c:v>85.224349975585895</c:v>
                </c:pt>
                <c:pt idx="8848">
                  <c:v>85.224189758300696</c:v>
                </c:pt>
                <c:pt idx="8849">
                  <c:v>85.224037170410099</c:v>
                </c:pt>
                <c:pt idx="8850">
                  <c:v>85.223876953125</c:v>
                </c:pt>
                <c:pt idx="8851">
                  <c:v>85.223724365234304</c:v>
                </c:pt>
                <c:pt idx="8852">
                  <c:v>85.223564147949205</c:v>
                </c:pt>
                <c:pt idx="8853">
                  <c:v>85.223411560058494</c:v>
                </c:pt>
                <c:pt idx="8854">
                  <c:v>85.223251342773395</c:v>
                </c:pt>
                <c:pt idx="8855">
                  <c:v>85.223091125488196</c:v>
                </c:pt>
                <c:pt idx="8856">
                  <c:v>85.222938537597599</c:v>
                </c:pt>
                <c:pt idx="8857">
                  <c:v>85.2227783203125</c:v>
                </c:pt>
                <c:pt idx="8858">
                  <c:v>85.222625732421804</c:v>
                </c:pt>
                <c:pt idx="8859">
                  <c:v>85.222473144531193</c:v>
                </c:pt>
                <c:pt idx="8860">
                  <c:v>85.222312927245994</c:v>
                </c:pt>
                <c:pt idx="8861">
                  <c:v>85.222160339355398</c:v>
                </c:pt>
                <c:pt idx="8862">
                  <c:v>85.222000122070298</c:v>
                </c:pt>
                <c:pt idx="8863">
                  <c:v>85.221847534179602</c:v>
                </c:pt>
                <c:pt idx="8864">
                  <c:v>85.221687316894503</c:v>
                </c:pt>
                <c:pt idx="8865">
                  <c:v>85.221534729003906</c:v>
                </c:pt>
                <c:pt idx="8866">
                  <c:v>85.221374511718693</c:v>
                </c:pt>
                <c:pt idx="8867">
                  <c:v>85.221221923828097</c:v>
                </c:pt>
                <c:pt idx="8868">
                  <c:v>85.221061706542898</c:v>
                </c:pt>
                <c:pt idx="8869">
                  <c:v>85.220909118652301</c:v>
                </c:pt>
                <c:pt idx="8870">
                  <c:v>85.220748901367102</c:v>
                </c:pt>
                <c:pt idx="8871">
                  <c:v>85.220596313476506</c:v>
                </c:pt>
                <c:pt idx="8872">
                  <c:v>85.220436096191406</c:v>
                </c:pt>
                <c:pt idx="8873">
                  <c:v>85.220283508300696</c:v>
                </c:pt>
                <c:pt idx="8874">
                  <c:v>85.220123291015597</c:v>
                </c:pt>
                <c:pt idx="8875">
                  <c:v>85.219970703125</c:v>
                </c:pt>
                <c:pt idx="8876">
                  <c:v>85.219818115234304</c:v>
                </c:pt>
                <c:pt idx="8877">
                  <c:v>85.219657897949205</c:v>
                </c:pt>
                <c:pt idx="8878">
                  <c:v>85.219505310058494</c:v>
                </c:pt>
                <c:pt idx="8879">
                  <c:v>85.219345092773395</c:v>
                </c:pt>
                <c:pt idx="8880">
                  <c:v>85.219192504882798</c:v>
                </c:pt>
                <c:pt idx="8881">
                  <c:v>85.219032287597599</c:v>
                </c:pt>
                <c:pt idx="8882">
                  <c:v>85.218879699707003</c:v>
                </c:pt>
                <c:pt idx="8883">
                  <c:v>85.218727111816406</c:v>
                </c:pt>
                <c:pt idx="8884">
                  <c:v>85.218566894531193</c:v>
                </c:pt>
                <c:pt idx="8885">
                  <c:v>85.218414306640597</c:v>
                </c:pt>
                <c:pt idx="8886">
                  <c:v>85.218254089355398</c:v>
                </c:pt>
                <c:pt idx="8887">
                  <c:v>85.218101501464801</c:v>
                </c:pt>
                <c:pt idx="8888">
                  <c:v>85.217948913574205</c:v>
                </c:pt>
                <c:pt idx="8889">
                  <c:v>85.217788696289006</c:v>
                </c:pt>
                <c:pt idx="8890">
                  <c:v>85.217636108398395</c:v>
                </c:pt>
                <c:pt idx="8891">
                  <c:v>85.217475891113196</c:v>
                </c:pt>
                <c:pt idx="8892">
                  <c:v>85.217323303222599</c:v>
                </c:pt>
                <c:pt idx="8893">
                  <c:v>85.217170715332003</c:v>
                </c:pt>
                <c:pt idx="8894">
                  <c:v>85.217010498046804</c:v>
                </c:pt>
                <c:pt idx="8895">
                  <c:v>85.216857910156193</c:v>
                </c:pt>
                <c:pt idx="8896">
                  <c:v>85.216697692870994</c:v>
                </c:pt>
                <c:pt idx="8897">
                  <c:v>85.216545104980398</c:v>
                </c:pt>
                <c:pt idx="8898">
                  <c:v>85.216392517089801</c:v>
                </c:pt>
                <c:pt idx="8899">
                  <c:v>85.216232299804602</c:v>
                </c:pt>
                <c:pt idx="8900">
                  <c:v>85.216079711914006</c:v>
                </c:pt>
                <c:pt idx="8901">
                  <c:v>85.215927124023395</c:v>
                </c:pt>
                <c:pt idx="8902">
                  <c:v>85.215766906738196</c:v>
                </c:pt>
                <c:pt idx="8903">
                  <c:v>85.215614318847599</c:v>
                </c:pt>
                <c:pt idx="8904">
                  <c:v>85.2154541015625</c:v>
                </c:pt>
                <c:pt idx="8905">
                  <c:v>85.215301513671804</c:v>
                </c:pt>
                <c:pt idx="8906">
                  <c:v>85.215148925781193</c:v>
                </c:pt>
                <c:pt idx="8907">
                  <c:v>85.214988708495994</c:v>
                </c:pt>
                <c:pt idx="8908">
                  <c:v>85.214836120605398</c:v>
                </c:pt>
                <c:pt idx="8909">
                  <c:v>85.214683532714801</c:v>
                </c:pt>
                <c:pt idx="8910">
                  <c:v>85.214523315429602</c:v>
                </c:pt>
                <c:pt idx="8911">
                  <c:v>85.214370727539006</c:v>
                </c:pt>
                <c:pt idx="8912">
                  <c:v>85.214218139648395</c:v>
                </c:pt>
                <c:pt idx="8913">
                  <c:v>85.214057922363196</c:v>
                </c:pt>
                <c:pt idx="8914">
                  <c:v>85.213905334472599</c:v>
                </c:pt>
                <c:pt idx="8915">
                  <c:v>85.213752746582003</c:v>
                </c:pt>
                <c:pt idx="8916">
                  <c:v>85.213592529296804</c:v>
                </c:pt>
                <c:pt idx="8917">
                  <c:v>85.213439941406193</c:v>
                </c:pt>
                <c:pt idx="8918">
                  <c:v>85.213287353515597</c:v>
                </c:pt>
                <c:pt idx="8919">
                  <c:v>85.213127136230398</c:v>
                </c:pt>
                <c:pt idx="8920">
                  <c:v>85.212974548339801</c:v>
                </c:pt>
                <c:pt idx="8921">
                  <c:v>85.212821960449205</c:v>
                </c:pt>
                <c:pt idx="8922">
                  <c:v>85.212669372558494</c:v>
                </c:pt>
                <c:pt idx="8923">
                  <c:v>85.212509155273395</c:v>
                </c:pt>
                <c:pt idx="8924">
                  <c:v>85.212356567382798</c:v>
                </c:pt>
                <c:pt idx="8925">
                  <c:v>85.212203979492102</c:v>
                </c:pt>
                <c:pt idx="8926">
                  <c:v>85.212043762207003</c:v>
                </c:pt>
                <c:pt idx="8927">
                  <c:v>85.211891174316406</c:v>
                </c:pt>
                <c:pt idx="8928">
                  <c:v>85.211738586425696</c:v>
                </c:pt>
                <c:pt idx="8929">
                  <c:v>85.211578369140597</c:v>
                </c:pt>
                <c:pt idx="8930">
                  <c:v>85.21142578125</c:v>
                </c:pt>
                <c:pt idx="8931">
                  <c:v>85.211273193359304</c:v>
                </c:pt>
                <c:pt idx="8932">
                  <c:v>85.211120605468693</c:v>
                </c:pt>
                <c:pt idx="8933">
                  <c:v>85.210960388183494</c:v>
                </c:pt>
                <c:pt idx="8934">
                  <c:v>85.210807800292898</c:v>
                </c:pt>
                <c:pt idx="8935">
                  <c:v>85.210655212402301</c:v>
                </c:pt>
                <c:pt idx="8936">
                  <c:v>85.210502624511705</c:v>
                </c:pt>
                <c:pt idx="8937">
                  <c:v>85.210342407226506</c:v>
                </c:pt>
                <c:pt idx="8938">
                  <c:v>85.210189819335895</c:v>
                </c:pt>
                <c:pt idx="8939">
                  <c:v>85.210037231445298</c:v>
                </c:pt>
                <c:pt idx="8940">
                  <c:v>85.209884643554602</c:v>
                </c:pt>
                <c:pt idx="8941">
                  <c:v>85.209724426269503</c:v>
                </c:pt>
                <c:pt idx="8942">
                  <c:v>85.209571838378906</c:v>
                </c:pt>
                <c:pt idx="8943">
                  <c:v>85.209419250488196</c:v>
                </c:pt>
                <c:pt idx="8944">
                  <c:v>85.209266662597599</c:v>
                </c:pt>
                <c:pt idx="8945">
                  <c:v>85.2091064453125</c:v>
                </c:pt>
                <c:pt idx="8946">
                  <c:v>85.208953857421804</c:v>
                </c:pt>
                <c:pt idx="8947">
                  <c:v>85.208801269531193</c:v>
                </c:pt>
                <c:pt idx="8948">
                  <c:v>85.208648681640597</c:v>
                </c:pt>
                <c:pt idx="8949">
                  <c:v>85.208488464355398</c:v>
                </c:pt>
                <c:pt idx="8950">
                  <c:v>85.208335876464801</c:v>
                </c:pt>
                <c:pt idx="8951">
                  <c:v>85.208183288574205</c:v>
                </c:pt>
                <c:pt idx="8952">
                  <c:v>85.208030700683494</c:v>
                </c:pt>
                <c:pt idx="8953">
                  <c:v>85.207878112792898</c:v>
                </c:pt>
                <c:pt idx="8954">
                  <c:v>85.207717895507798</c:v>
                </c:pt>
                <c:pt idx="8955">
                  <c:v>85.207565307617102</c:v>
                </c:pt>
                <c:pt idx="8956">
                  <c:v>85.207412719726506</c:v>
                </c:pt>
                <c:pt idx="8957">
                  <c:v>85.207260131835895</c:v>
                </c:pt>
                <c:pt idx="8958">
                  <c:v>85.207107543945298</c:v>
                </c:pt>
                <c:pt idx="8959">
                  <c:v>85.206947326660099</c:v>
                </c:pt>
                <c:pt idx="8960">
                  <c:v>85.206794738769503</c:v>
                </c:pt>
                <c:pt idx="8961">
                  <c:v>85.206642150878906</c:v>
                </c:pt>
                <c:pt idx="8962">
                  <c:v>85.206489562988196</c:v>
                </c:pt>
                <c:pt idx="8963">
                  <c:v>85.206336975097599</c:v>
                </c:pt>
                <c:pt idx="8964">
                  <c:v>85.2061767578125</c:v>
                </c:pt>
                <c:pt idx="8965">
                  <c:v>85.206024169921804</c:v>
                </c:pt>
                <c:pt idx="8966">
                  <c:v>85.205871582031193</c:v>
                </c:pt>
                <c:pt idx="8967">
                  <c:v>85.205718994140597</c:v>
                </c:pt>
                <c:pt idx="8968">
                  <c:v>85.20556640625</c:v>
                </c:pt>
                <c:pt idx="8969">
                  <c:v>85.205413818359304</c:v>
                </c:pt>
                <c:pt idx="8970">
                  <c:v>85.205253601074205</c:v>
                </c:pt>
                <c:pt idx="8971">
                  <c:v>85.205101013183494</c:v>
                </c:pt>
                <c:pt idx="8972">
                  <c:v>85.204948425292898</c:v>
                </c:pt>
                <c:pt idx="8973">
                  <c:v>85.204795837402301</c:v>
                </c:pt>
                <c:pt idx="8974">
                  <c:v>85.204643249511705</c:v>
                </c:pt>
                <c:pt idx="8975">
                  <c:v>85.204490661620994</c:v>
                </c:pt>
                <c:pt idx="8976">
                  <c:v>85.204338073730398</c:v>
                </c:pt>
                <c:pt idx="8977">
                  <c:v>85.204177856445298</c:v>
                </c:pt>
                <c:pt idx="8978">
                  <c:v>85.204025268554602</c:v>
                </c:pt>
                <c:pt idx="8979">
                  <c:v>85.203872680664006</c:v>
                </c:pt>
                <c:pt idx="8980">
                  <c:v>85.203720092773395</c:v>
                </c:pt>
                <c:pt idx="8981">
                  <c:v>85.203567504882798</c:v>
                </c:pt>
                <c:pt idx="8982">
                  <c:v>85.203414916992102</c:v>
                </c:pt>
                <c:pt idx="8983">
                  <c:v>85.203262329101506</c:v>
                </c:pt>
                <c:pt idx="8984">
                  <c:v>85.203109741210895</c:v>
                </c:pt>
                <c:pt idx="8985">
                  <c:v>85.202949523925696</c:v>
                </c:pt>
                <c:pt idx="8986">
                  <c:v>85.202796936035099</c:v>
                </c:pt>
                <c:pt idx="8987">
                  <c:v>85.202644348144503</c:v>
                </c:pt>
                <c:pt idx="8988">
                  <c:v>85.202491760253906</c:v>
                </c:pt>
                <c:pt idx="8989">
                  <c:v>85.202339172363196</c:v>
                </c:pt>
                <c:pt idx="8990">
                  <c:v>85.202186584472599</c:v>
                </c:pt>
                <c:pt idx="8991">
                  <c:v>85.202033996582003</c:v>
                </c:pt>
                <c:pt idx="8992">
                  <c:v>85.201881408691406</c:v>
                </c:pt>
                <c:pt idx="8993">
                  <c:v>85.201728820800696</c:v>
                </c:pt>
                <c:pt idx="8994">
                  <c:v>85.201568603515597</c:v>
                </c:pt>
                <c:pt idx="8995">
                  <c:v>85.201416015625</c:v>
                </c:pt>
                <c:pt idx="8996">
                  <c:v>85.201263427734304</c:v>
                </c:pt>
                <c:pt idx="8997">
                  <c:v>85.201110839843693</c:v>
                </c:pt>
                <c:pt idx="8998">
                  <c:v>85.200958251953097</c:v>
                </c:pt>
                <c:pt idx="8999">
                  <c:v>85.2008056640625</c:v>
                </c:pt>
                <c:pt idx="9000">
                  <c:v>85.200653076171804</c:v>
                </c:pt>
                <c:pt idx="9001">
                  <c:v>85.200500488281193</c:v>
                </c:pt>
                <c:pt idx="9002">
                  <c:v>85.200347900390597</c:v>
                </c:pt>
                <c:pt idx="9003">
                  <c:v>85.2001953125</c:v>
                </c:pt>
                <c:pt idx="9004">
                  <c:v>85.200042724609304</c:v>
                </c:pt>
                <c:pt idx="9005">
                  <c:v>85.199890136718693</c:v>
                </c:pt>
                <c:pt idx="9006">
                  <c:v>85.199737548828097</c:v>
                </c:pt>
                <c:pt idx="9007">
                  <c:v>85.1995849609375</c:v>
                </c:pt>
                <c:pt idx="9008">
                  <c:v>85.199432373046804</c:v>
                </c:pt>
                <c:pt idx="9009">
                  <c:v>85.199279785156193</c:v>
                </c:pt>
                <c:pt idx="9010">
                  <c:v>85.199119567870994</c:v>
                </c:pt>
                <c:pt idx="9011">
                  <c:v>85.198966979980398</c:v>
                </c:pt>
                <c:pt idx="9012">
                  <c:v>85.198814392089801</c:v>
                </c:pt>
                <c:pt idx="9013">
                  <c:v>85.198661804199205</c:v>
                </c:pt>
                <c:pt idx="9014">
                  <c:v>85.198509216308494</c:v>
                </c:pt>
                <c:pt idx="9015">
                  <c:v>85.198356628417898</c:v>
                </c:pt>
                <c:pt idx="9016">
                  <c:v>85.198204040527301</c:v>
                </c:pt>
                <c:pt idx="9017">
                  <c:v>85.198051452636705</c:v>
                </c:pt>
                <c:pt idx="9018">
                  <c:v>85.197898864745994</c:v>
                </c:pt>
                <c:pt idx="9019">
                  <c:v>85.197746276855398</c:v>
                </c:pt>
                <c:pt idx="9020">
                  <c:v>85.197593688964801</c:v>
                </c:pt>
                <c:pt idx="9021">
                  <c:v>85.197441101074205</c:v>
                </c:pt>
                <c:pt idx="9022">
                  <c:v>85.197288513183494</c:v>
                </c:pt>
                <c:pt idx="9023">
                  <c:v>85.197135925292898</c:v>
                </c:pt>
                <c:pt idx="9024">
                  <c:v>85.196983337402301</c:v>
                </c:pt>
                <c:pt idx="9025">
                  <c:v>85.196830749511705</c:v>
                </c:pt>
                <c:pt idx="9026">
                  <c:v>85.196678161620994</c:v>
                </c:pt>
                <c:pt idx="9027">
                  <c:v>85.196525573730398</c:v>
                </c:pt>
                <c:pt idx="9028">
                  <c:v>85.196372985839801</c:v>
                </c:pt>
                <c:pt idx="9029">
                  <c:v>85.196220397949205</c:v>
                </c:pt>
                <c:pt idx="9030">
                  <c:v>85.196067810058494</c:v>
                </c:pt>
                <c:pt idx="9031">
                  <c:v>85.195915222167898</c:v>
                </c:pt>
                <c:pt idx="9032">
                  <c:v>85.195762634277301</c:v>
                </c:pt>
                <c:pt idx="9033">
                  <c:v>85.195610046386705</c:v>
                </c:pt>
                <c:pt idx="9034">
                  <c:v>85.195457458495994</c:v>
                </c:pt>
                <c:pt idx="9035">
                  <c:v>85.195304870605398</c:v>
                </c:pt>
                <c:pt idx="9036">
                  <c:v>85.195152282714801</c:v>
                </c:pt>
                <c:pt idx="9037">
                  <c:v>85.194999694824205</c:v>
                </c:pt>
                <c:pt idx="9038">
                  <c:v>85.194847106933494</c:v>
                </c:pt>
                <c:pt idx="9039">
                  <c:v>85.1947021484375</c:v>
                </c:pt>
                <c:pt idx="9040">
                  <c:v>85.194549560546804</c:v>
                </c:pt>
                <c:pt idx="9041">
                  <c:v>85.194396972656193</c:v>
                </c:pt>
                <c:pt idx="9042">
                  <c:v>85.194244384765597</c:v>
                </c:pt>
                <c:pt idx="9043">
                  <c:v>85.194091796875</c:v>
                </c:pt>
                <c:pt idx="9044">
                  <c:v>85.193939208984304</c:v>
                </c:pt>
                <c:pt idx="9045">
                  <c:v>85.193786621093693</c:v>
                </c:pt>
                <c:pt idx="9046">
                  <c:v>85.193634033203097</c:v>
                </c:pt>
                <c:pt idx="9047">
                  <c:v>85.1934814453125</c:v>
                </c:pt>
                <c:pt idx="9048">
                  <c:v>85.193328857421804</c:v>
                </c:pt>
                <c:pt idx="9049">
                  <c:v>85.193176269531193</c:v>
                </c:pt>
                <c:pt idx="9050">
                  <c:v>85.193023681640597</c:v>
                </c:pt>
                <c:pt idx="9051">
                  <c:v>85.19287109375</c:v>
                </c:pt>
                <c:pt idx="9052">
                  <c:v>85.192718505859304</c:v>
                </c:pt>
                <c:pt idx="9053">
                  <c:v>85.192565917968693</c:v>
                </c:pt>
                <c:pt idx="9054">
                  <c:v>85.192420959472599</c:v>
                </c:pt>
                <c:pt idx="9055">
                  <c:v>85.192268371582003</c:v>
                </c:pt>
                <c:pt idx="9056">
                  <c:v>85.192115783691406</c:v>
                </c:pt>
                <c:pt idx="9057">
                  <c:v>85.191963195800696</c:v>
                </c:pt>
                <c:pt idx="9058">
                  <c:v>85.191810607910099</c:v>
                </c:pt>
                <c:pt idx="9059">
                  <c:v>85.191658020019503</c:v>
                </c:pt>
                <c:pt idx="9060">
                  <c:v>85.191505432128906</c:v>
                </c:pt>
                <c:pt idx="9061">
                  <c:v>85.191352844238196</c:v>
                </c:pt>
                <c:pt idx="9062">
                  <c:v>85.191200256347599</c:v>
                </c:pt>
                <c:pt idx="9063">
                  <c:v>85.191047668457003</c:v>
                </c:pt>
                <c:pt idx="9064">
                  <c:v>85.190902709960895</c:v>
                </c:pt>
                <c:pt idx="9065">
                  <c:v>85.190750122070298</c:v>
                </c:pt>
                <c:pt idx="9066">
                  <c:v>85.190597534179602</c:v>
                </c:pt>
                <c:pt idx="9067">
                  <c:v>85.190444946289006</c:v>
                </c:pt>
                <c:pt idx="9068">
                  <c:v>85.190292358398395</c:v>
                </c:pt>
                <c:pt idx="9069">
                  <c:v>85.190139770507798</c:v>
                </c:pt>
                <c:pt idx="9070">
                  <c:v>85.189987182617102</c:v>
                </c:pt>
                <c:pt idx="9071">
                  <c:v>85.189834594726506</c:v>
                </c:pt>
                <c:pt idx="9072">
                  <c:v>85.189689636230398</c:v>
                </c:pt>
                <c:pt idx="9073">
                  <c:v>85.189537048339801</c:v>
                </c:pt>
                <c:pt idx="9074">
                  <c:v>85.189384460449205</c:v>
                </c:pt>
                <c:pt idx="9075">
                  <c:v>85.189231872558494</c:v>
                </c:pt>
                <c:pt idx="9076">
                  <c:v>85.189079284667898</c:v>
                </c:pt>
                <c:pt idx="9077">
                  <c:v>85.188926696777301</c:v>
                </c:pt>
                <c:pt idx="9078">
                  <c:v>85.188781738281193</c:v>
                </c:pt>
                <c:pt idx="9079">
                  <c:v>85.188629150390597</c:v>
                </c:pt>
                <c:pt idx="9080">
                  <c:v>85.1884765625</c:v>
                </c:pt>
                <c:pt idx="9081">
                  <c:v>85.188323974609304</c:v>
                </c:pt>
                <c:pt idx="9082">
                  <c:v>85.188171386718693</c:v>
                </c:pt>
                <c:pt idx="9083">
                  <c:v>85.188018798828097</c:v>
                </c:pt>
                <c:pt idx="9084">
                  <c:v>85.187873840332003</c:v>
                </c:pt>
                <c:pt idx="9085">
                  <c:v>85.187721252441406</c:v>
                </c:pt>
                <c:pt idx="9086">
                  <c:v>85.187568664550696</c:v>
                </c:pt>
                <c:pt idx="9087">
                  <c:v>85.187416076660099</c:v>
                </c:pt>
                <c:pt idx="9088">
                  <c:v>85.187263488769503</c:v>
                </c:pt>
                <c:pt idx="9089">
                  <c:v>85.187110900878906</c:v>
                </c:pt>
                <c:pt idx="9090">
                  <c:v>85.186965942382798</c:v>
                </c:pt>
                <c:pt idx="9091">
                  <c:v>85.186813354492102</c:v>
                </c:pt>
                <c:pt idx="9092">
                  <c:v>85.186660766601506</c:v>
                </c:pt>
                <c:pt idx="9093">
                  <c:v>85.186508178710895</c:v>
                </c:pt>
                <c:pt idx="9094">
                  <c:v>85.186355590820298</c:v>
                </c:pt>
                <c:pt idx="9095">
                  <c:v>85.186210632324205</c:v>
                </c:pt>
                <c:pt idx="9096">
                  <c:v>85.186058044433494</c:v>
                </c:pt>
                <c:pt idx="9097">
                  <c:v>85.185905456542898</c:v>
                </c:pt>
                <c:pt idx="9098">
                  <c:v>85.185752868652301</c:v>
                </c:pt>
                <c:pt idx="9099">
                  <c:v>85.185600280761705</c:v>
                </c:pt>
                <c:pt idx="9100">
                  <c:v>85.185455322265597</c:v>
                </c:pt>
                <c:pt idx="9101">
                  <c:v>85.185302734375</c:v>
                </c:pt>
                <c:pt idx="9102">
                  <c:v>85.185150146484304</c:v>
                </c:pt>
                <c:pt idx="9103">
                  <c:v>85.184997558593693</c:v>
                </c:pt>
                <c:pt idx="9104">
                  <c:v>85.184852600097599</c:v>
                </c:pt>
                <c:pt idx="9105">
                  <c:v>85.184700012207003</c:v>
                </c:pt>
                <c:pt idx="9106">
                  <c:v>85.184547424316406</c:v>
                </c:pt>
                <c:pt idx="9107">
                  <c:v>85.184394836425696</c:v>
                </c:pt>
                <c:pt idx="9108">
                  <c:v>85.184249877929602</c:v>
                </c:pt>
                <c:pt idx="9109">
                  <c:v>85.184097290039006</c:v>
                </c:pt>
                <c:pt idx="9110">
                  <c:v>85.183944702148395</c:v>
                </c:pt>
                <c:pt idx="9111">
                  <c:v>85.183792114257798</c:v>
                </c:pt>
                <c:pt idx="9112">
                  <c:v>85.183647155761705</c:v>
                </c:pt>
                <c:pt idx="9113">
                  <c:v>85.183494567870994</c:v>
                </c:pt>
                <c:pt idx="9114">
                  <c:v>85.183341979980398</c:v>
                </c:pt>
                <c:pt idx="9115">
                  <c:v>85.183189392089801</c:v>
                </c:pt>
                <c:pt idx="9116">
                  <c:v>85.183044433593693</c:v>
                </c:pt>
                <c:pt idx="9117">
                  <c:v>85.182891845703097</c:v>
                </c:pt>
                <c:pt idx="9118">
                  <c:v>85.1827392578125</c:v>
                </c:pt>
                <c:pt idx="9119">
                  <c:v>85.182586669921804</c:v>
                </c:pt>
                <c:pt idx="9120">
                  <c:v>85.182441711425696</c:v>
                </c:pt>
                <c:pt idx="9121">
                  <c:v>85.182289123535099</c:v>
                </c:pt>
                <c:pt idx="9122">
                  <c:v>85.182136535644503</c:v>
                </c:pt>
                <c:pt idx="9123">
                  <c:v>85.181991577148395</c:v>
                </c:pt>
                <c:pt idx="9124">
                  <c:v>85.181838989257798</c:v>
                </c:pt>
                <c:pt idx="9125">
                  <c:v>85.181686401367102</c:v>
                </c:pt>
                <c:pt idx="9126">
                  <c:v>85.181533813476506</c:v>
                </c:pt>
                <c:pt idx="9127">
                  <c:v>85.181388854980398</c:v>
                </c:pt>
                <c:pt idx="9128">
                  <c:v>85.181236267089801</c:v>
                </c:pt>
                <c:pt idx="9129">
                  <c:v>85.181083679199205</c:v>
                </c:pt>
                <c:pt idx="9130">
                  <c:v>85.180938720703097</c:v>
                </c:pt>
                <c:pt idx="9131">
                  <c:v>85.1807861328125</c:v>
                </c:pt>
                <c:pt idx="9132">
                  <c:v>85.180633544921804</c:v>
                </c:pt>
                <c:pt idx="9133">
                  <c:v>85.180488586425696</c:v>
                </c:pt>
                <c:pt idx="9134">
                  <c:v>85.180335998535099</c:v>
                </c:pt>
                <c:pt idx="9135">
                  <c:v>85.180183410644503</c:v>
                </c:pt>
                <c:pt idx="9136">
                  <c:v>85.180038452148395</c:v>
                </c:pt>
                <c:pt idx="9137">
                  <c:v>85.179885864257798</c:v>
                </c:pt>
                <c:pt idx="9138">
                  <c:v>85.179733276367102</c:v>
                </c:pt>
                <c:pt idx="9139">
                  <c:v>85.179588317870994</c:v>
                </c:pt>
                <c:pt idx="9140">
                  <c:v>85.179435729980398</c:v>
                </c:pt>
                <c:pt idx="9141">
                  <c:v>85.179283142089801</c:v>
                </c:pt>
                <c:pt idx="9142">
                  <c:v>85.179138183593693</c:v>
                </c:pt>
                <c:pt idx="9143">
                  <c:v>85.178985595703097</c:v>
                </c:pt>
                <c:pt idx="9144">
                  <c:v>85.1788330078125</c:v>
                </c:pt>
                <c:pt idx="9145">
                  <c:v>85.178688049316406</c:v>
                </c:pt>
                <c:pt idx="9146">
                  <c:v>85.178535461425696</c:v>
                </c:pt>
                <c:pt idx="9147">
                  <c:v>85.178382873535099</c:v>
                </c:pt>
                <c:pt idx="9148">
                  <c:v>85.178237915039006</c:v>
                </c:pt>
                <c:pt idx="9149">
                  <c:v>85.178085327148395</c:v>
                </c:pt>
                <c:pt idx="9150">
                  <c:v>85.177932739257798</c:v>
                </c:pt>
                <c:pt idx="9151">
                  <c:v>85.177787780761705</c:v>
                </c:pt>
                <c:pt idx="9152">
                  <c:v>85.177635192870994</c:v>
                </c:pt>
                <c:pt idx="9153">
                  <c:v>85.177490234375</c:v>
                </c:pt>
                <c:pt idx="9154">
                  <c:v>85.177337646484304</c:v>
                </c:pt>
                <c:pt idx="9155">
                  <c:v>85.177185058593693</c:v>
                </c:pt>
                <c:pt idx="9156">
                  <c:v>85.177040100097599</c:v>
                </c:pt>
                <c:pt idx="9157">
                  <c:v>85.176887512207003</c:v>
                </c:pt>
                <c:pt idx="9158">
                  <c:v>85.176734924316406</c:v>
                </c:pt>
                <c:pt idx="9159">
                  <c:v>85.176589965820298</c:v>
                </c:pt>
                <c:pt idx="9160">
                  <c:v>85.176437377929602</c:v>
                </c:pt>
                <c:pt idx="9161">
                  <c:v>85.176292419433494</c:v>
                </c:pt>
                <c:pt idx="9162">
                  <c:v>85.176139831542898</c:v>
                </c:pt>
                <c:pt idx="9163">
                  <c:v>85.175987243652301</c:v>
                </c:pt>
                <c:pt idx="9164">
                  <c:v>85.175842285156193</c:v>
                </c:pt>
                <c:pt idx="9165">
                  <c:v>85.175689697265597</c:v>
                </c:pt>
                <c:pt idx="9166">
                  <c:v>85.175544738769503</c:v>
                </c:pt>
                <c:pt idx="9167">
                  <c:v>85.175392150878906</c:v>
                </c:pt>
                <c:pt idx="9168">
                  <c:v>85.175239562988196</c:v>
                </c:pt>
                <c:pt idx="9169">
                  <c:v>85.175094604492102</c:v>
                </c:pt>
                <c:pt idx="9170">
                  <c:v>85.174942016601506</c:v>
                </c:pt>
                <c:pt idx="9171">
                  <c:v>85.174797058105398</c:v>
                </c:pt>
                <c:pt idx="9172">
                  <c:v>85.174644470214801</c:v>
                </c:pt>
                <c:pt idx="9173">
                  <c:v>85.174499511718693</c:v>
                </c:pt>
                <c:pt idx="9174">
                  <c:v>85.174346923828097</c:v>
                </c:pt>
                <c:pt idx="9175">
                  <c:v>85.1741943359375</c:v>
                </c:pt>
                <c:pt idx="9176">
                  <c:v>85.174049377441406</c:v>
                </c:pt>
                <c:pt idx="9177">
                  <c:v>85.173896789550696</c:v>
                </c:pt>
                <c:pt idx="9178">
                  <c:v>85.173751831054602</c:v>
                </c:pt>
                <c:pt idx="9179">
                  <c:v>85.173599243164006</c:v>
                </c:pt>
                <c:pt idx="9180">
                  <c:v>85.173454284667898</c:v>
                </c:pt>
                <c:pt idx="9181">
                  <c:v>85.173301696777301</c:v>
                </c:pt>
                <c:pt idx="9182">
                  <c:v>85.173156738281193</c:v>
                </c:pt>
                <c:pt idx="9183">
                  <c:v>85.173004150390597</c:v>
                </c:pt>
                <c:pt idx="9184">
                  <c:v>85.172859191894503</c:v>
                </c:pt>
                <c:pt idx="9185">
                  <c:v>85.172706604003906</c:v>
                </c:pt>
                <c:pt idx="9186">
                  <c:v>85.172554016113196</c:v>
                </c:pt>
                <c:pt idx="9187">
                  <c:v>85.172409057617102</c:v>
                </c:pt>
                <c:pt idx="9188">
                  <c:v>85.172256469726506</c:v>
                </c:pt>
                <c:pt idx="9189">
                  <c:v>85.172111511230398</c:v>
                </c:pt>
                <c:pt idx="9190">
                  <c:v>85.171958923339801</c:v>
                </c:pt>
                <c:pt idx="9191">
                  <c:v>85.171813964843693</c:v>
                </c:pt>
                <c:pt idx="9192">
                  <c:v>85.171661376953097</c:v>
                </c:pt>
                <c:pt idx="9193">
                  <c:v>85.171516418457003</c:v>
                </c:pt>
                <c:pt idx="9194">
                  <c:v>85.171363830566406</c:v>
                </c:pt>
                <c:pt idx="9195">
                  <c:v>85.171218872070298</c:v>
                </c:pt>
                <c:pt idx="9196">
                  <c:v>85.171066284179602</c:v>
                </c:pt>
                <c:pt idx="9197">
                  <c:v>85.170921325683494</c:v>
                </c:pt>
                <c:pt idx="9198">
                  <c:v>85.170768737792898</c:v>
                </c:pt>
                <c:pt idx="9199">
                  <c:v>85.170623779296804</c:v>
                </c:pt>
                <c:pt idx="9200">
                  <c:v>85.170471191406193</c:v>
                </c:pt>
                <c:pt idx="9201">
                  <c:v>85.170326232910099</c:v>
                </c:pt>
                <c:pt idx="9202">
                  <c:v>85.170173645019503</c:v>
                </c:pt>
                <c:pt idx="9203">
                  <c:v>85.170028686523395</c:v>
                </c:pt>
                <c:pt idx="9204">
                  <c:v>85.169876098632798</c:v>
                </c:pt>
                <c:pt idx="9205">
                  <c:v>85.169731140136705</c:v>
                </c:pt>
                <c:pt idx="9206">
                  <c:v>85.169578552245994</c:v>
                </c:pt>
                <c:pt idx="9207">
                  <c:v>85.16943359375</c:v>
                </c:pt>
                <c:pt idx="9208">
                  <c:v>85.169281005859304</c:v>
                </c:pt>
                <c:pt idx="9209">
                  <c:v>85.169136047363196</c:v>
                </c:pt>
                <c:pt idx="9210">
                  <c:v>85.168991088867102</c:v>
                </c:pt>
                <c:pt idx="9211">
                  <c:v>85.168838500976506</c:v>
                </c:pt>
                <c:pt idx="9212">
                  <c:v>85.168693542480398</c:v>
                </c:pt>
                <c:pt idx="9213">
                  <c:v>85.168540954589801</c:v>
                </c:pt>
                <c:pt idx="9214">
                  <c:v>85.168395996093693</c:v>
                </c:pt>
                <c:pt idx="9215">
                  <c:v>85.168243408203097</c:v>
                </c:pt>
                <c:pt idx="9216">
                  <c:v>85.168098449707003</c:v>
                </c:pt>
                <c:pt idx="9217">
                  <c:v>85.167945861816406</c:v>
                </c:pt>
                <c:pt idx="9218">
                  <c:v>85.167800903320298</c:v>
                </c:pt>
                <c:pt idx="9219">
                  <c:v>85.167648315429602</c:v>
                </c:pt>
                <c:pt idx="9220">
                  <c:v>85.167503356933494</c:v>
                </c:pt>
                <c:pt idx="9221">
                  <c:v>85.1673583984375</c:v>
                </c:pt>
                <c:pt idx="9222">
                  <c:v>85.167205810546804</c:v>
                </c:pt>
                <c:pt idx="9223">
                  <c:v>85.167060852050696</c:v>
                </c:pt>
                <c:pt idx="9224">
                  <c:v>85.166908264160099</c:v>
                </c:pt>
                <c:pt idx="9225">
                  <c:v>85.166763305664006</c:v>
                </c:pt>
                <c:pt idx="9226">
                  <c:v>85.166610717773395</c:v>
                </c:pt>
                <c:pt idx="9227">
                  <c:v>85.166465759277301</c:v>
                </c:pt>
                <c:pt idx="9228">
                  <c:v>85.166320800781193</c:v>
                </c:pt>
                <c:pt idx="9229">
                  <c:v>85.166168212890597</c:v>
                </c:pt>
                <c:pt idx="9230">
                  <c:v>85.166023254394503</c:v>
                </c:pt>
                <c:pt idx="9231">
                  <c:v>85.165870666503906</c:v>
                </c:pt>
                <c:pt idx="9232">
                  <c:v>85.165725708007798</c:v>
                </c:pt>
                <c:pt idx="9233">
                  <c:v>85.165580749511705</c:v>
                </c:pt>
                <c:pt idx="9234">
                  <c:v>85.165428161620994</c:v>
                </c:pt>
                <c:pt idx="9235">
                  <c:v>85.165283203125</c:v>
                </c:pt>
                <c:pt idx="9236">
                  <c:v>85.165130615234304</c:v>
                </c:pt>
                <c:pt idx="9237">
                  <c:v>85.164985656738196</c:v>
                </c:pt>
                <c:pt idx="9238">
                  <c:v>85.164840698242102</c:v>
                </c:pt>
                <c:pt idx="9239">
                  <c:v>85.164688110351506</c:v>
                </c:pt>
                <c:pt idx="9240">
                  <c:v>85.164543151855398</c:v>
                </c:pt>
                <c:pt idx="9241">
                  <c:v>85.164398193359304</c:v>
                </c:pt>
                <c:pt idx="9242">
                  <c:v>85.164245605468693</c:v>
                </c:pt>
                <c:pt idx="9243">
                  <c:v>85.164100646972599</c:v>
                </c:pt>
                <c:pt idx="9244">
                  <c:v>85.163948059082003</c:v>
                </c:pt>
                <c:pt idx="9245">
                  <c:v>85.163803100585895</c:v>
                </c:pt>
                <c:pt idx="9246">
                  <c:v>85.163658142089801</c:v>
                </c:pt>
                <c:pt idx="9247">
                  <c:v>85.163505554199205</c:v>
                </c:pt>
                <c:pt idx="9248">
                  <c:v>85.163360595703097</c:v>
                </c:pt>
                <c:pt idx="9249">
                  <c:v>85.163215637207003</c:v>
                </c:pt>
                <c:pt idx="9250">
                  <c:v>85.163063049316406</c:v>
                </c:pt>
                <c:pt idx="9251">
                  <c:v>85.162918090820298</c:v>
                </c:pt>
                <c:pt idx="9252">
                  <c:v>85.162773132324205</c:v>
                </c:pt>
                <c:pt idx="9253">
                  <c:v>85.162620544433494</c:v>
                </c:pt>
                <c:pt idx="9254">
                  <c:v>85.1624755859375</c:v>
                </c:pt>
                <c:pt idx="9255">
                  <c:v>85.162330627441406</c:v>
                </c:pt>
                <c:pt idx="9256">
                  <c:v>85.162178039550696</c:v>
                </c:pt>
                <c:pt idx="9257">
                  <c:v>85.162033081054602</c:v>
                </c:pt>
                <c:pt idx="9258">
                  <c:v>85.161888122558494</c:v>
                </c:pt>
                <c:pt idx="9259">
                  <c:v>85.161735534667898</c:v>
                </c:pt>
                <c:pt idx="9260">
                  <c:v>85.161590576171804</c:v>
                </c:pt>
                <c:pt idx="9261">
                  <c:v>85.161445617675696</c:v>
                </c:pt>
                <c:pt idx="9262">
                  <c:v>85.161293029785099</c:v>
                </c:pt>
                <c:pt idx="9263">
                  <c:v>85.161148071289006</c:v>
                </c:pt>
                <c:pt idx="9264">
                  <c:v>85.161003112792898</c:v>
                </c:pt>
                <c:pt idx="9265">
                  <c:v>85.160850524902301</c:v>
                </c:pt>
                <c:pt idx="9266">
                  <c:v>85.160705566406193</c:v>
                </c:pt>
                <c:pt idx="9267">
                  <c:v>85.160560607910099</c:v>
                </c:pt>
                <c:pt idx="9268">
                  <c:v>85.160408020019503</c:v>
                </c:pt>
                <c:pt idx="9269">
                  <c:v>85.160263061523395</c:v>
                </c:pt>
                <c:pt idx="9270">
                  <c:v>85.160118103027301</c:v>
                </c:pt>
                <c:pt idx="9271">
                  <c:v>85.159973144531193</c:v>
                </c:pt>
                <c:pt idx="9272">
                  <c:v>85.159820556640597</c:v>
                </c:pt>
                <c:pt idx="9273">
                  <c:v>85.159675598144503</c:v>
                </c:pt>
                <c:pt idx="9274">
                  <c:v>85.159530639648395</c:v>
                </c:pt>
                <c:pt idx="9275">
                  <c:v>85.159378051757798</c:v>
                </c:pt>
                <c:pt idx="9276">
                  <c:v>85.159233093261705</c:v>
                </c:pt>
                <c:pt idx="9277">
                  <c:v>85.159088134765597</c:v>
                </c:pt>
                <c:pt idx="9278">
                  <c:v>85.158943176269503</c:v>
                </c:pt>
                <c:pt idx="9279">
                  <c:v>85.158790588378906</c:v>
                </c:pt>
                <c:pt idx="9280">
                  <c:v>85.158645629882798</c:v>
                </c:pt>
                <c:pt idx="9281">
                  <c:v>85.158500671386705</c:v>
                </c:pt>
                <c:pt idx="9282">
                  <c:v>85.158355712890597</c:v>
                </c:pt>
                <c:pt idx="9283">
                  <c:v>85.158203125</c:v>
                </c:pt>
                <c:pt idx="9284">
                  <c:v>85.158058166503906</c:v>
                </c:pt>
                <c:pt idx="9285">
                  <c:v>85.157913208007798</c:v>
                </c:pt>
                <c:pt idx="9286">
                  <c:v>85.157760620117102</c:v>
                </c:pt>
                <c:pt idx="9287">
                  <c:v>85.157615661620994</c:v>
                </c:pt>
                <c:pt idx="9288">
                  <c:v>85.157470703125</c:v>
                </c:pt>
                <c:pt idx="9289">
                  <c:v>85.157325744628906</c:v>
                </c:pt>
                <c:pt idx="9290">
                  <c:v>85.157180786132798</c:v>
                </c:pt>
                <c:pt idx="9291">
                  <c:v>85.157028198242102</c:v>
                </c:pt>
                <c:pt idx="9292">
                  <c:v>85.156883239745994</c:v>
                </c:pt>
                <c:pt idx="9293">
                  <c:v>85.15673828125</c:v>
                </c:pt>
                <c:pt idx="9294">
                  <c:v>85.156593322753906</c:v>
                </c:pt>
                <c:pt idx="9295">
                  <c:v>85.156440734863196</c:v>
                </c:pt>
                <c:pt idx="9296">
                  <c:v>85.156295776367102</c:v>
                </c:pt>
                <c:pt idx="9297">
                  <c:v>85.156150817870994</c:v>
                </c:pt>
                <c:pt idx="9298">
                  <c:v>85.156005859375</c:v>
                </c:pt>
                <c:pt idx="9299">
                  <c:v>85.155853271484304</c:v>
                </c:pt>
                <c:pt idx="9300">
                  <c:v>85.155708312988196</c:v>
                </c:pt>
                <c:pt idx="9301">
                  <c:v>85.155563354492102</c:v>
                </c:pt>
                <c:pt idx="9302">
                  <c:v>85.155418395995994</c:v>
                </c:pt>
                <c:pt idx="9303">
                  <c:v>85.1552734375</c:v>
                </c:pt>
                <c:pt idx="9304">
                  <c:v>85.155120849609304</c:v>
                </c:pt>
                <c:pt idx="9305">
                  <c:v>85.154975891113196</c:v>
                </c:pt>
                <c:pt idx="9306">
                  <c:v>85.154830932617102</c:v>
                </c:pt>
                <c:pt idx="9307">
                  <c:v>85.154685974120994</c:v>
                </c:pt>
                <c:pt idx="9308">
                  <c:v>85.154541015625</c:v>
                </c:pt>
                <c:pt idx="9309">
                  <c:v>85.154388427734304</c:v>
                </c:pt>
                <c:pt idx="9310">
                  <c:v>85.154243469238196</c:v>
                </c:pt>
                <c:pt idx="9311">
                  <c:v>85.154098510742102</c:v>
                </c:pt>
                <c:pt idx="9312">
                  <c:v>85.153953552245994</c:v>
                </c:pt>
                <c:pt idx="9313">
                  <c:v>85.15380859375</c:v>
                </c:pt>
                <c:pt idx="9314">
                  <c:v>85.153663635253906</c:v>
                </c:pt>
                <c:pt idx="9315">
                  <c:v>85.153511047363196</c:v>
                </c:pt>
                <c:pt idx="9316">
                  <c:v>85.153366088867102</c:v>
                </c:pt>
                <c:pt idx="9317">
                  <c:v>85.153221130370994</c:v>
                </c:pt>
                <c:pt idx="9318">
                  <c:v>85.153076171875</c:v>
                </c:pt>
                <c:pt idx="9319">
                  <c:v>85.152931213378906</c:v>
                </c:pt>
                <c:pt idx="9320">
                  <c:v>85.152786254882798</c:v>
                </c:pt>
                <c:pt idx="9321">
                  <c:v>85.152633666992102</c:v>
                </c:pt>
                <c:pt idx="9322">
                  <c:v>85.152488708495994</c:v>
                </c:pt>
                <c:pt idx="9323">
                  <c:v>85.15234375</c:v>
                </c:pt>
                <c:pt idx="9324">
                  <c:v>85.152198791503906</c:v>
                </c:pt>
                <c:pt idx="9325">
                  <c:v>85.152053833007798</c:v>
                </c:pt>
                <c:pt idx="9326">
                  <c:v>85.151908874511705</c:v>
                </c:pt>
                <c:pt idx="9327">
                  <c:v>85.151763916015597</c:v>
                </c:pt>
                <c:pt idx="9328">
                  <c:v>85.151611328125</c:v>
                </c:pt>
                <c:pt idx="9329">
                  <c:v>85.151466369628906</c:v>
                </c:pt>
                <c:pt idx="9330">
                  <c:v>85.151321411132798</c:v>
                </c:pt>
                <c:pt idx="9331">
                  <c:v>85.151176452636705</c:v>
                </c:pt>
                <c:pt idx="9332">
                  <c:v>85.151031494140597</c:v>
                </c:pt>
                <c:pt idx="9333">
                  <c:v>85.150886535644503</c:v>
                </c:pt>
                <c:pt idx="9334">
                  <c:v>85.150741577148395</c:v>
                </c:pt>
                <c:pt idx="9335">
                  <c:v>85.150596618652301</c:v>
                </c:pt>
                <c:pt idx="9336">
                  <c:v>85.150451660156193</c:v>
                </c:pt>
                <c:pt idx="9337">
                  <c:v>85.150299072265597</c:v>
                </c:pt>
                <c:pt idx="9338">
                  <c:v>85.150154113769503</c:v>
                </c:pt>
                <c:pt idx="9339">
                  <c:v>85.150009155273395</c:v>
                </c:pt>
                <c:pt idx="9340">
                  <c:v>85.149864196777301</c:v>
                </c:pt>
                <c:pt idx="9341">
                  <c:v>85.149719238281193</c:v>
                </c:pt>
                <c:pt idx="9342">
                  <c:v>85.149574279785099</c:v>
                </c:pt>
                <c:pt idx="9343">
                  <c:v>85.149429321289006</c:v>
                </c:pt>
                <c:pt idx="9344">
                  <c:v>85.149284362792898</c:v>
                </c:pt>
                <c:pt idx="9345">
                  <c:v>85.149139404296804</c:v>
                </c:pt>
                <c:pt idx="9346">
                  <c:v>85.148994445800696</c:v>
                </c:pt>
                <c:pt idx="9347">
                  <c:v>85.148841857910099</c:v>
                </c:pt>
                <c:pt idx="9348">
                  <c:v>85.148696899414006</c:v>
                </c:pt>
                <c:pt idx="9349">
                  <c:v>85.148551940917898</c:v>
                </c:pt>
                <c:pt idx="9350">
                  <c:v>85.148406982421804</c:v>
                </c:pt>
                <c:pt idx="9351">
                  <c:v>85.148262023925696</c:v>
                </c:pt>
                <c:pt idx="9352">
                  <c:v>85.148117065429602</c:v>
                </c:pt>
                <c:pt idx="9353">
                  <c:v>85.147972106933494</c:v>
                </c:pt>
                <c:pt idx="9354">
                  <c:v>85.1478271484375</c:v>
                </c:pt>
                <c:pt idx="9355">
                  <c:v>85.147682189941406</c:v>
                </c:pt>
                <c:pt idx="9356">
                  <c:v>85.147537231445298</c:v>
                </c:pt>
                <c:pt idx="9357">
                  <c:v>85.147392272949205</c:v>
                </c:pt>
                <c:pt idx="9358">
                  <c:v>85.147247314453097</c:v>
                </c:pt>
                <c:pt idx="9359">
                  <c:v>85.147102355957003</c:v>
                </c:pt>
                <c:pt idx="9360">
                  <c:v>85.146957397460895</c:v>
                </c:pt>
                <c:pt idx="9361">
                  <c:v>85.146812438964801</c:v>
                </c:pt>
                <c:pt idx="9362">
                  <c:v>85.146667480468693</c:v>
                </c:pt>
                <c:pt idx="9363">
                  <c:v>85.146522521972599</c:v>
                </c:pt>
                <c:pt idx="9364">
                  <c:v>85.146369934082003</c:v>
                </c:pt>
                <c:pt idx="9365">
                  <c:v>85.146224975585895</c:v>
                </c:pt>
                <c:pt idx="9366">
                  <c:v>85.146080017089801</c:v>
                </c:pt>
                <c:pt idx="9367">
                  <c:v>85.145935058593693</c:v>
                </c:pt>
                <c:pt idx="9368">
                  <c:v>85.145790100097599</c:v>
                </c:pt>
                <c:pt idx="9369">
                  <c:v>85.145645141601506</c:v>
                </c:pt>
                <c:pt idx="9370">
                  <c:v>85.145500183105398</c:v>
                </c:pt>
                <c:pt idx="9371">
                  <c:v>85.145355224609304</c:v>
                </c:pt>
                <c:pt idx="9372">
                  <c:v>85.145210266113196</c:v>
                </c:pt>
                <c:pt idx="9373">
                  <c:v>85.145065307617102</c:v>
                </c:pt>
                <c:pt idx="9374">
                  <c:v>85.144920349120994</c:v>
                </c:pt>
                <c:pt idx="9375">
                  <c:v>85.144775390625</c:v>
                </c:pt>
                <c:pt idx="9376">
                  <c:v>85.144630432128906</c:v>
                </c:pt>
                <c:pt idx="9377">
                  <c:v>85.144485473632798</c:v>
                </c:pt>
                <c:pt idx="9378">
                  <c:v>85.144340515136705</c:v>
                </c:pt>
                <c:pt idx="9379">
                  <c:v>85.144195556640597</c:v>
                </c:pt>
                <c:pt idx="9380">
                  <c:v>85.144050598144503</c:v>
                </c:pt>
                <c:pt idx="9381">
                  <c:v>85.143905639648395</c:v>
                </c:pt>
                <c:pt idx="9382">
                  <c:v>85.143760681152301</c:v>
                </c:pt>
                <c:pt idx="9383">
                  <c:v>85.143615722656193</c:v>
                </c:pt>
                <c:pt idx="9384">
                  <c:v>85.143470764160099</c:v>
                </c:pt>
                <c:pt idx="9385">
                  <c:v>85.143325805664006</c:v>
                </c:pt>
                <c:pt idx="9386">
                  <c:v>85.143180847167898</c:v>
                </c:pt>
                <c:pt idx="9387">
                  <c:v>85.143035888671804</c:v>
                </c:pt>
                <c:pt idx="9388">
                  <c:v>85.142890930175696</c:v>
                </c:pt>
                <c:pt idx="9389">
                  <c:v>85.142753601074205</c:v>
                </c:pt>
                <c:pt idx="9390">
                  <c:v>85.142608642578097</c:v>
                </c:pt>
                <c:pt idx="9391">
                  <c:v>85.142463684082003</c:v>
                </c:pt>
                <c:pt idx="9392">
                  <c:v>85.142318725585895</c:v>
                </c:pt>
                <c:pt idx="9393">
                  <c:v>85.142173767089801</c:v>
                </c:pt>
                <c:pt idx="9394">
                  <c:v>85.142028808593693</c:v>
                </c:pt>
                <c:pt idx="9395">
                  <c:v>85.141883850097599</c:v>
                </c:pt>
                <c:pt idx="9396">
                  <c:v>85.141738891601506</c:v>
                </c:pt>
                <c:pt idx="9397">
                  <c:v>85.141593933105398</c:v>
                </c:pt>
                <c:pt idx="9398">
                  <c:v>85.141448974609304</c:v>
                </c:pt>
                <c:pt idx="9399">
                  <c:v>85.141304016113196</c:v>
                </c:pt>
                <c:pt idx="9400">
                  <c:v>85.141159057617102</c:v>
                </c:pt>
                <c:pt idx="9401">
                  <c:v>85.141014099120994</c:v>
                </c:pt>
                <c:pt idx="9402">
                  <c:v>85.140869140625</c:v>
                </c:pt>
                <c:pt idx="9403">
                  <c:v>85.140724182128906</c:v>
                </c:pt>
                <c:pt idx="9404">
                  <c:v>85.140579223632798</c:v>
                </c:pt>
                <c:pt idx="9405">
                  <c:v>85.140434265136705</c:v>
                </c:pt>
                <c:pt idx="9406">
                  <c:v>85.140289306640597</c:v>
                </c:pt>
                <c:pt idx="9407">
                  <c:v>85.140151977539006</c:v>
                </c:pt>
                <c:pt idx="9408">
                  <c:v>85.140007019042898</c:v>
                </c:pt>
                <c:pt idx="9409">
                  <c:v>85.139862060546804</c:v>
                </c:pt>
                <c:pt idx="9410">
                  <c:v>85.139717102050696</c:v>
                </c:pt>
                <c:pt idx="9411">
                  <c:v>85.139572143554602</c:v>
                </c:pt>
                <c:pt idx="9412">
                  <c:v>85.139427185058494</c:v>
                </c:pt>
                <c:pt idx="9413">
                  <c:v>85.1392822265625</c:v>
                </c:pt>
                <c:pt idx="9414">
                  <c:v>85.139137268066406</c:v>
                </c:pt>
                <c:pt idx="9415">
                  <c:v>85.138992309570298</c:v>
                </c:pt>
                <c:pt idx="9416">
                  <c:v>85.138847351074205</c:v>
                </c:pt>
                <c:pt idx="9417">
                  <c:v>85.138710021972599</c:v>
                </c:pt>
                <c:pt idx="9418">
                  <c:v>85.138565063476506</c:v>
                </c:pt>
                <c:pt idx="9419">
                  <c:v>85.138420104980398</c:v>
                </c:pt>
                <c:pt idx="9420">
                  <c:v>85.138275146484304</c:v>
                </c:pt>
                <c:pt idx="9421">
                  <c:v>85.138130187988196</c:v>
                </c:pt>
                <c:pt idx="9422">
                  <c:v>85.137985229492102</c:v>
                </c:pt>
                <c:pt idx="9423">
                  <c:v>85.137840270995994</c:v>
                </c:pt>
                <c:pt idx="9424">
                  <c:v>85.1376953125</c:v>
                </c:pt>
                <c:pt idx="9425">
                  <c:v>85.137557983398395</c:v>
                </c:pt>
                <c:pt idx="9426">
                  <c:v>85.137413024902301</c:v>
                </c:pt>
                <c:pt idx="9427">
                  <c:v>85.137268066406193</c:v>
                </c:pt>
                <c:pt idx="9428">
                  <c:v>85.137123107910099</c:v>
                </c:pt>
                <c:pt idx="9429">
                  <c:v>85.136978149414006</c:v>
                </c:pt>
                <c:pt idx="9430">
                  <c:v>85.136833190917898</c:v>
                </c:pt>
                <c:pt idx="9431">
                  <c:v>85.136688232421804</c:v>
                </c:pt>
                <c:pt idx="9432">
                  <c:v>85.136550903320298</c:v>
                </c:pt>
                <c:pt idx="9433">
                  <c:v>85.136405944824205</c:v>
                </c:pt>
                <c:pt idx="9434">
                  <c:v>85.136260986328097</c:v>
                </c:pt>
                <c:pt idx="9435">
                  <c:v>85.136116027832003</c:v>
                </c:pt>
                <c:pt idx="9436">
                  <c:v>85.135971069335895</c:v>
                </c:pt>
                <c:pt idx="9437">
                  <c:v>85.135826110839801</c:v>
                </c:pt>
                <c:pt idx="9438">
                  <c:v>85.135681152343693</c:v>
                </c:pt>
                <c:pt idx="9439">
                  <c:v>85.135543823242102</c:v>
                </c:pt>
                <c:pt idx="9440">
                  <c:v>85.135398864745994</c:v>
                </c:pt>
                <c:pt idx="9441">
                  <c:v>85.13525390625</c:v>
                </c:pt>
                <c:pt idx="9442">
                  <c:v>85.135108947753906</c:v>
                </c:pt>
                <c:pt idx="9443">
                  <c:v>85.134963989257798</c:v>
                </c:pt>
                <c:pt idx="9444">
                  <c:v>85.134826660156193</c:v>
                </c:pt>
                <c:pt idx="9445">
                  <c:v>85.134681701660099</c:v>
                </c:pt>
                <c:pt idx="9446">
                  <c:v>85.134536743164006</c:v>
                </c:pt>
                <c:pt idx="9447">
                  <c:v>85.134391784667898</c:v>
                </c:pt>
                <c:pt idx="9448">
                  <c:v>85.134246826171804</c:v>
                </c:pt>
                <c:pt idx="9449">
                  <c:v>85.134101867675696</c:v>
                </c:pt>
                <c:pt idx="9450">
                  <c:v>85.133964538574205</c:v>
                </c:pt>
                <c:pt idx="9451">
                  <c:v>85.133819580078097</c:v>
                </c:pt>
                <c:pt idx="9452">
                  <c:v>85.133674621582003</c:v>
                </c:pt>
                <c:pt idx="9453">
                  <c:v>85.133529663085895</c:v>
                </c:pt>
                <c:pt idx="9454">
                  <c:v>85.133392333984304</c:v>
                </c:pt>
                <c:pt idx="9455">
                  <c:v>85.133247375488196</c:v>
                </c:pt>
                <c:pt idx="9456">
                  <c:v>85.133102416992102</c:v>
                </c:pt>
                <c:pt idx="9457">
                  <c:v>85.132957458495994</c:v>
                </c:pt>
                <c:pt idx="9458">
                  <c:v>85.1328125</c:v>
                </c:pt>
                <c:pt idx="9459">
                  <c:v>85.132675170898395</c:v>
                </c:pt>
                <c:pt idx="9460">
                  <c:v>85.132530212402301</c:v>
                </c:pt>
                <c:pt idx="9461">
                  <c:v>85.132385253906193</c:v>
                </c:pt>
                <c:pt idx="9462">
                  <c:v>85.132240295410099</c:v>
                </c:pt>
                <c:pt idx="9463">
                  <c:v>85.132102966308494</c:v>
                </c:pt>
                <c:pt idx="9464">
                  <c:v>85.1319580078125</c:v>
                </c:pt>
                <c:pt idx="9465">
                  <c:v>85.131813049316406</c:v>
                </c:pt>
                <c:pt idx="9466">
                  <c:v>85.131668090820298</c:v>
                </c:pt>
                <c:pt idx="9467">
                  <c:v>85.131523132324205</c:v>
                </c:pt>
                <c:pt idx="9468">
                  <c:v>85.131385803222599</c:v>
                </c:pt>
                <c:pt idx="9469">
                  <c:v>85.131240844726506</c:v>
                </c:pt>
                <c:pt idx="9470">
                  <c:v>85.131095886230398</c:v>
                </c:pt>
                <c:pt idx="9471">
                  <c:v>85.130958557128906</c:v>
                </c:pt>
                <c:pt idx="9472">
                  <c:v>85.130813598632798</c:v>
                </c:pt>
                <c:pt idx="9473">
                  <c:v>85.130668640136705</c:v>
                </c:pt>
                <c:pt idx="9474">
                  <c:v>85.130523681640597</c:v>
                </c:pt>
                <c:pt idx="9475">
                  <c:v>85.130386352539006</c:v>
                </c:pt>
                <c:pt idx="9476">
                  <c:v>85.130241394042898</c:v>
                </c:pt>
                <c:pt idx="9477">
                  <c:v>85.130096435546804</c:v>
                </c:pt>
                <c:pt idx="9478">
                  <c:v>85.129951477050696</c:v>
                </c:pt>
                <c:pt idx="9479">
                  <c:v>85.129814147949205</c:v>
                </c:pt>
                <c:pt idx="9480">
                  <c:v>85.129669189453097</c:v>
                </c:pt>
                <c:pt idx="9481">
                  <c:v>85.129524230957003</c:v>
                </c:pt>
                <c:pt idx="9482">
                  <c:v>85.129379272460895</c:v>
                </c:pt>
                <c:pt idx="9483">
                  <c:v>85.129241943359304</c:v>
                </c:pt>
                <c:pt idx="9484">
                  <c:v>85.129096984863196</c:v>
                </c:pt>
                <c:pt idx="9485">
                  <c:v>85.128952026367102</c:v>
                </c:pt>
                <c:pt idx="9486">
                  <c:v>85.128814697265597</c:v>
                </c:pt>
                <c:pt idx="9487">
                  <c:v>85.128669738769503</c:v>
                </c:pt>
                <c:pt idx="9488">
                  <c:v>85.128524780273395</c:v>
                </c:pt>
                <c:pt idx="9489">
                  <c:v>85.128387451171804</c:v>
                </c:pt>
                <c:pt idx="9490">
                  <c:v>85.128242492675696</c:v>
                </c:pt>
                <c:pt idx="9491">
                  <c:v>85.128097534179602</c:v>
                </c:pt>
                <c:pt idx="9492">
                  <c:v>85.127952575683494</c:v>
                </c:pt>
                <c:pt idx="9493">
                  <c:v>85.127815246582003</c:v>
                </c:pt>
                <c:pt idx="9494">
                  <c:v>85.127670288085895</c:v>
                </c:pt>
                <c:pt idx="9495">
                  <c:v>85.127525329589801</c:v>
                </c:pt>
                <c:pt idx="9496">
                  <c:v>85.127388000488196</c:v>
                </c:pt>
                <c:pt idx="9497">
                  <c:v>85.127243041992102</c:v>
                </c:pt>
                <c:pt idx="9498">
                  <c:v>85.127098083495994</c:v>
                </c:pt>
                <c:pt idx="9499">
                  <c:v>85.126960754394503</c:v>
                </c:pt>
                <c:pt idx="9500">
                  <c:v>85.126815795898395</c:v>
                </c:pt>
                <c:pt idx="9501">
                  <c:v>85.126670837402301</c:v>
                </c:pt>
                <c:pt idx="9502">
                  <c:v>85.126533508300696</c:v>
                </c:pt>
                <c:pt idx="9503">
                  <c:v>85.126388549804602</c:v>
                </c:pt>
                <c:pt idx="9504">
                  <c:v>85.126243591308494</c:v>
                </c:pt>
                <c:pt idx="9505">
                  <c:v>85.126106262207003</c:v>
                </c:pt>
                <c:pt idx="9506">
                  <c:v>85.125961303710895</c:v>
                </c:pt>
                <c:pt idx="9507">
                  <c:v>85.125823974609304</c:v>
                </c:pt>
                <c:pt idx="9508">
                  <c:v>85.125679016113196</c:v>
                </c:pt>
                <c:pt idx="9509">
                  <c:v>85.125534057617102</c:v>
                </c:pt>
                <c:pt idx="9510">
                  <c:v>85.125396728515597</c:v>
                </c:pt>
                <c:pt idx="9511">
                  <c:v>85.125251770019503</c:v>
                </c:pt>
                <c:pt idx="9512">
                  <c:v>85.125106811523395</c:v>
                </c:pt>
                <c:pt idx="9513">
                  <c:v>85.124969482421804</c:v>
                </c:pt>
                <c:pt idx="9514">
                  <c:v>85.124824523925696</c:v>
                </c:pt>
                <c:pt idx="9515">
                  <c:v>85.124679565429602</c:v>
                </c:pt>
                <c:pt idx="9516">
                  <c:v>85.124542236328097</c:v>
                </c:pt>
                <c:pt idx="9517">
                  <c:v>85.124397277832003</c:v>
                </c:pt>
                <c:pt idx="9518">
                  <c:v>85.124259948730398</c:v>
                </c:pt>
                <c:pt idx="9519">
                  <c:v>85.124114990234304</c:v>
                </c:pt>
                <c:pt idx="9520">
                  <c:v>85.123970031738196</c:v>
                </c:pt>
                <c:pt idx="9521">
                  <c:v>85.123832702636705</c:v>
                </c:pt>
                <c:pt idx="9522">
                  <c:v>85.123687744140597</c:v>
                </c:pt>
                <c:pt idx="9523">
                  <c:v>85.123550415039006</c:v>
                </c:pt>
                <c:pt idx="9524">
                  <c:v>85.123405456542898</c:v>
                </c:pt>
                <c:pt idx="9525">
                  <c:v>85.123260498046804</c:v>
                </c:pt>
                <c:pt idx="9526">
                  <c:v>85.123123168945298</c:v>
                </c:pt>
                <c:pt idx="9527">
                  <c:v>85.122978210449205</c:v>
                </c:pt>
                <c:pt idx="9528">
                  <c:v>85.122840881347599</c:v>
                </c:pt>
                <c:pt idx="9529">
                  <c:v>85.122695922851506</c:v>
                </c:pt>
                <c:pt idx="9530">
                  <c:v>85.122550964355398</c:v>
                </c:pt>
                <c:pt idx="9531">
                  <c:v>85.122413635253906</c:v>
                </c:pt>
                <c:pt idx="9532">
                  <c:v>85.122268676757798</c:v>
                </c:pt>
                <c:pt idx="9533">
                  <c:v>85.122131347656193</c:v>
                </c:pt>
                <c:pt idx="9534">
                  <c:v>85.121986389160099</c:v>
                </c:pt>
                <c:pt idx="9535">
                  <c:v>85.121841430664006</c:v>
                </c:pt>
                <c:pt idx="9536">
                  <c:v>85.1217041015625</c:v>
                </c:pt>
                <c:pt idx="9537">
                  <c:v>85.121559143066406</c:v>
                </c:pt>
                <c:pt idx="9538">
                  <c:v>85.121421813964801</c:v>
                </c:pt>
                <c:pt idx="9539">
                  <c:v>85.121276855468693</c:v>
                </c:pt>
                <c:pt idx="9540">
                  <c:v>85.121139526367102</c:v>
                </c:pt>
                <c:pt idx="9541">
                  <c:v>85.120994567870994</c:v>
                </c:pt>
                <c:pt idx="9542">
                  <c:v>85.120857238769503</c:v>
                </c:pt>
                <c:pt idx="9543">
                  <c:v>85.120712280273395</c:v>
                </c:pt>
                <c:pt idx="9544">
                  <c:v>85.120567321777301</c:v>
                </c:pt>
                <c:pt idx="9545">
                  <c:v>85.120429992675696</c:v>
                </c:pt>
                <c:pt idx="9546">
                  <c:v>85.120285034179602</c:v>
                </c:pt>
                <c:pt idx="9547">
                  <c:v>85.120147705078097</c:v>
                </c:pt>
                <c:pt idx="9548">
                  <c:v>85.120002746582003</c:v>
                </c:pt>
                <c:pt idx="9549">
                  <c:v>85.119865417480398</c:v>
                </c:pt>
                <c:pt idx="9550">
                  <c:v>85.119720458984304</c:v>
                </c:pt>
                <c:pt idx="9551">
                  <c:v>85.119583129882798</c:v>
                </c:pt>
                <c:pt idx="9552">
                  <c:v>85.119438171386705</c:v>
                </c:pt>
                <c:pt idx="9553">
                  <c:v>85.119300842285099</c:v>
                </c:pt>
                <c:pt idx="9554">
                  <c:v>85.119155883789006</c:v>
                </c:pt>
                <c:pt idx="9555">
                  <c:v>85.1190185546875</c:v>
                </c:pt>
                <c:pt idx="9556">
                  <c:v>85.118873596191406</c:v>
                </c:pt>
                <c:pt idx="9557">
                  <c:v>85.118736267089801</c:v>
                </c:pt>
                <c:pt idx="9558">
                  <c:v>85.118591308593693</c:v>
                </c:pt>
                <c:pt idx="9559">
                  <c:v>85.118446350097599</c:v>
                </c:pt>
                <c:pt idx="9560">
                  <c:v>85.118309020995994</c:v>
                </c:pt>
                <c:pt idx="9561">
                  <c:v>85.1181640625</c:v>
                </c:pt>
                <c:pt idx="9562">
                  <c:v>85.118026733398395</c:v>
                </c:pt>
                <c:pt idx="9563">
                  <c:v>85.117881774902301</c:v>
                </c:pt>
                <c:pt idx="9564">
                  <c:v>85.117744445800696</c:v>
                </c:pt>
                <c:pt idx="9565">
                  <c:v>85.117599487304602</c:v>
                </c:pt>
                <c:pt idx="9566">
                  <c:v>85.117462158203097</c:v>
                </c:pt>
                <c:pt idx="9567">
                  <c:v>85.117324829101506</c:v>
                </c:pt>
                <c:pt idx="9568">
                  <c:v>85.117179870605398</c:v>
                </c:pt>
                <c:pt idx="9569">
                  <c:v>85.117042541503906</c:v>
                </c:pt>
                <c:pt idx="9570">
                  <c:v>85.116897583007798</c:v>
                </c:pt>
                <c:pt idx="9571">
                  <c:v>85.116760253906193</c:v>
                </c:pt>
                <c:pt idx="9572">
                  <c:v>85.116615295410099</c:v>
                </c:pt>
                <c:pt idx="9573">
                  <c:v>85.116477966308494</c:v>
                </c:pt>
                <c:pt idx="9574">
                  <c:v>85.1163330078125</c:v>
                </c:pt>
                <c:pt idx="9575">
                  <c:v>85.116195678710895</c:v>
                </c:pt>
                <c:pt idx="9576">
                  <c:v>85.116050720214801</c:v>
                </c:pt>
                <c:pt idx="9577">
                  <c:v>85.115913391113196</c:v>
                </c:pt>
                <c:pt idx="9578">
                  <c:v>85.115768432617102</c:v>
                </c:pt>
                <c:pt idx="9579">
                  <c:v>85.115631103515597</c:v>
                </c:pt>
                <c:pt idx="9580">
                  <c:v>85.115486145019503</c:v>
                </c:pt>
                <c:pt idx="9581">
                  <c:v>85.115348815917898</c:v>
                </c:pt>
                <c:pt idx="9582">
                  <c:v>85.115203857421804</c:v>
                </c:pt>
                <c:pt idx="9583">
                  <c:v>85.115066528320298</c:v>
                </c:pt>
                <c:pt idx="9584">
                  <c:v>85.114929199218693</c:v>
                </c:pt>
                <c:pt idx="9585">
                  <c:v>85.114784240722599</c:v>
                </c:pt>
                <c:pt idx="9586">
                  <c:v>85.114646911620994</c:v>
                </c:pt>
                <c:pt idx="9587">
                  <c:v>85.114501953125</c:v>
                </c:pt>
                <c:pt idx="9588">
                  <c:v>85.114364624023395</c:v>
                </c:pt>
                <c:pt idx="9589">
                  <c:v>85.114219665527301</c:v>
                </c:pt>
                <c:pt idx="9590">
                  <c:v>85.114082336425696</c:v>
                </c:pt>
                <c:pt idx="9591">
                  <c:v>85.113945007324205</c:v>
                </c:pt>
                <c:pt idx="9592">
                  <c:v>85.113800048828097</c:v>
                </c:pt>
                <c:pt idx="9593">
                  <c:v>85.113662719726506</c:v>
                </c:pt>
                <c:pt idx="9594">
                  <c:v>85.113517761230398</c:v>
                </c:pt>
                <c:pt idx="9595">
                  <c:v>85.113380432128906</c:v>
                </c:pt>
                <c:pt idx="9596">
                  <c:v>85.113235473632798</c:v>
                </c:pt>
                <c:pt idx="9597">
                  <c:v>85.113098144531193</c:v>
                </c:pt>
                <c:pt idx="9598">
                  <c:v>85.112960815429602</c:v>
                </c:pt>
                <c:pt idx="9599">
                  <c:v>85.112815856933494</c:v>
                </c:pt>
                <c:pt idx="9600">
                  <c:v>85.112678527832003</c:v>
                </c:pt>
                <c:pt idx="9601">
                  <c:v>85.112533569335895</c:v>
                </c:pt>
                <c:pt idx="9602">
                  <c:v>85.112396240234304</c:v>
                </c:pt>
                <c:pt idx="9603">
                  <c:v>85.112258911132798</c:v>
                </c:pt>
                <c:pt idx="9604">
                  <c:v>85.112113952636705</c:v>
                </c:pt>
                <c:pt idx="9605">
                  <c:v>85.111976623535099</c:v>
                </c:pt>
                <c:pt idx="9606">
                  <c:v>85.111839294433494</c:v>
                </c:pt>
                <c:pt idx="9607">
                  <c:v>85.1116943359375</c:v>
                </c:pt>
                <c:pt idx="9608">
                  <c:v>85.111557006835895</c:v>
                </c:pt>
                <c:pt idx="9609">
                  <c:v>85.111412048339801</c:v>
                </c:pt>
                <c:pt idx="9610">
                  <c:v>85.111274719238196</c:v>
                </c:pt>
                <c:pt idx="9611">
                  <c:v>85.111137390136705</c:v>
                </c:pt>
                <c:pt idx="9612">
                  <c:v>85.110992431640597</c:v>
                </c:pt>
                <c:pt idx="9613">
                  <c:v>85.110855102539006</c:v>
                </c:pt>
                <c:pt idx="9614">
                  <c:v>85.1107177734375</c:v>
                </c:pt>
                <c:pt idx="9615">
                  <c:v>85.110572814941406</c:v>
                </c:pt>
                <c:pt idx="9616">
                  <c:v>85.110435485839801</c:v>
                </c:pt>
                <c:pt idx="9617">
                  <c:v>85.110290527343693</c:v>
                </c:pt>
                <c:pt idx="9618">
                  <c:v>85.110153198242102</c:v>
                </c:pt>
                <c:pt idx="9619">
                  <c:v>85.110015869140597</c:v>
                </c:pt>
                <c:pt idx="9620">
                  <c:v>85.109870910644503</c:v>
                </c:pt>
                <c:pt idx="9621">
                  <c:v>85.109733581542898</c:v>
                </c:pt>
                <c:pt idx="9622">
                  <c:v>85.109596252441406</c:v>
                </c:pt>
                <c:pt idx="9623">
                  <c:v>85.109451293945298</c:v>
                </c:pt>
                <c:pt idx="9624">
                  <c:v>85.109313964843693</c:v>
                </c:pt>
                <c:pt idx="9625">
                  <c:v>85.109176635742102</c:v>
                </c:pt>
                <c:pt idx="9626">
                  <c:v>85.109031677245994</c:v>
                </c:pt>
                <c:pt idx="9627">
                  <c:v>85.108894348144503</c:v>
                </c:pt>
                <c:pt idx="9628">
                  <c:v>85.108757019042898</c:v>
                </c:pt>
                <c:pt idx="9629">
                  <c:v>85.108612060546804</c:v>
                </c:pt>
                <c:pt idx="9630">
                  <c:v>85.108474731445298</c:v>
                </c:pt>
                <c:pt idx="9631">
                  <c:v>85.108337402343693</c:v>
                </c:pt>
                <c:pt idx="9632">
                  <c:v>85.108192443847599</c:v>
                </c:pt>
                <c:pt idx="9633">
                  <c:v>85.108055114745994</c:v>
                </c:pt>
                <c:pt idx="9634">
                  <c:v>85.107917785644503</c:v>
                </c:pt>
                <c:pt idx="9635">
                  <c:v>85.107772827148395</c:v>
                </c:pt>
                <c:pt idx="9636">
                  <c:v>85.107635498046804</c:v>
                </c:pt>
                <c:pt idx="9637">
                  <c:v>85.107498168945298</c:v>
                </c:pt>
                <c:pt idx="9638">
                  <c:v>85.107360839843693</c:v>
                </c:pt>
                <c:pt idx="9639">
                  <c:v>85.107215881347599</c:v>
                </c:pt>
                <c:pt idx="9640">
                  <c:v>85.107078552245994</c:v>
                </c:pt>
                <c:pt idx="9641">
                  <c:v>85.106941223144503</c:v>
                </c:pt>
                <c:pt idx="9642">
                  <c:v>85.106796264648395</c:v>
                </c:pt>
                <c:pt idx="9643">
                  <c:v>85.106658935546804</c:v>
                </c:pt>
                <c:pt idx="9644">
                  <c:v>85.106521606445298</c:v>
                </c:pt>
                <c:pt idx="9645">
                  <c:v>85.106376647949205</c:v>
                </c:pt>
                <c:pt idx="9646">
                  <c:v>85.106239318847599</c:v>
                </c:pt>
                <c:pt idx="9647">
                  <c:v>85.106101989745994</c:v>
                </c:pt>
                <c:pt idx="9648">
                  <c:v>85.105964660644503</c:v>
                </c:pt>
                <c:pt idx="9649">
                  <c:v>85.105819702148395</c:v>
                </c:pt>
                <c:pt idx="9650">
                  <c:v>85.105682373046804</c:v>
                </c:pt>
                <c:pt idx="9651">
                  <c:v>85.105545043945298</c:v>
                </c:pt>
                <c:pt idx="9652">
                  <c:v>85.105407714843693</c:v>
                </c:pt>
                <c:pt idx="9653">
                  <c:v>85.105262756347599</c:v>
                </c:pt>
                <c:pt idx="9654">
                  <c:v>85.105125427245994</c:v>
                </c:pt>
                <c:pt idx="9655">
                  <c:v>85.104988098144503</c:v>
                </c:pt>
                <c:pt idx="9656">
                  <c:v>85.104850769042898</c:v>
                </c:pt>
                <c:pt idx="9657">
                  <c:v>85.104705810546804</c:v>
                </c:pt>
                <c:pt idx="9658">
                  <c:v>85.104568481445298</c:v>
                </c:pt>
                <c:pt idx="9659">
                  <c:v>85.104431152343693</c:v>
                </c:pt>
                <c:pt idx="9660">
                  <c:v>85.104293823242102</c:v>
                </c:pt>
                <c:pt idx="9661">
                  <c:v>85.104148864745994</c:v>
                </c:pt>
                <c:pt idx="9662">
                  <c:v>85.104011535644503</c:v>
                </c:pt>
                <c:pt idx="9663">
                  <c:v>85.103874206542898</c:v>
                </c:pt>
                <c:pt idx="9664">
                  <c:v>85.103736877441406</c:v>
                </c:pt>
                <c:pt idx="9665">
                  <c:v>85.103591918945298</c:v>
                </c:pt>
                <c:pt idx="9666">
                  <c:v>85.103454589843693</c:v>
                </c:pt>
                <c:pt idx="9667">
                  <c:v>85.103317260742102</c:v>
                </c:pt>
                <c:pt idx="9668">
                  <c:v>85.103179931640597</c:v>
                </c:pt>
                <c:pt idx="9669">
                  <c:v>85.103034973144503</c:v>
                </c:pt>
                <c:pt idx="9670">
                  <c:v>85.102897644042898</c:v>
                </c:pt>
                <c:pt idx="9671">
                  <c:v>85.102760314941406</c:v>
                </c:pt>
                <c:pt idx="9672">
                  <c:v>85.102622985839801</c:v>
                </c:pt>
                <c:pt idx="9673">
                  <c:v>85.102485656738196</c:v>
                </c:pt>
                <c:pt idx="9674">
                  <c:v>85.102340698242102</c:v>
                </c:pt>
                <c:pt idx="9675">
                  <c:v>85.102203369140597</c:v>
                </c:pt>
                <c:pt idx="9676">
                  <c:v>85.102066040039006</c:v>
                </c:pt>
                <c:pt idx="9677">
                  <c:v>85.1019287109375</c:v>
                </c:pt>
                <c:pt idx="9678">
                  <c:v>85.101791381835895</c:v>
                </c:pt>
                <c:pt idx="9679">
                  <c:v>85.101646423339801</c:v>
                </c:pt>
                <c:pt idx="9680">
                  <c:v>85.101509094238196</c:v>
                </c:pt>
                <c:pt idx="9681">
                  <c:v>85.101371765136705</c:v>
                </c:pt>
                <c:pt idx="9682">
                  <c:v>85.101234436035099</c:v>
                </c:pt>
                <c:pt idx="9683">
                  <c:v>85.101097106933494</c:v>
                </c:pt>
                <c:pt idx="9684">
                  <c:v>85.1009521484375</c:v>
                </c:pt>
                <c:pt idx="9685">
                  <c:v>85.100814819335895</c:v>
                </c:pt>
                <c:pt idx="9686">
                  <c:v>85.100677490234304</c:v>
                </c:pt>
                <c:pt idx="9687">
                  <c:v>85.100540161132798</c:v>
                </c:pt>
                <c:pt idx="9688">
                  <c:v>85.100402832031193</c:v>
                </c:pt>
                <c:pt idx="9689">
                  <c:v>85.100265502929602</c:v>
                </c:pt>
                <c:pt idx="9690">
                  <c:v>85.100120544433494</c:v>
                </c:pt>
                <c:pt idx="9691">
                  <c:v>85.099983215332003</c:v>
                </c:pt>
                <c:pt idx="9692">
                  <c:v>85.099845886230398</c:v>
                </c:pt>
                <c:pt idx="9693">
                  <c:v>85.099708557128906</c:v>
                </c:pt>
                <c:pt idx="9694">
                  <c:v>85.099571228027301</c:v>
                </c:pt>
                <c:pt idx="9695">
                  <c:v>85.099433898925696</c:v>
                </c:pt>
                <c:pt idx="9696">
                  <c:v>85.099288940429602</c:v>
                </c:pt>
                <c:pt idx="9697">
                  <c:v>85.099151611328097</c:v>
                </c:pt>
                <c:pt idx="9698">
                  <c:v>85.099014282226506</c:v>
                </c:pt>
                <c:pt idx="9699">
                  <c:v>85.098876953125</c:v>
                </c:pt>
                <c:pt idx="9700">
                  <c:v>85.098739624023395</c:v>
                </c:pt>
                <c:pt idx="9701">
                  <c:v>85.098602294921804</c:v>
                </c:pt>
                <c:pt idx="9702">
                  <c:v>85.098464965820298</c:v>
                </c:pt>
                <c:pt idx="9703">
                  <c:v>85.098320007324205</c:v>
                </c:pt>
                <c:pt idx="9704">
                  <c:v>85.098182678222599</c:v>
                </c:pt>
                <c:pt idx="9705">
                  <c:v>85.098045349120994</c:v>
                </c:pt>
                <c:pt idx="9706">
                  <c:v>85.097908020019503</c:v>
                </c:pt>
                <c:pt idx="9707">
                  <c:v>85.097770690917898</c:v>
                </c:pt>
                <c:pt idx="9708">
                  <c:v>85.097633361816406</c:v>
                </c:pt>
                <c:pt idx="9709">
                  <c:v>85.097496032714801</c:v>
                </c:pt>
                <c:pt idx="9710">
                  <c:v>85.097358703613196</c:v>
                </c:pt>
                <c:pt idx="9711">
                  <c:v>85.097213745117102</c:v>
                </c:pt>
                <c:pt idx="9712">
                  <c:v>85.097076416015597</c:v>
                </c:pt>
                <c:pt idx="9713">
                  <c:v>85.096939086914006</c:v>
                </c:pt>
                <c:pt idx="9714">
                  <c:v>85.0968017578125</c:v>
                </c:pt>
                <c:pt idx="9715">
                  <c:v>85.096664428710895</c:v>
                </c:pt>
                <c:pt idx="9716">
                  <c:v>85.096527099609304</c:v>
                </c:pt>
                <c:pt idx="9717">
                  <c:v>85.096389770507798</c:v>
                </c:pt>
                <c:pt idx="9718">
                  <c:v>85.096252441406193</c:v>
                </c:pt>
                <c:pt idx="9719">
                  <c:v>85.096115112304602</c:v>
                </c:pt>
                <c:pt idx="9720">
                  <c:v>85.095977783203097</c:v>
                </c:pt>
                <c:pt idx="9721">
                  <c:v>85.095832824707003</c:v>
                </c:pt>
                <c:pt idx="9722">
                  <c:v>85.095695495605398</c:v>
                </c:pt>
                <c:pt idx="9723">
                  <c:v>85.095558166503906</c:v>
                </c:pt>
                <c:pt idx="9724">
                  <c:v>85.095420837402301</c:v>
                </c:pt>
                <c:pt idx="9725">
                  <c:v>85.095283508300696</c:v>
                </c:pt>
                <c:pt idx="9726">
                  <c:v>85.095146179199205</c:v>
                </c:pt>
                <c:pt idx="9727">
                  <c:v>85.095008850097599</c:v>
                </c:pt>
                <c:pt idx="9728">
                  <c:v>85.094871520995994</c:v>
                </c:pt>
                <c:pt idx="9729">
                  <c:v>85.094734191894503</c:v>
                </c:pt>
                <c:pt idx="9730">
                  <c:v>85.094596862792898</c:v>
                </c:pt>
                <c:pt idx="9731">
                  <c:v>85.094459533691406</c:v>
                </c:pt>
                <c:pt idx="9732">
                  <c:v>85.094322204589801</c:v>
                </c:pt>
                <c:pt idx="9733">
                  <c:v>85.094184875488196</c:v>
                </c:pt>
                <c:pt idx="9734">
                  <c:v>85.094047546386705</c:v>
                </c:pt>
                <c:pt idx="9735">
                  <c:v>85.093910217285099</c:v>
                </c:pt>
                <c:pt idx="9736">
                  <c:v>85.093765258789006</c:v>
                </c:pt>
                <c:pt idx="9737">
                  <c:v>85.0936279296875</c:v>
                </c:pt>
                <c:pt idx="9738">
                  <c:v>85.093490600585895</c:v>
                </c:pt>
                <c:pt idx="9739">
                  <c:v>85.093353271484304</c:v>
                </c:pt>
                <c:pt idx="9740">
                  <c:v>85.093215942382798</c:v>
                </c:pt>
                <c:pt idx="9741">
                  <c:v>85.093078613281193</c:v>
                </c:pt>
                <c:pt idx="9742">
                  <c:v>85.092941284179602</c:v>
                </c:pt>
                <c:pt idx="9743">
                  <c:v>85.092803955078097</c:v>
                </c:pt>
                <c:pt idx="9744">
                  <c:v>85.092666625976506</c:v>
                </c:pt>
                <c:pt idx="9745">
                  <c:v>85.092529296875</c:v>
                </c:pt>
                <c:pt idx="9746">
                  <c:v>85.092391967773395</c:v>
                </c:pt>
                <c:pt idx="9747">
                  <c:v>85.092254638671804</c:v>
                </c:pt>
                <c:pt idx="9748">
                  <c:v>85.092117309570298</c:v>
                </c:pt>
                <c:pt idx="9749">
                  <c:v>85.091979980468693</c:v>
                </c:pt>
                <c:pt idx="9750">
                  <c:v>85.091842651367102</c:v>
                </c:pt>
                <c:pt idx="9751">
                  <c:v>85.091705322265597</c:v>
                </c:pt>
                <c:pt idx="9752">
                  <c:v>85.091567993164006</c:v>
                </c:pt>
                <c:pt idx="9753">
                  <c:v>85.0914306640625</c:v>
                </c:pt>
                <c:pt idx="9754">
                  <c:v>85.091293334960895</c:v>
                </c:pt>
                <c:pt idx="9755">
                  <c:v>85.091156005859304</c:v>
                </c:pt>
                <c:pt idx="9756">
                  <c:v>85.091018676757798</c:v>
                </c:pt>
                <c:pt idx="9757">
                  <c:v>85.090881347656193</c:v>
                </c:pt>
                <c:pt idx="9758">
                  <c:v>85.090744018554602</c:v>
                </c:pt>
                <c:pt idx="9759">
                  <c:v>85.090606689453097</c:v>
                </c:pt>
                <c:pt idx="9760">
                  <c:v>85.090469360351506</c:v>
                </c:pt>
                <c:pt idx="9761">
                  <c:v>85.09033203125</c:v>
                </c:pt>
                <c:pt idx="9762">
                  <c:v>85.090194702148395</c:v>
                </c:pt>
                <c:pt idx="9763">
                  <c:v>85.090057373046804</c:v>
                </c:pt>
                <c:pt idx="9764">
                  <c:v>85.089920043945298</c:v>
                </c:pt>
                <c:pt idx="9765">
                  <c:v>85.089782714843693</c:v>
                </c:pt>
                <c:pt idx="9766">
                  <c:v>85.089645385742102</c:v>
                </c:pt>
                <c:pt idx="9767">
                  <c:v>85.089508056640597</c:v>
                </c:pt>
                <c:pt idx="9768">
                  <c:v>85.089370727539006</c:v>
                </c:pt>
                <c:pt idx="9769">
                  <c:v>85.0892333984375</c:v>
                </c:pt>
                <c:pt idx="9770">
                  <c:v>85.089096069335895</c:v>
                </c:pt>
                <c:pt idx="9771">
                  <c:v>85.088958740234304</c:v>
                </c:pt>
                <c:pt idx="9772">
                  <c:v>85.088821411132798</c:v>
                </c:pt>
                <c:pt idx="9773">
                  <c:v>85.088684082031193</c:v>
                </c:pt>
                <c:pt idx="9774">
                  <c:v>85.088546752929602</c:v>
                </c:pt>
                <c:pt idx="9775">
                  <c:v>85.088417053222599</c:v>
                </c:pt>
                <c:pt idx="9776">
                  <c:v>85.088279724120994</c:v>
                </c:pt>
                <c:pt idx="9777">
                  <c:v>85.088142395019503</c:v>
                </c:pt>
                <c:pt idx="9778">
                  <c:v>85.088005065917898</c:v>
                </c:pt>
                <c:pt idx="9779">
                  <c:v>85.087867736816406</c:v>
                </c:pt>
                <c:pt idx="9780">
                  <c:v>85.087730407714801</c:v>
                </c:pt>
                <c:pt idx="9781">
                  <c:v>85.087593078613196</c:v>
                </c:pt>
                <c:pt idx="9782">
                  <c:v>85.087455749511705</c:v>
                </c:pt>
                <c:pt idx="9783">
                  <c:v>85.087318420410099</c:v>
                </c:pt>
                <c:pt idx="9784">
                  <c:v>85.087181091308494</c:v>
                </c:pt>
                <c:pt idx="9785">
                  <c:v>85.087043762207003</c:v>
                </c:pt>
                <c:pt idx="9786">
                  <c:v>85.086906433105398</c:v>
                </c:pt>
                <c:pt idx="9787">
                  <c:v>85.086769104003906</c:v>
                </c:pt>
                <c:pt idx="9788">
                  <c:v>85.086631774902301</c:v>
                </c:pt>
                <c:pt idx="9789">
                  <c:v>85.086494445800696</c:v>
                </c:pt>
                <c:pt idx="9790">
                  <c:v>85.086364746093693</c:v>
                </c:pt>
                <c:pt idx="9791">
                  <c:v>85.086227416992102</c:v>
                </c:pt>
                <c:pt idx="9792">
                  <c:v>85.086090087890597</c:v>
                </c:pt>
                <c:pt idx="9793">
                  <c:v>85.085952758789006</c:v>
                </c:pt>
                <c:pt idx="9794">
                  <c:v>85.0858154296875</c:v>
                </c:pt>
                <c:pt idx="9795">
                  <c:v>85.085678100585895</c:v>
                </c:pt>
                <c:pt idx="9796">
                  <c:v>85.085540771484304</c:v>
                </c:pt>
                <c:pt idx="9797">
                  <c:v>85.085403442382798</c:v>
                </c:pt>
                <c:pt idx="9798">
                  <c:v>85.085266113281193</c:v>
                </c:pt>
                <c:pt idx="9799">
                  <c:v>85.085128784179602</c:v>
                </c:pt>
                <c:pt idx="9800">
                  <c:v>85.084999084472599</c:v>
                </c:pt>
                <c:pt idx="9801">
                  <c:v>85.084861755370994</c:v>
                </c:pt>
                <c:pt idx="9802">
                  <c:v>85.084724426269503</c:v>
                </c:pt>
                <c:pt idx="9803">
                  <c:v>85.084587097167898</c:v>
                </c:pt>
                <c:pt idx="9804">
                  <c:v>85.084449768066406</c:v>
                </c:pt>
                <c:pt idx="9805">
                  <c:v>85.084312438964801</c:v>
                </c:pt>
                <c:pt idx="9806">
                  <c:v>85.084175109863196</c:v>
                </c:pt>
                <c:pt idx="9807">
                  <c:v>85.084037780761705</c:v>
                </c:pt>
                <c:pt idx="9808">
                  <c:v>85.083908081054602</c:v>
                </c:pt>
                <c:pt idx="9809">
                  <c:v>85.083770751953097</c:v>
                </c:pt>
                <c:pt idx="9810">
                  <c:v>85.083633422851506</c:v>
                </c:pt>
                <c:pt idx="9811">
                  <c:v>85.08349609375</c:v>
                </c:pt>
                <c:pt idx="9812">
                  <c:v>85.083358764648395</c:v>
                </c:pt>
                <c:pt idx="9813">
                  <c:v>85.083221435546804</c:v>
                </c:pt>
                <c:pt idx="9814">
                  <c:v>85.083084106445298</c:v>
                </c:pt>
                <c:pt idx="9815">
                  <c:v>85.082954406738196</c:v>
                </c:pt>
                <c:pt idx="9816">
                  <c:v>85.082817077636705</c:v>
                </c:pt>
                <c:pt idx="9817">
                  <c:v>85.082679748535099</c:v>
                </c:pt>
                <c:pt idx="9818">
                  <c:v>85.082542419433494</c:v>
                </c:pt>
                <c:pt idx="9819">
                  <c:v>85.082405090332003</c:v>
                </c:pt>
                <c:pt idx="9820">
                  <c:v>85.082267761230398</c:v>
                </c:pt>
                <c:pt idx="9821">
                  <c:v>85.082138061523395</c:v>
                </c:pt>
                <c:pt idx="9822">
                  <c:v>85.082000732421804</c:v>
                </c:pt>
                <c:pt idx="9823">
                  <c:v>85.081863403320298</c:v>
                </c:pt>
                <c:pt idx="9824">
                  <c:v>85.081726074218693</c:v>
                </c:pt>
                <c:pt idx="9825">
                  <c:v>85.081588745117102</c:v>
                </c:pt>
                <c:pt idx="9826">
                  <c:v>85.081451416015597</c:v>
                </c:pt>
                <c:pt idx="9827">
                  <c:v>85.081321716308494</c:v>
                </c:pt>
                <c:pt idx="9828">
                  <c:v>85.081184387207003</c:v>
                </c:pt>
                <c:pt idx="9829">
                  <c:v>85.081047058105398</c:v>
                </c:pt>
                <c:pt idx="9830">
                  <c:v>85.080909729003906</c:v>
                </c:pt>
                <c:pt idx="9831">
                  <c:v>85.080772399902301</c:v>
                </c:pt>
                <c:pt idx="9832">
                  <c:v>85.080642700195298</c:v>
                </c:pt>
                <c:pt idx="9833">
                  <c:v>85.080505371093693</c:v>
                </c:pt>
                <c:pt idx="9834">
                  <c:v>85.080368041992102</c:v>
                </c:pt>
                <c:pt idx="9835">
                  <c:v>85.080230712890597</c:v>
                </c:pt>
                <c:pt idx="9836">
                  <c:v>85.080093383789006</c:v>
                </c:pt>
                <c:pt idx="9837">
                  <c:v>85.079963684082003</c:v>
                </c:pt>
                <c:pt idx="9838">
                  <c:v>85.079826354980398</c:v>
                </c:pt>
                <c:pt idx="9839">
                  <c:v>85.079689025878906</c:v>
                </c:pt>
                <c:pt idx="9840">
                  <c:v>85.079551696777301</c:v>
                </c:pt>
                <c:pt idx="9841">
                  <c:v>85.079414367675696</c:v>
                </c:pt>
                <c:pt idx="9842">
                  <c:v>85.079284667968693</c:v>
                </c:pt>
                <c:pt idx="9843">
                  <c:v>85.079147338867102</c:v>
                </c:pt>
                <c:pt idx="9844">
                  <c:v>85.079010009765597</c:v>
                </c:pt>
                <c:pt idx="9845">
                  <c:v>85.078872680664006</c:v>
                </c:pt>
                <c:pt idx="9846">
                  <c:v>85.0787353515625</c:v>
                </c:pt>
                <c:pt idx="9847">
                  <c:v>85.078605651855398</c:v>
                </c:pt>
                <c:pt idx="9848">
                  <c:v>85.078468322753906</c:v>
                </c:pt>
                <c:pt idx="9849">
                  <c:v>85.078330993652301</c:v>
                </c:pt>
                <c:pt idx="9850">
                  <c:v>85.078193664550696</c:v>
                </c:pt>
                <c:pt idx="9851">
                  <c:v>85.078063964843693</c:v>
                </c:pt>
                <c:pt idx="9852">
                  <c:v>85.077926635742102</c:v>
                </c:pt>
                <c:pt idx="9853">
                  <c:v>85.077789306640597</c:v>
                </c:pt>
                <c:pt idx="9854">
                  <c:v>85.077651977539006</c:v>
                </c:pt>
                <c:pt idx="9855">
                  <c:v>85.077522277832003</c:v>
                </c:pt>
                <c:pt idx="9856">
                  <c:v>85.077384948730398</c:v>
                </c:pt>
                <c:pt idx="9857">
                  <c:v>85.077247619628906</c:v>
                </c:pt>
                <c:pt idx="9858">
                  <c:v>85.077110290527301</c:v>
                </c:pt>
                <c:pt idx="9859">
                  <c:v>85.076980590820298</c:v>
                </c:pt>
                <c:pt idx="9860">
                  <c:v>85.076843261718693</c:v>
                </c:pt>
                <c:pt idx="9861">
                  <c:v>85.076705932617102</c:v>
                </c:pt>
                <c:pt idx="9862">
                  <c:v>85.076568603515597</c:v>
                </c:pt>
                <c:pt idx="9863">
                  <c:v>85.076438903808494</c:v>
                </c:pt>
                <c:pt idx="9864">
                  <c:v>85.076301574707003</c:v>
                </c:pt>
                <c:pt idx="9865">
                  <c:v>85.076164245605398</c:v>
                </c:pt>
                <c:pt idx="9866">
                  <c:v>85.076034545898395</c:v>
                </c:pt>
                <c:pt idx="9867">
                  <c:v>85.075897216796804</c:v>
                </c:pt>
                <c:pt idx="9868">
                  <c:v>85.075759887695298</c:v>
                </c:pt>
                <c:pt idx="9869">
                  <c:v>85.075622558593693</c:v>
                </c:pt>
                <c:pt idx="9870">
                  <c:v>85.075492858886705</c:v>
                </c:pt>
                <c:pt idx="9871">
                  <c:v>85.075355529785099</c:v>
                </c:pt>
                <c:pt idx="9872">
                  <c:v>85.075218200683494</c:v>
                </c:pt>
                <c:pt idx="9873">
                  <c:v>85.075088500976506</c:v>
                </c:pt>
                <c:pt idx="9874">
                  <c:v>85.074951171875</c:v>
                </c:pt>
                <c:pt idx="9875">
                  <c:v>85.074813842773395</c:v>
                </c:pt>
                <c:pt idx="9876">
                  <c:v>85.074684143066406</c:v>
                </c:pt>
                <c:pt idx="9877">
                  <c:v>85.074546813964801</c:v>
                </c:pt>
                <c:pt idx="9878">
                  <c:v>85.074409484863196</c:v>
                </c:pt>
                <c:pt idx="9879">
                  <c:v>85.074272155761705</c:v>
                </c:pt>
                <c:pt idx="9880">
                  <c:v>85.074142456054602</c:v>
                </c:pt>
                <c:pt idx="9881">
                  <c:v>85.074005126953097</c:v>
                </c:pt>
                <c:pt idx="9882">
                  <c:v>85.073867797851506</c:v>
                </c:pt>
                <c:pt idx="9883">
                  <c:v>85.073738098144503</c:v>
                </c:pt>
                <c:pt idx="9884">
                  <c:v>85.073600769042898</c:v>
                </c:pt>
                <c:pt idx="9885">
                  <c:v>85.073463439941406</c:v>
                </c:pt>
                <c:pt idx="9886">
                  <c:v>85.073333740234304</c:v>
                </c:pt>
                <c:pt idx="9887">
                  <c:v>85.073196411132798</c:v>
                </c:pt>
                <c:pt idx="9888">
                  <c:v>85.073059082031193</c:v>
                </c:pt>
                <c:pt idx="9889">
                  <c:v>85.072929382324205</c:v>
                </c:pt>
                <c:pt idx="9890">
                  <c:v>85.072792053222599</c:v>
                </c:pt>
                <c:pt idx="9891">
                  <c:v>85.072654724120994</c:v>
                </c:pt>
                <c:pt idx="9892">
                  <c:v>85.072525024414006</c:v>
                </c:pt>
                <c:pt idx="9893">
                  <c:v>85.0723876953125</c:v>
                </c:pt>
                <c:pt idx="9894">
                  <c:v>85.072250366210895</c:v>
                </c:pt>
                <c:pt idx="9895">
                  <c:v>85.072120666503906</c:v>
                </c:pt>
                <c:pt idx="9896">
                  <c:v>85.071983337402301</c:v>
                </c:pt>
                <c:pt idx="9897">
                  <c:v>85.071846008300696</c:v>
                </c:pt>
                <c:pt idx="9898">
                  <c:v>85.071716308593693</c:v>
                </c:pt>
                <c:pt idx="9899">
                  <c:v>85.071578979492102</c:v>
                </c:pt>
                <c:pt idx="9900">
                  <c:v>85.071449279785099</c:v>
                </c:pt>
                <c:pt idx="9901">
                  <c:v>85.071311950683494</c:v>
                </c:pt>
                <c:pt idx="9902">
                  <c:v>85.071174621582003</c:v>
                </c:pt>
                <c:pt idx="9903">
                  <c:v>85.071044921875</c:v>
                </c:pt>
                <c:pt idx="9904">
                  <c:v>85.070907592773395</c:v>
                </c:pt>
                <c:pt idx="9905">
                  <c:v>85.070770263671804</c:v>
                </c:pt>
                <c:pt idx="9906">
                  <c:v>85.070640563964801</c:v>
                </c:pt>
                <c:pt idx="9907">
                  <c:v>85.070503234863196</c:v>
                </c:pt>
                <c:pt idx="9908">
                  <c:v>85.070373535156193</c:v>
                </c:pt>
                <c:pt idx="9909">
                  <c:v>85.070236206054602</c:v>
                </c:pt>
                <c:pt idx="9910">
                  <c:v>85.070098876953097</c:v>
                </c:pt>
                <c:pt idx="9911">
                  <c:v>85.069969177245994</c:v>
                </c:pt>
                <c:pt idx="9912">
                  <c:v>85.069831848144503</c:v>
                </c:pt>
                <c:pt idx="9913">
                  <c:v>85.069694519042898</c:v>
                </c:pt>
                <c:pt idx="9914">
                  <c:v>85.069564819335895</c:v>
                </c:pt>
                <c:pt idx="9915">
                  <c:v>85.069427490234304</c:v>
                </c:pt>
                <c:pt idx="9916">
                  <c:v>85.069297790527301</c:v>
                </c:pt>
                <c:pt idx="9917">
                  <c:v>85.069160461425696</c:v>
                </c:pt>
                <c:pt idx="9918">
                  <c:v>85.069023132324205</c:v>
                </c:pt>
                <c:pt idx="9919">
                  <c:v>85.068893432617102</c:v>
                </c:pt>
                <c:pt idx="9920">
                  <c:v>85.068756103515597</c:v>
                </c:pt>
                <c:pt idx="9921">
                  <c:v>85.068626403808494</c:v>
                </c:pt>
                <c:pt idx="9922">
                  <c:v>85.068489074707003</c:v>
                </c:pt>
                <c:pt idx="9923">
                  <c:v>85.068359375</c:v>
                </c:pt>
                <c:pt idx="9924">
                  <c:v>85.068222045898395</c:v>
                </c:pt>
                <c:pt idx="9925">
                  <c:v>85.068084716796804</c:v>
                </c:pt>
                <c:pt idx="9926">
                  <c:v>85.067955017089801</c:v>
                </c:pt>
                <c:pt idx="9927">
                  <c:v>85.067817687988196</c:v>
                </c:pt>
                <c:pt idx="9928">
                  <c:v>85.067687988281193</c:v>
                </c:pt>
                <c:pt idx="9929">
                  <c:v>85.067550659179602</c:v>
                </c:pt>
                <c:pt idx="9930">
                  <c:v>85.067420959472599</c:v>
                </c:pt>
                <c:pt idx="9931">
                  <c:v>85.067283630370994</c:v>
                </c:pt>
                <c:pt idx="9932">
                  <c:v>85.067146301269503</c:v>
                </c:pt>
                <c:pt idx="9933">
                  <c:v>85.0670166015625</c:v>
                </c:pt>
                <c:pt idx="9934">
                  <c:v>85.066879272460895</c:v>
                </c:pt>
                <c:pt idx="9935">
                  <c:v>85.066749572753906</c:v>
                </c:pt>
                <c:pt idx="9936">
                  <c:v>85.066612243652301</c:v>
                </c:pt>
                <c:pt idx="9937">
                  <c:v>85.066482543945298</c:v>
                </c:pt>
                <c:pt idx="9938">
                  <c:v>85.066345214843693</c:v>
                </c:pt>
                <c:pt idx="9939">
                  <c:v>85.066215515136705</c:v>
                </c:pt>
                <c:pt idx="9940">
                  <c:v>85.066078186035099</c:v>
                </c:pt>
                <c:pt idx="9941">
                  <c:v>85.065948486328097</c:v>
                </c:pt>
                <c:pt idx="9942">
                  <c:v>85.065811157226506</c:v>
                </c:pt>
                <c:pt idx="9943">
                  <c:v>85.065673828125</c:v>
                </c:pt>
                <c:pt idx="9944">
                  <c:v>85.065544128417898</c:v>
                </c:pt>
                <c:pt idx="9945">
                  <c:v>85.065406799316406</c:v>
                </c:pt>
                <c:pt idx="9946">
                  <c:v>85.065277099609304</c:v>
                </c:pt>
                <c:pt idx="9947">
                  <c:v>85.065139770507798</c:v>
                </c:pt>
                <c:pt idx="9948">
                  <c:v>85.065010070800696</c:v>
                </c:pt>
                <c:pt idx="9949">
                  <c:v>85.064872741699205</c:v>
                </c:pt>
                <c:pt idx="9950">
                  <c:v>85.064743041992102</c:v>
                </c:pt>
                <c:pt idx="9951">
                  <c:v>85.064605712890597</c:v>
                </c:pt>
                <c:pt idx="9952">
                  <c:v>85.064476013183494</c:v>
                </c:pt>
                <c:pt idx="9953">
                  <c:v>85.064338684082003</c:v>
                </c:pt>
                <c:pt idx="9954">
                  <c:v>85.064208984375</c:v>
                </c:pt>
                <c:pt idx="9955">
                  <c:v>85.064071655273395</c:v>
                </c:pt>
                <c:pt idx="9956">
                  <c:v>85.063941955566406</c:v>
                </c:pt>
                <c:pt idx="9957">
                  <c:v>85.063804626464801</c:v>
                </c:pt>
                <c:pt idx="9958">
                  <c:v>85.063674926757798</c:v>
                </c:pt>
                <c:pt idx="9959">
                  <c:v>85.063537597656193</c:v>
                </c:pt>
                <c:pt idx="9960">
                  <c:v>85.063407897949205</c:v>
                </c:pt>
                <c:pt idx="9961">
                  <c:v>85.063270568847599</c:v>
                </c:pt>
                <c:pt idx="9962">
                  <c:v>85.063140869140597</c:v>
                </c:pt>
                <c:pt idx="9963">
                  <c:v>85.063003540039006</c:v>
                </c:pt>
                <c:pt idx="9964">
                  <c:v>85.062873840332003</c:v>
                </c:pt>
                <c:pt idx="9965">
                  <c:v>85.062736511230398</c:v>
                </c:pt>
                <c:pt idx="9966">
                  <c:v>85.062606811523395</c:v>
                </c:pt>
                <c:pt idx="9967">
                  <c:v>85.062469482421804</c:v>
                </c:pt>
                <c:pt idx="9968">
                  <c:v>85.062339782714801</c:v>
                </c:pt>
                <c:pt idx="9969">
                  <c:v>85.062210083007798</c:v>
                </c:pt>
                <c:pt idx="9970">
                  <c:v>85.062072753906193</c:v>
                </c:pt>
                <c:pt idx="9971">
                  <c:v>85.061943054199205</c:v>
                </c:pt>
                <c:pt idx="9972">
                  <c:v>85.061805725097599</c:v>
                </c:pt>
                <c:pt idx="9973">
                  <c:v>85.061676025390597</c:v>
                </c:pt>
                <c:pt idx="9974">
                  <c:v>85.061538696289006</c:v>
                </c:pt>
                <c:pt idx="9975">
                  <c:v>85.061408996582003</c:v>
                </c:pt>
                <c:pt idx="9976">
                  <c:v>85.061271667480398</c:v>
                </c:pt>
                <c:pt idx="9977">
                  <c:v>85.061141967773395</c:v>
                </c:pt>
                <c:pt idx="9978">
                  <c:v>85.061004638671804</c:v>
                </c:pt>
                <c:pt idx="9979">
                  <c:v>85.060874938964801</c:v>
                </c:pt>
                <c:pt idx="9980">
                  <c:v>85.060745239257798</c:v>
                </c:pt>
                <c:pt idx="9981">
                  <c:v>85.060607910156193</c:v>
                </c:pt>
                <c:pt idx="9982">
                  <c:v>85.060478210449205</c:v>
                </c:pt>
                <c:pt idx="9983">
                  <c:v>85.060340881347599</c:v>
                </c:pt>
                <c:pt idx="9984">
                  <c:v>85.060211181640597</c:v>
                </c:pt>
                <c:pt idx="9985">
                  <c:v>85.060073852539006</c:v>
                </c:pt>
                <c:pt idx="9986">
                  <c:v>85.059944152832003</c:v>
                </c:pt>
                <c:pt idx="9987">
                  <c:v>85.059814453125</c:v>
                </c:pt>
                <c:pt idx="9988">
                  <c:v>85.059677124023395</c:v>
                </c:pt>
                <c:pt idx="9989">
                  <c:v>85.059547424316406</c:v>
                </c:pt>
                <c:pt idx="9990">
                  <c:v>85.059410095214801</c:v>
                </c:pt>
                <c:pt idx="9991">
                  <c:v>85.059280395507798</c:v>
                </c:pt>
                <c:pt idx="9992">
                  <c:v>85.059143066406193</c:v>
                </c:pt>
                <c:pt idx="9993">
                  <c:v>85.059013366699205</c:v>
                </c:pt>
                <c:pt idx="9994">
                  <c:v>85.058883666992102</c:v>
                </c:pt>
                <c:pt idx="9995">
                  <c:v>85.058746337890597</c:v>
                </c:pt>
                <c:pt idx="9996">
                  <c:v>85.058616638183494</c:v>
                </c:pt>
                <c:pt idx="9997">
                  <c:v>85.058479309082003</c:v>
                </c:pt>
                <c:pt idx="9998">
                  <c:v>85.058349609375</c:v>
                </c:pt>
                <c:pt idx="9999">
                  <c:v>85.058219909667898</c:v>
                </c:pt>
                <c:pt idx="10000">
                  <c:v>85.058082580566406</c:v>
                </c:pt>
                <c:pt idx="10001">
                  <c:v>85.057952880859304</c:v>
                </c:pt>
                <c:pt idx="10002">
                  <c:v>85.057815551757798</c:v>
                </c:pt>
                <c:pt idx="10003">
                  <c:v>85.057685852050696</c:v>
                </c:pt>
                <c:pt idx="10004">
                  <c:v>85.057556152343693</c:v>
                </c:pt>
                <c:pt idx="10005">
                  <c:v>85.057418823242102</c:v>
                </c:pt>
                <c:pt idx="10006">
                  <c:v>85.057289123535099</c:v>
                </c:pt>
                <c:pt idx="10007">
                  <c:v>85.057159423828097</c:v>
                </c:pt>
                <c:pt idx="10008">
                  <c:v>85.057022094726506</c:v>
                </c:pt>
                <c:pt idx="10009">
                  <c:v>85.056892395019503</c:v>
                </c:pt>
                <c:pt idx="10010">
                  <c:v>85.056755065917898</c:v>
                </c:pt>
                <c:pt idx="10011">
                  <c:v>85.056625366210895</c:v>
                </c:pt>
                <c:pt idx="10012">
                  <c:v>85.056495666503906</c:v>
                </c:pt>
                <c:pt idx="10013">
                  <c:v>85.056358337402301</c:v>
                </c:pt>
                <c:pt idx="10014">
                  <c:v>85.056228637695298</c:v>
                </c:pt>
                <c:pt idx="10015">
                  <c:v>85.056098937988196</c:v>
                </c:pt>
                <c:pt idx="10016">
                  <c:v>85.055961608886705</c:v>
                </c:pt>
                <c:pt idx="10017">
                  <c:v>85.055831909179602</c:v>
                </c:pt>
                <c:pt idx="10018">
                  <c:v>85.055702209472599</c:v>
                </c:pt>
                <c:pt idx="10019">
                  <c:v>85.055564880370994</c:v>
                </c:pt>
                <c:pt idx="10020">
                  <c:v>85.055435180664006</c:v>
                </c:pt>
                <c:pt idx="10021">
                  <c:v>85.055305480957003</c:v>
                </c:pt>
                <c:pt idx="10022">
                  <c:v>85.055168151855398</c:v>
                </c:pt>
                <c:pt idx="10023">
                  <c:v>85.055038452148395</c:v>
                </c:pt>
                <c:pt idx="10024">
                  <c:v>85.054908752441406</c:v>
                </c:pt>
                <c:pt idx="10025">
                  <c:v>85.054771423339801</c:v>
                </c:pt>
                <c:pt idx="10026">
                  <c:v>85.054641723632798</c:v>
                </c:pt>
                <c:pt idx="10027">
                  <c:v>85.054512023925696</c:v>
                </c:pt>
                <c:pt idx="10028">
                  <c:v>85.054374694824205</c:v>
                </c:pt>
                <c:pt idx="10029">
                  <c:v>85.054244995117102</c:v>
                </c:pt>
                <c:pt idx="10030">
                  <c:v>85.054115295410099</c:v>
                </c:pt>
                <c:pt idx="10031">
                  <c:v>85.053977966308494</c:v>
                </c:pt>
                <c:pt idx="10032">
                  <c:v>85.053848266601506</c:v>
                </c:pt>
                <c:pt idx="10033">
                  <c:v>85.053718566894503</c:v>
                </c:pt>
                <c:pt idx="10034">
                  <c:v>85.053581237792898</c:v>
                </c:pt>
                <c:pt idx="10035">
                  <c:v>85.053451538085895</c:v>
                </c:pt>
                <c:pt idx="10036">
                  <c:v>85.053321838378906</c:v>
                </c:pt>
                <c:pt idx="10037">
                  <c:v>85.053184509277301</c:v>
                </c:pt>
                <c:pt idx="10038">
                  <c:v>85.053054809570298</c:v>
                </c:pt>
                <c:pt idx="10039">
                  <c:v>85.052925109863196</c:v>
                </c:pt>
                <c:pt idx="10040">
                  <c:v>85.052795410156193</c:v>
                </c:pt>
                <c:pt idx="10041">
                  <c:v>85.052658081054602</c:v>
                </c:pt>
                <c:pt idx="10042">
                  <c:v>85.052528381347599</c:v>
                </c:pt>
                <c:pt idx="10043">
                  <c:v>85.052398681640597</c:v>
                </c:pt>
                <c:pt idx="10044">
                  <c:v>85.052261352539006</c:v>
                </c:pt>
                <c:pt idx="10045">
                  <c:v>85.052131652832003</c:v>
                </c:pt>
                <c:pt idx="10046">
                  <c:v>85.052001953125</c:v>
                </c:pt>
                <c:pt idx="10047">
                  <c:v>85.051872253417898</c:v>
                </c:pt>
                <c:pt idx="10048">
                  <c:v>85.051734924316406</c:v>
                </c:pt>
                <c:pt idx="10049">
                  <c:v>85.051605224609304</c:v>
                </c:pt>
                <c:pt idx="10050">
                  <c:v>85.051475524902301</c:v>
                </c:pt>
                <c:pt idx="10051">
                  <c:v>85.051338195800696</c:v>
                </c:pt>
                <c:pt idx="10052">
                  <c:v>85.051208496093693</c:v>
                </c:pt>
                <c:pt idx="10053">
                  <c:v>85.051078796386705</c:v>
                </c:pt>
                <c:pt idx="10054">
                  <c:v>85.050949096679602</c:v>
                </c:pt>
                <c:pt idx="10055">
                  <c:v>85.050811767578097</c:v>
                </c:pt>
                <c:pt idx="10056">
                  <c:v>85.050682067870994</c:v>
                </c:pt>
                <c:pt idx="10057">
                  <c:v>85.050552368164006</c:v>
                </c:pt>
                <c:pt idx="10058">
                  <c:v>85.050422668457003</c:v>
                </c:pt>
                <c:pt idx="10059">
                  <c:v>85.050285339355398</c:v>
                </c:pt>
                <c:pt idx="10060">
                  <c:v>85.050155639648395</c:v>
                </c:pt>
                <c:pt idx="10061">
                  <c:v>85.050025939941406</c:v>
                </c:pt>
                <c:pt idx="10062">
                  <c:v>85.049896240234304</c:v>
                </c:pt>
                <c:pt idx="10063">
                  <c:v>85.049758911132798</c:v>
                </c:pt>
                <c:pt idx="10064">
                  <c:v>85.049629211425696</c:v>
                </c:pt>
                <c:pt idx="10065">
                  <c:v>85.049499511718693</c:v>
                </c:pt>
                <c:pt idx="10066">
                  <c:v>85.049369812011705</c:v>
                </c:pt>
                <c:pt idx="10067">
                  <c:v>85.049240112304602</c:v>
                </c:pt>
                <c:pt idx="10068">
                  <c:v>85.049102783203097</c:v>
                </c:pt>
                <c:pt idx="10069">
                  <c:v>85.048973083495994</c:v>
                </c:pt>
                <c:pt idx="10070">
                  <c:v>85.048843383789006</c:v>
                </c:pt>
                <c:pt idx="10071">
                  <c:v>85.048713684082003</c:v>
                </c:pt>
                <c:pt idx="10072">
                  <c:v>85.048576354980398</c:v>
                </c:pt>
                <c:pt idx="10073">
                  <c:v>85.048446655273395</c:v>
                </c:pt>
                <c:pt idx="10074">
                  <c:v>85.048316955566406</c:v>
                </c:pt>
                <c:pt idx="10075">
                  <c:v>85.048187255859304</c:v>
                </c:pt>
                <c:pt idx="10076">
                  <c:v>85.048057556152301</c:v>
                </c:pt>
                <c:pt idx="10077">
                  <c:v>85.047920227050696</c:v>
                </c:pt>
                <c:pt idx="10078">
                  <c:v>85.047790527343693</c:v>
                </c:pt>
                <c:pt idx="10079">
                  <c:v>85.047660827636705</c:v>
                </c:pt>
                <c:pt idx="10080">
                  <c:v>85.047531127929602</c:v>
                </c:pt>
                <c:pt idx="10081">
                  <c:v>85.047401428222599</c:v>
                </c:pt>
                <c:pt idx="10082">
                  <c:v>85.047264099120994</c:v>
                </c:pt>
                <c:pt idx="10083">
                  <c:v>85.047134399414006</c:v>
                </c:pt>
                <c:pt idx="10084">
                  <c:v>85.047004699707003</c:v>
                </c:pt>
                <c:pt idx="10085">
                  <c:v>85.046875</c:v>
                </c:pt>
                <c:pt idx="10086">
                  <c:v>85.046745300292898</c:v>
                </c:pt>
                <c:pt idx="10087">
                  <c:v>85.046607971191406</c:v>
                </c:pt>
                <c:pt idx="10088">
                  <c:v>85.046478271484304</c:v>
                </c:pt>
                <c:pt idx="10089">
                  <c:v>85.046348571777301</c:v>
                </c:pt>
                <c:pt idx="10090">
                  <c:v>85.046218872070298</c:v>
                </c:pt>
                <c:pt idx="10091">
                  <c:v>85.046089172363196</c:v>
                </c:pt>
                <c:pt idx="10092">
                  <c:v>85.045959472656193</c:v>
                </c:pt>
                <c:pt idx="10093">
                  <c:v>85.045822143554602</c:v>
                </c:pt>
                <c:pt idx="10094">
                  <c:v>85.045692443847599</c:v>
                </c:pt>
                <c:pt idx="10095">
                  <c:v>85.045562744140597</c:v>
                </c:pt>
                <c:pt idx="10096">
                  <c:v>85.045433044433494</c:v>
                </c:pt>
                <c:pt idx="10097">
                  <c:v>85.045303344726506</c:v>
                </c:pt>
                <c:pt idx="10098">
                  <c:v>85.045173645019503</c:v>
                </c:pt>
                <c:pt idx="10099">
                  <c:v>85.045036315917898</c:v>
                </c:pt>
                <c:pt idx="10100">
                  <c:v>85.044906616210895</c:v>
                </c:pt>
                <c:pt idx="10101">
                  <c:v>85.044776916503906</c:v>
                </c:pt>
                <c:pt idx="10102">
                  <c:v>85.044647216796804</c:v>
                </c:pt>
                <c:pt idx="10103">
                  <c:v>85.044517517089801</c:v>
                </c:pt>
                <c:pt idx="10104">
                  <c:v>85.044387817382798</c:v>
                </c:pt>
                <c:pt idx="10105">
                  <c:v>85.044258117675696</c:v>
                </c:pt>
                <c:pt idx="10106">
                  <c:v>85.044120788574205</c:v>
                </c:pt>
                <c:pt idx="10107">
                  <c:v>85.043991088867102</c:v>
                </c:pt>
                <c:pt idx="10108">
                  <c:v>85.043861389160099</c:v>
                </c:pt>
                <c:pt idx="10109">
                  <c:v>85.043731689453097</c:v>
                </c:pt>
                <c:pt idx="10110">
                  <c:v>85.043601989745994</c:v>
                </c:pt>
                <c:pt idx="10111">
                  <c:v>85.043472290039006</c:v>
                </c:pt>
                <c:pt idx="10112">
                  <c:v>85.043342590332003</c:v>
                </c:pt>
                <c:pt idx="10113">
                  <c:v>85.043212890625</c:v>
                </c:pt>
                <c:pt idx="10114">
                  <c:v>85.043075561523395</c:v>
                </c:pt>
                <c:pt idx="10115">
                  <c:v>85.042945861816406</c:v>
                </c:pt>
                <c:pt idx="10116">
                  <c:v>85.042816162109304</c:v>
                </c:pt>
                <c:pt idx="10117">
                  <c:v>85.042686462402301</c:v>
                </c:pt>
                <c:pt idx="10118">
                  <c:v>85.042556762695298</c:v>
                </c:pt>
                <c:pt idx="10119">
                  <c:v>85.042427062988196</c:v>
                </c:pt>
                <c:pt idx="10120">
                  <c:v>85.042297363281193</c:v>
                </c:pt>
                <c:pt idx="10121">
                  <c:v>85.042167663574205</c:v>
                </c:pt>
                <c:pt idx="10122">
                  <c:v>85.042037963867102</c:v>
                </c:pt>
                <c:pt idx="10123">
                  <c:v>85.041900634765597</c:v>
                </c:pt>
                <c:pt idx="10124">
                  <c:v>85.041770935058494</c:v>
                </c:pt>
                <c:pt idx="10125">
                  <c:v>85.041641235351506</c:v>
                </c:pt>
                <c:pt idx="10126">
                  <c:v>85.041511535644503</c:v>
                </c:pt>
                <c:pt idx="10127">
                  <c:v>85.0413818359375</c:v>
                </c:pt>
                <c:pt idx="10128">
                  <c:v>85.041252136230398</c:v>
                </c:pt>
                <c:pt idx="10129">
                  <c:v>85.041122436523395</c:v>
                </c:pt>
                <c:pt idx="10130">
                  <c:v>85.040992736816406</c:v>
                </c:pt>
                <c:pt idx="10131">
                  <c:v>85.040863037109304</c:v>
                </c:pt>
                <c:pt idx="10132">
                  <c:v>85.040733337402301</c:v>
                </c:pt>
                <c:pt idx="10133">
                  <c:v>85.040603637695298</c:v>
                </c:pt>
                <c:pt idx="10134">
                  <c:v>85.040473937988196</c:v>
                </c:pt>
                <c:pt idx="10135">
                  <c:v>85.040336608886705</c:v>
                </c:pt>
                <c:pt idx="10136">
                  <c:v>85.040206909179602</c:v>
                </c:pt>
                <c:pt idx="10137">
                  <c:v>85.040077209472599</c:v>
                </c:pt>
                <c:pt idx="10138">
                  <c:v>85.039947509765597</c:v>
                </c:pt>
                <c:pt idx="10139">
                  <c:v>85.039817810058494</c:v>
                </c:pt>
                <c:pt idx="10140">
                  <c:v>85.039688110351506</c:v>
                </c:pt>
                <c:pt idx="10141">
                  <c:v>85.039558410644503</c:v>
                </c:pt>
                <c:pt idx="10142">
                  <c:v>85.0394287109375</c:v>
                </c:pt>
                <c:pt idx="10143">
                  <c:v>85.039299011230398</c:v>
                </c:pt>
                <c:pt idx="10144">
                  <c:v>85.039169311523395</c:v>
                </c:pt>
                <c:pt idx="10145">
                  <c:v>85.039039611816406</c:v>
                </c:pt>
                <c:pt idx="10146">
                  <c:v>85.038909912109304</c:v>
                </c:pt>
                <c:pt idx="10147">
                  <c:v>85.038780212402301</c:v>
                </c:pt>
                <c:pt idx="10148">
                  <c:v>85.038650512695298</c:v>
                </c:pt>
                <c:pt idx="10149">
                  <c:v>85.038520812988196</c:v>
                </c:pt>
                <c:pt idx="10150">
                  <c:v>85.038391113281193</c:v>
                </c:pt>
                <c:pt idx="10151">
                  <c:v>85.038261413574205</c:v>
                </c:pt>
                <c:pt idx="10152">
                  <c:v>85.038131713867102</c:v>
                </c:pt>
                <c:pt idx="10153">
                  <c:v>85.038002014160099</c:v>
                </c:pt>
                <c:pt idx="10154">
                  <c:v>85.037872314453097</c:v>
                </c:pt>
                <c:pt idx="10155">
                  <c:v>85.037742614745994</c:v>
                </c:pt>
                <c:pt idx="10156">
                  <c:v>85.037612915039006</c:v>
                </c:pt>
                <c:pt idx="10157">
                  <c:v>85.037483215332003</c:v>
                </c:pt>
                <c:pt idx="10158">
                  <c:v>85.037353515625</c:v>
                </c:pt>
                <c:pt idx="10159">
                  <c:v>85.037223815917898</c:v>
                </c:pt>
                <c:pt idx="10160">
                  <c:v>85.037094116210895</c:v>
                </c:pt>
                <c:pt idx="10161">
                  <c:v>85.036964416503906</c:v>
                </c:pt>
                <c:pt idx="10162">
                  <c:v>85.036834716796804</c:v>
                </c:pt>
                <c:pt idx="10163">
                  <c:v>85.036705017089801</c:v>
                </c:pt>
                <c:pt idx="10164">
                  <c:v>85.036575317382798</c:v>
                </c:pt>
                <c:pt idx="10165">
                  <c:v>85.036445617675696</c:v>
                </c:pt>
                <c:pt idx="10166">
                  <c:v>85.036315917968693</c:v>
                </c:pt>
                <c:pt idx="10167">
                  <c:v>85.036186218261705</c:v>
                </c:pt>
                <c:pt idx="10168">
                  <c:v>85.036056518554602</c:v>
                </c:pt>
                <c:pt idx="10169">
                  <c:v>85.035926818847599</c:v>
                </c:pt>
                <c:pt idx="10170">
                  <c:v>85.035797119140597</c:v>
                </c:pt>
                <c:pt idx="10171">
                  <c:v>85.035667419433494</c:v>
                </c:pt>
                <c:pt idx="10172">
                  <c:v>85.035537719726506</c:v>
                </c:pt>
                <c:pt idx="10173">
                  <c:v>85.035408020019503</c:v>
                </c:pt>
                <c:pt idx="10174">
                  <c:v>85.0352783203125</c:v>
                </c:pt>
                <c:pt idx="10175">
                  <c:v>85.035148620605398</c:v>
                </c:pt>
                <c:pt idx="10176">
                  <c:v>85.035018920898395</c:v>
                </c:pt>
                <c:pt idx="10177">
                  <c:v>85.034889221191406</c:v>
                </c:pt>
                <c:pt idx="10178">
                  <c:v>85.034759521484304</c:v>
                </c:pt>
                <c:pt idx="10179">
                  <c:v>85.034629821777301</c:v>
                </c:pt>
                <c:pt idx="10180">
                  <c:v>85.034500122070298</c:v>
                </c:pt>
                <c:pt idx="10181">
                  <c:v>85.034370422363196</c:v>
                </c:pt>
                <c:pt idx="10182">
                  <c:v>85.034240722656193</c:v>
                </c:pt>
                <c:pt idx="10183">
                  <c:v>85.034111022949205</c:v>
                </c:pt>
                <c:pt idx="10184">
                  <c:v>85.033981323242102</c:v>
                </c:pt>
                <c:pt idx="10185">
                  <c:v>85.033851623535099</c:v>
                </c:pt>
                <c:pt idx="10186">
                  <c:v>85.033721923828097</c:v>
                </c:pt>
                <c:pt idx="10187">
                  <c:v>85.033592224120994</c:v>
                </c:pt>
                <c:pt idx="10188">
                  <c:v>85.033462524414006</c:v>
                </c:pt>
                <c:pt idx="10189">
                  <c:v>85.033332824707003</c:v>
                </c:pt>
                <c:pt idx="10190">
                  <c:v>85.033203125</c:v>
                </c:pt>
                <c:pt idx="10191">
                  <c:v>85.033073425292898</c:v>
                </c:pt>
                <c:pt idx="10192">
                  <c:v>85.032951354980398</c:v>
                </c:pt>
                <c:pt idx="10193">
                  <c:v>85.032821655273395</c:v>
                </c:pt>
                <c:pt idx="10194">
                  <c:v>85.032691955566406</c:v>
                </c:pt>
                <c:pt idx="10195">
                  <c:v>85.032562255859304</c:v>
                </c:pt>
                <c:pt idx="10196">
                  <c:v>85.032432556152301</c:v>
                </c:pt>
                <c:pt idx="10197">
                  <c:v>85.032302856445298</c:v>
                </c:pt>
                <c:pt idx="10198">
                  <c:v>85.032173156738196</c:v>
                </c:pt>
                <c:pt idx="10199">
                  <c:v>85.032043457031193</c:v>
                </c:pt>
                <c:pt idx="10200">
                  <c:v>85.031913757324205</c:v>
                </c:pt>
                <c:pt idx="10201">
                  <c:v>85.031784057617102</c:v>
                </c:pt>
                <c:pt idx="10202">
                  <c:v>85.031654357910099</c:v>
                </c:pt>
                <c:pt idx="10203">
                  <c:v>85.031524658203097</c:v>
                </c:pt>
                <c:pt idx="10204">
                  <c:v>85.031402587890597</c:v>
                </c:pt>
                <c:pt idx="10205">
                  <c:v>85.031272888183494</c:v>
                </c:pt>
                <c:pt idx="10206">
                  <c:v>85.031143188476506</c:v>
                </c:pt>
                <c:pt idx="10207">
                  <c:v>85.031013488769503</c:v>
                </c:pt>
                <c:pt idx="10208">
                  <c:v>85.0308837890625</c:v>
                </c:pt>
                <c:pt idx="10209">
                  <c:v>85.030754089355398</c:v>
                </c:pt>
                <c:pt idx="10210">
                  <c:v>85.030624389648395</c:v>
                </c:pt>
                <c:pt idx="10211">
                  <c:v>85.030494689941406</c:v>
                </c:pt>
                <c:pt idx="10212">
                  <c:v>85.030364990234304</c:v>
                </c:pt>
                <c:pt idx="10213">
                  <c:v>85.030235290527301</c:v>
                </c:pt>
                <c:pt idx="10214">
                  <c:v>85.030113220214801</c:v>
                </c:pt>
                <c:pt idx="10215">
                  <c:v>85.029983520507798</c:v>
                </c:pt>
                <c:pt idx="10216">
                  <c:v>85.029853820800696</c:v>
                </c:pt>
                <c:pt idx="10217">
                  <c:v>85.029724121093693</c:v>
                </c:pt>
                <c:pt idx="10218">
                  <c:v>85.029594421386705</c:v>
                </c:pt>
                <c:pt idx="10219">
                  <c:v>85.029464721679602</c:v>
                </c:pt>
                <c:pt idx="10220">
                  <c:v>85.029335021972599</c:v>
                </c:pt>
                <c:pt idx="10221">
                  <c:v>85.029205322265597</c:v>
                </c:pt>
                <c:pt idx="10222">
                  <c:v>85.029083251953097</c:v>
                </c:pt>
                <c:pt idx="10223">
                  <c:v>85.028953552245994</c:v>
                </c:pt>
                <c:pt idx="10224">
                  <c:v>85.028823852539006</c:v>
                </c:pt>
                <c:pt idx="10225">
                  <c:v>85.028694152832003</c:v>
                </c:pt>
                <c:pt idx="10226">
                  <c:v>85.028564453125</c:v>
                </c:pt>
                <c:pt idx="10227">
                  <c:v>85.028434753417898</c:v>
                </c:pt>
                <c:pt idx="10228">
                  <c:v>85.028312683105398</c:v>
                </c:pt>
                <c:pt idx="10229">
                  <c:v>85.028182983398395</c:v>
                </c:pt>
                <c:pt idx="10230">
                  <c:v>85.028053283691406</c:v>
                </c:pt>
                <c:pt idx="10231">
                  <c:v>85.027923583984304</c:v>
                </c:pt>
                <c:pt idx="10232">
                  <c:v>85.027793884277301</c:v>
                </c:pt>
                <c:pt idx="10233">
                  <c:v>85.027664184570298</c:v>
                </c:pt>
                <c:pt idx="10234">
                  <c:v>85.027534484863196</c:v>
                </c:pt>
                <c:pt idx="10235">
                  <c:v>85.027412414550696</c:v>
                </c:pt>
                <c:pt idx="10236">
                  <c:v>85.027282714843693</c:v>
                </c:pt>
                <c:pt idx="10237">
                  <c:v>85.027153015136705</c:v>
                </c:pt>
                <c:pt idx="10238">
                  <c:v>85.027023315429602</c:v>
                </c:pt>
                <c:pt idx="10239">
                  <c:v>85.026893615722599</c:v>
                </c:pt>
                <c:pt idx="10240">
                  <c:v>85.026763916015597</c:v>
                </c:pt>
                <c:pt idx="10241">
                  <c:v>85.026641845703097</c:v>
                </c:pt>
                <c:pt idx="10242">
                  <c:v>85.026512145995994</c:v>
                </c:pt>
                <c:pt idx="10243">
                  <c:v>85.026382446289006</c:v>
                </c:pt>
                <c:pt idx="10244">
                  <c:v>85.026252746582003</c:v>
                </c:pt>
                <c:pt idx="10245">
                  <c:v>85.026123046875</c:v>
                </c:pt>
                <c:pt idx="10246">
                  <c:v>85.0260009765625</c:v>
                </c:pt>
                <c:pt idx="10247">
                  <c:v>85.025871276855398</c:v>
                </c:pt>
                <c:pt idx="10248">
                  <c:v>85.025741577148395</c:v>
                </c:pt>
                <c:pt idx="10249">
                  <c:v>85.025611877441406</c:v>
                </c:pt>
                <c:pt idx="10250">
                  <c:v>85.025482177734304</c:v>
                </c:pt>
                <c:pt idx="10251">
                  <c:v>85.025360107421804</c:v>
                </c:pt>
                <c:pt idx="10252">
                  <c:v>85.025230407714801</c:v>
                </c:pt>
                <c:pt idx="10253">
                  <c:v>85.025100708007798</c:v>
                </c:pt>
                <c:pt idx="10254">
                  <c:v>85.024971008300696</c:v>
                </c:pt>
                <c:pt idx="10255">
                  <c:v>85.024841308593693</c:v>
                </c:pt>
                <c:pt idx="10256">
                  <c:v>85.024719238281193</c:v>
                </c:pt>
                <c:pt idx="10257">
                  <c:v>85.024589538574205</c:v>
                </c:pt>
                <c:pt idx="10258">
                  <c:v>85.024459838867102</c:v>
                </c:pt>
                <c:pt idx="10259">
                  <c:v>85.024330139160099</c:v>
                </c:pt>
                <c:pt idx="10260">
                  <c:v>85.024208068847599</c:v>
                </c:pt>
                <c:pt idx="10261">
                  <c:v>85.024078369140597</c:v>
                </c:pt>
                <c:pt idx="10262">
                  <c:v>85.023948669433494</c:v>
                </c:pt>
                <c:pt idx="10263">
                  <c:v>85.023818969726506</c:v>
                </c:pt>
                <c:pt idx="10264">
                  <c:v>85.023689270019503</c:v>
                </c:pt>
                <c:pt idx="10265">
                  <c:v>85.023567199707003</c:v>
                </c:pt>
                <c:pt idx="10266">
                  <c:v>85.0234375</c:v>
                </c:pt>
                <c:pt idx="10267">
                  <c:v>85.023307800292898</c:v>
                </c:pt>
                <c:pt idx="10268">
                  <c:v>85.023178100585895</c:v>
                </c:pt>
                <c:pt idx="10269">
                  <c:v>85.023056030273395</c:v>
                </c:pt>
                <c:pt idx="10270">
                  <c:v>85.022926330566406</c:v>
                </c:pt>
                <c:pt idx="10271">
                  <c:v>85.022796630859304</c:v>
                </c:pt>
                <c:pt idx="10272">
                  <c:v>85.022666931152301</c:v>
                </c:pt>
                <c:pt idx="10273">
                  <c:v>85.022544860839801</c:v>
                </c:pt>
                <c:pt idx="10274">
                  <c:v>85.022415161132798</c:v>
                </c:pt>
                <c:pt idx="10275">
                  <c:v>85.022285461425696</c:v>
                </c:pt>
                <c:pt idx="10276">
                  <c:v>85.022155761718693</c:v>
                </c:pt>
                <c:pt idx="10277">
                  <c:v>85.022033691406193</c:v>
                </c:pt>
                <c:pt idx="10278">
                  <c:v>85.021903991699205</c:v>
                </c:pt>
                <c:pt idx="10279">
                  <c:v>85.021774291992102</c:v>
                </c:pt>
                <c:pt idx="10280">
                  <c:v>85.021652221679602</c:v>
                </c:pt>
                <c:pt idx="10281">
                  <c:v>85.021522521972599</c:v>
                </c:pt>
                <c:pt idx="10282">
                  <c:v>85.021392822265597</c:v>
                </c:pt>
                <c:pt idx="10283">
                  <c:v>85.021263122558494</c:v>
                </c:pt>
                <c:pt idx="10284">
                  <c:v>85.021141052245994</c:v>
                </c:pt>
                <c:pt idx="10285">
                  <c:v>85.021011352539006</c:v>
                </c:pt>
                <c:pt idx="10286">
                  <c:v>85.020881652832003</c:v>
                </c:pt>
                <c:pt idx="10287">
                  <c:v>85.020759582519503</c:v>
                </c:pt>
                <c:pt idx="10288">
                  <c:v>85.0206298828125</c:v>
                </c:pt>
                <c:pt idx="10289">
                  <c:v>85.020500183105398</c:v>
                </c:pt>
                <c:pt idx="10290">
                  <c:v>85.020370483398395</c:v>
                </c:pt>
                <c:pt idx="10291">
                  <c:v>85.020248413085895</c:v>
                </c:pt>
                <c:pt idx="10292">
                  <c:v>85.020118713378906</c:v>
                </c:pt>
                <c:pt idx="10293">
                  <c:v>85.019989013671804</c:v>
                </c:pt>
                <c:pt idx="10294">
                  <c:v>85.019866943359304</c:v>
                </c:pt>
                <c:pt idx="10295">
                  <c:v>85.019737243652301</c:v>
                </c:pt>
                <c:pt idx="10296">
                  <c:v>85.019607543945298</c:v>
                </c:pt>
                <c:pt idx="10297">
                  <c:v>85.019485473632798</c:v>
                </c:pt>
                <c:pt idx="10298">
                  <c:v>85.019355773925696</c:v>
                </c:pt>
                <c:pt idx="10299">
                  <c:v>85.019226074218693</c:v>
                </c:pt>
                <c:pt idx="10300">
                  <c:v>85.019096374511705</c:v>
                </c:pt>
                <c:pt idx="10301">
                  <c:v>85.018974304199205</c:v>
                </c:pt>
                <c:pt idx="10302">
                  <c:v>85.018844604492102</c:v>
                </c:pt>
                <c:pt idx="10303">
                  <c:v>85.018714904785099</c:v>
                </c:pt>
                <c:pt idx="10304">
                  <c:v>85.018592834472599</c:v>
                </c:pt>
                <c:pt idx="10305">
                  <c:v>85.018463134765597</c:v>
                </c:pt>
                <c:pt idx="10306">
                  <c:v>85.018333435058494</c:v>
                </c:pt>
                <c:pt idx="10307">
                  <c:v>85.018211364745994</c:v>
                </c:pt>
                <c:pt idx="10308">
                  <c:v>85.018081665039006</c:v>
                </c:pt>
                <c:pt idx="10309">
                  <c:v>85.017951965332003</c:v>
                </c:pt>
                <c:pt idx="10310">
                  <c:v>85.017829895019503</c:v>
                </c:pt>
                <c:pt idx="10311">
                  <c:v>85.0177001953125</c:v>
                </c:pt>
                <c:pt idx="10312">
                  <c:v>85.017570495605398</c:v>
                </c:pt>
                <c:pt idx="10313">
                  <c:v>85.017448425292898</c:v>
                </c:pt>
                <c:pt idx="10314">
                  <c:v>85.017318725585895</c:v>
                </c:pt>
                <c:pt idx="10315">
                  <c:v>85.017189025878906</c:v>
                </c:pt>
                <c:pt idx="10316">
                  <c:v>85.017066955566406</c:v>
                </c:pt>
                <c:pt idx="10317">
                  <c:v>85.016937255859304</c:v>
                </c:pt>
                <c:pt idx="10318">
                  <c:v>85.016815185546804</c:v>
                </c:pt>
                <c:pt idx="10319">
                  <c:v>85.016685485839801</c:v>
                </c:pt>
                <c:pt idx="10320">
                  <c:v>85.016555786132798</c:v>
                </c:pt>
                <c:pt idx="10321">
                  <c:v>85.016433715820298</c:v>
                </c:pt>
                <c:pt idx="10322">
                  <c:v>85.016304016113196</c:v>
                </c:pt>
                <c:pt idx="10323">
                  <c:v>85.016174316406193</c:v>
                </c:pt>
                <c:pt idx="10324">
                  <c:v>85.016052246093693</c:v>
                </c:pt>
                <c:pt idx="10325">
                  <c:v>85.015922546386705</c:v>
                </c:pt>
                <c:pt idx="10326">
                  <c:v>85.015800476074205</c:v>
                </c:pt>
                <c:pt idx="10327">
                  <c:v>85.015670776367102</c:v>
                </c:pt>
                <c:pt idx="10328">
                  <c:v>85.015541076660099</c:v>
                </c:pt>
                <c:pt idx="10329">
                  <c:v>85.015419006347599</c:v>
                </c:pt>
                <c:pt idx="10330">
                  <c:v>85.015289306640597</c:v>
                </c:pt>
                <c:pt idx="10331">
                  <c:v>85.015159606933494</c:v>
                </c:pt>
                <c:pt idx="10332">
                  <c:v>85.015037536620994</c:v>
                </c:pt>
                <c:pt idx="10333">
                  <c:v>85.014907836914006</c:v>
                </c:pt>
                <c:pt idx="10334">
                  <c:v>85.014785766601506</c:v>
                </c:pt>
                <c:pt idx="10335">
                  <c:v>85.014656066894503</c:v>
                </c:pt>
                <c:pt idx="10336">
                  <c:v>85.0145263671875</c:v>
                </c:pt>
                <c:pt idx="10337">
                  <c:v>85.014404296875</c:v>
                </c:pt>
                <c:pt idx="10338">
                  <c:v>85.014274597167898</c:v>
                </c:pt>
                <c:pt idx="10339">
                  <c:v>85.014152526855398</c:v>
                </c:pt>
                <c:pt idx="10340">
                  <c:v>85.014022827148395</c:v>
                </c:pt>
                <c:pt idx="10341">
                  <c:v>85.013893127441406</c:v>
                </c:pt>
                <c:pt idx="10342">
                  <c:v>85.013771057128906</c:v>
                </c:pt>
                <c:pt idx="10343">
                  <c:v>85.013641357421804</c:v>
                </c:pt>
                <c:pt idx="10344">
                  <c:v>85.013519287109304</c:v>
                </c:pt>
                <c:pt idx="10345">
                  <c:v>85.013389587402301</c:v>
                </c:pt>
                <c:pt idx="10346">
                  <c:v>85.013267517089801</c:v>
                </c:pt>
                <c:pt idx="10347">
                  <c:v>85.013137817382798</c:v>
                </c:pt>
                <c:pt idx="10348">
                  <c:v>85.013008117675696</c:v>
                </c:pt>
                <c:pt idx="10349">
                  <c:v>85.012886047363196</c:v>
                </c:pt>
                <c:pt idx="10350">
                  <c:v>85.012756347656193</c:v>
                </c:pt>
                <c:pt idx="10351">
                  <c:v>85.012634277343693</c:v>
                </c:pt>
                <c:pt idx="10352">
                  <c:v>85.012504577636705</c:v>
                </c:pt>
                <c:pt idx="10353">
                  <c:v>85.012382507324205</c:v>
                </c:pt>
                <c:pt idx="10354">
                  <c:v>85.012252807617102</c:v>
                </c:pt>
                <c:pt idx="10355">
                  <c:v>85.012123107910099</c:v>
                </c:pt>
                <c:pt idx="10356">
                  <c:v>85.012001037597599</c:v>
                </c:pt>
                <c:pt idx="10357">
                  <c:v>85.011871337890597</c:v>
                </c:pt>
                <c:pt idx="10358">
                  <c:v>85.011749267578097</c:v>
                </c:pt>
                <c:pt idx="10359">
                  <c:v>85.011619567870994</c:v>
                </c:pt>
                <c:pt idx="10360">
                  <c:v>85.011497497558494</c:v>
                </c:pt>
                <c:pt idx="10361">
                  <c:v>85.011367797851506</c:v>
                </c:pt>
                <c:pt idx="10362">
                  <c:v>85.011245727539006</c:v>
                </c:pt>
                <c:pt idx="10363">
                  <c:v>85.011116027832003</c:v>
                </c:pt>
                <c:pt idx="10364">
                  <c:v>85.010993957519503</c:v>
                </c:pt>
                <c:pt idx="10365">
                  <c:v>85.0108642578125</c:v>
                </c:pt>
                <c:pt idx="10366">
                  <c:v>85.010734558105398</c:v>
                </c:pt>
                <c:pt idx="10367">
                  <c:v>85.010612487792898</c:v>
                </c:pt>
                <c:pt idx="10368">
                  <c:v>85.010482788085895</c:v>
                </c:pt>
                <c:pt idx="10369">
                  <c:v>85.010360717773395</c:v>
                </c:pt>
                <c:pt idx="10370">
                  <c:v>85.010231018066406</c:v>
                </c:pt>
                <c:pt idx="10371">
                  <c:v>85.010108947753906</c:v>
                </c:pt>
                <c:pt idx="10372">
                  <c:v>85.009979248046804</c:v>
                </c:pt>
                <c:pt idx="10373">
                  <c:v>85.009857177734304</c:v>
                </c:pt>
                <c:pt idx="10374">
                  <c:v>85.009727478027301</c:v>
                </c:pt>
                <c:pt idx="10375">
                  <c:v>85.009605407714801</c:v>
                </c:pt>
                <c:pt idx="10376">
                  <c:v>85.009475708007798</c:v>
                </c:pt>
                <c:pt idx="10377">
                  <c:v>85.009353637695298</c:v>
                </c:pt>
                <c:pt idx="10378">
                  <c:v>85.009223937988196</c:v>
                </c:pt>
                <c:pt idx="10379">
                  <c:v>85.009101867675696</c:v>
                </c:pt>
                <c:pt idx="10380">
                  <c:v>85.008972167968693</c:v>
                </c:pt>
                <c:pt idx="10381">
                  <c:v>85.008850097656193</c:v>
                </c:pt>
                <c:pt idx="10382">
                  <c:v>85.008720397949205</c:v>
                </c:pt>
                <c:pt idx="10383">
                  <c:v>85.008598327636705</c:v>
                </c:pt>
                <c:pt idx="10384">
                  <c:v>85.008468627929602</c:v>
                </c:pt>
                <c:pt idx="10385">
                  <c:v>85.008346557617102</c:v>
                </c:pt>
                <c:pt idx="10386">
                  <c:v>85.008216857910099</c:v>
                </c:pt>
                <c:pt idx="10387">
                  <c:v>85.008094787597599</c:v>
                </c:pt>
                <c:pt idx="10388">
                  <c:v>85.007965087890597</c:v>
                </c:pt>
                <c:pt idx="10389">
                  <c:v>85.007843017578097</c:v>
                </c:pt>
                <c:pt idx="10390">
                  <c:v>85.007713317870994</c:v>
                </c:pt>
                <c:pt idx="10391">
                  <c:v>85.007591247558494</c:v>
                </c:pt>
                <c:pt idx="10392">
                  <c:v>85.007461547851506</c:v>
                </c:pt>
                <c:pt idx="10393">
                  <c:v>85.007339477539006</c:v>
                </c:pt>
                <c:pt idx="10394">
                  <c:v>85.007217407226506</c:v>
                </c:pt>
                <c:pt idx="10395">
                  <c:v>85.007087707519503</c:v>
                </c:pt>
                <c:pt idx="10396">
                  <c:v>85.006965637207003</c:v>
                </c:pt>
                <c:pt idx="10397">
                  <c:v>85.0068359375</c:v>
                </c:pt>
                <c:pt idx="10398">
                  <c:v>85.0067138671875</c:v>
                </c:pt>
                <c:pt idx="10399">
                  <c:v>85.006584167480398</c:v>
                </c:pt>
                <c:pt idx="10400">
                  <c:v>85.006462097167898</c:v>
                </c:pt>
                <c:pt idx="10401">
                  <c:v>85.006332397460895</c:v>
                </c:pt>
                <c:pt idx="10402">
                  <c:v>85.006210327148395</c:v>
                </c:pt>
                <c:pt idx="10403">
                  <c:v>85.006080627441406</c:v>
                </c:pt>
                <c:pt idx="10404">
                  <c:v>85.005958557128906</c:v>
                </c:pt>
                <c:pt idx="10405">
                  <c:v>85.005828857421804</c:v>
                </c:pt>
                <c:pt idx="10406">
                  <c:v>85.005706787109304</c:v>
                </c:pt>
                <c:pt idx="10407">
                  <c:v>85.005584716796804</c:v>
                </c:pt>
                <c:pt idx="10408">
                  <c:v>85.005455017089801</c:v>
                </c:pt>
                <c:pt idx="10409">
                  <c:v>85.005332946777301</c:v>
                </c:pt>
                <c:pt idx="10410">
                  <c:v>85.005203247070298</c:v>
                </c:pt>
                <c:pt idx="10411">
                  <c:v>85.005081176757798</c:v>
                </c:pt>
                <c:pt idx="10412">
                  <c:v>85.004951477050696</c:v>
                </c:pt>
                <c:pt idx="10413">
                  <c:v>85.004829406738196</c:v>
                </c:pt>
                <c:pt idx="10414">
                  <c:v>85.004707336425696</c:v>
                </c:pt>
                <c:pt idx="10415">
                  <c:v>85.004577636718693</c:v>
                </c:pt>
                <c:pt idx="10416">
                  <c:v>85.004455566406193</c:v>
                </c:pt>
                <c:pt idx="10417">
                  <c:v>85.004325866699205</c:v>
                </c:pt>
                <c:pt idx="10418">
                  <c:v>85.004203796386705</c:v>
                </c:pt>
                <c:pt idx="10419">
                  <c:v>85.004081726074205</c:v>
                </c:pt>
                <c:pt idx="10420">
                  <c:v>85.003952026367102</c:v>
                </c:pt>
                <c:pt idx="10421">
                  <c:v>85.003829956054602</c:v>
                </c:pt>
                <c:pt idx="10422">
                  <c:v>85.003700256347599</c:v>
                </c:pt>
                <c:pt idx="10423">
                  <c:v>85.003578186035099</c:v>
                </c:pt>
                <c:pt idx="10424">
                  <c:v>85.003456115722599</c:v>
                </c:pt>
                <c:pt idx="10425">
                  <c:v>85.003326416015597</c:v>
                </c:pt>
                <c:pt idx="10426">
                  <c:v>85.003204345703097</c:v>
                </c:pt>
                <c:pt idx="10427">
                  <c:v>85.003074645995994</c:v>
                </c:pt>
                <c:pt idx="10428">
                  <c:v>85.002952575683494</c:v>
                </c:pt>
                <c:pt idx="10429">
                  <c:v>85.002830505370994</c:v>
                </c:pt>
                <c:pt idx="10430">
                  <c:v>85.002700805664006</c:v>
                </c:pt>
                <c:pt idx="10431">
                  <c:v>85.002578735351506</c:v>
                </c:pt>
                <c:pt idx="10432">
                  <c:v>85.002449035644503</c:v>
                </c:pt>
                <c:pt idx="10433">
                  <c:v>85.002326965332003</c:v>
                </c:pt>
                <c:pt idx="10434">
                  <c:v>85.002204895019503</c:v>
                </c:pt>
                <c:pt idx="10435">
                  <c:v>85.0020751953125</c:v>
                </c:pt>
                <c:pt idx="10436">
                  <c:v>85.001953125</c:v>
                </c:pt>
                <c:pt idx="10437">
                  <c:v>85.001823425292898</c:v>
                </c:pt>
                <c:pt idx="10438">
                  <c:v>85.001701354980398</c:v>
                </c:pt>
                <c:pt idx="10439">
                  <c:v>85.001579284667898</c:v>
                </c:pt>
                <c:pt idx="10440">
                  <c:v>85.001449584960895</c:v>
                </c:pt>
                <c:pt idx="10441">
                  <c:v>85.001327514648395</c:v>
                </c:pt>
                <c:pt idx="10442">
                  <c:v>85.001205444335895</c:v>
                </c:pt>
                <c:pt idx="10443">
                  <c:v>85.001075744628906</c:v>
                </c:pt>
                <c:pt idx="10444">
                  <c:v>85.000953674316406</c:v>
                </c:pt>
                <c:pt idx="10445">
                  <c:v>85.000831604003906</c:v>
                </c:pt>
                <c:pt idx="10446">
                  <c:v>85.000701904296804</c:v>
                </c:pt>
                <c:pt idx="10447">
                  <c:v>85.000579833984304</c:v>
                </c:pt>
                <c:pt idx="10448">
                  <c:v>85.000457763671804</c:v>
                </c:pt>
                <c:pt idx="10449">
                  <c:v>85.000328063964801</c:v>
                </c:pt>
                <c:pt idx="10450">
                  <c:v>85.000205993652301</c:v>
                </c:pt>
                <c:pt idx="10451">
                  <c:v>85.000083923339801</c:v>
                </c:pt>
                <c:pt idx="10452">
                  <c:v>84.999954223632798</c:v>
                </c:pt>
                <c:pt idx="10453">
                  <c:v>84.999832153320298</c:v>
                </c:pt>
                <c:pt idx="10454">
                  <c:v>84.999710083007798</c:v>
                </c:pt>
                <c:pt idx="10455">
                  <c:v>84.999580383300696</c:v>
                </c:pt>
                <c:pt idx="10456">
                  <c:v>84.999458312988196</c:v>
                </c:pt>
                <c:pt idx="10457">
                  <c:v>84.999336242675696</c:v>
                </c:pt>
                <c:pt idx="10458">
                  <c:v>84.999206542968693</c:v>
                </c:pt>
                <c:pt idx="10459">
                  <c:v>84.999084472656193</c:v>
                </c:pt>
                <c:pt idx="10460">
                  <c:v>84.998962402343693</c:v>
                </c:pt>
                <c:pt idx="10461">
                  <c:v>84.998832702636705</c:v>
                </c:pt>
                <c:pt idx="10462">
                  <c:v>84.998710632324205</c:v>
                </c:pt>
                <c:pt idx="10463">
                  <c:v>84.998588562011705</c:v>
                </c:pt>
                <c:pt idx="10464">
                  <c:v>84.998458862304602</c:v>
                </c:pt>
                <c:pt idx="10465">
                  <c:v>84.998336791992102</c:v>
                </c:pt>
                <c:pt idx="10466">
                  <c:v>84.998214721679602</c:v>
                </c:pt>
                <c:pt idx="10467">
                  <c:v>84.998085021972599</c:v>
                </c:pt>
                <c:pt idx="10468">
                  <c:v>84.997962951660099</c:v>
                </c:pt>
                <c:pt idx="10469">
                  <c:v>84.997840881347599</c:v>
                </c:pt>
                <c:pt idx="10470">
                  <c:v>84.997711181640597</c:v>
                </c:pt>
                <c:pt idx="10471">
                  <c:v>84.997589111328097</c:v>
                </c:pt>
                <c:pt idx="10472">
                  <c:v>84.997467041015597</c:v>
                </c:pt>
                <c:pt idx="10473">
                  <c:v>84.997344970703097</c:v>
                </c:pt>
                <c:pt idx="10474">
                  <c:v>84.997215270995994</c:v>
                </c:pt>
                <c:pt idx="10475">
                  <c:v>84.997093200683494</c:v>
                </c:pt>
                <c:pt idx="10476">
                  <c:v>84.996971130370994</c:v>
                </c:pt>
                <c:pt idx="10477">
                  <c:v>84.996841430664006</c:v>
                </c:pt>
                <c:pt idx="10478">
                  <c:v>84.996719360351506</c:v>
                </c:pt>
                <c:pt idx="10479">
                  <c:v>84.996597290039006</c:v>
                </c:pt>
                <c:pt idx="10480">
                  <c:v>84.996475219726506</c:v>
                </c:pt>
                <c:pt idx="10481">
                  <c:v>84.996345520019503</c:v>
                </c:pt>
                <c:pt idx="10482">
                  <c:v>84.996223449707003</c:v>
                </c:pt>
                <c:pt idx="10483">
                  <c:v>84.996101379394503</c:v>
                </c:pt>
                <c:pt idx="10484">
                  <c:v>84.995979309082003</c:v>
                </c:pt>
                <c:pt idx="10485">
                  <c:v>84.995849609375</c:v>
                </c:pt>
                <c:pt idx="10486">
                  <c:v>84.9957275390625</c:v>
                </c:pt>
                <c:pt idx="10487">
                  <c:v>84.99560546875</c:v>
                </c:pt>
                <c:pt idx="10488">
                  <c:v>84.9954833984375</c:v>
                </c:pt>
                <c:pt idx="10489">
                  <c:v>84.995353698730398</c:v>
                </c:pt>
                <c:pt idx="10490">
                  <c:v>84.995231628417898</c:v>
                </c:pt>
                <c:pt idx="10491">
                  <c:v>84.995109558105398</c:v>
                </c:pt>
                <c:pt idx="10492">
                  <c:v>84.994987487792898</c:v>
                </c:pt>
                <c:pt idx="10493">
                  <c:v>84.994857788085895</c:v>
                </c:pt>
                <c:pt idx="10494">
                  <c:v>84.994735717773395</c:v>
                </c:pt>
                <c:pt idx="10495">
                  <c:v>84.994613647460895</c:v>
                </c:pt>
                <c:pt idx="10496">
                  <c:v>84.994491577148395</c:v>
                </c:pt>
                <c:pt idx="10497">
                  <c:v>84.994361877441406</c:v>
                </c:pt>
                <c:pt idx="10498">
                  <c:v>84.994239807128906</c:v>
                </c:pt>
                <c:pt idx="10499">
                  <c:v>84.994117736816406</c:v>
                </c:pt>
                <c:pt idx="10500">
                  <c:v>84.993995666503906</c:v>
                </c:pt>
                <c:pt idx="10501">
                  <c:v>84.993865966796804</c:v>
                </c:pt>
                <c:pt idx="10502">
                  <c:v>84.993743896484304</c:v>
                </c:pt>
                <c:pt idx="10503">
                  <c:v>84.993621826171804</c:v>
                </c:pt>
                <c:pt idx="10504">
                  <c:v>84.993499755859304</c:v>
                </c:pt>
                <c:pt idx="10505">
                  <c:v>84.993370056152301</c:v>
                </c:pt>
                <c:pt idx="10506">
                  <c:v>84.993247985839801</c:v>
                </c:pt>
                <c:pt idx="10507">
                  <c:v>84.993125915527301</c:v>
                </c:pt>
                <c:pt idx="10508">
                  <c:v>84.993003845214801</c:v>
                </c:pt>
                <c:pt idx="10509">
                  <c:v>84.992881774902301</c:v>
                </c:pt>
                <c:pt idx="10510">
                  <c:v>84.992752075195298</c:v>
                </c:pt>
                <c:pt idx="10511">
                  <c:v>84.992630004882798</c:v>
                </c:pt>
                <c:pt idx="10512">
                  <c:v>84.992507934570298</c:v>
                </c:pt>
                <c:pt idx="10513">
                  <c:v>84.992385864257798</c:v>
                </c:pt>
                <c:pt idx="10514">
                  <c:v>84.992263793945298</c:v>
                </c:pt>
                <c:pt idx="10515">
                  <c:v>84.992134094238196</c:v>
                </c:pt>
                <c:pt idx="10516">
                  <c:v>84.992012023925696</c:v>
                </c:pt>
                <c:pt idx="10517">
                  <c:v>84.991889953613196</c:v>
                </c:pt>
                <c:pt idx="10518">
                  <c:v>84.991767883300696</c:v>
                </c:pt>
                <c:pt idx="10519">
                  <c:v>84.991645812988196</c:v>
                </c:pt>
                <c:pt idx="10520">
                  <c:v>84.991516113281193</c:v>
                </c:pt>
                <c:pt idx="10521">
                  <c:v>84.991394042968693</c:v>
                </c:pt>
                <c:pt idx="10522">
                  <c:v>84.991271972656193</c:v>
                </c:pt>
                <c:pt idx="10523">
                  <c:v>84.991149902343693</c:v>
                </c:pt>
                <c:pt idx="10524">
                  <c:v>84.991027832031193</c:v>
                </c:pt>
                <c:pt idx="10525">
                  <c:v>84.990905761718693</c:v>
                </c:pt>
                <c:pt idx="10526">
                  <c:v>84.990776062011705</c:v>
                </c:pt>
                <c:pt idx="10527">
                  <c:v>84.990653991699205</c:v>
                </c:pt>
                <c:pt idx="10528">
                  <c:v>84.990531921386705</c:v>
                </c:pt>
                <c:pt idx="10529">
                  <c:v>84.990409851074205</c:v>
                </c:pt>
                <c:pt idx="10530">
                  <c:v>84.990287780761705</c:v>
                </c:pt>
                <c:pt idx="10531">
                  <c:v>84.990165710449205</c:v>
                </c:pt>
                <c:pt idx="10532">
                  <c:v>84.990036010742102</c:v>
                </c:pt>
                <c:pt idx="10533">
                  <c:v>84.989913940429602</c:v>
                </c:pt>
                <c:pt idx="10534">
                  <c:v>84.989791870117102</c:v>
                </c:pt>
                <c:pt idx="10535">
                  <c:v>84.989669799804602</c:v>
                </c:pt>
                <c:pt idx="10536">
                  <c:v>84.989547729492102</c:v>
                </c:pt>
                <c:pt idx="10537">
                  <c:v>84.989425659179602</c:v>
                </c:pt>
                <c:pt idx="10538">
                  <c:v>84.989295959472599</c:v>
                </c:pt>
                <c:pt idx="10539">
                  <c:v>84.989173889160099</c:v>
                </c:pt>
                <c:pt idx="10540">
                  <c:v>84.989051818847599</c:v>
                </c:pt>
                <c:pt idx="10541">
                  <c:v>84.988929748535099</c:v>
                </c:pt>
                <c:pt idx="10542">
                  <c:v>84.988807678222599</c:v>
                </c:pt>
                <c:pt idx="10543">
                  <c:v>84.988685607910099</c:v>
                </c:pt>
                <c:pt idx="10544">
                  <c:v>84.988563537597599</c:v>
                </c:pt>
                <c:pt idx="10545">
                  <c:v>84.988433837890597</c:v>
                </c:pt>
                <c:pt idx="10546">
                  <c:v>84.988311767578097</c:v>
                </c:pt>
                <c:pt idx="10547">
                  <c:v>84.988189697265597</c:v>
                </c:pt>
                <c:pt idx="10548">
                  <c:v>84.988067626953097</c:v>
                </c:pt>
                <c:pt idx="10549">
                  <c:v>84.987945556640597</c:v>
                </c:pt>
                <c:pt idx="10550">
                  <c:v>84.987823486328097</c:v>
                </c:pt>
                <c:pt idx="10551">
                  <c:v>84.987701416015597</c:v>
                </c:pt>
                <c:pt idx="10552">
                  <c:v>84.987579345703097</c:v>
                </c:pt>
                <c:pt idx="10553">
                  <c:v>84.987457275390597</c:v>
                </c:pt>
                <c:pt idx="10554">
                  <c:v>84.987327575683494</c:v>
                </c:pt>
                <c:pt idx="10555">
                  <c:v>84.987205505370994</c:v>
                </c:pt>
                <c:pt idx="10556">
                  <c:v>84.987083435058494</c:v>
                </c:pt>
                <c:pt idx="10557">
                  <c:v>84.986961364745994</c:v>
                </c:pt>
                <c:pt idx="10558">
                  <c:v>84.986839294433494</c:v>
                </c:pt>
                <c:pt idx="10559">
                  <c:v>84.986717224120994</c:v>
                </c:pt>
                <c:pt idx="10560">
                  <c:v>84.986595153808494</c:v>
                </c:pt>
                <c:pt idx="10561">
                  <c:v>84.986473083495994</c:v>
                </c:pt>
                <c:pt idx="10562">
                  <c:v>84.986351013183494</c:v>
                </c:pt>
                <c:pt idx="10563">
                  <c:v>84.986221313476506</c:v>
                </c:pt>
                <c:pt idx="10564">
                  <c:v>84.986099243164006</c:v>
                </c:pt>
                <c:pt idx="10565">
                  <c:v>84.985977172851506</c:v>
                </c:pt>
                <c:pt idx="10566">
                  <c:v>84.985855102539006</c:v>
                </c:pt>
                <c:pt idx="10567">
                  <c:v>84.985733032226506</c:v>
                </c:pt>
                <c:pt idx="10568">
                  <c:v>84.985610961914006</c:v>
                </c:pt>
                <c:pt idx="10569">
                  <c:v>84.985488891601506</c:v>
                </c:pt>
                <c:pt idx="10570">
                  <c:v>84.985366821289006</c:v>
                </c:pt>
                <c:pt idx="10571">
                  <c:v>84.985244750976506</c:v>
                </c:pt>
                <c:pt idx="10572">
                  <c:v>84.985122680664006</c:v>
                </c:pt>
                <c:pt idx="10573">
                  <c:v>84.985000610351506</c:v>
                </c:pt>
                <c:pt idx="10574">
                  <c:v>84.984878540039006</c:v>
                </c:pt>
                <c:pt idx="10575">
                  <c:v>84.984756469726506</c:v>
                </c:pt>
                <c:pt idx="10576">
                  <c:v>84.984626770019503</c:v>
                </c:pt>
                <c:pt idx="10577">
                  <c:v>84.984504699707003</c:v>
                </c:pt>
                <c:pt idx="10578">
                  <c:v>84.984382629394503</c:v>
                </c:pt>
                <c:pt idx="10579">
                  <c:v>84.984260559082003</c:v>
                </c:pt>
                <c:pt idx="10580">
                  <c:v>84.984138488769503</c:v>
                </c:pt>
                <c:pt idx="10581">
                  <c:v>84.984016418457003</c:v>
                </c:pt>
                <c:pt idx="10582">
                  <c:v>84.983894348144503</c:v>
                </c:pt>
                <c:pt idx="10583">
                  <c:v>84.983772277832003</c:v>
                </c:pt>
                <c:pt idx="10584">
                  <c:v>84.983650207519503</c:v>
                </c:pt>
                <c:pt idx="10585">
                  <c:v>84.983528137207003</c:v>
                </c:pt>
                <c:pt idx="10586">
                  <c:v>84.983406066894503</c:v>
                </c:pt>
                <c:pt idx="10587">
                  <c:v>84.983283996582003</c:v>
                </c:pt>
                <c:pt idx="10588">
                  <c:v>84.983161926269503</c:v>
                </c:pt>
                <c:pt idx="10589">
                  <c:v>84.983039855957003</c:v>
                </c:pt>
                <c:pt idx="10590">
                  <c:v>84.982917785644503</c:v>
                </c:pt>
                <c:pt idx="10591">
                  <c:v>84.982795715332003</c:v>
                </c:pt>
                <c:pt idx="10592">
                  <c:v>84.982673645019503</c:v>
                </c:pt>
                <c:pt idx="10593">
                  <c:v>84.982551574707003</c:v>
                </c:pt>
                <c:pt idx="10594">
                  <c:v>84.982429504394503</c:v>
                </c:pt>
                <c:pt idx="10595">
                  <c:v>84.982307434082003</c:v>
                </c:pt>
                <c:pt idx="10596">
                  <c:v>84.982185363769503</c:v>
                </c:pt>
                <c:pt idx="10597">
                  <c:v>84.982063293457003</c:v>
                </c:pt>
                <c:pt idx="10598">
                  <c:v>84.981941223144503</c:v>
                </c:pt>
                <c:pt idx="10599">
                  <c:v>84.981819152832003</c:v>
                </c:pt>
                <c:pt idx="10600">
                  <c:v>84.981697082519503</c:v>
                </c:pt>
                <c:pt idx="10601">
                  <c:v>84.981575012207003</c:v>
                </c:pt>
                <c:pt idx="10602">
                  <c:v>84.981452941894503</c:v>
                </c:pt>
                <c:pt idx="10603">
                  <c:v>84.981330871582003</c:v>
                </c:pt>
                <c:pt idx="10604">
                  <c:v>84.981208801269503</c:v>
                </c:pt>
                <c:pt idx="10605">
                  <c:v>84.981086730957003</c:v>
                </c:pt>
                <c:pt idx="10606">
                  <c:v>84.980964660644503</c:v>
                </c:pt>
                <c:pt idx="10607">
                  <c:v>84.980842590332003</c:v>
                </c:pt>
                <c:pt idx="10608">
                  <c:v>84.980720520019503</c:v>
                </c:pt>
                <c:pt idx="10609">
                  <c:v>84.980598449707003</c:v>
                </c:pt>
                <c:pt idx="10610">
                  <c:v>84.980476379394503</c:v>
                </c:pt>
                <c:pt idx="10611">
                  <c:v>84.980354309082003</c:v>
                </c:pt>
                <c:pt idx="10612">
                  <c:v>84.980232238769503</c:v>
                </c:pt>
                <c:pt idx="10613">
                  <c:v>84.980110168457003</c:v>
                </c:pt>
                <c:pt idx="10614">
                  <c:v>84.979988098144503</c:v>
                </c:pt>
                <c:pt idx="10615">
                  <c:v>84.979866027832003</c:v>
                </c:pt>
                <c:pt idx="10616">
                  <c:v>84.979743957519503</c:v>
                </c:pt>
                <c:pt idx="10617">
                  <c:v>84.979621887207003</c:v>
                </c:pt>
                <c:pt idx="10618">
                  <c:v>84.979499816894503</c:v>
                </c:pt>
                <c:pt idx="10619">
                  <c:v>84.979377746582003</c:v>
                </c:pt>
                <c:pt idx="10620">
                  <c:v>84.979255676269503</c:v>
                </c:pt>
                <c:pt idx="10621">
                  <c:v>84.979133605957003</c:v>
                </c:pt>
                <c:pt idx="10622">
                  <c:v>84.979011535644503</c:v>
                </c:pt>
                <c:pt idx="10623">
                  <c:v>84.978889465332003</c:v>
                </c:pt>
                <c:pt idx="10624">
                  <c:v>84.978767395019503</c:v>
                </c:pt>
                <c:pt idx="10625">
                  <c:v>84.978645324707003</c:v>
                </c:pt>
                <c:pt idx="10626">
                  <c:v>84.978523254394503</c:v>
                </c:pt>
                <c:pt idx="10627">
                  <c:v>84.978401184082003</c:v>
                </c:pt>
                <c:pt idx="10628">
                  <c:v>84.978279113769503</c:v>
                </c:pt>
                <c:pt idx="10629">
                  <c:v>84.978157043457003</c:v>
                </c:pt>
                <c:pt idx="10630">
                  <c:v>84.978034973144503</c:v>
                </c:pt>
                <c:pt idx="10631">
                  <c:v>84.977912902832003</c:v>
                </c:pt>
                <c:pt idx="10632">
                  <c:v>84.977790832519503</c:v>
                </c:pt>
                <c:pt idx="10633">
                  <c:v>84.977668762207003</c:v>
                </c:pt>
                <c:pt idx="10634">
                  <c:v>84.977554321289006</c:v>
                </c:pt>
                <c:pt idx="10635">
                  <c:v>84.977432250976506</c:v>
                </c:pt>
                <c:pt idx="10636">
                  <c:v>84.977310180664006</c:v>
                </c:pt>
                <c:pt idx="10637">
                  <c:v>84.977188110351506</c:v>
                </c:pt>
                <c:pt idx="10638">
                  <c:v>84.977066040039006</c:v>
                </c:pt>
                <c:pt idx="10639">
                  <c:v>84.976943969726506</c:v>
                </c:pt>
                <c:pt idx="10640">
                  <c:v>84.976821899414006</c:v>
                </c:pt>
                <c:pt idx="10641">
                  <c:v>84.976699829101506</c:v>
                </c:pt>
                <c:pt idx="10642">
                  <c:v>84.976577758789006</c:v>
                </c:pt>
                <c:pt idx="10643">
                  <c:v>84.976455688476506</c:v>
                </c:pt>
                <c:pt idx="10644">
                  <c:v>84.976333618164006</c:v>
                </c:pt>
                <c:pt idx="10645">
                  <c:v>84.976211547851506</c:v>
                </c:pt>
                <c:pt idx="10646">
                  <c:v>84.976089477539006</c:v>
                </c:pt>
                <c:pt idx="10647">
                  <c:v>84.975975036620994</c:v>
                </c:pt>
                <c:pt idx="10648">
                  <c:v>84.975852966308494</c:v>
                </c:pt>
                <c:pt idx="10649">
                  <c:v>84.975730895995994</c:v>
                </c:pt>
                <c:pt idx="10650">
                  <c:v>84.975608825683494</c:v>
                </c:pt>
                <c:pt idx="10651">
                  <c:v>84.975486755370994</c:v>
                </c:pt>
                <c:pt idx="10652">
                  <c:v>84.975364685058494</c:v>
                </c:pt>
                <c:pt idx="10653">
                  <c:v>84.975242614745994</c:v>
                </c:pt>
                <c:pt idx="10654">
                  <c:v>84.975120544433494</c:v>
                </c:pt>
                <c:pt idx="10655">
                  <c:v>84.974998474120994</c:v>
                </c:pt>
                <c:pt idx="10656">
                  <c:v>84.974876403808494</c:v>
                </c:pt>
                <c:pt idx="10657">
                  <c:v>84.974761962890597</c:v>
                </c:pt>
                <c:pt idx="10658">
                  <c:v>84.974639892578097</c:v>
                </c:pt>
                <c:pt idx="10659">
                  <c:v>84.974517822265597</c:v>
                </c:pt>
                <c:pt idx="10660">
                  <c:v>84.974395751953097</c:v>
                </c:pt>
                <c:pt idx="10661">
                  <c:v>84.974273681640597</c:v>
                </c:pt>
                <c:pt idx="10662">
                  <c:v>84.974151611328097</c:v>
                </c:pt>
                <c:pt idx="10663">
                  <c:v>84.974029541015597</c:v>
                </c:pt>
                <c:pt idx="10664">
                  <c:v>84.973907470703097</c:v>
                </c:pt>
                <c:pt idx="10665">
                  <c:v>84.973793029785099</c:v>
                </c:pt>
                <c:pt idx="10666">
                  <c:v>84.973670959472599</c:v>
                </c:pt>
                <c:pt idx="10667">
                  <c:v>84.973548889160099</c:v>
                </c:pt>
                <c:pt idx="10668">
                  <c:v>84.973426818847599</c:v>
                </c:pt>
                <c:pt idx="10669">
                  <c:v>84.973304748535099</c:v>
                </c:pt>
                <c:pt idx="10670">
                  <c:v>84.973182678222599</c:v>
                </c:pt>
                <c:pt idx="10671">
                  <c:v>84.973060607910099</c:v>
                </c:pt>
                <c:pt idx="10672">
                  <c:v>84.972938537597599</c:v>
                </c:pt>
                <c:pt idx="10673">
                  <c:v>84.972824096679602</c:v>
                </c:pt>
                <c:pt idx="10674">
                  <c:v>84.972702026367102</c:v>
                </c:pt>
                <c:pt idx="10675">
                  <c:v>84.972579956054602</c:v>
                </c:pt>
                <c:pt idx="10676">
                  <c:v>84.972457885742102</c:v>
                </c:pt>
                <c:pt idx="10677">
                  <c:v>84.972335815429602</c:v>
                </c:pt>
                <c:pt idx="10678">
                  <c:v>84.972213745117102</c:v>
                </c:pt>
                <c:pt idx="10679">
                  <c:v>84.972099304199205</c:v>
                </c:pt>
                <c:pt idx="10680">
                  <c:v>84.971977233886705</c:v>
                </c:pt>
                <c:pt idx="10681">
                  <c:v>84.971855163574205</c:v>
                </c:pt>
                <c:pt idx="10682">
                  <c:v>84.971733093261705</c:v>
                </c:pt>
                <c:pt idx="10683">
                  <c:v>84.971611022949205</c:v>
                </c:pt>
                <c:pt idx="10684">
                  <c:v>84.971488952636705</c:v>
                </c:pt>
                <c:pt idx="10685">
                  <c:v>84.971374511718693</c:v>
                </c:pt>
                <c:pt idx="10686">
                  <c:v>84.971252441406193</c:v>
                </c:pt>
                <c:pt idx="10687">
                  <c:v>84.971130371093693</c:v>
                </c:pt>
                <c:pt idx="10688">
                  <c:v>84.971008300781193</c:v>
                </c:pt>
                <c:pt idx="10689">
                  <c:v>84.970886230468693</c:v>
                </c:pt>
                <c:pt idx="10690">
                  <c:v>84.970764160156193</c:v>
                </c:pt>
                <c:pt idx="10691">
                  <c:v>84.970649719238196</c:v>
                </c:pt>
                <c:pt idx="10692">
                  <c:v>84.970527648925696</c:v>
                </c:pt>
                <c:pt idx="10693">
                  <c:v>84.970405578613196</c:v>
                </c:pt>
                <c:pt idx="10694">
                  <c:v>84.970283508300696</c:v>
                </c:pt>
                <c:pt idx="10695">
                  <c:v>84.970161437988196</c:v>
                </c:pt>
                <c:pt idx="10696">
                  <c:v>84.970046997070298</c:v>
                </c:pt>
                <c:pt idx="10697">
                  <c:v>84.969924926757798</c:v>
                </c:pt>
                <c:pt idx="10698">
                  <c:v>84.969802856445298</c:v>
                </c:pt>
                <c:pt idx="10699">
                  <c:v>84.969680786132798</c:v>
                </c:pt>
                <c:pt idx="10700">
                  <c:v>84.969558715820298</c:v>
                </c:pt>
                <c:pt idx="10701">
                  <c:v>84.969444274902301</c:v>
                </c:pt>
                <c:pt idx="10702">
                  <c:v>84.969322204589801</c:v>
                </c:pt>
                <c:pt idx="10703">
                  <c:v>84.969200134277301</c:v>
                </c:pt>
                <c:pt idx="10704">
                  <c:v>84.969078063964801</c:v>
                </c:pt>
                <c:pt idx="10705">
                  <c:v>84.968955993652301</c:v>
                </c:pt>
                <c:pt idx="10706">
                  <c:v>84.968841552734304</c:v>
                </c:pt>
                <c:pt idx="10707">
                  <c:v>84.968719482421804</c:v>
                </c:pt>
                <c:pt idx="10708">
                  <c:v>84.968597412109304</c:v>
                </c:pt>
                <c:pt idx="10709">
                  <c:v>84.968475341796804</c:v>
                </c:pt>
                <c:pt idx="10710">
                  <c:v>84.968360900878906</c:v>
                </c:pt>
                <c:pt idx="10711">
                  <c:v>84.968238830566406</c:v>
                </c:pt>
                <c:pt idx="10712">
                  <c:v>84.968116760253906</c:v>
                </c:pt>
                <c:pt idx="10713">
                  <c:v>84.967994689941406</c:v>
                </c:pt>
                <c:pt idx="10714">
                  <c:v>84.967872619628906</c:v>
                </c:pt>
                <c:pt idx="10715">
                  <c:v>84.967758178710895</c:v>
                </c:pt>
                <c:pt idx="10716">
                  <c:v>84.967636108398395</c:v>
                </c:pt>
                <c:pt idx="10717">
                  <c:v>84.967514038085895</c:v>
                </c:pt>
                <c:pt idx="10718">
                  <c:v>84.967391967773395</c:v>
                </c:pt>
                <c:pt idx="10719">
                  <c:v>84.967277526855398</c:v>
                </c:pt>
                <c:pt idx="10720">
                  <c:v>84.967155456542898</c:v>
                </c:pt>
                <c:pt idx="10721">
                  <c:v>84.967033386230398</c:v>
                </c:pt>
                <c:pt idx="10722">
                  <c:v>84.966911315917898</c:v>
                </c:pt>
                <c:pt idx="10723">
                  <c:v>84.966796875</c:v>
                </c:pt>
                <c:pt idx="10724">
                  <c:v>84.9666748046875</c:v>
                </c:pt>
                <c:pt idx="10725">
                  <c:v>84.966552734375</c:v>
                </c:pt>
                <c:pt idx="10726">
                  <c:v>84.9664306640625</c:v>
                </c:pt>
                <c:pt idx="10727">
                  <c:v>84.966316223144503</c:v>
                </c:pt>
                <c:pt idx="10728">
                  <c:v>84.966194152832003</c:v>
                </c:pt>
                <c:pt idx="10729">
                  <c:v>84.966072082519503</c:v>
                </c:pt>
                <c:pt idx="10730">
                  <c:v>84.965957641601506</c:v>
                </c:pt>
                <c:pt idx="10731">
                  <c:v>84.965835571289006</c:v>
                </c:pt>
                <c:pt idx="10732">
                  <c:v>84.965713500976506</c:v>
                </c:pt>
                <c:pt idx="10733">
                  <c:v>84.965591430664006</c:v>
                </c:pt>
                <c:pt idx="10734">
                  <c:v>84.965476989745994</c:v>
                </c:pt>
                <c:pt idx="10735">
                  <c:v>84.965354919433494</c:v>
                </c:pt>
                <c:pt idx="10736">
                  <c:v>84.965232849120994</c:v>
                </c:pt>
                <c:pt idx="10737">
                  <c:v>84.965110778808494</c:v>
                </c:pt>
                <c:pt idx="10738">
                  <c:v>84.964996337890597</c:v>
                </c:pt>
                <c:pt idx="10739">
                  <c:v>84.964874267578097</c:v>
                </c:pt>
                <c:pt idx="10740">
                  <c:v>84.964752197265597</c:v>
                </c:pt>
                <c:pt idx="10741">
                  <c:v>84.964637756347599</c:v>
                </c:pt>
                <c:pt idx="10742">
                  <c:v>84.964515686035099</c:v>
                </c:pt>
                <c:pt idx="10743">
                  <c:v>84.964393615722599</c:v>
                </c:pt>
                <c:pt idx="10744">
                  <c:v>84.964279174804602</c:v>
                </c:pt>
                <c:pt idx="10745">
                  <c:v>84.964157104492102</c:v>
                </c:pt>
                <c:pt idx="10746">
                  <c:v>84.964035034179602</c:v>
                </c:pt>
                <c:pt idx="10747">
                  <c:v>84.963912963867102</c:v>
                </c:pt>
                <c:pt idx="10748">
                  <c:v>84.963798522949205</c:v>
                </c:pt>
                <c:pt idx="10749">
                  <c:v>84.963676452636705</c:v>
                </c:pt>
                <c:pt idx="10750">
                  <c:v>84.963554382324205</c:v>
                </c:pt>
                <c:pt idx="10751">
                  <c:v>84.963439941406193</c:v>
                </c:pt>
                <c:pt idx="10752">
                  <c:v>84.963317871093693</c:v>
                </c:pt>
                <c:pt idx="10753">
                  <c:v>84.963195800781193</c:v>
                </c:pt>
                <c:pt idx="10754">
                  <c:v>84.963081359863196</c:v>
                </c:pt>
                <c:pt idx="10755">
                  <c:v>84.962959289550696</c:v>
                </c:pt>
                <c:pt idx="10756">
                  <c:v>84.962837219238196</c:v>
                </c:pt>
                <c:pt idx="10757">
                  <c:v>84.962722778320298</c:v>
                </c:pt>
                <c:pt idx="10758">
                  <c:v>84.962600708007798</c:v>
                </c:pt>
                <c:pt idx="10759">
                  <c:v>84.962478637695298</c:v>
                </c:pt>
                <c:pt idx="10760">
                  <c:v>84.962364196777301</c:v>
                </c:pt>
                <c:pt idx="10761">
                  <c:v>84.962242126464801</c:v>
                </c:pt>
                <c:pt idx="10762">
                  <c:v>84.962120056152301</c:v>
                </c:pt>
                <c:pt idx="10763">
                  <c:v>84.962005615234304</c:v>
                </c:pt>
                <c:pt idx="10764">
                  <c:v>84.961883544921804</c:v>
                </c:pt>
                <c:pt idx="10765">
                  <c:v>84.961761474609304</c:v>
                </c:pt>
                <c:pt idx="10766">
                  <c:v>84.961647033691406</c:v>
                </c:pt>
                <c:pt idx="10767">
                  <c:v>84.961524963378906</c:v>
                </c:pt>
                <c:pt idx="10768">
                  <c:v>84.961402893066406</c:v>
                </c:pt>
                <c:pt idx="10769">
                  <c:v>84.961288452148395</c:v>
                </c:pt>
                <c:pt idx="10770">
                  <c:v>84.961166381835895</c:v>
                </c:pt>
                <c:pt idx="10771">
                  <c:v>84.961044311523395</c:v>
                </c:pt>
                <c:pt idx="10772">
                  <c:v>84.960929870605398</c:v>
                </c:pt>
                <c:pt idx="10773">
                  <c:v>84.960807800292898</c:v>
                </c:pt>
                <c:pt idx="10774">
                  <c:v>84.960685729980398</c:v>
                </c:pt>
                <c:pt idx="10775">
                  <c:v>84.9605712890625</c:v>
                </c:pt>
                <c:pt idx="10776">
                  <c:v>84.96044921875</c:v>
                </c:pt>
                <c:pt idx="10777">
                  <c:v>84.960334777832003</c:v>
                </c:pt>
                <c:pt idx="10778">
                  <c:v>84.960212707519503</c:v>
                </c:pt>
                <c:pt idx="10779">
                  <c:v>84.960090637207003</c:v>
                </c:pt>
                <c:pt idx="10780">
                  <c:v>84.959976196289006</c:v>
                </c:pt>
                <c:pt idx="10781">
                  <c:v>84.959854125976506</c:v>
                </c:pt>
                <c:pt idx="10782">
                  <c:v>84.959732055664006</c:v>
                </c:pt>
                <c:pt idx="10783">
                  <c:v>84.959617614745994</c:v>
                </c:pt>
                <c:pt idx="10784">
                  <c:v>84.959495544433494</c:v>
                </c:pt>
                <c:pt idx="10785">
                  <c:v>84.959381103515597</c:v>
                </c:pt>
                <c:pt idx="10786">
                  <c:v>84.959259033203097</c:v>
                </c:pt>
                <c:pt idx="10787">
                  <c:v>84.959136962890597</c:v>
                </c:pt>
                <c:pt idx="10788">
                  <c:v>84.959022521972599</c:v>
                </c:pt>
                <c:pt idx="10789">
                  <c:v>84.958900451660099</c:v>
                </c:pt>
                <c:pt idx="10790">
                  <c:v>84.958786010742102</c:v>
                </c:pt>
                <c:pt idx="10791">
                  <c:v>84.958663940429602</c:v>
                </c:pt>
                <c:pt idx="10792">
                  <c:v>84.958541870117102</c:v>
                </c:pt>
                <c:pt idx="10793">
                  <c:v>84.958427429199205</c:v>
                </c:pt>
                <c:pt idx="10794">
                  <c:v>84.958305358886705</c:v>
                </c:pt>
                <c:pt idx="10795">
                  <c:v>84.958190917968693</c:v>
                </c:pt>
                <c:pt idx="10796">
                  <c:v>84.958068847656193</c:v>
                </c:pt>
                <c:pt idx="10797">
                  <c:v>84.957946777343693</c:v>
                </c:pt>
                <c:pt idx="10798">
                  <c:v>84.957832336425696</c:v>
                </c:pt>
                <c:pt idx="10799">
                  <c:v>84.957710266113196</c:v>
                </c:pt>
                <c:pt idx="10800">
                  <c:v>84.957595825195298</c:v>
                </c:pt>
                <c:pt idx="10801">
                  <c:v>84.957473754882798</c:v>
                </c:pt>
                <c:pt idx="10802">
                  <c:v>84.957351684570298</c:v>
                </c:pt>
                <c:pt idx="10803">
                  <c:v>84.957237243652301</c:v>
                </c:pt>
                <c:pt idx="10804">
                  <c:v>84.957115173339801</c:v>
                </c:pt>
                <c:pt idx="10805">
                  <c:v>84.957000732421804</c:v>
                </c:pt>
                <c:pt idx="10806">
                  <c:v>84.956878662109304</c:v>
                </c:pt>
                <c:pt idx="10807">
                  <c:v>84.956764221191406</c:v>
                </c:pt>
                <c:pt idx="10808">
                  <c:v>84.956642150878906</c:v>
                </c:pt>
                <c:pt idx="10809">
                  <c:v>84.956520080566406</c:v>
                </c:pt>
                <c:pt idx="10810">
                  <c:v>84.956405639648395</c:v>
                </c:pt>
                <c:pt idx="10811">
                  <c:v>84.956283569335895</c:v>
                </c:pt>
                <c:pt idx="10812">
                  <c:v>84.956169128417898</c:v>
                </c:pt>
                <c:pt idx="10813">
                  <c:v>84.956047058105398</c:v>
                </c:pt>
                <c:pt idx="10814">
                  <c:v>84.9559326171875</c:v>
                </c:pt>
                <c:pt idx="10815">
                  <c:v>84.955810546875</c:v>
                </c:pt>
                <c:pt idx="10816">
                  <c:v>84.955696105957003</c:v>
                </c:pt>
                <c:pt idx="10817">
                  <c:v>84.955574035644503</c:v>
                </c:pt>
                <c:pt idx="10818">
                  <c:v>84.955451965332003</c:v>
                </c:pt>
                <c:pt idx="10819">
                  <c:v>84.955337524414006</c:v>
                </c:pt>
                <c:pt idx="10820">
                  <c:v>84.955215454101506</c:v>
                </c:pt>
                <c:pt idx="10821">
                  <c:v>84.955101013183494</c:v>
                </c:pt>
                <c:pt idx="10822">
                  <c:v>84.954978942870994</c:v>
                </c:pt>
                <c:pt idx="10823">
                  <c:v>84.954864501953097</c:v>
                </c:pt>
                <c:pt idx="10824">
                  <c:v>84.954742431640597</c:v>
                </c:pt>
                <c:pt idx="10825">
                  <c:v>84.954627990722599</c:v>
                </c:pt>
                <c:pt idx="10826">
                  <c:v>84.954505920410099</c:v>
                </c:pt>
                <c:pt idx="10827">
                  <c:v>84.954391479492102</c:v>
                </c:pt>
                <c:pt idx="10828">
                  <c:v>84.954269409179602</c:v>
                </c:pt>
                <c:pt idx="10829">
                  <c:v>84.954154968261705</c:v>
                </c:pt>
                <c:pt idx="10830">
                  <c:v>84.954032897949205</c:v>
                </c:pt>
                <c:pt idx="10831">
                  <c:v>84.953918457031193</c:v>
                </c:pt>
                <c:pt idx="10832">
                  <c:v>84.953796386718693</c:v>
                </c:pt>
                <c:pt idx="10833">
                  <c:v>84.953681945800696</c:v>
                </c:pt>
                <c:pt idx="10834">
                  <c:v>84.953559875488196</c:v>
                </c:pt>
                <c:pt idx="10835">
                  <c:v>84.953437805175696</c:v>
                </c:pt>
                <c:pt idx="10836">
                  <c:v>84.953323364257798</c:v>
                </c:pt>
                <c:pt idx="10837">
                  <c:v>84.953201293945298</c:v>
                </c:pt>
                <c:pt idx="10838">
                  <c:v>84.953086853027301</c:v>
                </c:pt>
                <c:pt idx="10839">
                  <c:v>84.952964782714801</c:v>
                </c:pt>
                <c:pt idx="10840">
                  <c:v>84.952850341796804</c:v>
                </c:pt>
                <c:pt idx="10841">
                  <c:v>84.952728271484304</c:v>
                </c:pt>
                <c:pt idx="10842">
                  <c:v>84.952613830566406</c:v>
                </c:pt>
                <c:pt idx="10843">
                  <c:v>84.952491760253906</c:v>
                </c:pt>
                <c:pt idx="10844">
                  <c:v>84.952377319335895</c:v>
                </c:pt>
                <c:pt idx="10845">
                  <c:v>84.952255249023395</c:v>
                </c:pt>
                <c:pt idx="10846">
                  <c:v>84.952140808105398</c:v>
                </c:pt>
                <c:pt idx="10847">
                  <c:v>84.9520263671875</c:v>
                </c:pt>
                <c:pt idx="10848">
                  <c:v>84.951904296875</c:v>
                </c:pt>
                <c:pt idx="10849">
                  <c:v>84.951789855957003</c:v>
                </c:pt>
                <c:pt idx="10850">
                  <c:v>84.951667785644503</c:v>
                </c:pt>
                <c:pt idx="10851">
                  <c:v>84.951553344726506</c:v>
                </c:pt>
                <c:pt idx="10852">
                  <c:v>84.951431274414006</c:v>
                </c:pt>
                <c:pt idx="10853">
                  <c:v>84.951316833495994</c:v>
                </c:pt>
                <c:pt idx="10854">
                  <c:v>84.951194763183494</c:v>
                </c:pt>
                <c:pt idx="10855">
                  <c:v>84.951080322265597</c:v>
                </c:pt>
                <c:pt idx="10856">
                  <c:v>84.950958251953097</c:v>
                </c:pt>
                <c:pt idx="10857">
                  <c:v>84.950843811035099</c:v>
                </c:pt>
                <c:pt idx="10858">
                  <c:v>84.950721740722599</c:v>
                </c:pt>
                <c:pt idx="10859">
                  <c:v>84.950607299804602</c:v>
                </c:pt>
                <c:pt idx="10860">
                  <c:v>84.950485229492102</c:v>
                </c:pt>
                <c:pt idx="10861">
                  <c:v>84.950370788574205</c:v>
                </c:pt>
                <c:pt idx="10862">
                  <c:v>84.950248718261705</c:v>
                </c:pt>
                <c:pt idx="10863">
                  <c:v>84.950134277343693</c:v>
                </c:pt>
                <c:pt idx="10864">
                  <c:v>84.950019836425696</c:v>
                </c:pt>
                <c:pt idx="10865">
                  <c:v>84.949897766113196</c:v>
                </c:pt>
                <c:pt idx="10866">
                  <c:v>84.949783325195298</c:v>
                </c:pt>
                <c:pt idx="10867">
                  <c:v>84.949661254882798</c:v>
                </c:pt>
                <c:pt idx="10868">
                  <c:v>84.949546813964801</c:v>
                </c:pt>
                <c:pt idx="10869">
                  <c:v>84.949424743652301</c:v>
                </c:pt>
                <c:pt idx="10870">
                  <c:v>84.949310302734304</c:v>
                </c:pt>
                <c:pt idx="10871">
                  <c:v>84.949188232421804</c:v>
                </c:pt>
                <c:pt idx="10872">
                  <c:v>84.949073791503906</c:v>
                </c:pt>
                <c:pt idx="10873">
                  <c:v>84.948959350585895</c:v>
                </c:pt>
                <c:pt idx="10874">
                  <c:v>84.948837280273395</c:v>
                </c:pt>
                <c:pt idx="10875">
                  <c:v>84.948722839355398</c:v>
                </c:pt>
                <c:pt idx="10876">
                  <c:v>84.948600769042898</c:v>
                </c:pt>
                <c:pt idx="10877">
                  <c:v>84.948486328125</c:v>
                </c:pt>
                <c:pt idx="10878">
                  <c:v>84.948371887207003</c:v>
                </c:pt>
                <c:pt idx="10879">
                  <c:v>84.948249816894503</c:v>
                </c:pt>
                <c:pt idx="10880">
                  <c:v>84.948135375976506</c:v>
                </c:pt>
                <c:pt idx="10881">
                  <c:v>84.948013305664006</c:v>
                </c:pt>
                <c:pt idx="10882">
                  <c:v>84.947898864745994</c:v>
                </c:pt>
                <c:pt idx="10883">
                  <c:v>84.947776794433494</c:v>
                </c:pt>
                <c:pt idx="10884">
                  <c:v>84.947662353515597</c:v>
                </c:pt>
                <c:pt idx="10885">
                  <c:v>84.947547912597599</c:v>
                </c:pt>
                <c:pt idx="10886">
                  <c:v>84.947425842285099</c:v>
                </c:pt>
                <c:pt idx="10887">
                  <c:v>84.947311401367102</c:v>
                </c:pt>
                <c:pt idx="10888">
                  <c:v>84.947189331054602</c:v>
                </c:pt>
                <c:pt idx="10889">
                  <c:v>84.947074890136705</c:v>
                </c:pt>
                <c:pt idx="10890">
                  <c:v>84.946960449218693</c:v>
                </c:pt>
                <c:pt idx="10891">
                  <c:v>84.946838378906193</c:v>
                </c:pt>
                <c:pt idx="10892">
                  <c:v>84.946723937988196</c:v>
                </c:pt>
                <c:pt idx="10893">
                  <c:v>84.946601867675696</c:v>
                </c:pt>
                <c:pt idx="10894">
                  <c:v>84.946487426757798</c:v>
                </c:pt>
                <c:pt idx="10895">
                  <c:v>84.946372985839801</c:v>
                </c:pt>
                <c:pt idx="10896">
                  <c:v>84.946250915527301</c:v>
                </c:pt>
                <c:pt idx="10897">
                  <c:v>84.946136474609304</c:v>
                </c:pt>
                <c:pt idx="10898">
                  <c:v>84.946022033691406</c:v>
                </c:pt>
                <c:pt idx="10899">
                  <c:v>84.945899963378906</c:v>
                </c:pt>
                <c:pt idx="10900">
                  <c:v>84.945785522460895</c:v>
                </c:pt>
                <c:pt idx="10901">
                  <c:v>84.945663452148395</c:v>
                </c:pt>
                <c:pt idx="10902">
                  <c:v>84.945549011230398</c:v>
                </c:pt>
                <c:pt idx="10903">
                  <c:v>84.9454345703125</c:v>
                </c:pt>
                <c:pt idx="10904">
                  <c:v>84.9453125</c:v>
                </c:pt>
                <c:pt idx="10905">
                  <c:v>84.945198059082003</c:v>
                </c:pt>
                <c:pt idx="10906">
                  <c:v>84.945083618164006</c:v>
                </c:pt>
                <c:pt idx="10907">
                  <c:v>84.944961547851506</c:v>
                </c:pt>
                <c:pt idx="10908">
                  <c:v>84.944847106933494</c:v>
                </c:pt>
                <c:pt idx="10909">
                  <c:v>84.944725036620994</c:v>
                </c:pt>
                <c:pt idx="10910">
                  <c:v>84.944610595703097</c:v>
                </c:pt>
                <c:pt idx="10911">
                  <c:v>84.944496154785099</c:v>
                </c:pt>
                <c:pt idx="10912">
                  <c:v>84.944374084472599</c:v>
                </c:pt>
                <c:pt idx="10913">
                  <c:v>84.944259643554602</c:v>
                </c:pt>
                <c:pt idx="10914">
                  <c:v>84.944145202636705</c:v>
                </c:pt>
                <c:pt idx="10915">
                  <c:v>84.944023132324205</c:v>
                </c:pt>
                <c:pt idx="10916">
                  <c:v>84.943908691406193</c:v>
                </c:pt>
                <c:pt idx="10917">
                  <c:v>84.943794250488196</c:v>
                </c:pt>
                <c:pt idx="10918">
                  <c:v>84.943672180175696</c:v>
                </c:pt>
                <c:pt idx="10919">
                  <c:v>84.943557739257798</c:v>
                </c:pt>
                <c:pt idx="10920">
                  <c:v>84.943443298339801</c:v>
                </c:pt>
                <c:pt idx="10921">
                  <c:v>84.943321228027301</c:v>
                </c:pt>
                <c:pt idx="10922">
                  <c:v>84.943206787109304</c:v>
                </c:pt>
                <c:pt idx="10923">
                  <c:v>84.943092346191406</c:v>
                </c:pt>
                <c:pt idx="10924">
                  <c:v>84.942970275878906</c:v>
                </c:pt>
                <c:pt idx="10925">
                  <c:v>84.942855834960895</c:v>
                </c:pt>
                <c:pt idx="10926">
                  <c:v>84.942741394042898</c:v>
                </c:pt>
                <c:pt idx="10927">
                  <c:v>84.942619323730398</c:v>
                </c:pt>
                <c:pt idx="10928">
                  <c:v>84.9425048828125</c:v>
                </c:pt>
                <c:pt idx="10929">
                  <c:v>84.942390441894503</c:v>
                </c:pt>
                <c:pt idx="10930">
                  <c:v>84.942268371582003</c:v>
                </c:pt>
                <c:pt idx="10931">
                  <c:v>84.942153930664006</c:v>
                </c:pt>
                <c:pt idx="10932">
                  <c:v>84.942039489745994</c:v>
                </c:pt>
                <c:pt idx="10933">
                  <c:v>84.941925048828097</c:v>
                </c:pt>
                <c:pt idx="10934">
                  <c:v>84.941802978515597</c:v>
                </c:pt>
                <c:pt idx="10935">
                  <c:v>84.941688537597599</c:v>
                </c:pt>
                <c:pt idx="10936">
                  <c:v>84.941574096679602</c:v>
                </c:pt>
                <c:pt idx="10937">
                  <c:v>84.941452026367102</c:v>
                </c:pt>
                <c:pt idx="10938">
                  <c:v>84.941337585449205</c:v>
                </c:pt>
                <c:pt idx="10939">
                  <c:v>84.941223144531193</c:v>
                </c:pt>
                <c:pt idx="10940">
                  <c:v>84.941101074218693</c:v>
                </c:pt>
                <c:pt idx="10941">
                  <c:v>84.940986633300696</c:v>
                </c:pt>
                <c:pt idx="10942">
                  <c:v>84.940872192382798</c:v>
                </c:pt>
                <c:pt idx="10943">
                  <c:v>84.940757751464801</c:v>
                </c:pt>
                <c:pt idx="10944">
                  <c:v>84.940635681152301</c:v>
                </c:pt>
                <c:pt idx="10945">
                  <c:v>84.940521240234304</c:v>
                </c:pt>
                <c:pt idx="10946">
                  <c:v>84.940406799316406</c:v>
                </c:pt>
                <c:pt idx="10947">
                  <c:v>84.940284729003906</c:v>
                </c:pt>
                <c:pt idx="10948">
                  <c:v>84.940170288085895</c:v>
                </c:pt>
                <c:pt idx="10949">
                  <c:v>84.940055847167898</c:v>
                </c:pt>
                <c:pt idx="10950">
                  <c:v>84.93994140625</c:v>
                </c:pt>
                <c:pt idx="10951">
                  <c:v>84.9398193359375</c:v>
                </c:pt>
                <c:pt idx="10952">
                  <c:v>84.939704895019503</c:v>
                </c:pt>
                <c:pt idx="10953">
                  <c:v>84.939590454101506</c:v>
                </c:pt>
                <c:pt idx="10954">
                  <c:v>84.939476013183494</c:v>
                </c:pt>
                <c:pt idx="10955">
                  <c:v>84.939353942870994</c:v>
                </c:pt>
                <c:pt idx="10956">
                  <c:v>84.939239501953097</c:v>
                </c:pt>
                <c:pt idx="10957">
                  <c:v>84.939125061035099</c:v>
                </c:pt>
                <c:pt idx="10958">
                  <c:v>84.939010620117102</c:v>
                </c:pt>
                <c:pt idx="10959">
                  <c:v>84.938888549804602</c:v>
                </c:pt>
                <c:pt idx="10960">
                  <c:v>84.938774108886705</c:v>
                </c:pt>
                <c:pt idx="10961">
                  <c:v>84.938659667968693</c:v>
                </c:pt>
                <c:pt idx="10962">
                  <c:v>84.938545227050696</c:v>
                </c:pt>
                <c:pt idx="10963">
                  <c:v>84.938423156738196</c:v>
                </c:pt>
                <c:pt idx="10964">
                  <c:v>84.938308715820298</c:v>
                </c:pt>
                <c:pt idx="10965">
                  <c:v>84.938194274902301</c:v>
                </c:pt>
                <c:pt idx="10966">
                  <c:v>84.938079833984304</c:v>
                </c:pt>
                <c:pt idx="10967">
                  <c:v>84.937957763671804</c:v>
                </c:pt>
                <c:pt idx="10968">
                  <c:v>84.937843322753906</c:v>
                </c:pt>
                <c:pt idx="10969">
                  <c:v>84.937728881835895</c:v>
                </c:pt>
                <c:pt idx="10970">
                  <c:v>84.937614440917898</c:v>
                </c:pt>
                <c:pt idx="10971">
                  <c:v>84.937492370605398</c:v>
                </c:pt>
                <c:pt idx="10972">
                  <c:v>84.9373779296875</c:v>
                </c:pt>
                <c:pt idx="10973">
                  <c:v>84.937263488769503</c:v>
                </c:pt>
                <c:pt idx="10974">
                  <c:v>84.937149047851506</c:v>
                </c:pt>
                <c:pt idx="10975">
                  <c:v>84.937026977539006</c:v>
                </c:pt>
                <c:pt idx="10976">
                  <c:v>84.936912536620994</c:v>
                </c:pt>
                <c:pt idx="10977">
                  <c:v>84.936798095703097</c:v>
                </c:pt>
                <c:pt idx="10978">
                  <c:v>84.936683654785099</c:v>
                </c:pt>
                <c:pt idx="10979">
                  <c:v>84.936569213867102</c:v>
                </c:pt>
                <c:pt idx="10980">
                  <c:v>84.936447143554602</c:v>
                </c:pt>
                <c:pt idx="10981">
                  <c:v>84.936332702636705</c:v>
                </c:pt>
                <c:pt idx="10982">
                  <c:v>84.936218261718693</c:v>
                </c:pt>
                <c:pt idx="10983">
                  <c:v>84.936103820800696</c:v>
                </c:pt>
                <c:pt idx="10984">
                  <c:v>84.935989379882798</c:v>
                </c:pt>
                <c:pt idx="10985">
                  <c:v>84.935867309570298</c:v>
                </c:pt>
                <c:pt idx="10986">
                  <c:v>84.935752868652301</c:v>
                </c:pt>
                <c:pt idx="10987">
                  <c:v>84.935638427734304</c:v>
                </c:pt>
                <c:pt idx="10988">
                  <c:v>84.935523986816406</c:v>
                </c:pt>
                <c:pt idx="10989">
                  <c:v>84.935409545898395</c:v>
                </c:pt>
                <c:pt idx="10990">
                  <c:v>84.935287475585895</c:v>
                </c:pt>
                <c:pt idx="10991">
                  <c:v>84.935173034667898</c:v>
                </c:pt>
                <c:pt idx="10992">
                  <c:v>84.93505859375</c:v>
                </c:pt>
                <c:pt idx="10993">
                  <c:v>84.934944152832003</c:v>
                </c:pt>
                <c:pt idx="10994">
                  <c:v>84.934829711914006</c:v>
                </c:pt>
                <c:pt idx="10995">
                  <c:v>84.934707641601506</c:v>
                </c:pt>
                <c:pt idx="10996">
                  <c:v>84.934593200683494</c:v>
                </c:pt>
                <c:pt idx="10997">
                  <c:v>84.934478759765597</c:v>
                </c:pt>
                <c:pt idx="10998">
                  <c:v>84.934364318847599</c:v>
                </c:pt>
                <c:pt idx="10999">
                  <c:v>84.934249877929602</c:v>
                </c:pt>
                <c:pt idx="11000">
                  <c:v>84.934135437011705</c:v>
                </c:pt>
                <c:pt idx="11001">
                  <c:v>84.934013366699205</c:v>
                </c:pt>
                <c:pt idx="11002">
                  <c:v>84.933898925781193</c:v>
                </c:pt>
                <c:pt idx="11003">
                  <c:v>84.933784484863196</c:v>
                </c:pt>
                <c:pt idx="11004">
                  <c:v>84.933670043945298</c:v>
                </c:pt>
                <c:pt idx="11005">
                  <c:v>84.933555603027301</c:v>
                </c:pt>
                <c:pt idx="11006">
                  <c:v>84.933441162109304</c:v>
                </c:pt>
                <c:pt idx="11007">
                  <c:v>84.933319091796804</c:v>
                </c:pt>
                <c:pt idx="11008">
                  <c:v>84.933204650878906</c:v>
                </c:pt>
                <c:pt idx="11009">
                  <c:v>84.933090209960895</c:v>
                </c:pt>
                <c:pt idx="11010">
                  <c:v>84.932975769042898</c:v>
                </c:pt>
                <c:pt idx="11011">
                  <c:v>84.932861328125</c:v>
                </c:pt>
                <c:pt idx="11012">
                  <c:v>84.932746887207003</c:v>
                </c:pt>
                <c:pt idx="11013">
                  <c:v>84.932632446289006</c:v>
                </c:pt>
                <c:pt idx="11014">
                  <c:v>84.932510375976506</c:v>
                </c:pt>
                <c:pt idx="11015">
                  <c:v>84.932395935058494</c:v>
                </c:pt>
                <c:pt idx="11016">
                  <c:v>84.932281494140597</c:v>
                </c:pt>
                <c:pt idx="11017">
                  <c:v>84.932167053222599</c:v>
                </c:pt>
                <c:pt idx="11018">
                  <c:v>84.932052612304602</c:v>
                </c:pt>
                <c:pt idx="11019">
                  <c:v>84.931938171386705</c:v>
                </c:pt>
                <c:pt idx="11020">
                  <c:v>84.931823730468693</c:v>
                </c:pt>
                <c:pt idx="11021">
                  <c:v>84.931701660156193</c:v>
                </c:pt>
                <c:pt idx="11022">
                  <c:v>84.931587219238196</c:v>
                </c:pt>
                <c:pt idx="11023">
                  <c:v>84.931472778320298</c:v>
                </c:pt>
                <c:pt idx="11024">
                  <c:v>84.931358337402301</c:v>
                </c:pt>
                <c:pt idx="11025">
                  <c:v>84.931243896484304</c:v>
                </c:pt>
                <c:pt idx="11026">
                  <c:v>84.931129455566406</c:v>
                </c:pt>
                <c:pt idx="11027">
                  <c:v>84.931015014648395</c:v>
                </c:pt>
                <c:pt idx="11028">
                  <c:v>84.930900573730398</c:v>
                </c:pt>
                <c:pt idx="11029">
                  <c:v>84.9307861328125</c:v>
                </c:pt>
                <c:pt idx="11030">
                  <c:v>84.9306640625</c:v>
                </c:pt>
                <c:pt idx="11031">
                  <c:v>84.930549621582003</c:v>
                </c:pt>
                <c:pt idx="11032">
                  <c:v>84.930435180664006</c:v>
                </c:pt>
                <c:pt idx="11033">
                  <c:v>84.930320739745994</c:v>
                </c:pt>
                <c:pt idx="11034">
                  <c:v>84.930206298828097</c:v>
                </c:pt>
                <c:pt idx="11035">
                  <c:v>84.930091857910099</c:v>
                </c:pt>
                <c:pt idx="11036">
                  <c:v>84.929977416992102</c:v>
                </c:pt>
                <c:pt idx="11037">
                  <c:v>84.929862976074205</c:v>
                </c:pt>
                <c:pt idx="11038">
                  <c:v>84.929748535156193</c:v>
                </c:pt>
                <c:pt idx="11039">
                  <c:v>84.929634094238196</c:v>
                </c:pt>
                <c:pt idx="11040">
                  <c:v>84.929512023925696</c:v>
                </c:pt>
                <c:pt idx="11041">
                  <c:v>84.929397583007798</c:v>
                </c:pt>
                <c:pt idx="11042">
                  <c:v>84.929283142089801</c:v>
                </c:pt>
                <c:pt idx="11043">
                  <c:v>84.929168701171804</c:v>
                </c:pt>
                <c:pt idx="11044">
                  <c:v>84.929054260253906</c:v>
                </c:pt>
                <c:pt idx="11045">
                  <c:v>84.928939819335895</c:v>
                </c:pt>
                <c:pt idx="11046">
                  <c:v>84.928825378417898</c:v>
                </c:pt>
                <c:pt idx="11047">
                  <c:v>84.9287109375</c:v>
                </c:pt>
                <c:pt idx="11048">
                  <c:v>84.928596496582003</c:v>
                </c:pt>
                <c:pt idx="11049">
                  <c:v>84.928482055664006</c:v>
                </c:pt>
                <c:pt idx="11050">
                  <c:v>84.928367614745994</c:v>
                </c:pt>
                <c:pt idx="11051">
                  <c:v>84.928253173828097</c:v>
                </c:pt>
                <c:pt idx="11052">
                  <c:v>84.928131103515597</c:v>
                </c:pt>
                <c:pt idx="11053">
                  <c:v>84.928016662597599</c:v>
                </c:pt>
                <c:pt idx="11054">
                  <c:v>84.927902221679602</c:v>
                </c:pt>
                <c:pt idx="11055">
                  <c:v>84.927787780761705</c:v>
                </c:pt>
                <c:pt idx="11056">
                  <c:v>84.927673339843693</c:v>
                </c:pt>
                <c:pt idx="11057">
                  <c:v>84.927558898925696</c:v>
                </c:pt>
                <c:pt idx="11058">
                  <c:v>84.927444458007798</c:v>
                </c:pt>
                <c:pt idx="11059">
                  <c:v>84.927330017089801</c:v>
                </c:pt>
                <c:pt idx="11060">
                  <c:v>84.927215576171804</c:v>
                </c:pt>
                <c:pt idx="11061">
                  <c:v>84.927101135253906</c:v>
                </c:pt>
                <c:pt idx="11062">
                  <c:v>84.926986694335895</c:v>
                </c:pt>
                <c:pt idx="11063">
                  <c:v>84.926872253417898</c:v>
                </c:pt>
                <c:pt idx="11064">
                  <c:v>84.9267578125</c:v>
                </c:pt>
                <c:pt idx="11065">
                  <c:v>84.926643371582003</c:v>
                </c:pt>
                <c:pt idx="11066">
                  <c:v>84.926528930664006</c:v>
                </c:pt>
                <c:pt idx="11067">
                  <c:v>84.926414489745994</c:v>
                </c:pt>
                <c:pt idx="11068">
                  <c:v>84.926300048828097</c:v>
                </c:pt>
                <c:pt idx="11069">
                  <c:v>84.926185607910099</c:v>
                </c:pt>
                <c:pt idx="11070">
                  <c:v>84.926071166992102</c:v>
                </c:pt>
                <c:pt idx="11071">
                  <c:v>84.925956726074205</c:v>
                </c:pt>
                <c:pt idx="11072">
                  <c:v>84.925842285156193</c:v>
                </c:pt>
                <c:pt idx="11073">
                  <c:v>84.925727844238196</c:v>
                </c:pt>
                <c:pt idx="11074">
                  <c:v>84.925613403320298</c:v>
                </c:pt>
                <c:pt idx="11075">
                  <c:v>84.925498962402301</c:v>
                </c:pt>
                <c:pt idx="11076">
                  <c:v>84.925384521484304</c:v>
                </c:pt>
                <c:pt idx="11077">
                  <c:v>84.925270080566406</c:v>
                </c:pt>
                <c:pt idx="11078">
                  <c:v>84.925148010253906</c:v>
                </c:pt>
                <c:pt idx="11079">
                  <c:v>84.925033569335895</c:v>
                </c:pt>
                <c:pt idx="11080">
                  <c:v>84.924919128417898</c:v>
                </c:pt>
                <c:pt idx="11081">
                  <c:v>84.9248046875</c:v>
                </c:pt>
                <c:pt idx="11082">
                  <c:v>84.924690246582003</c:v>
                </c:pt>
                <c:pt idx="11083">
                  <c:v>84.924575805664006</c:v>
                </c:pt>
                <c:pt idx="11084">
                  <c:v>84.924461364745994</c:v>
                </c:pt>
                <c:pt idx="11085">
                  <c:v>84.924346923828097</c:v>
                </c:pt>
                <c:pt idx="11086">
                  <c:v>84.924232482910099</c:v>
                </c:pt>
                <c:pt idx="11087">
                  <c:v>84.924118041992102</c:v>
                </c:pt>
                <c:pt idx="11088">
                  <c:v>84.924003601074205</c:v>
                </c:pt>
                <c:pt idx="11089">
                  <c:v>84.923889160156193</c:v>
                </c:pt>
                <c:pt idx="11090">
                  <c:v>84.923774719238196</c:v>
                </c:pt>
                <c:pt idx="11091">
                  <c:v>84.923660278320298</c:v>
                </c:pt>
                <c:pt idx="11092">
                  <c:v>84.923553466796804</c:v>
                </c:pt>
                <c:pt idx="11093">
                  <c:v>84.923439025878906</c:v>
                </c:pt>
                <c:pt idx="11094">
                  <c:v>84.923324584960895</c:v>
                </c:pt>
                <c:pt idx="11095">
                  <c:v>84.923210144042898</c:v>
                </c:pt>
                <c:pt idx="11096">
                  <c:v>84.923095703125</c:v>
                </c:pt>
                <c:pt idx="11097">
                  <c:v>84.922981262207003</c:v>
                </c:pt>
                <c:pt idx="11098">
                  <c:v>84.922866821289006</c:v>
                </c:pt>
                <c:pt idx="11099">
                  <c:v>84.922752380370994</c:v>
                </c:pt>
                <c:pt idx="11100">
                  <c:v>84.922637939453097</c:v>
                </c:pt>
                <c:pt idx="11101">
                  <c:v>84.922523498535099</c:v>
                </c:pt>
                <c:pt idx="11102">
                  <c:v>84.922409057617102</c:v>
                </c:pt>
                <c:pt idx="11103">
                  <c:v>84.922294616699205</c:v>
                </c:pt>
                <c:pt idx="11104">
                  <c:v>84.922180175781193</c:v>
                </c:pt>
                <c:pt idx="11105">
                  <c:v>84.922065734863196</c:v>
                </c:pt>
                <c:pt idx="11106">
                  <c:v>84.921951293945298</c:v>
                </c:pt>
                <c:pt idx="11107">
                  <c:v>84.921836853027301</c:v>
                </c:pt>
                <c:pt idx="11108">
                  <c:v>84.921722412109304</c:v>
                </c:pt>
                <c:pt idx="11109">
                  <c:v>84.921607971191406</c:v>
                </c:pt>
                <c:pt idx="11110">
                  <c:v>84.921493530273395</c:v>
                </c:pt>
                <c:pt idx="11111">
                  <c:v>84.921379089355398</c:v>
                </c:pt>
                <c:pt idx="11112">
                  <c:v>84.9212646484375</c:v>
                </c:pt>
                <c:pt idx="11113">
                  <c:v>84.921150207519503</c:v>
                </c:pt>
                <c:pt idx="11114">
                  <c:v>84.921035766601506</c:v>
                </c:pt>
                <c:pt idx="11115">
                  <c:v>84.920921325683494</c:v>
                </c:pt>
                <c:pt idx="11116">
                  <c:v>84.920806884765597</c:v>
                </c:pt>
                <c:pt idx="11117">
                  <c:v>84.920700073242102</c:v>
                </c:pt>
                <c:pt idx="11118">
                  <c:v>84.920585632324205</c:v>
                </c:pt>
                <c:pt idx="11119">
                  <c:v>84.920471191406193</c:v>
                </c:pt>
                <c:pt idx="11120">
                  <c:v>84.920356750488196</c:v>
                </c:pt>
                <c:pt idx="11121">
                  <c:v>84.920242309570298</c:v>
                </c:pt>
                <c:pt idx="11122">
                  <c:v>84.920127868652301</c:v>
                </c:pt>
                <c:pt idx="11123">
                  <c:v>84.920013427734304</c:v>
                </c:pt>
                <c:pt idx="11124">
                  <c:v>84.919898986816406</c:v>
                </c:pt>
                <c:pt idx="11125">
                  <c:v>84.919784545898395</c:v>
                </c:pt>
                <c:pt idx="11126">
                  <c:v>84.919670104980398</c:v>
                </c:pt>
                <c:pt idx="11127">
                  <c:v>84.9195556640625</c:v>
                </c:pt>
                <c:pt idx="11128">
                  <c:v>84.919441223144503</c:v>
                </c:pt>
                <c:pt idx="11129">
                  <c:v>84.919326782226506</c:v>
                </c:pt>
                <c:pt idx="11130">
                  <c:v>84.919219970703097</c:v>
                </c:pt>
                <c:pt idx="11131">
                  <c:v>84.919105529785099</c:v>
                </c:pt>
                <c:pt idx="11132">
                  <c:v>84.918991088867102</c:v>
                </c:pt>
                <c:pt idx="11133">
                  <c:v>84.918876647949205</c:v>
                </c:pt>
                <c:pt idx="11134">
                  <c:v>84.918762207031193</c:v>
                </c:pt>
                <c:pt idx="11135">
                  <c:v>84.918647766113196</c:v>
                </c:pt>
                <c:pt idx="11136">
                  <c:v>84.918533325195298</c:v>
                </c:pt>
                <c:pt idx="11137">
                  <c:v>84.918418884277301</c:v>
                </c:pt>
                <c:pt idx="11138">
                  <c:v>84.918304443359304</c:v>
                </c:pt>
                <c:pt idx="11139">
                  <c:v>84.918190002441406</c:v>
                </c:pt>
                <c:pt idx="11140">
                  <c:v>84.918083190917898</c:v>
                </c:pt>
                <c:pt idx="11141">
                  <c:v>84.91796875</c:v>
                </c:pt>
                <c:pt idx="11142">
                  <c:v>84.917854309082003</c:v>
                </c:pt>
                <c:pt idx="11143">
                  <c:v>84.917739868164006</c:v>
                </c:pt>
                <c:pt idx="11144">
                  <c:v>84.917625427245994</c:v>
                </c:pt>
                <c:pt idx="11145">
                  <c:v>84.917510986328097</c:v>
                </c:pt>
                <c:pt idx="11146">
                  <c:v>84.917396545410099</c:v>
                </c:pt>
                <c:pt idx="11147">
                  <c:v>84.917282104492102</c:v>
                </c:pt>
                <c:pt idx="11148">
                  <c:v>84.917167663574205</c:v>
                </c:pt>
                <c:pt idx="11149">
                  <c:v>84.917060852050696</c:v>
                </c:pt>
                <c:pt idx="11150">
                  <c:v>84.916946411132798</c:v>
                </c:pt>
                <c:pt idx="11151">
                  <c:v>84.916831970214801</c:v>
                </c:pt>
                <c:pt idx="11152">
                  <c:v>84.916717529296804</c:v>
                </c:pt>
                <c:pt idx="11153">
                  <c:v>84.916603088378906</c:v>
                </c:pt>
                <c:pt idx="11154">
                  <c:v>84.916488647460895</c:v>
                </c:pt>
                <c:pt idx="11155">
                  <c:v>84.916374206542898</c:v>
                </c:pt>
                <c:pt idx="11156">
                  <c:v>84.916267395019503</c:v>
                </c:pt>
                <c:pt idx="11157">
                  <c:v>84.916152954101506</c:v>
                </c:pt>
                <c:pt idx="11158">
                  <c:v>84.916038513183494</c:v>
                </c:pt>
                <c:pt idx="11159">
                  <c:v>84.915924072265597</c:v>
                </c:pt>
                <c:pt idx="11160">
                  <c:v>84.915809631347599</c:v>
                </c:pt>
                <c:pt idx="11161">
                  <c:v>84.915695190429602</c:v>
                </c:pt>
                <c:pt idx="11162">
                  <c:v>84.915580749511705</c:v>
                </c:pt>
                <c:pt idx="11163">
                  <c:v>84.915473937988196</c:v>
                </c:pt>
                <c:pt idx="11164">
                  <c:v>84.915359497070298</c:v>
                </c:pt>
                <c:pt idx="11165">
                  <c:v>84.915245056152301</c:v>
                </c:pt>
                <c:pt idx="11166">
                  <c:v>84.915130615234304</c:v>
                </c:pt>
                <c:pt idx="11167">
                  <c:v>84.915016174316406</c:v>
                </c:pt>
                <c:pt idx="11168">
                  <c:v>84.914901733398395</c:v>
                </c:pt>
                <c:pt idx="11169">
                  <c:v>84.914794921875</c:v>
                </c:pt>
                <c:pt idx="11170">
                  <c:v>84.914680480957003</c:v>
                </c:pt>
                <c:pt idx="11171">
                  <c:v>84.914566040039006</c:v>
                </c:pt>
                <c:pt idx="11172">
                  <c:v>84.914451599120994</c:v>
                </c:pt>
                <c:pt idx="11173">
                  <c:v>84.914337158203097</c:v>
                </c:pt>
                <c:pt idx="11174">
                  <c:v>84.914222717285099</c:v>
                </c:pt>
                <c:pt idx="11175">
                  <c:v>84.914115905761705</c:v>
                </c:pt>
                <c:pt idx="11176">
                  <c:v>84.914001464843693</c:v>
                </c:pt>
                <c:pt idx="11177">
                  <c:v>84.913887023925696</c:v>
                </c:pt>
                <c:pt idx="11178">
                  <c:v>84.913772583007798</c:v>
                </c:pt>
                <c:pt idx="11179">
                  <c:v>84.913658142089801</c:v>
                </c:pt>
                <c:pt idx="11180">
                  <c:v>84.913551330566406</c:v>
                </c:pt>
                <c:pt idx="11181">
                  <c:v>84.913436889648395</c:v>
                </c:pt>
                <c:pt idx="11182">
                  <c:v>84.913322448730398</c:v>
                </c:pt>
                <c:pt idx="11183">
                  <c:v>84.9132080078125</c:v>
                </c:pt>
                <c:pt idx="11184">
                  <c:v>84.913093566894503</c:v>
                </c:pt>
                <c:pt idx="11185">
                  <c:v>84.912986755370994</c:v>
                </c:pt>
                <c:pt idx="11186">
                  <c:v>84.912872314453097</c:v>
                </c:pt>
                <c:pt idx="11187">
                  <c:v>84.912757873535099</c:v>
                </c:pt>
                <c:pt idx="11188">
                  <c:v>84.912643432617102</c:v>
                </c:pt>
                <c:pt idx="11189">
                  <c:v>84.912528991699205</c:v>
                </c:pt>
                <c:pt idx="11190">
                  <c:v>84.912422180175696</c:v>
                </c:pt>
                <c:pt idx="11191">
                  <c:v>84.912307739257798</c:v>
                </c:pt>
                <c:pt idx="11192">
                  <c:v>84.912193298339801</c:v>
                </c:pt>
                <c:pt idx="11193">
                  <c:v>84.912078857421804</c:v>
                </c:pt>
                <c:pt idx="11194">
                  <c:v>84.911964416503906</c:v>
                </c:pt>
                <c:pt idx="11195">
                  <c:v>84.911857604980398</c:v>
                </c:pt>
                <c:pt idx="11196">
                  <c:v>84.9117431640625</c:v>
                </c:pt>
                <c:pt idx="11197">
                  <c:v>84.911628723144503</c:v>
                </c:pt>
                <c:pt idx="11198">
                  <c:v>84.911514282226506</c:v>
                </c:pt>
                <c:pt idx="11199">
                  <c:v>84.911399841308494</c:v>
                </c:pt>
                <c:pt idx="11200">
                  <c:v>84.911293029785099</c:v>
                </c:pt>
                <c:pt idx="11201">
                  <c:v>84.911178588867102</c:v>
                </c:pt>
                <c:pt idx="11202">
                  <c:v>84.911064147949205</c:v>
                </c:pt>
                <c:pt idx="11203">
                  <c:v>84.910949707031193</c:v>
                </c:pt>
                <c:pt idx="11204">
                  <c:v>84.910842895507798</c:v>
                </c:pt>
                <c:pt idx="11205">
                  <c:v>84.910728454589801</c:v>
                </c:pt>
                <c:pt idx="11206">
                  <c:v>84.910614013671804</c:v>
                </c:pt>
                <c:pt idx="11207">
                  <c:v>84.910499572753906</c:v>
                </c:pt>
                <c:pt idx="11208">
                  <c:v>84.910392761230398</c:v>
                </c:pt>
                <c:pt idx="11209">
                  <c:v>84.9102783203125</c:v>
                </c:pt>
                <c:pt idx="11210">
                  <c:v>84.910163879394503</c:v>
                </c:pt>
                <c:pt idx="11211">
                  <c:v>84.910049438476506</c:v>
                </c:pt>
                <c:pt idx="11212">
                  <c:v>84.909942626953097</c:v>
                </c:pt>
                <c:pt idx="11213">
                  <c:v>84.909828186035099</c:v>
                </c:pt>
                <c:pt idx="11214">
                  <c:v>84.909713745117102</c:v>
                </c:pt>
                <c:pt idx="11215">
                  <c:v>84.909599304199205</c:v>
                </c:pt>
                <c:pt idx="11216">
                  <c:v>84.909492492675696</c:v>
                </c:pt>
                <c:pt idx="11217">
                  <c:v>84.909378051757798</c:v>
                </c:pt>
                <c:pt idx="11218">
                  <c:v>84.909263610839801</c:v>
                </c:pt>
                <c:pt idx="11219">
                  <c:v>84.909149169921804</c:v>
                </c:pt>
                <c:pt idx="11220">
                  <c:v>84.909042358398395</c:v>
                </c:pt>
                <c:pt idx="11221">
                  <c:v>84.908927917480398</c:v>
                </c:pt>
                <c:pt idx="11222">
                  <c:v>84.9088134765625</c:v>
                </c:pt>
                <c:pt idx="11223">
                  <c:v>84.908706665039006</c:v>
                </c:pt>
                <c:pt idx="11224">
                  <c:v>84.908592224120994</c:v>
                </c:pt>
                <c:pt idx="11225">
                  <c:v>84.908477783203097</c:v>
                </c:pt>
                <c:pt idx="11226">
                  <c:v>84.908363342285099</c:v>
                </c:pt>
                <c:pt idx="11227">
                  <c:v>84.908256530761705</c:v>
                </c:pt>
                <c:pt idx="11228">
                  <c:v>84.908142089843693</c:v>
                </c:pt>
                <c:pt idx="11229">
                  <c:v>84.908027648925696</c:v>
                </c:pt>
                <c:pt idx="11230">
                  <c:v>84.907913208007798</c:v>
                </c:pt>
                <c:pt idx="11231">
                  <c:v>84.907806396484304</c:v>
                </c:pt>
                <c:pt idx="11232">
                  <c:v>84.907691955566406</c:v>
                </c:pt>
                <c:pt idx="11233">
                  <c:v>84.907577514648395</c:v>
                </c:pt>
                <c:pt idx="11234">
                  <c:v>84.907470703125</c:v>
                </c:pt>
                <c:pt idx="11235">
                  <c:v>84.907356262207003</c:v>
                </c:pt>
                <c:pt idx="11236">
                  <c:v>84.907241821289006</c:v>
                </c:pt>
                <c:pt idx="11237">
                  <c:v>84.907135009765597</c:v>
                </c:pt>
                <c:pt idx="11238">
                  <c:v>84.907020568847599</c:v>
                </c:pt>
                <c:pt idx="11239">
                  <c:v>84.906906127929602</c:v>
                </c:pt>
                <c:pt idx="11240">
                  <c:v>84.906791687011705</c:v>
                </c:pt>
                <c:pt idx="11241">
                  <c:v>84.906684875488196</c:v>
                </c:pt>
                <c:pt idx="11242">
                  <c:v>84.906570434570298</c:v>
                </c:pt>
                <c:pt idx="11243">
                  <c:v>84.906455993652301</c:v>
                </c:pt>
                <c:pt idx="11244">
                  <c:v>84.906349182128906</c:v>
                </c:pt>
                <c:pt idx="11245">
                  <c:v>84.906234741210895</c:v>
                </c:pt>
                <c:pt idx="11246">
                  <c:v>84.906120300292898</c:v>
                </c:pt>
                <c:pt idx="11247">
                  <c:v>84.906013488769503</c:v>
                </c:pt>
                <c:pt idx="11248">
                  <c:v>84.905899047851506</c:v>
                </c:pt>
                <c:pt idx="11249">
                  <c:v>84.905784606933494</c:v>
                </c:pt>
                <c:pt idx="11250">
                  <c:v>84.905677795410099</c:v>
                </c:pt>
                <c:pt idx="11251">
                  <c:v>84.905563354492102</c:v>
                </c:pt>
                <c:pt idx="11252">
                  <c:v>84.905448913574205</c:v>
                </c:pt>
                <c:pt idx="11253">
                  <c:v>84.905342102050696</c:v>
                </c:pt>
                <c:pt idx="11254">
                  <c:v>84.905227661132798</c:v>
                </c:pt>
                <c:pt idx="11255">
                  <c:v>84.905113220214801</c:v>
                </c:pt>
                <c:pt idx="11256">
                  <c:v>84.905006408691406</c:v>
                </c:pt>
                <c:pt idx="11257">
                  <c:v>84.904891967773395</c:v>
                </c:pt>
                <c:pt idx="11258">
                  <c:v>84.904777526855398</c:v>
                </c:pt>
                <c:pt idx="11259">
                  <c:v>84.904670715332003</c:v>
                </c:pt>
                <c:pt idx="11260">
                  <c:v>84.904556274414006</c:v>
                </c:pt>
                <c:pt idx="11261">
                  <c:v>84.904441833495994</c:v>
                </c:pt>
                <c:pt idx="11262">
                  <c:v>84.904335021972599</c:v>
                </c:pt>
                <c:pt idx="11263">
                  <c:v>84.904220581054602</c:v>
                </c:pt>
                <c:pt idx="11264">
                  <c:v>84.904106140136705</c:v>
                </c:pt>
                <c:pt idx="11265">
                  <c:v>84.903999328613196</c:v>
                </c:pt>
                <c:pt idx="11266">
                  <c:v>84.903884887695298</c:v>
                </c:pt>
                <c:pt idx="11267">
                  <c:v>84.903770446777301</c:v>
                </c:pt>
                <c:pt idx="11268">
                  <c:v>84.903663635253906</c:v>
                </c:pt>
                <c:pt idx="11269">
                  <c:v>84.903549194335895</c:v>
                </c:pt>
                <c:pt idx="11270">
                  <c:v>84.9034423828125</c:v>
                </c:pt>
                <c:pt idx="11271">
                  <c:v>84.903327941894503</c:v>
                </c:pt>
                <c:pt idx="11272">
                  <c:v>84.903213500976506</c:v>
                </c:pt>
                <c:pt idx="11273">
                  <c:v>84.903106689453097</c:v>
                </c:pt>
                <c:pt idx="11274">
                  <c:v>84.902992248535099</c:v>
                </c:pt>
                <c:pt idx="11275">
                  <c:v>84.902877807617102</c:v>
                </c:pt>
                <c:pt idx="11276">
                  <c:v>84.902770996093693</c:v>
                </c:pt>
                <c:pt idx="11277">
                  <c:v>84.902656555175696</c:v>
                </c:pt>
                <c:pt idx="11278">
                  <c:v>84.902542114257798</c:v>
                </c:pt>
                <c:pt idx="11279">
                  <c:v>84.902435302734304</c:v>
                </c:pt>
                <c:pt idx="11280">
                  <c:v>84.902320861816406</c:v>
                </c:pt>
                <c:pt idx="11281">
                  <c:v>84.902214050292898</c:v>
                </c:pt>
                <c:pt idx="11282">
                  <c:v>84.902099609375</c:v>
                </c:pt>
                <c:pt idx="11283">
                  <c:v>84.901985168457003</c:v>
                </c:pt>
                <c:pt idx="11284">
                  <c:v>84.901878356933494</c:v>
                </c:pt>
                <c:pt idx="11285">
                  <c:v>84.901763916015597</c:v>
                </c:pt>
                <c:pt idx="11286">
                  <c:v>84.901657104492102</c:v>
                </c:pt>
                <c:pt idx="11287">
                  <c:v>84.901542663574205</c:v>
                </c:pt>
                <c:pt idx="11288">
                  <c:v>84.901428222656193</c:v>
                </c:pt>
                <c:pt idx="11289">
                  <c:v>84.901321411132798</c:v>
                </c:pt>
                <c:pt idx="11290">
                  <c:v>84.901206970214801</c:v>
                </c:pt>
                <c:pt idx="11291">
                  <c:v>84.901100158691406</c:v>
                </c:pt>
                <c:pt idx="11292">
                  <c:v>84.900985717773395</c:v>
                </c:pt>
                <c:pt idx="11293">
                  <c:v>84.900871276855398</c:v>
                </c:pt>
                <c:pt idx="11294">
                  <c:v>84.900764465332003</c:v>
                </c:pt>
                <c:pt idx="11295">
                  <c:v>84.900650024414006</c:v>
                </c:pt>
                <c:pt idx="11296">
                  <c:v>84.900543212890597</c:v>
                </c:pt>
                <c:pt idx="11297">
                  <c:v>84.900428771972599</c:v>
                </c:pt>
                <c:pt idx="11298">
                  <c:v>84.900314331054602</c:v>
                </c:pt>
                <c:pt idx="11299">
                  <c:v>84.900207519531193</c:v>
                </c:pt>
                <c:pt idx="11300">
                  <c:v>84.900093078613196</c:v>
                </c:pt>
                <c:pt idx="11301">
                  <c:v>84.899986267089801</c:v>
                </c:pt>
                <c:pt idx="11302">
                  <c:v>84.899871826171804</c:v>
                </c:pt>
                <c:pt idx="11303">
                  <c:v>84.899765014648395</c:v>
                </c:pt>
                <c:pt idx="11304">
                  <c:v>84.899650573730398</c:v>
                </c:pt>
                <c:pt idx="11305">
                  <c:v>84.8995361328125</c:v>
                </c:pt>
                <c:pt idx="11306">
                  <c:v>84.899429321289006</c:v>
                </c:pt>
                <c:pt idx="11307">
                  <c:v>84.899314880370994</c:v>
                </c:pt>
                <c:pt idx="11308">
                  <c:v>84.899208068847599</c:v>
                </c:pt>
                <c:pt idx="11309">
                  <c:v>84.899093627929602</c:v>
                </c:pt>
                <c:pt idx="11310">
                  <c:v>84.898986816406193</c:v>
                </c:pt>
                <c:pt idx="11311">
                  <c:v>84.898872375488196</c:v>
                </c:pt>
                <c:pt idx="11312">
                  <c:v>84.898765563964801</c:v>
                </c:pt>
                <c:pt idx="11313">
                  <c:v>84.898651123046804</c:v>
                </c:pt>
                <c:pt idx="11314">
                  <c:v>84.898536682128906</c:v>
                </c:pt>
                <c:pt idx="11315">
                  <c:v>84.898429870605398</c:v>
                </c:pt>
                <c:pt idx="11316">
                  <c:v>84.8983154296875</c:v>
                </c:pt>
                <c:pt idx="11317">
                  <c:v>84.898208618164006</c:v>
                </c:pt>
                <c:pt idx="11318">
                  <c:v>84.898094177245994</c:v>
                </c:pt>
                <c:pt idx="11319">
                  <c:v>84.897987365722599</c:v>
                </c:pt>
                <c:pt idx="11320">
                  <c:v>84.897872924804602</c:v>
                </c:pt>
                <c:pt idx="11321">
                  <c:v>84.897766113281193</c:v>
                </c:pt>
                <c:pt idx="11322">
                  <c:v>84.897651672363196</c:v>
                </c:pt>
                <c:pt idx="11323">
                  <c:v>84.897544860839801</c:v>
                </c:pt>
                <c:pt idx="11324">
                  <c:v>84.897430419921804</c:v>
                </c:pt>
                <c:pt idx="11325">
                  <c:v>84.897323608398395</c:v>
                </c:pt>
                <c:pt idx="11326">
                  <c:v>84.897209167480398</c:v>
                </c:pt>
                <c:pt idx="11327">
                  <c:v>84.8970947265625</c:v>
                </c:pt>
                <c:pt idx="11328">
                  <c:v>84.896987915039006</c:v>
                </c:pt>
                <c:pt idx="11329">
                  <c:v>84.896873474120994</c:v>
                </c:pt>
                <c:pt idx="11330">
                  <c:v>84.896766662597599</c:v>
                </c:pt>
                <c:pt idx="11331">
                  <c:v>84.896652221679602</c:v>
                </c:pt>
                <c:pt idx="11332">
                  <c:v>84.896545410156193</c:v>
                </c:pt>
                <c:pt idx="11333">
                  <c:v>84.896430969238196</c:v>
                </c:pt>
                <c:pt idx="11334">
                  <c:v>84.896324157714801</c:v>
                </c:pt>
                <c:pt idx="11335">
                  <c:v>84.896209716796804</c:v>
                </c:pt>
                <c:pt idx="11336">
                  <c:v>84.896102905273395</c:v>
                </c:pt>
                <c:pt idx="11337">
                  <c:v>84.895988464355398</c:v>
                </c:pt>
                <c:pt idx="11338">
                  <c:v>84.895881652832003</c:v>
                </c:pt>
                <c:pt idx="11339">
                  <c:v>84.895767211914006</c:v>
                </c:pt>
                <c:pt idx="11340">
                  <c:v>84.895660400390597</c:v>
                </c:pt>
                <c:pt idx="11341">
                  <c:v>84.895545959472599</c:v>
                </c:pt>
                <c:pt idx="11342">
                  <c:v>84.895439147949205</c:v>
                </c:pt>
                <c:pt idx="11343">
                  <c:v>84.895324707031193</c:v>
                </c:pt>
                <c:pt idx="11344">
                  <c:v>84.895217895507798</c:v>
                </c:pt>
                <c:pt idx="11345">
                  <c:v>84.895103454589801</c:v>
                </c:pt>
                <c:pt idx="11346">
                  <c:v>84.894996643066406</c:v>
                </c:pt>
                <c:pt idx="11347">
                  <c:v>84.894882202148395</c:v>
                </c:pt>
                <c:pt idx="11348">
                  <c:v>84.894775390625</c:v>
                </c:pt>
                <c:pt idx="11349">
                  <c:v>84.894660949707003</c:v>
                </c:pt>
                <c:pt idx="11350">
                  <c:v>84.894554138183494</c:v>
                </c:pt>
                <c:pt idx="11351">
                  <c:v>84.894439697265597</c:v>
                </c:pt>
                <c:pt idx="11352">
                  <c:v>84.894332885742102</c:v>
                </c:pt>
                <c:pt idx="11353">
                  <c:v>84.894218444824205</c:v>
                </c:pt>
                <c:pt idx="11354">
                  <c:v>84.894111633300696</c:v>
                </c:pt>
                <c:pt idx="11355">
                  <c:v>84.894004821777301</c:v>
                </c:pt>
                <c:pt idx="11356">
                  <c:v>84.893890380859304</c:v>
                </c:pt>
                <c:pt idx="11357">
                  <c:v>84.893783569335895</c:v>
                </c:pt>
                <c:pt idx="11358">
                  <c:v>84.893669128417898</c:v>
                </c:pt>
                <c:pt idx="11359">
                  <c:v>84.893562316894503</c:v>
                </c:pt>
                <c:pt idx="11360">
                  <c:v>84.893447875976506</c:v>
                </c:pt>
                <c:pt idx="11361">
                  <c:v>84.893341064453097</c:v>
                </c:pt>
                <c:pt idx="11362">
                  <c:v>84.893226623535099</c:v>
                </c:pt>
                <c:pt idx="11363">
                  <c:v>84.893119812011705</c:v>
                </c:pt>
                <c:pt idx="11364">
                  <c:v>84.893005371093693</c:v>
                </c:pt>
                <c:pt idx="11365">
                  <c:v>84.892898559570298</c:v>
                </c:pt>
                <c:pt idx="11366">
                  <c:v>84.892784118652301</c:v>
                </c:pt>
                <c:pt idx="11367">
                  <c:v>84.892677307128906</c:v>
                </c:pt>
                <c:pt idx="11368">
                  <c:v>84.892570495605398</c:v>
                </c:pt>
                <c:pt idx="11369">
                  <c:v>84.8924560546875</c:v>
                </c:pt>
                <c:pt idx="11370">
                  <c:v>84.892349243164006</c:v>
                </c:pt>
                <c:pt idx="11371">
                  <c:v>84.892234802245994</c:v>
                </c:pt>
                <c:pt idx="11372">
                  <c:v>84.892127990722599</c:v>
                </c:pt>
                <c:pt idx="11373">
                  <c:v>84.892013549804602</c:v>
                </c:pt>
                <c:pt idx="11374">
                  <c:v>84.891906738281193</c:v>
                </c:pt>
                <c:pt idx="11375">
                  <c:v>84.891792297363196</c:v>
                </c:pt>
                <c:pt idx="11376">
                  <c:v>84.891685485839801</c:v>
                </c:pt>
                <c:pt idx="11377">
                  <c:v>84.891578674316406</c:v>
                </c:pt>
                <c:pt idx="11378">
                  <c:v>84.891464233398395</c:v>
                </c:pt>
                <c:pt idx="11379">
                  <c:v>84.891357421875</c:v>
                </c:pt>
                <c:pt idx="11380">
                  <c:v>84.891242980957003</c:v>
                </c:pt>
                <c:pt idx="11381">
                  <c:v>84.891136169433494</c:v>
                </c:pt>
                <c:pt idx="11382">
                  <c:v>84.891021728515597</c:v>
                </c:pt>
                <c:pt idx="11383">
                  <c:v>84.890914916992102</c:v>
                </c:pt>
                <c:pt idx="11384">
                  <c:v>84.890808105468693</c:v>
                </c:pt>
                <c:pt idx="11385">
                  <c:v>84.890693664550696</c:v>
                </c:pt>
                <c:pt idx="11386">
                  <c:v>84.890586853027301</c:v>
                </c:pt>
                <c:pt idx="11387">
                  <c:v>84.890472412109304</c:v>
                </c:pt>
                <c:pt idx="11388">
                  <c:v>84.890365600585895</c:v>
                </c:pt>
                <c:pt idx="11389">
                  <c:v>84.8902587890625</c:v>
                </c:pt>
                <c:pt idx="11390">
                  <c:v>84.890144348144503</c:v>
                </c:pt>
                <c:pt idx="11391">
                  <c:v>84.890037536620994</c:v>
                </c:pt>
                <c:pt idx="11392">
                  <c:v>84.889923095703097</c:v>
                </c:pt>
                <c:pt idx="11393">
                  <c:v>84.889816284179602</c:v>
                </c:pt>
                <c:pt idx="11394">
                  <c:v>84.889709472656193</c:v>
                </c:pt>
                <c:pt idx="11395">
                  <c:v>84.889595031738196</c:v>
                </c:pt>
                <c:pt idx="11396">
                  <c:v>84.889488220214801</c:v>
                </c:pt>
                <c:pt idx="11397">
                  <c:v>84.889373779296804</c:v>
                </c:pt>
                <c:pt idx="11398">
                  <c:v>84.889266967773395</c:v>
                </c:pt>
                <c:pt idx="11399">
                  <c:v>84.88916015625</c:v>
                </c:pt>
                <c:pt idx="11400">
                  <c:v>84.889045715332003</c:v>
                </c:pt>
                <c:pt idx="11401">
                  <c:v>84.888938903808494</c:v>
                </c:pt>
                <c:pt idx="11402">
                  <c:v>84.888824462890597</c:v>
                </c:pt>
                <c:pt idx="11403">
                  <c:v>84.888717651367102</c:v>
                </c:pt>
                <c:pt idx="11404">
                  <c:v>84.888610839843693</c:v>
                </c:pt>
                <c:pt idx="11405">
                  <c:v>84.888496398925696</c:v>
                </c:pt>
                <c:pt idx="11406">
                  <c:v>84.888389587402301</c:v>
                </c:pt>
                <c:pt idx="11407">
                  <c:v>84.888282775878906</c:v>
                </c:pt>
                <c:pt idx="11408">
                  <c:v>84.888168334960895</c:v>
                </c:pt>
                <c:pt idx="11409">
                  <c:v>84.8880615234375</c:v>
                </c:pt>
                <c:pt idx="11410">
                  <c:v>84.887947082519503</c:v>
                </c:pt>
                <c:pt idx="11411">
                  <c:v>84.887840270995994</c:v>
                </c:pt>
                <c:pt idx="11412">
                  <c:v>84.887733459472599</c:v>
                </c:pt>
                <c:pt idx="11413">
                  <c:v>84.887619018554602</c:v>
                </c:pt>
                <c:pt idx="11414">
                  <c:v>84.887512207031193</c:v>
                </c:pt>
                <c:pt idx="11415">
                  <c:v>84.887405395507798</c:v>
                </c:pt>
                <c:pt idx="11416">
                  <c:v>84.887290954589801</c:v>
                </c:pt>
                <c:pt idx="11417">
                  <c:v>84.887184143066406</c:v>
                </c:pt>
                <c:pt idx="11418">
                  <c:v>84.887077331542898</c:v>
                </c:pt>
                <c:pt idx="11419">
                  <c:v>84.886962890625</c:v>
                </c:pt>
                <c:pt idx="11420">
                  <c:v>84.886856079101506</c:v>
                </c:pt>
                <c:pt idx="11421">
                  <c:v>84.886749267578097</c:v>
                </c:pt>
                <c:pt idx="11422">
                  <c:v>84.886634826660099</c:v>
                </c:pt>
                <c:pt idx="11423">
                  <c:v>84.886528015136705</c:v>
                </c:pt>
                <c:pt idx="11424">
                  <c:v>84.886413574218693</c:v>
                </c:pt>
                <c:pt idx="11425">
                  <c:v>84.886306762695298</c:v>
                </c:pt>
                <c:pt idx="11426">
                  <c:v>84.886199951171804</c:v>
                </c:pt>
                <c:pt idx="11427">
                  <c:v>84.886085510253906</c:v>
                </c:pt>
                <c:pt idx="11428">
                  <c:v>84.885978698730398</c:v>
                </c:pt>
                <c:pt idx="11429">
                  <c:v>84.885871887207003</c:v>
                </c:pt>
                <c:pt idx="11430">
                  <c:v>84.885757446289006</c:v>
                </c:pt>
                <c:pt idx="11431">
                  <c:v>84.885650634765597</c:v>
                </c:pt>
                <c:pt idx="11432">
                  <c:v>84.885543823242102</c:v>
                </c:pt>
                <c:pt idx="11433">
                  <c:v>84.885429382324205</c:v>
                </c:pt>
                <c:pt idx="11434">
                  <c:v>84.885322570800696</c:v>
                </c:pt>
                <c:pt idx="11435">
                  <c:v>84.885215759277301</c:v>
                </c:pt>
                <c:pt idx="11436">
                  <c:v>84.885108947753906</c:v>
                </c:pt>
                <c:pt idx="11437">
                  <c:v>84.884994506835895</c:v>
                </c:pt>
                <c:pt idx="11438">
                  <c:v>84.8848876953125</c:v>
                </c:pt>
                <c:pt idx="11439">
                  <c:v>84.884780883789006</c:v>
                </c:pt>
                <c:pt idx="11440">
                  <c:v>84.884666442870994</c:v>
                </c:pt>
                <c:pt idx="11441">
                  <c:v>84.884559631347599</c:v>
                </c:pt>
                <c:pt idx="11442">
                  <c:v>84.884452819824205</c:v>
                </c:pt>
                <c:pt idx="11443">
                  <c:v>84.884338378906193</c:v>
                </c:pt>
                <c:pt idx="11444">
                  <c:v>84.884231567382798</c:v>
                </c:pt>
                <c:pt idx="11445">
                  <c:v>84.884124755859304</c:v>
                </c:pt>
                <c:pt idx="11446">
                  <c:v>84.884010314941406</c:v>
                </c:pt>
                <c:pt idx="11447">
                  <c:v>84.883903503417898</c:v>
                </c:pt>
                <c:pt idx="11448">
                  <c:v>84.883796691894503</c:v>
                </c:pt>
                <c:pt idx="11449">
                  <c:v>84.883689880370994</c:v>
                </c:pt>
                <c:pt idx="11450">
                  <c:v>84.883575439453097</c:v>
                </c:pt>
                <c:pt idx="11451">
                  <c:v>84.883468627929602</c:v>
                </c:pt>
                <c:pt idx="11452">
                  <c:v>84.883361816406193</c:v>
                </c:pt>
                <c:pt idx="11453">
                  <c:v>84.883247375488196</c:v>
                </c:pt>
                <c:pt idx="11454">
                  <c:v>84.883140563964801</c:v>
                </c:pt>
                <c:pt idx="11455">
                  <c:v>84.883033752441406</c:v>
                </c:pt>
                <c:pt idx="11456">
                  <c:v>84.882926940917898</c:v>
                </c:pt>
                <c:pt idx="11457">
                  <c:v>84.8828125</c:v>
                </c:pt>
                <c:pt idx="11458">
                  <c:v>84.882705688476506</c:v>
                </c:pt>
                <c:pt idx="11459">
                  <c:v>84.882598876953097</c:v>
                </c:pt>
                <c:pt idx="11460">
                  <c:v>84.882484436035099</c:v>
                </c:pt>
                <c:pt idx="11461">
                  <c:v>84.882377624511705</c:v>
                </c:pt>
                <c:pt idx="11462">
                  <c:v>84.882270812988196</c:v>
                </c:pt>
                <c:pt idx="11463">
                  <c:v>84.882164001464801</c:v>
                </c:pt>
                <c:pt idx="11464">
                  <c:v>84.882049560546804</c:v>
                </c:pt>
                <c:pt idx="11465">
                  <c:v>84.881942749023395</c:v>
                </c:pt>
                <c:pt idx="11466">
                  <c:v>84.8818359375</c:v>
                </c:pt>
                <c:pt idx="11467">
                  <c:v>84.881729125976506</c:v>
                </c:pt>
                <c:pt idx="11468">
                  <c:v>84.881614685058494</c:v>
                </c:pt>
                <c:pt idx="11469">
                  <c:v>84.881507873535099</c:v>
                </c:pt>
                <c:pt idx="11470">
                  <c:v>84.881401062011705</c:v>
                </c:pt>
                <c:pt idx="11471">
                  <c:v>84.881294250488196</c:v>
                </c:pt>
                <c:pt idx="11472">
                  <c:v>84.881179809570298</c:v>
                </c:pt>
                <c:pt idx="11473">
                  <c:v>84.881072998046804</c:v>
                </c:pt>
                <c:pt idx="11474">
                  <c:v>84.880966186523395</c:v>
                </c:pt>
                <c:pt idx="11475">
                  <c:v>84.880859375</c:v>
                </c:pt>
                <c:pt idx="11476">
                  <c:v>84.880744934082003</c:v>
                </c:pt>
                <c:pt idx="11477">
                  <c:v>84.880638122558494</c:v>
                </c:pt>
                <c:pt idx="11478">
                  <c:v>84.880531311035099</c:v>
                </c:pt>
                <c:pt idx="11479">
                  <c:v>84.880424499511705</c:v>
                </c:pt>
                <c:pt idx="11480">
                  <c:v>84.880310058593693</c:v>
                </c:pt>
                <c:pt idx="11481">
                  <c:v>84.880203247070298</c:v>
                </c:pt>
                <c:pt idx="11482">
                  <c:v>84.880096435546804</c:v>
                </c:pt>
                <c:pt idx="11483">
                  <c:v>84.879989624023395</c:v>
                </c:pt>
                <c:pt idx="11484">
                  <c:v>84.879875183105398</c:v>
                </c:pt>
                <c:pt idx="11485">
                  <c:v>84.879768371582003</c:v>
                </c:pt>
                <c:pt idx="11486">
                  <c:v>84.879661560058494</c:v>
                </c:pt>
                <c:pt idx="11487">
                  <c:v>84.879554748535099</c:v>
                </c:pt>
                <c:pt idx="11488">
                  <c:v>84.879447937011705</c:v>
                </c:pt>
                <c:pt idx="11489">
                  <c:v>84.879333496093693</c:v>
                </c:pt>
                <c:pt idx="11490">
                  <c:v>84.879226684570298</c:v>
                </c:pt>
                <c:pt idx="11491">
                  <c:v>84.879119873046804</c:v>
                </c:pt>
                <c:pt idx="11492">
                  <c:v>84.879013061523395</c:v>
                </c:pt>
                <c:pt idx="11493">
                  <c:v>84.878898620605398</c:v>
                </c:pt>
                <c:pt idx="11494">
                  <c:v>84.878791809082003</c:v>
                </c:pt>
                <c:pt idx="11495">
                  <c:v>84.878684997558494</c:v>
                </c:pt>
                <c:pt idx="11496">
                  <c:v>84.878578186035099</c:v>
                </c:pt>
                <c:pt idx="11497">
                  <c:v>84.878471374511705</c:v>
                </c:pt>
                <c:pt idx="11498">
                  <c:v>84.878356933593693</c:v>
                </c:pt>
                <c:pt idx="11499">
                  <c:v>84.878250122070298</c:v>
                </c:pt>
                <c:pt idx="11500">
                  <c:v>84.878143310546804</c:v>
                </c:pt>
                <c:pt idx="11501">
                  <c:v>84.878036499023395</c:v>
                </c:pt>
                <c:pt idx="11502">
                  <c:v>84.8779296875</c:v>
                </c:pt>
                <c:pt idx="11503">
                  <c:v>84.877815246582003</c:v>
                </c:pt>
                <c:pt idx="11504">
                  <c:v>84.877708435058494</c:v>
                </c:pt>
                <c:pt idx="11505">
                  <c:v>84.877601623535099</c:v>
                </c:pt>
                <c:pt idx="11506">
                  <c:v>84.877494812011705</c:v>
                </c:pt>
                <c:pt idx="11507">
                  <c:v>84.877388000488196</c:v>
                </c:pt>
                <c:pt idx="11508">
                  <c:v>84.877273559570298</c:v>
                </c:pt>
                <c:pt idx="11509">
                  <c:v>84.877166748046804</c:v>
                </c:pt>
                <c:pt idx="11510">
                  <c:v>84.877059936523395</c:v>
                </c:pt>
                <c:pt idx="11511">
                  <c:v>84.876953125</c:v>
                </c:pt>
                <c:pt idx="11512">
                  <c:v>84.876846313476506</c:v>
                </c:pt>
                <c:pt idx="11513">
                  <c:v>84.876739501953097</c:v>
                </c:pt>
                <c:pt idx="11514">
                  <c:v>84.876625061035099</c:v>
                </c:pt>
                <c:pt idx="11515">
                  <c:v>84.876518249511705</c:v>
                </c:pt>
                <c:pt idx="11516">
                  <c:v>84.876411437988196</c:v>
                </c:pt>
                <c:pt idx="11517">
                  <c:v>84.876304626464801</c:v>
                </c:pt>
                <c:pt idx="11518">
                  <c:v>84.876197814941406</c:v>
                </c:pt>
                <c:pt idx="11519">
                  <c:v>84.876091003417898</c:v>
                </c:pt>
                <c:pt idx="11520">
                  <c:v>84.8759765625</c:v>
                </c:pt>
                <c:pt idx="11521">
                  <c:v>84.875869750976506</c:v>
                </c:pt>
                <c:pt idx="11522">
                  <c:v>84.875762939453097</c:v>
                </c:pt>
                <c:pt idx="11523">
                  <c:v>84.875656127929602</c:v>
                </c:pt>
                <c:pt idx="11524">
                  <c:v>84.875549316406193</c:v>
                </c:pt>
                <c:pt idx="11525">
                  <c:v>84.875442504882798</c:v>
                </c:pt>
                <c:pt idx="11526">
                  <c:v>84.875328063964801</c:v>
                </c:pt>
                <c:pt idx="11527">
                  <c:v>84.875221252441406</c:v>
                </c:pt>
                <c:pt idx="11528">
                  <c:v>84.875114440917898</c:v>
                </c:pt>
                <c:pt idx="11529">
                  <c:v>84.875007629394503</c:v>
                </c:pt>
                <c:pt idx="11530">
                  <c:v>84.874900817870994</c:v>
                </c:pt>
                <c:pt idx="11531">
                  <c:v>84.874794006347599</c:v>
                </c:pt>
                <c:pt idx="11532">
                  <c:v>84.874687194824205</c:v>
                </c:pt>
                <c:pt idx="11533">
                  <c:v>84.874572753906193</c:v>
                </c:pt>
                <c:pt idx="11534">
                  <c:v>84.874465942382798</c:v>
                </c:pt>
                <c:pt idx="11535">
                  <c:v>84.874359130859304</c:v>
                </c:pt>
                <c:pt idx="11536">
                  <c:v>84.874252319335895</c:v>
                </c:pt>
                <c:pt idx="11537">
                  <c:v>84.8741455078125</c:v>
                </c:pt>
                <c:pt idx="11538">
                  <c:v>84.874038696289006</c:v>
                </c:pt>
                <c:pt idx="11539">
                  <c:v>84.873931884765597</c:v>
                </c:pt>
                <c:pt idx="11540">
                  <c:v>84.873825073242102</c:v>
                </c:pt>
                <c:pt idx="11541">
                  <c:v>84.873710632324205</c:v>
                </c:pt>
                <c:pt idx="11542">
                  <c:v>84.873603820800696</c:v>
                </c:pt>
                <c:pt idx="11543">
                  <c:v>84.873497009277301</c:v>
                </c:pt>
                <c:pt idx="11544">
                  <c:v>84.873390197753906</c:v>
                </c:pt>
                <c:pt idx="11545">
                  <c:v>84.873283386230398</c:v>
                </c:pt>
                <c:pt idx="11546">
                  <c:v>84.873176574707003</c:v>
                </c:pt>
                <c:pt idx="11547">
                  <c:v>84.873069763183494</c:v>
                </c:pt>
                <c:pt idx="11548">
                  <c:v>84.872962951660099</c:v>
                </c:pt>
                <c:pt idx="11549">
                  <c:v>84.872848510742102</c:v>
                </c:pt>
                <c:pt idx="11550">
                  <c:v>84.872741699218693</c:v>
                </c:pt>
                <c:pt idx="11551">
                  <c:v>84.872634887695298</c:v>
                </c:pt>
                <c:pt idx="11552">
                  <c:v>84.872528076171804</c:v>
                </c:pt>
                <c:pt idx="11553">
                  <c:v>84.872421264648395</c:v>
                </c:pt>
                <c:pt idx="11554">
                  <c:v>84.872314453125</c:v>
                </c:pt>
                <c:pt idx="11555">
                  <c:v>84.872207641601506</c:v>
                </c:pt>
                <c:pt idx="11556">
                  <c:v>84.872100830078097</c:v>
                </c:pt>
                <c:pt idx="11557">
                  <c:v>84.871994018554602</c:v>
                </c:pt>
                <c:pt idx="11558">
                  <c:v>84.871887207031193</c:v>
                </c:pt>
                <c:pt idx="11559">
                  <c:v>84.871772766113196</c:v>
                </c:pt>
                <c:pt idx="11560">
                  <c:v>84.871665954589801</c:v>
                </c:pt>
                <c:pt idx="11561">
                  <c:v>84.871559143066406</c:v>
                </c:pt>
                <c:pt idx="11562">
                  <c:v>84.871452331542898</c:v>
                </c:pt>
                <c:pt idx="11563">
                  <c:v>84.871345520019503</c:v>
                </c:pt>
                <c:pt idx="11564">
                  <c:v>84.871238708495994</c:v>
                </c:pt>
                <c:pt idx="11565">
                  <c:v>84.871131896972599</c:v>
                </c:pt>
                <c:pt idx="11566">
                  <c:v>84.871025085449205</c:v>
                </c:pt>
                <c:pt idx="11567">
                  <c:v>84.870918273925696</c:v>
                </c:pt>
                <c:pt idx="11568">
                  <c:v>84.870811462402301</c:v>
                </c:pt>
                <c:pt idx="11569">
                  <c:v>84.870704650878906</c:v>
                </c:pt>
                <c:pt idx="11570">
                  <c:v>84.870597839355398</c:v>
                </c:pt>
                <c:pt idx="11571">
                  <c:v>84.870491027832003</c:v>
                </c:pt>
                <c:pt idx="11572">
                  <c:v>84.870376586914006</c:v>
                </c:pt>
                <c:pt idx="11573">
                  <c:v>84.870269775390597</c:v>
                </c:pt>
                <c:pt idx="11574">
                  <c:v>84.870162963867102</c:v>
                </c:pt>
                <c:pt idx="11575">
                  <c:v>84.870056152343693</c:v>
                </c:pt>
                <c:pt idx="11576">
                  <c:v>84.869949340820298</c:v>
                </c:pt>
                <c:pt idx="11577">
                  <c:v>84.869842529296804</c:v>
                </c:pt>
                <c:pt idx="11578">
                  <c:v>84.869735717773395</c:v>
                </c:pt>
                <c:pt idx="11579">
                  <c:v>84.86962890625</c:v>
                </c:pt>
                <c:pt idx="11580">
                  <c:v>84.869522094726506</c:v>
                </c:pt>
                <c:pt idx="11581">
                  <c:v>84.869415283203097</c:v>
                </c:pt>
                <c:pt idx="11582">
                  <c:v>84.869308471679602</c:v>
                </c:pt>
                <c:pt idx="11583">
                  <c:v>84.869201660156193</c:v>
                </c:pt>
                <c:pt idx="11584">
                  <c:v>84.869094848632798</c:v>
                </c:pt>
                <c:pt idx="11585">
                  <c:v>84.868988037109304</c:v>
                </c:pt>
                <c:pt idx="11586">
                  <c:v>84.868881225585895</c:v>
                </c:pt>
                <c:pt idx="11587">
                  <c:v>84.8687744140625</c:v>
                </c:pt>
                <c:pt idx="11588">
                  <c:v>84.868667602539006</c:v>
                </c:pt>
                <c:pt idx="11589">
                  <c:v>84.868560791015597</c:v>
                </c:pt>
                <c:pt idx="11590">
                  <c:v>84.868453979492102</c:v>
                </c:pt>
                <c:pt idx="11591">
                  <c:v>84.868347167968693</c:v>
                </c:pt>
                <c:pt idx="11592">
                  <c:v>84.868240356445298</c:v>
                </c:pt>
                <c:pt idx="11593">
                  <c:v>84.868133544921804</c:v>
                </c:pt>
                <c:pt idx="11594">
                  <c:v>84.868019104003906</c:v>
                </c:pt>
                <c:pt idx="11595">
                  <c:v>84.867912292480398</c:v>
                </c:pt>
                <c:pt idx="11596">
                  <c:v>84.867805480957003</c:v>
                </c:pt>
                <c:pt idx="11597">
                  <c:v>84.867698669433494</c:v>
                </c:pt>
                <c:pt idx="11598">
                  <c:v>84.867591857910099</c:v>
                </c:pt>
                <c:pt idx="11599">
                  <c:v>84.867485046386705</c:v>
                </c:pt>
                <c:pt idx="11600">
                  <c:v>84.867378234863196</c:v>
                </c:pt>
                <c:pt idx="11601">
                  <c:v>84.867271423339801</c:v>
                </c:pt>
                <c:pt idx="11602">
                  <c:v>84.867164611816406</c:v>
                </c:pt>
                <c:pt idx="11603">
                  <c:v>84.867057800292898</c:v>
                </c:pt>
                <c:pt idx="11604">
                  <c:v>84.866950988769503</c:v>
                </c:pt>
                <c:pt idx="11605">
                  <c:v>84.866844177245994</c:v>
                </c:pt>
                <c:pt idx="11606">
                  <c:v>84.866737365722599</c:v>
                </c:pt>
                <c:pt idx="11607">
                  <c:v>84.866630554199205</c:v>
                </c:pt>
                <c:pt idx="11608">
                  <c:v>84.866523742675696</c:v>
                </c:pt>
                <c:pt idx="11609">
                  <c:v>84.866416931152301</c:v>
                </c:pt>
                <c:pt idx="11610">
                  <c:v>84.866310119628906</c:v>
                </c:pt>
                <c:pt idx="11611">
                  <c:v>84.866203308105398</c:v>
                </c:pt>
                <c:pt idx="11612">
                  <c:v>84.866096496582003</c:v>
                </c:pt>
                <c:pt idx="11613">
                  <c:v>84.865989685058494</c:v>
                </c:pt>
                <c:pt idx="11614">
                  <c:v>84.865882873535099</c:v>
                </c:pt>
                <c:pt idx="11615">
                  <c:v>84.865776062011705</c:v>
                </c:pt>
                <c:pt idx="11616">
                  <c:v>84.865669250488196</c:v>
                </c:pt>
                <c:pt idx="11617">
                  <c:v>84.865562438964801</c:v>
                </c:pt>
                <c:pt idx="11618">
                  <c:v>84.865455627441406</c:v>
                </c:pt>
                <c:pt idx="11619">
                  <c:v>84.865348815917898</c:v>
                </c:pt>
                <c:pt idx="11620">
                  <c:v>84.865242004394503</c:v>
                </c:pt>
                <c:pt idx="11621">
                  <c:v>84.865135192870994</c:v>
                </c:pt>
                <c:pt idx="11622">
                  <c:v>84.865036010742102</c:v>
                </c:pt>
                <c:pt idx="11623">
                  <c:v>84.864929199218693</c:v>
                </c:pt>
                <c:pt idx="11624">
                  <c:v>84.864822387695298</c:v>
                </c:pt>
                <c:pt idx="11625">
                  <c:v>84.864715576171804</c:v>
                </c:pt>
                <c:pt idx="11626">
                  <c:v>84.864608764648395</c:v>
                </c:pt>
                <c:pt idx="11627">
                  <c:v>84.864501953125</c:v>
                </c:pt>
                <c:pt idx="11628">
                  <c:v>84.864395141601506</c:v>
                </c:pt>
                <c:pt idx="11629">
                  <c:v>84.864288330078097</c:v>
                </c:pt>
                <c:pt idx="11630">
                  <c:v>84.864181518554602</c:v>
                </c:pt>
                <c:pt idx="11631">
                  <c:v>84.864074707031193</c:v>
                </c:pt>
                <c:pt idx="11632">
                  <c:v>84.863967895507798</c:v>
                </c:pt>
                <c:pt idx="11633">
                  <c:v>84.863861083984304</c:v>
                </c:pt>
                <c:pt idx="11634">
                  <c:v>84.863754272460895</c:v>
                </c:pt>
                <c:pt idx="11635">
                  <c:v>84.8636474609375</c:v>
                </c:pt>
                <c:pt idx="11636">
                  <c:v>84.863540649414006</c:v>
                </c:pt>
                <c:pt idx="11637">
                  <c:v>84.863433837890597</c:v>
                </c:pt>
                <c:pt idx="11638">
                  <c:v>84.863327026367102</c:v>
                </c:pt>
                <c:pt idx="11639">
                  <c:v>84.863220214843693</c:v>
                </c:pt>
                <c:pt idx="11640">
                  <c:v>84.863113403320298</c:v>
                </c:pt>
                <c:pt idx="11641">
                  <c:v>84.863006591796804</c:v>
                </c:pt>
                <c:pt idx="11642">
                  <c:v>84.862899780273395</c:v>
                </c:pt>
                <c:pt idx="11643">
                  <c:v>84.86279296875</c:v>
                </c:pt>
                <c:pt idx="11644">
                  <c:v>84.862693786620994</c:v>
                </c:pt>
                <c:pt idx="11645">
                  <c:v>84.862586975097599</c:v>
                </c:pt>
                <c:pt idx="11646">
                  <c:v>84.862480163574205</c:v>
                </c:pt>
                <c:pt idx="11647">
                  <c:v>84.862373352050696</c:v>
                </c:pt>
                <c:pt idx="11648">
                  <c:v>84.862266540527301</c:v>
                </c:pt>
                <c:pt idx="11649">
                  <c:v>84.862159729003906</c:v>
                </c:pt>
                <c:pt idx="11650">
                  <c:v>84.862052917480398</c:v>
                </c:pt>
                <c:pt idx="11651">
                  <c:v>84.861946105957003</c:v>
                </c:pt>
                <c:pt idx="11652">
                  <c:v>84.861839294433494</c:v>
                </c:pt>
                <c:pt idx="11653">
                  <c:v>84.861732482910099</c:v>
                </c:pt>
                <c:pt idx="11654">
                  <c:v>84.861625671386705</c:v>
                </c:pt>
                <c:pt idx="11655">
                  <c:v>84.861518859863196</c:v>
                </c:pt>
                <c:pt idx="11656">
                  <c:v>84.861412048339801</c:v>
                </c:pt>
                <c:pt idx="11657">
                  <c:v>84.861312866210895</c:v>
                </c:pt>
                <c:pt idx="11658">
                  <c:v>84.8612060546875</c:v>
                </c:pt>
                <c:pt idx="11659">
                  <c:v>84.861099243164006</c:v>
                </c:pt>
                <c:pt idx="11660">
                  <c:v>84.860992431640597</c:v>
                </c:pt>
                <c:pt idx="11661">
                  <c:v>84.860885620117102</c:v>
                </c:pt>
                <c:pt idx="11662">
                  <c:v>84.860778808593693</c:v>
                </c:pt>
                <c:pt idx="11663">
                  <c:v>84.860671997070298</c:v>
                </c:pt>
                <c:pt idx="11664">
                  <c:v>84.860565185546804</c:v>
                </c:pt>
                <c:pt idx="11665">
                  <c:v>84.860458374023395</c:v>
                </c:pt>
                <c:pt idx="11666">
                  <c:v>84.8603515625</c:v>
                </c:pt>
                <c:pt idx="11667">
                  <c:v>84.860252380370994</c:v>
                </c:pt>
                <c:pt idx="11668">
                  <c:v>84.860145568847599</c:v>
                </c:pt>
                <c:pt idx="11669">
                  <c:v>84.860038757324205</c:v>
                </c:pt>
                <c:pt idx="11670">
                  <c:v>84.859931945800696</c:v>
                </c:pt>
                <c:pt idx="11671">
                  <c:v>84.859825134277301</c:v>
                </c:pt>
                <c:pt idx="11672">
                  <c:v>84.859718322753906</c:v>
                </c:pt>
                <c:pt idx="11673">
                  <c:v>84.859611511230398</c:v>
                </c:pt>
                <c:pt idx="11674">
                  <c:v>84.859504699707003</c:v>
                </c:pt>
                <c:pt idx="11675">
                  <c:v>84.859397888183494</c:v>
                </c:pt>
                <c:pt idx="11676">
                  <c:v>84.859298706054602</c:v>
                </c:pt>
                <c:pt idx="11677">
                  <c:v>84.859191894531193</c:v>
                </c:pt>
                <c:pt idx="11678">
                  <c:v>84.859085083007798</c:v>
                </c:pt>
                <c:pt idx="11679">
                  <c:v>84.858978271484304</c:v>
                </c:pt>
                <c:pt idx="11680">
                  <c:v>84.858871459960895</c:v>
                </c:pt>
                <c:pt idx="11681">
                  <c:v>84.8587646484375</c:v>
                </c:pt>
                <c:pt idx="11682">
                  <c:v>84.858657836914006</c:v>
                </c:pt>
                <c:pt idx="11683">
                  <c:v>84.858551025390597</c:v>
                </c:pt>
                <c:pt idx="11684">
                  <c:v>84.858451843261705</c:v>
                </c:pt>
                <c:pt idx="11685">
                  <c:v>84.858345031738196</c:v>
                </c:pt>
                <c:pt idx="11686">
                  <c:v>84.858238220214801</c:v>
                </c:pt>
                <c:pt idx="11687">
                  <c:v>84.858131408691406</c:v>
                </c:pt>
                <c:pt idx="11688">
                  <c:v>84.858024597167898</c:v>
                </c:pt>
                <c:pt idx="11689">
                  <c:v>84.857917785644503</c:v>
                </c:pt>
                <c:pt idx="11690">
                  <c:v>84.857810974120994</c:v>
                </c:pt>
                <c:pt idx="11691">
                  <c:v>84.857711791992102</c:v>
                </c:pt>
                <c:pt idx="11692">
                  <c:v>84.857604980468693</c:v>
                </c:pt>
                <c:pt idx="11693">
                  <c:v>84.857498168945298</c:v>
                </c:pt>
                <c:pt idx="11694">
                  <c:v>84.857391357421804</c:v>
                </c:pt>
                <c:pt idx="11695">
                  <c:v>84.857284545898395</c:v>
                </c:pt>
                <c:pt idx="11696">
                  <c:v>84.857177734375</c:v>
                </c:pt>
                <c:pt idx="11697">
                  <c:v>84.857078552245994</c:v>
                </c:pt>
                <c:pt idx="11698">
                  <c:v>84.856971740722599</c:v>
                </c:pt>
                <c:pt idx="11699">
                  <c:v>84.856864929199205</c:v>
                </c:pt>
                <c:pt idx="11700">
                  <c:v>84.856758117675696</c:v>
                </c:pt>
                <c:pt idx="11701">
                  <c:v>84.856651306152301</c:v>
                </c:pt>
                <c:pt idx="11702">
                  <c:v>84.856544494628906</c:v>
                </c:pt>
                <c:pt idx="11703">
                  <c:v>84.8564453125</c:v>
                </c:pt>
                <c:pt idx="11704">
                  <c:v>84.856338500976506</c:v>
                </c:pt>
                <c:pt idx="11705">
                  <c:v>84.856231689453097</c:v>
                </c:pt>
                <c:pt idx="11706">
                  <c:v>84.856124877929602</c:v>
                </c:pt>
                <c:pt idx="11707">
                  <c:v>84.856018066406193</c:v>
                </c:pt>
                <c:pt idx="11708">
                  <c:v>84.855911254882798</c:v>
                </c:pt>
                <c:pt idx="11709">
                  <c:v>84.855812072753906</c:v>
                </c:pt>
                <c:pt idx="11710">
                  <c:v>84.855705261230398</c:v>
                </c:pt>
                <c:pt idx="11711">
                  <c:v>84.855598449707003</c:v>
                </c:pt>
                <c:pt idx="11712">
                  <c:v>84.855491638183494</c:v>
                </c:pt>
                <c:pt idx="11713">
                  <c:v>84.855384826660099</c:v>
                </c:pt>
                <c:pt idx="11714">
                  <c:v>84.855285644531193</c:v>
                </c:pt>
                <c:pt idx="11715">
                  <c:v>84.855178833007798</c:v>
                </c:pt>
                <c:pt idx="11716">
                  <c:v>84.855072021484304</c:v>
                </c:pt>
                <c:pt idx="11717">
                  <c:v>84.854965209960895</c:v>
                </c:pt>
                <c:pt idx="11718">
                  <c:v>84.8548583984375</c:v>
                </c:pt>
                <c:pt idx="11719">
                  <c:v>84.854759216308494</c:v>
                </c:pt>
                <c:pt idx="11720">
                  <c:v>84.854652404785099</c:v>
                </c:pt>
                <c:pt idx="11721">
                  <c:v>84.854545593261705</c:v>
                </c:pt>
                <c:pt idx="11722">
                  <c:v>84.854438781738196</c:v>
                </c:pt>
                <c:pt idx="11723">
                  <c:v>84.854331970214801</c:v>
                </c:pt>
                <c:pt idx="11724">
                  <c:v>84.854232788085895</c:v>
                </c:pt>
                <c:pt idx="11725">
                  <c:v>84.8541259765625</c:v>
                </c:pt>
                <c:pt idx="11726">
                  <c:v>84.854019165039006</c:v>
                </c:pt>
                <c:pt idx="11727">
                  <c:v>84.853912353515597</c:v>
                </c:pt>
                <c:pt idx="11728">
                  <c:v>84.853805541992102</c:v>
                </c:pt>
                <c:pt idx="11729">
                  <c:v>84.853706359863196</c:v>
                </c:pt>
                <c:pt idx="11730">
                  <c:v>84.853599548339801</c:v>
                </c:pt>
                <c:pt idx="11731">
                  <c:v>84.853492736816406</c:v>
                </c:pt>
                <c:pt idx="11732">
                  <c:v>84.853385925292898</c:v>
                </c:pt>
                <c:pt idx="11733">
                  <c:v>84.853286743164006</c:v>
                </c:pt>
                <c:pt idx="11734">
                  <c:v>84.853179931640597</c:v>
                </c:pt>
                <c:pt idx="11735">
                  <c:v>84.853073120117102</c:v>
                </c:pt>
                <c:pt idx="11736">
                  <c:v>84.852966308593693</c:v>
                </c:pt>
                <c:pt idx="11737">
                  <c:v>84.852859497070298</c:v>
                </c:pt>
                <c:pt idx="11738">
                  <c:v>84.852760314941406</c:v>
                </c:pt>
                <c:pt idx="11739">
                  <c:v>84.852653503417898</c:v>
                </c:pt>
                <c:pt idx="11740">
                  <c:v>84.852546691894503</c:v>
                </c:pt>
                <c:pt idx="11741">
                  <c:v>84.852439880370994</c:v>
                </c:pt>
                <c:pt idx="11742">
                  <c:v>84.852340698242102</c:v>
                </c:pt>
                <c:pt idx="11743">
                  <c:v>84.852233886718693</c:v>
                </c:pt>
                <c:pt idx="11744">
                  <c:v>84.852127075195298</c:v>
                </c:pt>
                <c:pt idx="11745">
                  <c:v>84.852020263671804</c:v>
                </c:pt>
                <c:pt idx="11746">
                  <c:v>84.851921081542898</c:v>
                </c:pt>
                <c:pt idx="11747">
                  <c:v>84.851814270019503</c:v>
                </c:pt>
                <c:pt idx="11748">
                  <c:v>84.851707458495994</c:v>
                </c:pt>
                <c:pt idx="11749">
                  <c:v>84.851600646972599</c:v>
                </c:pt>
                <c:pt idx="11750">
                  <c:v>84.851501464843693</c:v>
                </c:pt>
                <c:pt idx="11751">
                  <c:v>84.851394653320298</c:v>
                </c:pt>
                <c:pt idx="11752">
                  <c:v>84.851287841796804</c:v>
                </c:pt>
                <c:pt idx="11753">
                  <c:v>84.851181030273395</c:v>
                </c:pt>
                <c:pt idx="11754">
                  <c:v>84.851081848144503</c:v>
                </c:pt>
                <c:pt idx="11755">
                  <c:v>84.850975036620994</c:v>
                </c:pt>
                <c:pt idx="11756">
                  <c:v>84.850868225097599</c:v>
                </c:pt>
                <c:pt idx="11757">
                  <c:v>84.850769042968693</c:v>
                </c:pt>
                <c:pt idx="11758">
                  <c:v>84.850662231445298</c:v>
                </c:pt>
                <c:pt idx="11759">
                  <c:v>84.850555419921804</c:v>
                </c:pt>
                <c:pt idx="11760">
                  <c:v>84.850448608398395</c:v>
                </c:pt>
                <c:pt idx="11761">
                  <c:v>84.850349426269503</c:v>
                </c:pt>
                <c:pt idx="11762">
                  <c:v>84.850242614745994</c:v>
                </c:pt>
                <c:pt idx="11763">
                  <c:v>84.850135803222599</c:v>
                </c:pt>
                <c:pt idx="11764">
                  <c:v>84.850028991699205</c:v>
                </c:pt>
                <c:pt idx="11765">
                  <c:v>84.849929809570298</c:v>
                </c:pt>
                <c:pt idx="11766">
                  <c:v>84.849822998046804</c:v>
                </c:pt>
                <c:pt idx="11767">
                  <c:v>84.849716186523395</c:v>
                </c:pt>
                <c:pt idx="11768">
                  <c:v>84.849617004394503</c:v>
                </c:pt>
                <c:pt idx="11769">
                  <c:v>84.849510192870994</c:v>
                </c:pt>
                <c:pt idx="11770">
                  <c:v>84.849403381347599</c:v>
                </c:pt>
                <c:pt idx="11771">
                  <c:v>84.849296569824205</c:v>
                </c:pt>
                <c:pt idx="11772">
                  <c:v>84.849197387695298</c:v>
                </c:pt>
                <c:pt idx="11773">
                  <c:v>84.849090576171804</c:v>
                </c:pt>
                <c:pt idx="11774">
                  <c:v>84.848983764648395</c:v>
                </c:pt>
                <c:pt idx="11775">
                  <c:v>84.848884582519503</c:v>
                </c:pt>
                <c:pt idx="11776">
                  <c:v>84.848777770995994</c:v>
                </c:pt>
                <c:pt idx="11777">
                  <c:v>84.848670959472599</c:v>
                </c:pt>
                <c:pt idx="11778">
                  <c:v>84.848571777343693</c:v>
                </c:pt>
                <c:pt idx="11779">
                  <c:v>84.848464965820298</c:v>
                </c:pt>
                <c:pt idx="11780">
                  <c:v>84.848358154296804</c:v>
                </c:pt>
                <c:pt idx="11781">
                  <c:v>84.848251342773395</c:v>
                </c:pt>
                <c:pt idx="11782">
                  <c:v>84.848152160644503</c:v>
                </c:pt>
                <c:pt idx="11783">
                  <c:v>84.848045349120994</c:v>
                </c:pt>
                <c:pt idx="11784">
                  <c:v>84.847938537597599</c:v>
                </c:pt>
                <c:pt idx="11785">
                  <c:v>84.847839355468693</c:v>
                </c:pt>
                <c:pt idx="11786">
                  <c:v>84.847732543945298</c:v>
                </c:pt>
                <c:pt idx="11787">
                  <c:v>84.847625732421804</c:v>
                </c:pt>
                <c:pt idx="11788">
                  <c:v>84.847526550292898</c:v>
                </c:pt>
                <c:pt idx="11789">
                  <c:v>84.847419738769503</c:v>
                </c:pt>
                <c:pt idx="11790">
                  <c:v>84.847312927245994</c:v>
                </c:pt>
                <c:pt idx="11791">
                  <c:v>84.847213745117102</c:v>
                </c:pt>
                <c:pt idx="11792">
                  <c:v>84.847106933593693</c:v>
                </c:pt>
                <c:pt idx="11793">
                  <c:v>84.847000122070298</c:v>
                </c:pt>
                <c:pt idx="11794">
                  <c:v>84.846900939941406</c:v>
                </c:pt>
                <c:pt idx="11795">
                  <c:v>84.846794128417898</c:v>
                </c:pt>
                <c:pt idx="11796">
                  <c:v>84.846687316894503</c:v>
                </c:pt>
                <c:pt idx="11797">
                  <c:v>84.846588134765597</c:v>
                </c:pt>
                <c:pt idx="11798">
                  <c:v>84.846481323242102</c:v>
                </c:pt>
                <c:pt idx="11799">
                  <c:v>84.846374511718693</c:v>
                </c:pt>
                <c:pt idx="11800">
                  <c:v>84.846275329589801</c:v>
                </c:pt>
                <c:pt idx="11801">
                  <c:v>84.846168518066406</c:v>
                </c:pt>
                <c:pt idx="11802">
                  <c:v>84.846061706542898</c:v>
                </c:pt>
                <c:pt idx="11803">
                  <c:v>84.845962524414006</c:v>
                </c:pt>
                <c:pt idx="11804">
                  <c:v>84.845855712890597</c:v>
                </c:pt>
                <c:pt idx="11805">
                  <c:v>84.845748901367102</c:v>
                </c:pt>
                <c:pt idx="11806">
                  <c:v>84.845649719238196</c:v>
                </c:pt>
                <c:pt idx="11807">
                  <c:v>84.845542907714801</c:v>
                </c:pt>
                <c:pt idx="11808">
                  <c:v>84.845443725585895</c:v>
                </c:pt>
                <c:pt idx="11809">
                  <c:v>84.8453369140625</c:v>
                </c:pt>
                <c:pt idx="11810">
                  <c:v>84.845230102539006</c:v>
                </c:pt>
                <c:pt idx="11811">
                  <c:v>84.845130920410099</c:v>
                </c:pt>
                <c:pt idx="11812">
                  <c:v>84.845024108886705</c:v>
                </c:pt>
                <c:pt idx="11813">
                  <c:v>84.844917297363196</c:v>
                </c:pt>
                <c:pt idx="11814">
                  <c:v>84.844818115234304</c:v>
                </c:pt>
                <c:pt idx="11815">
                  <c:v>84.844711303710895</c:v>
                </c:pt>
                <c:pt idx="11816">
                  <c:v>84.8446044921875</c:v>
                </c:pt>
                <c:pt idx="11817">
                  <c:v>84.844505310058494</c:v>
                </c:pt>
                <c:pt idx="11818">
                  <c:v>84.844398498535099</c:v>
                </c:pt>
                <c:pt idx="11819">
                  <c:v>84.844299316406193</c:v>
                </c:pt>
                <c:pt idx="11820">
                  <c:v>84.844192504882798</c:v>
                </c:pt>
                <c:pt idx="11821">
                  <c:v>84.844085693359304</c:v>
                </c:pt>
                <c:pt idx="11822">
                  <c:v>84.843986511230398</c:v>
                </c:pt>
                <c:pt idx="11823">
                  <c:v>84.843879699707003</c:v>
                </c:pt>
                <c:pt idx="11824">
                  <c:v>84.843780517578097</c:v>
                </c:pt>
                <c:pt idx="11825">
                  <c:v>84.843673706054602</c:v>
                </c:pt>
                <c:pt idx="11826">
                  <c:v>84.843566894531193</c:v>
                </c:pt>
                <c:pt idx="11827">
                  <c:v>84.843467712402301</c:v>
                </c:pt>
                <c:pt idx="11828">
                  <c:v>84.843360900878906</c:v>
                </c:pt>
                <c:pt idx="11829">
                  <c:v>84.843254089355398</c:v>
                </c:pt>
                <c:pt idx="11830">
                  <c:v>84.843154907226506</c:v>
                </c:pt>
                <c:pt idx="11831">
                  <c:v>84.843048095703097</c:v>
                </c:pt>
                <c:pt idx="11832">
                  <c:v>84.842948913574205</c:v>
                </c:pt>
                <c:pt idx="11833">
                  <c:v>84.842842102050696</c:v>
                </c:pt>
                <c:pt idx="11834">
                  <c:v>84.842735290527301</c:v>
                </c:pt>
                <c:pt idx="11835">
                  <c:v>84.842636108398395</c:v>
                </c:pt>
                <c:pt idx="11836">
                  <c:v>84.842529296875</c:v>
                </c:pt>
                <c:pt idx="11837">
                  <c:v>84.842430114745994</c:v>
                </c:pt>
                <c:pt idx="11838">
                  <c:v>84.842323303222599</c:v>
                </c:pt>
                <c:pt idx="11839">
                  <c:v>84.842224121093693</c:v>
                </c:pt>
                <c:pt idx="11840">
                  <c:v>84.842117309570298</c:v>
                </c:pt>
                <c:pt idx="11841">
                  <c:v>84.842010498046804</c:v>
                </c:pt>
                <c:pt idx="11842">
                  <c:v>84.841911315917898</c:v>
                </c:pt>
                <c:pt idx="11843">
                  <c:v>84.841804504394503</c:v>
                </c:pt>
                <c:pt idx="11844">
                  <c:v>84.841705322265597</c:v>
                </c:pt>
                <c:pt idx="11845">
                  <c:v>84.841598510742102</c:v>
                </c:pt>
                <c:pt idx="11846">
                  <c:v>84.841491699218693</c:v>
                </c:pt>
                <c:pt idx="11847">
                  <c:v>84.841392517089801</c:v>
                </c:pt>
                <c:pt idx="11848">
                  <c:v>84.841285705566406</c:v>
                </c:pt>
                <c:pt idx="11849">
                  <c:v>84.8411865234375</c:v>
                </c:pt>
                <c:pt idx="11850">
                  <c:v>84.841079711914006</c:v>
                </c:pt>
                <c:pt idx="11851">
                  <c:v>84.840980529785099</c:v>
                </c:pt>
                <c:pt idx="11852">
                  <c:v>84.840873718261705</c:v>
                </c:pt>
                <c:pt idx="11853">
                  <c:v>84.840774536132798</c:v>
                </c:pt>
                <c:pt idx="11854">
                  <c:v>84.840667724609304</c:v>
                </c:pt>
                <c:pt idx="11855">
                  <c:v>84.840560913085895</c:v>
                </c:pt>
                <c:pt idx="11856">
                  <c:v>84.840461730957003</c:v>
                </c:pt>
                <c:pt idx="11857">
                  <c:v>84.840354919433494</c:v>
                </c:pt>
                <c:pt idx="11858">
                  <c:v>84.840255737304602</c:v>
                </c:pt>
                <c:pt idx="11859">
                  <c:v>84.840148925781193</c:v>
                </c:pt>
                <c:pt idx="11860">
                  <c:v>84.840049743652301</c:v>
                </c:pt>
                <c:pt idx="11861">
                  <c:v>84.839942932128906</c:v>
                </c:pt>
                <c:pt idx="11862">
                  <c:v>84.83984375</c:v>
                </c:pt>
                <c:pt idx="11863">
                  <c:v>84.839736938476506</c:v>
                </c:pt>
                <c:pt idx="11864">
                  <c:v>84.839630126953097</c:v>
                </c:pt>
                <c:pt idx="11865">
                  <c:v>84.839530944824205</c:v>
                </c:pt>
                <c:pt idx="11866">
                  <c:v>84.839424133300696</c:v>
                </c:pt>
                <c:pt idx="11867">
                  <c:v>84.839324951171804</c:v>
                </c:pt>
                <c:pt idx="11868">
                  <c:v>84.839218139648395</c:v>
                </c:pt>
                <c:pt idx="11869">
                  <c:v>84.839118957519503</c:v>
                </c:pt>
                <c:pt idx="11870">
                  <c:v>84.839012145995994</c:v>
                </c:pt>
                <c:pt idx="11871">
                  <c:v>84.838912963867102</c:v>
                </c:pt>
                <c:pt idx="11872">
                  <c:v>84.838806152343693</c:v>
                </c:pt>
                <c:pt idx="11873">
                  <c:v>84.838706970214801</c:v>
                </c:pt>
                <c:pt idx="11874">
                  <c:v>84.838600158691406</c:v>
                </c:pt>
                <c:pt idx="11875">
                  <c:v>84.8385009765625</c:v>
                </c:pt>
                <c:pt idx="11876">
                  <c:v>84.838394165039006</c:v>
                </c:pt>
                <c:pt idx="11877">
                  <c:v>84.838294982910099</c:v>
                </c:pt>
                <c:pt idx="11878">
                  <c:v>84.838188171386705</c:v>
                </c:pt>
                <c:pt idx="11879">
                  <c:v>84.838088989257798</c:v>
                </c:pt>
                <c:pt idx="11880">
                  <c:v>84.837982177734304</c:v>
                </c:pt>
                <c:pt idx="11881">
                  <c:v>84.837875366210895</c:v>
                </c:pt>
                <c:pt idx="11882">
                  <c:v>84.837776184082003</c:v>
                </c:pt>
                <c:pt idx="11883">
                  <c:v>84.837669372558494</c:v>
                </c:pt>
                <c:pt idx="11884">
                  <c:v>84.837570190429602</c:v>
                </c:pt>
                <c:pt idx="11885">
                  <c:v>84.837463378906193</c:v>
                </c:pt>
                <c:pt idx="11886">
                  <c:v>84.837364196777301</c:v>
                </c:pt>
                <c:pt idx="11887">
                  <c:v>84.837257385253906</c:v>
                </c:pt>
                <c:pt idx="11888">
                  <c:v>84.837158203125</c:v>
                </c:pt>
                <c:pt idx="11889">
                  <c:v>84.837051391601506</c:v>
                </c:pt>
                <c:pt idx="11890">
                  <c:v>84.836952209472599</c:v>
                </c:pt>
                <c:pt idx="11891">
                  <c:v>84.836845397949205</c:v>
                </c:pt>
                <c:pt idx="11892">
                  <c:v>84.836746215820298</c:v>
                </c:pt>
                <c:pt idx="11893">
                  <c:v>84.836639404296804</c:v>
                </c:pt>
                <c:pt idx="11894">
                  <c:v>84.836540222167898</c:v>
                </c:pt>
                <c:pt idx="11895">
                  <c:v>84.836433410644503</c:v>
                </c:pt>
                <c:pt idx="11896">
                  <c:v>84.836334228515597</c:v>
                </c:pt>
                <c:pt idx="11897">
                  <c:v>84.836235046386705</c:v>
                </c:pt>
                <c:pt idx="11898">
                  <c:v>84.836128234863196</c:v>
                </c:pt>
                <c:pt idx="11899">
                  <c:v>84.836029052734304</c:v>
                </c:pt>
                <c:pt idx="11900">
                  <c:v>84.835922241210895</c:v>
                </c:pt>
                <c:pt idx="11901">
                  <c:v>84.835823059082003</c:v>
                </c:pt>
                <c:pt idx="11902">
                  <c:v>84.835716247558494</c:v>
                </c:pt>
                <c:pt idx="11903">
                  <c:v>84.835617065429602</c:v>
                </c:pt>
                <c:pt idx="11904">
                  <c:v>84.835510253906193</c:v>
                </c:pt>
                <c:pt idx="11905">
                  <c:v>84.835411071777301</c:v>
                </c:pt>
                <c:pt idx="11906">
                  <c:v>84.835304260253906</c:v>
                </c:pt>
                <c:pt idx="11907">
                  <c:v>84.835205078125</c:v>
                </c:pt>
                <c:pt idx="11908">
                  <c:v>84.835098266601506</c:v>
                </c:pt>
                <c:pt idx="11909">
                  <c:v>84.834999084472599</c:v>
                </c:pt>
                <c:pt idx="11910">
                  <c:v>84.834892272949205</c:v>
                </c:pt>
                <c:pt idx="11911">
                  <c:v>84.834793090820298</c:v>
                </c:pt>
                <c:pt idx="11912">
                  <c:v>84.834686279296804</c:v>
                </c:pt>
                <c:pt idx="11913">
                  <c:v>84.834587097167898</c:v>
                </c:pt>
                <c:pt idx="11914">
                  <c:v>84.834487915039006</c:v>
                </c:pt>
                <c:pt idx="11915">
                  <c:v>84.834381103515597</c:v>
                </c:pt>
                <c:pt idx="11916">
                  <c:v>84.834281921386705</c:v>
                </c:pt>
                <c:pt idx="11917">
                  <c:v>84.834175109863196</c:v>
                </c:pt>
                <c:pt idx="11918">
                  <c:v>84.834075927734304</c:v>
                </c:pt>
                <c:pt idx="11919">
                  <c:v>84.833969116210895</c:v>
                </c:pt>
                <c:pt idx="11920">
                  <c:v>84.833869934082003</c:v>
                </c:pt>
                <c:pt idx="11921">
                  <c:v>84.833763122558494</c:v>
                </c:pt>
                <c:pt idx="11922">
                  <c:v>84.833663940429602</c:v>
                </c:pt>
                <c:pt idx="11923">
                  <c:v>84.833564758300696</c:v>
                </c:pt>
                <c:pt idx="11924">
                  <c:v>84.833457946777301</c:v>
                </c:pt>
                <c:pt idx="11925">
                  <c:v>84.833358764648395</c:v>
                </c:pt>
                <c:pt idx="11926">
                  <c:v>84.833251953125</c:v>
                </c:pt>
                <c:pt idx="11927">
                  <c:v>84.833152770995994</c:v>
                </c:pt>
                <c:pt idx="11928">
                  <c:v>84.833045959472599</c:v>
                </c:pt>
                <c:pt idx="11929">
                  <c:v>84.832946777343693</c:v>
                </c:pt>
                <c:pt idx="11930">
                  <c:v>84.832839965820298</c:v>
                </c:pt>
                <c:pt idx="11931">
                  <c:v>84.832740783691406</c:v>
                </c:pt>
                <c:pt idx="11932">
                  <c:v>84.8326416015625</c:v>
                </c:pt>
                <c:pt idx="11933">
                  <c:v>84.832534790039006</c:v>
                </c:pt>
                <c:pt idx="11934">
                  <c:v>84.832435607910099</c:v>
                </c:pt>
                <c:pt idx="11935">
                  <c:v>84.832328796386705</c:v>
                </c:pt>
                <c:pt idx="11936">
                  <c:v>84.832229614257798</c:v>
                </c:pt>
                <c:pt idx="11937">
                  <c:v>84.832130432128906</c:v>
                </c:pt>
                <c:pt idx="11938">
                  <c:v>84.832023620605398</c:v>
                </c:pt>
                <c:pt idx="11939">
                  <c:v>84.831924438476506</c:v>
                </c:pt>
                <c:pt idx="11940">
                  <c:v>84.831817626953097</c:v>
                </c:pt>
                <c:pt idx="11941">
                  <c:v>84.831718444824205</c:v>
                </c:pt>
                <c:pt idx="11942">
                  <c:v>84.831611633300696</c:v>
                </c:pt>
                <c:pt idx="11943">
                  <c:v>84.831512451171804</c:v>
                </c:pt>
                <c:pt idx="11944">
                  <c:v>84.831413269042898</c:v>
                </c:pt>
                <c:pt idx="11945">
                  <c:v>84.831306457519503</c:v>
                </c:pt>
                <c:pt idx="11946">
                  <c:v>84.831207275390597</c:v>
                </c:pt>
                <c:pt idx="11947">
                  <c:v>84.831100463867102</c:v>
                </c:pt>
                <c:pt idx="11948">
                  <c:v>84.831001281738196</c:v>
                </c:pt>
                <c:pt idx="11949">
                  <c:v>84.830902099609304</c:v>
                </c:pt>
                <c:pt idx="11950">
                  <c:v>84.830795288085895</c:v>
                </c:pt>
                <c:pt idx="11951">
                  <c:v>84.830696105957003</c:v>
                </c:pt>
                <c:pt idx="11952">
                  <c:v>84.830596923828097</c:v>
                </c:pt>
                <c:pt idx="11953">
                  <c:v>84.830490112304602</c:v>
                </c:pt>
                <c:pt idx="11954">
                  <c:v>84.830390930175696</c:v>
                </c:pt>
                <c:pt idx="11955">
                  <c:v>84.830284118652301</c:v>
                </c:pt>
                <c:pt idx="11956">
                  <c:v>84.830184936523395</c:v>
                </c:pt>
                <c:pt idx="11957">
                  <c:v>84.830085754394503</c:v>
                </c:pt>
                <c:pt idx="11958">
                  <c:v>84.829978942870994</c:v>
                </c:pt>
                <c:pt idx="11959">
                  <c:v>84.829879760742102</c:v>
                </c:pt>
                <c:pt idx="11960">
                  <c:v>84.829772949218693</c:v>
                </c:pt>
                <c:pt idx="11961">
                  <c:v>84.829673767089801</c:v>
                </c:pt>
                <c:pt idx="11962">
                  <c:v>84.829574584960895</c:v>
                </c:pt>
                <c:pt idx="11963">
                  <c:v>84.8294677734375</c:v>
                </c:pt>
                <c:pt idx="11964">
                  <c:v>84.829368591308494</c:v>
                </c:pt>
                <c:pt idx="11965">
                  <c:v>84.829269409179602</c:v>
                </c:pt>
                <c:pt idx="11966">
                  <c:v>84.829162597656193</c:v>
                </c:pt>
                <c:pt idx="11967">
                  <c:v>84.829063415527301</c:v>
                </c:pt>
                <c:pt idx="11968">
                  <c:v>84.828964233398395</c:v>
                </c:pt>
                <c:pt idx="11969">
                  <c:v>84.828857421875</c:v>
                </c:pt>
                <c:pt idx="11970">
                  <c:v>84.828758239745994</c:v>
                </c:pt>
                <c:pt idx="11971">
                  <c:v>84.828651428222599</c:v>
                </c:pt>
                <c:pt idx="11972">
                  <c:v>84.828552246093693</c:v>
                </c:pt>
                <c:pt idx="11973">
                  <c:v>84.828453063964801</c:v>
                </c:pt>
                <c:pt idx="11974">
                  <c:v>84.828346252441406</c:v>
                </c:pt>
                <c:pt idx="11975">
                  <c:v>84.8282470703125</c:v>
                </c:pt>
                <c:pt idx="11976">
                  <c:v>84.828147888183494</c:v>
                </c:pt>
                <c:pt idx="11977">
                  <c:v>84.828041076660099</c:v>
                </c:pt>
                <c:pt idx="11978">
                  <c:v>84.827941894531193</c:v>
                </c:pt>
                <c:pt idx="11979">
                  <c:v>84.827842712402301</c:v>
                </c:pt>
                <c:pt idx="11980">
                  <c:v>84.827735900878906</c:v>
                </c:pt>
                <c:pt idx="11981">
                  <c:v>84.82763671875</c:v>
                </c:pt>
                <c:pt idx="11982">
                  <c:v>84.827537536620994</c:v>
                </c:pt>
                <c:pt idx="11983">
                  <c:v>84.827430725097599</c:v>
                </c:pt>
                <c:pt idx="11984">
                  <c:v>84.827331542968693</c:v>
                </c:pt>
                <c:pt idx="11985">
                  <c:v>84.827232360839801</c:v>
                </c:pt>
                <c:pt idx="11986">
                  <c:v>84.827125549316406</c:v>
                </c:pt>
                <c:pt idx="11987">
                  <c:v>84.8270263671875</c:v>
                </c:pt>
                <c:pt idx="11988">
                  <c:v>84.826927185058494</c:v>
                </c:pt>
                <c:pt idx="11989">
                  <c:v>84.826820373535099</c:v>
                </c:pt>
                <c:pt idx="11990">
                  <c:v>84.826721191406193</c:v>
                </c:pt>
                <c:pt idx="11991">
                  <c:v>84.826622009277301</c:v>
                </c:pt>
                <c:pt idx="11992">
                  <c:v>84.826515197753906</c:v>
                </c:pt>
                <c:pt idx="11993">
                  <c:v>84.826416015625</c:v>
                </c:pt>
                <c:pt idx="11994">
                  <c:v>84.826316833495994</c:v>
                </c:pt>
                <c:pt idx="11995">
                  <c:v>84.826210021972599</c:v>
                </c:pt>
                <c:pt idx="11996">
                  <c:v>84.826110839843693</c:v>
                </c:pt>
                <c:pt idx="11997">
                  <c:v>84.826011657714801</c:v>
                </c:pt>
                <c:pt idx="11998">
                  <c:v>84.825904846191406</c:v>
                </c:pt>
                <c:pt idx="11999">
                  <c:v>84.8258056640625</c:v>
                </c:pt>
                <c:pt idx="12000">
                  <c:v>84.825706481933494</c:v>
                </c:pt>
                <c:pt idx="12001">
                  <c:v>84.825607299804602</c:v>
                </c:pt>
                <c:pt idx="12002">
                  <c:v>84.825500488281193</c:v>
                </c:pt>
                <c:pt idx="12003">
                  <c:v>84.825401306152301</c:v>
                </c:pt>
                <c:pt idx="12004">
                  <c:v>84.825302124023395</c:v>
                </c:pt>
                <c:pt idx="12005">
                  <c:v>84.8251953125</c:v>
                </c:pt>
                <c:pt idx="12006">
                  <c:v>84.825096130370994</c:v>
                </c:pt>
                <c:pt idx="12007">
                  <c:v>84.824996948242102</c:v>
                </c:pt>
                <c:pt idx="12008">
                  <c:v>84.824890136718693</c:v>
                </c:pt>
                <c:pt idx="12009">
                  <c:v>84.824790954589801</c:v>
                </c:pt>
                <c:pt idx="12010">
                  <c:v>84.824691772460895</c:v>
                </c:pt>
                <c:pt idx="12011">
                  <c:v>84.824592590332003</c:v>
                </c:pt>
                <c:pt idx="12012">
                  <c:v>84.824485778808494</c:v>
                </c:pt>
                <c:pt idx="12013">
                  <c:v>84.824386596679602</c:v>
                </c:pt>
                <c:pt idx="12014">
                  <c:v>84.824287414550696</c:v>
                </c:pt>
                <c:pt idx="12015">
                  <c:v>84.824180603027301</c:v>
                </c:pt>
                <c:pt idx="12016">
                  <c:v>84.824081420898395</c:v>
                </c:pt>
                <c:pt idx="12017">
                  <c:v>84.823982238769503</c:v>
                </c:pt>
                <c:pt idx="12018">
                  <c:v>84.823883056640597</c:v>
                </c:pt>
                <c:pt idx="12019">
                  <c:v>84.823776245117102</c:v>
                </c:pt>
                <c:pt idx="12020">
                  <c:v>84.823677062988196</c:v>
                </c:pt>
                <c:pt idx="12021">
                  <c:v>84.823577880859304</c:v>
                </c:pt>
                <c:pt idx="12022">
                  <c:v>84.823471069335895</c:v>
                </c:pt>
                <c:pt idx="12023">
                  <c:v>84.823371887207003</c:v>
                </c:pt>
                <c:pt idx="12024">
                  <c:v>84.823272705078097</c:v>
                </c:pt>
                <c:pt idx="12025">
                  <c:v>84.823173522949205</c:v>
                </c:pt>
                <c:pt idx="12026">
                  <c:v>84.823066711425696</c:v>
                </c:pt>
                <c:pt idx="12027">
                  <c:v>84.822967529296804</c:v>
                </c:pt>
                <c:pt idx="12028">
                  <c:v>84.822868347167898</c:v>
                </c:pt>
                <c:pt idx="12029">
                  <c:v>84.822769165039006</c:v>
                </c:pt>
                <c:pt idx="12030">
                  <c:v>84.822662353515597</c:v>
                </c:pt>
                <c:pt idx="12031">
                  <c:v>84.822563171386705</c:v>
                </c:pt>
                <c:pt idx="12032">
                  <c:v>84.822463989257798</c:v>
                </c:pt>
                <c:pt idx="12033">
                  <c:v>84.822364807128906</c:v>
                </c:pt>
                <c:pt idx="12034">
                  <c:v>84.822257995605398</c:v>
                </c:pt>
                <c:pt idx="12035">
                  <c:v>84.822158813476506</c:v>
                </c:pt>
                <c:pt idx="12036">
                  <c:v>84.822059631347599</c:v>
                </c:pt>
                <c:pt idx="12037">
                  <c:v>84.821960449218693</c:v>
                </c:pt>
                <c:pt idx="12038">
                  <c:v>84.821853637695298</c:v>
                </c:pt>
                <c:pt idx="12039">
                  <c:v>84.821754455566406</c:v>
                </c:pt>
                <c:pt idx="12040">
                  <c:v>84.8216552734375</c:v>
                </c:pt>
                <c:pt idx="12041">
                  <c:v>84.821556091308494</c:v>
                </c:pt>
                <c:pt idx="12042">
                  <c:v>84.821449279785099</c:v>
                </c:pt>
                <c:pt idx="12043">
                  <c:v>84.821350097656193</c:v>
                </c:pt>
                <c:pt idx="12044">
                  <c:v>84.821250915527301</c:v>
                </c:pt>
                <c:pt idx="12045">
                  <c:v>84.821151733398395</c:v>
                </c:pt>
                <c:pt idx="12046">
                  <c:v>84.821052551269503</c:v>
                </c:pt>
                <c:pt idx="12047">
                  <c:v>84.820945739745994</c:v>
                </c:pt>
                <c:pt idx="12048">
                  <c:v>84.820846557617102</c:v>
                </c:pt>
                <c:pt idx="12049">
                  <c:v>84.820747375488196</c:v>
                </c:pt>
                <c:pt idx="12050">
                  <c:v>84.820648193359304</c:v>
                </c:pt>
                <c:pt idx="12051">
                  <c:v>84.820541381835895</c:v>
                </c:pt>
                <c:pt idx="12052">
                  <c:v>84.820442199707003</c:v>
                </c:pt>
                <c:pt idx="12053">
                  <c:v>84.820343017578097</c:v>
                </c:pt>
                <c:pt idx="12054">
                  <c:v>84.820243835449205</c:v>
                </c:pt>
                <c:pt idx="12055">
                  <c:v>84.820144653320298</c:v>
                </c:pt>
                <c:pt idx="12056">
                  <c:v>84.820037841796804</c:v>
                </c:pt>
                <c:pt idx="12057">
                  <c:v>84.819938659667898</c:v>
                </c:pt>
                <c:pt idx="12058">
                  <c:v>84.819839477539006</c:v>
                </c:pt>
                <c:pt idx="12059">
                  <c:v>84.819740295410099</c:v>
                </c:pt>
                <c:pt idx="12060">
                  <c:v>84.819633483886705</c:v>
                </c:pt>
                <c:pt idx="12061">
                  <c:v>84.819534301757798</c:v>
                </c:pt>
                <c:pt idx="12062">
                  <c:v>84.819435119628906</c:v>
                </c:pt>
                <c:pt idx="12063">
                  <c:v>84.8193359375</c:v>
                </c:pt>
                <c:pt idx="12064">
                  <c:v>84.819236755370994</c:v>
                </c:pt>
                <c:pt idx="12065">
                  <c:v>84.819129943847599</c:v>
                </c:pt>
                <c:pt idx="12066">
                  <c:v>84.819030761718693</c:v>
                </c:pt>
                <c:pt idx="12067">
                  <c:v>84.818931579589801</c:v>
                </c:pt>
                <c:pt idx="12068">
                  <c:v>84.818832397460895</c:v>
                </c:pt>
                <c:pt idx="12069">
                  <c:v>84.818733215332003</c:v>
                </c:pt>
                <c:pt idx="12070">
                  <c:v>84.818634033203097</c:v>
                </c:pt>
                <c:pt idx="12071">
                  <c:v>84.818527221679602</c:v>
                </c:pt>
                <c:pt idx="12072">
                  <c:v>84.818428039550696</c:v>
                </c:pt>
                <c:pt idx="12073">
                  <c:v>84.818328857421804</c:v>
                </c:pt>
                <c:pt idx="12074">
                  <c:v>84.818229675292898</c:v>
                </c:pt>
                <c:pt idx="12075">
                  <c:v>84.818130493164006</c:v>
                </c:pt>
                <c:pt idx="12076">
                  <c:v>84.818023681640597</c:v>
                </c:pt>
                <c:pt idx="12077">
                  <c:v>84.817924499511705</c:v>
                </c:pt>
                <c:pt idx="12078">
                  <c:v>84.817825317382798</c:v>
                </c:pt>
                <c:pt idx="12079">
                  <c:v>84.817726135253906</c:v>
                </c:pt>
                <c:pt idx="12080">
                  <c:v>84.817626953125</c:v>
                </c:pt>
                <c:pt idx="12081">
                  <c:v>84.817527770995994</c:v>
                </c:pt>
                <c:pt idx="12082">
                  <c:v>84.817420959472599</c:v>
                </c:pt>
                <c:pt idx="12083">
                  <c:v>84.817321777343693</c:v>
                </c:pt>
                <c:pt idx="12084">
                  <c:v>84.817222595214801</c:v>
                </c:pt>
                <c:pt idx="12085">
                  <c:v>84.817123413085895</c:v>
                </c:pt>
                <c:pt idx="12086">
                  <c:v>84.817024230957003</c:v>
                </c:pt>
                <c:pt idx="12087">
                  <c:v>84.816925048828097</c:v>
                </c:pt>
                <c:pt idx="12088">
                  <c:v>84.816818237304602</c:v>
                </c:pt>
                <c:pt idx="12089">
                  <c:v>84.816719055175696</c:v>
                </c:pt>
                <c:pt idx="12090">
                  <c:v>84.816619873046804</c:v>
                </c:pt>
                <c:pt idx="12091">
                  <c:v>84.816520690917898</c:v>
                </c:pt>
                <c:pt idx="12092">
                  <c:v>84.816421508789006</c:v>
                </c:pt>
                <c:pt idx="12093">
                  <c:v>84.816322326660099</c:v>
                </c:pt>
                <c:pt idx="12094">
                  <c:v>84.816223144531193</c:v>
                </c:pt>
                <c:pt idx="12095">
                  <c:v>84.816116333007798</c:v>
                </c:pt>
                <c:pt idx="12096">
                  <c:v>84.816017150878906</c:v>
                </c:pt>
                <c:pt idx="12097">
                  <c:v>84.81591796875</c:v>
                </c:pt>
                <c:pt idx="12098">
                  <c:v>84.815818786620994</c:v>
                </c:pt>
                <c:pt idx="12099">
                  <c:v>84.815719604492102</c:v>
                </c:pt>
                <c:pt idx="12100">
                  <c:v>84.815620422363196</c:v>
                </c:pt>
                <c:pt idx="12101">
                  <c:v>84.815521240234304</c:v>
                </c:pt>
                <c:pt idx="12102">
                  <c:v>84.815414428710895</c:v>
                </c:pt>
                <c:pt idx="12103">
                  <c:v>84.815315246582003</c:v>
                </c:pt>
                <c:pt idx="12104">
                  <c:v>84.815216064453097</c:v>
                </c:pt>
                <c:pt idx="12105">
                  <c:v>84.815116882324205</c:v>
                </c:pt>
                <c:pt idx="12106">
                  <c:v>84.815017700195298</c:v>
                </c:pt>
                <c:pt idx="12107">
                  <c:v>84.814918518066406</c:v>
                </c:pt>
                <c:pt idx="12108">
                  <c:v>84.8148193359375</c:v>
                </c:pt>
                <c:pt idx="12109">
                  <c:v>84.814720153808494</c:v>
                </c:pt>
                <c:pt idx="12110">
                  <c:v>84.814613342285099</c:v>
                </c:pt>
                <c:pt idx="12111">
                  <c:v>84.814514160156193</c:v>
                </c:pt>
                <c:pt idx="12112">
                  <c:v>84.814414978027301</c:v>
                </c:pt>
                <c:pt idx="12113">
                  <c:v>84.814315795898395</c:v>
                </c:pt>
                <c:pt idx="12114">
                  <c:v>84.814216613769503</c:v>
                </c:pt>
                <c:pt idx="12115">
                  <c:v>84.814117431640597</c:v>
                </c:pt>
                <c:pt idx="12116">
                  <c:v>84.814018249511705</c:v>
                </c:pt>
                <c:pt idx="12117">
                  <c:v>84.813919067382798</c:v>
                </c:pt>
                <c:pt idx="12118">
                  <c:v>84.813812255859304</c:v>
                </c:pt>
                <c:pt idx="12119">
                  <c:v>84.813713073730398</c:v>
                </c:pt>
                <c:pt idx="12120">
                  <c:v>84.813613891601506</c:v>
                </c:pt>
                <c:pt idx="12121">
                  <c:v>84.813514709472599</c:v>
                </c:pt>
                <c:pt idx="12122">
                  <c:v>84.813415527343693</c:v>
                </c:pt>
                <c:pt idx="12123">
                  <c:v>84.813316345214801</c:v>
                </c:pt>
                <c:pt idx="12124">
                  <c:v>84.813217163085895</c:v>
                </c:pt>
                <c:pt idx="12125">
                  <c:v>84.813117980957003</c:v>
                </c:pt>
                <c:pt idx="12126">
                  <c:v>84.813018798828097</c:v>
                </c:pt>
                <c:pt idx="12127">
                  <c:v>84.812919616699205</c:v>
                </c:pt>
                <c:pt idx="12128">
                  <c:v>84.812812805175696</c:v>
                </c:pt>
                <c:pt idx="12129">
                  <c:v>84.812713623046804</c:v>
                </c:pt>
                <c:pt idx="12130">
                  <c:v>84.812614440917898</c:v>
                </c:pt>
                <c:pt idx="12131">
                  <c:v>84.812515258789006</c:v>
                </c:pt>
                <c:pt idx="12132">
                  <c:v>84.812416076660099</c:v>
                </c:pt>
                <c:pt idx="12133">
                  <c:v>84.812316894531193</c:v>
                </c:pt>
                <c:pt idx="12134">
                  <c:v>84.812217712402301</c:v>
                </c:pt>
                <c:pt idx="12135">
                  <c:v>84.812118530273395</c:v>
                </c:pt>
                <c:pt idx="12136">
                  <c:v>84.812019348144503</c:v>
                </c:pt>
                <c:pt idx="12137">
                  <c:v>84.811920166015597</c:v>
                </c:pt>
                <c:pt idx="12138">
                  <c:v>84.811820983886705</c:v>
                </c:pt>
                <c:pt idx="12139">
                  <c:v>84.811721801757798</c:v>
                </c:pt>
                <c:pt idx="12140">
                  <c:v>84.811622619628906</c:v>
                </c:pt>
                <c:pt idx="12141">
                  <c:v>84.811515808105398</c:v>
                </c:pt>
                <c:pt idx="12142">
                  <c:v>84.811416625976506</c:v>
                </c:pt>
                <c:pt idx="12143">
                  <c:v>84.811317443847599</c:v>
                </c:pt>
                <c:pt idx="12144">
                  <c:v>84.811218261718693</c:v>
                </c:pt>
                <c:pt idx="12145">
                  <c:v>84.811119079589801</c:v>
                </c:pt>
                <c:pt idx="12146">
                  <c:v>84.811019897460895</c:v>
                </c:pt>
                <c:pt idx="12147">
                  <c:v>84.810920715332003</c:v>
                </c:pt>
                <c:pt idx="12148">
                  <c:v>84.810821533203097</c:v>
                </c:pt>
                <c:pt idx="12149">
                  <c:v>84.810722351074205</c:v>
                </c:pt>
                <c:pt idx="12150">
                  <c:v>84.810623168945298</c:v>
                </c:pt>
                <c:pt idx="12151">
                  <c:v>84.810523986816406</c:v>
                </c:pt>
                <c:pt idx="12152">
                  <c:v>84.8104248046875</c:v>
                </c:pt>
                <c:pt idx="12153">
                  <c:v>84.810325622558494</c:v>
                </c:pt>
                <c:pt idx="12154">
                  <c:v>84.810226440429602</c:v>
                </c:pt>
                <c:pt idx="12155">
                  <c:v>84.810127258300696</c:v>
                </c:pt>
                <c:pt idx="12156">
                  <c:v>84.810028076171804</c:v>
                </c:pt>
                <c:pt idx="12157">
                  <c:v>84.809928894042898</c:v>
                </c:pt>
                <c:pt idx="12158">
                  <c:v>84.809829711914006</c:v>
                </c:pt>
                <c:pt idx="12159">
                  <c:v>84.809730529785099</c:v>
                </c:pt>
                <c:pt idx="12160">
                  <c:v>84.809623718261705</c:v>
                </c:pt>
                <c:pt idx="12161">
                  <c:v>84.809524536132798</c:v>
                </c:pt>
                <c:pt idx="12162">
                  <c:v>84.809425354003906</c:v>
                </c:pt>
                <c:pt idx="12163">
                  <c:v>84.809326171875</c:v>
                </c:pt>
                <c:pt idx="12164">
                  <c:v>84.809226989745994</c:v>
                </c:pt>
                <c:pt idx="12165">
                  <c:v>84.809127807617102</c:v>
                </c:pt>
                <c:pt idx="12166">
                  <c:v>84.809028625488196</c:v>
                </c:pt>
                <c:pt idx="12167">
                  <c:v>84.808929443359304</c:v>
                </c:pt>
                <c:pt idx="12168">
                  <c:v>84.808830261230398</c:v>
                </c:pt>
                <c:pt idx="12169">
                  <c:v>84.808731079101506</c:v>
                </c:pt>
                <c:pt idx="12170">
                  <c:v>84.808631896972599</c:v>
                </c:pt>
                <c:pt idx="12171">
                  <c:v>84.808532714843693</c:v>
                </c:pt>
                <c:pt idx="12172">
                  <c:v>84.808433532714801</c:v>
                </c:pt>
                <c:pt idx="12173">
                  <c:v>84.808334350585895</c:v>
                </c:pt>
                <c:pt idx="12174">
                  <c:v>84.808235168457003</c:v>
                </c:pt>
                <c:pt idx="12175">
                  <c:v>84.808135986328097</c:v>
                </c:pt>
                <c:pt idx="12176">
                  <c:v>84.808036804199205</c:v>
                </c:pt>
                <c:pt idx="12177">
                  <c:v>84.807937622070298</c:v>
                </c:pt>
                <c:pt idx="12178">
                  <c:v>84.807838439941406</c:v>
                </c:pt>
                <c:pt idx="12179">
                  <c:v>84.8077392578125</c:v>
                </c:pt>
                <c:pt idx="12180">
                  <c:v>84.807640075683494</c:v>
                </c:pt>
                <c:pt idx="12181">
                  <c:v>84.807540893554602</c:v>
                </c:pt>
                <c:pt idx="12182">
                  <c:v>84.807441711425696</c:v>
                </c:pt>
                <c:pt idx="12183">
                  <c:v>84.807342529296804</c:v>
                </c:pt>
                <c:pt idx="12184">
                  <c:v>84.807243347167898</c:v>
                </c:pt>
                <c:pt idx="12185">
                  <c:v>84.807144165039006</c:v>
                </c:pt>
                <c:pt idx="12186">
                  <c:v>84.807044982910099</c:v>
                </c:pt>
                <c:pt idx="12187">
                  <c:v>84.806945800781193</c:v>
                </c:pt>
                <c:pt idx="12188">
                  <c:v>84.806846618652301</c:v>
                </c:pt>
                <c:pt idx="12189">
                  <c:v>84.806747436523395</c:v>
                </c:pt>
                <c:pt idx="12190">
                  <c:v>84.806648254394503</c:v>
                </c:pt>
                <c:pt idx="12191">
                  <c:v>84.806549072265597</c:v>
                </c:pt>
                <c:pt idx="12192">
                  <c:v>84.806449890136705</c:v>
                </c:pt>
                <c:pt idx="12193">
                  <c:v>84.806350708007798</c:v>
                </c:pt>
                <c:pt idx="12194">
                  <c:v>84.806251525878906</c:v>
                </c:pt>
                <c:pt idx="12195">
                  <c:v>84.80615234375</c:v>
                </c:pt>
                <c:pt idx="12196">
                  <c:v>84.806053161620994</c:v>
                </c:pt>
                <c:pt idx="12197">
                  <c:v>84.805953979492102</c:v>
                </c:pt>
                <c:pt idx="12198">
                  <c:v>84.805854797363196</c:v>
                </c:pt>
                <c:pt idx="12199">
                  <c:v>84.805755615234304</c:v>
                </c:pt>
                <c:pt idx="12200">
                  <c:v>84.805656433105398</c:v>
                </c:pt>
                <c:pt idx="12201">
                  <c:v>84.805557250976506</c:v>
                </c:pt>
                <c:pt idx="12202">
                  <c:v>84.805458068847599</c:v>
                </c:pt>
                <c:pt idx="12203">
                  <c:v>84.805358886718693</c:v>
                </c:pt>
                <c:pt idx="12204">
                  <c:v>84.805259704589801</c:v>
                </c:pt>
                <c:pt idx="12205">
                  <c:v>84.805168151855398</c:v>
                </c:pt>
                <c:pt idx="12206">
                  <c:v>84.805068969726506</c:v>
                </c:pt>
                <c:pt idx="12207">
                  <c:v>84.804969787597599</c:v>
                </c:pt>
                <c:pt idx="12208">
                  <c:v>84.804870605468693</c:v>
                </c:pt>
                <c:pt idx="12209">
                  <c:v>84.804771423339801</c:v>
                </c:pt>
                <c:pt idx="12210">
                  <c:v>84.804672241210895</c:v>
                </c:pt>
                <c:pt idx="12211">
                  <c:v>84.804573059082003</c:v>
                </c:pt>
                <c:pt idx="12212">
                  <c:v>84.804473876953097</c:v>
                </c:pt>
                <c:pt idx="12213">
                  <c:v>84.804374694824205</c:v>
                </c:pt>
                <c:pt idx="12214">
                  <c:v>84.804275512695298</c:v>
                </c:pt>
                <c:pt idx="12215">
                  <c:v>84.804176330566406</c:v>
                </c:pt>
                <c:pt idx="12216">
                  <c:v>84.8040771484375</c:v>
                </c:pt>
                <c:pt idx="12217">
                  <c:v>84.803977966308494</c:v>
                </c:pt>
                <c:pt idx="12218">
                  <c:v>84.803878784179602</c:v>
                </c:pt>
                <c:pt idx="12219">
                  <c:v>84.803779602050696</c:v>
                </c:pt>
                <c:pt idx="12220">
                  <c:v>84.803680419921804</c:v>
                </c:pt>
                <c:pt idx="12221">
                  <c:v>84.803581237792898</c:v>
                </c:pt>
                <c:pt idx="12222">
                  <c:v>84.803482055664006</c:v>
                </c:pt>
                <c:pt idx="12223">
                  <c:v>84.803382873535099</c:v>
                </c:pt>
                <c:pt idx="12224">
                  <c:v>84.803291320800696</c:v>
                </c:pt>
                <c:pt idx="12225">
                  <c:v>84.803192138671804</c:v>
                </c:pt>
                <c:pt idx="12226">
                  <c:v>84.803092956542898</c:v>
                </c:pt>
                <c:pt idx="12227">
                  <c:v>84.802993774414006</c:v>
                </c:pt>
                <c:pt idx="12228">
                  <c:v>84.802894592285099</c:v>
                </c:pt>
                <c:pt idx="12229">
                  <c:v>84.802795410156193</c:v>
                </c:pt>
                <c:pt idx="12230">
                  <c:v>84.802696228027301</c:v>
                </c:pt>
                <c:pt idx="12231">
                  <c:v>84.802597045898395</c:v>
                </c:pt>
                <c:pt idx="12232">
                  <c:v>84.802497863769503</c:v>
                </c:pt>
                <c:pt idx="12233">
                  <c:v>84.802398681640597</c:v>
                </c:pt>
                <c:pt idx="12234">
                  <c:v>84.802299499511705</c:v>
                </c:pt>
                <c:pt idx="12235">
                  <c:v>84.802200317382798</c:v>
                </c:pt>
                <c:pt idx="12236">
                  <c:v>84.802101135253906</c:v>
                </c:pt>
                <c:pt idx="12237">
                  <c:v>84.802009582519503</c:v>
                </c:pt>
                <c:pt idx="12238">
                  <c:v>84.801910400390597</c:v>
                </c:pt>
                <c:pt idx="12239">
                  <c:v>84.801811218261705</c:v>
                </c:pt>
                <c:pt idx="12240">
                  <c:v>84.801712036132798</c:v>
                </c:pt>
                <c:pt idx="12241">
                  <c:v>84.801612854003906</c:v>
                </c:pt>
                <c:pt idx="12242">
                  <c:v>84.801513671875</c:v>
                </c:pt>
                <c:pt idx="12243">
                  <c:v>84.801414489745994</c:v>
                </c:pt>
                <c:pt idx="12244">
                  <c:v>84.801315307617102</c:v>
                </c:pt>
                <c:pt idx="12245">
                  <c:v>84.801216125488196</c:v>
                </c:pt>
                <c:pt idx="12246">
                  <c:v>84.801116943359304</c:v>
                </c:pt>
                <c:pt idx="12247">
                  <c:v>84.801025390625</c:v>
                </c:pt>
                <c:pt idx="12248">
                  <c:v>84.800926208495994</c:v>
                </c:pt>
                <c:pt idx="12249">
                  <c:v>84.800827026367102</c:v>
                </c:pt>
                <c:pt idx="12250">
                  <c:v>84.800727844238196</c:v>
                </c:pt>
                <c:pt idx="12251">
                  <c:v>84.800628662109304</c:v>
                </c:pt>
                <c:pt idx="12252">
                  <c:v>84.800529479980398</c:v>
                </c:pt>
                <c:pt idx="12253">
                  <c:v>84.800430297851506</c:v>
                </c:pt>
                <c:pt idx="12254">
                  <c:v>84.800331115722599</c:v>
                </c:pt>
                <c:pt idx="12255">
                  <c:v>84.800231933593693</c:v>
                </c:pt>
                <c:pt idx="12256">
                  <c:v>84.800140380859304</c:v>
                </c:pt>
                <c:pt idx="12257">
                  <c:v>84.800041198730398</c:v>
                </c:pt>
                <c:pt idx="12258">
                  <c:v>84.799942016601506</c:v>
                </c:pt>
                <c:pt idx="12259">
                  <c:v>84.799842834472599</c:v>
                </c:pt>
                <c:pt idx="12260">
                  <c:v>84.799743652343693</c:v>
                </c:pt>
                <c:pt idx="12261">
                  <c:v>84.799644470214801</c:v>
                </c:pt>
                <c:pt idx="12262">
                  <c:v>84.799545288085895</c:v>
                </c:pt>
                <c:pt idx="12263">
                  <c:v>84.799453735351506</c:v>
                </c:pt>
                <c:pt idx="12264">
                  <c:v>84.799354553222599</c:v>
                </c:pt>
                <c:pt idx="12265">
                  <c:v>84.799255371093693</c:v>
                </c:pt>
                <c:pt idx="12266">
                  <c:v>84.799156188964801</c:v>
                </c:pt>
                <c:pt idx="12267">
                  <c:v>84.799057006835895</c:v>
                </c:pt>
                <c:pt idx="12268">
                  <c:v>84.798957824707003</c:v>
                </c:pt>
                <c:pt idx="12269">
                  <c:v>84.798858642578097</c:v>
                </c:pt>
                <c:pt idx="12270">
                  <c:v>84.798759460449205</c:v>
                </c:pt>
                <c:pt idx="12271">
                  <c:v>84.798667907714801</c:v>
                </c:pt>
                <c:pt idx="12272">
                  <c:v>84.798568725585895</c:v>
                </c:pt>
                <c:pt idx="12273">
                  <c:v>84.798469543457003</c:v>
                </c:pt>
                <c:pt idx="12274">
                  <c:v>84.798370361328097</c:v>
                </c:pt>
                <c:pt idx="12275">
                  <c:v>84.798271179199205</c:v>
                </c:pt>
                <c:pt idx="12276">
                  <c:v>84.798171997070298</c:v>
                </c:pt>
                <c:pt idx="12277">
                  <c:v>84.798080444335895</c:v>
                </c:pt>
                <c:pt idx="12278">
                  <c:v>84.797981262207003</c:v>
                </c:pt>
                <c:pt idx="12279">
                  <c:v>84.797882080078097</c:v>
                </c:pt>
                <c:pt idx="12280">
                  <c:v>84.797782897949205</c:v>
                </c:pt>
                <c:pt idx="12281">
                  <c:v>84.797683715820298</c:v>
                </c:pt>
                <c:pt idx="12282">
                  <c:v>84.797584533691406</c:v>
                </c:pt>
                <c:pt idx="12283">
                  <c:v>84.797492980957003</c:v>
                </c:pt>
                <c:pt idx="12284">
                  <c:v>84.797393798828097</c:v>
                </c:pt>
                <c:pt idx="12285">
                  <c:v>84.797294616699205</c:v>
                </c:pt>
                <c:pt idx="12286">
                  <c:v>84.797195434570298</c:v>
                </c:pt>
                <c:pt idx="12287">
                  <c:v>84.797096252441406</c:v>
                </c:pt>
                <c:pt idx="12288">
                  <c:v>84.7969970703125</c:v>
                </c:pt>
                <c:pt idx="12289">
                  <c:v>84.796905517578097</c:v>
                </c:pt>
                <c:pt idx="12290">
                  <c:v>84.796806335449205</c:v>
                </c:pt>
                <c:pt idx="12291">
                  <c:v>84.796707153320298</c:v>
                </c:pt>
                <c:pt idx="12292">
                  <c:v>84.796607971191406</c:v>
                </c:pt>
                <c:pt idx="12293">
                  <c:v>84.7965087890625</c:v>
                </c:pt>
                <c:pt idx="12294">
                  <c:v>84.796409606933494</c:v>
                </c:pt>
                <c:pt idx="12295">
                  <c:v>84.796318054199205</c:v>
                </c:pt>
                <c:pt idx="12296">
                  <c:v>84.796218872070298</c:v>
                </c:pt>
                <c:pt idx="12297">
                  <c:v>84.796119689941406</c:v>
                </c:pt>
                <c:pt idx="12298">
                  <c:v>84.7960205078125</c:v>
                </c:pt>
                <c:pt idx="12299">
                  <c:v>84.795921325683494</c:v>
                </c:pt>
                <c:pt idx="12300">
                  <c:v>84.795829772949205</c:v>
                </c:pt>
                <c:pt idx="12301">
                  <c:v>84.795730590820298</c:v>
                </c:pt>
                <c:pt idx="12302">
                  <c:v>84.795631408691406</c:v>
                </c:pt>
                <c:pt idx="12303">
                  <c:v>84.7955322265625</c:v>
                </c:pt>
                <c:pt idx="12304">
                  <c:v>84.795433044433494</c:v>
                </c:pt>
                <c:pt idx="12305">
                  <c:v>84.795341491699205</c:v>
                </c:pt>
                <c:pt idx="12306">
                  <c:v>84.795242309570298</c:v>
                </c:pt>
                <c:pt idx="12307">
                  <c:v>84.795143127441406</c:v>
                </c:pt>
                <c:pt idx="12308">
                  <c:v>84.7950439453125</c:v>
                </c:pt>
                <c:pt idx="12309">
                  <c:v>84.794944763183494</c:v>
                </c:pt>
                <c:pt idx="12310">
                  <c:v>84.794853210449205</c:v>
                </c:pt>
                <c:pt idx="12311">
                  <c:v>84.794754028320298</c:v>
                </c:pt>
                <c:pt idx="12312">
                  <c:v>84.794654846191406</c:v>
                </c:pt>
                <c:pt idx="12313">
                  <c:v>84.7945556640625</c:v>
                </c:pt>
                <c:pt idx="12314">
                  <c:v>84.794456481933494</c:v>
                </c:pt>
                <c:pt idx="12315">
                  <c:v>84.794364929199205</c:v>
                </c:pt>
                <c:pt idx="12316">
                  <c:v>84.794265747070298</c:v>
                </c:pt>
                <c:pt idx="12317">
                  <c:v>84.794166564941406</c:v>
                </c:pt>
                <c:pt idx="12318">
                  <c:v>84.7940673828125</c:v>
                </c:pt>
                <c:pt idx="12319">
                  <c:v>84.793975830078097</c:v>
                </c:pt>
                <c:pt idx="12320">
                  <c:v>84.793876647949205</c:v>
                </c:pt>
                <c:pt idx="12321">
                  <c:v>84.793777465820298</c:v>
                </c:pt>
                <c:pt idx="12322">
                  <c:v>84.793678283691406</c:v>
                </c:pt>
                <c:pt idx="12323">
                  <c:v>84.7935791015625</c:v>
                </c:pt>
                <c:pt idx="12324">
                  <c:v>84.793487548828097</c:v>
                </c:pt>
                <c:pt idx="12325">
                  <c:v>84.793388366699205</c:v>
                </c:pt>
                <c:pt idx="12326">
                  <c:v>84.793289184570298</c:v>
                </c:pt>
                <c:pt idx="12327">
                  <c:v>84.793190002441406</c:v>
                </c:pt>
                <c:pt idx="12328">
                  <c:v>84.793098449707003</c:v>
                </c:pt>
                <c:pt idx="12329">
                  <c:v>84.792999267578097</c:v>
                </c:pt>
                <c:pt idx="12330">
                  <c:v>84.792900085449205</c:v>
                </c:pt>
                <c:pt idx="12331">
                  <c:v>84.792800903320298</c:v>
                </c:pt>
                <c:pt idx="12332">
                  <c:v>84.792709350585895</c:v>
                </c:pt>
                <c:pt idx="12333">
                  <c:v>84.792610168457003</c:v>
                </c:pt>
                <c:pt idx="12334">
                  <c:v>84.792510986328097</c:v>
                </c:pt>
                <c:pt idx="12335">
                  <c:v>84.792411804199205</c:v>
                </c:pt>
                <c:pt idx="12336">
                  <c:v>84.792320251464801</c:v>
                </c:pt>
                <c:pt idx="12337">
                  <c:v>84.792221069335895</c:v>
                </c:pt>
                <c:pt idx="12338">
                  <c:v>84.792121887207003</c:v>
                </c:pt>
                <c:pt idx="12339">
                  <c:v>84.792022705078097</c:v>
                </c:pt>
                <c:pt idx="12340">
                  <c:v>84.791931152343693</c:v>
                </c:pt>
                <c:pt idx="12341">
                  <c:v>84.791831970214801</c:v>
                </c:pt>
                <c:pt idx="12342">
                  <c:v>84.791732788085895</c:v>
                </c:pt>
                <c:pt idx="12343">
                  <c:v>84.791633605957003</c:v>
                </c:pt>
                <c:pt idx="12344">
                  <c:v>84.791542053222599</c:v>
                </c:pt>
                <c:pt idx="12345">
                  <c:v>84.791442871093693</c:v>
                </c:pt>
                <c:pt idx="12346">
                  <c:v>84.791343688964801</c:v>
                </c:pt>
                <c:pt idx="12347">
                  <c:v>84.791244506835895</c:v>
                </c:pt>
                <c:pt idx="12348">
                  <c:v>84.791152954101506</c:v>
                </c:pt>
                <c:pt idx="12349">
                  <c:v>84.791053771972599</c:v>
                </c:pt>
                <c:pt idx="12350">
                  <c:v>84.790954589843693</c:v>
                </c:pt>
                <c:pt idx="12351">
                  <c:v>84.790863037109304</c:v>
                </c:pt>
                <c:pt idx="12352">
                  <c:v>84.790763854980398</c:v>
                </c:pt>
                <c:pt idx="12353">
                  <c:v>84.790664672851506</c:v>
                </c:pt>
                <c:pt idx="12354">
                  <c:v>84.790565490722599</c:v>
                </c:pt>
                <c:pt idx="12355">
                  <c:v>84.790473937988196</c:v>
                </c:pt>
                <c:pt idx="12356">
                  <c:v>84.790374755859304</c:v>
                </c:pt>
                <c:pt idx="12357">
                  <c:v>84.790275573730398</c:v>
                </c:pt>
                <c:pt idx="12358">
                  <c:v>84.790184020995994</c:v>
                </c:pt>
                <c:pt idx="12359">
                  <c:v>84.790084838867102</c:v>
                </c:pt>
                <c:pt idx="12360">
                  <c:v>84.789985656738196</c:v>
                </c:pt>
                <c:pt idx="12361">
                  <c:v>84.789886474609304</c:v>
                </c:pt>
                <c:pt idx="12362">
                  <c:v>84.789794921875</c:v>
                </c:pt>
                <c:pt idx="12363">
                  <c:v>84.789695739745994</c:v>
                </c:pt>
                <c:pt idx="12364">
                  <c:v>84.789596557617102</c:v>
                </c:pt>
                <c:pt idx="12365">
                  <c:v>84.789505004882798</c:v>
                </c:pt>
                <c:pt idx="12366">
                  <c:v>84.789405822753906</c:v>
                </c:pt>
                <c:pt idx="12367">
                  <c:v>84.789306640625</c:v>
                </c:pt>
                <c:pt idx="12368">
                  <c:v>84.789215087890597</c:v>
                </c:pt>
                <c:pt idx="12369">
                  <c:v>84.789115905761705</c:v>
                </c:pt>
                <c:pt idx="12370">
                  <c:v>84.789016723632798</c:v>
                </c:pt>
                <c:pt idx="12371">
                  <c:v>84.788917541503906</c:v>
                </c:pt>
                <c:pt idx="12372">
                  <c:v>84.788825988769503</c:v>
                </c:pt>
                <c:pt idx="12373">
                  <c:v>84.788726806640597</c:v>
                </c:pt>
                <c:pt idx="12374">
                  <c:v>84.788627624511705</c:v>
                </c:pt>
                <c:pt idx="12375">
                  <c:v>84.788536071777301</c:v>
                </c:pt>
                <c:pt idx="12376">
                  <c:v>84.788436889648395</c:v>
                </c:pt>
                <c:pt idx="12377">
                  <c:v>84.788337707519503</c:v>
                </c:pt>
                <c:pt idx="12378">
                  <c:v>84.788246154785099</c:v>
                </c:pt>
                <c:pt idx="12379">
                  <c:v>84.788146972656193</c:v>
                </c:pt>
                <c:pt idx="12380">
                  <c:v>84.788047790527301</c:v>
                </c:pt>
                <c:pt idx="12381">
                  <c:v>84.787956237792898</c:v>
                </c:pt>
                <c:pt idx="12382">
                  <c:v>84.787857055664006</c:v>
                </c:pt>
                <c:pt idx="12383">
                  <c:v>84.787757873535099</c:v>
                </c:pt>
                <c:pt idx="12384">
                  <c:v>84.787666320800696</c:v>
                </c:pt>
                <c:pt idx="12385">
                  <c:v>84.787567138671804</c:v>
                </c:pt>
                <c:pt idx="12386">
                  <c:v>84.787467956542898</c:v>
                </c:pt>
                <c:pt idx="12387">
                  <c:v>84.787376403808494</c:v>
                </c:pt>
                <c:pt idx="12388">
                  <c:v>84.787277221679602</c:v>
                </c:pt>
                <c:pt idx="12389">
                  <c:v>84.787178039550696</c:v>
                </c:pt>
                <c:pt idx="12390">
                  <c:v>84.787086486816406</c:v>
                </c:pt>
                <c:pt idx="12391">
                  <c:v>84.7869873046875</c:v>
                </c:pt>
                <c:pt idx="12392">
                  <c:v>84.786888122558494</c:v>
                </c:pt>
                <c:pt idx="12393">
                  <c:v>84.786796569824205</c:v>
                </c:pt>
                <c:pt idx="12394">
                  <c:v>84.786697387695298</c:v>
                </c:pt>
                <c:pt idx="12395">
                  <c:v>84.786598205566406</c:v>
                </c:pt>
                <c:pt idx="12396">
                  <c:v>84.786506652832003</c:v>
                </c:pt>
                <c:pt idx="12397">
                  <c:v>84.786407470703097</c:v>
                </c:pt>
                <c:pt idx="12398">
                  <c:v>84.786308288574205</c:v>
                </c:pt>
                <c:pt idx="12399">
                  <c:v>84.786216735839801</c:v>
                </c:pt>
                <c:pt idx="12400">
                  <c:v>84.786117553710895</c:v>
                </c:pt>
                <c:pt idx="12401">
                  <c:v>84.786018371582003</c:v>
                </c:pt>
                <c:pt idx="12402">
                  <c:v>84.785926818847599</c:v>
                </c:pt>
                <c:pt idx="12403">
                  <c:v>84.785827636718693</c:v>
                </c:pt>
                <c:pt idx="12404">
                  <c:v>84.785736083984304</c:v>
                </c:pt>
                <c:pt idx="12405">
                  <c:v>84.785636901855398</c:v>
                </c:pt>
                <c:pt idx="12406">
                  <c:v>84.785537719726506</c:v>
                </c:pt>
                <c:pt idx="12407">
                  <c:v>84.785446166992102</c:v>
                </c:pt>
                <c:pt idx="12408">
                  <c:v>84.785346984863196</c:v>
                </c:pt>
                <c:pt idx="12409">
                  <c:v>84.785247802734304</c:v>
                </c:pt>
                <c:pt idx="12410">
                  <c:v>84.78515625</c:v>
                </c:pt>
                <c:pt idx="12411">
                  <c:v>84.785057067870994</c:v>
                </c:pt>
                <c:pt idx="12412">
                  <c:v>84.784957885742102</c:v>
                </c:pt>
                <c:pt idx="12413">
                  <c:v>84.784866333007798</c:v>
                </c:pt>
                <c:pt idx="12414">
                  <c:v>84.784767150878906</c:v>
                </c:pt>
                <c:pt idx="12415">
                  <c:v>84.784675598144503</c:v>
                </c:pt>
                <c:pt idx="12416">
                  <c:v>84.784576416015597</c:v>
                </c:pt>
                <c:pt idx="12417">
                  <c:v>84.784477233886705</c:v>
                </c:pt>
                <c:pt idx="12418">
                  <c:v>84.784385681152301</c:v>
                </c:pt>
                <c:pt idx="12419">
                  <c:v>84.784286499023395</c:v>
                </c:pt>
                <c:pt idx="12420">
                  <c:v>84.784194946289006</c:v>
                </c:pt>
                <c:pt idx="12421">
                  <c:v>84.784095764160099</c:v>
                </c:pt>
                <c:pt idx="12422">
                  <c:v>84.783996582031193</c:v>
                </c:pt>
                <c:pt idx="12423">
                  <c:v>84.783905029296804</c:v>
                </c:pt>
                <c:pt idx="12424">
                  <c:v>84.783805847167898</c:v>
                </c:pt>
                <c:pt idx="12425">
                  <c:v>84.783706665039006</c:v>
                </c:pt>
                <c:pt idx="12426">
                  <c:v>84.783615112304602</c:v>
                </c:pt>
                <c:pt idx="12427">
                  <c:v>84.783515930175696</c:v>
                </c:pt>
                <c:pt idx="12428">
                  <c:v>84.783424377441406</c:v>
                </c:pt>
                <c:pt idx="12429">
                  <c:v>84.7833251953125</c:v>
                </c:pt>
                <c:pt idx="12430">
                  <c:v>84.783226013183494</c:v>
                </c:pt>
                <c:pt idx="12431">
                  <c:v>84.783134460449205</c:v>
                </c:pt>
                <c:pt idx="12432">
                  <c:v>84.783035278320298</c:v>
                </c:pt>
                <c:pt idx="12433">
                  <c:v>84.782943725585895</c:v>
                </c:pt>
                <c:pt idx="12434">
                  <c:v>84.782844543457003</c:v>
                </c:pt>
                <c:pt idx="12435">
                  <c:v>84.782752990722599</c:v>
                </c:pt>
                <c:pt idx="12436">
                  <c:v>84.782653808593693</c:v>
                </c:pt>
                <c:pt idx="12437">
                  <c:v>84.782554626464801</c:v>
                </c:pt>
                <c:pt idx="12438">
                  <c:v>84.782463073730398</c:v>
                </c:pt>
                <c:pt idx="12439">
                  <c:v>84.782363891601506</c:v>
                </c:pt>
                <c:pt idx="12440">
                  <c:v>84.782272338867102</c:v>
                </c:pt>
                <c:pt idx="12441">
                  <c:v>84.782173156738196</c:v>
                </c:pt>
                <c:pt idx="12442">
                  <c:v>84.782073974609304</c:v>
                </c:pt>
                <c:pt idx="12443">
                  <c:v>84.781982421875</c:v>
                </c:pt>
                <c:pt idx="12444">
                  <c:v>84.781883239745994</c:v>
                </c:pt>
                <c:pt idx="12445">
                  <c:v>84.781791687011705</c:v>
                </c:pt>
                <c:pt idx="12446">
                  <c:v>84.781692504882798</c:v>
                </c:pt>
                <c:pt idx="12447">
                  <c:v>84.781600952148395</c:v>
                </c:pt>
                <c:pt idx="12448">
                  <c:v>84.781501770019503</c:v>
                </c:pt>
                <c:pt idx="12449">
                  <c:v>84.781402587890597</c:v>
                </c:pt>
                <c:pt idx="12450">
                  <c:v>84.781311035156193</c:v>
                </c:pt>
                <c:pt idx="12451">
                  <c:v>84.781211853027301</c:v>
                </c:pt>
                <c:pt idx="12452">
                  <c:v>84.781120300292898</c:v>
                </c:pt>
                <c:pt idx="12453">
                  <c:v>84.781021118164006</c:v>
                </c:pt>
                <c:pt idx="12454">
                  <c:v>84.780929565429602</c:v>
                </c:pt>
                <c:pt idx="12455">
                  <c:v>84.780830383300696</c:v>
                </c:pt>
                <c:pt idx="12456">
                  <c:v>84.780738830566406</c:v>
                </c:pt>
                <c:pt idx="12457">
                  <c:v>84.7806396484375</c:v>
                </c:pt>
                <c:pt idx="12458">
                  <c:v>84.780540466308494</c:v>
                </c:pt>
                <c:pt idx="12459">
                  <c:v>84.780448913574205</c:v>
                </c:pt>
                <c:pt idx="12460">
                  <c:v>84.780349731445298</c:v>
                </c:pt>
                <c:pt idx="12461">
                  <c:v>84.780258178710895</c:v>
                </c:pt>
                <c:pt idx="12462">
                  <c:v>84.780158996582003</c:v>
                </c:pt>
                <c:pt idx="12463">
                  <c:v>84.780067443847599</c:v>
                </c:pt>
                <c:pt idx="12464">
                  <c:v>84.779968261718693</c:v>
                </c:pt>
                <c:pt idx="12465">
                  <c:v>84.779876708984304</c:v>
                </c:pt>
                <c:pt idx="12466">
                  <c:v>84.779777526855398</c:v>
                </c:pt>
                <c:pt idx="12467">
                  <c:v>84.779685974120994</c:v>
                </c:pt>
                <c:pt idx="12468">
                  <c:v>84.779586791992102</c:v>
                </c:pt>
                <c:pt idx="12469">
                  <c:v>84.779487609863196</c:v>
                </c:pt>
                <c:pt idx="12470">
                  <c:v>84.779396057128906</c:v>
                </c:pt>
                <c:pt idx="12471">
                  <c:v>84.779296875</c:v>
                </c:pt>
                <c:pt idx="12472">
                  <c:v>84.779205322265597</c:v>
                </c:pt>
                <c:pt idx="12473">
                  <c:v>84.779106140136705</c:v>
                </c:pt>
                <c:pt idx="12474">
                  <c:v>84.779014587402301</c:v>
                </c:pt>
                <c:pt idx="12475">
                  <c:v>84.778915405273395</c:v>
                </c:pt>
                <c:pt idx="12476">
                  <c:v>84.778823852539006</c:v>
                </c:pt>
                <c:pt idx="12477">
                  <c:v>84.778724670410099</c:v>
                </c:pt>
                <c:pt idx="12478">
                  <c:v>84.778633117675696</c:v>
                </c:pt>
                <c:pt idx="12479">
                  <c:v>84.778533935546804</c:v>
                </c:pt>
                <c:pt idx="12480">
                  <c:v>84.7784423828125</c:v>
                </c:pt>
                <c:pt idx="12481">
                  <c:v>84.778343200683494</c:v>
                </c:pt>
                <c:pt idx="12482">
                  <c:v>84.778251647949205</c:v>
                </c:pt>
                <c:pt idx="12483">
                  <c:v>84.778152465820298</c:v>
                </c:pt>
                <c:pt idx="12484">
                  <c:v>84.778060913085895</c:v>
                </c:pt>
                <c:pt idx="12485">
                  <c:v>84.777961730957003</c:v>
                </c:pt>
                <c:pt idx="12486">
                  <c:v>84.777870178222599</c:v>
                </c:pt>
                <c:pt idx="12487">
                  <c:v>84.777770996093693</c:v>
                </c:pt>
                <c:pt idx="12488">
                  <c:v>84.777679443359304</c:v>
                </c:pt>
                <c:pt idx="12489">
                  <c:v>84.777580261230398</c:v>
                </c:pt>
                <c:pt idx="12490">
                  <c:v>84.777488708495994</c:v>
                </c:pt>
                <c:pt idx="12491">
                  <c:v>84.777389526367102</c:v>
                </c:pt>
                <c:pt idx="12492">
                  <c:v>84.777297973632798</c:v>
                </c:pt>
                <c:pt idx="12493">
                  <c:v>84.777198791503906</c:v>
                </c:pt>
                <c:pt idx="12494">
                  <c:v>84.777107238769503</c:v>
                </c:pt>
                <c:pt idx="12495">
                  <c:v>84.777008056640597</c:v>
                </c:pt>
                <c:pt idx="12496">
                  <c:v>84.776916503906193</c:v>
                </c:pt>
                <c:pt idx="12497">
                  <c:v>84.776817321777301</c:v>
                </c:pt>
                <c:pt idx="12498">
                  <c:v>84.776725769042898</c:v>
                </c:pt>
                <c:pt idx="12499">
                  <c:v>84.776626586914006</c:v>
                </c:pt>
                <c:pt idx="12500">
                  <c:v>84.776535034179602</c:v>
                </c:pt>
                <c:pt idx="12501">
                  <c:v>84.776435852050696</c:v>
                </c:pt>
                <c:pt idx="12502">
                  <c:v>84.776344299316406</c:v>
                </c:pt>
                <c:pt idx="12503">
                  <c:v>84.7762451171875</c:v>
                </c:pt>
                <c:pt idx="12504">
                  <c:v>84.776153564453097</c:v>
                </c:pt>
                <c:pt idx="12505">
                  <c:v>84.776054382324205</c:v>
                </c:pt>
                <c:pt idx="12506">
                  <c:v>84.775962829589801</c:v>
                </c:pt>
                <c:pt idx="12507">
                  <c:v>84.775863647460895</c:v>
                </c:pt>
                <c:pt idx="12508">
                  <c:v>84.775772094726506</c:v>
                </c:pt>
                <c:pt idx="12509">
                  <c:v>84.775672912597599</c:v>
                </c:pt>
                <c:pt idx="12510">
                  <c:v>84.775581359863196</c:v>
                </c:pt>
                <c:pt idx="12511">
                  <c:v>84.775482177734304</c:v>
                </c:pt>
                <c:pt idx="12512">
                  <c:v>84.775390625</c:v>
                </c:pt>
                <c:pt idx="12513">
                  <c:v>84.775291442870994</c:v>
                </c:pt>
                <c:pt idx="12514">
                  <c:v>84.775199890136705</c:v>
                </c:pt>
                <c:pt idx="12515">
                  <c:v>84.775108337402301</c:v>
                </c:pt>
                <c:pt idx="12516">
                  <c:v>84.775009155273395</c:v>
                </c:pt>
                <c:pt idx="12517">
                  <c:v>84.774917602539006</c:v>
                </c:pt>
                <c:pt idx="12518">
                  <c:v>84.774818420410099</c:v>
                </c:pt>
                <c:pt idx="12519">
                  <c:v>84.774726867675696</c:v>
                </c:pt>
                <c:pt idx="12520">
                  <c:v>84.774627685546804</c:v>
                </c:pt>
                <c:pt idx="12521">
                  <c:v>84.7745361328125</c:v>
                </c:pt>
                <c:pt idx="12522">
                  <c:v>84.774436950683494</c:v>
                </c:pt>
                <c:pt idx="12523">
                  <c:v>84.774345397949205</c:v>
                </c:pt>
                <c:pt idx="12524">
                  <c:v>84.774246215820298</c:v>
                </c:pt>
                <c:pt idx="12525">
                  <c:v>84.774154663085895</c:v>
                </c:pt>
                <c:pt idx="12526">
                  <c:v>84.774063110351506</c:v>
                </c:pt>
                <c:pt idx="12527">
                  <c:v>84.773963928222599</c:v>
                </c:pt>
                <c:pt idx="12528">
                  <c:v>84.773872375488196</c:v>
                </c:pt>
                <c:pt idx="12529">
                  <c:v>84.773773193359304</c:v>
                </c:pt>
                <c:pt idx="12530">
                  <c:v>84.773681640625</c:v>
                </c:pt>
                <c:pt idx="12531">
                  <c:v>84.773582458495994</c:v>
                </c:pt>
                <c:pt idx="12532">
                  <c:v>84.773490905761705</c:v>
                </c:pt>
                <c:pt idx="12533">
                  <c:v>84.773391723632798</c:v>
                </c:pt>
                <c:pt idx="12534">
                  <c:v>84.773300170898395</c:v>
                </c:pt>
                <c:pt idx="12535">
                  <c:v>84.773208618164006</c:v>
                </c:pt>
                <c:pt idx="12536">
                  <c:v>84.773109436035099</c:v>
                </c:pt>
                <c:pt idx="12537">
                  <c:v>84.773017883300696</c:v>
                </c:pt>
                <c:pt idx="12538">
                  <c:v>84.772918701171804</c:v>
                </c:pt>
                <c:pt idx="12539">
                  <c:v>84.7728271484375</c:v>
                </c:pt>
                <c:pt idx="12540">
                  <c:v>84.772727966308494</c:v>
                </c:pt>
                <c:pt idx="12541">
                  <c:v>84.772636413574205</c:v>
                </c:pt>
                <c:pt idx="12542">
                  <c:v>84.772544860839801</c:v>
                </c:pt>
                <c:pt idx="12543">
                  <c:v>84.772445678710895</c:v>
                </c:pt>
                <c:pt idx="12544">
                  <c:v>84.772354125976506</c:v>
                </c:pt>
                <c:pt idx="12545">
                  <c:v>84.772254943847599</c:v>
                </c:pt>
                <c:pt idx="12546">
                  <c:v>84.772163391113196</c:v>
                </c:pt>
                <c:pt idx="12547">
                  <c:v>84.772071838378906</c:v>
                </c:pt>
                <c:pt idx="12548">
                  <c:v>84.77197265625</c:v>
                </c:pt>
                <c:pt idx="12549">
                  <c:v>84.771881103515597</c:v>
                </c:pt>
                <c:pt idx="12550">
                  <c:v>84.771781921386705</c:v>
                </c:pt>
                <c:pt idx="12551">
                  <c:v>84.771690368652301</c:v>
                </c:pt>
                <c:pt idx="12552">
                  <c:v>84.771598815917898</c:v>
                </c:pt>
                <c:pt idx="12553">
                  <c:v>84.771499633789006</c:v>
                </c:pt>
                <c:pt idx="12554">
                  <c:v>84.771408081054602</c:v>
                </c:pt>
                <c:pt idx="12555">
                  <c:v>84.771308898925696</c:v>
                </c:pt>
                <c:pt idx="12556">
                  <c:v>84.771217346191406</c:v>
                </c:pt>
                <c:pt idx="12557">
                  <c:v>84.771125793457003</c:v>
                </c:pt>
                <c:pt idx="12558">
                  <c:v>84.771026611328097</c:v>
                </c:pt>
                <c:pt idx="12559">
                  <c:v>84.770935058593693</c:v>
                </c:pt>
                <c:pt idx="12560">
                  <c:v>84.770835876464801</c:v>
                </c:pt>
                <c:pt idx="12561">
                  <c:v>84.770744323730398</c:v>
                </c:pt>
                <c:pt idx="12562">
                  <c:v>84.770652770995994</c:v>
                </c:pt>
                <c:pt idx="12563">
                  <c:v>84.770553588867102</c:v>
                </c:pt>
                <c:pt idx="12564">
                  <c:v>84.770462036132798</c:v>
                </c:pt>
                <c:pt idx="12565">
                  <c:v>84.770362854003906</c:v>
                </c:pt>
                <c:pt idx="12566">
                  <c:v>84.770271301269503</c:v>
                </c:pt>
                <c:pt idx="12567">
                  <c:v>84.770179748535099</c:v>
                </c:pt>
                <c:pt idx="12568">
                  <c:v>84.770080566406193</c:v>
                </c:pt>
                <c:pt idx="12569">
                  <c:v>84.769989013671804</c:v>
                </c:pt>
                <c:pt idx="12570">
                  <c:v>84.7698974609375</c:v>
                </c:pt>
                <c:pt idx="12571">
                  <c:v>84.769798278808494</c:v>
                </c:pt>
                <c:pt idx="12572">
                  <c:v>84.769706726074205</c:v>
                </c:pt>
                <c:pt idx="12573">
                  <c:v>84.769607543945298</c:v>
                </c:pt>
                <c:pt idx="12574">
                  <c:v>84.769515991210895</c:v>
                </c:pt>
                <c:pt idx="12575">
                  <c:v>84.769424438476506</c:v>
                </c:pt>
                <c:pt idx="12576">
                  <c:v>84.769325256347599</c:v>
                </c:pt>
                <c:pt idx="12577">
                  <c:v>84.769233703613196</c:v>
                </c:pt>
                <c:pt idx="12578">
                  <c:v>84.769142150878906</c:v>
                </c:pt>
                <c:pt idx="12579">
                  <c:v>84.76904296875</c:v>
                </c:pt>
                <c:pt idx="12580">
                  <c:v>84.768951416015597</c:v>
                </c:pt>
                <c:pt idx="12581">
                  <c:v>84.768852233886705</c:v>
                </c:pt>
                <c:pt idx="12582">
                  <c:v>84.768760681152301</c:v>
                </c:pt>
                <c:pt idx="12583">
                  <c:v>84.768669128417898</c:v>
                </c:pt>
                <c:pt idx="12584">
                  <c:v>84.768569946289006</c:v>
                </c:pt>
                <c:pt idx="12585">
                  <c:v>84.768478393554602</c:v>
                </c:pt>
                <c:pt idx="12586">
                  <c:v>84.768386840820298</c:v>
                </c:pt>
                <c:pt idx="12587">
                  <c:v>84.768287658691406</c:v>
                </c:pt>
                <c:pt idx="12588">
                  <c:v>84.768196105957003</c:v>
                </c:pt>
                <c:pt idx="12589">
                  <c:v>84.768104553222599</c:v>
                </c:pt>
                <c:pt idx="12590">
                  <c:v>84.768005371093693</c:v>
                </c:pt>
                <c:pt idx="12591">
                  <c:v>84.767913818359304</c:v>
                </c:pt>
                <c:pt idx="12592">
                  <c:v>84.767822265625</c:v>
                </c:pt>
                <c:pt idx="12593">
                  <c:v>84.767723083495994</c:v>
                </c:pt>
                <c:pt idx="12594">
                  <c:v>84.767631530761705</c:v>
                </c:pt>
                <c:pt idx="12595">
                  <c:v>84.767539978027301</c:v>
                </c:pt>
                <c:pt idx="12596">
                  <c:v>84.767440795898395</c:v>
                </c:pt>
                <c:pt idx="12597">
                  <c:v>84.767349243164006</c:v>
                </c:pt>
                <c:pt idx="12598">
                  <c:v>84.767257690429602</c:v>
                </c:pt>
                <c:pt idx="12599">
                  <c:v>84.767158508300696</c:v>
                </c:pt>
                <c:pt idx="12600">
                  <c:v>84.767066955566406</c:v>
                </c:pt>
                <c:pt idx="12601">
                  <c:v>84.766975402832003</c:v>
                </c:pt>
                <c:pt idx="12602">
                  <c:v>84.766876220703097</c:v>
                </c:pt>
                <c:pt idx="12603">
                  <c:v>84.766784667968693</c:v>
                </c:pt>
                <c:pt idx="12604">
                  <c:v>84.766693115234304</c:v>
                </c:pt>
                <c:pt idx="12605">
                  <c:v>84.766593933105398</c:v>
                </c:pt>
                <c:pt idx="12606">
                  <c:v>84.766502380370994</c:v>
                </c:pt>
                <c:pt idx="12607">
                  <c:v>84.766410827636705</c:v>
                </c:pt>
                <c:pt idx="12608">
                  <c:v>84.766311645507798</c:v>
                </c:pt>
                <c:pt idx="12609">
                  <c:v>84.766220092773395</c:v>
                </c:pt>
                <c:pt idx="12610">
                  <c:v>84.766128540039006</c:v>
                </c:pt>
                <c:pt idx="12611">
                  <c:v>84.766029357910099</c:v>
                </c:pt>
                <c:pt idx="12612">
                  <c:v>84.765937805175696</c:v>
                </c:pt>
                <c:pt idx="12613">
                  <c:v>84.765846252441406</c:v>
                </c:pt>
                <c:pt idx="12614">
                  <c:v>84.7657470703125</c:v>
                </c:pt>
                <c:pt idx="12615">
                  <c:v>84.765655517578097</c:v>
                </c:pt>
                <c:pt idx="12616">
                  <c:v>84.765563964843693</c:v>
                </c:pt>
                <c:pt idx="12617">
                  <c:v>84.765472412109304</c:v>
                </c:pt>
                <c:pt idx="12618">
                  <c:v>84.765373229980398</c:v>
                </c:pt>
                <c:pt idx="12619">
                  <c:v>84.765281677245994</c:v>
                </c:pt>
                <c:pt idx="12620">
                  <c:v>84.765190124511705</c:v>
                </c:pt>
                <c:pt idx="12621">
                  <c:v>84.765090942382798</c:v>
                </c:pt>
                <c:pt idx="12622">
                  <c:v>84.764999389648395</c:v>
                </c:pt>
                <c:pt idx="12623">
                  <c:v>84.764907836914006</c:v>
                </c:pt>
                <c:pt idx="12624">
                  <c:v>84.764808654785099</c:v>
                </c:pt>
                <c:pt idx="12625">
                  <c:v>84.764717102050696</c:v>
                </c:pt>
                <c:pt idx="12626">
                  <c:v>84.764625549316406</c:v>
                </c:pt>
                <c:pt idx="12627">
                  <c:v>84.764533996582003</c:v>
                </c:pt>
                <c:pt idx="12628">
                  <c:v>84.764434814453097</c:v>
                </c:pt>
                <c:pt idx="12629">
                  <c:v>84.764343261718693</c:v>
                </c:pt>
                <c:pt idx="12630">
                  <c:v>84.764251708984304</c:v>
                </c:pt>
                <c:pt idx="12631">
                  <c:v>84.764152526855398</c:v>
                </c:pt>
                <c:pt idx="12632">
                  <c:v>84.764060974120994</c:v>
                </c:pt>
                <c:pt idx="12633">
                  <c:v>84.763969421386705</c:v>
                </c:pt>
                <c:pt idx="12634">
                  <c:v>84.763877868652301</c:v>
                </c:pt>
                <c:pt idx="12635">
                  <c:v>84.763778686523395</c:v>
                </c:pt>
                <c:pt idx="12636">
                  <c:v>84.763687133789006</c:v>
                </c:pt>
                <c:pt idx="12637">
                  <c:v>84.763595581054602</c:v>
                </c:pt>
                <c:pt idx="12638">
                  <c:v>84.763504028320298</c:v>
                </c:pt>
                <c:pt idx="12639">
                  <c:v>84.763404846191406</c:v>
                </c:pt>
                <c:pt idx="12640">
                  <c:v>84.763313293457003</c:v>
                </c:pt>
                <c:pt idx="12641">
                  <c:v>84.763221740722599</c:v>
                </c:pt>
                <c:pt idx="12642">
                  <c:v>84.763122558593693</c:v>
                </c:pt>
                <c:pt idx="12643">
                  <c:v>84.763031005859304</c:v>
                </c:pt>
                <c:pt idx="12644">
                  <c:v>84.762939453125</c:v>
                </c:pt>
                <c:pt idx="12645">
                  <c:v>84.762847900390597</c:v>
                </c:pt>
                <c:pt idx="12646">
                  <c:v>84.762748718261705</c:v>
                </c:pt>
                <c:pt idx="12647">
                  <c:v>84.762657165527301</c:v>
                </c:pt>
                <c:pt idx="12648">
                  <c:v>84.762565612792898</c:v>
                </c:pt>
                <c:pt idx="12649">
                  <c:v>84.762474060058494</c:v>
                </c:pt>
                <c:pt idx="12650">
                  <c:v>84.762374877929602</c:v>
                </c:pt>
                <c:pt idx="12651">
                  <c:v>84.762283325195298</c:v>
                </c:pt>
                <c:pt idx="12652">
                  <c:v>84.762191772460895</c:v>
                </c:pt>
                <c:pt idx="12653">
                  <c:v>84.762100219726506</c:v>
                </c:pt>
                <c:pt idx="12654">
                  <c:v>84.762001037597599</c:v>
                </c:pt>
                <c:pt idx="12655">
                  <c:v>84.761909484863196</c:v>
                </c:pt>
                <c:pt idx="12656">
                  <c:v>84.761817932128906</c:v>
                </c:pt>
                <c:pt idx="12657">
                  <c:v>84.761726379394503</c:v>
                </c:pt>
                <c:pt idx="12658">
                  <c:v>84.761627197265597</c:v>
                </c:pt>
                <c:pt idx="12659">
                  <c:v>84.761535644531193</c:v>
                </c:pt>
                <c:pt idx="12660">
                  <c:v>84.761444091796804</c:v>
                </c:pt>
                <c:pt idx="12661">
                  <c:v>84.7613525390625</c:v>
                </c:pt>
                <c:pt idx="12662">
                  <c:v>84.761260986328097</c:v>
                </c:pt>
                <c:pt idx="12663">
                  <c:v>84.761161804199205</c:v>
                </c:pt>
                <c:pt idx="12664">
                  <c:v>84.761070251464801</c:v>
                </c:pt>
                <c:pt idx="12665">
                  <c:v>84.760978698730398</c:v>
                </c:pt>
                <c:pt idx="12666">
                  <c:v>84.760887145995994</c:v>
                </c:pt>
                <c:pt idx="12667">
                  <c:v>84.760787963867102</c:v>
                </c:pt>
                <c:pt idx="12668">
                  <c:v>84.760696411132798</c:v>
                </c:pt>
                <c:pt idx="12669">
                  <c:v>84.760604858398395</c:v>
                </c:pt>
                <c:pt idx="12670">
                  <c:v>84.760513305664006</c:v>
                </c:pt>
                <c:pt idx="12671">
                  <c:v>84.760414123535099</c:v>
                </c:pt>
                <c:pt idx="12672">
                  <c:v>84.760322570800696</c:v>
                </c:pt>
                <c:pt idx="12673">
                  <c:v>84.760231018066406</c:v>
                </c:pt>
                <c:pt idx="12674">
                  <c:v>84.760139465332003</c:v>
                </c:pt>
                <c:pt idx="12675">
                  <c:v>84.760047912597599</c:v>
                </c:pt>
                <c:pt idx="12676">
                  <c:v>84.759948730468693</c:v>
                </c:pt>
                <c:pt idx="12677">
                  <c:v>84.759857177734304</c:v>
                </c:pt>
                <c:pt idx="12678">
                  <c:v>84.759765625</c:v>
                </c:pt>
                <c:pt idx="12679">
                  <c:v>84.759674072265597</c:v>
                </c:pt>
                <c:pt idx="12680">
                  <c:v>84.759582519531193</c:v>
                </c:pt>
                <c:pt idx="12681">
                  <c:v>84.759483337402301</c:v>
                </c:pt>
                <c:pt idx="12682">
                  <c:v>84.759391784667898</c:v>
                </c:pt>
                <c:pt idx="12683">
                  <c:v>84.759300231933494</c:v>
                </c:pt>
                <c:pt idx="12684">
                  <c:v>84.759208679199205</c:v>
                </c:pt>
                <c:pt idx="12685">
                  <c:v>84.759117126464801</c:v>
                </c:pt>
                <c:pt idx="12686">
                  <c:v>84.759017944335895</c:v>
                </c:pt>
                <c:pt idx="12687">
                  <c:v>84.758926391601506</c:v>
                </c:pt>
                <c:pt idx="12688">
                  <c:v>84.758834838867102</c:v>
                </c:pt>
                <c:pt idx="12689">
                  <c:v>84.758743286132798</c:v>
                </c:pt>
                <c:pt idx="12690">
                  <c:v>84.758651733398395</c:v>
                </c:pt>
                <c:pt idx="12691">
                  <c:v>84.758552551269503</c:v>
                </c:pt>
                <c:pt idx="12692">
                  <c:v>84.758460998535099</c:v>
                </c:pt>
                <c:pt idx="12693">
                  <c:v>84.758369445800696</c:v>
                </c:pt>
                <c:pt idx="12694">
                  <c:v>84.758277893066406</c:v>
                </c:pt>
                <c:pt idx="12695">
                  <c:v>84.758186340332003</c:v>
                </c:pt>
                <c:pt idx="12696">
                  <c:v>84.758087158203097</c:v>
                </c:pt>
                <c:pt idx="12697">
                  <c:v>84.757995605468693</c:v>
                </c:pt>
                <c:pt idx="12698">
                  <c:v>84.757904052734304</c:v>
                </c:pt>
                <c:pt idx="12699">
                  <c:v>84.7578125</c:v>
                </c:pt>
                <c:pt idx="12700">
                  <c:v>84.757720947265597</c:v>
                </c:pt>
                <c:pt idx="12701">
                  <c:v>84.757629394531193</c:v>
                </c:pt>
                <c:pt idx="12702">
                  <c:v>84.757530212402301</c:v>
                </c:pt>
                <c:pt idx="12703">
                  <c:v>84.757438659667898</c:v>
                </c:pt>
                <c:pt idx="12704">
                  <c:v>84.757347106933494</c:v>
                </c:pt>
                <c:pt idx="12705">
                  <c:v>84.757255554199205</c:v>
                </c:pt>
                <c:pt idx="12706">
                  <c:v>84.757164001464801</c:v>
                </c:pt>
                <c:pt idx="12707">
                  <c:v>84.757072448730398</c:v>
                </c:pt>
                <c:pt idx="12708">
                  <c:v>84.756973266601506</c:v>
                </c:pt>
                <c:pt idx="12709">
                  <c:v>84.756881713867102</c:v>
                </c:pt>
                <c:pt idx="12710">
                  <c:v>84.756790161132798</c:v>
                </c:pt>
                <c:pt idx="12711">
                  <c:v>84.756698608398395</c:v>
                </c:pt>
                <c:pt idx="12712">
                  <c:v>84.756607055664006</c:v>
                </c:pt>
                <c:pt idx="12713">
                  <c:v>84.756515502929602</c:v>
                </c:pt>
                <c:pt idx="12714">
                  <c:v>84.756416320800696</c:v>
                </c:pt>
                <c:pt idx="12715">
                  <c:v>84.756324768066406</c:v>
                </c:pt>
                <c:pt idx="12716">
                  <c:v>84.756233215332003</c:v>
                </c:pt>
                <c:pt idx="12717">
                  <c:v>84.756141662597599</c:v>
                </c:pt>
                <c:pt idx="12718">
                  <c:v>84.756050109863196</c:v>
                </c:pt>
                <c:pt idx="12719">
                  <c:v>84.755958557128906</c:v>
                </c:pt>
                <c:pt idx="12720">
                  <c:v>84.755867004394503</c:v>
                </c:pt>
                <c:pt idx="12721">
                  <c:v>84.755767822265597</c:v>
                </c:pt>
                <c:pt idx="12722">
                  <c:v>84.755676269531193</c:v>
                </c:pt>
                <c:pt idx="12723">
                  <c:v>84.755584716796804</c:v>
                </c:pt>
                <c:pt idx="12724">
                  <c:v>84.7554931640625</c:v>
                </c:pt>
                <c:pt idx="12725">
                  <c:v>84.755401611328097</c:v>
                </c:pt>
                <c:pt idx="12726">
                  <c:v>84.755310058593693</c:v>
                </c:pt>
                <c:pt idx="12727">
                  <c:v>84.755218505859304</c:v>
                </c:pt>
                <c:pt idx="12728">
                  <c:v>84.755119323730398</c:v>
                </c:pt>
                <c:pt idx="12729">
                  <c:v>84.755027770995994</c:v>
                </c:pt>
                <c:pt idx="12730">
                  <c:v>84.754936218261705</c:v>
                </c:pt>
                <c:pt idx="12731">
                  <c:v>84.754844665527301</c:v>
                </c:pt>
                <c:pt idx="12732">
                  <c:v>84.754753112792898</c:v>
                </c:pt>
                <c:pt idx="12733">
                  <c:v>84.754661560058494</c:v>
                </c:pt>
                <c:pt idx="12734">
                  <c:v>84.754570007324205</c:v>
                </c:pt>
                <c:pt idx="12735">
                  <c:v>84.754478454589801</c:v>
                </c:pt>
                <c:pt idx="12736">
                  <c:v>84.754379272460895</c:v>
                </c:pt>
                <c:pt idx="12737">
                  <c:v>84.754287719726506</c:v>
                </c:pt>
                <c:pt idx="12738">
                  <c:v>84.754196166992102</c:v>
                </c:pt>
                <c:pt idx="12739">
                  <c:v>84.754104614257798</c:v>
                </c:pt>
                <c:pt idx="12740">
                  <c:v>84.754013061523395</c:v>
                </c:pt>
                <c:pt idx="12741">
                  <c:v>84.753921508789006</c:v>
                </c:pt>
                <c:pt idx="12742">
                  <c:v>84.753829956054602</c:v>
                </c:pt>
                <c:pt idx="12743">
                  <c:v>84.753738403320298</c:v>
                </c:pt>
                <c:pt idx="12744">
                  <c:v>84.753646850585895</c:v>
                </c:pt>
                <c:pt idx="12745">
                  <c:v>84.753547668457003</c:v>
                </c:pt>
                <c:pt idx="12746">
                  <c:v>84.753456115722599</c:v>
                </c:pt>
                <c:pt idx="12747">
                  <c:v>84.753364562988196</c:v>
                </c:pt>
                <c:pt idx="12748">
                  <c:v>84.753273010253906</c:v>
                </c:pt>
                <c:pt idx="12749">
                  <c:v>84.753181457519503</c:v>
                </c:pt>
                <c:pt idx="12750">
                  <c:v>84.753089904785099</c:v>
                </c:pt>
                <c:pt idx="12751">
                  <c:v>84.752998352050696</c:v>
                </c:pt>
                <c:pt idx="12752">
                  <c:v>84.752906799316406</c:v>
                </c:pt>
                <c:pt idx="12753">
                  <c:v>84.752815246582003</c:v>
                </c:pt>
                <c:pt idx="12754">
                  <c:v>84.752723693847599</c:v>
                </c:pt>
                <c:pt idx="12755">
                  <c:v>84.752624511718693</c:v>
                </c:pt>
                <c:pt idx="12756">
                  <c:v>84.752532958984304</c:v>
                </c:pt>
                <c:pt idx="12757">
                  <c:v>84.75244140625</c:v>
                </c:pt>
                <c:pt idx="12758">
                  <c:v>84.752349853515597</c:v>
                </c:pt>
                <c:pt idx="12759">
                  <c:v>84.752258300781193</c:v>
                </c:pt>
                <c:pt idx="12760">
                  <c:v>84.752166748046804</c:v>
                </c:pt>
                <c:pt idx="12761">
                  <c:v>84.7520751953125</c:v>
                </c:pt>
                <c:pt idx="12762">
                  <c:v>84.751983642578097</c:v>
                </c:pt>
                <c:pt idx="12763">
                  <c:v>84.751892089843693</c:v>
                </c:pt>
                <c:pt idx="12764">
                  <c:v>84.751800537109304</c:v>
                </c:pt>
                <c:pt idx="12765">
                  <c:v>84.751708984375</c:v>
                </c:pt>
                <c:pt idx="12766">
                  <c:v>84.751617431640597</c:v>
                </c:pt>
                <c:pt idx="12767">
                  <c:v>84.751518249511705</c:v>
                </c:pt>
                <c:pt idx="12768">
                  <c:v>84.751426696777301</c:v>
                </c:pt>
                <c:pt idx="12769">
                  <c:v>84.751335144042898</c:v>
                </c:pt>
                <c:pt idx="12770">
                  <c:v>84.751243591308494</c:v>
                </c:pt>
                <c:pt idx="12771">
                  <c:v>84.751152038574205</c:v>
                </c:pt>
                <c:pt idx="12772">
                  <c:v>84.751060485839801</c:v>
                </c:pt>
                <c:pt idx="12773">
                  <c:v>84.750968933105398</c:v>
                </c:pt>
                <c:pt idx="12774">
                  <c:v>84.750877380370994</c:v>
                </c:pt>
                <c:pt idx="12775">
                  <c:v>84.750785827636705</c:v>
                </c:pt>
                <c:pt idx="12776">
                  <c:v>84.750694274902301</c:v>
                </c:pt>
                <c:pt idx="12777">
                  <c:v>84.750602722167898</c:v>
                </c:pt>
                <c:pt idx="12778">
                  <c:v>84.750511169433494</c:v>
                </c:pt>
                <c:pt idx="12779">
                  <c:v>84.750419616699205</c:v>
                </c:pt>
                <c:pt idx="12780">
                  <c:v>84.750328063964801</c:v>
                </c:pt>
                <c:pt idx="12781">
                  <c:v>84.750236511230398</c:v>
                </c:pt>
                <c:pt idx="12782">
                  <c:v>84.750144958495994</c:v>
                </c:pt>
                <c:pt idx="12783">
                  <c:v>84.750045776367102</c:v>
                </c:pt>
                <c:pt idx="12784">
                  <c:v>84.749954223632798</c:v>
                </c:pt>
                <c:pt idx="12785">
                  <c:v>84.749862670898395</c:v>
                </c:pt>
                <c:pt idx="12786">
                  <c:v>84.749771118164006</c:v>
                </c:pt>
                <c:pt idx="12787">
                  <c:v>84.749679565429602</c:v>
                </c:pt>
                <c:pt idx="12788">
                  <c:v>84.749588012695298</c:v>
                </c:pt>
                <c:pt idx="12789">
                  <c:v>84.749496459960895</c:v>
                </c:pt>
                <c:pt idx="12790">
                  <c:v>84.749404907226506</c:v>
                </c:pt>
                <c:pt idx="12791">
                  <c:v>84.749313354492102</c:v>
                </c:pt>
                <c:pt idx="12792">
                  <c:v>84.749221801757798</c:v>
                </c:pt>
                <c:pt idx="12793">
                  <c:v>84.749130249023395</c:v>
                </c:pt>
                <c:pt idx="12794">
                  <c:v>84.749038696289006</c:v>
                </c:pt>
                <c:pt idx="12795">
                  <c:v>84.748947143554602</c:v>
                </c:pt>
                <c:pt idx="12796">
                  <c:v>84.748855590820298</c:v>
                </c:pt>
                <c:pt idx="12797">
                  <c:v>84.748764038085895</c:v>
                </c:pt>
                <c:pt idx="12798">
                  <c:v>84.748672485351506</c:v>
                </c:pt>
                <c:pt idx="12799">
                  <c:v>84.748580932617102</c:v>
                </c:pt>
                <c:pt idx="12800">
                  <c:v>84.748489379882798</c:v>
                </c:pt>
                <c:pt idx="12801">
                  <c:v>84.748397827148395</c:v>
                </c:pt>
                <c:pt idx="12802">
                  <c:v>84.748306274414006</c:v>
                </c:pt>
                <c:pt idx="12803">
                  <c:v>84.748214721679602</c:v>
                </c:pt>
                <c:pt idx="12804">
                  <c:v>84.748123168945298</c:v>
                </c:pt>
                <c:pt idx="12805">
                  <c:v>84.748031616210895</c:v>
                </c:pt>
                <c:pt idx="12806">
                  <c:v>84.747940063476506</c:v>
                </c:pt>
                <c:pt idx="12807">
                  <c:v>84.747848510742102</c:v>
                </c:pt>
                <c:pt idx="12808">
                  <c:v>84.747756958007798</c:v>
                </c:pt>
                <c:pt idx="12809">
                  <c:v>84.747665405273395</c:v>
                </c:pt>
                <c:pt idx="12810">
                  <c:v>84.747573852539006</c:v>
                </c:pt>
                <c:pt idx="12811">
                  <c:v>84.747482299804602</c:v>
                </c:pt>
                <c:pt idx="12812">
                  <c:v>84.747390747070298</c:v>
                </c:pt>
                <c:pt idx="12813">
                  <c:v>84.747299194335895</c:v>
                </c:pt>
                <c:pt idx="12814">
                  <c:v>84.747207641601506</c:v>
                </c:pt>
                <c:pt idx="12815">
                  <c:v>84.747116088867102</c:v>
                </c:pt>
                <c:pt idx="12816">
                  <c:v>84.747024536132798</c:v>
                </c:pt>
                <c:pt idx="12817">
                  <c:v>84.746932983398395</c:v>
                </c:pt>
                <c:pt idx="12818">
                  <c:v>84.746841430664006</c:v>
                </c:pt>
                <c:pt idx="12819">
                  <c:v>84.746749877929602</c:v>
                </c:pt>
                <c:pt idx="12820">
                  <c:v>84.746658325195298</c:v>
                </c:pt>
                <c:pt idx="12821">
                  <c:v>84.746566772460895</c:v>
                </c:pt>
                <c:pt idx="12822">
                  <c:v>84.746475219726506</c:v>
                </c:pt>
                <c:pt idx="12823">
                  <c:v>84.746383666992102</c:v>
                </c:pt>
                <c:pt idx="12824">
                  <c:v>84.746292114257798</c:v>
                </c:pt>
                <c:pt idx="12825">
                  <c:v>84.746200561523395</c:v>
                </c:pt>
                <c:pt idx="12826">
                  <c:v>84.746109008789006</c:v>
                </c:pt>
                <c:pt idx="12827">
                  <c:v>84.746017456054602</c:v>
                </c:pt>
                <c:pt idx="12828">
                  <c:v>84.745925903320298</c:v>
                </c:pt>
                <c:pt idx="12829">
                  <c:v>84.745834350585895</c:v>
                </c:pt>
                <c:pt idx="12830">
                  <c:v>84.745742797851506</c:v>
                </c:pt>
                <c:pt idx="12831">
                  <c:v>84.745651245117102</c:v>
                </c:pt>
                <c:pt idx="12832">
                  <c:v>84.745559692382798</c:v>
                </c:pt>
                <c:pt idx="12833">
                  <c:v>84.745468139648395</c:v>
                </c:pt>
                <c:pt idx="12834">
                  <c:v>84.745376586914006</c:v>
                </c:pt>
                <c:pt idx="12835">
                  <c:v>84.745285034179602</c:v>
                </c:pt>
                <c:pt idx="12836">
                  <c:v>84.745193481445298</c:v>
                </c:pt>
                <c:pt idx="12837">
                  <c:v>84.745101928710895</c:v>
                </c:pt>
                <c:pt idx="12838">
                  <c:v>84.745010375976506</c:v>
                </c:pt>
                <c:pt idx="12839">
                  <c:v>84.744918823242102</c:v>
                </c:pt>
                <c:pt idx="12840">
                  <c:v>84.744827270507798</c:v>
                </c:pt>
                <c:pt idx="12841">
                  <c:v>84.744735717773395</c:v>
                </c:pt>
                <c:pt idx="12842">
                  <c:v>84.744644165039006</c:v>
                </c:pt>
                <c:pt idx="12843">
                  <c:v>84.744552612304602</c:v>
                </c:pt>
                <c:pt idx="12844">
                  <c:v>84.744461059570298</c:v>
                </c:pt>
                <c:pt idx="12845">
                  <c:v>84.744369506835895</c:v>
                </c:pt>
                <c:pt idx="12846">
                  <c:v>84.744277954101506</c:v>
                </c:pt>
                <c:pt idx="12847">
                  <c:v>84.744186401367102</c:v>
                </c:pt>
                <c:pt idx="12848">
                  <c:v>84.744094848632798</c:v>
                </c:pt>
                <c:pt idx="12849">
                  <c:v>84.744010925292898</c:v>
                </c:pt>
                <c:pt idx="12850">
                  <c:v>84.743919372558494</c:v>
                </c:pt>
                <c:pt idx="12851">
                  <c:v>84.743827819824205</c:v>
                </c:pt>
                <c:pt idx="12852">
                  <c:v>84.743736267089801</c:v>
                </c:pt>
                <c:pt idx="12853">
                  <c:v>84.743644714355398</c:v>
                </c:pt>
                <c:pt idx="12854">
                  <c:v>84.743553161620994</c:v>
                </c:pt>
                <c:pt idx="12855">
                  <c:v>84.743461608886705</c:v>
                </c:pt>
                <c:pt idx="12856">
                  <c:v>84.743370056152301</c:v>
                </c:pt>
                <c:pt idx="12857">
                  <c:v>84.743278503417898</c:v>
                </c:pt>
                <c:pt idx="12858">
                  <c:v>84.743186950683494</c:v>
                </c:pt>
                <c:pt idx="12859">
                  <c:v>84.743095397949205</c:v>
                </c:pt>
                <c:pt idx="12860">
                  <c:v>84.743003845214801</c:v>
                </c:pt>
                <c:pt idx="12861">
                  <c:v>84.742912292480398</c:v>
                </c:pt>
                <c:pt idx="12862">
                  <c:v>84.742820739745994</c:v>
                </c:pt>
                <c:pt idx="12863">
                  <c:v>84.742729187011705</c:v>
                </c:pt>
                <c:pt idx="12864">
                  <c:v>84.742637634277301</c:v>
                </c:pt>
                <c:pt idx="12865">
                  <c:v>84.7425537109375</c:v>
                </c:pt>
                <c:pt idx="12866">
                  <c:v>84.742462158203097</c:v>
                </c:pt>
                <c:pt idx="12867">
                  <c:v>84.742370605468693</c:v>
                </c:pt>
                <c:pt idx="12868">
                  <c:v>84.742279052734304</c:v>
                </c:pt>
                <c:pt idx="12869">
                  <c:v>84.7421875</c:v>
                </c:pt>
                <c:pt idx="12870">
                  <c:v>84.742095947265597</c:v>
                </c:pt>
                <c:pt idx="12871">
                  <c:v>84.742004394531193</c:v>
                </c:pt>
                <c:pt idx="12872">
                  <c:v>84.741912841796804</c:v>
                </c:pt>
                <c:pt idx="12873">
                  <c:v>84.7418212890625</c:v>
                </c:pt>
                <c:pt idx="12874">
                  <c:v>84.741729736328097</c:v>
                </c:pt>
                <c:pt idx="12875">
                  <c:v>84.741638183593693</c:v>
                </c:pt>
                <c:pt idx="12876">
                  <c:v>84.741546630859304</c:v>
                </c:pt>
                <c:pt idx="12877">
                  <c:v>84.741455078125</c:v>
                </c:pt>
                <c:pt idx="12878">
                  <c:v>84.741371154785099</c:v>
                </c:pt>
                <c:pt idx="12879">
                  <c:v>84.741279602050696</c:v>
                </c:pt>
                <c:pt idx="12880">
                  <c:v>84.741188049316406</c:v>
                </c:pt>
                <c:pt idx="12881">
                  <c:v>84.741096496582003</c:v>
                </c:pt>
                <c:pt idx="12882">
                  <c:v>84.741004943847599</c:v>
                </c:pt>
                <c:pt idx="12883">
                  <c:v>84.740913391113196</c:v>
                </c:pt>
                <c:pt idx="12884">
                  <c:v>84.740821838378906</c:v>
                </c:pt>
                <c:pt idx="12885">
                  <c:v>84.740730285644503</c:v>
                </c:pt>
                <c:pt idx="12886">
                  <c:v>84.740638732910099</c:v>
                </c:pt>
                <c:pt idx="12887">
                  <c:v>84.740547180175696</c:v>
                </c:pt>
                <c:pt idx="12888">
                  <c:v>84.740463256835895</c:v>
                </c:pt>
                <c:pt idx="12889">
                  <c:v>84.740371704101506</c:v>
                </c:pt>
                <c:pt idx="12890">
                  <c:v>84.740280151367102</c:v>
                </c:pt>
                <c:pt idx="12891">
                  <c:v>84.740188598632798</c:v>
                </c:pt>
                <c:pt idx="12892">
                  <c:v>84.740097045898395</c:v>
                </c:pt>
                <c:pt idx="12893">
                  <c:v>84.740005493164006</c:v>
                </c:pt>
                <c:pt idx="12894">
                  <c:v>84.739913940429602</c:v>
                </c:pt>
                <c:pt idx="12895">
                  <c:v>84.739822387695298</c:v>
                </c:pt>
                <c:pt idx="12896">
                  <c:v>84.739730834960895</c:v>
                </c:pt>
                <c:pt idx="12897">
                  <c:v>84.739646911620994</c:v>
                </c:pt>
                <c:pt idx="12898">
                  <c:v>84.739555358886705</c:v>
                </c:pt>
                <c:pt idx="12899">
                  <c:v>84.739463806152301</c:v>
                </c:pt>
                <c:pt idx="12900">
                  <c:v>84.739372253417898</c:v>
                </c:pt>
                <c:pt idx="12901">
                  <c:v>84.739280700683494</c:v>
                </c:pt>
                <c:pt idx="12902">
                  <c:v>84.739189147949205</c:v>
                </c:pt>
                <c:pt idx="12903">
                  <c:v>84.739097595214801</c:v>
                </c:pt>
                <c:pt idx="12904">
                  <c:v>84.739013671875</c:v>
                </c:pt>
                <c:pt idx="12905">
                  <c:v>84.738922119140597</c:v>
                </c:pt>
                <c:pt idx="12906">
                  <c:v>84.738830566406193</c:v>
                </c:pt>
                <c:pt idx="12907">
                  <c:v>84.738739013671804</c:v>
                </c:pt>
                <c:pt idx="12908">
                  <c:v>84.7386474609375</c:v>
                </c:pt>
                <c:pt idx="12909">
                  <c:v>84.738555908203097</c:v>
                </c:pt>
                <c:pt idx="12910">
                  <c:v>84.738464355468693</c:v>
                </c:pt>
                <c:pt idx="12911">
                  <c:v>84.738372802734304</c:v>
                </c:pt>
                <c:pt idx="12912">
                  <c:v>84.738288879394503</c:v>
                </c:pt>
                <c:pt idx="12913">
                  <c:v>84.738197326660099</c:v>
                </c:pt>
                <c:pt idx="12914">
                  <c:v>84.738105773925696</c:v>
                </c:pt>
                <c:pt idx="12915">
                  <c:v>84.738014221191406</c:v>
                </c:pt>
                <c:pt idx="12916">
                  <c:v>84.737922668457003</c:v>
                </c:pt>
                <c:pt idx="12917">
                  <c:v>84.737831115722599</c:v>
                </c:pt>
                <c:pt idx="12918">
                  <c:v>84.737739562988196</c:v>
                </c:pt>
                <c:pt idx="12919">
                  <c:v>84.737655639648395</c:v>
                </c:pt>
                <c:pt idx="12920">
                  <c:v>84.737564086914006</c:v>
                </c:pt>
                <c:pt idx="12921">
                  <c:v>84.737472534179602</c:v>
                </c:pt>
                <c:pt idx="12922">
                  <c:v>84.737380981445298</c:v>
                </c:pt>
                <c:pt idx="12923">
                  <c:v>84.737289428710895</c:v>
                </c:pt>
                <c:pt idx="12924">
                  <c:v>84.737197875976506</c:v>
                </c:pt>
                <c:pt idx="12925">
                  <c:v>84.737113952636705</c:v>
                </c:pt>
                <c:pt idx="12926">
                  <c:v>84.737022399902301</c:v>
                </c:pt>
                <c:pt idx="12927">
                  <c:v>84.736930847167898</c:v>
                </c:pt>
                <c:pt idx="12928">
                  <c:v>84.736839294433494</c:v>
                </c:pt>
                <c:pt idx="12929">
                  <c:v>84.736747741699205</c:v>
                </c:pt>
                <c:pt idx="12930">
                  <c:v>84.736656188964801</c:v>
                </c:pt>
                <c:pt idx="12931">
                  <c:v>84.736572265625</c:v>
                </c:pt>
                <c:pt idx="12932">
                  <c:v>84.736480712890597</c:v>
                </c:pt>
                <c:pt idx="12933">
                  <c:v>84.736389160156193</c:v>
                </c:pt>
                <c:pt idx="12934">
                  <c:v>84.736297607421804</c:v>
                </c:pt>
                <c:pt idx="12935">
                  <c:v>84.7362060546875</c:v>
                </c:pt>
                <c:pt idx="12936">
                  <c:v>84.736114501953097</c:v>
                </c:pt>
                <c:pt idx="12937">
                  <c:v>84.736030578613196</c:v>
                </c:pt>
                <c:pt idx="12938">
                  <c:v>84.735939025878906</c:v>
                </c:pt>
                <c:pt idx="12939">
                  <c:v>84.735847473144503</c:v>
                </c:pt>
                <c:pt idx="12940">
                  <c:v>84.735755920410099</c:v>
                </c:pt>
                <c:pt idx="12941">
                  <c:v>84.735664367675696</c:v>
                </c:pt>
                <c:pt idx="12942">
                  <c:v>84.735580444335895</c:v>
                </c:pt>
                <c:pt idx="12943">
                  <c:v>84.735488891601506</c:v>
                </c:pt>
                <c:pt idx="12944">
                  <c:v>84.735397338867102</c:v>
                </c:pt>
                <c:pt idx="12945">
                  <c:v>84.735305786132798</c:v>
                </c:pt>
                <c:pt idx="12946">
                  <c:v>84.735214233398395</c:v>
                </c:pt>
                <c:pt idx="12947">
                  <c:v>84.735130310058494</c:v>
                </c:pt>
                <c:pt idx="12948">
                  <c:v>84.735038757324205</c:v>
                </c:pt>
                <c:pt idx="12949">
                  <c:v>84.734947204589801</c:v>
                </c:pt>
                <c:pt idx="12950">
                  <c:v>84.734855651855398</c:v>
                </c:pt>
                <c:pt idx="12951">
                  <c:v>84.734764099120994</c:v>
                </c:pt>
                <c:pt idx="12952">
                  <c:v>84.734680175781193</c:v>
                </c:pt>
                <c:pt idx="12953">
                  <c:v>84.734588623046804</c:v>
                </c:pt>
                <c:pt idx="12954">
                  <c:v>84.7344970703125</c:v>
                </c:pt>
                <c:pt idx="12955">
                  <c:v>84.734405517578097</c:v>
                </c:pt>
                <c:pt idx="12956">
                  <c:v>84.734313964843693</c:v>
                </c:pt>
                <c:pt idx="12957">
                  <c:v>84.734230041503906</c:v>
                </c:pt>
                <c:pt idx="12958">
                  <c:v>84.734138488769503</c:v>
                </c:pt>
                <c:pt idx="12959">
                  <c:v>84.734046936035099</c:v>
                </c:pt>
                <c:pt idx="12960">
                  <c:v>84.733955383300696</c:v>
                </c:pt>
                <c:pt idx="12961">
                  <c:v>84.733863830566406</c:v>
                </c:pt>
                <c:pt idx="12962">
                  <c:v>84.733779907226506</c:v>
                </c:pt>
                <c:pt idx="12963">
                  <c:v>84.733688354492102</c:v>
                </c:pt>
                <c:pt idx="12964">
                  <c:v>84.733596801757798</c:v>
                </c:pt>
                <c:pt idx="12965">
                  <c:v>84.733505249023395</c:v>
                </c:pt>
                <c:pt idx="12966">
                  <c:v>84.733413696289006</c:v>
                </c:pt>
                <c:pt idx="12967">
                  <c:v>84.733329772949205</c:v>
                </c:pt>
                <c:pt idx="12968">
                  <c:v>84.733238220214801</c:v>
                </c:pt>
                <c:pt idx="12969">
                  <c:v>84.733146667480398</c:v>
                </c:pt>
                <c:pt idx="12970">
                  <c:v>84.733055114745994</c:v>
                </c:pt>
                <c:pt idx="12971">
                  <c:v>84.732971191406193</c:v>
                </c:pt>
                <c:pt idx="12972">
                  <c:v>84.732879638671804</c:v>
                </c:pt>
                <c:pt idx="12973">
                  <c:v>84.7327880859375</c:v>
                </c:pt>
                <c:pt idx="12974">
                  <c:v>84.732696533203097</c:v>
                </c:pt>
                <c:pt idx="12975">
                  <c:v>84.732612609863196</c:v>
                </c:pt>
                <c:pt idx="12976">
                  <c:v>84.732521057128906</c:v>
                </c:pt>
                <c:pt idx="12977">
                  <c:v>84.732429504394503</c:v>
                </c:pt>
                <c:pt idx="12978">
                  <c:v>84.732337951660099</c:v>
                </c:pt>
                <c:pt idx="12979">
                  <c:v>84.732254028320298</c:v>
                </c:pt>
                <c:pt idx="12980">
                  <c:v>84.732162475585895</c:v>
                </c:pt>
                <c:pt idx="12981">
                  <c:v>84.732070922851506</c:v>
                </c:pt>
                <c:pt idx="12982">
                  <c:v>84.731979370117102</c:v>
                </c:pt>
                <c:pt idx="12983">
                  <c:v>84.731887817382798</c:v>
                </c:pt>
                <c:pt idx="12984">
                  <c:v>84.731803894042898</c:v>
                </c:pt>
                <c:pt idx="12985">
                  <c:v>84.731712341308494</c:v>
                </c:pt>
                <c:pt idx="12986">
                  <c:v>84.731620788574205</c:v>
                </c:pt>
                <c:pt idx="12987">
                  <c:v>84.731529235839801</c:v>
                </c:pt>
                <c:pt idx="12988">
                  <c:v>84.7314453125</c:v>
                </c:pt>
                <c:pt idx="12989">
                  <c:v>84.731353759765597</c:v>
                </c:pt>
                <c:pt idx="12990">
                  <c:v>84.731262207031193</c:v>
                </c:pt>
                <c:pt idx="12991">
                  <c:v>84.731178283691406</c:v>
                </c:pt>
                <c:pt idx="12992">
                  <c:v>84.731086730957003</c:v>
                </c:pt>
                <c:pt idx="12993">
                  <c:v>84.730995178222599</c:v>
                </c:pt>
                <c:pt idx="12994">
                  <c:v>84.730903625488196</c:v>
                </c:pt>
                <c:pt idx="12995">
                  <c:v>84.730819702148395</c:v>
                </c:pt>
                <c:pt idx="12996">
                  <c:v>84.730728149414006</c:v>
                </c:pt>
                <c:pt idx="12997">
                  <c:v>84.730636596679602</c:v>
                </c:pt>
                <c:pt idx="12998">
                  <c:v>84.730545043945298</c:v>
                </c:pt>
                <c:pt idx="12999">
                  <c:v>84.730461120605398</c:v>
                </c:pt>
                <c:pt idx="13000">
                  <c:v>84.730369567870994</c:v>
                </c:pt>
                <c:pt idx="13001">
                  <c:v>84.730278015136705</c:v>
                </c:pt>
                <c:pt idx="13002">
                  <c:v>84.730186462402301</c:v>
                </c:pt>
                <c:pt idx="13003">
                  <c:v>84.7301025390625</c:v>
                </c:pt>
                <c:pt idx="13004">
                  <c:v>84.730010986328097</c:v>
                </c:pt>
                <c:pt idx="13005">
                  <c:v>84.729919433593693</c:v>
                </c:pt>
                <c:pt idx="13006">
                  <c:v>84.729835510253906</c:v>
                </c:pt>
                <c:pt idx="13007">
                  <c:v>84.729743957519503</c:v>
                </c:pt>
                <c:pt idx="13008">
                  <c:v>84.729652404785099</c:v>
                </c:pt>
                <c:pt idx="13009">
                  <c:v>84.729560852050696</c:v>
                </c:pt>
                <c:pt idx="13010">
                  <c:v>84.729476928710895</c:v>
                </c:pt>
                <c:pt idx="13011">
                  <c:v>84.729385375976506</c:v>
                </c:pt>
                <c:pt idx="13012">
                  <c:v>84.729293823242102</c:v>
                </c:pt>
                <c:pt idx="13013">
                  <c:v>84.729209899902301</c:v>
                </c:pt>
                <c:pt idx="13014">
                  <c:v>84.729118347167898</c:v>
                </c:pt>
                <c:pt idx="13015">
                  <c:v>84.729026794433494</c:v>
                </c:pt>
                <c:pt idx="13016">
                  <c:v>84.728935241699205</c:v>
                </c:pt>
                <c:pt idx="13017">
                  <c:v>84.728851318359304</c:v>
                </c:pt>
                <c:pt idx="13018">
                  <c:v>84.728759765625</c:v>
                </c:pt>
                <c:pt idx="13019">
                  <c:v>84.728668212890597</c:v>
                </c:pt>
                <c:pt idx="13020">
                  <c:v>84.728584289550696</c:v>
                </c:pt>
                <c:pt idx="13021">
                  <c:v>84.728492736816406</c:v>
                </c:pt>
                <c:pt idx="13022">
                  <c:v>84.728401184082003</c:v>
                </c:pt>
                <c:pt idx="13023">
                  <c:v>84.728317260742102</c:v>
                </c:pt>
                <c:pt idx="13024">
                  <c:v>84.728225708007798</c:v>
                </c:pt>
                <c:pt idx="13025">
                  <c:v>84.728134155273395</c:v>
                </c:pt>
                <c:pt idx="13026">
                  <c:v>84.728042602539006</c:v>
                </c:pt>
                <c:pt idx="13027">
                  <c:v>84.727958679199205</c:v>
                </c:pt>
                <c:pt idx="13028">
                  <c:v>84.727867126464801</c:v>
                </c:pt>
                <c:pt idx="13029">
                  <c:v>84.727775573730398</c:v>
                </c:pt>
                <c:pt idx="13030">
                  <c:v>84.727691650390597</c:v>
                </c:pt>
                <c:pt idx="13031">
                  <c:v>84.727600097656193</c:v>
                </c:pt>
                <c:pt idx="13032">
                  <c:v>84.727508544921804</c:v>
                </c:pt>
                <c:pt idx="13033">
                  <c:v>84.727424621582003</c:v>
                </c:pt>
                <c:pt idx="13034">
                  <c:v>84.727333068847599</c:v>
                </c:pt>
                <c:pt idx="13035">
                  <c:v>84.727241516113196</c:v>
                </c:pt>
                <c:pt idx="13036">
                  <c:v>84.727157592773395</c:v>
                </c:pt>
                <c:pt idx="13037">
                  <c:v>84.727066040039006</c:v>
                </c:pt>
                <c:pt idx="13038">
                  <c:v>84.726974487304602</c:v>
                </c:pt>
                <c:pt idx="13039">
                  <c:v>84.726890563964801</c:v>
                </c:pt>
                <c:pt idx="13040">
                  <c:v>84.726799011230398</c:v>
                </c:pt>
                <c:pt idx="13041">
                  <c:v>84.726707458495994</c:v>
                </c:pt>
                <c:pt idx="13042">
                  <c:v>84.726623535156193</c:v>
                </c:pt>
                <c:pt idx="13043">
                  <c:v>84.726531982421804</c:v>
                </c:pt>
                <c:pt idx="13044">
                  <c:v>84.7264404296875</c:v>
                </c:pt>
                <c:pt idx="13045">
                  <c:v>84.726356506347599</c:v>
                </c:pt>
                <c:pt idx="13046">
                  <c:v>84.726264953613196</c:v>
                </c:pt>
                <c:pt idx="13047">
                  <c:v>84.726173400878906</c:v>
                </c:pt>
                <c:pt idx="13048">
                  <c:v>84.726089477539006</c:v>
                </c:pt>
                <c:pt idx="13049">
                  <c:v>84.725997924804602</c:v>
                </c:pt>
                <c:pt idx="13050">
                  <c:v>84.725906372070298</c:v>
                </c:pt>
                <c:pt idx="13051">
                  <c:v>84.725822448730398</c:v>
                </c:pt>
                <c:pt idx="13052">
                  <c:v>84.725730895995994</c:v>
                </c:pt>
                <c:pt idx="13053">
                  <c:v>84.725639343261705</c:v>
                </c:pt>
                <c:pt idx="13054">
                  <c:v>84.725555419921804</c:v>
                </c:pt>
                <c:pt idx="13055">
                  <c:v>84.7254638671875</c:v>
                </c:pt>
                <c:pt idx="13056">
                  <c:v>84.725372314453097</c:v>
                </c:pt>
                <c:pt idx="13057">
                  <c:v>84.725288391113196</c:v>
                </c:pt>
                <c:pt idx="13058">
                  <c:v>84.725196838378906</c:v>
                </c:pt>
                <c:pt idx="13059">
                  <c:v>84.725112915039006</c:v>
                </c:pt>
                <c:pt idx="13060">
                  <c:v>84.725021362304602</c:v>
                </c:pt>
                <c:pt idx="13061">
                  <c:v>84.724929809570298</c:v>
                </c:pt>
                <c:pt idx="13062">
                  <c:v>84.724845886230398</c:v>
                </c:pt>
                <c:pt idx="13063">
                  <c:v>84.724754333495994</c:v>
                </c:pt>
                <c:pt idx="13064">
                  <c:v>84.724662780761705</c:v>
                </c:pt>
                <c:pt idx="13065">
                  <c:v>84.724578857421804</c:v>
                </c:pt>
                <c:pt idx="13066">
                  <c:v>84.7244873046875</c:v>
                </c:pt>
                <c:pt idx="13067">
                  <c:v>84.724395751953097</c:v>
                </c:pt>
                <c:pt idx="13068">
                  <c:v>84.724311828613196</c:v>
                </c:pt>
                <c:pt idx="13069">
                  <c:v>84.724220275878906</c:v>
                </c:pt>
                <c:pt idx="13070">
                  <c:v>84.724136352539006</c:v>
                </c:pt>
                <c:pt idx="13071">
                  <c:v>84.724044799804602</c:v>
                </c:pt>
                <c:pt idx="13072">
                  <c:v>84.723953247070298</c:v>
                </c:pt>
                <c:pt idx="13073">
                  <c:v>84.723869323730398</c:v>
                </c:pt>
                <c:pt idx="13074">
                  <c:v>84.723777770995994</c:v>
                </c:pt>
                <c:pt idx="13075">
                  <c:v>84.723686218261705</c:v>
                </c:pt>
                <c:pt idx="13076">
                  <c:v>84.723602294921804</c:v>
                </c:pt>
                <c:pt idx="13077">
                  <c:v>84.7235107421875</c:v>
                </c:pt>
                <c:pt idx="13078">
                  <c:v>84.723426818847599</c:v>
                </c:pt>
                <c:pt idx="13079">
                  <c:v>84.723335266113196</c:v>
                </c:pt>
                <c:pt idx="13080">
                  <c:v>84.723243713378906</c:v>
                </c:pt>
                <c:pt idx="13081">
                  <c:v>84.723159790039006</c:v>
                </c:pt>
                <c:pt idx="13082">
                  <c:v>84.723068237304602</c:v>
                </c:pt>
                <c:pt idx="13083">
                  <c:v>84.722984313964801</c:v>
                </c:pt>
                <c:pt idx="13084">
                  <c:v>84.722892761230398</c:v>
                </c:pt>
                <c:pt idx="13085">
                  <c:v>84.722801208495994</c:v>
                </c:pt>
                <c:pt idx="13086">
                  <c:v>84.722717285156193</c:v>
                </c:pt>
                <c:pt idx="13087">
                  <c:v>84.722625732421804</c:v>
                </c:pt>
                <c:pt idx="13088">
                  <c:v>84.7225341796875</c:v>
                </c:pt>
                <c:pt idx="13089">
                  <c:v>84.722450256347599</c:v>
                </c:pt>
                <c:pt idx="13090">
                  <c:v>84.722358703613196</c:v>
                </c:pt>
                <c:pt idx="13091">
                  <c:v>84.722274780273395</c:v>
                </c:pt>
                <c:pt idx="13092">
                  <c:v>84.722183227539006</c:v>
                </c:pt>
                <c:pt idx="13093">
                  <c:v>84.722099304199205</c:v>
                </c:pt>
                <c:pt idx="13094">
                  <c:v>84.722007751464801</c:v>
                </c:pt>
                <c:pt idx="13095">
                  <c:v>84.721916198730398</c:v>
                </c:pt>
                <c:pt idx="13096">
                  <c:v>84.721832275390597</c:v>
                </c:pt>
                <c:pt idx="13097">
                  <c:v>84.721740722656193</c:v>
                </c:pt>
                <c:pt idx="13098">
                  <c:v>84.721656799316406</c:v>
                </c:pt>
                <c:pt idx="13099">
                  <c:v>84.721565246582003</c:v>
                </c:pt>
                <c:pt idx="13100">
                  <c:v>84.721473693847599</c:v>
                </c:pt>
                <c:pt idx="13101">
                  <c:v>84.721389770507798</c:v>
                </c:pt>
                <c:pt idx="13102">
                  <c:v>84.721298217773395</c:v>
                </c:pt>
                <c:pt idx="13103">
                  <c:v>84.721214294433494</c:v>
                </c:pt>
                <c:pt idx="13104">
                  <c:v>84.721122741699205</c:v>
                </c:pt>
                <c:pt idx="13105">
                  <c:v>84.721031188964801</c:v>
                </c:pt>
                <c:pt idx="13106">
                  <c:v>84.720947265625</c:v>
                </c:pt>
                <c:pt idx="13107">
                  <c:v>84.720855712890597</c:v>
                </c:pt>
                <c:pt idx="13108">
                  <c:v>84.720771789550696</c:v>
                </c:pt>
                <c:pt idx="13109">
                  <c:v>84.720680236816406</c:v>
                </c:pt>
                <c:pt idx="13110">
                  <c:v>84.720596313476506</c:v>
                </c:pt>
                <c:pt idx="13111">
                  <c:v>84.720504760742102</c:v>
                </c:pt>
                <c:pt idx="13112">
                  <c:v>84.720413208007798</c:v>
                </c:pt>
                <c:pt idx="13113">
                  <c:v>84.720329284667898</c:v>
                </c:pt>
                <c:pt idx="13114">
                  <c:v>84.720237731933494</c:v>
                </c:pt>
                <c:pt idx="13115">
                  <c:v>84.720153808593693</c:v>
                </c:pt>
                <c:pt idx="13116">
                  <c:v>84.720062255859304</c:v>
                </c:pt>
                <c:pt idx="13117">
                  <c:v>84.719978332519503</c:v>
                </c:pt>
                <c:pt idx="13118">
                  <c:v>84.719886779785099</c:v>
                </c:pt>
                <c:pt idx="13119">
                  <c:v>84.719802856445298</c:v>
                </c:pt>
                <c:pt idx="13120">
                  <c:v>84.719711303710895</c:v>
                </c:pt>
                <c:pt idx="13121">
                  <c:v>84.719619750976506</c:v>
                </c:pt>
                <c:pt idx="13122">
                  <c:v>84.719535827636705</c:v>
                </c:pt>
                <c:pt idx="13123">
                  <c:v>84.719444274902301</c:v>
                </c:pt>
                <c:pt idx="13124">
                  <c:v>84.7193603515625</c:v>
                </c:pt>
                <c:pt idx="13125">
                  <c:v>84.719268798828097</c:v>
                </c:pt>
                <c:pt idx="13126">
                  <c:v>84.719184875488196</c:v>
                </c:pt>
                <c:pt idx="13127">
                  <c:v>84.719093322753906</c:v>
                </c:pt>
                <c:pt idx="13128">
                  <c:v>84.719009399414006</c:v>
                </c:pt>
                <c:pt idx="13129">
                  <c:v>84.718917846679602</c:v>
                </c:pt>
                <c:pt idx="13130">
                  <c:v>84.718833923339801</c:v>
                </c:pt>
                <c:pt idx="13131">
                  <c:v>84.718742370605398</c:v>
                </c:pt>
                <c:pt idx="13132">
                  <c:v>84.718650817870994</c:v>
                </c:pt>
                <c:pt idx="13133">
                  <c:v>84.718566894531193</c:v>
                </c:pt>
                <c:pt idx="13134">
                  <c:v>84.718475341796804</c:v>
                </c:pt>
                <c:pt idx="13135">
                  <c:v>84.718391418457003</c:v>
                </c:pt>
                <c:pt idx="13136">
                  <c:v>84.718299865722599</c:v>
                </c:pt>
                <c:pt idx="13137">
                  <c:v>84.718215942382798</c:v>
                </c:pt>
                <c:pt idx="13138">
                  <c:v>84.718124389648395</c:v>
                </c:pt>
                <c:pt idx="13139">
                  <c:v>84.718040466308494</c:v>
                </c:pt>
                <c:pt idx="13140">
                  <c:v>84.717948913574205</c:v>
                </c:pt>
                <c:pt idx="13141">
                  <c:v>84.717864990234304</c:v>
                </c:pt>
                <c:pt idx="13142">
                  <c:v>84.7177734375</c:v>
                </c:pt>
                <c:pt idx="13143">
                  <c:v>84.717689514160099</c:v>
                </c:pt>
                <c:pt idx="13144">
                  <c:v>84.717597961425696</c:v>
                </c:pt>
                <c:pt idx="13145">
                  <c:v>84.717514038085895</c:v>
                </c:pt>
                <c:pt idx="13146">
                  <c:v>84.717422485351506</c:v>
                </c:pt>
                <c:pt idx="13147">
                  <c:v>84.717338562011705</c:v>
                </c:pt>
                <c:pt idx="13148">
                  <c:v>84.717247009277301</c:v>
                </c:pt>
                <c:pt idx="13149">
                  <c:v>84.7171630859375</c:v>
                </c:pt>
                <c:pt idx="13150">
                  <c:v>84.717071533203097</c:v>
                </c:pt>
                <c:pt idx="13151">
                  <c:v>84.716987609863196</c:v>
                </c:pt>
                <c:pt idx="13152">
                  <c:v>84.716896057128906</c:v>
                </c:pt>
                <c:pt idx="13153">
                  <c:v>84.716804504394503</c:v>
                </c:pt>
                <c:pt idx="13154">
                  <c:v>84.716720581054602</c:v>
                </c:pt>
                <c:pt idx="13155">
                  <c:v>84.716629028320298</c:v>
                </c:pt>
                <c:pt idx="13156">
                  <c:v>84.716545104980398</c:v>
                </c:pt>
                <c:pt idx="13157">
                  <c:v>84.716453552245994</c:v>
                </c:pt>
                <c:pt idx="13158">
                  <c:v>84.716369628906193</c:v>
                </c:pt>
                <c:pt idx="13159">
                  <c:v>84.716278076171804</c:v>
                </c:pt>
                <c:pt idx="13160">
                  <c:v>84.716194152832003</c:v>
                </c:pt>
                <c:pt idx="13161">
                  <c:v>84.716102600097599</c:v>
                </c:pt>
                <c:pt idx="13162">
                  <c:v>84.716018676757798</c:v>
                </c:pt>
                <c:pt idx="13163">
                  <c:v>84.715927124023395</c:v>
                </c:pt>
                <c:pt idx="13164">
                  <c:v>84.715843200683494</c:v>
                </c:pt>
                <c:pt idx="13165">
                  <c:v>84.715751647949205</c:v>
                </c:pt>
                <c:pt idx="13166">
                  <c:v>84.715667724609304</c:v>
                </c:pt>
                <c:pt idx="13167">
                  <c:v>84.715583801269503</c:v>
                </c:pt>
                <c:pt idx="13168">
                  <c:v>84.715492248535099</c:v>
                </c:pt>
                <c:pt idx="13169">
                  <c:v>84.715408325195298</c:v>
                </c:pt>
                <c:pt idx="13170">
                  <c:v>84.715316772460895</c:v>
                </c:pt>
                <c:pt idx="13171">
                  <c:v>84.715232849120994</c:v>
                </c:pt>
                <c:pt idx="13172">
                  <c:v>84.715141296386705</c:v>
                </c:pt>
                <c:pt idx="13173">
                  <c:v>84.715057373046804</c:v>
                </c:pt>
                <c:pt idx="13174">
                  <c:v>84.7149658203125</c:v>
                </c:pt>
                <c:pt idx="13175">
                  <c:v>84.714881896972599</c:v>
                </c:pt>
                <c:pt idx="13176">
                  <c:v>84.714790344238196</c:v>
                </c:pt>
                <c:pt idx="13177">
                  <c:v>84.714706420898395</c:v>
                </c:pt>
                <c:pt idx="13178">
                  <c:v>84.714614868164006</c:v>
                </c:pt>
                <c:pt idx="13179">
                  <c:v>84.714530944824205</c:v>
                </c:pt>
                <c:pt idx="13180">
                  <c:v>84.714439392089801</c:v>
                </c:pt>
                <c:pt idx="13181">
                  <c:v>84.71435546875</c:v>
                </c:pt>
                <c:pt idx="13182">
                  <c:v>84.714263916015597</c:v>
                </c:pt>
                <c:pt idx="13183">
                  <c:v>84.714179992675696</c:v>
                </c:pt>
                <c:pt idx="13184">
                  <c:v>84.714088439941406</c:v>
                </c:pt>
                <c:pt idx="13185">
                  <c:v>84.714004516601506</c:v>
                </c:pt>
                <c:pt idx="13186">
                  <c:v>84.713920593261705</c:v>
                </c:pt>
                <c:pt idx="13187">
                  <c:v>84.713829040527301</c:v>
                </c:pt>
                <c:pt idx="13188">
                  <c:v>84.7137451171875</c:v>
                </c:pt>
                <c:pt idx="13189">
                  <c:v>84.713653564453097</c:v>
                </c:pt>
                <c:pt idx="13190">
                  <c:v>84.713569641113196</c:v>
                </c:pt>
                <c:pt idx="13191">
                  <c:v>84.713478088378906</c:v>
                </c:pt>
                <c:pt idx="13192">
                  <c:v>84.713394165039006</c:v>
                </c:pt>
                <c:pt idx="13193">
                  <c:v>84.713302612304602</c:v>
                </c:pt>
                <c:pt idx="13194">
                  <c:v>84.713218688964801</c:v>
                </c:pt>
                <c:pt idx="13195">
                  <c:v>84.713127136230398</c:v>
                </c:pt>
                <c:pt idx="13196">
                  <c:v>84.713043212890597</c:v>
                </c:pt>
                <c:pt idx="13197">
                  <c:v>84.712959289550696</c:v>
                </c:pt>
                <c:pt idx="13198">
                  <c:v>84.712867736816406</c:v>
                </c:pt>
                <c:pt idx="13199">
                  <c:v>84.712783813476506</c:v>
                </c:pt>
                <c:pt idx="13200">
                  <c:v>84.712692260742102</c:v>
                </c:pt>
                <c:pt idx="13201">
                  <c:v>84.712608337402301</c:v>
                </c:pt>
                <c:pt idx="13202">
                  <c:v>84.712516784667898</c:v>
                </c:pt>
                <c:pt idx="13203">
                  <c:v>84.712432861328097</c:v>
                </c:pt>
                <c:pt idx="13204">
                  <c:v>84.712341308593693</c:v>
                </c:pt>
                <c:pt idx="13205">
                  <c:v>84.712257385253906</c:v>
                </c:pt>
                <c:pt idx="13206">
                  <c:v>84.712173461914006</c:v>
                </c:pt>
                <c:pt idx="13207">
                  <c:v>84.712081909179602</c:v>
                </c:pt>
                <c:pt idx="13208">
                  <c:v>84.711997985839801</c:v>
                </c:pt>
                <c:pt idx="13209">
                  <c:v>84.711906433105398</c:v>
                </c:pt>
                <c:pt idx="13210">
                  <c:v>84.711822509765597</c:v>
                </c:pt>
                <c:pt idx="13211">
                  <c:v>84.711730957031193</c:v>
                </c:pt>
                <c:pt idx="13212">
                  <c:v>84.711647033691406</c:v>
                </c:pt>
                <c:pt idx="13213">
                  <c:v>84.711563110351506</c:v>
                </c:pt>
                <c:pt idx="13214">
                  <c:v>84.711471557617102</c:v>
                </c:pt>
                <c:pt idx="13215">
                  <c:v>84.711387634277301</c:v>
                </c:pt>
                <c:pt idx="13216">
                  <c:v>84.711296081542898</c:v>
                </c:pt>
                <c:pt idx="13217">
                  <c:v>84.711212158203097</c:v>
                </c:pt>
                <c:pt idx="13218">
                  <c:v>84.711120605468693</c:v>
                </c:pt>
                <c:pt idx="13219">
                  <c:v>84.711036682128906</c:v>
                </c:pt>
                <c:pt idx="13220">
                  <c:v>84.710952758789006</c:v>
                </c:pt>
                <c:pt idx="13221">
                  <c:v>84.710861206054602</c:v>
                </c:pt>
                <c:pt idx="13222">
                  <c:v>84.710777282714801</c:v>
                </c:pt>
                <c:pt idx="13223">
                  <c:v>84.710685729980398</c:v>
                </c:pt>
                <c:pt idx="13224">
                  <c:v>84.710601806640597</c:v>
                </c:pt>
                <c:pt idx="13225">
                  <c:v>84.710517883300696</c:v>
                </c:pt>
                <c:pt idx="13226">
                  <c:v>84.710426330566406</c:v>
                </c:pt>
                <c:pt idx="13227">
                  <c:v>84.710342407226506</c:v>
                </c:pt>
                <c:pt idx="13228">
                  <c:v>84.710250854492102</c:v>
                </c:pt>
                <c:pt idx="13229">
                  <c:v>84.710166931152301</c:v>
                </c:pt>
                <c:pt idx="13230">
                  <c:v>84.7100830078125</c:v>
                </c:pt>
                <c:pt idx="13231">
                  <c:v>84.709991455078097</c:v>
                </c:pt>
                <c:pt idx="13232">
                  <c:v>84.709907531738196</c:v>
                </c:pt>
                <c:pt idx="13233">
                  <c:v>84.709815979003906</c:v>
                </c:pt>
                <c:pt idx="13234">
                  <c:v>84.709732055664006</c:v>
                </c:pt>
                <c:pt idx="13235">
                  <c:v>84.709648132324205</c:v>
                </c:pt>
                <c:pt idx="13236">
                  <c:v>84.709556579589801</c:v>
                </c:pt>
                <c:pt idx="13237">
                  <c:v>84.70947265625</c:v>
                </c:pt>
                <c:pt idx="13238">
                  <c:v>84.709381103515597</c:v>
                </c:pt>
                <c:pt idx="13239">
                  <c:v>84.709297180175696</c:v>
                </c:pt>
                <c:pt idx="13240">
                  <c:v>84.709213256835895</c:v>
                </c:pt>
                <c:pt idx="13241">
                  <c:v>84.709121704101506</c:v>
                </c:pt>
                <c:pt idx="13242">
                  <c:v>84.709037780761705</c:v>
                </c:pt>
                <c:pt idx="13243">
                  <c:v>84.708953857421804</c:v>
                </c:pt>
                <c:pt idx="13244">
                  <c:v>84.7088623046875</c:v>
                </c:pt>
                <c:pt idx="13245">
                  <c:v>84.708778381347599</c:v>
                </c:pt>
                <c:pt idx="13246">
                  <c:v>84.708686828613196</c:v>
                </c:pt>
                <c:pt idx="13247">
                  <c:v>84.708602905273395</c:v>
                </c:pt>
                <c:pt idx="13248">
                  <c:v>84.708518981933494</c:v>
                </c:pt>
                <c:pt idx="13249">
                  <c:v>84.708427429199205</c:v>
                </c:pt>
                <c:pt idx="13250">
                  <c:v>84.708343505859304</c:v>
                </c:pt>
                <c:pt idx="13251">
                  <c:v>84.708259582519503</c:v>
                </c:pt>
                <c:pt idx="13252">
                  <c:v>84.708168029785099</c:v>
                </c:pt>
                <c:pt idx="13253">
                  <c:v>84.708084106445298</c:v>
                </c:pt>
                <c:pt idx="13254">
                  <c:v>84.707992553710895</c:v>
                </c:pt>
                <c:pt idx="13255">
                  <c:v>84.707908630370994</c:v>
                </c:pt>
                <c:pt idx="13256">
                  <c:v>84.707824707031193</c:v>
                </c:pt>
                <c:pt idx="13257">
                  <c:v>84.707733154296804</c:v>
                </c:pt>
                <c:pt idx="13258">
                  <c:v>84.707649230957003</c:v>
                </c:pt>
                <c:pt idx="13259">
                  <c:v>84.707565307617102</c:v>
                </c:pt>
                <c:pt idx="13260">
                  <c:v>84.707473754882798</c:v>
                </c:pt>
                <c:pt idx="13261">
                  <c:v>84.707389831542898</c:v>
                </c:pt>
                <c:pt idx="13262">
                  <c:v>84.707305908203097</c:v>
                </c:pt>
                <c:pt idx="13263">
                  <c:v>84.707214355468693</c:v>
                </c:pt>
                <c:pt idx="13264">
                  <c:v>84.707130432128906</c:v>
                </c:pt>
                <c:pt idx="13265">
                  <c:v>84.707046508789006</c:v>
                </c:pt>
                <c:pt idx="13266">
                  <c:v>84.706954956054602</c:v>
                </c:pt>
                <c:pt idx="13267">
                  <c:v>84.706871032714801</c:v>
                </c:pt>
                <c:pt idx="13268">
                  <c:v>84.706779479980398</c:v>
                </c:pt>
                <c:pt idx="13269">
                  <c:v>84.706695556640597</c:v>
                </c:pt>
                <c:pt idx="13270">
                  <c:v>84.706611633300696</c:v>
                </c:pt>
                <c:pt idx="13271">
                  <c:v>84.706520080566406</c:v>
                </c:pt>
                <c:pt idx="13272">
                  <c:v>84.706436157226506</c:v>
                </c:pt>
                <c:pt idx="13273">
                  <c:v>84.706352233886705</c:v>
                </c:pt>
                <c:pt idx="13274">
                  <c:v>84.706260681152301</c:v>
                </c:pt>
                <c:pt idx="13275">
                  <c:v>84.7061767578125</c:v>
                </c:pt>
                <c:pt idx="13276">
                  <c:v>84.706092834472599</c:v>
                </c:pt>
                <c:pt idx="13277">
                  <c:v>84.706001281738196</c:v>
                </c:pt>
                <c:pt idx="13278">
                  <c:v>84.705917358398395</c:v>
                </c:pt>
                <c:pt idx="13279">
                  <c:v>84.705833435058494</c:v>
                </c:pt>
                <c:pt idx="13280">
                  <c:v>84.705741882324205</c:v>
                </c:pt>
                <c:pt idx="13281">
                  <c:v>84.705657958984304</c:v>
                </c:pt>
                <c:pt idx="13282">
                  <c:v>84.705574035644503</c:v>
                </c:pt>
                <c:pt idx="13283">
                  <c:v>84.705482482910099</c:v>
                </c:pt>
                <c:pt idx="13284">
                  <c:v>84.705398559570298</c:v>
                </c:pt>
                <c:pt idx="13285">
                  <c:v>84.705314636230398</c:v>
                </c:pt>
                <c:pt idx="13286">
                  <c:v>84.705223083495994</c:v>
                </c:pt>
                <c:pt idx="13287">
                  <c:v>84.705139160156193</c:v>
                </c:pt>
                <c:pt idx="13288">
                  <c:v>84.705055236816406</c:v>
                </c:pt>
                <c:pt idx="13289">
                  <c:v>84.704971313476506</c:v>
                </c:pt>
                <c:pt idx="13290">
                  <c:v>84.704879760742102</c:v>
                </c:pt>
                <c:pt idx="13291">
                  <c:v>84.704795837402301</c:v>
                </c:pt>
                <c:pt idx="13292">
                  <c:v>84.7047119140625</c:v>
                </c:pt>
                <c:pt idx="13293">
                  <c:v>84.704620361328097</c:v>
                </c:pt>
                <c:pt idx="13294">
                  <c:v>84.704536437988196</c:v>
                </c:pt>
                <c:pt idx="13295">
                  <c:v>84.704452514648395</c:v>
                </c:pt>
                <c:pt idx="13296">
                  <c:v>84.704360961914006</c:v>
                </c:pt>
                <c:pt idx="13297">
                  <c:v>84.704277038574205</c:v>
                </c:pt>
                <c:pt idx="13298">
                  <c:v>84.704193115234304</c:v>
                </c:pt>
                <c:pt idx="13299">
                  <c:v>84.7041015625</c:v>
                </c:pt>
                <c:pt idx="13300">
                  <c:v>84.704017639160099</c:v>
                </c:pt>
                <c:pt idx="13301">
                  <c:v>84.703933715820298</c:v>
                </c:pt>
                <c:pt idx="13302">
                  <c:v>84.703849792480398</c:v>
                </c:pt>
                <c:pt idx="13303">
                  <c:v>84.703758239745994</c:v>
                </c:pt>
                <c:pt idx="13304">
                  <c:v>84.703674316406193</c:v>
                </c:pt>
                <c:pt idx="13305">
                  <c:v>84.703590393066406</c:v>
                </c:pt>
                <c:pt idx="13306">
                  <c:v>84.703498840332003</c:v>
                </c:pt>
                <c:pt idx="13307">
                  <c:v>84.703414916992102</c:v>
                </c:pt>
                <c:pt idx="13308">
                  <c:v>84.703330993652301</c:v>
                </c:pt>
                <c:pt idx="13309">
                  <c:v>84.703239440917898</c:v>
                </c:pt>
                <c:pt idx="13310">
                  <c:v>84.703155517578097</c:v>
                </c:pt>
                <c:pt idx="13311">
                  <c:v>84.703071594238196</c:v>
                </c:pt>
                <c:pt idx="13312">
                  <c:v>84.702987670898395</c:v>
                </c:pt>
                <c:pt idx="13313">
                  <c:v>84.702896118164006</c:v>
                </c:pt>
                <c:pt idx="13314">
                  <c:v>84.702812194824205</c:v>
                </c:pt>
                <c:pt idx="13315">
                  <c:v>84.702728271484304</c:v>
                </c:pt>
                <c:pt idx="13316">
                  <c:v>84.70263671875</c:v>
                </c:pt>
                <c:pt idx="13317">
                  <c:v>84.702552795410099</c:v>
                </c:pt>
                <c:pt idx="13318">
                  <c:v>84.702468872070298</c:v>
                </c:pt>
                <c:pt idx="13319">
                  <c:v>84.702384948730398</c:v>
                </c:pt>
                <c:pt idx="13320">
                  <c:v>84.702293395995994</c:v>
                </c:pt>
                <c:pt idx="13321">
                  <c:v>84.702209472656193</c:v>
                </c:pt>
                <c:pt idx="13322">
                  <c:v>84.702125549316406</c:v>
                </c:pt>
                <c:pt idx="13323">
                  <c:v>84.702041625976506</c:v>
                </c:pt>
                <c:pt idx="13324">
                  <c:v>84.701950073242102</c:v>
                </c:pt>
                <c:pt idx="13325">
                  <c:v>84.701866149902301</c:v>
                </c:pt>
                <c:pt idx="13326">
                  <c:v>84.7017822265625</c:v>
                </c:pt>
                <c:pt idx="13327">
                  <c:v>84.701698303222599</c:v>
                </c:pt>
                <c:pt idx="13328">
                  <c:v>84.701606750488196</c:v>
                </c:pt>
                <c:pt idx="13329">
                  <c:v>84.701522827148395</c:v>
                </c:pt>
                <c:pt idx="13330">
                  <c:v>84.701438903808494</c:v>
                </c:pt>
                <c:pt idx="13331">
                  <c:v>84.701347351074205</c:v>
                </c:pt>
                <c:pt idx="13332">
                  <c:v>84.701263427734304</c:v>
                </c:pt>
                <c:pt idx="13333">
                  <c:v>84.701179504394503</c:v>
                </c:pt>
                <c:pt idx="13334">
                  <c:v>84.701095581054602</c:v>
                </c:pt>
                <c:pt idx="13335">
                  <c:v>84.701004028320298</c:v>
                </c:pt>
                <c:pt idx="13336">
                  <c:v>84.700920104980398</c:v>
                </c:pt>
                <c:pt idx="13337">
                  <c:v>84.700836181640597</c:v>
                </c:pt>
                <c:pt idx="13338">
                  <c:v>84.700752258300696</c:v>
                </c:pt>
                <c:pt idx="13339">
                  <c:v>84.700660705566406</c:v>
                </c:pt>
                <c:pt idx="13340">
                  <c:v>84.700576782226506</c:v>
                </c:pt>
                <c:pt idx="13341">
                  <c:v>84.700492858886705</c:v>
                </c:pt>
                <c:pt idx="13342">
                  <c:v>84.700408935546804</c:v>
                </c:pt>
                <c:pt idx="13343">
                  <c:v>84.7003173828125</c:v>
                </c:pt>
                <c:pt idx="13344">
                  <c:v>84.700233459472599</c:v>
                </c:pt>
                <c:pt idx="13345">
                  <c:v>84.700149536132798</c:v>
                </c:pt>
                <c:pt idx="13346">
                  <c:v>84.700065612792898</c:v>
                </c:pt>
                <c:pt idx="13347">
                  <c:v>84.699981689453097</c:v>
                </c:pt>
                <c:pt idx="13348">
                  <c:v>84.699890136718693</c:v>
                </c:pt>
                <c:pt idx="13349">
                  <c:v>84.699806213378906</c:v>
                </c:pt>
                <c:pt idx="13350">
                  <c:v>84.699722290039006</c:v>
                </c:pt>
                <c:pt idx="13351">
                  <c:v>84.699638366699205</c:v>
                </c:pt>
                <c:pt idx="13352">
                  <c:v>84.699546813964801</c:v>
                </c:pt>
                <c:pt idx="13353">
                  <c:v>84.699462890625</c:v>
                </c:pt>
                <c:pt idx="13354">
                  <c:v>84.699378967285099</c:v>
                </c:pt>
                <c:pt idx="13355">
                  <c:v>84.699295043945298</c:v>
                </c:pt>
                <c:pt idx="13356">
                  <c:v>84.699203491210895</c:v>
                </c:pt>
                <c:pt idx="13357">
                  <c:v>84.699119567870994</c:v>
                </c:pt>
                <c:pt idx="13358">
                  <c:v>84.699035644531193</c:v>
                </c:pt>
                <c:pt idx="13359">
                  <c:v>84.698951721191406</c:v>
                </c:pt>
                <c:pt idx="13360">
                  <c:v>84.698867797851506</c:v>
                </c:pt>
                <c:pt idx="13361">
                  <c:v>84.698776245117102</c:v>
                </c:pt>
                <c:pt idx="13362">
                  <c:v>84.698692321777301</c:v>
                </c:pt>
                <c:pt idx="13363">
                  <c:v>84.6986083984375</c:v>
                </c:pt>
                <c:pt idx="13364">
                  <c:v>84.698524475097599</c:v>
                </c:pt>
                <c:pt idx="13365">
                  <c:v>84.698432922363196</c:v>
                </c:pt>
                <c:pt idx="13366">
                  <c:v>84.698348999023395</c:v>
                </c:pt>
                <c:pt idx="13367">
                  <c:v>84.698265075683494</c:v>
                </c:pt>
                <c:pt idx="13368">
                  <c:v>84.698181152343693</c:v>
                </c:pt>
                <c:pt idx="13369">
                  <c:v>84.698097229003906</c:v>
                </c:pt>
                <c:pt idx="13370">
                  <c:v>84.698005676269503</c:v>
                </c:pt>
                <c:pt idx="13371">
                  <c:v>84.697921752929602</c:v>
                </c:pt>
                <c:pt idx="13372">
                  <c:v>84.697837829589801</c:v>
                </c:pt>
                <c:pt idx="13373">
                  <c:v>84.69775390625</c:v>
                </c:pt>
                <c:pt idx="13374">
                  <c:v>84.697669982910099</c:v>
                </c:pt>
                <c:pt idx="13375">
                  <c:v>84.697578430175696</c:v>
                </c:pt>
                <c:pt idx="13376">
                  <c:v>84.697494506835895</c:v>
                </c:pt>
                <c:pt idx="13377">
                  <c:v>84.697410583495994</c:v>
                </c:pt>
                <c:pt idx="13378">
                  <c:v>84.697326660156193</c:v>
                </c:pt>
                <c:pt idx="13379">
                  <c:v>84.697242736816406</c:v>
                </c:pt>
                <c:pt idx="13380">
                  <c:v>84.697151184082003</c:v>
                </c:pt>
                <c:pt idx="13381">
                  <c:v>84.697067260742102</c:v>
                </c:pt>
                <c:pt idx="13382">
                  <c:v>84.696983337402301</c:v>
                </c:pt>
                <c:pt idx="13383">
                  <c:v>84.6968994140625</c:v>
                </c:pt>
                <c:pt idx="13384">
                  <c:v>84.696815490722599</c:v>
                </c:pt>
                <c:pt idx="13385">
                  <c:v>84.696731567382798</c:v>
                </c:pt>
                <c:pt idx="13386">
                  <c:v>84.696640014648395</c:v>
                </c:pt>
                <c:pt idx="13387">
                  <c:v>84.696556091308494</c:v>
                </c:pt>
                <c:pt idx="13388">
                  <c:v>84.696472167968693</c:v>
                </c:pt>
                <c:pt idx="13389">
                  <c:v>84.696388244628906</c:v>
                </c:pt>
                <c:pt idx="13390">
                  <c:v>84.696304321289006</c:v>
                </c:pt>
                <c:pt idx="13391">
                  <c:v>84.696212768554602</c:v>
                </c:pt>
                <c:pt idx="13392">
                  <c:v>84.696128845214801</c:v>
                </c:pt>
                <c:pt idx="13393">
                  <c:v>84.696044921875</c:v>
                </c:pt>
                <c:pt idx="13394">
                  <c:v>84.695960998535099</c:v>
                </c:pt>
                <c:pt idx="13395">
                  <c:v>84.695877075195298</c:v>
                </c:pt>
                <c:pt idx="13396">
                  <c:v>84.695793151855398</c:v>
                </c:pt>
                <c:pt idx="13397">
                  <c:v>84.695701599120994</c:v>
                </c:pt>
                <c:pt idx="13398">
                  <c:v>84.695617675781193</c:v>
                </c:pt>
                <c:pt idx="13399">
                  <c:v>84.695533752441406</c:v>
                </c:pt>
                <c:pt idx="13400">
                  <c:v>84.695449829101506</c:v>
                </c:pt>
                <c:pt idx="13401">
                  <c:v>84.695365905761705</c:v>
                </c:pt>
                <c:pt idx="13402">
                  <c:v>84.695281982421804</c:v>
                </c:pt>
                <c:pt idx="13403">
                  <c:v>84.6951904296875</c:v>
                </c:pt>
                <c:pt idx="13404">
                  <c:v>84.695106506347599</c:v>
                </c:pt>
                <c:pt idx="13405">
                  <c:v>84.695022583007798</c:v>
                </c:pt>
                <c:pt idx="13406">
                  <c:v>84.694938659667898</c:v>
                </c:pt>
                <c:pt idx="13407">
                  <c:v>84.694854736328097</c:v>
                </c:pt>
                <c:pt idx="13408">
                  <c:v>84.694770812988196</c:v>
                </c:pt>
                <c:pt idx="13409">
                  <c:v>84.694686889648395</c:v>
                </c:pt>
                <c:pt idx="13410">
                  <c:v>84.694595336914006</c:v>
                </c:pt>
                <c:pt idx="13411">
                  <c:v>84.694511413574205</c:v>
                </c:pt>
                <c:pt idx="13412">
                  <c:v>84.694427490234304</c:v>
                </c:pt>
                <c:pt idx="13413">
                  <c:v>84.694343566894503</c:v>
                </c:pt>
                <c:pt idx="13414">
                  <c:v>84.694259643554602</c:v>
                </c:pt>
                <c:pt idx="13415">
                  <c:v>84.694175720214801</c:v>
                </c:pt>
                <c:pt idx="13416">
                  <c:v>84.694091796875</c:v>
                </c:pt>
                <c:pt idx="13417">
                  <c:v>84.694000244140597</c:v>
                </c:pt>
                <c:pt idx="13418">
                  <c:v>84.693916320800696</c:v>
                </c:pt>
                <c:pt idx="13419">
                  <c:v>84.693832397460895</c:v>
                </c:pt>
                <c:pt idx="13420">
                  <c:v>84.693748474120994</c:v>
                </c:pt>
                <c:pt idx="13421">
                  <c:v>84.693664550781193</c:v>
                </c:pt>
                <c:pt idx="13422">
                  <c:v>84.693580627441406</c:v>
                </c:pt>
                <c:pt idx="13423">
                  <c:v>84.693496704101506</c:v>
                </c:pt>
                <c:pt idx="13424">
                  <c:v>84.693405151367102</c:v>
                </c:pt>
                <c:pt idx="13425">
                  <c:v>84.693321228027301</c:v>
                </c:pt>
                <c:pt idx="13426">
                  <c:v>84.6932373046875</c:v>
                </c:pt>
                <c:pt idx="13427">
                  <c:v>84.693153381347599</c:v>
                </c:pt>
                <c:pt idx="13428">
                  <c:v>84.693069458007798</c:v>
                </c:pt>
                <c:pt idx="13429">
                  <c:v>84.692985534667898</c:v>
                </c:pt>
                <c:pt idx="13430">
                  <c:v>84.692901611328097</c:v>
                </c:pt>
                <c:pt idx="13431">
                  <c:v>84.692817687988196</c:v>
                </c:pt>
                <c:pt idx="13432">
                  <c:v>84.692726135253906</c:v>
                </c:pt>
                <c:pt idx="13433">
                  <c:v>84.692642211914006</c:v>
                </c:pt>
                <c:pt idx="13434">
                  <c:v>84.692558288574205</c:v>
                </c:pt>
                <c:pt idx="13435">
                  <c:v>84.692474365234304</c:v>
                </c:pt>
                <c:pt idx="13436">
                  <c:v>84.692390441894503</c:v>
                </c:pt>
                <c:pt idx="13437">
                  <c:v>84.692306518554602</c:v>
                </c:pt>
                <c:pt idx="13438">
                  <c:v>84.692222595214801</c:v>
                </c:pt>
                <c:pt idx="13439">
                  <c:v>84.692138671875</c:v>
                </c:pt>
                <c:pt idx="13440">
                  <c:v>84.692054748535099</c:v>
                </c:pt>
                <c:pt idx="13441">
                  <c:v>84.691963195800696</c:v>
                </c:pt>
                <c:pt idx="13442">
                  <c:v>84.691879272460895</c:v>
                </c:pt>
                <c:pt idx="13443">
                  <c:v>84.691795349120994</c:v>
                </c:pt>
                <c:pt idx="13444">
                  <c:v>84.691711425781193</c:v>
                </c:pt>
                <c:pt idx="13445">
                  <c:v>84.691627502441406</c:v>
                </c:pt>
                <c:pt idx="13446">
                  <c:v>84.691543579101506</c:v>
                </c:pt>
                <c:pt idx="13447">
                  <c:v>84.691459655761705</c:v>
                </c:pt>
                <c:pt idx="13448">
                  <c:v>84.691375732421804</c:v>
                </c:pt>
                <c:pt idx="13449">
                  <c:v>84.691291809082003</c:v>
                </c:pt>
                <c:pt idx="13450">
                  <c:v>84.691200256347599</c:v>
                </c:pt>
                <c:pt idx="13451">
                  <c:v>84.691116333007798</c:v>
                </c:pt>
                <c:pt idx="13452">
                  <c:v>84.691032409667898</c:v>
                </c:pt>
                <c:pt idx="13453">
                  <c:v>84.690948486328097</c:v>
                </c:pt>
                <c:pt idx="13454">
                  <c:v>84.690864562988196</c:v>
                </c:pt>
                <c:pt idx="13455">
                  <c:v>84.690780639648395</c:v>
                </c:pt>
                <c:pt idx="13456">
                  <c:v>84.690696716308494</c:v>
                </c:pt>
                <c:pt idx="13457">
                  <c:v>84.690612792968693</c:v>
                </c:pt>
                <c:pt idx="13458">
                  <c:v>84.690528869628906</c:v>
                </c:pt>
                <c:pt idx="13459">
                  <c:v>84.690444946289006</c:v>
                </c:pt>
                <c:pt idx="13460">
                  <c:v>84.690361022949205</c:v>
                </c:pt>
                <c:pt idx="13461">
                  <c:v>84.690277099609304</c:v>
                </c:pt>
                <c:pt idx="13462">
                  <c:v>84.690185546875</c:v>
                </c:pt>
                <c:pt idx="13463">
                  <c:v>84.690101623535099</c:v>
                </c:pt>
                <c:pt idx="13464">
                  <c:v>84.690017700195298</c:v>
                </c:pt>
                <c:pt idx="13465">
                  <c:v>84.689933776855398</c:v>
                </c:pt>
                <c:pt idx="13466">
                  <c:v>84.689849853515597</c:v>
                </c:pt>
                <c:pt idx="13467">
                  <c:v>84.689765930175696</c:v>
                </c:pt>
                <c:pt idx="13468">
                  <c:v>84.689682006835895</c:v>
                </c:pt>
                <c:pt idx="13469">
                  <c:v>84.689598083495994</c:v>
                </c:pt>
                <c:pt idx="13470">
                  <c:v>84.689514160156193</c:v>
                </c:pt>
                <c:pt idx="13471">
                  <c:v>84.689430236816406</c:v>
                </c:pt>
                <c:pt idx="13472">
                  <c:v>84.689346313476506</c:v>
                </c:pt>
                <c:pt idx="13473">
                  <c:v>84.689262390136705</c:v>
                </c:pt>
                <c:pt idx="13474">
                  <c:v>84.689178466796804</c:v>
                </c:pt>
                <c:pt idx="13475">
                  <c:v>84.689094543457003</c:v>
                </c:pt>
                <c:pt idx="13476">
                  <c:v>84.689002990722599</c:v>
                </c:pt>
                <c:pt idx="13477">
                  <c:v>84.688919067382798</c:v>
                </c:pt>
                <c:pt idx="13478">
                  <c:v>84.688835144042898</c:v>
                </c:pt>
                <c:pt idx="13479">
                  <c:v>84.688751220703097</c:v>
                </c:pt>
                <c:pt idx="13480">
                  <c:v>84.688667297363196</c:v>
                </c:pt>
                <c:pt idx="13481">
                  <c:v>84.688583374023395</c:v>
                </c:pt>
                <c:pt idx="13482">
                  <c:v>84.688499450683494</c:v>
                </c:pt>
                <c:pt idx="13483">
                  <c:v>84.688415527343693</c:v>
                </c:pt>
                <c:pt idx="13484">
                  <c:v>84.688331604003906</c:v>
                </c:pt>
                <c:pt idx="13485">
                  <c:v>84.688247680664006</c:v>
                </c:pt>
                <c:pt idx="13486">
                  <c:v>84.688163757324205</c:v>
                </c:pt>
                <c:pt idx="13487">
                  <c:v>84.688079833984304</c:v>
                </c:pt>
                <c:pt idx="13488">
                  <c:v>84.687995910644503</c:v>
                </c:pt>
                <c:pt idx="13489">
                  <c:v>84.687911987304602</c:v>
                </c:pt>
                <c:pt idx="13490">
                  <c:v>84.687828063964801</c:v>
                </c:pt>
                <c:pt idx="13491">
                  <c:v>84.687744140625</c:v>
                </c:pt>
                <c:pt idx="13492">
                  <c:v>84.687660217285099</c:v>
                </c:pt>
                <c:pt idx="13493">
                  <c:v>84.687576293945298</c:v>
                </c:pt>
                <c:pt idx="13494">
                  <c:v>84.687492370605398</c:v>
                </c:pt>
                <c:pt idx="13495">
                  <c:v>84.687408447265597</c:v>
                </c:pt>
                <c:pt idx="13496">
                  <c:v>84.687324523925696</c:v>
                </c:pt>
                <c:pt idx="13497">
                  <c:v>84.687240600585895</c:v>
                </c:pt>
                <c:pt idx="13498">
                  <c:v>84.687149047851506</c:v>
                </c:pt>
                <c:pt idx="13499">
                  <c:v>84.687065124511705</c:v>
                </c:pt>
                <c:pt idx="13500">
                  <c:v>84.686981201171804</c:v>
                </c:pt>
                <c:pt idx="13501">
                  <c:v>84.686897277832003</c:v>
                </c:pt>
                <c:pt idx="13502">
                  <c:v>84.686813354492102</c:v>
                </c:pt>
                <c:pt idx="13503">
                  <c:v>84.686729431152301</c:v>
                </c:pt>
                <c:pt idx="13504">
                  <c:v>84.6866455078125</c:v>
                </c:pt>
                <c:pt idx="13505">
                  <c:v>84.686561584472599</c:v>
                </c:pt>
                <c:pt idx="13506">
                  <c:v>84.686477661132798</c:v>
                </c:pt>
                <c:pt idx="13507">
                  <c:v>84.686393737792898</c:v>
                </c:pt>
                <c:pt idx="13508">
                  <c:v>84.686309814453097</c:v>
                </c:pt>
                <c:pt idx="13509">
                  <c:v>84.686225891113196</c:v>
                </c:pt>
                <c:pt idx="13510">
                  <c:v>84.686141967773395</c:v>
                </c:pt>
                <c:pt idx="13511">
                  <c:v>84.686058044433494</c:v>
                </c:pt>
                <c:pt idx="13512">
                  <c:v>84.685974121093693</c:v>
                </c:pt>
                <c:pt idx="13513">
                  <c:v>84.685890197753906</c:v>
                </c:pt>
                <c:pt idx="13514">
                  <c:v>84.685806274414006</c:v>
                </c:pt>
                <c:pt idx="13515">
                  <c:v>84.685722351074205</c:v>
                </c:pt>
                <c:pt idx="13516">
                  <c:v>84.685638427734304</c:v>
                </c:pt>
                <c:pt idx="13517">
                  <c:v>84.685554504394503</c:v>
                </c:pt>
                <c:pt idx="13518">
                  <c:v>84.685470581054602</c:v>
                </c:pt>
                <c:pt idx="13519">
                  <c:v>84.685386657714801</c:v>
                </c:pt>
                <c:pt idx="13520">
                  <c:v>84.685302734375</c:v>
                </c:pt>
                <c:pt idx="13521">
                  <c:v>84.685218811035099</c:v>
                </c:pt>
                <c:pt idx="13522">
                  <c:v>84.685134887695298</c:v>
                </c:pt>
                <c:pt idx="13523">
                  <c:v>84.685050964355398</c:v>
                </c:pt>
                <c:pt idx="13524">
                  <c:v>84.684967041015597</c:v>
                </c:pt>
                <c:pt idx="13525">
                  <c:v>84.684883117675696</c:v>
                </c:pt>
                <c:pt idx="13526">
                  <c:v>84.684799194335895</c:v>
                </c:pt>
                <c:pt idx="13527">
                  <c:v>84.684715270995994</c:v>
                </c:pt>
                <c:pt idx="13528">
                  <c:v>84.684631347656193</c:v>
                </c:pt>
                <c:pt idx="13529">
                  <c:v>84.684547424316406</c:v>
                </c:pt>
                <c:pt idx="13530">
                  <c:v>84.684463500976506</c:v>
                </c:pt>
                <c:pt idx="13531">
                  <c:v>84.684379577636705</c:v>
                </c:pt>
                <c:pt idx="13532">
                  <c:v>84.684295654296804</c:v>
                </c:pt>
                <c:pt idx="13533">
                  <c:v>84.684211730957003</c:v>
                </c:pt>
                <c:pt idx="13534">
                  <c:v>84.684127807617102</c:v>
                </c:pt>
                <c:pt idx="13535">
                  <c:v>84.684043884277301</c:v>
                </c:pt>
                <c:pt idx="13536">
                  <c:v>84.6839599609375</c:v>
                </c:pt>
                <c:pt idx="13537">
                  <c:v>84.683876037597599</c:v>
                </c:pt>
                <c:pt idx="13538">
                  <c:v>84.683792114257798</c:v>
                </c:pt>
                <c:pt idx="13539">
                  <c:v>84.683708190917898</c:v>
                </c:pt>
                <c:pt idx="13540">
                  <c:v>84.683624267578097</c:v>
                </c:pt>
                <c:pt idx="13541">
                  <c:v>84.683540344238196</c:v>
                </c:pt>
                <c:pt idx="13542">
                  <c:v>84.683456420898395</c:v>
                </c:pt>
                <c:pt idx="13543">
                  <c:v>84.683380126953097</c:v>
                </c:pt>
                <c:pt idx="13544">
                  <c:v>84.683296203613196</c:v>
                </c:pt>
                <c:pt idx="13545">
                  <c:v>84.683212280273395</c:v>
                </c:pt>
                <c:pt idx="13546">
                  <c:v>84.683128356933494</c:v>
                </c:pt>
                <c:pt idx="13547">
                  <c:v>84.683044433593693</c:v>
                </c:pt>
                <c:pt idx="13548">
                  <c:v>84.682960510253906</c:v>
                </c:pt>
                <c:pt idx="13549">
                  <c:v>84.682876586914006</c:v>
                </c:pt>
                <c:pt idx="13550">
                  <c:v>84.682792663574205</c:v>
                </c:pt>
                <c:pt idx="13551">
                  <c:v>84.682708740234304</c:v>
                </c:pt>
                <c:pt idx="13552">
                  <c:v>84.682624816894503</c:v>
                </c:pt>
                <c:pt idx="13553">
                  <c:v>84.682540893554602</c:v>
                </c:pt>
                <c:pt idx="13554">
                  <c:v>84.682456970214801</c:v>
                </c:pt>
                <c:pt idx="13555">
                  <c:v>84.682373046875</c:v>
                </c:pt>
                <c:pt idx="13556">
                  <c:v>84.682289123535099</c:v>
                </c:pt>
                <c:pt idx="13557">
                  <c:v>84.682205200195298</c:v>
                </c:pt>
                <c:pt idx="13558">
                  <c:v>84.682121276855398</c:v>
                </c:pt>
                <c:pt idx="13559">
                  <c:v>84.682037353515597</c:v>
                </c:pt>
                <c:pt idx="13560">
                  <c:v>84.681953430175696</c:v>
                </c:pt>
                <c:pt idx="13561">
                  <c:v>84.681869506835895</c:v>
                </c:pt>
                <c:pt idx="13562">
                  <c:v>84.681785583495994</c:v>
                </c:pt>
                <c:pt idx="13563">
                  <c:v>84.681701660156193</c:v>
                </c:pt>
                <c:pt idx="13564">
                  <c:v>84.681617736816406</c:v>
                </c:pt>
                <c:pt idx="13565">
                  <c:v>84.681541442870994</c:v>
                </c:pt>
                <c:pt idx="13566">
                  <c:v>84.681457519531193</c:v>
                </c:pt>
                <c:pt idx="13567">
                  <c:v>84.681373596191406</c:v>
                </c:pt>
                <c:pt idx="13568">
                  <c:v>84.681289672851506</c:v>
                </c:pt>
                <c:pt idx="13569">
                  <c:v>84.681205749511705</c:v>
                </c:pt>
                <c:pt idx="13570">
                  <c:v>84.681121826171804</c:v>
                </c:pt>
                <c:pt idx="13571">
                  <c:v>84.681037902832003</c:v>
                </c:pt>
                <c:pt idx="13572">
                  <c:v>84.680953979492102</c:v>
                </c:pt>
                <c:pt idx="13573">
                  <c:v>84.680870056152301</c:v>
                </c:pt>
                <c:pt idx="13574">
                  <c:v>84.6807861328125</c:v>
                </c:pt>
                <c:pt idx="13575">
                  <c:v>84.680702209472599</c:v>
                </c:pt>
                <c:pt idx="13576">
                  <c:v>84.680618286132798</c:v>
                </c:pt>
                <c:pt idx="13577">
                  <c:v>84.680534362792898</c:v>
                </c:pt>
                <c:pt idx="13578">
                  <c:v>84.680450439453097</c:v>
                </c:pt>
                <c:pt idx="13579">
                  <c:v>84.680366516113196</c:v>
                </c:pt>
                <c:pt idx="13580">
                  <c:v>84.680290222167898</c:v>
                </c:pt>
                <c:pt idx="13581">
                  <c:v>84.680206298828097</c:v>
                </c:pt>
                <c:pt idx="13582">
                  <c:v>84.680122375488196</c:v>
                </c:pt>
                <c:pt idx="13583">
                  <c:v>84.680038452148395</c:v>
                </c:pt>
                <c:pt idx="13584">
                  <c:v>84.679954528808494</c:v>
                </c:pt>
                <c:pt idx="13585">
                  <c:v>84.679870605468693</c:v>
                </c:pt>
                <c:pt idx="13586">
                  <c:v>84.679786682128906</c:v>
                </c:pt>
                <c:pt idx="13587">
                  <c:v>84.679702758789006</c:v>
                </c:pt>
                <c:pt idx="13588">
                  <c:v>84.679618835449205</c:v>
                </c:pt>
                <c:pt idx="13589">
                  <c:v>84.679534912109304</c:v>
                </c:pt>
                <c:pt idx="13590">
                  <c:v>84.679450988769503</c:v>
                </c:pt>
                <c:pt idx="13591">
                  <c:v>84.679374694824205</c:v>
                </c:pt>
                <c:pt idx="13592">
                  <c:v>84.679290771484304</c:v>
                </c:pt>
                <c:pt idx="13593">
                  <c:v>84.679206848144503</c:v>
                </c:pt>
                <c:pt idx="13594">
                  <c:v>84.679122924804602</c:v>
                </c:pt>
                <c:pt idx="13595">
                  <c:v>84.679039001464801</c:v>
                </c:pt>
                <c:pt idx="13596">
                  <c:v>84.678955078125</c:v>
                </c:pt>
                <c:pt idx="13597">
                  <c:v>84.678871154785099</c:v>
                </c:pt>
                <c:pt idx="13598">
                  <c:v>84.678787231445298</c:v>
                </c:pt>
                <c:pt idx="13599">
                  <c:v>84.678703308105398</c:v>
                </c:pt>
                <c:pt idx="13600">
                  <c:v>84.678619384765597</c:v>
                </c:pt>
                <c:pt idx="13601">
                  <c:v>84.678543090820298</c:v>
                </c:pt>
                <c:pt idx="13602">
                  <c:v>84.678459167480398</c:v>
                </c:pt>
                <c:pt idx="13603">
                  <c:v>84.678375244140597</c:v>
                </c:pt>
                <c:pt idx="13604">
                  <c:v>84.678291320800696</c:v>
                </c:pt>
                <c:pt idx="13605">
                  <c:v>84.678207397460895</c:v>
                </c:pt>
                <c:pt idx="13606">
                  <c:v>84.678123474120994</c:v>
                </c:pt>
                <c:pt idx="13607">
                  <c:v>84.678039550781193</c:v>
                </c:pt>
                <c:pt idx="13608">
                  <c:v>84.677955627441406</c:v>
                </c:pt>
                <c:pt idx="13609">
                  <c:v>84.677871704101506</c:v>
                </c:pt>
                <c:pt idx="13610">
                  <c:v>84.677795410156193</c:v>
                </c:pt>
                <c:pt idx="13611">
                  <c:v>84.677711486816406</c:v>
                </c:pt>
                <c:pt idx="13612">
                  <c:v>84.677627563476506</c:v>
                </c:pt>
                <c:pt idx="13613">
                  <c:v>84.677543640136705</c:v>
                </c:pt>
                <c:pt idx="13614">
                  <c:v>84.677459716796804</c:v>
                </c:pt>
                <c:pt idx="13615">
                  <c:v>84.677375793457003</c:v>
                </c:pt>
                <c:pt idx="13616">
                  <c:v>84.677291870117102</c:v>
                </c:pt>
                <c:pt idx="13617">
                  <c:v>84.677207946777301</c:v>
                </c:pt>
                <c:pt idx="13618">
                  <c:v>84.677131652832003</c:v>
                </c:pt>
                <c:pt idx="13619">
                  <c:v>84.677047729492102</c:v>
                </c:pt>
                <c:pt idx="13620">
                  <c:v>84.676963806152301</c:v>
                </c:pt>
                <c:pt idx="13621">
                  <c:v>84.6768798828125</c:v>
                </c:pt>
                <c:pt idx="13622">
                  <c:v>84.676795959472599</c:v>
                </c:pt>
                <c:pt idx="13623">
                  <c:v>84.676712036132798</c:v>
                </c:pt>
                <c:pt idx="13624">
                  <c:v>84.676628112792898</c:v>
                </c:pt>
                <c:pt idx="13625">
                  <c:v>84.676544189453097</c:v>
                </c:pt>
                <c:pt idx="13626">
                  <c:v>84.676467895507798</c:v>
                </c:pt>
                <c:pt idx="13627">
                  <c:v>84.676383972167898</c:v>
                </c:pt>
                <c:pt idx="13628">
                  <c:v>84.676300048828097</c:v>
                </c:pt>
                <c:pt idx="13629">
                  <c:v>84.676216125488196</c:v>
                </c:pt>
                <c:pt idx="13630">
                  <c:v>84.676132202148395</c:v>
                </c:pt>
                <c:pt idx="13631">
                  <c:v>84.676048278808494</c:v>
                </c:pt>
                <c:pt idx="13632">
                  <c:v>84.675971984863196</c:v>
                </c:pt>
                <c:pt idx="13633">
                  <c:v>84.675888061523395</c:v>
                </c:pt>
                <c:pt idx="13634">
                  <c:v>84.675804138183494</c:v>
                </c:pt>
                <c:pt idx="13635">
                  <c:v>84.675720214843693</c:v>
                </c:pt>
                <c:pt idx="13636">
                  <c:v>84.675636291503906</c:v>
                </c:pt>
                <c:pt idx="13637">
                  <c:v>84.675552368164006</c:v>
                </c:pt>
                <c:pt idx="13638">
                  <c:v>84.675468444824205</c:v>
                </c:pt>
                <c:pt idx="13639">
                  <c:v>84.675392150878906</c:v>
                </c:pt>
                <c:pt idx="13640">
                  <c:v>84.675308227539006</c:v>
                </c:pt>
                <c:pt idx="13641">
                  <c:v>84.675224304199205</c:v>
                </c:pt>
                <c:pt idx="13642">
                  <c:v>84.675140380859304</c:v>
                </c:pt>
                <c:pt idx="13643">
                  <c:v>84.675056457519503</c:v>
                </c:pt>
                <c:pt idx="13644">
                  <c:v>84.674972534179602</c:v>
                </c:pt>
                <c:pt idx="13645">
                  <c:v>84.674896240234304</c:v>
                </c:pt>
                <c:pt idx="13646">
                  <c:v>84.674812316894503</c:v>
                </c:pt>
                <c:pt idx="13647">
                  <c:v>84.674728393554602</c:v>
                </c:pt>
                <c:pt idx="13648">
                  <c:v>84.674644470214801</c:v>
                </c:pt>
                <c:pt idx="13649">
                  <c:v>84.674560546875</c:v>
                </c:pt>
                <c:pt idx="13650">
                  <c:v>84.674476623535099</c:v>
                </c:pt>
                <c:pt idx="13651">
                  <c:v>84.674400329589801</c:v>
                </c:pt>
                <c:pt idx="13652">
                  <c:v>84.67431640625</c:v>
                </c:pt>
                <c:pt idx="13653">
                  <c:v>84.674232482910099</c:v>
                </c:pt>
                <c:pt idx="13654">
                  <c:v>84.674148559570298</c:v>
                </c:pt>
                <c:pt idx="13655">
                  <c:v>84.674064636230398</c:v>
                </c:pt>
                <c:pt idx="13656">
                  <c:v>84.673980712890597</c:v>
                </c:pt>
                <c:pt idx="13657">
                  <c:v>84.673904418945298</c:v>
                </c:pt>
                <c:pt idx="13658">
                  <c:v>84.673820495605398</c:v>
                </c:pt>
                <c:pt idx="13659">
                  <c:v>84.673736572265597</c:v>
                </c:pt>
                <c:pt idx="13660">
                  <c:v>84.673652648925696</c:v>
                </c:pt>
                <c:pt idx="13661">
                  <c:v>84.673568725585895</c:v>
                </c:pt>
                <c:pt idx="13662">
                  <c:v>84.673492431640597</c:v>
                </c:pt>
                <c:pt idx="13663">
                  <c:v>84.673408508300696</c:v>
                </c:pt>
                <c:pt idx="13664">
                  <c:v>84.673324584960895</c:v>
                </c:pt>
                <c:pt idx="13665">
                  <c:v>84.673240661620994</c:v>
                </c:pt>
                <c:pt idx="13666">
                  <c:v>84.673156738281193</c:v>
                </c:pt>
                <c:pt idx="13667">
                  <c:v>84.673080444335895</c:v>
                </c:pt>
                <c:pt idx="13668">
                  <c:v>84.672996520995994</c:v>
                </c:pt>
                <c:pt idx="13669">
                  <c:v>84.672912597656193</c:v>
                </c:pt>
                <c:pt idx="13670">
                  <c:v>84.672828674316406</c:v>
                </c:pt>
                <c:pt idx="13671">
                  <c:v>84.672744750976506</c:v>
                </c:pt>
                <c:pt idx="13672">
                  <c:v>84.672668457031193</c:v>
                </c:pt>
                <c:pt idx="13673">
                  <c:v>84.672584533691406</c:v>
                </c:pt>
                <c:pt idx="13674">
                  <c:v>84.672500610351506</c:v>
                </c:pt>
                <c:pt idx="13675">
                  <c:v>84.672416687011705</c:v>
                </c:pt>
                <c:pt idx="13676">
                  <c:v>84.672332763671804</c:v>
                </c:pt>
                <c:pt idx="13677">
                  <c:v>84.672256469726506</c:v>
                </c:pt>
                <c:pt idx="13678">
                  <c:v>84.672172546386705</c:v>
                </c:pt>
                <c:pt idx="13679">
                  <c:v>84.672088623046804</c:v>
                </c:pt>
                <c:pt idx="13680">
                  <c:v>84.672004699707003</c:v>
                </c:pt>
                <c:pt idx="13681">
                  <c:v>84.671920776367102</c:v>
                </c:pt>
                <c:pt idx="13682">
                  <c:v>84.671844482421804</c:v>
                </c:pt>
                <c:pt idx="13683">
                  <c:v>84.671760559082003</c:v>
                </c:pt>
                <c:pt idx="13684">
                  <c:v>84.671676635742102</c:v>
                </c:pt>
                <c:pt idx="13685">
                  <c:v>84.671592712402301</c:v>
                </c:pt>
                <c:pt idx="13686">
                  <c:v>84.6715087890625</c:v>
                </c:pt>
                <c:pt idx="13687">
                  <c:v>84.671432495117102</c:v>
                </c:pt>
                <c:pt idx="13688">
                  <c:v>84.671348571777301</c:v>
                </c:pt>
                <c:pt idx="13689">
                  <c:v>84.6712646484375</c:v>
                </c:pt>
                <c:pt idx="13690">
                  <c:v>84.671180725097599</c:v>
                </c:pt>
                <c:pt idx="13691">
                  <c:v>84.671104431152301</c:v>
                </c:pt>
                <c:pt idx="13692">
                  <c:v>84.6710205078125</c:v>
                </c:pt>
                <c:pt idx="13693">
                  <c:v>84.670936584472599</c:v>
                </c:pt>
                <c:pt idx="13694">
                  <c:v>84.670852661132798</c:v>
                </c:pt>
                <c:pt idx="13695">
                  <c:v>84.670768737792898</c:v>
                </c:pt>
                <c:pt idx="13696">
                  <c:v>84.670692443847599</c:v>
                </c:pt>
                <c:pt idx="13697">
                  <c:v>84.670608520507798</c:v>
                </c:pt>
                <c:pt idx="13698">
                  <c:v>84.670524597167898</c:v>
                </c:pt>
                <c:pt idx="13699">
                  <c:v>84.670440673828097</c:v>
                </c:pt>
                <c:pt idx="13700">
                  <c:v>84.670364379882798</c:v>
                </c:pt>
                <c:pt idx="13701">
                  <c:v>84.670280456542898</c:v>
                </c:pt>
                <c:pt idx="13702">
                  <c:v>84.670196533203097</c:v>
                </c:pt>
                <c:pt idx="13703">
                  <c:v>84.670112609863196</c:v>
                </c:pt>
                <c:pt idx="13704">
                  <c:v>84.670036315917898</c:v>
                </c:pt>
                <c:pt idx="13705">
                  <c:v>84.669952392578097</c:v>
                </c:pt>
                <c:pt idx="13706">
                  <c:v>84.669868469238196</c:v>
                </c:pt>
                <c:pt idx="13707">
                  <c:v>84.669784545898395</c:v>
                </c:pt>
                <c:pt idx="13708">
                  <c:v>84.669708251953097</c:v>
                </c:pt>
                <c:pt idx="13709">
                  <c:v>84.669624328613196</c:v>
                </c:pt>
                <c:pt idx="13710">
                  <c:v>84.669540405273395</c:v>
                </c:pt>
                <c:pt idx="13711">
                  <c:v>84.669456481933494</c:v>
                </c:pt>
                <c:pt idx="13712">
                  <c:v>84.669380187988196</c:v>
                </c:pt>
                <c:pt idx="13713">
                  <c:v>84.669296264648395</c:v>
                </c:pt>
                <c:pt idx="13714">
                  <c:v>84.669212341308494</c:v>
                </c:pt>
                <c:pt idx="13715">
                  <c:v>84.669128417968693</c:v>
                </c:pt>
                <c:pt idx="13716">
                  <c:v>84.669052124023395</c:v>
                </c:pt>
                <c:pt idx="13717">
                  <c:v>84.668968200683494</c:v>
                </c:pt>
                <c:pt idx="13718">
                  <c:v>84.668884277343693</c:v>
                </c:pt>
                <c:pt idx="13719">
                  <c:v>84.668800354003906</c:v>
                </c:pt>
                <c:pt idx="13720">
                  <c:v>84.668724060058494</c:v>
                </c:pt>
                <c:pt idx="13721">
                  <c:v>84.668640136718693</c:v>
                </c:pt>
                <c:pt idx="13722">
                  <c:v>84.668556213378906</c:v>
                </c:pt>
                <c:pt idx="13723">
                  <c:v>84.668472290039006</c:v>
                </c:pt>
                <c:pt idx="13724">
                  <c:v>84.668395996093693</c:v>
                </c:pt>
                <c:pt idx="13725">
                  <c:v>84.668312072753906</c:v>
                </c:pt>
                <c:pt idx="13726">
                  <c:v>84.668228149414006</c:v>
                </c:pt>
                <c:pt idx="13727">
                  <c:v>84.668151855468693</c:v>
                </c:pt>
                <c:pt idx="13728">
                  <c:v>84.668067932128906</c:v>
                </c:pt>
                <c:pt idx="13729">
                  <c:v>84.667984008789006</c:v>
                </c:pt>
                <c:pt idx="13730">
                  <c:v>84.667900085449205</c:v>
                </c:pt>
                <c:pt idx="13731">
                  <c:v>84.667823791503906</c:v>
                </c:pt>
                <c:pt idx="13732">
                  <c:v>84.667739868164006</c:v>
                </c:pt>
                <c:pt idx="13733">
                  <c:v>84.667655944824205</c:v>
                </c:pt>
                <c:pt idx="13734">
                  <c:v>84.667579650878906</c:v>
                </c:pt>
                <c:pt idx="13735">
                  <c:v>84.667495727539006</c:v>
                </c:pt>
                <c:pt idx="13736">
                  <c:v>84.667411804199205</c:v>
                </c:pt>
                <c:pt idx="13737">
                  <c:v>84.667327880859304</c:v>
                </c:pt>
                <c:pt idx="13738">
                  <c:v>84.667251586914006</c:v>
                </c:pt>
                <c:pt idx="13739">
                  <c:v>84.667167663574205</c:v>
                </c:pt>
                <c:pt idx="13740">
                  <c:v>84.667083740234304</c:v>
                </c:pt>
                <c:pt idx="13741">
                  <c:v>84.667007446289006</c:v>
                </c:pt>
                <c:pt idx="13742">
                  <c:v>84.666923522949205</c:v>
                </c:pt>
                <c:pt idx="13743">
                  <c:v>84.666839599609304</c:v>
                </c:pt>
                <c:pt idx="13744">
                  <c:v>84.666755676269503</c:v>
                </c:pt>
                <c:pt idx="13745">
                  <c:v>84.666679382324205</c:v>
                </c:pt>
                <c:pt idx="13746">
                  <c:v>84.666595458984304</c:v>
                </c:pt>
                <c:pt idx="13747">
                  <c:v>84.666511535644503</c:v>
                </c:pt>
                <c:pt idx="13748">
                  <c:v>84.666435241699205</c:v>
                </c:pt>
                <c:pt idx="13749">
                  <c:v>84.666351318359304</c:v>
                </c:pt>
                <c:pt idx="13750">
                  <c:v>84.666267395019503</c:v>
                </c:pt>
                <c:pt idx="13751">
                  <c:v>84.666183471679602</c:v>
                </c:pt>
                <c:pt idx="13752">
                  <c:v>84.666107177734304</c:v>
                </c:pt>
                <c:pt idx="13753">
                  <c:v>84.666023254394503</c:v>
                </c:pt>
                <c:pt idx="13754">
                  <c:v>84.665939331054602</c:v>
                </c:pt>
                <c:pt idx="13755">
                  <c:v>84.665863037109304</c:v>
                </c:pt>
                <c:pt idx="13756">
                  <c:v>84.665779113769503</c:v>
                </c:pt>
                <c:pt idx="13757">
                  <c:v>84.665695190429602</c:v>
                </c:pt>
                <c:pt idx="13758">
                  <c:v>84.665618896484304</c:v>
                </c:pt>
                <c:pt idx="13759">
                  <c:v>84.665534973144503</c:v>
                </c:pt>
                <c:pt idx="13760">
                  <c:v>84.665451049804602</c:v>
                </c:pt>
                <c:pt idx="13761">
                  <c:v>84.665374755859304</c:v>
                </c:pt>
                <c:pt idx="13762">
                  <c:v>84.665290832519503</c:v>
                </c:pt>
                <c:pt idx="13763">
                  <c:v>84.665206909179602</c:v>
                </c:pt>
                <c:pt idx="13764">
                  <c:v>84.665130615234304</c:v>
                </c:pt>
                <c:pt idx="13765">
                  <c:v>84.665046691894503</c:v>
                </c:pt>
                <c:pt idx="13766">
                  <c:v>84.664962768554602</c:v>
                </c:pt>
                <c:pt idx="13767">
                  <c:v>84.664886474609304</c:v>
                </c:pt>
                <c:pt idx="13768">
                  <c:v>84.664802551269503</c:v>
                </c:pt>
                <c:pt idx="13769">
                  <c:v>84.664718627929602</c:v>
                </c:pt>
                <c:pt idx="13770">
                  <c:v>84.664642333984304</c:v>
                </c:pt>
                <c:pt idx="13771">
                  <c:v>84.664558410644503</c:v>
                </c:pt>
                <c:pt idx="13772">
                  <c:v>84.664474487304602</c:v>
                </c:pt>
                <c:pt idx="13773">
                  <c:v>84.664398193359304</c:v>
                </c:pt>
                <c:pt idx="13774">
                  <c:v>84.664314270019503</c:v>
                </c:pt>
                <c:pt idx="13775">
                  <c:v>84.664230346679602</c:v>
                </c:pt>
                <c:pt idx="13776">
                  <c:v>84.664154052734304</c:v>
                </c:pt>
                <c:pt idx="13777">
                  <c:v>84.664070129394503</c:v>
                </c:pt>
                <c:pt idx="13778">
                  <c:v>84.663986206054602</c:v>
                </c:pt>
                <c:pt idx="13779">
                  <c:v>84.663909912109304</c:v>
                </c:pt>
                <c:pt idx="13780">
                  <c:v>84.663825988769503</c:v>
                </c:pt>
                <c:pt idx="13781">
                  <c:v>84.663742065429602</c:v>
                </c:pt>
                <c:pt idx="13782">
                  <c:v>84.663665771484304</c:v>
                </c:pt>
                <c:pt idx="13783">
                  <c:v>84.663581848144503</c:v>
                </c:pt>
                <c:pt idx="13784">
                  <c:v>84.663497924804602</c:v>
                </c:pt>
                <c:pt idx="13785">
                  <c:v>84.663421630859304</c:v>
                </c:pt>
                <c:pt idx="13786">
                  <c:v>84.663337707519503</c:v>
                </c:pt>
                <c:pt idx="13787">
                  <c:v>84.663253784179602</c:v>
                </c:pt>
                <c:pt idx="13788">
                  <c:v>84.663177490234304</c:v>
                </c:pt>
                <c:pt idx="13789">
                  <c:v>84.663093566894503</c:v>
                </c:pt>
                <c:pt idx="13790">
                  <c:v>84.663009643554602</c:v>
                </c:pt>
                <c:pt idx="13791">
                  <c:v>84.662933349609304</c:v>
                </c:pt>
                <c:pt idx="13792">
                  <c:v>84.662849426269503</c:v>
                </c:pt>
                <c:pt idx="13793">
                  <c:v>84.662765502929602</c:v>
                </c:pt>
                <c:pt idx="13794">
                  <c:v>84.662689208984304</c:v>
                </c:pt>
                <c:pt idx="13795">
                  <c:v>84.662605285644503</c:v>
                </c:pt>
                <c:pt idx="13796">
                  <c:v>84.662528991699205</c:v>
                </c:pt>
                <c:pt idx="13797">
                  <c:v>84.662445068359304</c:v>
                </c:pt>
                <c:pt idx="13798">
                  <c:v>84.662361145019503</c:v>
                </c:pt>
                <c:pt idx="13799">
                  <c:v>84.662284851074205</c:v>
                </c:pt>
                <c:pt idx="13800">
                  <c:v>84.662200927734304</c:v>
                </c:pt>
                <c:pt idx="13801">
                  <c:v>84.662117004394503</c:v>
                </c:pt>
                <c:pt idx="13802">
                  <c:v>84.662040710449205</c:v>
                </c:pt>
                <c:pt idx="13803">
                  <c:v>84.661956787109304</c:v>
                </c:pt>
                <c:pt idx="13804">
                  <c:v>84.661872863769503</c:v>
                </c:pt>
                <c:pt idx="13805">
                  <c:v>84.661796569824205</c:v>
                </c:pt>
                <c:pt idx="13806">
                  <c:v>84.661712646484304</c:v>
                </c:pt>
                <c:pt idx="13807">
                  <c:v>84.661636352539006</c:v>
                </c:pt>
                <c:pt idx="13808">
                  <c:v>84.661552429199205</c:v>
                </c:pt>
                <c:pt idx="13809">
                  <c:v>84.661468505859304</c:v>
                </c:pt>
                <c:pt idx="13810">
                  <c:v>84.661392211914006</c:v>
                </c:pt>
                <c:pt idx="13811">
                  <c:v>84.661308288574205</c:v>
                </c:pt>
                <c:pt idx="13812">
                  <c:v>84.661224365234304</c:v>
                </c:pt>
                <c:pt idx="13813">
                  <c:v>84.661148071289006</c:v>
                </c:pt>
                <c:pt idx="13814">
                  <c:v>84.661064147949205</c:v>
                </c:pt>
                <c:pt idx="13815">
                  <c:v>84.660987854003906</c:v>
                </c:pt>
                <c:pt idx="13816">
                  <c:v>84.660903930664006</c:v>
                </c:pt>
                <c:pt idx="13817">
                  <c:v>84.660820007324205</c:v>
                </c:pt>
                <c:pt idx="13818">
                  <c:v>84.660743713378906</c:v>
                </c:pt>
                <c:pt idx="13819">
                  <c:v>84.660659790039006</c:v>
                </c:pt>
                <c:pt idx="13820">
                  <c:v>84.660583496093693</c:v>
                </c:pt>
                <c:pt idx="13821">
                  <c:v>84.660499572753906</c:v>
                </c:pt>
                <c:pt idx="13822">
                  <c:v>84.660415649414006</c:v>
                </c:pt>
                <c:pt idx="13823">
                  <c:v>84.660339355468693</c:v>
                </c:pt>
                <c:pt idx="13824">
                  <c:v>84.660255432128906</c:v>
                </c:pt>
                <c:pt idx="13825">
                  <c:v>84.660179138183494</c:v>
                </c:pt>
                <c:pt idx="13826">
                  <c:v>84.660095214843693</c:v>
                </c:pt>
                <c:pt idx="13827">
                  <c:v>84.660011291503906</c:v>
                </c:pt>
                <c:pt idx="13828">
                  <c:v>84.659934997558494</c:v>
                </c:pt>
                <c:pt idx="13829">
                  <c:v>84.659851074218693</c:v>
                </c:pt>
                <c:pt idx="13830">
                  <c:v>84.659774780273395</c:v>
                </c:pt>
                <c:pt idx="13831">
                  <c:v>84.659690856933494</c:v>
                </c:pt>
                <c:pt idx="13832">
                  <c:v>84.659606933593693</c:v>
                </c:pt>
                <c:pt idx="13833">
                  <c:v>84.659530639648395</c:v>
                </c:pt>
                <c:pt idx="13834">
                  <c:v>84.659446716308494</c:v>
                </c:pt>
                <c:pt idx="13835">
                  <c:v>84.659370422363196</c:v>
                </c:pt>
                <c:pt idx="13836">
                  <c:v>84.659286499023395</c:v>
                </c:pt>
                <c:pt idx="13837">
                  <c:v>84.659202575683494</c:v>
                </c:pt>
                <c:pt idx="13838">
                  <c:v>84.659126281738196</c:v>
                </c:pt>
                <c:pt idx="13839">
                  <c:v>84.659042358398395</c:v>
                </c:pt>
                <c:pt idx="13840">
                  <c:v>84.658966064453097</c:v>
                </c:pt>
                <c:pt idx="13841">
                  <c:v>84.658882141113196</c:v>
                </c:pt>
                <c:pt idx="13842">
                  <c:v>84.658805847167898</c:v>
                </c:pt>
                <c:pt idx="13843">
                  <c:v>84.658721923828097</c:v>
                </c:pt>
                <c:pt idx="13844">
                  <c:v>84.658638000488196</c:v>
                </c:pt>
                <c:pt idx="13845">
                  <c:v>84.658561706542898</c:v>
                </c:pt>
                <c:pt idx="13846">
                  <c:v>84.658477783203097</c:v>
                </c:pt>
                <c:pt idx="13847">
                  <c:v>84.658401489257798</c:v>
                </c:pt>
                <c:pt idx="13848">
                  <c:v>84.658317565917898</c:v>
                </c:pt>
                <c:pt idx="13849">
                  <c:v>84.658241271972599</c:v>
                </c:pt>
                <c:pt idx="13850">
                  <c:v>84.658157348632798</c:v>
                </c:pt>
                <c:pt idx="13851">
                  <c:v>84.658073425292898</c:v>
                </c:pt>
                <c:pt idx="13852">
                  <c:v>84.657997131347599</c:v>
                </c:pt>
                <c:pt idx="13853">
                  <c:v>84.657913208007798</c:v>
                </c:pt>
                <c:pt idx="13854">
                  <c:v>84.6578369140625</c:v>
                </c:pt>
                <c:pt idx="13855">
                  <c:v>84.657752990722599</c:v>
                </c:pt>
                <c:pt idx="13856">
                  <c:v>84.657676696777301</c:v>
                </c:pt>
                <c:pt idx="13857">
                  <c:v>84.6575927734375</c:v>
                </c:pt>
                <c:pt idx="13858">
                  <c:v>84.657508850097599</c:v>
                </c:pt>
                <c:pt idx="13859">
                  <c:v>84.657432556152301</c:v>
                </c:pt>
                <c:pt idx="13860">
                  <c:v>84.6573486328125</c:v>
                </c:pt>
                <c:pt idx="13861">
                  <c:v>84.657272338867102</c:v>
                </c:pt>
                <c:pt idx="13862">
                  <c:v>84.657188415527301</c:v>
                </c:pt>
                <c:pt idx="13863">
                  <c:v>84.657112121582003</c:v>
                </c:pt>
                <c:pt idx="13864">
                  <c:v>84.657028198242102</c:v>
                </c:pt>
                <c:pt idx="13865">
                  <c:v>84.656951904296804</c:v>
                </c:pt>
                <c:pt idx="13866">
                  <c:v>84.656867980957003</c:v>
                </c:pt>
                <c:pt idx="13867">
                  <c:v>84.656784057617102</c:v>
                </c:pt>
                <c:pt idx="13868">
                  <c:v>84.656707763671804</c:v>
                </c:pt>
                <c:pt idx="13869">
                  <c:v>84.656623840332003</c:v>
                </c:pt>
                <c:pt idx="13870">
                  <c:v>84.656547546386705</c:v>
                </c:pt>
                <c:pt idx="13871">
                  <c:v>84.656463623046804</c:v>
                </c:pt>
                <c:pt idx="13872">
                  <c:v>84.656387329101506</c:v>
                </c:pt>
                <c:pt idx="13873">
                  <c:v>84.656303405761705</c:v>
                </c:pt>
                <c:pt idx="13874">
                  <c:v>84.656227111816406</c:v>
                </c:pt>
                <c:pt idx="13875">
                  <c:v>84.656143188476506</c:v>
                </c:pt>
                <c:pt idx="13876">
                  <c:v>84.656066894531193</c:v>
                </c:pt>
                <c:pt idx="13877">
                  <c:v>84.655982971191406</c:v>
                </c:pt>
                <c:pt idx="13878">
                  <c:v>84.655906677245994</c:v>
                </c:pt>
                <c:pt idx="13879">
                  <c:v>84.655822753906193</c:v>
                </c:pt>
                <c:pt idx="13880">
                  <c:v>84.655738830566406</c:v>
                </c:pt>
                <c:pt idx="13881">
                  <c:v>84.655662536620994</c:v>
                </c:pt>
                <c:pt idx="13882">
                  <c:v>84.655578613281193</c:v>
                </c:pt>
                <c:pt idx="13883">
                  <c:v>84.655502319335895</c:v>
                </c:pt>
                <c:pt idx="13884">
                  <c:v>84.655418395995994</c:v>
                </c:pt>
                <c:pt idx="13885">
                  <c:v>84.655342102050696</c:v>
                </c:pt>
                <c:pt idx="13886">
                  <c:v>84.655258178710895</c:v>
                </c:pt>
                <c:pt idx="13887">
                  <c:v>84.655181884765597</c:v>
                </c:pt>
                <c:pt idx="13888">
                  <c:v>84.655097961425696</c:v>
                </c:pt>
                <c:pt idx="13889">
                  <c:v>84.655021667480398</c:v>
                </c:pt>
                <c:pt idx="13890">
                  <c:v>84.654937744140597</c:v>
                </c:pt>
                <c:pt idx="13891">
                  <c:v>84.654861450195298</c:v>
                </c:pt>
                <c:pt idx="13892">
                  <c:v>84.654777526855398</c:v>
                </c:pt>
                <c:pt idx="13893">
                  <c:v>84.654701232910099</c:v>
                </c:pt>
                <c:pt idx="13894">
                  <c:v>84.654617309570298</c:v>
                </c:pt>
                <c:pt idx="13895">
                  <c:v>84.654541015625</c:v>
                </c:pt>
                <c:pt idx="13896">
                  <c:v>84.654457092285099</c:v>
                </c:pt>
                <c:pt idx="13897">
                  <c:v>84.654380798339801</c:v>
                </c:pt>
                <c:pt idx="13898">
                  <c:v>84.654296875</c:v>
                </c:pt>
                <c:pt idx="13899">
                  <c:v>84.654220581054602</c:v>
                </c:pt>
                <c:pt idx="13900">
                  <c:v>84.654136657714801</c:v>
                </c:pt>
                <c:pt idx="13901">
                  <c:v>84.654060363769503</c:v>
                </c:pt>
                <c:pt idx="13902">
                  <c:v>84.653976440429602</c:v>
                </c:pt>
                <c:pt idx="13903">
                  <c:v>84.653900146484304</c:v>
                </c:pt>
                <c:pt idx="13904">
                  <c:v>84.653816223144503</c:v>
                </c:pt>
                <c:pt idx="13905">
                  <c:v>84.653739929199205</c:v>
                </c:pt>
                <c:pt idx="13906">
                  <c:v>84.653656005859304</c:v>
                </c:pt>
                <c:pt idx="13907">
                  <c:v>84.653579711914006</c:v>
                </c:pt>
                <c:pt idx="13908">
                  <c:v>84.653495788574205</c:v>
                </c:pt>
                <c:pt idx="13909">
                  <c:v>84.653419494628906</c:v>
                </c:pt>
                <c:pt idx="13910">
                  <c:v>84.653335571289006</c:v>
                </c:pt>
                <c:pt idx="13911">
                  <c:v>84.653259277343693</c:v>
                </c:pt>
                <c:pt idx="13912">
                  <c:v>84.653175354003906</c:v>
                </c:pt>
                <c:pt idx="13913">
                  <c:v>84.653099060058494</c:v>
                </c:pt>
                <c:pt idx="13914">
                  <c:v>84.653015136718693</c:v>
                </c:pt>
                <c:pt idx="13915">
                  <c:v>84.652938842773395</c:v>
                </c:pt>
                <c:pt idx="13916">
                  <c:v>84.652854919433494</c:v>
                </c:pt>
                <c:pt idx="13917">
                  <c:v>84.652778625488196</c:v>
                </c:pt>
                <c:pt idx="13918">
                  <c:v>84.652694702148395</c:v>
                </c:pt>
                <c:pt idx="13919">
                  <c:v>84.652618408203097</c:v>
                </c:pt>
                <c:pt idx="13920">
                  <c:v>84.652534484863196</c:v>
                </c:pt>
                <c:pt idx="13921">
                  <c:v>84.652458190917898</c:v>
                </c:pt>
                <c:pt idx="13922">
                  <c:v>84.652374267578097</c:v>
                </c:pt>
                <c:pt idx="13923">
                  <c:v>84.652297973632798</c:v>
                </c:pt>
                <c:pt idx="13924">
                  <c:v>84.652214050292898</c:v>
                </c:pt>
                <c:pt idx="13925">
                  <c:v>84.652137756347599</c:v>
                </c:pt>
                <c:pt idx="13926">
                  <c:v>84.652053833007798</c:v>
                </c:pt>
                <c:pt idx="13927">
                  <c:v>84.6519775390625</c:v>
                </c:pt>
                <c:pt idx="13928">
                  <c:v>84.651901245117102</c:v>
                </c:pt>
                <c:pt idx="13929">
                  <c:v>84.651817321777301</c:v>
                </c:pt>
                <c:pt idx="13930">
                  <c:v>84.651741027832003</c:v>
                </c:pt>
                <c:pt idx="13931">
                  <c:v>84.651657104492102</c:v>
                </c:pt>
                <c:pt idx="13932">
                  <c:v>84.651580810546804</c:v>
                </c:pt>
                <c:pt idx="13933">
                  <c:v>84.651496887207003</c:v>
                </c:pt>
                <c:pt idx="13934">
                  <c:v>84.651420593261705</c:v>
                </c:pt>
                <c:pt idx="13935">
                  <c:v>84.651336669921804</c:v>
                </c:pt>
                <c:pt idx="13936">
                  <c:v>84.651260375976506</c:v>
                </c:pt>
                <c:pt idx="13937">
                  <c:v>84.651176452636705</c:v>
                </c:pt>
                <c:pt idx="13938">
                  <c:v>84.651100158691406</c:v>
                </c:pt>
                <c:pt idx="13939">
                  <c:v>84.651016235351506</c:v>
                </c:pt>
                <c:pt idx="13940">
                  <c:v>84.650939941406193</c:v>
                </c:pt>
                <c:pt idx="13941">
                  <c:v>84.650863647460895</c:v>
                </c:pt>
                <c:pt idx="13942">
                  <c:v>84.650779724120994</c:v>
                </c:pt>
                <c:pt idx="13943">
                  <c:v>84.650703430175696</c:v>
                </c:pt>
                <c:pt idx="13944">
                  <c:v>84.650619506835895</c:v>
                </c:pt>
                <c:pt idx="13945">
                  <c:v>84.650543212890597</c:v>
                </c:pt>
                <c:pt idx="13946">
                  <c:v>84.650459289550696</c:v>
                </c:pt>
                <c:pt idx="13947">
                  <c:v>84.650382995605398</c:v>
                </c:pt>
                <c:pt idx="13948">
                  <c:v>84.650299072265597</c:v>
                </c:pt>
                <c:pt idx="13949">
                  <c:v>84.650222778320298</c:v>
                </c:pt>
                <c:pt idx="13950">
                  <c:v>84.650146484375</c:v>
                </c:pt>
                <c:pt idx="13951">
                  <c:v>84.650062561035099</c:v>
                </c:pt>
                <c:pt idx="13952">
                  <c:v>84.649986267089801</c:v>
                </c:pt>
                <c:pt idx="13953">
                  <c:v>84.64990234375</c:v>
                </c:pt>
                <c:pt idx="13954">
                  <c:v>84.649826049804602</c:v>
                </c:pt>
                <c:pt idx="13955">
                  <c:v>84.649742126464801</c:v>
                </c:pt>
                <c:pt idx="13956">
                  <c:v>84.649665832519503</c:v>
                </c:pt>
                <c:pt idx="13957">
                  <c:v>84.649581909179602</c:v>
                </c:pt>
                <c:pt idx="13958">
                  <c:v>84.649505615234304</c:v>
                </c:pt>
                <c:pt idx="13959">
                  <c:v>84.649429321289006</c:v>
                </c:pt>
                <c:pt idx="13960">
                  <c:v>84.649345397949205</c:v>
                </c:pt>
                <c:pt idx="13961">
                  <c:v>84.649269104003906</c:v>
                </c:pt>
                <c:pt idx="13962">
                  <c:v>84.649185180664006</c:v>
                </c:pt>
                <c:pt idx="13963">
                  <c:v>84.649108886718693</c:v>
                </c:pt>
                <c:pt idx="13964">
                  <c:v>84.649024963378906</c:v>
                </c:pt>
                <c:pt idx="13965">
                  <c:v>84.648948669433494</c:v>
                </c:pt>
                <c:pt idx="13966">
                  <c:v>84.648872375488196</c:v>
                </c:pt>
                <c:pt idx="13967">
                  <c:v>84.648788452148395</c:v>
                </c:pt>
                <c:pt idx="13968">
                  <c:v>84.648712158203097</c:v>
                </c:pt>
                <c:pt idx="13969">
                  <c:v>84.648628234863196</c:v>
                </c:pt>
                <c:pt idx="13970">
                  <c:v>84.648551940917898</c:v>
                </c:pt>
                <c:pt idx="13971">
                  <c:v>84.648475646972599</c:v>
                </c:pt>
                <c:pt idx="13972">
                  <c:v>84.648391723632798</c:v>
                </c:pt>
                <c:pt idx="13973">
                  <c:v>84.6483154296875</c:v>
                </c:pt>
                <c:pt idx="13974">
                  <c:v>84.648231506347599</c:v>
                </c:pt>
                <c:pt idx="13975">
                  <c:v>84.648155212402301</c:v>
                </c:pt>
                <c:pt idx="13976">
                  <c:v>84.6480712890625</c:v>
                </c:pt>
                <c:pt idx="13977">
                  <c:v>84.647994995117102</c:v>
                </c:pt>
                <c:pt idx="13978">
                  <c:v>84.647918701171804</c:v>
                </c:pt>
                <c:pt idx="13979">
                  <c:v>84.647834777832003</c:v>
                </c:pt>
                <c:pt idx="13980">
                  <c:v>84.647758483886705</c:v>
                </c:pt>
                <c:pt idx="13981">
                  <c:v>84.647674560546804</c:v>
                </c:pt>
                <c:pt idx="13982">
                  <c:v>84.647598266601506</c:v>
                </c:pt>
                <c:pt idx="13983">
                  <c:v>84.647521972656193</c:v>
                </c:pt>
                <c:pt idx="13984">
                  <c:v>84.647438049316406</c:v>
                </c:pt>
                <c:pt idx="13985">
                  <c:v>84.647361755370994</c:v>
                </c:pt>
                <c:pt idx="13986">
                  <c:v>84.647277832031193</c:v>
                </c:pt>
                <c:pt idx="13987">
                  <c:v>84.647201538085895</c:v>
                </c:pt>
                <c:pt idx="13988">
                  <c:v>84.647125244140597</c:v>
                </c:pt>
                <c:pt idx="13989">
                  <c:v>84.647041320800696</c:v>
                </c:pt>
                <c:pt idx="13990">
                  <c:v>84.646965026855398</c:v>
                </c:pt>
                <c:pt idx="13991">
                  <c:v>84.646881103515597</c:v>
                </c:pt>
                <c:pt idx="13992">
                  <c:v>84.646804809570298</c:v>
                </c:pt>
                <c:pt idx="13993">
                  <c:v>84.646728515625</c:v>
                </c:pt>
                <c:pt idx="13994">
                  <c:v>84.646644592285099</c:v>
                </c:pt>
                <c:pt idx="13995">
                  <c:v>84.646568298339801</c:v>
                </c:pt>
                <c:pt idx="13996">
                  <c:v>84.646492004394503</c:v>
                </c:pt>
                <c:pt idx="13997">
                  <c:v>84.646408081054602</c:v>
                </c:pt>
                <c:pt idx="13998">
                  <c:v>84.646331787109304</c:v>
                </c:pt>
                <c:pt idx="13999">
                  <c:v>84.646247863769503</c:v>
                </c:pt>
                <c:pt idx="14000">
                  <c:v>84.646171569824205</c:v>
                </c:pt>
                <c:pt idx="14001">
                  <c:v>84.646095275878906</c:v>
                </c:pt>
                <c:pt idx="14002">
                  <c:v>84.646011352539006</c:v>
                </c:pt>
                <c:pt idx="14003">
                  <c:v>84.645935058593693</c:v>
                </c:pt>
                <c:pt idx="14004">
                  <c:v>84.645851135253906</c:v>
                </c:pt>
                <c:pt idx="14005">
                  <c:v>84.645774841308494</c:v>
                </c:pt>
                <c:pt idx="14006">
                  <c:v>84.645698547363196</c:v>
                </c:pt>
                <c:pt idx="14007">
                  <c:v>84.645614624023395</c:v>
                </c:pt>
                <c:pt idx="14008">
                  <c:v>84.645538330078097</c:v>
                </c:pt>
                <c:pt idx="14009">
                  <c:v>84.645462036132798</c:v>
                </c:pt>
                <c:pt idx="14010">
                  <c:v>84.645378112792898</c:v>
                </c:pt>
                <c:pt idx="14011">
                  <c:v>84.645301818847599</c:v>
                </c:pt>
                <c:pt idx="14012">
                  <c:v>84.645225524902301</c:v>
                </c:pt>
                <c:pt idx="14013">
                  <c:v>84.6451416015625</c:v>
                </c:pt>
                <c:pt idx="14014">
                  <c:v>84.645065307617102</c:v>
                </c:pt>
                <c:pt idx="14015">
                  <c:v>84.644981384277301</c:v>
                </c:pt>
                <c:pt idx="14016">
                  <c:v>84.644905090332003</c:v>
                </c:pt>
                <c:pt idx="14017">
                  <c:v>84.644828796386705</c:v>
                </c:pt>
                <c:pt idx="14018">
                  <c:v>84.644744873046804</c:v>
                </c:pt>
                <c:pt idx="14019">
                  <c:v>84.644668579101506</c:v>
                </c:pt>
                <c:pt idx="14020">
                  <c:v>84.644592285156193</c:v>
                </c:pt>
                <c:pt idx="14021">
                  <c:v>84.644508361816406</c:v>
                </c:pt>
                <c:pt idx="14022">
                  <c:v>84.644432067870994</c:v>
                </c:pt>
                <c:pt idx="14023">
                  <c:v>84.644355773925696</c:v>
                </c:pt>
                <c:pt idx="14024">
                  <c:v>84.644271850585895</c:v>
                </c:pt>
                <c:pt idx="14025">
                  <c:v>84.644195556640597</c:v>
                </c:pt>
                <c:pt idx="14026">
                  <c:v>84.644119262695298</c:v>
                </c:pt>
                <c:pt idx="14027">
                  <c:v>84.644035339355398</c:v>
                </c:pt>
                <c:pt idx="14028">
                  <c:v>84.643959045410099</c:v>
                </c:pt>
                <c:pt idx="14029">
                  <c:v>84.643882751464801</c:v>
                </c:pt>
                <c:pt idx="14030">
                  <c:v>84.643798828125</c:v>
                </c:pt>
                <c:pt idx="14031">
                  <c:v>84.643722534179602</c:v>
                </c:pt>
                <c:pt idx="14032">
                  <c:v>84.643646240234304</c:v>
                </c:pt>
                <c:pt idx="14033">
                  <c:v>84.643562316894503</c:v>
                </c:pt>
                <c:pt idx="14034">
                  <c:v>84.643486022949205</c:v>
                </c:pt>
                <c:pt idx="14035">
                  <c:v>84.643409729003906</c:v>
                </c:pt>
                <c:pt idx="14036">
                  <c:v>84.643325805664006</c:v>
                </c:pt>
                <c:pt idx="14037">
                  <c:v>84.643249511718693</c:v>
                </c:pt>
                <c:pt idx="14038">
                  <c:v>84.643173217773395</c:v>
                </c:pt>
                <c:pt idx="14039">
                  <c:v>84.643089294433494</c:v>
                </c:pt>
                <c:pt idx="14040">
                  <c:v>84.643013000488196</c:v>
                </c:pt>
                <c:pt idx="14041">
                  <c:v>84.642936706542898</c:v>
                </c:pt>
                <c:pt idx="14042">
                  <c:v>84.642852783203097</c:v>
                </c:pt>
                <c:pt idx="14043">
                  <c:v>84.642776489257798</c:v>
                </c:pt>
                <c:pt idx="14044">
                  <c:v>84.6427001953125</c:v>
                </c:pt>
                <c:pt idx="14045">
                  <c:v>84.642616271972599</c:v>
                </c:pt>
                <c:pt idx="14046">
                  <c:v>84.642539978027301</c:v>
                </c:pt>
                <c:pt idx="14047">
                  <c:v>84.642463684082003</c:v>
                </c:pt>
                <c:pt idx="14048">
                  <c:v>84.642379760742102</c:v>
                </c:pt>
                <c:pt idx="14049">
                  <c:v>84.642303466796804</c:v>
                </c:pt>
                <c:pt idx="14050">
                  <c:v>84.642227172851506</c:v>
                </c:pt>
                <c:pt idx="14051">
                  <c:v>84.642143249511705</c:v>
                </c:pt>
                <c:pt idx="14052">
                  <c:v>84.642066955566406</c:v>
                </c:pt>
                <c:pt idx="14053">
                  <c:v>84.641990661620994</c:v>
                </c:pt>
                <c:pt idx="14054">
                  <c:v>84.641906738281193</c:v>
                </c:pt>
                <c:pt idx="14055">
                  <c:v>84.641830444335895</c:v>
                </c:pt>
                <c:pt idx="14056">
                  <c:v>84.641754150390597</c:v>
                </c:pt>
                <c:pt idx="14057">
                  <c:v>84.641670227050696</c:v>
                </c:pt>
                <c:pt idx="14058">
                  <c:v>84.641593933105398</c:v>
                </c:pt>
                <c:pt idx="14059">
                  <c:v>84.641517639160099</c:v>
                </c:pt>
                <c:pt idx="14060">
                  <c:v>84.641441345214801</c:v>
                </c:pt>
                <c:pt idx="14061">
                  <c:v>84.641357421875</c:v>
                </c:pt>
                <c:pt idx="14062">
                  <c:v>84.641281127929602</c:v>
                </c:pt>
                <c:pt idx="14063">
                  <c:v>84.641204833984304</c:v>
                </c:pt>
                <c:pt idx="14064">
                  <c:v>84.641120910644503</c:v>
                </c:pt>
                <c:pt idx="14065">
                  <c:v>84.641044616699205</c:v>
                </c:pt>
                <c:pt idx="14066">
                  <c:v>84.640968322753906</c:v>
                </c:pt>
                <c:pt idx="14067">
                  <c:v>84.640884399414006</c:v>
                </c:pt>
                <c:pt idx="14068">
                  <c:v>84.640808105468693</c:v>
                </c:pt>
                <c:pt idx="14069">
                  <c:v>84.640731811523395</c:v>
                </c:pt>
                <c:pt idx="14070">
                  <c:v>84.640655517578097</c:v>
                </c:pt>
                <c:pt idx="14071">
                  <c:v>84.640571594238196</c:v>
                </c:pt>
                <c:pt idx="14072">
                  <c:v>84.640495300292898</c:v>
                </c:pt>
                <c:pt idx="14073">
                  <c:v>84.640419006347599</c:v>
                </c:pt>
                <c:pt idx="14074">
                  <c:v>84.640335083007798</c:v>
                </c:pt>
                <c:pt idx="14075">
                  <c:v>84.6402587890625</c:v>
                </c:pt>
                <c:pt idx="14076">
                  <c:v>84.640182495117102</c:v>
                </c:pt>
                <c:pt idx="14077">
                  <c:v>84.640106201171804</c:v>
                </c:pt>
                <c:pt idx="14078">
                  <c:v>84.640022277832003</c:v>
                </c:pt>
                <c:pt idx="14079">
                  <c:v>84.639945983886705</c:v>
                </c:pt>
                <c:pt idx="14080">
                  <c:v>84.639869689941406</c:v>
                </c:pt>
                <c:pt idx="14081">
                  <c:v>84.639785766601506</c:v>
                </c:pt>
                <c:pt idx="14082">
                  <c:v>84.639709472656193</c:v>
                </c:pt>
                <c:pt idx="14083">
                  <c:v>84.639633178710895</c:v>
                </c:pt>
                <c:pt idx="14084">
                  <c:v>84.639556884765597</c:v>
                </c:pt>
                <c:pt idx="14085">
                  <c:v>84.639472961425696</c:v>
                </c:pt>
                <c:pt idx="14086">
                  <c:v>84.639396667480398</c:v>
                </c:pt>
                <c:pt idx="14087">
                  <c:v>84.639320373535099</c:v>
                </c:pt>
                <c:pt idx="14088">
                  <c:v>84.639236450195298</c:v>
                </c:pt>
                <c:pt idx="14089">
                  <c:v>84.63916015625</c:v>
                </c:pt>
                <c:pt idx="14090">
                  <c:v>84.639083862304602</c:v>
                </c:pt>
                <c:pt idx="14091">
                  <c:v>84.639007568359304</c:v>
                </c:pt>
                <c:pt idx="14092">
                  <c:v>84.638923645019503</c:v>
                </c:pt>
                <c:pt idx="14093">
                  <c:v>84.638847351074205</c:v>
                </c:pt>
                <c:pt idx="14094">
                  <c:v>84.638771057128906</c:v>
                </c:pt>
                <c:pt idx="14095">
                  <c:v>84.638694763183494</c:v>
                </c:pt>
                <c:pt idx="14096">
                  <c:v>84.638610839843693</c:v>
                </c:pt>
                <c:pt idx="14097">
                  <c:v>84.638534545898395</c:v>
                </c:pt>
                <c:pt idx="14098">
                  <c:v>84.638458251953097</c:v>
                </c:pt>
                <c:pt idx="14099">
                  <c:v>84.638381958007798</c:v>
                </c:pt>
                <c:pt idx="14100">
                  <c:v>84.638298034667898</c:v>
                </c:pt>
                <c:pt idx="14101">
                  <c:v>84.638221740722599</c:v>
                </c:pt>
                <c:pt idx="14102">
                  <c:v>84.638145446777301</c:v>
                </c:pt>
                <c:pt idx="14103">
                  <c:v>84.638069152832003</c:v>
                </c:pt>
                <c:pt idx="14104">
                  <c:v>84.637985229492102</c:v>
                </c:pt>
                <c:pt idx="14105">
                  <c:v>84.637908935546804</c:v>
                </c:pt>
                <c:pt idx="14106">
                  <c:v>84.637832641601506</c:v>
                </c:pt>
                <c:pt idx="14107">
                  <c:v>84.637756347656193</c:v>
                </c:pt>
                <c:pt idx="14108">
                  <c:v>84.637672424316406</c:v>
                </c:pt>
                <c:pt idx="14109">
                  <c:v>84.637596130370994</c:v>
                </c:pt>
                <c:pt idx="14110">
                  <c:v>84.637519836425696</c:v>
                </c:pt>
                <c:pt idx="14111">
                  <c:v>84.637443542480398</c:v>
                </c:pt>
                <c:pt idx="14112">
                  <c:v>84.637359619140597</c:v>
                </c:pt>
                <c:pt idx="14113">
                  <c:v>84.637283325195298</c:v>
                </c:pt>
                <c:pt idx="14114">
                  <c:v>84.63720703125</c:v>
                </c:pt>
                <c:pt idx="14115">
                  <c:v>84.637130737304602</c:v>
                </c:pt>
                <c:pt idx="14116">
                  <c:v>84.637046813964801</c:v>
                </c:pt>
                <c:pt idx="14117">
                  <c:v>84.636970520019503</c:v>
                </c:pt>
                <c:pt idx="14118">
                  <c:v>84.636894226074205</c:v>
                </c:pt>
                <c:pt idx="14119">
                  <c:v>84.636817932128906</c:v>
                </c:pt>
                <c:pt idx="14120">
                  <c:v>84.636734008789006</c:v>
                </c:pt>
                <c:pt idx="14121">
                  <c:v>84.636657714843693</c:v>
                </c:pt>
                <c:pt idx="14122">
                  <c:v>84.636581420898395</c:v>
                </c:pt>
                <c:pt idx="14123">
                  <c:v>84.636505126953097</c:v>
                </c:pt>
                <c:pt idx="14124">
                  <c:v>84.636428833007798</c:v>
                </c:pt>
                <c:pt idx="14125">
                  <c:v>84.636344909667898</c:v>
                </c:pt>
                <c:pt idx="14126">
                  <c:v>84.636268615722599</c:v>
                </c:pt>
                <c:pt idx="14127">
                  <c:v>84.636192321777301</c:v>
                </c:pt>
                <c:pt idx="14128">
                  <c:v>84.636116027832003</c:v>
                </c:pt>
                <c:pt idx="14129">
                  <c:v>84.636032104492102</c:v>
                </c:pt>
                <c:pt idx="14130">
                  <c:v>84.635955810546804</c:v>
                </c:pt>
                <c:pt idx="14131">
                  <c:v>84.635879516601506</c:v>
                </c:pt>
                <c:pt idx="14132">
                  <c:v>84.635803222656193</c:v>
                </c:pt>
                <c:pt idx="14133">
                  <c:v>84.635726928710895</c:v>
                </c:pt>
                <c:pt idx="14134">
                  <c:v>84.635643005370994</c:v>
                </c:pt>
                <c:pt idx="14135">
                  <c:v>84.635566711425696</c:v>
                </c:pt>
                <c:pt idx="14136">
                  <c:v>84.635490417480398</c:v>
                </c:pt>
                <c:pt idx="14137">
                  <c:v>84.635414123535099</c:v>
                </c:pt>
                <c:pt idx="14138">
                  <c:v>84.635337829589801</c:v>
                </c:pt>
                <c:pt idx="14139">
                  <c:v>84.63525390625</c:v>
                </c:pt>
                <c:pt idx="14140">
                  <c:v>84.635177612304602</c:v>
                </c:pt>
                <c:pt idx="14141">
                  <c:v>84.635101318359304</c:v>
                </c:pt>
                <c:pt idx="14142">
                  <c:v>84.635025024414006</c:v>
                </c:pt>
                <c:pt idx="14143">
                  <c:v>84.634948730468693</c:v>
                </c:pt>
                <c:pt idx="14144">
                  <c:v>84.634864807128906</c:v>
                </c:pt>
                <c:pt idx="14145">
                  <c:v>84.634788513183494</c:v>
                </c:pt>
                <c:pt idx="14146">
                  <c:v>84.634712219238196</c:v>
                </c:pt>
                <c:pt idx="14147">
                  <c:v>84.634635925292898</c:v>
                </c:pt>
                <c:pt idx="14148">
                  <c:v>84.634559631347599</c:v>
                </c:pt>
                <c:pt idx="14149">
                  <c:v>84.634475708007798</c:v>
                </c:pt>
                <c:pt idx="14150">
                  <c:v>84.6343994140625</c:v>
                </c:pt>
                <c:pt idx="14151">
                  <c:v>84.634323120117102</c:v>
                </c:pt>
                <c:pt idx="14152">
                  <c:v>84.634246826171804</c:v>
                </c:pt>
                <c:pt idx="14153">
                  <c:v>84.634170532226506</c:v>
                </c:pt>
                <c:pt idx="14154">
                  <c:v>84.634086608886705</c:v>
                </c:pt>
                <c:pt idx="14155">
                  <c:v>84.634010314941406</c:v>
                </c:pt>
                <c:pt idx="14156">
                  <c:v>84.633934020995994</c:v>
                </c:pt>
                <c:pt idx="14157">
                  <c:v>84.633857727050696</c:v>
                </c:pt>
                <c:pt idx="14158">
                  <c:v>84.633781433105398</c:v>
                </c:pt>
                <c:pt idx="14159">
                  <c:v>84.633697509765597</c:v>
                </c:pt>
                <c:pt idx="14160">
                  <c:v>84.633621215820298</c:v>
                </c:pt>
                <c:pt idx="14161">
                  <c:v>84.633544921875</c:v>
                </c:pt>
                <c:pt idx="14162">
                  <c:v>84.633468627929602</c:v>
                </c:pt>
                <c:pt idx="14163">
                  <c:v>84.633392333984304</c:v>
                </c:pt>
                <c:pt idx="14164">
                  <c:v>84.633316040039006</c:v>
                </c:pt>
                <c:pt idx="14165">
                  <c:v>84.633232116699205</c:v>
                </c:pt>
                <c:pt idx="14166">
                  <c:v>84.633155822753906</c:v>
                </c:pt>
                <c:pt idx="14167">
                  <c:v>84.633079528808494</c:v>
                </c:pt>
                <c:pt idx="14168">
                  <c:v>84.633003234863196</c:v>
                </c:pt>
                <c:pt idx="14169">
                  <c:v>84.632926940917898</c:v>
                </c:pt>
                <c:pt idx="14170">
                  <c:v>84.632850646972599</c:v>
                </c:pt>
                <c:pt idx="14171">
                  <c:v>84.632766723632798</c:v>
                </c:pt>
                <c:pt idx="14172">
                  <c:v>84.6326904296875</c:v>
                </c:pt>
                <c:pt idx="14173">
                  <c:v>84.632614135742102</c:v>
                </c:pt>
                <c:pt idx="14174">
                  <c:v>84.632537841796804</c:v>
                </c:pt>
                <c:pt idx="14175">
                  <c:v>84.632461547851506</c:v>
                </c:pt>
                <c:pt idx="14176">
                  <c:v>84.632385253906193</c:v>
                </c:pt>
                <c:pt idx="14177">
                  <c:v>84.632301330566406</c:v>
                </c:pt>
                <c:pt idx="14178">
                  <c:v>84.632225036620994</c:v>
                </c:pt>
                <c:pt idx="14179">
                  <c:v>84.632148742675696</c:v>
                </c:pt>
                <c:pt idx="14180">
                  <c:v>84.632072448730398</c:v>
                </c:pt>
                <c:pt idx="14181">
                  <c:v>84.631996154785099</c:v>
                </c:pt>
                <c:pt idx="14182">
                  <c:v>84.631919860839801</c:v>
                </c:pt>
                <c:pt idx="14183">
                  <c:v>84.6318359375</c:v>
                </c:pt>
                <c:pt idx="14184">
                  <c:v>84.631759643554602</c:v>
                </c:pt>
                <c:pt idx="14185">
                  <c:v>84.631683349609304</c:v>
                </c:pt>
                <c:pt idx="14186">
                  <c:v>84.631607055664006</c:v>
                </c:pt>
                <c:pt idx="14187">
                  <c:v>84.631530761718693</c:v>
                </c:pt>
                <c:pt idx="14188">
                  <c:v>84.631454467773395</c:v>
                </c:pt>
                <c:pt idx="14189">
                  <c:v>84.631378173828097</c:v>
                </c:pt>
                <c:pt idx="14190">
                  <c:v>84.631294250488196</c:v>
                </c:pt>
                <c:pt idx="14191">
                  <c:v>84.631217956542898</c:v>
                </c:pt>
                <c:pt idx="14192">
                  <c:v>84.631141662597599</c:v>
                </c:pt>
                <c:pt idx="14193">
                  <c:v>84.631065368652301</c:v>
                </c:pt>
                <c:pt idx="14194">
                  <c:v>84.630989074707003</c:v>
                </c:pt>
                <c:pt idx="14195">
                  <c:v>84.630912780761705</c:v>
                </c:pt>
                <c:pt idx="14196">
                  <c:v>84.630836486816406</c:v>
                </c:pt>
                <c:pt idx="14197">
                  <c:v>84.630752563476506</c:v>
                </c:pt>
                <c:pt idx="14198">
                  <c:v>84.630676269531193</c:v>
                </c:pt>
                <c:pt idx="14199">
                  <c:v>84.630599975585895</c:v>
                </c:pt>
                <c:pt idx="14200">
                  <c:v>84.630523681640597</c:v>
                </c:pt>
                <c:pt idx="14201">
                  <c:v>84.630447387695298</c:v>
                </c:pt>
                <c:pt idx="14202">
                  <c:v>84.63037109375</c:v>
                </c:pt>
                <c:pt idx="14203">
                  <c:v>84.630294799804602</c:v>
                </c:pt>
                <c:pt idx="14204">
                  <c:v>84.630210876464801</c:v>
                </c:pt>
                <c:pt idx="14205">
                  <c:v>84.630134582519503</c:v>
                </c:pt>
                <c:pt idx="14206">
                  <c:v>84.630058288574205</c:v>
                </c:pt>
                <c:pt idx="14207">
                  <c:v>84.629981994628906</c:v>
                </c:pt>
                <c:pt idx="14208">
                  <c:v>84.629905700683494</c:v>
                </c:pt>
                <c:pt idx="14209">
                  <c:v>84.629829406738196</c:v>
                </c:pt>
                <c:pt idx="14210">
                  <c:v>84.629753112792898</c:v>
                </c:pt>
                <c:pt idx="14211">
                  <c:v>84.629676818847599</c:v>
                </c:pt>
                <c:pt idx="14212">
                  <c:v>84.629592895507798</c:v>
                </c:pt>
                <c:pt idx="14213">
                  <c:v>84.6295166015625</c:v>
                </c:pt>
                <c:pt idx="14214">
                  <c:v>84.629440307617102</c:v>
                </c:pt>
                <c:pt idx="14215">
                  <c:v>84.629364013671804</c:v>
                </c:pt>
                <c:pt idx="14216">
                  <c:v>84.629287719726506</c:v>
                </c:pt>
                <c:pt idx="14217">
                  <c:v>84.629211425781193</c:v>
                </c:pt>
                <c:pt idx="14218">
                  <c:v>84.629135131835895</c:v>
                </c:pt>
                <c:pt idx="14219">
                  <c:v>84.629058837890597</c:v>
                </c:pt>
                <c:pt idx="14220">
                  <c:v>84.628982543945298</c:v>
                </c:pt>
                <c:pt idx="14221">
                  <c:v>84.628898620605398</c:v>
                </c:pt>
                <c:pt idx="14222">
                  <c:v>84.628822326660099</c:v>
                </c:pt>
                <c:pt idx="14223">
                  <c:v>84.628746032714801</c:v>
                </c:pt>
                <c:pt idx="14224">
                  <c:v>84.628669738769503</c:v>
                </c:pt>
                <c:pt idx="14225">
                  <c:v>84.628593444824205</c:v>
                </c:pt>
                <c:pt idx="14226">
                  <c:v>84.628517150878906</c:v>
                </c:pt>
                <c:pt idx="14227">
                  <c:v>84.628440856933494</c:v>
                </c:pt>
                <c:pt idx="14228">
                  <c:v>84.628364562988196</c:v>
                </c:pt>
                <c:pt idx="14229">
                  <c:v>84.628288269042898</c:v>
                </c:pt>
                <c:pt idx="14230">
                  <c:v>84.628211975097599</c:v>
                </c:pt>
                <c:pt idx="14231">
                  <c:v>84.628128051757798</c:v>
                </c:pt>
                <c:pt idx="14232">
                  <c:v>84.6280517578125</c:v>
                </c:pt>
                <c:pt idx="14233">
                  <c:v>84.627975463867102</c:v>
                </c:pt>
                <c:pt idx="14234">
                  <c:v>84.627899169921804</c:v>
                </c:pt>
                <c:pt idx="14235">
                  <c:v>84.627822875976506</c:v>
                </c:pt>
                <c:pt idx="14236">
                  <c:v>84.627746582031193</c:v>
                </c:pt>
                <c:pt idx="14237">
                  <c:v>84.627670288085895</c:v>
                </c:pt>
                <c:pt idx="14238">
                  <c:v>84.627593994140597</c:v>
                </c:pt>
                <c:pt idx="14239">
                  <c:v>84.627517700195298</c:v>
                </c:pt>
                <c:pt idx="14240">
                  <c:v>84.62744140625</c:v>
                </c:pt>
                <c:pt idx="14241">
                  <c:v>84.627365112304602</c:v>
                </c:pt>
                <c:pt idx="14242">
                  <c:v>84.627281188964801</c:v>
                </c:pt>
                <c:pt idx="14243">
                  <c:v>84.627204895019503</c:v>
                </c:pt>
                <c:pt idx="14244">
                  <c:v>84.627128601074205</c:v>
                </c:pt>
                <c:pt idx="14245">
                  <c:v>84.627052307128906</c:v>
                </c:pt>
                <c:pt idx="14246">
                  <c:v>84.626976013183494</c:v>
                </c:pt>
                <c:pt idx="14247">
                  <c:v>84.626899719238196</c:v>
                </c:pt>
                <c:pt idx="14248">
                  <c:v>84.626823425292898</c:v>
                </c:pt>
                <c:pt idx="14249">
                  <c:v>84.626747131347599</c:v>
                </c:pt>
                <c:pt idx="14250">
                  <c:v>84.626670837402301</c:v>
                </c:pt>
                <c:pt idx="14251">
                  <c:v>84.626594543457003</c:v>
                </c:pt>
                <c:pt idx="14252">
                  <c:v>84.626518249511705</c:v>
                </c:pt>
                <c:pt idx="14253">
                  <c:v>84.626441955566406</c:v>
                </c:pt>
                <c:pt idx="14254">
                  <c:v>84.626365661620994</c:v>
                </c:pt>
                <c:pt idx="14255">
                  <c:v>84.626289367675696</c:v>
                </c:pt>
                <c:pt idx="14256">
                  <c:v>84.626205444335895</c:v>
                </c:pt>
                <c:pt idx="14257">
                  <c:v>84.626129150390597</c:v>
                </c:pt>
                <c:pt idx="14258">
                  <c:v>84.626052856445298</c:v>
                </c:pt>
                <c:pt idx="14259">
                  <c:v>84.6259765625</c:v>
                </c:pt>
                <c:pt idx="14260">
                  <c:v>84.625900268554602</c:v>
                </c:pt>
                <c:pt idx="14261">
                  <c:v>84.625823974609304</c:v>
                </c:pt>
                <c:pt idx="14262">
                  <c:v>84.625747680664006</c:v>
                </c:pt>
                <c:pt idx="14263">
                  <c:v>84.625671386718693</c:v>
                </c:pt>
                <c:pt idx="14264">
                  <c:v>84.625595092773395</c:v>
                </c:pt>
                <c:pt idx="14265">
                  <c:v>84.625518798828097</c:v>
                </c:pt>
                <c:pt idx="14266">
                  <c:v>84.625442504882798</c:v>
                </c:pt>
                <c:pt idx="14267">
                  <c:v>84.6253662109375</c:v>
                </c:pt>
                <c:pt idx="14268">
                  <c:v>84.625289916992102</c:v>
                </c:pt>
                <c:pt idx="14269">
                  <c:v>84.625213623046804</c:v>
                </c:pt>
                <c:pt idx="14270">
                  <c:v>84.625137329101506</c:v>
                </c:pt>
                <c:pt idx="14271">
                  <c:v>84.625061035156193</c:v>
                </c:pt>
                <c:pt idx="14272">
                  <c:v>84.624984741210895</c:v>
                </c:pt>
                <c:pt idx="14273">
                  <c:v>84.624908447265597</c:v>
                </c:pt>
                <c:pt idx="14274">
                  <c:v>84.624824523925696</c:v>
                </c:pt>
                <c:pt idx="14275">
                  <c:v>84.624748229980398</c:v>
                </c:pt>
                <c:pt idx="14276">
                  <c:v>84.624671936035099</c:v>
                </c:pt>
                <c:pt idx="14277">
                  <c:v>84.624595642089801</c:v>
                </c:pt>
                <c:pt idx="14278">
                  <c:v>84.624519348144503</c:v>
                </c:pt>
                <c:pt idx="14279">
                  <c:v>84.624443054199205</c:v>
                </c:pt>
                <c:pt idx="14280">
                  <c:v>84.624366760253906</c:v>
                </c:pt>
                <c:pt idx="14281">
                  <c:v>84.624290466308494</c:v>
                </c:pt>
                <c:pt idx="14282">
                  <c:v>84.624214172363196</c:v>
                </c:pt>
                <c:pt idx="14283">
                  <c:v>84.624137878417898</c:v>
                </c:pt>
                <c:pt idx="14284">
                  <c:v>84.624061584472599</c:v>
                </c:pt>
                <c:pt idx="14285">
                  <c:v>84.623985290527301</c:v>
                </c:pt>
                <c:pt idx="14286">
                  <c:v>84.623908996582003</c:v>
                </c:pt>
                <c:pt idx="14287">
                  <c:v>84.623832702636705</c:v>
                </c:pt>
                <c:pt idx="14288">
                  <c:v>84.623756408691406</c:v>
                </c:pt>
                <c:pt idx="14289">
                  <c:v>84.623680114745994</c:v>
                </c:pt>
                <c:pt idx="14290">
                  <c:v>84.623603820800696</c:v>
                </c:pt>
                <c:pt idx="14291">
                  <c:v>84.623527526855398</c:v>
                </c:pt>
                <c:pt idx="14292">
                  <c:v>84.623451232910099</c:v>
                </c:pt>
                <c:pt idx="14293">
                  <c:v>84.623374938964801</c:v>
                </c:pt>
                <c:pt idx="14294">
                  <c:v>84.623298645019503</c:v>
                </c:pt>
                <c:pt idx="14295">
                  <c:v>84.623222351074205</c:v>
                </c:pt>
                <c:pt idx="14296">
                  <c:v>84.623146057128906</c:v>
                </c:pt>
                <c:pt idx="14297">
                  <c:v>84.623069763183494</c:v>
                </c:pt>
                <c:pt idx="14298">
                  <c:v>84.622993469238196</c:v>
                </c:pt>
                <c:pt idx="14299">
                  <c:v>84.622917175292898</c:v>
                </c:pt>
                <c:pt idx="14300">
                  <c:v>84.622840881347599</c:v>
                </c:pt>
                <c:pt idx="14301">
                  <c:v>84.622764587402301</c:v>
                </c:pt>
                <c:pt idx="14302">
                  <c:v>84.622688293457003</c:v>
                </c:pt>
                <c:pt idx="14303">
                  <c:v>84.622611999511705</c:v>
                </c:pt>
                <c:pt idx="14304">
                  <c:v>84.622535705566406</c:v>
                </c:pt>
                <c:pt idx="14305">
                  <c:v>84.622459411620994</c:v>
                </c:pt>
                <c:pt idx="14306">
                  <c:v>84.622383117675696</c:v>
                </c:pt>
                <c:pt idx="14307">
                  <c:v>84.622306823730398</c:v>
                </c:pt>
                <c:pt idx="14308">
                  <c:v>84.622230529785099</c:v>
                </c:pt>
                <c:pt idx="14309">
                  <c:v>84.622154235839801</c:v>
                </c:pt>
                <c:pt idx="14310">
                  <c:v>84.622077941894503</c:v>
                </c:pt>
                <c:pt idx="14311">
                  <c:v>84.622001647949205</c:v>
                </c:pt>
                <c:pt idx="14312">
                  <c:v>84.621925354003906</c:v>
                </c:pt>
                <c:pt idx="14313">
                  <c:v>84.621849060058494</c:v>
                </c:pt>
                <c:pt idx="14314">
                  <c:v>84.621772766113196</c:v>
                </c:pt>
                <c:pt idx="14315">
                  <c:v>84.621696472167898</c:v>
                </c:pt>
                <c:pt idx="14316">
                  <c:v>84.621620178222599</c:v>
                </c:pt>
                <c:pt idx="14317">
                  <c:v>84.621543884277301</c:v>
                </c:pt>
                <c:pt idx="14318">
                  <c:v>84.621467590332003</c:v>
                </c:pt>
                <c:pt idx="14319">
                  <c:v>84.621391296386705</c:v>
                </c:pt>
                <c:pt idx="14320">
                  <c:v>84.621315002441406</c:v>
                </c:pt>
                <c:pt idx="14321">
                  <c:v>84.621238708495994</c:v>
                </c:pt>
                <c:pt idx="14322">
                  <c:v>84.621162414550696</c:v>
                </c:pt>
                <c:pt idx="14323">
                  <c:v>84.621086120605398</c:v>
                </c:pt>
                <c:pt idx="14324">
                  <c:v>84.621009826660099</c:v>
                </c:pt>
                <c:pt idx="14325">
                  <c:v>84.620933532714801</c:v>
                </c:pt>
                <c:pt idx="14326">
                  <c:v>84.620857238769503</c:v>
                </c:pt>
                <c:pt idx="14327">
                  <c:v>84.620780944824205</c:v>
                </c:pt>
                <c:pt idx="14328">
                  <c:v>84.620704650878906</c:v>
                </c:pt>
                <c:pt idx="14329">
                  <c:v>84.620628356933494</c:v>
                </c:pt>
                <c:pt idx="14330">
                  <c:v>84.620552062988196</c:v>
                </c:pt>
                <c:pt idx="14331">
                  <c:v>84.620475769042898</c:v>
                </c:pt>
                <c:pt idx="14332">
                  <c:v>84.620399475097599</c:v>
                </c:pt>
                <c:pt idx="14333">
                  <c:v>84.620323181152301</c:v>
                </c:pt>
                <c:pt idx="14334">
                  <c:v>84.620246887207003</c:v>
                </c:pt>
                <c:pt idx="14335">
                  <c:v>84.620170593261705</c:v>
                </c:pt>
                <c:pt idx="14336">
                  <c:v>84.620094299316406</c:v>
                </c:pt>
                <c:pt idx="14337">
                  <c:v>84.620018005370994</c:v>
                </c:pt>
                <c:pt idx="14338">
                  <c:v>84.619941711425696</c:v>
                </c:pt>
                <c:pt idx="14339">
                  <c:v>84.619865417480398</c:v>
                </c:pt>
                <c:pt idx="14340">
                  <c:v>84.619789123535099</c:v>
                </c:pt>
                <c:pt idx="14341">
                  <c:v>84.619712829589801</c:v>
                </c:pt>
                <c:pt idx="14342">
                  <c:v>84.619636535644503</c:v>
                </c:pt>
                <c:pt idx="14343">
                  <c:v>84.619560241699205</c:v>
                </c:pt>
                <c:pt idx="14344">
                  <c:v>84.619483947753906</c:v>
                </c:pt>
                <c:pt idx="14345">
                  <c:v>84.619407653808494</c:v>
                </c:pt>
                <c:pt idx="14346">
                  <c:v>84.619331359863196</c:v>
                </c:pt>
                <c:pt idx="14347">
                  <c:v>84.619255065917898</c:v>
                </c:pt>
                <c:pt idx="14348">
                  <c:v>84.619186401367102</c:v>
                </c:pt>
                <c:pt idx="14349">
                  <c:v>84.619110107421804</c:v>
                </c:pt>
                <c:pt idx="14350">
                  <c:v>84.619033813476506</c:v>
                </c:pt>
                <c:pt idx="14351">
                  <c:v>84.618957519531193</c:v>
                </c:pt>
                <c:pt idx="14352">
                  <c:v>84.618881225585895</c:v>
                </c:pt>
                <c:pt idx="14353">
                  <c:v>84.618804931640597</c:v>
                </c:pt>
                <c:pt idx="14354">
                  <c:v>84.618728637695298</c:v>
                </c:pt>
                <c:pt idx="14355">
                  <c:v>84.61865234375</c:v>
                </c:pt>
                <c:pt idx="14356">
                  <c:v>84.618576049804602</c:v>
                </c:pt>
                <c:pt idx="14357">
                  <c:v>84.618499755859304</c:v>
                </c:pt>
                <c:pt idx="14358">
                  <c:v>84.618423461914006</c:v>
                </c:pt>
                <c:pt idx="14359">
                  <c:v>84.618347167968693</c:v>
                </c:pt>
                <c:pt idx="14360">
                  <c:v>84.618270874023395</c:v>
                </c:pt>
                <c:pt idx="14361">
                  <c:v>84.618194580078097</c:v>
                </c:pt>
                <c:pt idx="14362">
                  <c:v>84.618118286132798</c:v>
                </c:pt>
                <c:pt idx="14363">
                  <c:v>84.6180419921875</c:v>
                </c:pt>
                <c:pt idx="14364">
                  <c:v>84.617965698242102</c:v>
                </c:pt>
                <c:pt idx="14365">
                  <c:v>84.617889404296804</c:v>
                </c:pt>
                <c:pt idx="14366">
                  <c:v>84.617820739745994</c:v>
                </c:pt>
                <c:pt idx="14367">
                  <c:v>84.617744445800696</c:v>
                </c:pt>
                <c:pt idx="14368">
                  <c:v>84.617668151855398</c:v>
                </c:pt>
                <c:pt idx="14369">
                  <c:v>84.617591857910099</c:v>
                </c:pt>
                <c:pt idx="14370">
                  <c:v>84.617515563964801</c:v>
                </c:pt>
                <c:pt idx="14371">
                  <c:v>84.617439270019503</c:v>
                </c:pt>
                <c:pt idx="14372">
                  <c:v>84.617362976074205</c:v>
                </c:pt>
                <c:pt idx="14373">
                  <c:v>84.617286682128906</c:v>
                </c:pt>
                <c:pt idx="14374">
                  <c:v>84.617210388183494</c:v>
                </c:pt>
                <c:pt idx="14375">
                  <c:v>84.617134094238196</c:v>
                </c:pt>
                <c:pt idx="14376">
                  <c:v>84.617057800292898</c:v>
                </c:pt>
                <c:pt idx="14377">
                  <c:v>84.616981506347599</c:v>
                </c:pt>
                <c:pt idx="14378">
                  <c:v>84.616905212402301</c:v>
                </c:pt>
                <c:pt idx="14379">
                  <c:v>84.616828918457003</c:v>
                </c:pt>
                <c:pt idx="14380">
                  <c:v>84.616760253906193</c:v>
                </c:pt>
                <c:pt idx="14381">
                  <c:v>84.616683959960895</c:v>
                </c:pt>
                <c:pt idx="14382">
                  <c:v>84.616607666015597</c:v>
                </c:pt>
                <c:pt idx="14383">
                  <c:v>84.616531372070298</c:v>
                </c:pt>
                <c:pt idx="14384">
                  <c:v>84.616455078125</c:v>
                </c:pt>
                <c:pt idx="14385">
                  <c:v>84.616378784179602</c:v>
                </c:pt>
                <c:pt idx="14386">
                  <c:v>84.616302490234304</c:v>
                </c:pt>
                <c:pt idx="14387">
                  <c:v>84.616226196289006</c:v>
                </c:pt>
                <c:pt idx="14388">
                  <c:v>84.616149902343693</c:v>
                </c:pt>
                <c:pt idx="14389">
                  <c:v>84.616073608398395</c:v>
                </c:pt>
                <c:pt idx="14390">
                  <c:v>84.615997314453097</c:v>
                </c:pt>
                <c:pt idx="14391">
                  <c:v>84.615928649902301</c:v>
                </c:pt>
                <c:pt idx="14392">
                  <c:v>84.615852355957003</c:v>
                </c:pt>
                <c:pt idx="14393">
                  <c:v>84.615776062011705</c:v>
                </c:pt>
                <c:pt idx="14394">
                  <c:v>84.615699768066406</c:v>
                </c:pt>
                <c:pt idx="14395">
                  <c:v>84.615623474120994</c:v>
                </c:pt>
                <c:pt idx="14396">
                  <c:v>84.615547180175696</c:v>
                </c:pt>
                <c:pt idx="14397">
                  <c:v>84.615470886230398</c:v>
                </c:pt>
                <c:pt idx="14398">
                  <c:v>84.615394592285099</c:v>
                </c:pt>
                <c:pt idx="14399">
                  <c:v>84.615318298339801</c:v>
                </c:pt>
                <c:pt idx="14400">
                  <c:v>84.615242004394503</c:v>
                </c:pt>
                <c:pt idx="14401">
                  <c:v>84.615173339843693</c:v>
                </c:pt>
                <c:pt idx="14402">
                  <c:v>84.615097045898395</c:v>
                </c:pt>
                <c:pt idx="14403">
                  <c:v>84.615020751953097</c:v>
                </c:pt>
                <c:pt idx="14404">
                  <c:v>84.614944458007798</c:v>
                </c:pt>
                <c:pt idx="14405">
                  <c:v>84.6148681640625</c:v>
                </c:pt>
                <c:pt idx="14406">
                  <c:v>84.614791870117102</c:v>
                </c:pt>
                <c:pt idx="14407">
                  <c:v>84.614715576171804</c:v>
                </c:pt>
                <c:pt idx="14408">
                  <c:v>84.614639282226506</c:v>
                </c:pt>
                <c:pt idx="14409">
                  <c:v>84.614562988281193</c:v>
                </c:pt>
                <c:pt idx="14410">
                  <c:v>84.614494323730398</c:v>
                </c:pt>
                <c:pt idx="14411">
                  <c:v>84.614418029785099</c:v>
                </c:pt>
                <c:pt idx="14412">
                  <c:v>84.614341735839801</c:v>
                </c:pt>
                <c:pt idx="14413">
                  <c:v>84.614265441894503</c:v>
                </c:pt>
                <c:pt idx="14414">
                  <c:v>84.614189147949205</c:v>
                </c:pt>
                <c:pt idx="14415">
                  <c:v>84.614112854003906</c:v>
                </c:pt>
                <c:pt idx="14416">
                  <c:v>84.614036560058494</c:v>
                </c:pt>
                <c:pt idx="14417">
                  <c:v>84.613960266113196</c:v>
                </c:pt>
                <c:pt idx="14418">
                  <c:v>84.6138916015625</c:v>
                </c:pt>
                <c:pt idx="14419">
                  <c:v>84.613815307617102</c:v>
                </c:pt>
                <c:pt idx="14420">
                  <c:v>84.613739013671804</c:v>
                </c:pt>
                <c:pt idx="14421">
                  <c:v>84.613662719726506</c:v>
                </c:pt>
                <c:pt idx="14422">
                  <c:v>84.613586425781193</c:v>
                </c:pt>
                <c:pt idx="14423">
                  <c:v>84.613510131835895</c:v>
                </c:pt>
                <c:pt idx="14424">
                  <c:v>84.613433837890597</c:v>
                </c:pt>
                <c:pt idx="14425">
                  <c:v>84.613357543945298</c:v>
                </c:pt>
                <c:pt idx="14426">
                  <c:v>84.613288879394503</c:v>
                </c:pt>
                <c:pt idx="14427">
                  <c:v>84.613212585449205</c:v>
                </c:pt>
                <c:pt idx="14428">
                  <c:v>84.613136291503906</c:v>
                </c:pt>
                <c:pt idx="14429">
                  <c:v>84.613059997558494</c:v>
                </c:pt>
                <c:pt idx="14430">
                  <c:v>84.612983703613196</c:v>
                </c:pt>
                <c:pt idx="14431">
                  <c:v>84.612907409667898</c:v>
                </c:pt>
                <c:pt idx="14432">
                  <c:v>84.612831115722599</c:v>
                </c:pt>
                <c:pt idx="14433">
                  <c:v>84.612762451171804</c:v>
                </c:pt>
                <c:pt idx="14434">
                  <c:v>84.612686157226506</c:v>
                </c:pt>
                <c:pt idx="14435">
                  <c:v>84.612609863281193</c:v>
                </c:pt>
                <c:pt idx="14436">
                  <c:v>84.612533569335895</c:v>
                </c:pt>
                <c:pt idx="14437">
                  <c:v>84.612457275390597</c:v>
                </c:pt>
                <c:pt idx="14438">
                  <c:v>84.612380981445298</c:v>
                </c:pt>
                <c:pt idx="14439">
                  <c:v>84.6123046875</c:v>
                </c:pt>
                <c:pt idx="14440">
                  <c:v>84.612236022949205</c:v>
                </c:pt>
                <c:pt idx="14441">
                  <c:v>84.612159729003906</c:v>
                </c:pt>
                <c:pt idx="14442">
                  <c:v>84.612083435058494</c:v>
                </c:pt>
                <c:pt idx="14443">
                  <c:v>84.612007141113196</c:v>
                </c:pt>
                <c:pt idx="14444">
                  <c:v>84.611930847167898</c:v>
                </c:pt>
                <c:pt idx="14445">
                  <c:v>84.611854553222599</c:v>
                </c:pt>
                <c:pt idx="14446">
                  <c:v>84.611785888671804</c:v>
                </c:pt>
                <c:pt idx="14447">
                  <c:v>84.611709594726506</c:v>
                </c:pt>
                <c:pt idx="14448">
                  <c:v>84.611633300781193</c:v>
                </c:pt>
                <c:pt idx="14449">
                  <c:v>84.611557006835895</c:v>
                </c:pt>
                <c:pt idx="14450">
                  <c:v>84.611480712890597</c:v>
                </c:pt>
                <c:pt idx="14451">
                  <c:v>84.611404418945298</c:v>
                </c:pt>
                <c:pt idx="14452">
                  <c:v>84.611335754394503</c:v>
                </c:pt>
                <c:pt idx="14453">
                  <c:v>84.611259460449205</c:v>
                </c:pt>
                <c:pt idx="14454">
                  <c:v>84.611183166503906</c:v>
                </c:pt>
                <c:pt idx="14455">
                  <c:v>84.611106872558494</c:v>
                </c:pt>
                <c:pt idx="14456">
                  <c:v>84.611030578613196</c:v>
                </c:pt>
                <c:pt idx="14457">
                  <c:v>84.610954284667898</c:v>
                </c:pt>
                <c:pt idx="14458">
                  <c:v>84.610885620117102</c:v>
                </c:pt>
                <c:pt idx="14459">
                  <c:v>84.610809326171804</c:v>
                </c:pt>
                <c:pt idx="14460">
                  <c:v>84.610733032226506</c:v>
                </c:pt>
                <c:pt idx="14461">
                  <c:v>84.610656738281193</c:v>
                </c:pt>
                <c:pt idx="14462">
                  <c:v>84.610580444335895</c:v>
                </c:pt>
                <c:pt idx="14463">
                  <c:v>84.610504150390597</c:v>
                </c:pt>
                <c:pt idx="14464">
                  <c:v>84.610435485839801</c:v>
                </c:pt>
                <c:pt idx="14465">
                  <c:v>84.610359191894503</c:v>
                </c:pt>
                <c:pt idx="14466">
                  <c:v>84.610282897949205</c:v>
                </c:pt>
                <c:pt idx="14467">
                  <c:v>84.610206604003906</c:v>
                </c:pt>
                <c:pt idx="14468">
                  <c:v>84.610130310058494</c:v>
                </c:pt>
                <c:pt idx="14469">
                  <c:v>84.610061645507798</c:v>
                </c:pt>
                <c:pt idx="14470">
                  <c:v>84.6099853515625</c:v>
                </c:pt>
                <c:pt idx="14471">
                  <c:v>84.609909057617102</c:v>
                </c:pt>
                <c:pt idx="14472">
                  <c:v>84.609832763671804</c:v>
                </c:pt>
                <c:pt idx="14473">
                  <c:v>84.609756469726506</c:v>
                </c:pt>
                <c:pt idx="14474">
                  <c:v>84.609687805175696</c:v>
                </c:pt>
                <c:pt idx="14475">
                  <c:v>84.609611511230398</c:v>
                </c:pt>
                <c:pt idx="14476">
                  <c:v>84.609535217285099</c:v>
                </c:pt>
                <c:pt idx="14477">
                  <c:v>84.609458923339801</c:v>
                </c:pt>
                <c:pt idx="14478">
                  <c:v>84.609382629394503</c:v>
                </c:pt>
                <c:pt idx="14479">
                  <c:v>84.609306335449205</c:v>
                </c:pt>
                <c:pt idx="14480">
                  <c:v>84.609237670898395</c:v>
                </c:pt>
                <c:pt idx="14481">
                  <c:v>84.609161376953097</c:v>
                </c:pt>
                <c:pt idx="14482">
                  <c:v>84.609085083007798</c:v>
                </c:pt>
                <c:pt idx="14483">
                  <c:v>84.6090087890625</c:v>
                </c:pt>
                <c:pt idx="14484">
                  <c:v>84.608932495117102</c:v>
                </c:pt>
                <c:pt idx="14485">
                  <c:v>84.608863830566406</c:v>
                </c:pt>
                <c:pt idx="14486">
                  <c:v>84.608787536620994</c:v>
                </c:pt>
                <c:pt idx="14487">
                  <c:v>84.608711242675696</c:v>
                </c:pt>
                <c:pt idx="14488">
                  <c:v>84.608634948730398</c:v>
                </c:pt>
                <c:pt idx="14489">
                  <c:v>84.608566284179602</c:v>
                </c:pt>
                <c:pt idx="14490">
                  <c:v>84.608489990234304</c:v>
                </c:pt>
                <c:pt idx="14491">
                  <c:v>84.608413696289006</c:v>
                </c:pt>
                <c:pt idx="14492">
                  <c:v>84.608337402343693</c:v>
                </c:pt>
                <c:pt idx="14493">
                  <c:v>84.608261108398395</c:v>
                </c:pt>
                <c:pt idx="14494">
                  <c:v>84.608192443847599</c:v>
                </c:pt>
                <c:pt idx="14495">
                  <c:v>84.608116149902301</c:v>
                </c:pt>
                <c:pt idx="14496">
                  <c:v>84.608039855957003</c:v>
                </c:pt>
                <c:pt idx="14497">
                  <c:v>84.607963562011705</c:v>
                </c:pt>
                <c:pt idx="14498">
                  <c:v>84.607887268066406</c:v>
                </c:pt>
                <c:pt idx="14499">
                  <c:v>84.607818603515597</c:v>
                </c:pt>
                <c:pt idx="14500">
                  <c:v>84.607742309570298</c:v>
                </c:pt>
                <c:pt idx="14501">
                  <c:v>84.607666015625</c:v>
                </c:pt>
                <c:pt idx="14502">
                  <c:v>84.607589721679602</c:v>
                </c:pt>
                <c:pt idx="14503">
                  <c:v>84.607521057128906</c:v>
                </c:pt>
                <c:pt idx="14504">
                  <c:v>84.607444763183494</c:v>
                </c:pt>
                <c:pt idx="14505">
                  <c:v>84.607368469238196</c:v>
                </c:pt>
                <c:pt idx="14506">
                  <c:v>84.607292175292898</c:v>
                </c:pt>
                <c:pt idx="14507">
                  <c:v>84.607215881347599</c:v>
                </c:pt>
                <c:pt idx="14508">
                  <c:v>84.607147216796804</c:v>
                </c:pt>
                <c:pt idx="14509">
                  <c:v>84.607070922851506</c:v>
                </c:pt>
                <c:pt idx="14510">
                  <c:v>84.606994628906193</c:v>
                </c:pt>
                <c:pt idx="14511">
                  <c:v>84.606918334960895</c:v>
                </c:pt>
                <c:pt idx="14512">
                  <c:v>84.606849670410099</c:v>
                </c:pt>
                <c:pt idx="14513">
                  <c:v>84.606773376464801</c:v>
                </c:pt>
                <c:pt idx="14514">
                  <c:v>84.606697082519503</c:v>
                </c:pt>
                <c:pt idx="14515">
                  <c:v>84.606620788574205</c:v>
                </c:pt>
                <c:pt idx="14516">
                  <c:v>84.606552124023395</c:v>
                </c:pt>
                <c:pt idx="14517">
                  <c:v>84.606475830078097</c:v>
                </c:pt>
                <c:pt idx="14518">
                  <c:v>84.606399536132798</c:v>
                </c:pt>
                <c:pt idx="14519">
                  <c:v>84.6063232421875</c:v>
                </c:pt>
                <c:pt idx="14520">
                  <c:v>84.606254577636705</c:v>
                </c:pt>
                <c:pt idx="14521">
                  <c:v>84.606178283691406</c:v>
                </c:pt>
                <c:pt idx="14522">
                  <c:v>84.606101989745994</c:v>
                </c:pt>
                <c:pt idx="14523">
                  <c:v>84.606025695800696</c:v>
                </c:pt>
                <c:pt idx="14524">
                  <c:v>84.60595703125</c:v>
                </c:pt>
                <c:pt idx="14525">
                  <c:v>84.605880737304602</c:v>
                </c:pt>
                <c:pt idx="14526">
                  <c:v>84.605804443359304</c:v>
                </c:pt>
                <c:pt idx="14527">
                  <c:v>84.605728149414006</c:v>
                </c:pt>
                <c:pt idx="14528">
                  <c:v>84.605659484863196</c:v>
                </c:pt>
                <c:pt idx="14529">
                  <c:v>84.605583190917898</c:v>
                </c:pt>
                <c:pt idx="14530">
                  <c:v>84.605506896972599</c:v>
                </c:pt>
                <c:pt idx="14531">
                  <c:v>84.605430603027301</c:v>
                </c:pt>
                <c:pt idx="14532">
                  <c:v>84.605361938476506</c:v>
                </c:pt>
                <c:pt idx="14533">
                  <c:v>84.605285644531193</c:v>
                </c:pt>
                <c:pt idx="14534">
                  <c:v>84.605209350585895</c:v>
                </c:pt>
                <c:pt idx="14535">
                  <c:v>84.605133056640597</c:v>
                </c:pt>
                <c:pt idx="14536">
                  <c:v>84.605064392089801</c:v>
                </c:pt>
                <c:pt idx="14537">
                  <c:v>84.604988098144503</c:v>
                </c:pt>
                <c:pt idx="14538">
                  <c:v>84.604911804199205</c:v>
                </c:pt>
                <c:pt idx="14539">
                  <c:v>84.604835510253906</c:v>
                </c:pt>
                <c:pt idx="14540">
                  <c:v>84.604766845703097</c:v>
                </c:pt>
                <c:pt idx="14541">
                  <c:v>84.604690551757798</c:v>
                </c:pt>
                <c:pt idx="14542">
                  <c:v>84.6046142578125</c:v>
                </c:pt>
                <c:pt idx="14543">
                  <c:v>84.604545593261705</c:v>
                </c:pt>
                <c:pt idx="14544">
                  <c:v>84.604469299316406</c:v>
                </c:pt>
                <c:pt idx="14545">
                  <c:v>84.604393005370994</c:v>
                </c:pt>
                <c:pt idx="14546">
                  <c:v>84.604316711425696</c:v>
                </c:pt>
                <c:pt idx="14547">
                  <c:v>84.604248046875</c:v>
                </c:pt>
                <c:pt idx="14548">
                  <c:v>84.604171752929602</c:v>
                </c:pt>
                <c:pt idx="14549">
                  <c:v>84.604095458984304</c:v>
                </c:pt>
                <c:pt idx="14550">
                  <c:v>84.604019165039006</c:v>
                </c:pt>
                <c:pt idx="14551">
                  <c:v>84.603950500488196</c:v>
                </c:pt>
                <c:pt idx="14552">
                  <c:v>84.603874206542898</c:v>
                </c:pt>
                <c:pt idx="14553">
                  <c:v>84.603797912597599</c:v>
                </c:pt>
                <c:pt idx="14554">
                  <c:v>84.603729248046804</c:v>
                </c:pt>
                <c:pt idx="14555">
                  <c:v>84.603652954101506</c:v>
                </c:pt>
                <c:pt idx="14556">
                  <c:v>84.603576660156193</c:v>
                </c:pt>
                <c:pt idx="14557">
                  <c:v>84.603500366210895</c:v>
                </c:pt>
                <c:pt idx="14558">
                  <c:v>84.603431701660099</c:v>
                </c:pt>
                <c:pt idx="14559">
                  <c:v>84.603355407714801</c:v>
                </c:pt>
                <c:pt idx="14560">
                  <c:v>84.603279113769503</c:v>
                </c:pt>
                <c:pt idx="14561">
                  <c:v>84.603210449218693</c:v>
                </c:pt>
                <c:pt idx="14562">
                  <c:v>84.603134155273395</c:v>
                </c:pt>
                <c:pt idx="14563">
                  <c:v>84.603057861328097</c:v>
                </c:pt>
                <c:pt idx="14564">
                  <c:v>84.602989196777301</c:v>
                </c:pt>
                <c:pt idx="14565">
                  <c:v>84.602912902832003</c:v>
                </c:pt>
                <c:pt idx="14566">
                  <c:v>84.602836608886705</c:v>
                </c:pt>
                <c:pt idx="14567">
                  <c:v>84.602760314941406</c:v>
                </c:pt>
                <c:pt idx="14568">
                  <c:v>84.602691650390597</c:v>
                </c:pt>
                <c:pt idx="14569">
                  <c:v>84.602615356445298</c:v>
                </c:pt>
                <c:pt idx="14570">
                  <c:v>84.6025390625</c:v>
                </c:pt>
                <c:pt idx="14571">
                  <c:v>84.602470397949205</c:v>
                </c:pt>
                <c:pt idx="14572">
                  <c:v>84.602394104003906</c:v>
                </c:pt>
                <c:pt idx="14573">
                  <c:v>84.602317810058494</c:v>
                </c:pt>
                <c:pt idx="14574">
                  <c:v>84.602249145507798</c:v>
                </c:pt>
                <c:pt idx="14575">
                  <c:v>84.6021728515625</c:v>
                </c:pt>
                <c:pt idx="14576">
                  <c:v>84.602096557617102</c:v>
                </c:pt>
                <c:pt idx="14577">
                  <c:v>84.602020263671804</c:v>
                </c:pt>
                <c:pt idx="14578">
                  <c:v>84.601951599120994</c:v>
                </c:pt>
                <c:pt idx="14579">
                  <c:v>84.601875305175696</c:v>
                </c:pt>
                <c:pt idx="14580">
                  <c:v>84.601799011230398</c:v>
                </c:pt>
                <c:pt idx="14581">
                  <c:v>84.601730346679602</c:v>
                </c:pt>
                <c:pt idx="14582">
                  <c:v>84.601654052734304</c:v>
                </c:pt>
                <c:pt idx="14583">
                  <c:v>84.601577758789006</c:v>
                </c:pt>
                <c:pt idx="14584">
                  <c:v>84.601509094238196</c:v>
                </c:pt>
                <c:pt idx="14585">
                  <c:v>84.601432800292898</c:v>
                </c:pt>
                <c:pt idx="14586">
                  <c:v>84.601356506347599</c:v>
                </c:pt>
                <c:pt idx="14587">
                  <c:v>84.601287841796804</c:v>
                </c:pt>
                <c:pt idx="14588">
                  <c:v>84.601211547851506</c:v>
                </c:pt>
                <c:pt idx="14589">
                  <c:v>84.601135253906193</c:v>
                </c:pt>
                <c:pt idx="14590">
                  <c:v>84.601066589355398</c:v>
                </c:pt>
                <c:pt idx="14591">
                  <c:v>84.600990295410099</c:v>
                </c:pt>
                <c:pt idx="14592">
                  <c:v>84.600914001464801</c:v>
                </c:pt>
                <c:pt idx="14593">
                  <c:v>84.600845336914006</c:v>
                </c:pt>
                <c:pt idx="14594">
                  <c:v>84.600769042968693</c:v>
                </c:pt>
                <c:pt idx="14595">
                  <c:v>84.600692749023395</c:v>
                </c:pt>
                <c:pt idx="14596">
                  <c:v>84.600624084472599</c:v>
                </c:pt>
                <c:pt idx="14597">
                  <c:v>84.600547790527301</c:v>
                </c:pt>
                <c:pt idx="14598">
                  <c:v>84.600471496582003</c:v>
                </c:pt>
                <c:pt idx="14599">
                  <c:v>84.600402832031193</c:v>
                </c:pt>
                <c:pt idx="14600">
                  <c:v>84.600326538085895</c:v>
                </c:pt>
                <c:pt idx="14601">
                  <c:v>84.600250244140597</c:v>
                </c:pt>
                <c:pt idx="14602">
                  <c:v>84.600181579589801</c:v>
                </c:pt>
                <c:pt idx="14603">
                  <c:v>84.600105285644503</c:v>
                </c:pt>
                <c:pt idx="14604">
                  <c:v>84.600028991699205</c:v>
                </c:pt>
                <c:pt idx="14605">
                  <c:v>84.599960327148395</c:v>
                </c:pt>
                <c:pt idx="14606">
                  <c:v>84.599884033203097</c:v>
                </c:pt>
                <c:pt idx="14607">
                  <c:v>84.599807739257798</c:v>
                </c:pt>
                <c:pt idx="14608">
                  <c:v>84.599739074707003</c:v>
                </c:pt>
                <c:pt idx="14609">
                  <c:v>84.599662780761705</c:v>
                </c:pt>
                <c:pt idx="14610">
                  <c:v>84.599586486816406</c:v>
                </c:pt>
                <c:pt idx="14611">
                  <c:v>84.599517822265597</c:v>
                </c:pt>
                <c:pt idx="14612">
                  <c:v>84.599441528320298</c:v>
                </c:pt>
                <c:pt idx="14613">
                  <c:v>84.599365234375</c:v>
                </c:pt>
                <c:pt idx="14614">
                  <c:v>84.599296569824205</c:v>
                </c:pt>
                <c:pt idx="14615">
                  <c:v>84.599220275878906</c:v>
                </c:pt>
                <c:pt idx="14616">
                  <c:v>84.599151611328097</c:v>
                </c:pt>
                <c:pt idx="14617">
                  <c:v>84.599075317382798</c:v>
                </c:pt>
                <c:pt idx="14618">
                  <c:v>84.5989990234375</c:v>
                </c:pt>
                <c:pt idx="14619">
                  <c:v>84.598930358886705</c:v>
                </c:pt>
                <c:pt idx="14620">
                  <c:v>84.598854064941406</c:v>
                </c:pt>
                <c:pt idx="14621">
                  <c:v>84.598777770995994</c:v>
                </c:pt>
                <c:pt idx="14622">
                  <c:v>84.598709106445298</c:v>
                </c:pt>
                <c:pt idx="14623">
                  <c:v>84.5986328125</c:v>
                </c:pt>
                <c:pt idx="14624">
                  <c:v>84.598556518554602</c:v>
                </c:pt>
                <c:pt idx="14625">
                  <c:v>84.598487854003906</c:v>
                </c:pt>
                <c:pt idx="14626">
                  <c:v>84.598411560058494</c:v>
                </c:pt>
                <c:pt idx="14627">
                  <c:v>84.598335266113196</c:v>
                </c:pt>
                <c:pt idx="14628">
                  <c:v>84.5982666015625</c:v>
                </c:pt>
                <c:pt idx="14629">
                  <c:v>84.598190307617102</c:v>
                </c:pt>
                <c:pt idx="14630">
                  <c:v>84.598121643066406</c:v>
                </c:pt>
                <c:pt idx="14631">
                  <c:v>84.598045349120994</c:v>
                </c:pt>
                <c:pt idx="14632">
                  <c:v>84.597969055175696</c:v>
                </c:pt>
                <c:pt idx="14633">
                  <c:v>84.597900390625</c:v>
                </c:pt>
                <c:pt idx="14634">
                  <c:v>84.597824096679602</c:v>
                </c:pt>
                <c:pt idx="14635">
                  <c:v>84.597747802734304</c:v>
                </c:pt>
                <c:pt idx="14636">
                  <c:v>84.597679138183494</c:v>
                </c:pt>
                <c:pt idx="14637">
                  <c:v>84.597602844238196</c:v>
                </c:pt>
                <c:pt idx="14638">
                  <c:v>84.5975341796875</c:v>
                </c:pt>
                <c:pt idx="14639">
                  <c:v>84.597457885742102</c:v>
                </c:pt>
                <c:pt idx="14640">
                  <c:v>84.597381591796804</c:v>
                </c:pt>
                <c:pt idx="14641">
                  <c:v>84.597312927245994</c:v>
                </c:pt>
                <c:pt idx="14642">
                  <c:v>84.597236633300696</c:v>
                </c:pt>
                <c:pt idx="14643">
                  <c:v>84.59716796875</c:v>
                </c:pt>
                <c:pt idx="14644">
                  <c:v>84.597091674804602</c:v>
                </c:pt>
                <c:pt idx="14645">
                  <c:v>84.597015380859304</c:v>
                </c:pt>
                <c:pt idx="14646">
                  <c:v>84.596946716308494</c:v>
                </c:pt>
                <c:pt idx="14647">
                  <c:v>84.596870422363196</c:v>
                </c:pt>
                <c:pt idx="14648">
                  <c:v>84.596794128417898</c:v>
                </c:pt>
                <c:pt idx="14649">
                  <c:v>84.596725463867102</c:v>
                </c:pt>
                <c:pt idx="14650">
                  <c:v>84.596649169921804</c:v>
                </c:pt>
                <c:pt idx="14651">
                  <c:v>84.596580505370994</c:v>
                </c:pt>
                <c:pt idx="14652">
                  <c:v>84.596504211425696</c:v>
                </c:pt>
                <c:pt idx="14653">
                  <c:v>84.596427917480398</c:v>
                </c:pt>
                <c:pt idx="14654">
                  <c:v>84.596359252929602</c:v>
                </c:pt>
                <c:pt idx="14655">
                  <c:v>84.596282958984304</c:v>
                </c:pt>
                <c:pt idx="14656">
                  <c:v>84.596214294433494</c:v>
                </c:pt>
                <c:pt idx="14657">
                  <c:v>84.596138000488196</c:v>
                </c:pt>
                <c:pt idx="14658">
                  <c:v>84.596061706542898</c:v>
                </c:pt>
                <c:pt idx="14659">
                  <c:v>84.595993041992102</c:v>
                </c:pt>
                <c:pt idx="14660">
                  <c:v>84.595916748046804</c:v>
                </c:pt>
                <c:pt idx="14661">
                  <c:v>84.595848083495994</c:v>
                </c:pt>
                <c:pt idx="14662">
                  <c:v>84.595771789550696</c:v>
                </c:pt>
                <c:pt idx="14663">
                  <c:v>84.595703125</c:v>
                </c:pt>
                <c:pt idx="14664">
                  <c:v>84.595626831054602</c:v>
                </c:pt>
                <c:pt idx="14665">
                  <c:v>84.595550537109304</c:v>
                </c:pt>
                <c:pt idx="14666">
                  <c:v>84.595481872558494</c:v>
                </c:pt>
                <c:pt idx="14667">
                  <c:v>84.595405578613196</c:v>
                </c:pt>
                <c:pt idx="14668">
                  <c:v>84.5953369140625</c:v>
                </c:pt>
                <c:pt idx="14669">
                  <c:v>84.595260620117102</c:v>
                </c:pt>
                <c:pt idx="14670">
                  <c:v>84.595184326171804</c:v>
                </c:pt>
                <c:pt idx="14671">
                  <c:v>84.595115661620994</c:v>
                </c:pt>
                <c:pt idx="14672">
                  <c:v>84.595039367675696</c:v>
                </c:pt>
                <c:pt idx="14673">
                  <c:v>84.594970703125</c:v>
                </c:pt>
                <c:pt idx="14674">
                  <c:v>84.594894409179602</c:v>
                </c:pt>
                <c:pt idx="14675">
                  <c:v>84.594825744628906</c:v>
                </c:pt>
                <c:pt idx="14676">
                  <c:v>84.594749450683494</c:v>
                </c:pt>
                <c:pt idx="14677">
                  <c:v>84.594673156738196</c:v>
                </c:pt>
                <c:pt idx="14678">
                  <c:v>84.5946044921875</c:v>
                </c:pt>
                <c:pt idx="14679">
                  <c:v>84.594528198242102</c:v>
                </c:pt>
                <c:pt idx="14680">
                  <c:v>84.594459533691406</c:v>
                </c:pt>
                <c:pt idx="14681">
                  <c:v>84.594383239745994</c:v>
                </c:pt>
                <c:pt idx="14682">
                  <c:v>84.594306945800696</c:v>
                </c:pt>
                <c:pt idx="14683">
                  <c:v>84.59423828125</c:v>
                </c:pt>
                <c:pt idx="14684">
                  <c:v>84.594161987304602</c:v>
                </c:pt>
                <c:pt idx="14685">
                  <c:v>84.594093322753906</c:v>
                </c:pt>
                <c:pt idx="14686">
                  <c:v>84.594017028808494</c:v>
                </c:pt>
                <c:pt idx="14687">
                  <c:v>84.593948364257798</c:v>
                </c:pt>
                <c:pt idx="14688">
                  <c:v>84.5938720703125</c:v>
                </c:pt>
                <c:pt idx="14689">
                  <c:v>84.593803405761705</c:v>
                </c:pt>
                <c:pt idx="14690">
                  <c:v>84.593727111816406</c:v>
                </c:pt>
                <c:pt idx="14691">
                  <c:v>84.593650817870994</c:v>
                </c:pt>
                <c:pt idx="14692">
                  <c:v>84.593582153320298</c:v>
                </c:pt>
                <c:pt idx="14693">
                  <c:v>84.593505859375</c:v>
                </c:pt>
                <c:pt idx="14694">
                  <c:v>84.593437194824205</c:v>
                </c:pt>
                <c:pt idx="14695">
                  <c:v>84.593360900878906</c:v>
                </c:pt>
                <c:pt idx="14696">
                  <c:v>84.593292236328097</c:v>
                </c:pt>
                <c:pt idx="14697">
                  <c:v>84.593215942382798</c:v>
                </c:pt>
                <c:pt idx="14698">
                  <c:v>84.593147277832003</c:v>
                </c:pt>
                <c:pt idx="14699">
                  <c:v>84.593070983886705</c:v>
                </c:pt>
                <c:pt idx="14700">
                  <c:v>84.592994689941406</c:v>
                </c:pt>
                <c:pt idx="14701">
                  <c:v>84.592926025390597</c:v>
                </c:pt>
                <c:pt idx="14702">
                  <c:v>84.592849731445298</c:v>
                </c:pt>
                <c:pt idx="14703">
                  <c:v>84.592781066894503</c:v>
                </c:pt>
                <c:pt idx="14704">
                  <c:v>84.592704772949205</c:v>
                </c:pt>
                <c:pt idx="14705">
                  <c:v>84.592636108398395</c:v>
                </c:pt>
                <c:pt idx="14706">
                  <c:v>84.592559814453097</c:v>
                </c:pt>
                <c:pt idx="14707">
                  <c:v>84.592491149902301</c:v>
                </c:pt>
                <c:pt idx="14708">
                  <c:v>84.592414855957003</c:v>
                </c:pt>
                <c:pt idx="14709">
                  <c:v>84.592346191406193</c:v>
                </c:pt>
                <c:pt idx="14710">
                  <c:v>84.592269897460895</c:v>
                </c:pt>
                <c:pt idx="14711">
                  <c:v>84.592193603515597</c:v>
                </c:pt>
                <c:pt idx="14712">
                  <c:v>84.592124938964801</c:v>
                </c:pt>
                <c:pt idx="14713">
                  <c:v>84.592048645019503</c:v>
                </c:pt>
                <c:pt idx="14714">
                  <c:v>84.591979980468693</c:v>
                </c:pt>
                <c:pt idx="14715">
                  <c:v>84.591903686523395</c:v>
                </c:pt>
                <c:pt idx="14716">
                  <c:v>84.591835021972599</c:v>
                </c:pt>
                <c:pt idx="14717">
                  <c:v>84.591758728027301</c:v>
                </c:pt>
                <c:pt idx="14718">
                  <c:v>84.591690063476506</c:v>
                </c:pt>
                <c:pt idx="14719">
                  <c:v>84.591613769531193</c:v>
                </c:pt>
                <c:pt idx="14720">
                  <c:v>84.591545104980398</c:v>
                </c:pt>
                <c:pt idx="14721">
                  <c:v>84.591468811035099</c:v>
                </c:pt>
                <c:pt idx="14722">
                  <c:v>84.591400146484304</c:v>
                </c:pt>
                <c:pt idx="14723">
                  <c:v>84.591323852539006</c:v>
                </c:pt>
                <c:pt idx="14724">
                  <c:v>84.591255187988196</c:v>
                </c:pt>
                <c:pt idx="14725">
                  <c:v>84.591178894042898</c:v>
                </c:pt>
                <c:pt idx="14726">
                  <c:v>84.591110229492102</c:v>
                </c:pt>
                <c:pt idx="14727">
                  <c:v>84.591033935546804</c:v>
                </c:pt>
                <c:pt idx="14728">
                  <c:v>84.590965270995994</c:v>
                </c:pt>
                <c:pt idx="14729">
                  <c:v>84.590888977050696</c:v>
                </c:pt>
                <c:pt idx="14730">
                  <c:v>84.590812683105398</c:v>
                </c:pt>
                <c:pt idx="14731">
                  <c:v>84.590744018554602</c:v>
                </c:pt>
                <c:pt idx="14732">
                  <c:v>84.590667724609304</c:v>
                </c:pt>
                <c:pt idx="14733">
                  <c:v>84.590599060058494</c:v>
                </c:pt>
                <c:pt idx="14734">
                  <c:v>84.590522766113196</c:v>
                </c:pt>
                <c:pt idx="14735">
                  <c:v>84.5904541015625</c:v>
                </c:pt>
                <c:pt idx="14736">
                  <c:v>84.590377807617102</c:v>
                </c:pt>
                <c:pt idx="14737">
                  <c:v>84.590309143066406</c:v>
                </c:pt>
                <c:pt idx="14738">
                  <c:v>84.590232849120994</c:v>
                </c:pt>
                <c:pt idx="14739">
                  <c:v>84.590164184570298</c:v>
                </c:pt>
                <c:pt idx="14740">
                  <c:v>84.590087890625</c:v>
                </c:pt>
                <c:pt idx="14741">
                  <c:v>84.590019226074205</c:v>
                </c:pt>
                <c:pt idx="14742">
                  <c:v>84.589942932128906</c:v>
                </c:pt>
                <c:pt idx="14743">
                  <c:v>84.589874267578097</c:v>
                </c:pt>
                <c:pt idx="14744">
                  <c:v>84.589797973632798</c:v>
                </c:pt>
                <c:pt idx="14745">
                  <c:v>84.589729309082003</c:v>
                </c:pt>
                <c:pt idx="14746">
                  <c:v>84.589653015136705</c:v>
                </c:pt>
                <c:pt idx="14747">
                  <c:v>84.589584350585895</c:v>
                </c:pt>
                <c:pt idx="14748">
                  <c:v>84.589508056640597</c:v>
                </c:pt>
                <c:pt idx="14749">
                  <c:v>84.589439392089801</c:v>
                </c:pt>
                <c:pt idx="14750">
                  <c:v>84.589363098144503</c:v>
                </c:pt>
                <c:pt idx="14751">
                  <c:v>84.589294433593693</c:v>
                </c:pt>
                <c:pt idx="14752">
                  <c:v>84.589218139648395</c:v>
                </c:pt>
                <c:pt idx="14753">
                  <c:v>84.589149475097599</c:v>
                </c:pt>
                <c:pt idx="14754">
                  <c:v>84.589073181152301</c:v>
                </c:pt>
                <c:pt idx="14755">
                  <c:v>84.589004516601506</c:v>
                </c:pt>
                <c:pt idx="14756">
                  <c:v>84.588928222656193</c:v>
                </c:pt>
                <c:pt idx="14757">
                  <c:v>84.588859558105398</c:v>
                </c:pt>
                <c:pt idx="14758">
                  <c:v>84.588783264160099</c:v>
                </c:pt>
                <c:pt idx="14759">
                  <c:v>84.588714599609304</c:v>
                </c:pt>
                <c:pt idx="14760">
                  <c:v>84.588645935058494</c:v>
                </c:pt>
                <c:pt idx="14761">
                  <c:v>84.588569641113196</c:v>
                </c:pt>
                <c:pt idx="14762">
                  <c:v>84.5885009765625</c:v>
                </c:pt>
                <c:pt idx="14763">
                  <c:v>84.588424682617102</c:v>
                </c:pt>
                <c:pt idx="14764">
                  <c:v>84.588356018066406</c:v>
                </c:pt>
                <c:pt idx="14765">
                  <c:v>84.588279724120994</c:v>
                </c:pt>
                <c:pt idx="14766">
                  <c:v>84.588211059570298</c:v>
                </c:pt>
                <c:pt idx="14767">
                  <c:v>84.588134765625</c:v>
                </c:pt>
                <c:pt idx="14768">
                  <c:v>84.588066101074205</c:v>
                </c:pt>
                <c:pt idx="14769">
                  <c:v>84.587989807128906</c:v>
                </c:pt>
                <c:pt idx="14770">
                  <c:v>84.587921142578097</c:v>
                </c:pt>
                <c:pt idx="14771">
                  <c:v>84.587844848632798</c:v>
                </c:pt>
                <c:pt idx="14772">
                  <c:v>84.587776184082003</c:v>
                </c:pt>
                <c:pt idx="14773">
                  <c:v>84.587699890136705</c:v>
                </c:pt>
                <c:pt idx="14774">
                  <c:v>84.587631225585895</c:v>
                </c:pt>
                <c:pt idx="14775">
                  <c:v>84.587554931640597</c:v>
                </c:pt>
                <c:pt idx="14776">
                  <c:v>84.587486267089801</c:v>
                </c:pt>
                <c:pt idx="14777">
                  <c:v>84.587417602539006</c:v>
                </c:pt>
                <c:pt idx="14778">
                  <c:v>84.587341308593693</c:v>
                </c:pt>
                <c:pt idx="14779">
                  <c:v>84.587272644042898</c:v>
                </c:pt>
                <c:pt idx="14780">
                  <c:v>84.587196350097599</c:v>
                </c:pt>
                <c:pt idx="14781">
                  <c:v>84.587127685546804</c:v>
                </c:pt>
                <c:pt idx="14782">
                  <c:v>84.587051391601506</c:v>
                </c:pt>
                <c:pt idx="14783">
                  <c:v>84.586982727050696</c:v>
                </c:pt>
                <c:pt idx="14784">
                  <c:v>84.586906433105398</c:v>
                </c:pt>
                <c:pt idx="14785">
                  <c:v>84.586837768554602</c:v>
                </c:pt>
                <c:pt idx="14786">
                  <c:v>84.586761474609304</c:v>
                </c:pt>
                <c:pt idx="14787">
                  <c:v>84.586692810058494</c:v>
                </c:pt>
                <c:pt idx="14788">
                  <c:v>84.586616516113196</c:v>
                </c:pt>
                <c:pt idx="14789">
                  <c:v>84.5865478515625</c:v>
                </c:pt>
                <c:pt idx="14790">
                  <c:v>84.586479187011705</c:v>
                </c:pt>
                <c:pt idx="14791">
                  <c:v>84.586402893066406</c:v>
                </c:pt>
                <c:pt idx="14792">
                  <c:v>84.586334228515597</c:v>
                </c:pt>
                <c:pt idx="14793">
                  <c:v>84.586257934570298</c:v>
                </c:pt>
                <c:pt idx="14794">
                  <c:v>84.586189270019503</c:v>
                </c:pt>
                <c:pt idx="14795">
                  <c:v>84.586112976074205</c:v>
                </c:pt>
                <c:pt idx="14796">
                  <c:v>84.586044311523395</c:v>
                </c:pt>
                <c:pt idx="14797">
                  <c:v>84.585968017578097</c:v>
                </c:pt>
                <c:pt idx="14798">
                  <c:v>84.585899353027301</c:v>
                </c:pt>
                <c:pt idx="14799">
                  <c:v>84.585830688476506</c:v>
                </c:pt>
                <c:pt idx="14800">
                  <c:v>84.585754394531193</c:v>
                </c:pt>
                <c:pt idx="14801">
                  <c:v>84.585685729980398</c:v>
                </c:pt>
                <c:pt idx="14802">
                  <c:v>84.585609436035099</c:v>
                </c:pt>
                <c:pt idx="14803">
                  <c:v>84.585540771484304</c:v>
                </c:pt>
                <c:pt idx="14804">
                  <c:v>84.585464477539006</c:v>
                </c:pt>
                <c:pt idx="14805">
                  <c:v>84.585395812988196</c:v>
                </c:pt>
                <c:pt idx="14806">
                  <c:v>84.5853271484375</c:v>
                </c:pt>
                <c:pt idx="14807">
                  <c:v>84.585250854492102</c:v>
                </c:pt>
                <c:pt idx="14808">
                  <c:v>84.585182189941406</c:v>
                </c:pt>
                <c:pt idx="14809">
                  <c:v>84.585105895995994</c:v>
                </c:pt>
                <c:pt idx="14810">
                  <c:v>84.585037231445298</c:v>
                </c:pt>
                <c:pt idx="14811">
                  <c:v>84.5849609375</c:v>
                </c:pt>
                <c:pt idx="14812">
                  <c:v>84.584892272949205</c:v>
                </c:pt>
                <c:pt idx="14813">
                  <c:v>84.584823608398395</c:v>
                </c:pt>
                <c:pt idx="14814">
                  <c:v>84.584747314453097</c:v>
                </c:pt>
                <c:pt idx="14815">
                  <c:v>84.584678649902301</c:v>
                </c:pt>
                <c:pt idx="14816">
                  <c:v>84.584602355957003</c:v>
                </c:pt>
                <c:pt idx="14817">
                  <c:v>84.584533691406193</c:v>
                </c:pt>
                <c:pt idx="14818">
                  <c:v>84.584457397460895</c:v>
                </c:pt>
                <c:pt idx="14819">
                  <c:v>84.584388732910099</c:v>
                </c:pt>
                <c:pt idx="14820">
                  <c:v>84.584320068359304</c:v>
                </c:pt>
                <c:pt idx="14821">
                  <c:v>84.584243774414006</c:v>
                </c:pt>
                <c:pt idx="14822">
                  <c:v>84.584175109863196</c:v>
                </c:pt>
                <c:pt idx="14823">
                  <c:v>84.584098815917898</c:v>
                </c:pt>
                <c:pt idx="14824">
                  <c:v>84.584030151367102</c:v>
                </c:pt>
                <c:pt idx="14825">
                  <c:v>84.583961486816406</c:v>
                </c:pt>
                <c:pt idx="14826">
                  <c:v>84.583885192870994</c:v>
                </c:pt>
                <c:pt idx="14827">
                  <c:v>84.583816528320298</c:v>
                </c:pt>
                <c:pt idx="14828">
                  <c:v>84.583740234375</c:v>
                </c:pt>
                <c:pt idx="14829">
                  <c:v>84.583671569824205</c:v>
                </c:pt>
                <c:pt idx="14830">
                  <c:v>84.583602905273395</c:v>
                </c:pt>
                <c:pt idx="14831">
                  <c:v>84.583526611328097</c:v>
                </c:pt>
                <c:pt idx="14832">
                  <c:v>84.583457946777301</c:v>
                </c:pt>
                <c:pt idx="14833">
                  <c:v>84.583381652832003</c:v>
                </c:pt>
                <c:pt idx="14834">
                  <c:v>84.583312988281193</c:v>
                </c:pt>
                <c:pt idx="14835">
                  <c:v>84.583244323730398</c:v>
                </c:pt>
                <c:pt idx="14836">
                  <c:v>84.583168029785099</c:v>
                </c:pt>
                <c:pt idx="14837">
                  <c:v>84.583099365234304</c:v>
                </c:pt>
                <c:pt idx="14838">
                  <c:v>84.583023071289006</c:v>
                </c:pt>
                <c:pt idx="14839">
                  <c:v>84.582954406738196</c:v>
                </c:pt>
                <c:pt idx="14840">
                  <c:v>84.5828857421875</c:v>
                </c:pt>
                <c:pt idx="14841">
                  <c:v>84.582809448242102</c:v>
                </c:pt>
                <c:pt idx="14842">
                  <c:v>84.582740783691406</c:v>
                </c:pt>
                <c:pt idx="14843">
                  <c:v>84.582664489745994</c:v>
                </c:pt>
                <c:pt idx="14844">
                  <c:v>84.582595825195298</c:v>
                </c:pt>
                <c:pt idx="14845">
                  <c:v>84.582527160644503</c:v>
                </c:pt>
                <c:pt idx="14846">
                  <c:v>84.582450866699205</c:v>
                </c:pt>
                <c:pt idx="14847">
                  <c:v>84.582382202148395</c:v>
                </c:pt>
                <c:pt idx="14848">
                  <c:v>84.582305908203097</c:v>
                </c:pt>
                <c:pt idx="14849">
                  <c:v>84.582237243652301</c:v>
                </c:pt>
                <c:pt idx="14850">
                  <c:v>84.582168579101506</c:v>
                </c:pt>
                <c:pt idx="14851">
                  <c:v>84.582092285156193</c:v>
                </c:pt>
                <c:pt idx="14852">
                  <c:v>84.582023620605398</c:v>
                </c:pt>
                <c:pt idx="14853">
                  <c:v>84.581954956054602</c:v>
                </c:pt>
                <c:pt idx="14854">
                  <c:v>84.581878662109304</c:v>
                </c:pt>
                <c:pt idx="14855">
                  <c:v>84.581809997558494</c:v>
                </c:pt>
                <c:pt idx="14856">
                  <c:v>84.581733703613196</c:v>
                </c:pt>
                <c:pt idx="14857">
                  <c:v>84.5816650390625</c:v>
                </c:pt>
                <c:pt idx="14858">
                  <c:v>84.581596374511705</c:v>
                </c:pt>
                <c:pt idx="14859">
                  <c:v>84.581520080566406</c:v>
                </c:pt>
                <c:pt idx="14860">
                  <c:v>84.581451416015597</c:v>
                </c:pt>
                <c:pt idx="14861">
                  <c:v>84.581382751464801</c:v>
                </c:pt>
                <c:pt idx="14862">
                  <c:v>84.581306457519503</c:v>
                </c:pt>
                <c:pt idx="14863">
                  <c:v>84.581237792968693</c:v>
                </c:pt>
                <c:pt idx="14864">
                  <c:v>84.581161499023395</c:v>
                </c:pt>
                <c:pt idx="14865">
                  <c:v>84.581092834472599</c:v>
                </c:pt>
                <c:pt idx="14866">
                  <c:v>84.581024169921804</c:v>
                </c:pt>
                <c:pt idx="14867">
                  <c:v>84.580947875976506</c:v>
                </c:pt>
                <c:pt idx="14868">
                  <c:v>84.580879211425696</c:v>
                </c:pt>
                <c:pt idx="14869">
                  <c:v>84.580810546875</c:v>
                </c:pt>
                <c:pt idx="14870">
                  <c:v>84.580734252929602</c:v>
                </c:pt>
                <c:pt idx="14871">
                  <c:v>84.580665588378906</c:v>
                </c:pt>
                <c:pt idx="14872">
                  <c:v>84.580596923828097</c:v>
                </c:pt>
                <c:pt idx="14873">
                  <c:v>84.580520629882798</c:v>
                </c:pt>
                <c:pt idx="14874">
                  <c:v>84.580451965332003</c:v>
                </c:pt>
                <c:pt idx="14875">
                  <c:v>84.580375671386705</c:v>
                </c:pt>
                <c:pt idx="14876">
                  <c:v>84.580307006835895</c:v>
                </c:pt>
                <c:pt idx="14877">
                  <c:v>84.580238342285099</c:v>
                </c:pt>
                <c:pt idx="14878">
                  <c:v>84.580162048339801</c:v>
                </c:pt>
                <c:pt idx="14879">
                  <c:v>84.580093383789006</c:v>
                </c:pt>
                <c:pt idx="14880">
                  <c:v>84.580024719238196</c:v>
                </c:pt>
                <c:pt idx="14881">
                  <c:v>84.579948425292898</c:v>
                </c:pt>
                <c:pt idx="14882">
                  <c:v>84.579879760742102</c:v>
                </c:pt>
                <c:pt idx="14883">
                  <c:v>84.579811096191406</c:v>
                </c:pt>
                <c:pt idx="14884">
                  <c:v>84.579734802245994</c:v>
                </c:pt>
                <c:pt idx="14885">
                  <c:v>84.579666137695298</c:v>
                </c:pt>
                <c:pt idx="14886">
                  <c:v>84.579597473144503</c:v>
                </c:pt>
                <c:pt idx="14887">
                  <c:v>84.579521179199205</c:v>
                </c:pt>
                <c:pt idx="14888">
                  <c:v>84.579452514648395</c:v>
                </c:pt>
                <c:pt idx="14889">
                  <c:v>84.579383850097599</c:v>
                </c:pt>
                <c:pt idx="14890">
                  <c:v>84.579307556152301</c:v>
                </c:pt>
                <c:pt idx="14891">
                  <c:v>84.579238891601506</c:v>
                </c:pt>
                <c:pt idx="14892">
                  <c:v>84.579170227050696</c:v>
                </c:pt>
                <c:pt idx="14893">
                  <c:v>84.579093933105398</c:v>
                </c:pt>
                <c:pt idx="14894">
                  <c:v>84.579025268554602</c:v>
                </c:pt>
                <c:pt idx="14895">
                  <c:v>84.578956604003906</c:v>
                </c:pt>
                <c:pt idx="14896">
                  <c:v>84.578880310058494</c:v>
                </c:pt>
                <c:pt idx="14897">
                  <c:v>84.578811645507798</c:v>
                </c:pt>
                <c:pt idx="14898">
                  <c:v>84.578742980957003</c:v>
                </c:pt>
                <c:pt idx="14899">
                  <c:v>84.578666687011705</c:v>
                </c:pt>
                <c:pt idx="14900">
                  <c:v>84.578598022460895</c:v>
                </c:pt>
                <c:pt idx="14901">
                  <c:v>84.578529357910099</c:v>
                </c:pt>
                <c:pt idx="14902">
                  <c:v>84.578453063964801</c:v>
                </c:pt>
                <c:pt idx="14903">
                  <c:v>84.578384399414006</c:v>
                </c:pt>
                <c:pt idx="14904">
                  <c:v>84.578315734863196</c:v>
                </c:pt>
                <c:pt idx="14905">
                  <c:v>84.578239440917898</c:v>
                </c:pt>
                <c:pt idx="14906">
                  <c:v>84.578170776367102</c:v>
                </c:pt>
                <c:pt idx="14907">
                  <c:v>84.578102111816406</c:v>
                </c:pt>
                <c:pt idx="14908">
                  <c:v>84.578025817870994</c:v>
                </c:pt>
                <c:pt idx="14909">
                  <c:v>84.577957153320298</c:v>
                </c:pt>
                <c:pt idx="14910">
                  <c:v>84.577888488769503</c:v>
                </c:pt>
                <c:pt idx="14911">
                  <c:v>84.577812194824205</c:v>
                </c:pt>
                <c:pt idx="14912">
                  <c:v>84.577743530273395</c:v>
                </c:pt>
                <c:pt idx="14913">
                  <c:v>84.577674865722599</c:v>
                </c:pt>
                <c:pt idx="14914">
                  <c:v>84.577606201171804</c:v>
                </c:pt>
                <c:pt idx="14915">
                  <c:v>84.577529907226506</c:v>
                </c:pt>
                <c:pt idx="14916">
                  <c:v>84.577461242675696</c:v>
                </c:pt>
                <c:pt idx="14917">
                  <c:v>84.577392578125</c:v>
                </c:pt>
                <c:pt idx="14918">
                  <c:v>84.577316284179602</c:v>
                </c:pt>
                <c:pt idx="14919">
                  <c:v>84.577247619628906</c:v>
                </c:pt>
                <c:pt idx="14920">
                  <c:v>84.577178955078097</c:v>
                </c:pt>
                <c:pt idx="14921">
                  <c:v>84.577102661132798</c:v>
                </c:pt>
                <c:pt idx="14922">
                  <c:v>84.577033996582003</c:v>
                </c:pt>
                <c:pt idx="14923">
                  <c:v>84.576965332031193</c:v>
                </c:pt>
                <c:pt idx="14924">
                  <c:v>84.576889038085895</c:v>
                </c:pt>
                <c:pt idx="14925">
                  <c:v>84.576820373535099</c:v>
                </c:pt>
                <c:pt idx="14926">
                  <c:v>84.576751708984304</c:v>
                </c:pt>
                <c:pt idx="14927">
                  <c:v>84.576683044433494</c:v>
                </c:pt>
                <c:pt idx="14928">
                  <c:v>84.576606750488196</c:v>
                </c:pt>
                <c:pt idx="14929">
                  <c:v>84.5765380859375</c:v>
                </c:pt>
                <c:pt idx="14930">
                  <c:v>84.576469421386705</c:v>
                </c:pt>
                <c:pt idx="14931">
                  <c:v>84.576393127441406</c:v>
                </c:pt>
                <c:pt idx="14932">
                  <c:v>84.576324462890597</c:v>
                </c:pt>
                <c:pt idx="14933">
                  <c:v>84.576255798339801</c:v>
                </c:pt>
                <c:pt idx="14934">
                  <c:v>84.576179504394503</c:v>
                </c:pt>
                <c:pt idx="14935">
                  <c:v>84.576110839843693</c:v>
                </c:pt>
                <c:pt idx="14936">
                  <c:v>84.576042175292898</c:v>
                </c:pt>
                <c:pt idx="14937">
                  <c:v>84.575973510742102</c:v>
                </c:pt>
                <c:pt idx="14938">
                  <c:v>84.575897216796804</c:v>
                </c:pt>
                <c:pt idx="14939">
                  <c:v>84.575828552245994</c:v>
                </c:pt>
                <c:pt idx="14940">
                  <c:v>84.575759887695298</c:v>
                </c:pt>
                <c:pt idx="14941">
                  <c:v>84.57568359375</c:v>
                </c:pt>
                <c:pt idx="14942">
                  <c:v>84.575614929199205</c:v>
                </c:pt>
                <c:pt idx="14943">
                  <c:v>84.575546264648395</c:v>
                </c:pt>
                <c:pt idx="14944">
                  <c:v>84.575477600097599</c:v>
                </c:pt>
                <c:pt idx="14945">
                  <c:v>84.575401306152301</c:v>
                </c:pt>
                <c:pt idx="14946">
                  <c:v>84.575332641601506</c:v>
                </c:pt>
                <c:pt idx="14947">
                  <c:v>84.575263977050696</c:v>
                </c:pt>
                <c:pt idx="14948">
                  <c:v>84.5751953125</c:v>
                </c:pt>
                <c:pt idx="14949">
                  <c:v>84.575119018554602</c:v>
                </c:pt>
                <c:pt idx="14950">
                  <c:v>84.575050354003906</c:v>
                </c:pt>
                <c:pt idx="14951">
                  <c:v>84.574981689453097</c:v>
                </c:pt>
                <c:pt idx="14952">
                  <c:v>84.574905395507798</c:v>
                </c:pt>
                <c:pt idx="14953">
                  <c:v>84.574836730957003</c:v>
                </c:pt>
                <c:pt idx="14954">
                  <c:v>84.574768066406193</c:v>
                </c:pt>
                <c:pt idx="14955">
                  <c:v>84.574699401855398</c:v>
                </c:pt>
                <c:pt idx="14956">
                  <c:v>84.574623107910099</c:v>
                </c:pt>
                <c:pt idx="14957">
                  <c:v>84.574554443359304</c:v>
                </c:pt>
                <c:pt idx="14958">
                  <c:v>84.574485778808494</c:v>
                </c:pt>
                <c:pt idx="14959">
                  <c:v>84.574417114257798</c:v>
                </c:pt>
                <c:pt idx="14960">
                  <c:v>84.5743408203125</c:v>
                </c:pt>
                <c:pt idx="14961">
                  <c:v>84.574272155761705</c:v>
                </c:pt>
                <c:pt idx="14962">
                  <c:v>84.574203491210895</c:v>
                </c:pt>
                <c:pt idx="14963">
                  <c:v>84.574134826660099</c:v>
                </c:pt>
                <c:pt idx="14964">
                  <c:v>84.574058532714801</c:v>
                </c:pt>
                <c:pt idx="14965">
                  <c:v>84.573989868164006</c:v>
                </c:pt>
                <c:pt idx="14966">
                  <c:v>84.573921203613196</c:v>
                </c:pt>
                <c:pt idx="14967">
                  <c:v>84.5738525390625</c:v>
                </c:pt>
                <c:pt idx="14968">
                  <c:v>84.573776245117102</c:v>
                </c:pt>
                <c:pt idx="14969">
                  <c:v>84.573707580566406</c:v>
                </c:pt>
                <c:pt idx="14970">
                  <c:v>84.573638916015597</c:v>
                </c:pt>
                <c:pt idx="14971">
                  <c:v>84.573570251464801</c:v>
                </c:pt>
                <c:pt idx="14972">
                  <c:v>84.573493957519503</c:v>
                </c:pt>
                <c:pt idx="14973">
                  <c:v>84.573425292968693</c:v>
                </c:pt>
                <c:pt idx="14974">
                  <c:v>84.573356628417898</c:v>
                </c:pt>
                <c:pt idx="14975">
                  <c:v>84.573287963867102</c:v>
                </c:pt>
                <c:pt idx="14976">
                  <c:v>84.573211669921804</c:v>
                </c:pt>
                <c:pt idx="14977">
                  <c:v>84.573143005370994</c:v>
                </c:pt>
                <c:pt idx="14978">
                  <c:v>84.573074340820298</c:v>
                </c:pt>
                <c:pt idx="14979">
                  <c:v>84.573005676269503</c:v>
                </c:pt>
                <c:pt idx="14980">
                  <c:v>84.572929382324205</c:v>
                </c:pt>
                <c:pt idx="14981">
                  <c:v>84.572860717773395</c:v>
                </c:pt>
                <c:pt idx="14982">
                  <c:v>84.572792053222599</c:v>
                </c:pt>
                <c:pt idx="14983">
                  <c:v>84.572723388671804</c:v>
                </c:pt>
                <c:pt idx="14984">
                  <c:v>84.572647094726506</c:v>
                </c:pt>
                <c:pt idx="14985">
                  <c:v>84.572578430175696</c:v>
                </c:pt>
                <c:pt idx="14986">
                  <c:v>84.572509765625</c:v>
                </c:pt>
                <c:pt idx="14987">
                  <c:v>84.572441101074205</c:v>
                </c:pt>
                <c:pt idx="14988">
                  <c:v>84.572364807128906</c:v>
                </c:pt>
                <c:pt idx="14989">
                  <c:v>84.572296142578097</c:v>
                </c:pt>
                <c:pt idx="14990">
                  <c:v>84.572227478027301</c:v>
                </c:pt>
                <c:pt idx="14991">
                  <c:v>84.572158813476506</c:v>
                </c:pt>
                <c:pt idx="14992">
                  <c:v>84.572090148925696</c:v>
                </c:pt>
                <c:pt idx="14993">
                  <c:v>84.572013854980398</c:v>
                </c:pt>
                <c:pt idx="14994">
                  <c:v>84.571945190429602</c:v>
                </c:pt>
                <c:pt idx="14995">
                  <c:v>84.571876525878906</c:v>
                </c:pt>
                <c:pt idx="14996">
                  <c:v>84.571807861328097</c:v>
                </c:pt>
                <c:pt idx="14997">
                  <c:v>84.571731567382798</c:v>
                </c:pt>
                <c:pt idx="14998">
                  <c:v>84.571662902832003</c:v>
                </c:pt>
                <c:pt idx="14999">
                  <c:v>84.571594238281193</c:v>
                </c:pt>
                <c:pt idx="15000">
                  <c:v>84.571525573730398</c:v>
                </c:pt>
                <c:pt idx="15001">
                  <c:v>84.571456909179602</c:v>
                </c:pt>
                <c:pt idx="15002">
                  <c:v>84.571380615234304</c:v>
                </c:pt>
                <c:pt idx="15003">
                  <c:v>84.571311950683494</c:v>
                </c:pt>
                <c:pt idx="15004">
                  <c:v>84.571243286132798</c:v>
                </c:pt>
                <c:pt idx="15005">
                  <c:v>84.571174621582003</c:v>
                </c:pt>
                <c:pt idx="15006">
                  <c:v>84.571098327636705</c:v>
                </c:pt>
                <c:pt idx="15007">
                  <c:v>84.571029663085895</c:v>
                </c:pt>
                <c:pt idx="15008">
                  <c:v>84.570960998535099</c:v>
                </c:pt>
                <c:pt idx="15009">
                  <c:v>84.570892333984304</c:v>
                </c:pt>
                <c:pt idx="15010">
                  <c:v>84.570823669433494</c:v>
                </c:pt>
                <c:pt idx="15011">
                  <c:v>84.570747375488196</c:v>
                </c:pt>
                <c:pt idx="15012">
                  <c:v>84.5706787109375</c:v>
                </c:pt>
                <c:pt idx="15013">
                  <c:v>84.570610046386705</c:v>
                </c:pt>
                <c:pt idx="15014">
                  <c:v>84.570541381835895</c:v>
                </c:pt>
                <c:pt idx="15015">
                  <c:v>84.570472717285099</c:v>
                </c:pt>
                <c:pt idx="15016">
                  <c:v>84.570396423339801</c:v>
                </c:pt>
                <c:pt idx="15017">
                  <c:v>84.570327758789006</c:v>
                </c:pt>
                <c:pt idx="15018">
                  <c:v>84.570259094238196</c:v>
                </c:pt>
                <c:pt idx="15019">
                  <c:v>84.5701904296875</c:v>
                </c:pt>
                <c:pt idx="15020">
                  <c:v>84.570121765136705</c:v>
                </c:pt>
                <c:pt idx="15021">
                  <c:v>84.570045471191406</c:v>
                </c:pt>
                <c:pt idx="15022">
                  <c:v>84.569976806640597</c:v>
                </c:pt>
                <c:pt idx="15023">
                  <c:v>84.569908142089801</c:v>
                </c:pt>
                <c:pt idx="15024">
                  <c:v>84.569839477539006</c:v>
                </c:pt>
                <c:pt idx="15025">
                  <c:v>84.569770812988196</c:v>
                </c:pt>
                <c:pt idx="15026">
                  <c:v>84.569694519042898</c:v>
                </c:pt>
                <c:pt idx="15027">
                  <c:v>84.569625854492102</c:v>
                </c:pt>
                <c:pt idx="15028">
                  <c:v>84.569557189941406</c:v>
                </c:pt>
                <c:pt idx="15029">
                  <c:v>84.569488525390597</c:v>
                </c:pt>
                <c:pt idx="15030">
                  <c:v>84.569419860839801</c:v>
                </c:pt>
                <c:pt idx="15031">
                  <c:v>84.569343566894503</c:v>
                </c:pt>
                <c:pt idx="15032">
                  <c:v>84.569274902343693</c:v>
                </c:pt>
                <c:pt idx="15033">
                  <c:v>84.569206237792898</c:v>
                </c:pt>
                <c:pt idx="15034">
                  <c:v>84.569137573242102</c:v>
                </c:pt>
                <c:pt idx="15035">
                  <c:v>84.569068908691406</c:v>
                </c:pt>
                <c:pt idx="15036">
                  <c:v>84.569000244140597</c:v>
                </c:pt>
                <c:pt idx="15037">
                  <c:v>84.568923950195298</c:v>
                </c:pt>
                <c:pt idx="15038">
                  <c:v>84.568855285644503</c:v>
                </c:pt>
                <c:pt idx="15039">
                  <c:v>84.568786621093693</c:v>
                </c:pt>
                <c:pt idx="15040">
                  <c:v>84.568717956542898</c:v>
                </c:pt>
                <c:pt idx="15041">
                  <c:v>84.568649291992102</c:v>
                </c:pt>
                <c:pt idx="15042">
                  <c:v>84.568580627441406</c:v>
                </c:pt>
                <c:pt idx="15043">
                  <c:v>84.568504333495994</c:v>
                </c:pt>
                <c:pt idx="15044">
                  <c:v>84.568435668945298</c:v>
                </c:pt>
                <c:pt idx="15045">
                  <c:v>84.568367004394503</c:v>
                </c:pt>
                <c:pt idx="15046">
                  <c:v>84.568298339843693</c:v>
                </c:pt>
                <c:pt idx="15047">
                  <c:v>84.568229675292898</c:v>
                </c:pt>
                <c:pt idx="15048">
                  <c:v>84.568153381347599</c:v>
                </c:pt>
                <c:pt idx="15049">
                  <c:v>84.568084716796804</c:v>
                </c:pt>
                <c:pt idx="15050">
                  <c:v>84.568016052245994</c:v>
                </c:pt>
                <c:pt idx="15051">
                  <c:v>84.567947387695298</c:v>
                </c:pt>
                <c:pt idx="15052">
                  <c:v>84.567878723144503</c:v>
                </c:pt>
                <c:pt idx="15053">
                  <c:v>84.567810058593693</c:v>
                </c:pt>
                <c:pt idx="15054">
                  <c:v>84.567741394042898</c:v>
                </c:pt>
                <c:pt idx="15055">
                  <c:v>84.567665100097599</c:v>
                </c:pt>
                <c:pt idx="15056">
                  <c:v>84.567596435546804</c:v>
                </c:pt>
                <c:pt idx="15057">
                  <c:v>84.567527770995994</c:v>
                </c:pt>
                <c:pt idx="15058">
                  <c:v>84.567459106445298</c:v>
                </c:pt>
                <c:pt idx="15059">
                  <c:v>84.567390441894503</c:v>
                </c:pt>
                <c:pt idx="15060">
                  <c:v>84.567321777343693</c:v>
                </c:pt>
                <c:pt idx="15061">
                  <c:v>84.567245483398395</c:v>
                </c:pt>
                <c:pt idx="15062">
                  <c:v>84.567176818847599</c:v>
                </c:pt>
                <c:pt idx="15063">
                  <c:v>84.567108154296804</c:v>
                </c:pt>
                <c:pt idx="15064">
                  <c:v>84.567039489745994</c:v>
                </c:pt>
                <c:pt idx="15065">
                  <c:v>84.566970825195298</c:v>
                </c:pt>
                <c:pt idx="15066">
                  <c:v>84.566902160644503</c:v>
                </c:pt>
                <c:pt idx="15067">
                  <c:v>84.566833496093693</c:v>
                </c:pt>
                <c:pt idx="15068">
                  <c:v>84.566757202148395</c:v>
                </c:pt>
                <c:pt idx="15069">
                  <c:v>84.566688537597599</c:v>
                </c:pt>
                <c:pt idx="15070">
                  <c:v>84.566619873046804</c:v>
                </c:pt>
                <c:pt idx="15071">
                  <c:v>84.566551208495994</c:v>
                </c:pt>
                <c:pt idx="15072">
                  <c:v>84.566482543945298</c:v>
                </c:pt>
                <c:pt idx="15073">
                  <c:v>84.566413879394503</c:v>
                </c:pt>
                <c:pt idx="15074">
                  <c:v>84.566345214843693</c:v>
                </c:pt>
                <c:pt idx="15075">
                  <c:v>84.566268920898395</c:v>
                </c:pt>
                <c:pt idx="15076">
                  <c:v>84.566200256347599</c:v>
                </c:pt>
                <c:pt idx="15077">
                  <c:v>84.566131591796804</c:v>
                </c:pt>
                <c:pt idx="15078">
                  <c:v>84.566062927245994</c:v>
                </c:pt>
                <c:pt idx="15079">
                  <c:v>84.565994262695298</c:v>
                </c:pt>
                <c:pt idx="15080">
                  <c:v>84.565925598144503</c:v>
                </c:pt>
                <c:pt idx="15081">
                  <c:v>84.565856933593693</c:v>
                </c:pt>
                <c:pt idx="15082">
                  <c:v>84.565780639648395</c:v>
                </c:pt>
                <c:pt idx="15083">
                  <c:v>84.565711975097599</c:v>
                </c:pt>
                <c:pt idx="15084">
                  <c:v>84.565643310546804</c:v>
                </c:pt>
                <c:pt idx="15085">
                  <c:v>84.565574645995994</c:v>
                </c:pt>
                <c:pt idx="15086">
                  <c:v>84.565505981445298</c:v>
                </c:pt>
                <c:pt idx="15087">
                  <c:v>84.565437316894503</c:v>
                </c:pt>
                <c:pt idx="15088">
                  <c:v>84.565368652343693</c:v>
                </c:pt>
                <c:pt idx="15089">
                  <c:v>84.565299987792898</c:v>
                </c:pt>
                <c:pt idx="15090">
                  <c:v>84.565223693847599</c:v>
                </c:pt>
                <c:pt idx="15091">
                  <c:v>84.565155029296804</c:v>
                </c:pt>
                <c:pt idx="15092">
                  <c:v>84.565086364745994</c:v>
                </c:pt>
                <c:pt idx="15093">
                  <c:v>84.565017700195298</c:v>
                </c:pt>
                <c:pt idx="15094">
                  <c:v>84.564949035644503</c:v>
                </c:pt>
                <c:pt idx="15095">
                  <c:v>84.564880371093693</c:v>
                </c:pt>
                <c:pt idx="15096">
                  <c:v>84.564811706542898</c:v>
                </c:pt>
                <c:pt idx="15097">
                  <c:v>84.564743041992102</c:v>
                </c:pt>
                <c:pt idx="15098">
                  <c:v>84.564666748046804</c:v>
                </c:pt>
                <c:pt idx="15099">
                  <c:v>84.564598083495994</c:v>
                </c:pt>
                <c:pt idx="15100">
                  <c:v>84.564529418945298</c:v>
                </c:pt>
                <c:pt idx="15101">
                  <c:v>84.564460754394503</c:v>
                </c:pt>
                <c:pt idx="15102">
                  <c:v>84.564392089843693</c:v>
                </c:pt>
                <c:pt idx="15103">
                  <c:v>84.564323425292898</c:v>
                </c:pt>
                <c:pt idx="15104">
                  <c:v>84.564254760742102</c:v>
                </c:pt>
                <c:pt idx="15105">
                  <c:v>84.564186096191406</c:v>
                </c:pt>
                <c:pt idx="15106">
                  <c:v>84.564117431640597</c:v>
                </c:pt>
                <c:pt idx="15107">
                  <c:v>84.564048767089801</c:v>
                </c:pt>
                <c:pt idx="15108">
                  <c:v>84.563972473144503</c:v>
                </c:pt>
                <c:pt idx="15109">
                  <c:v>84.563903808593693</c:v>
                </c:pt>
                <c:pt idx="15110">
                  <c:v>84.563835144042898</c:v>
                </c:pt>
                <c:pt idx="15111">
                  <c:v>84.563766479492102</c:v>
                </c:pt>
                <c:pt idx="15112">
                  <c:v>84.563697814941406</c:v>
                </c:pt>
                <c:pt idx="15113">
                  <c:v>84.563629150390597</c:v>
                </c:pt>
                <c:pt idx="15114">
                  <c:v>84.563560485839801</c:v>
                </c:pt>
                <c:pt idx="15115">
                  <c:v>84.563491821289006</c:v>
                </c:pt>
                <c:pt idx="15116">
                  <c:v>84.563423156738196</c:v>
                </c:pt>
                <c:pt idx="15117">
                  <c:v>84.5633544921875</c:v>
                </c:pt>
                <c:pt idx="15118">
                  <c:v>84.563278198242102</c:v>
                </c:pt>
                <c:pt idx="15119">
                  <c:v>84.563209533691406</c:v>
                </c:pt>
                <c:pt idx="15120">
                  <c:v>84.563140869140597</c:v>
                </c:pt>
                <c:pt idx="15121">
                  <c:v>84.563072204589801</c:v>
                </c:pt>
                <c:pt idx="15122">
                  <c:v>84.563003540039006</c:v>
                </c:pt>
                <c:pt idx="15123">
                  <c:v>84.562934875488196</c:v>
                </c:pt>
                <c:pt idx="15124">
                  <c:v>84.5628662109375</c:v>
                </c:pt>
                <c:pt idx="15125">
                  <c:v>84.562797546386705</c:v>
                </c:pt>
                <c:pt idx="15126">
                  <c:v>84.562728881835895</c:v>
                </c:pt>
                <c:pt idx="15127">
                  <c:v>84.562660217285099</c:v>
                </c:pt>
                <c:pt idx="15128">
                  <c:v>84.562591552734304</c:v>
                </c:pt>
                <c:pt idx="15129">
                  <c:v>84.562515258789006</c:v>
                </c:pt>
                <c:pt idx="15130">
                  <c:v>84.562446594238196</c:v>
                </c:pt>
                <c:pt idx="15131">
                  <c:v>84.5623779296875</c:v>
                </c:pt>
                <c:pt idx="15132">
                  <c:v>84.562309265136705</c:v>
                </c:pt>
                <c:pt idx="15133">
                  <c:v>84.562240600585895</c:v>
                </c:pt>
                <c:pt idx="15134">
                  <c:v>84.562171936035099</c:v>
                </c:pt>
                <c:pt idx="15135">
                  <c:v>84.562103271484304</c:v>
                </c:pt>
                <c:pt idx="15136">
                  <c:v>84.562034606933494</c:v>
                </c:pt>
                <c:pt idx="15137">
                  <c:v>84.561965942382798</c:v>
                </c:pt>
                <c:pt idx="15138">
                  <c:v>84.561897277832003</c:v>
                </c:pt>
                <c:pt idx="15139">
                  <c:v>84.561828613281193</c:v>
                </c:pt>
                <c:pt idx="15140">
                  <c:v>84.561759948730398</c:v>
                </c:pt>
                <c:pt idx="15141">
                  <c:v>84.561691284179602</c:v>
                </c:pt>
                <c:pt idx="15142">
                  <c:v>84.561622619628906</c:v>
                </c:pt>
                <c:pt idx="15143">
                  <c:v>84.561546325683494</c:v>
                </c:pt>
                <c:pt idx="15144">
                  <c:v>84.561477661132798</c:v>
                </c:pt>
                <c:pt idx="15145">
                  <c:v>84.561408996582003</c:v>
                </c:pt>
                <c:pt idx="15146">
                  <c:v>84.561340332031193</c:v>
                </c:pt>
                <c:pt idx="15147">
                  <c:v>84.561271667480398</c:v>
                </c:pt>
                <c:pt idx="15148">
                  <c:v>84.561203002929602</c:v>
                </c:pt>
                <c:pt idx="15149">
                  <c:v>84.561134338378906</c:v>
                </c:pt>
                <c:pt idx="15150">
                  <c:v>84.561065673828097</c:v>
                </c:pt>
                <c:pt idx="15151">
                  <c:v>84.560997009277301</c:v>
                </c:pt>
                <c:pt idx="15152">
                  <c:v>84.560928344726506</c:v>
                </c:pt>
                <c:pt idx="15153">
                  <c:v>84.560859680175696</c:v>
                </c:pt>
                <c:pt idx="15154">
                  <c:v>84.560791015625</c:v>
                </c:pt>
                <c:pt idx="15155">
                  <c:v>84.560722351074205</c:v>
                </c:pt>
                <c:pt idx="15156">
                  <c:v>84.560653686523395</c:v>
                </c:pt>
                <c:pt idx="15157">
                  <c:v>84.560585021972599</c:v>
                </c:pt>
                <c:pt idx="15158">
                  <c:v>84.560516357421804</c:v>
                </c:pt>
                <c:pt idx="15159">
                  <c:v>84.560447692870994</c:v>
                </c:pt>
                <c:pt idx="15160">
                  <c:v>84.560371398925696</c:v>
                </c:pt>
                <c:pt idx="15161">
                  <c:v>84.560302734375</c:v>
                </c:pt>
                <c:pt idx="15162">
                  <c:v>84.560234069824205</c:v>
                </c:pt>
                <c:pt idx="15163">
                  <c:v>84.560165405273395</c:v>
                </c:pt>
                <c:pt idx="15164">
                  <c:v>84.560096740722599</c:v>
                </c:pt>
                <c:pt idx="15165">
                  <c:v>84.560028076171804</c:v>
                </c:pt>
                <c:pt idx="15166">
                  <c:v>84.559959411620994</c:v>
                </c:pt>
                <c:pt idx="15167">
                  <c:v>84.559890747070298</c:v>
                </c:pt>
                <c:pt idx="15168">
                  <c:v>84.559822082519503</c:v>
                </c:pt>
                <c:pt idx="15169">
                  <c:v>84.559753417968693</c:v>
                </c:pt>
                <c:pt idx="15170">
                  <c:v>84.559684753417898</c:v>
                </c:pt>
                <c:pt idx="15171">
                  <c:v>84.559616088867102</c:v>
                </c:pt>
                <c:pt idx="15172">
                  <c:v>84.559547424316406</c:v>
                </c:pt>
                <c:pt idx="15173">
                  <c:v>84.559478759765597</c:v>
                </c:pt>
                <c:pt idx="15174">
                  <c:v>84.559410095214801</c:v>
                </c:pt>
                <c:pt idx="15175">
                  <c:v>84.559341430664006</c:v>
                </c:pt>
                <c:pt idx="15176">
                  <c:v>84.559272766113196</c:v>
                </c:pt>
                <c:pt idx="15177">
                  <c:v>84.5592041015625</c:v>
                </c:pt>
                <c:pt idx="15178">
                  <c:v>84.559135437011705</c:v>
                </c:pt>
                <c:pt idx="15179">
                  <c:v>84.559066772460895</c:v>
                </c:pt>
                <c:pt idx="15180">
                  <c:v>84.558998107910099</c:v>
                </c:pt>
                <c:pt idx="15181">
                  <c:v>84.558929443359304</c:v>
                </c:pt>
                <c:pt idx="15182">
                  <c:v>84.558860778808494</c:v>
                </c:pt>
                <c:pt idx="15183">
                  <c:v>84.558792114257798</c:v>
                </c:pt>
                <c:pt idx="15184">
                  <c:v>84.558723449707003</c:v>
                </c:pt>
                <c:pt idx="15185">
                  <c:v>84.558654785156193</c:v>
                </c:pt>
                <c:pt idx="15186">
                  <c:v>84.558586120605398</c:v>
                </c:pt>
                <c:pt idx="15187">
                  <c:v>84.558517456054602</c:v>
                </c:pt>
                <c:pt idx="15188">
                  <c:v>84.558448791503906</c:v>
                </c:pt>
                <c:pt idx="15189">
                  <c:v>84.558380126953097</c:v>
                </c:pt>
                <c:pt idx="15190">
                  <c:v>84.558311462402301</c:v>
                </c:pt>
                <c:pt idx="15191">
                  <c:v>84.558235168457003</c:v>
                </c:pt>
                <c:pt idx="15192">
                  <c:v>84.558166503906193</c:v>
                </c:pt>
                <c:pt idx="15193">
                  <c:v>84.558097839355398</c:v>
                </c:pt>
                <c:pt idx="15194">
                  <c:v>84.558029174804602</c:v>
                </c:pt>
                <c:pt idx="15195">
                  <c:v>84.557960510253906</c:v>
                </c:pt>
                <c:pt idx="15196">
                  <c:v>84.557891845703097</c:v>
                </c:pt>
                <c:pt idx="15197">
                  <c:v>84.557823181152301</c:v>
                </c:pt>
                <c:pt idx="15198">
                  <c:v>84.557754516601506</c:v>
                </c:pt>
                <c:pt idx="15199">
                  <c:v>84.557685852050696</c:v>
                </c:pt>
                <c:pt idx="15200">
                  <c:v>84.5576171875</c:v>
                </c:pt>
                <c:pt idx="15201">
                  <c:v>84.557548522949205</c:v>
                </c:pt>
                <c:pt idx="15202">
                  <c:v>84.557479858398395</c:v>
                </c:pt>
                <c:pt idx="15203">
                  <c:v>84.557411193847599</c:v>
                </c:pt>
                <c:pt idx="15204">
                  <c:v>84.557342529296804</c:v>
                </c:pt>
                <c:pt idx="15205">
                  <c:v>84.557273864745994</c:v>
                </c:pt>
                <c:pt idx="15206">
                  <c:v>84.557205200195298</c:v>
                </c:pt>
                <c:pt idx="15207">
                  <c:v>84.557136535644503</c:v>
                </c:pt>
                <c:pt idx="15208">
                  <c:v>84.557067871093693</c:v>
                </c:pt>
                <c:pt idx="15209">
                  <c:v>84.556999206542898</c:v>
                </c:pt>
                <c:pt idx="15210">
                  <c:v>84.556930541992102</c:v>
                </c:pt>
                <c:pt idx="15211">
                  <c:v>84.556861877441406</c:v>
                </c:pt>
                <c:pt idx="15212">
                  <c:v>84.556793212890597</c:v>
                </c:pt>
                <c:pt idx="15213">
                  <c:v>84.556724548339801</c:v>
                </c:pt>
                <c:pt idx="15214">
                  <c:v>84.556655883789006</c:v>
                </c:pt>
                <c:pt idx="15215">
                  <c:v>84.556587219238196</c:v>
                </c:pt>
                <c:pt idx="15216">
                  <c:v>84.5565185546875</c:v>
                </c:pt>
                <c:pt idx="15217">
                  <c:v>84.556449890136705</c:v>
                </c:pt>
                <c:pt idx="15218">
                  <c:v>84.556381225585895</c:v>
                </c:pt>
                <c:pt idx="15219">
                  <c:v>84.556312561035099</c:v>
                </c:pt>
                <c:pt idx="15220">
                  <c:v>84.556243896484304</c:v>
                </c:pt>
                <c:pt idx="15221">
                  <c:v>84.556182861328097</c:v>
                </c:pt>
                <c:pt idx="15222">
                  <c:v>84.556114196777301</c:v>
                </c:pt>
                <c:pt idx="15223">
                  <c:v>84.556045532226506</c:v>
                </c:pt>
                <c:pt idx="15224">
                  <c:v>84.555976867675696</c:v>
                </c:pt>
                <c:pt idx="15225">
                  <c:v>84.555908203125</c:v>
                </c:pt>
                <c:pt idx="15226">
                  <c:v>84.555839538574205</c:v>
                </c:pt>
                <c:pt idx="15227">
                  <c:v>84.555770874023395</c:v>
                </c:pt>
                <c:pt idx="15228">
                  <c:v>84.555702209472599</c:v>
                </c:pt>
                <c:pt idx="15229">
                  <c:v>84.555633544921804</c:v>
                </c:pt>
                <c:pt idx="15230">
                  <c:v>84.555564880370994</c:v>
                </c:pt>
                <c:pt idx="15231">
                  <c:v>84.555496215820298</c:v>
                </c:pt>
                <c:pt idx="15232">
                  <c:v>84.555427551269503</c:v>
                </c:pt>
                <c:pt idx="15233">
                  <c:v>84.555358886718693</c:v>
                </c:pt>
                <c:pt idx="15234">
                  <c:v>84.555290222167898</c:v>
                </c:pt>
                <c:pt idx="15235">
                  <c:v>84.555221557617102</c:v>
                </c:pt>
                <c:pt idx="15236">
                  <c:v>84.555152893066406</c:v>
                </c:pt>
                <c:pt idx="15237">
                  <c:v>84.555084228515597</c:v>
                </c:pt>
                <c:pt idx="15238">
                  <c:v>84.555015563964801</c:v>
                </c:pt>
                <c:pt idx="15239">
                  <c:v>84.554946899414006</c:v>
                </c:pt>
                <c:pt idx="15240">
                  <c:v>84.554878234863196</c:v>
                </c:pt>
                <c:pt idx="15241">
                  <c:v>84.5548095703125</c:v>
                </c:pt>
                <c:pt idx="15242">
                  <c:v>84.554740905761705</c:v>
                </c:pt>
                <c:pt idx="15243">
                  <c:v>84.554672241210895</c:v>
                </c:pt>
                <c:pt idx="15244">
                  <c:v>84.554603576660099</c:v>
                </c:pt>
                <c:pt idx="15245">
                  <c:v>84.554534912109304</c:v>
                </c:pt>
                <c:pt idx="15246">
                  <c:v>84.554466247558494</c:v>
                </c:pt>
                <c:pt idx="15247">
                  <c:v>84.554397583007798</c:v>
                </c:pt>
                <c:pt idx="15248">
                  <c:v>84.554328918457003</c:v>
                </c:pt>
                <c:pt idx="15249">
                  <c:v>84.554260253906193</c:v>
                </c:pt>
                <c:pt idx="15250">
                  <c:v>84.554191589355398</c:v>
                </c:pt>
                <c:pt idx="15251">
                  <c:v>84.554122924804602</c:v>
                </c:pt>
                <c:pt idx="15252">
                  <c:v>84.554061889648395</c:v>
                </c:pt>
                <c:pt idx="15253">
                  <c:v>84.553993225097599</c:v>
                </c:pt>
                <c:pt idx="15254">
                  <c:v>84.553924560546804</c:v>
                </c:pt>
                <c:pt idx="15255">
                  <c:v>84.553855895995994</c:v>
                </c:pt>
                <c:pt idx="15256">
                  <c:v>84.553787231445298</c:v>
                </c:pt>
                <c:pt idx="15257">
                  <c:v>84.553718566894503</c:v>
                </c:pt>
                <c:pt idx="15258">
                  <c:v>84.553649902343693</c:v>
                </c:pt>
                <c:pt idx="15259">
                  <c:v>84.553581237792898</c:v>
                </c:pt>
                <c:pt idx="15260">
                  <c:v>84.553512573242102</c:v>
                </c:pt>
                <c:pt idx="15261">
                  <c:v>84.553443908691406</c:v>
                </c:pt>
                <c:pt idx="15262">
                  <c:v>84.553375244140597</c:v>
                </c:pt>
                <c:pt idx="15263">
                  <c:v>84.553306579589801</c:v>
                </c:pt>
                <c:pt idx="15264">
                  <c:v>84.553237915039006</c:v>
                </c:pt>
                <c:pt idx="15265">
                  <c:v>84.553169250488196</c:v>
                </c:pt>
                <c:pt idx="15266">
                  <c:v>84.5531005859375</c:v>
                </c:pt>
                <c:pt idx="15267">
                  <c:v>84.553031921386705</c:v>
                </c:pt>
                <c:pt idx="15268">
                  <c:v>84.552963256835895</c:v>
                </c:pt>
                <c:pt idx="15269">
                  <c:v>84.552894592285099</c:v>
                </c:pt>
                <c:pt idx="15270">
                  <c:v>84.552833557128906</c:v>
                </c:pt>
                <c:pt idx="15271">
                  <c:v>84.552764892578097</c:v>
                </c:pt>
                <c:pt idx="15272">
                  <c:v>84.552696228027301</c:v>
                </c:pt>
                <c:pt idx="15273">
                  <c:v>84.552627563476506</c:v>
                </c:pt>
                <c:pt idx="15274">
                  <c:v>84.552558898925696</c:v>
                </c:pt>
                <c:pt idx="15275">
                  <c:v>84.552490234375</c:v>
                </c:pt>
                <c:pt idx="15276">
                  <c:v>84.552421569824205</c:v>
                </c:pt>
                <c:pt idx="15277">
                  <c:v>84.552352905273395</c:v>
                </c:pt>
                <c:pt idx="15278">
                  <c:v>84.552284240722599</c:v>
                </c:pt>
                <c:pt idx="15279">
                  <c:v>84.552215576171804</c:v>
                </c:pt>
                <c:pt idx="15280">
                  <c:v>84.552146911620994</c:v>
                </c:pt>
                <c:pt idx="15281">
                  <c:v>84.552078247070298</c:v>
                </c:pt>
                <c:pt idx="15282">
                  <c:v>84.552009582519503</c:v>
                </c:pt>
                <c:pt idx="15283">
                  <c:v>84.551940917968693</c:v>
                </c:pt>
                <c:pt idx="15284">
                  <c:v>84.5518798828125</c:v>
                </c:pt>
                <c:pt idx="15285">
                  <c:v>84.551811218261705</c:v>
                </c:pt>
                <c:pt idx="15286">
                  <c:v>84.551742553710895</c:v>
                </c:pt>
                <c:pt idx="15287">
                  <c:v>84.551673889160099</c:v>
                </c:pt>
                <c:pt idx="15288">
                  <c:v>84.551605224609304</c:v>
                </c:pt>
                <c:pt idx="15289">
                  <c:v>84.551536560058494</c:v>
                </c:pt>
                <c:pt idx="15290">
                  <c:v>84.551467895507798</c:v>
                </c:pt>
                <c:pt idx="15291">
                  <c:v>84.551399230957003</c:v>
                </c:pt>
                <c:pt idx="15292">
                  <c:v>84.551330566406193</c:v>
                </c:pt>
                <c:pt idx="15293">
                  <c:v>84.551261901855398</c:v>
                </c:pt>
                <c:pt idx="15294">
                  <c:v>84.551193237304602</c:v>
                </c:pt>
                <c:pt idx="15295">
                  <c:v>84.551132202148395</c:v>
                </c:pt>
                <c:pt idx="15296">
                  <c:v>84.551063537597599</c:v>
                </c:pt>
                <c:pt idx="15297">
                  <c:v>84.550994873046804</c:v>
                </c:pt>
                <c:pt idx="15298">
                  <c:v>84.550926208495994</c:v>
                </c:pt>
                <c:pt idx="15299">
                  <c:v>84.550857543945298</c:v>
                </c:pt>
                <c:pt idx="15300">
                  <c:v>84.550788879394503</c:v>
                </c:pt>
                <c:pt idx="15301">
                  <c:v>84.550720214843693</c:v>
                </c:pt>
                <c:pt idx="15302">
                  <c:v>84.550651550292898</c:v>
                </c:pt>
                <c:pt idx="15303">
                  <c:v>84.550582885742102</c:v>
                </c:pt>
                <c:pt idx="15304">
                  <c:v>84.550514221191406</c:v>
                </c:pt>
                <c:pt idx="15305">
                  <c:v>84.550453186035099</c:v>
                </c:pt>
                <c:pt idx="15306">
                  <c:v>84.550384521484304</c:v>
                </c:pt>
                <c:pt idx="15307">
                  <c:v>84.550315856933494</c:v>
                </c:pt>
                <c:pt idx="15308">
                  <c:v>84.550247192382798</c:v>
                </c:pt>
                <c:pt idx="15309">
                  <c:v>84.550178527832003</c:v>
                </c:pt>
                <c:pt idx="15310">
                  <c:v>84.550109863281193</c:v>
                </c:pt>
                <c:pt idx="15311">
                  <c:v>84.550041198730398</c:v>
                </c:pt>
                <c:pt idx="15312">
                  <c:v>84.549972534179602</c:v>
                </c:pt>
                <c:pt idx="15313">
                  <c:v>84.549903869628906</c:v>
                </c:pt>
                <c:pt idx="15314">
                  <c:v>84.549835205078097</c:v>
                </c:pt>
                <c:pt idx="15315">
                  <c:v>84.549774169921804</c:v>
                </c:pt>
                <c:pt idx="15316">
                  <c:v>84.549705505370994</c:v>
                </c:pt>
                <c:pt idx="15317">
                  <c:v>84.549636840820298</c:v>
                </c:pt>
                <c:pt idx="15318">
                  <c:v>84.549568176269503</c:v>
                </c:pt>
                <c:pt idx="15319">
                  <c:v>84.549499511718693</c:v>
                </c:pt>
                <c:pt idx="15320">
                  <c:v>84.549430847167898</c:v>
                </c:pt>
                <c:pt idx="15321">
                  <c:v>84.549362182617102</c:v>
                </c:pt>
                <c:pt idx="15322">
                  <c:v>84.549293518066406</c:v>
                </c:pt>
                <c:pt idx="15323">
                  <c:v>84.549232482910099</c:v>
                </c:pt>
                <c:pt idx="15324">
                  <c:v>84.549163818359304</c:v>
                </c:pt>
                <c:pt idx="15325">
                  <c:v>84.549095153808494</c:v>
                </c:pt>
                <c:pt idx="15326">
                  <c:v>84.549026489257798</c:v>
                </c:pt>
                <c:pt idx="15327">
                  <c:v>84.548957824707003</c:v>
                </c:pt>
                <c:pt idx="15328">
                  <c:v>84.548889160156193</c:v>
                </c:pt>
                <c:pt idx="15329">
                  <c:v>84.548820495605398</c:v>
                </c:pt>
                <c:pt idx="15330">
                  <c:v>84.548751831054602</c:v>
                </c:pt>
                <c:pt idx="15331">
                  <c:v>84.548690795898395</c:v>
                </c:pt>
                <c:pt idx="15332">
                  <c:v>84.548622131347599</c:v>
                </c:pt>
                <c:pt idx="15333">
                  <c:v>84.548553466796804</c:v>
                </c:pt>
                <c:pt idx="15334">
                  <c:v>84.548484802245994</c:v>
                </c:pt>
                <c:pt idx="15335">
                  <c:v>84.548416137695298</c:v>
                </c:pt>
                <c:pt idx="15336">
                  <c:v>84.548347473144503</c:v>
                </c:pt>
                <c:pt idx="15337">
                  <c:v>84.548278808593693</c:v>
                </c:pt>
                <c:pt idx="15338">
                  <c:v>84.548210144042898</c:v>
                </c:pt>
                <c:pt idx="15339">
                  <c:v>84.548149108886705</c:v>
                </c:pt>
                <c:pt idx="15340">
                  <c:v>84.548080444335895</c:v>
                </c:pt>
                <c:pt idx="15341">
                  <c:v>84.548011779785099</c:v>
                </c:pt>
                <c:pt idx="15342">
                  <c:v>84.547943115234304</c:v>
                </c:pt>
                <c:pt idx="15343">
                  <c:v>84.547874450683494</c:v>
                </c:pt>
                <c:pt idx="15344">
                  <c:v>84.547805786132798</c:v>
                </c:pt>
                <c:pt idx="15345">
                  <c:v>84.547737121582003</c:v>
                </c:pt>
                <c:pt idx="15346">
                  <c:v>84.547676086425696</c:v>
                </c:pt>
                <c:pt idx="15347">
                  <c:v>84.547607421875</c:v>
                </c:pt>
                <c:pt idx="15348">
                  <c:v>84.547538757324205</c:v>
                </c:pt>
                <c:pt idx="15349">
                  <c:v>84.547470092773395</c:v>
                </c:pt>
                <c:pt idx="15350">
                  <c:v>84.547401428222599</c:v>
                </c:pt>
                <c:pt idx="15351">
                  <c:v>84.547332763671804</c:v>
                </c:pt>
                <c:pt idx="15352">
                  <c:v>84.547271728515597</c:v>
                </c:pt>
                <c:pt idx="15353">
                  <c:v>84.547203063964801</c:v>
                </c:pt>
                <c:pt idx="15354">
                  <c:v>84.547134399414006</c:v>
                </c:pt>
                <c:pt idx="15355">
                  <c:v>84.547065734863196</c:v>
                </c:pt>
                <c:pt idx="15356">
                  <c:v>84.5469970703125</c:v>
                </c:pt>
                <c:pt idx="15357">
                  <c:v>84.546928405761705</c:v>
                </c:pt>
                <c:pt idx="15358">
                  <c:v>84.546859741210895</c:v>
                </c:pt>
                <c:pt idx="15359">
                  <c:v>84.546798706054602</c:v>
                </c:pt>
                <c:pt idx="15360">
                  <c:v>84.546730041503906</c:v>
                </c:pt>
                <c:pt idx="15361">
                  <c:v>84.546661376953097</c:v>
                </c:pt>
                <c:pt idx="15362">
                  <c:v>84.546592712402301</c:v>
                </c:pt>
                <c:pt idx="15363">
                  <c:v>84.546524047851506</c:v>
                </c:pt>
                <c:pt idx="15364">
                  <c:v>84.546455383300696</c:v>
                </c:pt>
                <c:pt idx="15365">
                  <c:v>84.546394348144503</c:v>
                </c:pt>
                <c:pt idx="15366">
                  <c:v>84.546325683593693</c:v>
                </c:pt>
                <c:pt idx="15367">
                  <c:v>84.546257019042898</c:v>
                </c:pt>
                <c:pt idx="15368">
                  <c:v>84.546188354492102</c:v>
                </c:pt>
                <c:pt idx="15369">
                  <c:v>84.546119689941406</c:v>
                </c:pt>
                <c:pt idx="15370">
                  <c:v>84.546051025390597</c:v>
                </c:pt>
                <c:pt idx="15371">
                  <c:v>84.545989990234304</c:v>
                </c:pt>
                <c:pt idx="15372">
                  <c:v>84.545921325683494</c:v>
                </c:pt>
                <c:pt idx="15373">
                  <c:v>84.545852661132798</c:v>
                </c:pt>
                <c:pt idx="15374">
                  <c:v>84.545783996582003</c:v>
                </c:pt>
                <c:pt idx="15375">
                  <c:v>84.545715332031193</c:v>
                </c:pt>
                <c:pt idx="15376">
                  <c:v>84.545646667480398</c:v>
                </c:pt>
                <c:pt idx="15377">
                  <c:v>84.545585632324205</c:v>
                </c:pt>
                <c:pt idx="15378">
                  <c:v>84.545516967773395</c:v>
                </c:pt>
                <c:pt idx="15379">
                  <c:v>84.545448303222599</c:v>
                </c:pt>
                <c:pt idx="15380">
                  <c:v>84.545379638671804</c:v>
                </c:pt>
                <c:pt idx="15381">
                  <c:v>84.545310974120994</c:v>
                </c:pt>
                <c:pt idx="15382">
                  <c:v>84.545249938964801</c:v>
                </c:pt>
                <c:pt idx="15383">
                  <c:v>84.545181274414006</c:v>
                </c:pt>
                <c:pt idx="15384">
                  <c:v>84.545112609863196</c:v>
                </c:pt>
                <c:pt idx="15385">
                  <c:v>84.5450439453125</c:v>
                </c:pt>
                <c:pt idx="15386">
                  <c:v>84.544975280761705</c:v>
                </c:pt>
                <c:pt idx="15387">
                  <c:v>84.544906616210895</c:v>
                </c:pt>
                <c:pt idx="15388">
                  <c:v>84.544845581054602</c:v>
                </c:pt>
                <c:pt idx="15389">
                  <c:v>84.544776916503906</c:v>
                </c:pt>
                <c:pt idx="15390">
                  <c:v>84.544708251953097</c:v>
                </c:pt>
                <c:pt idx="15391">
                  <c:v>84.544639587402301</c:v>
                </c:pt>
                <c:pt idx="15392">
                  <c:v>84.544570922851506</c:v>
                </c:pt>
                <c:pt idx="15393">
                  <c:v>84.544509887695298</c:v>
                </c:pt>
                <c:pt idx="15394">
                  <c:v>84.544441223144503</c:v>
                </c:pt>
                <c:pt idx="15395">
                  <c:v>84.544372558593693</c:v>
                </c:pt>
                <c:pt idx="15396">
                  <c:v>84.544303894042898</c:v>
                </c:pt>
                <c:pt idx="15397">
                  <c:v>84.544235229492102</c:v>
                </c:pt>
                <c:pt idx="15398">
                  <c:v>84.544174194335895</c:v>
                </c:pt>
                <c:pt idx="15399">
                  <c:v>84.544105529785099</c:v>
                </c:pt>
                <c:pt idx="15400">
                  <c:v>84.544036865234304</c:v>
                </c:pt>
                <c:pt idx="15401">
                  <c:v>84.543968200683494</c:v>
                </c:pt>
                <c:pt idx="15402">
                  <c:v>84.543899536132798</c:v>
                </c:pt>
                <c:pt idx="15403">
                  <c:v>84.543838500976506</c:v>
                </c:pt>
                <c:pt idx="15404">
                  <c:v>84.543769836425696</c:v>
                </c:pt>
                <c:pt idx="15405">
                  <c:v>84.543701171875</c:v>
                </c:pt>
                <c:pt idx="15406">
                  <c:v>84.543632507324205</c:v>
                </c:pt>
                <c:pt idx="15407">
                  <c:v>84.543563842773395</c:v>
                </c:pt>
                <c:pt idx="15408">
                  <c:v>84.543502807617102</c:v>
                </c:pt>
                <c:pt idx="15409">
                  <c:v>84.543434143066406</c:v>
                </c:pt>
                <c:pt idx="15410">
                  <c:v>84.543365478515597</c:v>
                </c:pt>
                <c:pt idx="15411">
                  <c:v>84.543296813964801</c:v>
                </c:pt>
                <c:pt idx="15412">
                  <c:v>84.543228149414006</c:v>
                </c:pt>
                <c:pt idx="15413">
                  <c:v>84.543167114257798</c:v>
                </c:pt>
                <c:pt idx="15414">
                  <c:v>84.543098449707003</c:v>
                </c:pt>
                <c:pt idx="15415">
                  <c:v>84.543029785156193</c:v>
                </c:pt>
                <c:pt idx="15416">
                  <c:v>84.542961120605398</c:v>
                </c:pt>
                <c:pt idx="15417">
                  <c:v>84.542900085449205</c:v>
                </c:pt>
                <c:pt idx="15418">
                  <c:v>84.542831420898395</c:v>
                </c:pt>
                <c:pt idx="15419">
                  <c:v>84.542762756347599</c:v>
                </c:pt>
                <c:pt idx="15420">
                  <c:v>84.542694091796804</c:v>
                </c:pt>
                <c:pt idx="15421">
                  <c:v>84.542625427245994</c:v>
                </c:pt>
                <c:pt idx="15422">
                  <c:v>84.542564392089801</c:v>
                </c:pt>
                <c:pt idx="15423">
                  <c:v>84.542495727539006</c:v>
                </c:pt>
                <c:pt idx="15424">
                  <c:v>84.542427062988196</c:v>
                </c:pt>
                <c:pt idx="15425">
                  <c:v>84.5423583984375</c:v>
                </c:pt>
                <c:pt idx="15426">
                  <c:v>84.542297363281193</c:v>
                </c:pt>
                <c:pt idx="15427">
                  <c:v>84.542228698730398</c:v>
                </c:pt>
                <c:pt idx="15428">
                  <c:v>84.542160034179602</c:v>
                </c:pt>
                <c:pt idx="15429">
                  <c:v>84.542091369628906</c:v>
                </c:pt>
                <c:pt idx="15430">
                  <c:v>84.542022705078097</c:v>
                </c:pt>
                <c:pt idx="15431">
                  <c:v>84.541961669921804</c:v>
                </c:pt>
                <c:pt idx="15432">
                  <c:v>84.541893005370994</c:v>
                </c:pt>
                <c:pt idx="15433">
                  <c:v>84.541824340820298</c:v>
                </c:pt>
                <c:pt idx="15434">
                  <c:v>84.541755676269503</c:v>
                </c:pt>
                <c:pt idx="15435">
                  <c:v>84.541694641113196</c:v>
                </c:pt>
                <c:pt idx="15436">
                  <c:v>84.5416259765625</c:v>
                </c:pt>
                <c:pt idx="15437">
                  <c:v>84.541557312011705</c:v>
                </c:pt>
                <c:pt idx="15438">
                  <c:v>84.541488647460895</c:v>
                </c:pt>
                <c:pt idx="15439">
                  <c:v>84.541427612304602</c:v>
                </c:pt>
                <c:pt idx="15440">
                  <c:v>84.541358947753906</c:v>
                </c:pt>
                <c:pt idx="15441">
                  <c:v>84.541290283203097</c:v>
                </c:pt>
                <c:pt idx="15442">
                  <c:v>84.541221618652301</c:v>
                </c:pt>
                <c:pt idx="15443">
                  <c:v>84.541160583495994</c:v>
                </c:pt>
                <c:pt idx="15444">
                  <c:v>84.541091918945298</c:v>
                </c:pt>
                <c:pt idx="15445">
                  <c:v>84.541023254394503</c:v>
                </c:pt>
                <c:pt idx="15446">
                  <c:v>84.540954589843693</c:v>
                </c:pt>
                <c:pt idx="15447">
                  <c:v>84.540885925292898</c:v>
                </c:pt>
                <c:pt idx="15448">
                  <c:v>84.540824890136705</c:v>
                </c:pt>
                <c:pt idx="15449">
                  <c:v>84.540756225585895</c:v>
                </c:pt>
                <c:pt idx="15450">
                  <c:v>84.540687561035099</c:v>
                </c:pt>
                <c:pt idx="15451">
                  <c:v>84.540618896484304</c:v>
                </c:pt>
                <c:pt idx="15452">
                  <c:v>84.540557861328097</c:v>
                </c:pt>
                <c:pt idx="15453">
                  <c:v>84.540489196777301</c:v>
                </c:pt>
                <c:pt idx="15454">
                  <c:v>84.540420532226506</c:v>
                </c:pt>
                <c:pt idx="15455">
                  <c:v>84.540359497070298</c:v>
                </c:pt>
                <c:pt idx="15456">
                  <c:v>84.540290832519503</c:v>
                </c:pt>
                <c:pt idx="15457">
                  <c:v>84.540222167968693</c:v>
                </c:pt>
                <c:pt idx="15458">
                  <c:v>84.540153503417898</c:v>
                </c:pt>
                <c:pt idx="15459">
                  <c:v>84.540092468261705</c:v>
                </c:pt>
                <c:pt idx="15460">
                  <c:v>84.540023803710895</c:v>
                </c:pt>
                <c:pt idx="15461">
                  <c:v>84.539955139160099</c:v>
                </c:pt>
                <c:pt idx="15462">
                  <c:v>84.539886474609304</c:v>
                </c:pt>
                <c:pt idx="15463">
                  <c:v>84.539825439453097</c:v>
                </c:pt>
                <c:pt idx="15464">
                  <c:v>84.539756774902301</c:v>
                </c:pt>
                <c:pt idx="15465">
                  <c:v>84.539688110351506</c:v>
                </c:pt>
                <c:pt idx="15466">
                  <c:v>84.539619445800696</c:v>
                </c:pt>
                <c:pt idx="15467">
                  <c:v>84.539558410644503</c:v>
                </c:pt>
                <c:pt idx="15468">
                  <c:v>84.539489746093693</c:v>
                </c:pt>
                <c:pt idx="15469">
                  <c:v>84.539421081542898</c:v>
                </c:pt>
                <c:pt idx="15470">
                  <c:v>84.539352416992102</c:v>
                </c:pt>
                <c:pt idx="15471">
                  <c:v>84.539291381835895</c:v>
                </c:pt>
                <c:pt idx="15472">
                  <c:v>84.539222717285099</c:v>
                </c:pt>
                <c:pt idx="15473">
                  <c:v>84.539154052734304</c:v>
                </c:pt>
                <c:pt idx="15474">
                  <c:v>84.539093017578097</c:v>
                </c:pt>
                <c:pt idx="15475">
                  <c:v>84.539024353027301</c:v>
                </c:pt>
                <c:pt idx="15476">
                  <c:v>84.538955688476506</c:v>
                </c:pt>
                <c:pt idx="15477">
                  <c:v>84.538887023925696</c:v>
                </c:pt>
                <c:pt idx="15478">
                  <c:v>84.538825988769503</c:v>
                </c:pt>
                <c:pt idx="15479">
                  <c:v>84.538757324218693</c:v>
                </c:pt>
                <c:pt idx="15480">
                  <c:v>84.538688659667898</c:v>
                </c:pt>
                <c:pt idx="15481">
                  <c:v>84.538627624511705</c:v>
                </c:pt>
                <c:pt idx="15482">
                  <c:v>84.538558959960895</c:v>
                </c:pt>
                <c:pt idx="15483">
                  <c:v>84.538490295410099</c:v>
                </c:pt>
                <c:pt idx="15484">
                  <c:v>84.538421630859304</c:v>
                </c:pt>
                <c:pt idx="15485">
                  <c:v>84.538360595703097</c:v>
                </c:pt>
                <c:pt idx="15486">
                  <c:v>84.538291931152301</c:v>
                </c:pt>
                <c:pt idx="15487">
                  <c:v>84.538223266601506</c:v>
                </c:pt>
                <c:pt idx="15488">
                  <c:v>84.538162231445298</c:v>
                </c:pt>
                <c:pt idx="15489">
                  <c:v>84.538093566894503</c:v>
                </c:pt>
                <c:pt idx="15490">
                  <c:v>84.538024902343693</c:v>
                </c:pt>
                <c:pt idx="15491">
                  <c:v>84.537956237792898</c:v>
                </c:pt>
                <c:pt idx="15492">
                  <c:v>84.537895202636705</c:v>
                </c:pt>
                <c:pt idx="15493">
                  <c:v>84.537826538085895</c:v>
                </c:pt>
                <c:pt idx="15494">
                  <c:v>84.537757873535099</c:v>
                </c:pt>
                <c:pt idx="15495">
                  <c:v>84.537696838378906</c:v>
                </c:pt>
                <c:pt idx="15496">
                  <c:v>84.537628173828097</c:v>
                </c:pt>
                <c:pt idx="15497">
                  <c:v>84.537559509277301</c:v>
                </c:pt>
                <c:pt idx="15498">
                  <c:v>84.537490844726506</c:v>
                </c:pt>
                <c:pt idx="15499">
                  <c:v>84.537429809570298</c:v>
                </c:pt>
                <c:pt idx="15500">
                  <c:v>84.537361145019503</c:v>
                </c:pt>
                <c:pt idx="15501">
                  <c:v>84.537292480468693</c:v>
                </c:pt>
                <c:pt idx="15502">
                  <c:v>84.5372314453125</c:v>
                </c:pt>
                <c:pt idx="15503">
                  <c:v>84.537162780761705</c:v>
                </c:pt>
                <c:pt idx="15504">
                  <c:v>84.537094116210895</c:v>
                </c:pt>
                <c:pt idx="15505">
                  <c:v>84.537033081054602</c:v>
                </c:pt>
                <c:pt idx="15506">
                  <c:v>84.536964416503906</c:v>
                </c:pt>
                <c:pt idx="15507">
                  <c:v>84.536895751953097</c:v>
                </c:pt>
                <c:pt idx="15508">
                  <c:v>84.536827087402301</c:v>
                </c:pt>
                <c:pt idx="15509">
                  <c:v>84.536766052245994</c:v>
                </c:pt>
                <c:pt idx="15510">
                  <c:v>84.536697387695298</c:v>
                </c:pt>
                <c:pt idx="15511">
                  <c:v>84.536628723144503</c:v>
                </c:pt>
                <c:pt idx="15512">
                  <c:v>84.536567687988196</c:v>
                </c:pt>
                <c:pt idx="15513">
                  <c:v>84.5364990234375</c:v>
                </c:pt>
                <c:pt idx="15514">
                  <c:v>84.536430358886705</c:v>
                </c:pt>
                <c:pt idx="15515">
                  <c:v>84.536369323730398</c:v>
                </c:pt>
                <c:pt idx="15516">
                  <c:v>84.536300659179602</c:v>
                </c:pt>
                <c:pt idx="15517">
                  <c:v>84.536231994628906</c:v>
                </c:pt>
                <c:pt idx="15518">
                  <c:v>84.536170959472599</c:v>
                </c:pt>
                <c:pt idx="15519">
                  <c:v>84.536102294921804</c:v>
                </c:pt>
                <c:pt idx="15520">
                  <c:v>84.536033630370994</c:v>
                </c:pt>
                <c:pt idx="15521">
                  <c:v>84.535972595214801</c:v>
                </c:pt>
                <c:pt idx="15522">
                  <c:v>84.535903930664006</c:v>
                </c:pt>
                <c:pt idx="15523">
                  <c:v>84.535835266113196</c:v>
                </c:pt>
                <c:pt idx="15524">
                  <c:v>84.535774230957003</c:v>
                </c:pt>
                <c:pt idx="15525">
                  <c:v>84.535705566406193</c:v>
                </c:pt>
                <c:pt idx="15526">
                  <c:v>84.535636901855398</c:v>
                </c:pt>
                <c:pt idx="15527">
                  <c:v>84.535575866699205</c:v>
                </c:pt>
                <c:pt idx="15528">
                  <c:v>84.535507202148395</c:v>
                </c:pt>
                <c:pt idx="15529">
                  <c:v>84.535438537597599</c:v>
                </c:pt>
                <c:pt idx="15530">
                  <c:v>84.535377502441406</c:v>
                </c:pt>
                <c:pt idx="15531">
                  <c:v>84.535308837890597</c:v>
                </c:pt>
                <c:pt idx="15532">
                  <c:v>84.535240173339801</c:v>
                </c:pt>
                <c:pt idx="15533">
                  <c:v>84.535179138183494</c:v>
                </c:pt>
                <c:pt idx="15534">
                  <c:v>84.535110473632798</c:v>
                </c:pt>
                <c:pt idx="15535">
                  <c:v>84.535041809082003</c:v>
                </c:pt>
                <c:pt idx="15536">
                  <c:v>84.534980773925696</c:v>
                </c:pt>
                <c:pt idx="15537">
                  <c:v>84.534912109375</c:v>
                </c:pt>
                <c:pt idx="15538">
                  <c:v>84.534843444824205</c:v>
                </c:pt>
                <c:pt idx="15539">
                  <c:v>84.534782409667898</c:v>
                </c:pt>
                <c:pt idx="15540">
                  <c:v>84.534713745117102</c:v>
                </c:pt>
                <c:pt idx="15541">
                  <c:v>84.534645080566406</c:v>
                </c:pt>
                <c:pt idx="15542">
                  <c:v>84.534584045410099</c:v>
                </c:pt>
                <c:pt idx="15543">
                  <c:v>84.534515380859304</c:v>
                </c:pt>
                <c:pt idx="15544">
                  <c:v>84.534446716308494</c:v>
                </c:pt>
                <c:pt idx="15545">
                  <c:v>84.534385681152301</c:v>
                </c:pt>
                <c:pt idx="15546">
                  <c:v>84.534317016601506</c:v>
                </c:pt>
                <c:pt idx="15547">
                  <c:v>84.534248352050696</c:v>
                </c:pt>
                <c:pt idx="15548">
                  <c:v>84.534187316894503</c:v>
                </c:pt>
                <c:pt idx="15549">
                  <c:v>84.534118652343693</c:v>
                </c:pt>
                <c:pt idx="15550">
                  <c:v>84.534049987792898</c:v>
                </c:pt>
                <c:pt idx="15551">
                  <c:v>84.533988952636705</c:v>
                </c:pt>
                <c:pt idx="15552">
                  <c:v>84.533920288085895</c:v>
                </c:pt>
                <c:pt idx="15553">
                  <c:v>84.533851623535099</c:v>
                </c:pt>
                <c:pt idx="15554">
                  <c:v>84.533790588378906</c:v>
                </c:pt>
                <c:pt idx="15555">
                  <c:v>84.533721923828097</c:v>
                </c:pt>
                <c:pt idx="15556">
                  <c:v>84.533653259277301</c:v>
                </c:pt>
                <c:pt idx="15557">
                  <c:v>84.533592224120994</c:v>
                </c:pt>
                <c:pt idx="15558">
                  <c:v>84.533523559570298</c:v>
                </c:pt>
                <c:pt idx="15559">
                  <c:v>84.533462524414006</c:v>
                </c:pt>
                <c:pt idx="15560">
                  <c:v>84.533393859863196</c:v>
                </c:pt>
                <c:pt idx="15561">
                  <c:v>84.5333251953125</c:v>
                </c:pt>
                <c:pt idx="15562">
                  <c:v>84.533264160156193</c:v>
                </c:pt>
                <c:pt idx="15563">
                  <c:v>84.533195495605398</c:v>
                </c:pt>
                <c:pt idx="15564">
                  <c:v>84.533126831054602</c:v>
                </c:pt>
                <c:pt idx="15565">
                  <c:v>84.533065795898395</c:v>
                </c:pt>
                <c:pt idx="15566">
                  <c:v>84.532997131347599</c:v>
                </c:pt>
                <c:pt idx="15567">
                  <c:v>84.532928466796804</c:v>
                </c:pt>
                <c:pt idx="15568">
                  <c:v>84.532867431640597</c:v>
                </c:pt>
                <c:pt idx="15569">
                  <c:v>84.532798767089801</c:v>
                </c:pt>
                <c:pt idx="15570">
                  <c:v>84.532737731933494</c:v>
                </c:pt>
                <c:pt idx="15571">
                  <c:v>84.532669067382798</c:v>
                </c:pt>
                <c:pt idx="15572">
                  <c:v>84.532600402832003</c:v>
                </c:pt>
                <c:pt idx="15573">
                  <c:v>84.532539367675696</c:v>
                </c:pt>
                <c:pt idx="15574">
                  <c:v>84.532470703125</c:v>
                </c:pt>
                <c:pt idx="15575">
                  <c:v>84.532402038574205</c:v>
                </c:pt>
                <c:pt idx="15576">
                  <c:v>84.532341003417898</c:v>
                </c:pt>
                <c:pt idx="15577">
                  <c:v>84.532272338867102</c:v>
                </c:pt>
                <c:pt idx="15578">
                  <c:v>84.532211303710895</c:v>
                </c:pt>
                <c:pt idx="15579">
                  <c:v>84.532142639160099</c:v>
                </c:pt>
                <c:pt idx="15580">
                  <c:v>84.532073974609304</c:v>
                </c:pt>
                <c:pt idx="15581">
                  <c:v>84.532012939453097</c:v>
                </c:pt>
                <c:pt idx="15582">
                  <c:v>84.531944274902301</c:v>
                </c:pt>
                <c:pt idx="15583">
                  <c:v>84.531883239745994</c:v>
                </c:pt>
                <c:pt idx="15584">
                  <c:v>84.531814575195298</c:v>
                </c:pt>
                <c:pt idx="15585">
                  <c:v>84.531745910644503</c:v>
                </c:pt>
                <c:pt idx="15586">
                  <c:v>84.531684875488196</c:v>
                </c:pt>
                <c:pt idx="15587">
                  <c:v>84.5316162109375</c:v>
                </c:pt>
                <c:pt idx="15588">
                  <c:v>84.531547546386705</c:v>
                </c:pt>
                <c:pt idx="15589">
                  <c:v>84.531486511230398</c:v>
                </c:pt>
                <c:pt idx="15590">
                  <c:v>84.531417846679602</c:v>
                </c:pt>
                <c:pt idx="15591">
                  <c:v>84.531356811523395</c:v>
                </c:pt>
                <c:pt idx="15592">
                  <c:v>84.531288146972599</c:v>
                </c:pt>
                <c:pt idx="15593">
                  <c:v>84.531219482421804</c:v>
                </c:pt>
                <c:pt idx="15594">
                  <c:v>84.531158447265597</c:v>
                </c:pt>
                <c:pt idx="15595">
                  <c:v>84.531089782714801</c:v>
                </c:pt>
                <c:pt idx="15596">
                  <c:v>84.531028747558494</c:v>
                </c:pt>
                <c:pt idx="15597">
                  <c:v>84.530960083007798</c:v>
                </c:pt>
                <c:pt idx="15598">
                  <c:v>84.530891418457003</c:v>
                </c:pt>
                <c:pt idx="15599">
                  <c:v>84.530830383300696</c:v>
                </c:pt>
                <c:pt idx="15600">
                  <c:v>84.53076171875</c:v>
                </c:pt>
                <c:pt idx="15601">
                  <c:v>84.530700683593693</c:v>
                </c:pt>
                <c:pt idx="15602">
                  <c:v>84.530632019042898</c:v>
                </c:pt>
                <c:pt idx="15603">
                  <c:v>84.530563354492102</c:v>
                </c:pt>
                <c:pt idx="15604">
                  <c:v>84.530502319335895</c:v>
                </c:pt>
                <c:pt idx="15605">
                  <c:v>84.530433654785099</c:v>
                </c:pt>
                <c:pt idx="15606">
                  <c:v>84.530372619628906</c:v>
                </c:pt>
                <c:pt idx="15607">
                  <c:v>84.530303955078097</c:v>
                </c:pt>
                <c:pt idx="15608">
                  <c:v>84.530235290527301</c:v>
                </c:pt>
                <c:pt idx="15609">
                  <c:v>84.530174255370994</c:v>
                </c:pt>
                <c:pt idx="15610">
                  <c:v>84.530105590820298</c:v>
                </c:pt>
                <c:pt idx="15611">
                  <c:v>84.530044555664006</c:v>
                </c:pt>
                <c:pt idx="15612">
                  <c:v>84.529975891113196</c:v>
                </c:pt>
                <c:pt idx="15613">
                  <c:v>84.5299072265625</c:v>
                </c:pt>
                <c:pt idx="15614">
                  <c:v>84.529846191406193</c:v>
                </c:pt>
                <c:pt idx="15615">
                  <c:v>84.529777526855398</c:v>
                </c:pt>
                <c:pt idx="15616">
                  <c:v>84.529716491699205</c:v>
                </c:pt>
                <c:pt idx="15617">
                  <c:v>84.529647827148395</c:v>
                </c:pt>
                <c:pt idx="15618">
                  <c:v>84.529586791992102</c:v>
                </c:pt>
                <c:pt idx="15619">
                  <c:v>84.529518127441406</c:v>
                </c:pt>
                <c:pt idx="15620">
                  <c:v>84.529449462890597</c:v>
                </c:pt>
                <c:pt idx="15621">
                  <c:v>84.529388427734304</c:v>
                </c:pt>
                <c:pt idx="15622">
                  <c:v>84.529319763183494</c:v>
                </c:pt>
                <c:pt idx="15623">
                  <c:v>84.529258728027301</c:v>
                </c:pt>
                <c:pt idx="15624">
                  <c:v>84.529190063476506</c:v>
                </c:pt>
                <c:pt idx="15625">
                  <c:v>84.529129028320298</c:v>
                </c:pt>
                <c:pt idx="15626">
                  <c:v>84.529060363769503</c:v>
                </c:pt>
                <c:pt idx="15627">
                  <c:v>84.528991699218693</c:v>
                </c:pt>
                <c:pt idx="15628">
                  <c:v>84.5289306640625</c:v>
                </c:pt>
                <c:pt idx="15629">
                  <c:v>84.528861999511705</c:v>
                </c:pt>
                <c:pt idx="15630">
                  <c:v>84.528800964355398</c:v>
                </c:pt>
                <c:pt idx="15631">
                  <c:v>84.528732299804602</c:v>
                </c:pt>
                <c:pt idx="15632">
                  <c:v>84.528671264648395</c:v>
                </c:pt>
                <c:pt idx="15633">
                  <c:v>84.528602600097599</c:v>
                </c:pt>
                <c:pt idx="15634">
                  <c:v>84.528533935546804</c:v>
                </c:pt>
                <c:pt idx="15635">
                  <c:v>84.528472900390597</c:v>
                </c:pt>
                <c:pt idx="15636">
                  <c:v>84.528404235839801</c:v>
                </c:pt>
                <c:pt idx="15637">
                  <c:v>84.528343200683494</c:v>
                </c:pt>
                <c:pt idx="15638">
                  <c:v>84.528274536132798</c:v>
                </c:pt>
                <c:pt idx="15639">
                  <c:v>84.528213500976506</c:v>
                </c:pt>
                <c:pt idx="15640">
                  <c:v>84.528144836425696</c:v>
                </c:pt>
                <c:pt idx="15641">
                  <c:v>84.528076171875</c:v>
                </c:pt>
                <c:pt idx="15642">
                  <c:v>84.528015136718693</c:v>
                </c:pt>
                <c:pt idx="15643">
                  <c:v>84.527946472167898</c:v>
                </c:pt>
                <c:pt idx="15644">
                  <c:v>84.527885437011705</c:v>
                </c:pt>
                <c:pt idx="15645">
                  <c:v>84.527816772460895</c:v>
                </c:pt>
                <c:pt idx="15646">
                  <c:v>84.527755737304602</c:v>
                </c:pt>
                <c:pt idx="15647">
                  <c:v>84.527687072753906</c:v>
                </c:pt>
                <c:pt idx="15648">
                  <c:v>84.527626037597599</c:v>
                </c:pt>
                <c:pt idx="15649">
                  <c:v>84.527557373046804</c:v>
                </c:pt>
                <c:pt idx="15650">
                  <c:v>84.527488708495994</c:v>
                </c:pt>
                <c:pt idx="15651">
                  <c:v>84.527427673339801</c:v>
                </c:pt>
                <c:pt idx="15652">
                  <c:v>84.527359008789006</c:v>
                </c:pt>
                <c:pt idx="15653">
                  <c:v>84.527297973632798</c:v>
                </c:pt>
                <c:pt idx="15654">
                  <c:v>84.527229309082003</c:v>
                </c:pt>
                <c:pt idx="15655">
                  <c:v>84.527168273925696</c:v>
                </c:pt>
                <c:pt idx="15656">
                  <c:v>84.527099609375</c:v>
                </c:pt>
                <c:pt idx="15657">
                  <c:v>84.527038574218693</c:v>
                </c:pt>
                <c:pt idx="15658">
                  <c:v>84.526969909667898</c:v>
                </c:pt>
                <c:pt idx="15659">
                  <c:v>84.526908874511705</c:v>
                </c:pt>
                <c:pt idx="15660">
                  <c:v>84.526840209960895</c:v>
                </c:pt>
                <c:pt idx="15661">
                  <c:v>84.526771545410099</c:v>
                </c:pt>
                <c:pt idx="15662">
                  <c:v>84.526710510253906</c:v>
                </c:pt>
                <c:pt idx="15663">
                  <c:v>84.526641845703097</c:v>
                </c:pt>
                <c:pt idx="15664">
                  <c:v>84.526580810546804</c:v>
                </c:pt>
                <c:pt idx="15665">
                  <c:v>84.526512145995994</c:v>
                </c:pt>
                <c:pt idx="15666">
                  <c:v>84.526451110839801</c:v>
                </c:pt>
                <c:pt idx="15667">
                  <c:v>84.526382446289006</c:v>
                </c:pt>
                <c:pt idx="15668">
                  <c:v>84.526321411132798</c:v>
                </c:pt>
                <c:pt idx="15669">
                  <c:v>84.526252746582003</c:v>
                </c:pt>
                <c:pt idx="15670">
                  <c:v>84.526191711425696</c:v>
                </c:pt>
                <c:pt idx="15671">
                  <c:v>84.526123046875</c:v>
                </c:pt>
                <c:pt idx="15672">
                  <c:v>84.526062011718693</c:v>
                </c:pt>
                <c:pt idx="15673">
                  <c:v>84.525993347167898</c:v>
                </c:pt>
                <c:pt idx="15674">
                  <c:v>84.525932312011705</c:v>
                </c:pt>
                <c:pt idx="15675">
                  <c:v>84.525863647460895</c:v>
                </c:pt>
                <c:pt idx="15676">
                  <c:v>84.525794982910099</c:v>
                </c:pt>
                <c:pt idx="15677">
                  <c:v>84.525733947753906</c:v>
                </c:pt>
                <c:pt idx="15678">
                  <c:v>84.525665283203097</c:v>
                </c:pt>
                <c:pt idx="15679">
                  <c:v>84.525604248046804</c:v>
                </c:pt>
                <c:pt idx="15680">
                  <c:v>84.525535583495994</c:v>
                </c:pt>
                <c:pt idx="15681">
                  <c:v>84.525474548339801</c:v>
                </c:pt>
                <c:pt idx="15682">
                  <c:v>84.525405883789006</c:v>
                </c:pt>
                <c:pt idx="15683">
                  <c:v>84.525344848632798</c:v>
                </c:pt>
                <c:pt idx="15684">
                  <c:v>84.525276184082003</c:v>
                </c:pt>
                <c:pt idx="15685">
                  <c:v>84.525215148925696</c:v>
                </c:pt>
                <c:pt idx="15686">
                  <c:v>84.525146484375</c:v>
                </c:pt>
                <c:pt idx="15687">
                  <c:v>84.525085449218693</c:v>
                </c:pt>
                <c:pt idx="15688">
                  <c:v>84.525016784667898</c:v>
                </c:pt>
                <c:pt idx="15689">
                  <c:v>84.524955749511705</c:v>
                </c:pt>
                <c:pt idx="15690">
                  <c:v>84.524887084960895</c:v>
                </c:pt>
                <c:pt idx="15691">
                  <c:v>84.524826049804602</c:v>
                </c:pt>
                <c:pt idx="15692">
                  <c:v>84.524757385253906</c:v>
                </c:pt>
                <c:pt idx="15693">
                  <c:v>84.524696350097599</c:v>
                </c:pt>
                <c:pt idx="15694">
                  <c:v>84.524627685546804</c:v>
                </c:pt>
                <c:pt idx="15695">
                  <c:v>84.524566650390597</c:v>
                </c:pt>
                <c:pt idx="15696">
                  <c:v>84.524497985839801</c:v>
                </c:pt>
                <c:pt idx="15697">
                  <c:v>84.524436950683494</c:v>
                </c:pt>
                <c:pt idx="15698">
                  <c:v>84.524368286132798</c:v>
                </c:pt>
                <c:pt idx="15699">
                  <c:v>84.524307250976506</c:v>
                </c:pt>
                <c:pt idx="15700">
                  <c:v>84.524238586425696</c:v>
                </c:pt>
                <c:pt idx="15701">
                  <c:v>84.524177551269503</c:v>
                </c:pt>
                <c:pt idx="15702">
                  <c:v>84.524108886718693</c:v>
                </c:pt>
                <c:pt idx="15703">
                  <c:v>84.5240478515625</c:v>
                </c:pt>
                <c:pt idx="15704">
                  <c:v>84.523979187011705</c:v>
                </c:pt>
                <c:pt idx="15705">
                  <c:v>84.523918151855398</c:v>
                </c:pt>
                <c:pt idx="15706">
                  <c:v>84.523849487304602</c:v>
                </c:pt>
                <c:pt idx="15707">
                  <c:v>84.523788452148395</c:v>
                </c:pt>
                <c:pt idx="15708">
                  <c:v>84.523719787597599</c:v>
                </c:pt>
                <c:pt idx="15709">
                  <c:v>84.523658752441406</c:v>
                </c:pt>
                <c:pt idx="15710">
                  <c:v>84.523590087890597</c:v>
                </c:pt>
                <c:pt idx="15711">
                  <c:v>84.523529052734304</c:v>
                </c:pt>
                <c:pt idx="15712">
                  <c:v>84.523460388183494</c:v>
                </c:pt>
                <c:pt idx="15713">
                  <c:v>84.523399353027301</c:v>
                </c:pt>
                <c:pt idx="15714">
                  <c:v>84.523330688476506</c:v>
                </c:pt>
                <c:pt idx="15715">
                  <c:v>84.523269653320298</c:v>
                </c:pt>
                <c:pt idx="15716">
                  <c:v>84.523200988769503</c:v>
                </c:pt>
                <c:pt idx="15717">
                  <c:v>84.523139953613196</c:v>
                </c:pt>
                <c:pt idx="15718">
                  <c:v>84.5230712890625</c:v>
                </c:pt>
                <c:pt idx="15719">
                  <c:v>84.523010253906193</c:v>
                </c:pt>
                <c:pt idx="15720">
                  <c:v>84.522941589355398</c:v>
                </c:pt>
                <c:pt idx="15721">
                  <c:v>84.522880554199205</c:v>
                </c:pt>
                <c:pt idx="15722">
                  <c:v>84.522811889648395</c:v>
                </c:pt>
                <c:pt idx="15723">
                  <c:v>84.522750854492102</c:v>
                </c:pt>
                <c:pt idx="15724">
                  <c:v>84.522682189941406</c:v>
                </c:pt>
                <c:pt idx="15725">
                  <c:v>84.522621154785099</c:v>
                </c:pt>
                <c:pt idx="15726">
                  <c:v>84.522560119628906</c:v>
                </c:pt>
                <c:pt idx="15727">
                  <c:v>84.522491455078097</c:v>
                </c:pt>
                <c:pt idx="15728">
                  <c:v>84.522430419921804</c:v>
                </c:pt>
                <c:pt idx="15729">
                  <c:v>84.522361755370994</c:v>
                </c:pt>
                <c:pt idx="15730">
                  <c:v>84.522300720214801</c:v>
                </c:pt>
                <c:pt idx="15731">
                  <c:v>84.522232055664006</c:v>
                </c:pt>
                <c:pt idx="15732">
                  <c:v>84.522171020507798</c:v>
                </c:pt>
                <c:pt idx="15733">
                  <c:v>84.522102355957003</c:v>
                </c:pt>
                <c:pt idx="15734">
                  <c:v>84.522041320800696</c:v>
                </c:pt>
                <c:pt idx="15735">
                  <c:v>84.52197265625</c:v>
                </c:pt>
                <c:pt idx="15736">
                  <c:v>84.521911621093693</c:v>
                </c:pt>
                <c:pt idx="15737">
                  <c:v>84.521842956542898</c:v>
                </c:pt>
                <c:pt idx="15738">
                  <c:v>84.521781921386705</c:v>
                </c:pt>
                <c:pt idx="15739">
                  <c:v>84.521713256835895</c:v>
                </c:pt>
                <c:pt idx="15740">
                  <c:v>84.521652221679602</c:v>
                </c:pt>
                <c:pt idx="15741">
                  <c:v>84.521583557128906</c:v>
                </c:pt>
                <c:pt idx="15742">
                  <c:v>84.521522521972599</c:v>
                </c:pt>
                <c:pt idx="15743">
                  <c:v>84.521461486816406</c:v>
                </c:pt>
                <c:pt idx="15744">
                  <c:v>84.521392822265597</c:v>
                </c:pt>
                <c:pt idx="15745">
                  <c:v>84.521331787109304</c:v>
                </c:pt>
                <c:pt idx="15746">
                  <c:v>84.521263122558494</c:v>
                </c:pt>
                <c:pt idx="15747">
                  <c:v>84.521202087402301</c:v>
                </c:pt>
                <c:pt idx="15748">
                  <c:v>84.521133422851506</c:v>
                </c:pt>
                <c:pt idx="15749">
                  <c:v>84.521072387695298</c:v>
                </c:pt>
                <c:pt idx="15750">
                  <c:v>84.521003723144503</c:v>
                </c:pt>
                <c:pt idx="15751">
                  <c:v>84.520942687988196</c:v>
                </c:pt>
                <c:pt idx="15752">
                  <c:v>84.5208740234375</c:v>
                </c:pt>
                <c:pt idx="15753">
                  <c:v>84.520812988281193</c:v>
                </c:pt>
                <c:pt idx="15754">
                  <c:v>84.520751953125</c:v>
                </c:pt>
                <c:pt idx="15755">
                  <c:v>84.520683288574205</c:v>
                </c:pt>
                <c:pt idx="15756">
                  <c:v>84.520622253417898</c:v>
                </c:pt>
                <c:pt idx="15757">
                  <c:v>84.520553588867102</c:v>
                </c:pt>
                <c:pt idx="15758">
                  <c:v>84.520492553710895</c:v>
                </c:pt>
                <c:pt idx="15759">
                  <c:v>84.520423889160099</c:v>
                </c:pt>
                <c:pt idx="15760">
                  <c:v>84.520362854003906</c:v>
                </c:pt>
                <c:pt idx="15761">
                  <c:v>84.520294189453097</c:v>
                </c:pt>
                <c:pt idx="15762">
                  <c:v>84.520233154296804</c:v>
                </c:pt>
                <c:pt idx="15763">
                  <c:v>84.520172119140597</c:v>
                </c:pt>
                <c:pt idx="15764">
                  <c:v>84.520103454589801</c:v>
                </c:pt>
                <c:pt idx="15765">
                  <c:v>84.520042419433494</c:v>
                </c:pt>
                <c:pt idx="15766">
                  <c:v>84.519973754882798</c:v>
                </c:pt>
                <c:pt idx="15767">
                  <c:v>84.519912719726506</c:v>
                </c:pt>
                <c:pt idx="15768">
                  <c:v>84.519844055175696</c:v>
                </c:pt>
                <c:pt idx="15769">
                  <c:v>84.519783020019503</c:v>
                </c:pt>
                <c:pt idx="15770">
                  <c:v>84.519721984863196</c:v>
                </c:pt>
                <c:pt idx="15771">
                  <c:v>84.5196533203125</c:v>
                </c:pt>
                <c:pt idx="15772">
                  <c:v>84.519592285156193</c:v>
                </c:pt>
                <c:pt idx="15773">
                  <c:v>84.519523620605398</c:v>
                </c:pt>
                <c:pt idx="15774">
                  <c:v>84.519462585449205</c:v>
                </c:pt>
                <c:pt idx="15775">
                  <c:v>84.519393920898395</c:v>
                </c:pt>
                <c:pt idx="15776">
                  <c:v>84.519332885742102</c:v>
                </c:pt>
                <c:pt idx="15777">
                  <c:v>84.519271850585895</c:v>
                </c:pt>
                <c:pt idx="15778">
                  <c:v>84.519203186035099</c:v>
                </c:pt>
                <c:pt idx="15779">
                  <c:v>84.519142150878906</c:v>
                </c:pt>
                <c:pt idx="15780">
                  <c:v>84.519073486328097</c:v>
                </c:pt>
                <c:pt idx="15781">
                  <c:v>84.519012451171804</c:v>
                </c:pt>
                <c:pt idx="15782">
                  <c:v>84.518943786620994</c:v>
                </c:pt>
                <c:pt idx="15783">
                  <c:v>84.518882751464801</c:v>
                </c:pt>
                <c:pt idx="15784">
                  <c:v>84.518821716308494</c:v>
                </c:pt>
                <c:pt idx="15785">
                  <c:v>84.518753051757798</c:v>
                </c:pt>
                <c:pt idx="15786">
                  <c:v>84.518692016601506</c:v>
                </c:pt>
                <c:pt idx="15787">
                  <c:v>84.518623352050696</c:v>
                </c:pt>
                <c:pt idx="15788">
                  <c:v>84.518562316894503</c:v>
                </c:pt>
                <c:pt idx="15789">
                  <c:v>84.518493652343693</c:v>
                </c:pt>
                <c:pt idx="15790">
                  <c:v>84.5184326171875</c:v>
                </c:pt>
                <c:pt idx="15791">
                  <c:v>84.518371582031193</c:v>
                </c:pt>
                <c:pt idx="15792">
                  <c:v>84.518302917480398</c:v>
                </c:pt>
                <c:pt idx="15793">
                  <c:v>84.518241882324205</c:v>
                </c:pt>
                <c:pt idx="15794">
                  <c:v>84.518173217773395</c:v>
                </c:pt>
                <c:pt idx="15795">
                  <c:v>84.518112182617102</c:v>
                </c:pt>
                <c:pt idx="15796">
                  <c:v>84.518051147460895</c:v>
                </c:pt>
                <c:pt idx="15797">
                  <c:v>84.517982482910099</c:v>
                </c:pt>
                <c:pt idx="15798">
                  <c:v>84.517921447753906</c:v>
                </c:pt>
                <c:pt idx="15799">
                  <c:v>84.517852783203097</c:v>
                </c:pt>
                <c:pt idx="15800">
                  <c:v>84.517791748046804</c:v>
                </c:pt>
                <c:pt idx="15801">
                  <c:v>84.517730712890597</c:v>
                </c:pt>
                <c:pt idx="15802">
                  <c:v>84.517662048339801</c:v>
                </c:pt>
                <c:pt idx="15803">
                  <c:v>84.517601013183494</c:v>
                </c:pt>
                <c:pt idx="15804">
                  <c:v>84.517532348632798</c:v>
                </c:pt>
                <c:pt idx="15805">
                  <c:v>84.517471313476506</c:v>
                </c:pt>
                <c:pt idx="15806">
                  <c:v>84.517410278320298</c:v>
                </c:pt>
                <c:pt idx="15807">
                  <c:v>84.517341613769503</c:v>
                </c:pt>
                <c:pt idx="15808">
                  <c:v>84.517280578613196</c:v>
                </c:pt>
                <c:pt idx="15809">
                  <c:v>84.5172119140625</c:v>
                </c:pt>
                <c:pt idx="15810">
                  <c:v>84.517150878906193</c:v>
                </c:pt>
                <c:pt idx="15811">
                  <c:v>84.51708984375</c:v>
                </c:pt>
                <c:pt idx="15812">
                  <c:v>84.517021179199205</c:v>
                </c:pt>
                <c:pt idx="15813">
                  <c:v>84.516960144042898</c:v>
                </c:pt>
                <c:pt idx="15814">
                  <c:v>84.516891479492102</c:v>
                </c:pt>
                <c:pt idx="15815">
                  <c:v>84.516830444335895</c:v>
                </c:pt>
                <c:pt idx="15816">
                  <c:v>84.516769409179602</c:v>
                </c:pt>
                <c:pt idx="15817">
                  <c:v>84.516700744628906</c:v>
                </c:pt>
                <c:pt idx="15818">
                  <c:v>84.516639709472599</c:v>
                </c:pt>
                <c:pt idx="15819">
                  <c:v>84.516571044921804</c:v>
                </c:pt>
                <c:pt idx="15820">
                  <c:v>84.516510009765597</c:v>
                </c:pt>
                <c:pt idx="15821">
                  <c:v>84.516448974609304</c:v>
                </c:pt>
                <c:pt idx="15822">
                  <c:v>84.516380310058494</c:v>
                </c:pt>
                <c:pt idx="15823">
                  <c:v>84.516319274902301</c:v>
                </c:pt>
                <c:pt idx="15824">
                  <c:v>84.516258239745994</c:v>
                </c:pt>
                <c:pt idx="15825">
                  <c:v>84.516189575195298</c:v>
                </c:pt>
                <c:pt idx="15826">
                  <c:v>84.516128540039006</c:v>
                </c:pt>
                <c:pt idx="15827">
                  <c:v>84.516059875488196</c:v>
                </c:pt>
                <c:pt idx="15828">
                  <c:v>84.515998840332003</c:v>
                </c:pt>
                <c:pt idx="15829">
                  <c:v>84.515937805175696</c:v>
                </c:pt>
                <c:pt idx="15830">
                  <c:v>84.515869140625</c:v>
                </c:pt>
                <c:pt idx="15831">
                  <c:v>84.515808105468693</c:v>
                </c:pt>
                <c:pt idx="15832">
                  <c:v>84.5157470703125</c:v>
                </c:pt>
                <c:pt idx="15833">
                  <c:v>84.515678405761705</c:v>
                </c:pt>
                <c:pt idx="15834">
                  <c:v>84.515617370605398</c:v>
                </c:pt>
                <c:pt idx="15835">
                  <c:v>84.515548706054602</c:v>
                </c:pt>
                <c:pt idx="15836">
                  <c:v>84.515487670898395</c:v>
                </c:pt>
                <c:pt idx="15837">
                  <c:v>84.515426635742102</c:v>
                </c:pt>
                <c:pt idx="15838">
                  <c:v>84.515357971191406</c:v>
                </c:pt>
                <c:pt idx="15839">
                  <c:v>84.515296936035099</c:v>
                </c:pt>
                <c:pt idx="15840">
                  <c:v>84.515235900878906</c:v>
                </c:pt>
                <c:pt idx="15841">
                  <c:v>84.515167236328097</c:v>
                </c:pt>
                <c:pt idx="15842">
                  <c:v>84.515106201171804</c:v>
                </c:pt>
                <c:pt idx="15843">
                  <c:v>84.515037536620994</c:v>
                </c:pt>
                <c:pt idx="15844">
                  <c:v>84.514976501464801</c:v>
                </c:pt>
                <c:pt idx="15845">
                  <c:v>84.514915466308494</c:v>
                </c:pt>
                <c:pt idx="15846">
                  <c:v>84.514846801757798</c:v>
                </c:pt>
                <c:pt idx="15847">
                  <c:v>84.514785766601506</c:v>
                </c:pt>
                <c:pt idx="15848">
                  <c:v>84.514724731445298</c:v>
                </c:pt>
                <c:pt idx="15849">
                  <c:v>84.514656066894503</c:v>
                </c:pt>
                <c:pt idx="15850">
                  <c:v>84.514595031738196</c:v>
                </c:pt>
                <c:pt idx="15851">
                  <c:v>84.514533996582003</c:v>
                </c:pt>
                <c:pt idx="15852">
                  <c:v>84.514465332031193</c:v>
                </c:pt>
                <c:pt idx="15853">
                  <c:v>84.514404296875</c:v>
                </c:pt>
                <c:pt idx="15854">
                  <c:v>84.514343261718693</c:v>
                </c:pt>
                <c:pt idx="15855">
                  <c:v>84.514274597167898</c:v>
                </c:pt>
                <c:pt idx="15856">
                  <c:v>84.514213562011705</c:v>
                </c:pt>
                <c:pt idx="15857">
                  <c:v>84.514144897460895</c:v>
                </c:pt>
                <c:pt idx="15858">
                  <c:v>84.514083862304602</c:v>
                </c:pt>
                <c:pt idx="15859">
                  <c:v>84.514022827148395</c:v>
                </c:pt>
                <c:pt idx="15860">
                  <c:v>84.513954162597599</c:v>
                </c:pt>
                <c:pt idx="15861">
                  <c:v>84.513893127441406</c:v>
                </c:pt>
                <c:pt idx="15862">
                  <c:v>84.513832092285099</c:v>
                </c:pt>
                <c:pt idx="15863">
                  <c:v>84.513763427734304</c:v>
                </c:pt>
                <c:pt idx="15864">
                  <c:v>84.513702392578097</c:v>
                </c:pt>
                <c:pt idx="15865">
                  <c:v>84.513641357421804</c:v>
                </c:pt>
                <c:pt idx="15866">
                  <c:v>84.513572692870994</c:v>
                </c:pt>
                <c:pt idx="15867">
                  <c:v>84.513511657714801</c:v>
                </c:pt>
                <c:pt idx="15868">
                  <c:v>84.513450622558494</c:v>
                </c:pt>
                <c:pt idx="15869">
                  <c:v>84.513381958007798</c:v>
                </c:pt>
                <c:pt idx="15870">
                  <c:v>84.513320922851506</c:v>
                </c:pt>
                <c:pt idx="15871">
                  <c:v>84.513259887695298</c:v>
                </c:pt>
                <c:pt idx="15872">
                  <c:v>84.513191223144503</c:v>
                </c:pt>
                <c:pt idx="15873">
                  <c:v>84.513130187988196</c:v>
                </c:pt>
                <c:pt idx="15874">
                  <c:v>84.513069152832003</c:v>
                </c:pt>
                <c:pt idx="15875">
                  <c:v>84.513000488281193</c:v>
                </c:pt>
                <c:pt idx="15876">
                  <c:v>84.512939453125</c:v>
                </c:pt>
                <c:pt idx="15877">
                  <c:v>84.512878417968693</c:v>
                </c:pt>
                <c:pt idx="15878">
                  <c:v>84.512809753417898</c:v>
                </c:pt>
                <c:pt idx="15879">
                  <c:v>84.512748718261705</c:v>
                </c:pt>
                <c:pt idx="15880">
                  <c:v>84.512687683105398</c:v>
                </c:pt>
                <c:pt idx="15881">
                  <c:v>84.512619018554602</c:v>
                </c:pt>
                <c:pt idx="15882">
                  <c:v>84.512557983398395</c:v>
                </c:pt>
                <c:pt idx="15883">
                  <c:v>84.512496948242102</c:v>
                </c:pt>
                <c:pt idx="15884">
                  <c:v>84.512428283691406</c:v>
                </c:pt>
                <c:pt idx="15885">
                  <c:v>84.512367248535099</c:v>
                </c:pt>
                <c:pt idx="15886">
                  <c:v>84.512306213378906</c:v>
                </c:pt>
                <c:pt idx="15887">
                  <c:v>84.512237548828097</c:v>
                </c:pt>
                <c:pt idx="15888">
                  <c:v>84.512176513671804</c:v>
                </c:pt>
                <c:pt idx="15889">
                  <c:v>84.512115478515597</c:v>
                </c:pt>
                <c:pt idx="15890">
                  <c:v>84.512046813964801</c:v>
                </c:pt>
                <c:pt idx="15891">
                  <c:v>84.511985778808494</c:v>
                </c:pt>
                <c:pt idx="15892">
                  <c:v>84.511924743652301</c:v>
                </c:pt>
                <c:pt idx="15893">
                  <c:v>84.511863708495994</c:v>
                </c:pt>
                <c:pt idx="15894">
                  <c:v>84.511795043945298</c:v>
                </c:pt>
                <c:pt idx="15895">
                  <c:v>84.511734008789006</c:v>
                </c:pt>
                <c:pt idx="15896">
                  <c:v>84.511672973632798</c:v>
                </c:pt>
                <c:pt idx="15897">
                  <c:v>84.511604309082003</c:v>
                </c:pt>
                <c:pt idx="15898">
                  <c:v>84.511543273925696</c:v>
                </c:pt>
                <c:pt idx="15899">
                  <c:v>84.511482238769503</c:v>
                </c:pt>
                <c:pt idx="15900">
                  <c:v>84.511413574218693</c:v>
                </c:pt>
                <c:pt idx="15901">
                  <c:v>84.5113525390625</c:v>
                </c:pt>
                <c:pt idx="15902">
                  <c:v>84.511291503906193</c:v>
                </c:pt>
                <c:pt idx="15903">
                  <c:v>84.511222839355398</c:v>
                </c:pt>
                <c:pt idx="15904">
                  <c:v>84.511161804199205</c:v>
                </c:pt>
                <c:pt idx="15905">
                  <c:v>84.511100769042898</c:v>
                </c:pt>
                <c:pt idx="15906">
                  <c:v>84.511039733886705</c:v>
                </c:pt>
                <c:pt idx="15907">
                  <c:v>84.510971069335895</c:v>
                </c:pt>
                <c:pt idx="15908">
                  <c:v>84.510910034179602</c:v>
                </c:pt>
                <c:pt idx="15909">
                  <c:v>84.510848999023395</c:v>
                </c:pt>
                <c:pt idx="15910">
                  <c:v>84.510780334472599</c:v>
                </c:pt>
                <c:pt idx="15911">
                  <c:v>84.510719299316406</c:v>
                </c:pt>
                <c:pt idx="15912">
                  <c:v>84.510658264160099</c:v>
                </c:pt>
                <c:pt idx="15913">
                  <c:v>84.510589599609304</c:v>
                </c:pt>
                <c:pt idx="15914">
                  <c:v>84.510528564453097</c:v>
                </c:pt>
                <c:pt idx="15915">
                  <c:v>84.510467529296804</c:v>
                </c:pt>
                <c:pt idx="15916">
                  <c:v>84.510406494140597</c:v>
                </c:pt>
                <c:pt idx="15917">
                  <c:v>84.510337829589801</c:v>
                </c:pt>
                <c:pt idx="15918">
                  <c:v>84.510276794433494</c:v>
                </c:pt>
                <c:pt idx="15919">
                  <c:v>84.510215759277301</c:v>
                </c:pt>
                <c:pt idx="15920">
                  <c:v>84.510147094726506</c:v>
                </c:pt>
                <c:pt idx="15921">
                  <c:v>84.510086059570298</c:v>
                </c:pt>
                <c:pt idx="15922">
                  <c:v>84.510025024414006</c:v>
                </c:pt>
                <c:pt idx="15923">
                  <c:v>84.509956359863196</c:v>
                </c:pt>
                <c:pt idx="15924">
                  <c:v>84.509895324707003</c:v>
                </c:pt>
                <c:pt idx="15925">
                  <c:v>84.509834289550696</c:v>
                </c:pt>
                <c:pt idx="15926">
                  <c:v>84.509773254394503</c:v>
                </c:pt>
                <c:pt idx="15927">
                  <c:v>84.509704589843693</c:v>
                </c:pt>
                <c:pt idx="15928">
                  <c:v>84.5096435546875</c:v>
                </c:pt>
                <c:pt idx="15929">
                  <c:v>84.509582519531193</c:v>
                </c:pt>
                <c:pt idx="15930">
                  <c:v>84.509521484375</c:v>
                </c:pt>
                <c:pt idx="15931">
                  <c:v>84.509452819824205</c:v>
                </c:pt>
                <c:pt idx="15932">
                  <c:v>84.509391784667898</c:v>
                </c:pt>
                <c:pt idx="15933">
                  <c:v>84.509330749511705</c:v>
                </c:pt>
                <c:pt idx="15934">
                  <c:v>84.509262084960895</c:v>
                </c:pt>
                <c:pt idx="15935">
                  <c:v>84.509201049804602</c:v>
                </c:pt>
                <c:pt idx="15936">
                  <c:v>84.509140014648395</c:v>
                </c:pt>
                <c:pt idx="15937">
                  <c:v>84.509078979492102</c:v>
                </c:pt>
                <c:pt idx="15938">
                  <c:v>84.509010314941406</c:v>
                </c:pt>
                <c:pt idx="15939">
                  <c:v>84.508949279785099</c:v>
                </c:pt>
                <c:pt idx="15940">
                  <c:v>84.508888244628906</c:v>
                </c:pt>
                <c:pt idx="15941">
                  <c:v>84.508819580078097</c:v>
                </c:pt>
                <c:pt idx="15942">
                  <c:v>84.508758544921804</c:v>
                </c:pt>
                <c:pt idx="15943">
                  <c:v>84.508697509765597</c:v>
                </c:pt>
                <c:pt idx="15944">
                  <c:v>84.508636474609304</c:v>
                </c:pt>
                <c:pt idx="15945">
                  <c:v>84.508567810058494</c:v>
                </c:pt>
                <c:pt idx="15946">
                  <c:v>84.508506774902301</c:v>
                </c:pt>
                <c:pt idx="15947">
                  <c:v>84.508445739745994</c:v>
                </c:pt>
                <c:pt idx="15948">
                  <c:v>84.508384704589801</c:v>
                </c:pt>
                <c:pt idx="15949">
                  <c:v>84.508316040039006</c:v>
                </c:pt>
                <c:pt idx="15950">
                  <c:v>84.508255004882798</c:v>
                </c:pt>
                <c:pt idx="15951">
                  <c:v>84.508193969726506</c:v>
                </c:pt>
                <c:pt idx="15952">
                  <c:v>84.508132934570298</c:v>
                </c:pt>
                <c:pt idx="15953">
                  <c:v>84.508064270019503</c:v>
                </c:pt>
                <c:pt idx="15954">
                  <c:v>84.508003234863196</c:v>
                </c:pt>
                <c:pt idx="15955">
                  <c:v>84.507942199707003</c:v>
                </c:pt>
                <c:pt idx="15956">
                  <c:v>84.507881164550696</c:v>
                </c:pt>
                <c:pt idx="15957">
                  <c:v>84.5078125</c:v>
                </c:pt>
                <c:pt idx="15958">
                  <c:v>84.507751464843693</c:v>
                </c:pt>
                <c:pt idx="15959">
                  <c:v>84.5076904296875</c:v>
                </c:pt>
                <c:pt idx="15960">
                  <c:v>84.507629394531193</c:v>
                </c:pt>
                <c:pt idx="15961">
                  <c:v>84.507560729980398</c:v>
                </c:pt>
                <c:pt idx="15962">
                  <c:v>84.507499694824205</c:v>
                </c:pt>
                <c:pt idx="15963">
                  <c:v>84.507438659667898</c:v>
                </c:pt>
                <c:pt idx="15964">
                  <c:v>84.507377624511705</c:v>
                </c:pt>
                <c:pt idx="15965">
                  <c:v>84.507308959960895</c:v>
                </c:pt>
                <c:pt idx="15966">
                  <c:v>84.507247924804602</c:v>
                </c:pt>
                <c:pt idx="15967">
                  <c:v>84.507186889648395</c:v>
                </c:pt>
                <c:pt idx="15968">
                  <c:v>84.507125854492102</c:v>
                </c:pt>
                <c:pt idx="15969">
                  <c:v>84.507057189941406</c:v>
                </c:pt>
                <c:pt idx="15970">
                  <c:v>84.506996154785099</c:v>
                </c:pt>
                <c:pt idx="15971">
                  <c:v>84.506935119628906</c:v>
                </c:pt>
                <c:pt idx="15972">
                  <c:v>84.506874084472599</c:v>
                </c:pt>
                <c:pt idx="15973">
                  <c:v>84.506805419921804</c:v>
                </c:pt>
                <c:pt idx="15974">
                  <c:v>84.506744384765597</c:v>
                </c:pt>
                <c:pt idx="15975">
                  <c:v>84.506683349609304</c:v>
                </c:pt>
                <c:pt idx="15976">
                  <c:v>84.506622314453097</c:v>
                </c:pt>
                <c:pt idx="15977">
                  <c:v>84.506553649902301</c:v>
                </c:pt>
                <c:pt idx="15978">
                  <c:v>84.506492614745994</c:v>
                </c:pt>
                <c:pt idx="15979">
                  <c:v>84.506431579589801</c:v>
                </c:pt>
                <c:pt idx="15980">
                  <c:v>84.506370544433494</c:v>
                </c:pt>
                <c:pt idx="15981">
                  <c:v>84.506301879882798</c:v>
                </c:pt>
                <c:pt idx="15982">
                  <c:v>84.506240844726506</c:v>
                </c:pt>
                <c:pt idx="15983">
                  <c:v>84.506179809570298</c:v>
                </c:pt>
                <c:pt idx="15984">
                  <c:v>84.506118774414006</c:v>
                </c:pt>
                <c:pt idx="15985">
                  <c:v>84.506057739257798</c:v>
                </c:pt>
                <c:pt idx="15986">
                  <c:v>84.505989074707003</c:v>
                </c:pt>
                <c:pt idx="15987">
                  <c:v>84.505928039550696</c:v>
                </c:pt>
                <c:pt idx="15988">
                  <c:v>84.505867004394503</c:v>
                </c:pt>
                <c:pt idx="15989">
                  <c:v>84.505805969238196</c:v>
                </c:pt>
                <c:pt idx="15990">
                  <c:v>84.5057373046875</c:v>
                </c:pt>
                <c:pt idx="15991">
                  <c:v>84.505676269531193</c:v>
                </c:pt>
                <c:pt idx="15992">
                  <c:v>84.505615234375</c:v>
                </c:pt>
                <c:pt idx="15993">
                  <c:v>84.505554199218693</c:v>
                </c:pt>
                <c:pt idx="15994">
                  <c:v>84.505485534667898</c:v>
                </c:pt>
                <c:pt idx="15995">
                  <c:v>84.505424499511705</c:v>
                </c:pt>
                <c:pt idx="15996">
                  <c:v>84.505363464355398</c:v>
                </c:pt>
                <c:pt idx="15997">
                  <c:v>84.505302429199205</c:v>
                </c:pt>
                <c:pt idx="15998">
                  <c:v>84.505241394042898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B36-4301-BCFD-8359BB204006}"/>
            </c:ext>
          </c:extLst>
        </c:ser>
        <c:ser>
          <c:idx val="0"/>
          <c:order val="4"/>
          <c:tx>
            <c:v>Case 2 GFSSP</c:v>
          </c:tx>
          <c:spPr>
            <a:ln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Plotted_Results!$Q$3:$Q$16001</c:f>
              <c:numCache>
                <c:formatCode>General</c:formatCode>
                <c:ptCount val="15999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0.6</c:v>
                </c:pt>
                <c:pt idx="5">
                  <c:v>0.7</c:v>
                </c:pt>
                <c:pt idx="6">
                  <c:v>0.8</c:v>
                </c:pt>
                <c:pt idx="7">
                  <c:v>0.9</c:v>
                </c:pt>
                <c:pt idx="8">
                  <c:v>1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1.3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1.8</c:v>
                </c:pt>
                <c:pt idx="17">
                  <c:v>1.9</c:v>
                </c:pt>
                <c:pt idx="18">
                  <c:v>2</c:v>
                </c:pt>
                <c:pt idx="19">
                  <c:v>2.1</c:v>
                </c:pt>
                <c:pt idx="20">
                  <c:v>2.2000000000000002</c:v>
                </c:pt>
                <c:pt idx="21">
                  <c:v>2.2999999999999998</c:v>
                </c:pt>
                <c:pt idx="22">
                  <c:v>2.4</c:v>
                </c:pt>
                <c:pt idx="23">
                  <c:v>2.5</c:v>
                </c:pt>
                <c:pt idx="24">
                  <c:v>2.6</c:v>
                </c:pt>
                <c:pt idx="25">
                  <c:v>2.7</c:v>
                </c:pt>
                <c:pt idx="26">
                  <c:v>2.8</c:v>
                </c:pt>
                <c:pt idx="27">
                  <c:v>2.9</c:v>
                </c:pt>
                <c:pt idx="28">
                  <c:v>3</c:v>
                </c:pt>
                <c:pt idx="29">
                  <c:v>3.1</c:v>
                </c:pt>
                <c:pt idx="30">
                  <c:v>3.2</c:v>
                </c:pt>
                <c:pt idx="31">
                  <c:v>3.3</c:v>
                </c:pt>
                <c:pt idx="32">
                  <c:v>3.4</c:v>
                </c:pt>
                <c:pt idx="33">
                  <c:v>3.5</c:v>
                </c:pt>
                <c:pt idx="34">
                  <c:v>3.6</c:v>
                </c:pt>
                <c:pt idx="35">
                  <c:v>3.7</c:v>
                </c:pt>
                <c:pt idx="36">
                  <c:v>3.8</c:v>
                </c:pt>
                <c:pt idx="37">
                  <c:v>3.9</c:v>
                </c:pt>
                <c:pt idx="38">
                  <c:v>4</c:v>
                </c:pt>
                <c:pt idx="39">
                  <c:v>4.0999999999999996</c:v>
                </c:pt>
                <c:pt idx="40">
                  <c:v>4.2</c:v>
                </c:pt>
                <c:pt idx="41">
                  <c:v>4.3</c:v>
                </c:pt>
                <c:pt idx="42">
                  <c:v>4.4000000000000004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4.7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</c:v>
                </c:pt>
                <c:pt idx="49">
                  <c:v>5.0999999999999996</c:v>
                </c:pt>
                <c:pt idx="50">
                  <c:v>5.2</c:v>
                </c:pt>
                <c:pt idx="51">
                  <c:v>5.3</c:v>
                </c:pt>
                <c:pt idx="52">
                  <c:v>5.4</c:v>
                </c:pt>
                <c:pt idx="53">
                  <c:v>5.5</c:v>
                </c:pt>
                <c:pt idx="54">
                  <c:v>5.6</c:v>
                </c:pt>
                <c:pt idx="55">
                  <c:v>5.7</c:v>
                </c:pt>
                <c:pt idx="56">
                  <c:v>5.8</c:v>
                </c:pt>
                <c:pt idx="57">
                  <c:v>5.9</c:v>
                </c:pt>
                <c:pt idx="58">
                  <c:v>6</c:v>
                </c:pt>
                <c:pt idx="59">
                  <c:v>6.1</c:v>
                </c:pt>
                <c:pt idx="60">
                  <c:v>6.2</c:v>
                </c:pt>
                <c:pt idx="61">
                  <c:v>6.3</c:v>
                </c:pt>
                <c:pt idx="62">
                  <c:v>6.4</c:v>
                </c:pt>
                <c:pt idx="63">
                  <c:v>6.5</c:v>
                </c:pt>
                <c:pt idx="64">
                  <c:v>6.6</c:v>
                </c:pt>
                <c:pt idx="65">
                  <c:v>6.7</c:v>
                </c:pt>
                <c:pt idx="66">
                  <c:v>6.8</c:v>
                </c:pt>
                <c:pt idx="67">
                  <c:v>6.9</c:v>
                </c:pt>
                <c:pt idx="68">
                  <c:v>7</c:v>
                </c:pt>
                <c:pt idx="69">
                  <c:v>7.1</c:v>
                </c:pt>
                <c:pt idx="70">
                  <c:v>7.2</c:v>
                </c:pt>
                <c:pt idx="71">
                  <c:v>7.3</c:v>
                </c:pt>
                <c:pt idx="72">
                  <c:v>7.4</c:v>
                </c:pt>
                <c:pt idx="73">
                  <c:v>7.5</c:v>
                </c:pt>
                <c:pt idx="74">
                  <c:v>7.6</c:v>
                </c:pt>
                <c:pt idx="75">
                  <c:v>7.7</c:v>
                </c:pt>
                <c:pt idx="76">
                  <c:v>7.8</c:v>
                </c:pt>
                <c:pt idx="77">
                  <c:v>7.9</c:v>
                </c:pt>
                <c:pt idx="78">
                  <c:v>8</c:v>
                </c:pt>
                <c:pt idx="79">
                  <c:v>8.1</c:v>
                </c:pt>
                <c:pt idx="80">
                  <c:v>8.1999999999999993</c:v>
                </c:pt>
                <c:pt idx="81">
                  <c:v>8.3000000000000007</c:v>
                </c:pt>
                <c:pt idx="82">
                  <c:v>8.4</c:v>
                </c:pt>
                <c:pt idx="83">
                  <c:v>8.5</c:v>
                </c:pt>
                <c:pt idx="84">
                  <c:v>8.6</c:v>
                </c:pt>
                <c:pt idx="85">
                  <c:v>8.6999999999999993</c:v>
                </c:pt>
                <c:pt idx="86">
                  <c:v>8.8000000000000007</c:v>
                </c:pt>
                <c:pt idx="87">
                  <c:v>8.9</c:v>
                </c:pt>
                <c:pt idx="88">
                  <c:v>9</c:v>
                </c:pt>
                <c:pt idx="89">
                  <c:v>9.1</c:v>
                </c:pt>
                <c:pt idx="90">
                  <c:v>9.1999999999999993</c:v>
                </c:pt>
                <c:pt idx="91">
                  <c:v>9.3000000000000007</c:v>
                </c:pt>
                <c:pt idx="92">
                  <c:v>9.4</c:v>
                </c:pt>
                <c:pt idx="93">
                  <c:v>9.5</c:v>
                </c:pt>
                <c:pt idx="94">
                  <c:v>9.6</c:v>
                </c:pt>
                <c:pt idx="95">
                  <c:v>9.6999999999999993</c:v>
                </c:pt>
                <c:pt idx="96">
                  <c:v>9.8000000000000007</c:v>
                </c:pt>
                <c:pt idx="97">
                  <c:v>9.9</c:v>
                </c:pt>
                <c:pt idx="98">
                  <c:v>10</c:v>
                </c:pt>
                <c:pt idx="99">
                  <c:v>10.1</c:v>
                </c:pt>
                <c:pt idx="100">
                  <c:v>10.199999999999999</c:v>
                </c:pt>
                <c:pt idx="101">
                  <c:v>10.3</c:v>
                </c:pt>
                <c:pt idx="102">
                  <c:v>10.4</c:v>
                </c:pt>
                <c:pt idx="103">
                  <c:v>10.5</c:v>
                </c:pt>
                <c:pt idx="104">
                  <c:v>10.6</c:v>
                </c:pt>
                <c:pt idx="105">
                  <c:v>10.7</c:v>
                </c:pt>
                <c:pt idx="106">
                  <c:v>10.8</c:v>
                </c:pt>
                <c:pt idx="107">
                  <c:v>10.9</c:v>
                </c:pt>
                <c:pt idx="108">
                  <c:v>11</c:v>
                </c:pt>
                <c:pt idx="109">
                  <c:v>11.1</c:v>
                </c:pt>
                <c:pt idx="110">
                  <c:v>11.2</c:v>
                </c:pt>
                <c:pt idx="111">
                  <c:v>11.3</c:v>
                </c:pt>
                <c:pt idx="112">
                  <c:v>11.4</c:v>
                </c:pt>
                <c:pt idx="113">
                  <c:v>11.5</c:v>
                </c:pt>
                <c:pt idx="114">
                  <c:v>11.6</c:v>
                </c:pt>
                <c:pt idx="115">
                  <c:v>11.7</c:v>
                </c:pt>
                <c:pt idx="116">
                  <c:v>11.8</c:v>
                </c:pt>
                <c:pt idx="117">
                  <c:v>11.9</c:v>
                </c:pt>
                <c:pt idx="118">
                  <c:v>12</c:v>
                </c:pt>
                <c:pt idx="119">
                  <c:v>12.1</c:v>
                </c:pt>
                <c:pt idx="120">
                  <c:v>12.2</c:v>
                </c:pt>
                <c:pt idx="121">
                  <c:v>12.3</c:v>
                </c:pt>
                <c:pt idx="122">
                  <c:v>12.4</c:v>
                </c:pt>
                <c:pt idx="123">
                  <c:v>12.5</c:v>
                </c:pt>
                <c:pt idx="124">
                  <c:v>12.6</c:v>
                </c:pt>
                <c:pt idx="125">
                  <c:v>12.7</c:v>
                </c:pt>
                <c:pt idx="126">
                  <c:v>12.8</c:v>
                </c:pt>
                <c:pt idx="127">
                  <c:v>12.9</c:v>
                </c:pt>
                <c:pt idx="128">
                  <c:v>13</c:v>
                </c:pt>
                <c:pt idx="129">
                  <c:v>13.1</c:v>
                </c:pt>
                <c:pt idx="130">
                  <c:v>13.2</c:v>
                </c:pt>
                <c:pt idx="131">
                  <c:v>13.3</c:v>
                </c:pt>
                <c:pt idx="132">
                  <c:v>13.4</c:v>
                </c:pt>
                <c:pt idx="133">
                  <c:v>13.5</c:v>
                </c:pt>
                <c:pt idx="134">
                  <c:v>13.6</c:v>
                </c:pt>
                <c:pt idx="135">
                  <c:v>13.7</c:v>
                </c:pt>
                <c:pt idx="136">
                  <c:v>13.8</c:v>
                </c:pt>
                <c:pt idx="137">
                  <c:v>13.9</c:v>
                </c:pt>
                <c:pt idx="138">
                  <c:v>14</c:v>
                </c:pt>
                <c:pt idx="139">
                  <c:v>14.1</c:v>
                </c:pt>
                <c:pt idx="140">
                  <c:v>14.2</c:v>
                </c:pt>
                <c:pt idx="141">
                  <c:v>14.3</c:v>
                </c:pt>
                <c:pt idx="142">
                  <c:v>14.4</c:v>
                </c:pt>
                <c:pt idx="143">
                  <c:v>14.5</c:v>
                </c:pt>
                <c:pt idx="144">
                  <c:v>14.6</c:v>
                </c:pt>
                <c:pt idx="145">
                  <c:v>14.7</c:v>
                </c:pt>
                <c:pt idx="146">
                  <c:v>14.8</c:v>
                </c:pt>
                <c:pt idx="147">
                  <c:v>14.9</c:v>
                </c:pt>
                <c:pt idx="148">
                  <c:v>15</c:v>
                </c:pt>
                <c:pt idx="149">
                  <c:v>15.1</c:v>
                </c:pt>
                <c:pt idx="150">
                  <c:v>15.2</c:v>
                </c:pt>
                <c:pt idx="151">
                  <c:v>15.3</c:v>
                </c:pt>
                <c:pt idx="152">
                  <c:v>15.4</c:v>
                </c:pt>
                <c:pt idx="153">
                  <c:v>15.5</c:v>
                </c:pt>
                <c:pt idx="154">
                  <c:v>15.6</c:v>
                </c:pt>
                <c:pt idx="155">
                  <c:v>15.7</c:v>
                </c:pt>
                <c:pt idx="156">
                  <c:v>15.8</c:v>
                </c:pt>
                <c:pt idx="157">
                  <c:v>15.9</c:v>
                </c:pt>
                <c:pt idx="158">
                  <c:v>16</c:v>
                </c:pt>
                <c:pt idx="159">
                  <c:v>16.100000000000001</c:v>
                </c:pt>
                <c:pt idx="160">
                  <c:v>16.2</c:v>
                </c:pt>
                <c:pt idx="161">
                  <c:v>16.3</c:v>
                </c:pt>
                <c:pt idx="162">
                  <c:v>16.399999999999999</c:v>
                </c:pt>
                <c:pt idx="163">
                  <c:v>16.5</c:v>
                </c:pt>
                <c:pt idx="164">
                  <c:v>16.600000000000001</c:v>
                </c:pt>
                <c:pt idx="165">
                  <c:v>16.7</c:v>
                </c:pt>
                <c:pt idx="166">
                  <c:v>16.8</c:v>
                </c:pt>
                <c:pt idx="167">
                  <c:v>16.899999999999999</c:v>
                </c:pt>
                <c:pt idx="168">
                  <c:v>17</c:v>
                </c:pt>
                <c:pt idx="169">
                  <c:v>17.100000000000001</c:v>
                </c:pt>
                <c:pt idx="170">
                  <c:v>17.2</c:v>
                </c:pt>
                <c:pt idx="171">
                  <c:v>17.3</c:v>
                </c:pt>
                <c:pt idx="172">
                  <c:v>17.399999999999999</c:v>
                </c:pt>
                <c:pt idx="173">
                  <c:v>17.5</c:v>
                </c:pt>
                <c:pt idx="174">
                  <c:v>17.600000000000001</c:v>
                </c:pt>
                <c:pt idx="175">
                  <c:v>17.7</c:v>
                </c:pt>
                <c:pt idx="176">
                  <c:v>17.8</c:v>
                </c:pt>
                <c:pt idx="177">
                  <c:v>17.899999999999999</c:v>
                </c:pt>
                <c:pt idx="178">
                  <c:v>18</c:v>
                </c:pt>
                <c:pt idx="179">
                  <c:v>18.100000000000001</c:v>
                </c:pt>
                <c:pt idx="180">
                  <c:v>18.2</c:v>
                </c:pt>
                <c:pt idx="181">
                  <c:v>18.3</c:v>
                </c:pt>
                <c:pt idx="182">
                  <c:v>18.399999999999999</c:v>
                </c:pt>
                <c:pt idx="183">
                  <c:v>18.5</c:v>
                </c:pt>
                <c:pt idx="184">
                  <c:v>18.600000000000001</c:v>
                </c:pt>
                <c:pt idx="185">
                  <c:v>18.7</c:v>
                </c:pt>
                <c:pt idx="186">
                  <c:v>18.8</c:v>
                </c:pt>
                <c:pt idx="187">
                  <c:v>18.899999999999999</c:v>
                </c:pt>
                <c:pt idx="188">
                  <c:v>19</c:v>
                </c:pt>
                <c:pt idx="189">
                  <c:v>19.100000000000001</c:v>
                </c:pt>
                <c:pt idx="190">
                  <c:v>19.2</c:v>
                </c:pt>
                <c:pt idx="191">
                  <c:v>19.3</c:v>
                </c:pt>
                <c:pt idx="192">
                  <c:v>19.399999999999999</c:v>
                </c:pt>
                <c:pt idx="193">
                  <c:v>19.5</c:v>
                </c:pt>
                <c:pt idx="194">
                  <c:v>19.600000000000001</c:v>
                </c:pt>
                <c:pt idx="195">
                  <c:v>19.7</c:v>
                </c:pt>
                <c:pt idx="196">
                  <c:v>19.8</c:v>
                </c:pt>
                <c:pt idx="197">
                  <c:v>19.899999999999999</c:v>
                </c:pt>
                <c:pt idx="198">
                  <c:v>20</c:v>
                </c:pt>
                <c:pt idx="199">
                  <c:v>20.100000000000001</c:v>
                </c:pt>
                <c:pt idx="200">
                  <c:v>20.2</c:v>
                </c:pt>
                <c:pt idx="201">
                  <c:v>20.3</c:v>
                </c:pt>
                <c:pt idx="202">
                  <c:v>20.399999999999999</c:v>
                </c:pt>
                <c:pt idx="203">
                  <c:v>20.5</c:v>
                </c:pt>
                <c:pt idx="204">
                  <c:v>20.6</c:v>
                </c:pt>
                <c:pt idx="205">
                  <c:v>20.7</c:v>
                </c:pt>
                <c:pt idx="206">
                  <c:v>20.8</c:v>
                </c:pt>
                <c:pt idx="207">
                  <c:v>20.9</c:v>
                </c:pt>
                <c:pt idx="208">
                  <c:v>21</c:v>
                </c:pt>
                <c:pt idx="209">
                  <c:v>21.1</c:v>
                </c:pt>
                <c:pt idx="210">
                  <c:v>21.2</c:v>
                </c:pt>
                <c:pt idx="211">
                  <c:v>21.3</c:v>
                </c:pt>
                <c:pt idx="212">
                  <c:v>21.4</c:v>
                </c:pt>
                <c:pt idx="213">
                  <c:v>21.5</c:v>
                </c:pt>
                <c:pt idx="214">
                  <c:v>21.6</c:v>
                </c:pt>
                <c:pt idx="215">
                  <c:v>21.7</c:v>
                </c:pt>
                <c:pt idx="216">
                  <c:v>21.8</c:v>
                </c:pt>
                <c:pt idx="217">
                  <c:v>21.9</c:v>
                </c:pt>
                <c:pt idx="218">
                  <c:v>22</c:v>
                </c:pt>
                <c:pt idx="219">
                  <c:v>22.1</c:v>
                </c:pt>
                <c:pt idx="220">
                  <c:v>22.2</c:v>
                </c:pt>
                <c:pt idx="221">
                  <c:v>22.3</c:v>
                </c:pt>
                <c:pt idx="222">
                  <c:v>22.4</c:v>
                </c:pt>
                <c:pt idx="223">
                  <c:v>22.5</c:v>
                </c:pt>
                <c:pt idx="224">
                  <c:v>22.6</c:v>
                </c:pt>
                <c:pt idx="225">
                  <c:v>22.7</c:v>
                </c:pt>
                <c:pt idx="226">
                  <c:v>22.8</c:v>
                </c:pt>
                <c:pt idx="227">
                  <c:v>22.9</c:v>
                </c:pt>
                <c:pt idx="228">
                  <c:v>23</c:v>
                </c:pt>
                <c:pt idx="229">
                  <c:v>23.1</c:v>
                </c:pt>
                <c:pt idx="230">
                  <c:v>23.2</c:v>
                </c:pt>
                <c:pt idx="231">
                  <c:v>23.3</c:v>
                </c:pt>
                <c:pt idx="232">
                  <c:v>23.4</c:v>
                </c:pt>
                <c:pt idx="233">
                  <c:v>23.5</c:v>
                </c:pt>
                <c:pt idx="234">
                  <c:v>23.6</c:v>
                </c:pt>
                <c:pt idx="235">
                  <c:v>23.7</c:v>
                </c:pt>
                <c:pt idx="236">
                  <c:v>23.8</c:v>
                </c:pt>
                <c:pt idx="237">
                  <c:v>23.9</c:v>
                </c:pt>
                <c:pt idx="238">
                  <c:v>24</c:v>
                </c:pt>
                <c:pt idx="239">
                  <c:v>24.1</c:v>
                </c:pt>
                <c:pt idx="240">
                  <c:v>24.2</c:v>
                </c:pt>
                <c:pt idx="241">
                  <c:v>24.3</c:v>
                </c:pt>
                <c:pt idx="242">
                  <c:v>24.4</c:v>
                </c:pt>
                <c:pt idx="243">
                  <c:v>24.5</c:v>
                </c:pt>
                <c:pt idx="244">
                  <c:v>24.6</c:v>
                </c:pt>
                <c:pt idx="245">
                  <c:v>24.7</c:v>
                </c:pt>
                <c:pt idx="246">
                  <c:v>24.8</c:v>
                </c:pt>
                <c:pt idx="247">
                  <c:v>24.9</c:v>
                </c:pt>
                <c:pt idx="248">
                  <c:v>25</c:v>
                </c:pt>
                <c:pt idx="249">
                  <c:v>25.1</c:v>
                </c:pt>
                <c:pt idx="250">
                  <c:v>25.2</c:v>
                </c:pt>
                <c:pt idx="251">
                  <c:v>25.3</c:v>
                </c:pt>
                <c:pt idx="252">
                  <c:v>25.4</c:v>
                </c:pt>
                <c:pt idx="253">
                  <c:v>25.5</c:v>
                </c:pt>
                <c:pt idx="254">
                  <c:v>25.6</c:v>
                </c:pt>
                <c:pt idx="255">
                  <c:v>25.7</c:v>
                </c:pt>
                <c:pt idx="256">
                  <c:v>25.8</c:v>
                </c:pt>
                <c:pt idx="257">
                  <c:v>25.9</c:v>
                </c:pt>
                <c:pt idx="258">
                  <c:v>26</c:v>
                </c:pt>
                <c:pt idx="259">
                  <c:v>26.1</c:v>
                </c:pt>
                <c:pt idx="260">
                  <c:v>26.2</c:v>
                </c:pt>
                <c:pt idx="261">
                  <c:v>26.3</c:v>
                </c:pt>
                <c:pt idx="262">
                  <c:v>26.4</c:v>
                </c:pt>
                <c:pt idx="263">
                  <c:v>26.5</c:v>
                </c:pt>
                <c:pt idx="264">
                  <c:v>26.6</c:v>
                </c:pt>
                <c:pt idx="265">
                  <c:v>26.7</c:v>
                </c:pt>
                <c:pt idx="266">
                  <c:v>26.8</c:v>
                </c:pt>
                <c:pt idx="267">
                  <c:v>26.9</c:v>
                </c:pt>
                <c:pt idx="268">
                  <c:v>27</c:v>
                </c:pt>
                <c:pt idx="269">
                  <c:v>27.1</c:v>
                </c:pt>
                <c:pt idx="270">
                  <c:v>27.2</c:v>
                </c:pt>
                <c:pt idx="271">
                  <c:v>27.3</c:v>
                </c:pt>
                <c:pt idx="272">
                  <c:v>27.4</c:v>
                </c:pt>
                <c:pt idx="273">
                  <c:v>27.5</c:v>
                </c:pt>
                <c:pt idx="274">
                  <c:v>27.6</c:v>
                </c:pt>
                <c:pt idx="275">
                  <c:v>27.7</c:v>
                </c:pt>
                <c:pt idx="276">
                  <c:v>27.8</c:v>
                </c:pt>
                <c:pt idx="277">
                  <c:v>27.9</c:v>
                </c:pt>
                <c:pt idx="278">
                  <c:v>28</c:v>
                </c:pt>
                <c:pt idx="279">
                  <c:v>28.1</c:v>
                </c:pt>
                <c:pt idx="280">
                  <c:v>28.2</c:v>
                </c:pt>
                <c:pt idx="281">
                  <c:v>28.3</c:v>
                </c:pt>
                <c:pt idx="282">
                  <c:v>28.4</c:v>
                </c:pt>
                <c:pt idx="283">
                  <c:v>28.5</c:v>
                </c:pt>
                <c:pt idx="284">
                  <c:v>28.6</c:v>
                </c:pt>
                <c:pt idx="285">
                  <c:v>28.7</c:v>
                </c:pt>
                <c:pt idx="286">
                  <c:v>28.8</c:v>
                </c:pt>
                <c:pt idx="287">
                  <c:v>28.9</c:v>
                </c:pt>
                <c:pt idx="288">
                  <c:v>29</c:v>
                </c:pt>
                <c:pt idx="289">
                  <c:v>29.1</c:v>
                </c:pt>
                <c:pt idx="290">
                  <c:v>29.2</c:v>
                </c:pt>
                <c:pt idx="291">
                  <c:v>29.3</c:v>
                </c:pt>
                <c:pt idx="292">
                  <c:v>29.4</c:v>
                </c:pt>
                <c:pt idx="293">
                  <c:v>29.5</c:v>
                </c:pt>
                <c:pt idx="294">
                  <c:v>29.6</c:v>
                </c:pt>
                <c:pt idx="295">
                  <c:v>29.7</c:v>
                </c:pt>
                <c:pt idx="296">
                  <c:v>29.8</c:v>
                </c:pt>
                <c:pt idx="297">
                  <c:v>29.9</c:v>
                </c:pt>
                <c:pt idx="298">
                  <c:v>30</c:v>
                </c:pt>
                <c:pt idx="299">
                  <c:v>30.1</c:v>
                </c:pt>
                <c:pt idx="300">
                  <c:v>30.2</c:v>
                </c:pt>
                <c:pt idx="301">
                  <c:v>30.3</c:v>
                </c:pt>
                <c:pt idx="302">
                  <c:v>30.4</c:v>
                </c:pt>
                <c:pt idx="303">
                  <c:v>30.5</c:v>
                </c:pt>
                <c:pt idx="304">
                  <c:v>30.6</c:v>
                </c:pt>
                <c:pt idx="305">
                  <c:v>30.7</c:v>
                </c:pt>
                <c:pt idx="306">
                  <c:v>30.8</c:v>
                </c:pt>
                <c:pt idx="307">
                  <c:v>30.9</c:v>
                </c:pt>
                <c:pt idx="308">
                  <c:v>31</c:v>
                </c:pt>
                <c:pt idx="309">
                  <c:v>31.1</c:v>
                </c:pt>
                <c:pt idx="310">
                  <c:v>31.2</c:v>
                </c:pt>
                <c:pt idx="311">
                  <c:v>31.3</c:v>
                </c:pt>
                <c:pt idx="312">
                  <c:v>31.4</c:v>
                </c:pt>
                <c:pt idx="313">
                  <c:v>31.5</c:v>
                </c:pt>
                <c:pt idx="314">
                  <c:v>31.6</c:v>
                </c:pt>
                <c:pt idx="315">
                  <c:v>31.7</c:v>
                </c:pt>
                <c:pt idx="316">
                  <c:v>31.8</c:v>
                </c:pt>
                <c:pt idx="317">
                  <c:v>31.9</c:v>
                </c:pt>
                <c:pt idx="318">
                  <c:v>32</c:v>
                </c:pt>
                <c:pt idx="319">
                  <c:v>32.1</c:v>
                </c:pt>
                <c:pt idx="320">
                  <c:v>32.200000000000003</c:v>
                </c:pt>
                <c:pt idx="321">
                  <c:v>32.299999999999997</c:v>
                </c:pt>
                <c:pt idx="322">
                  <c:v>32.4</c:v>
                </c:pt>
                <c:pt idx="323">
                  <c:v>32.5</c:v>
                </c:pt>
                <c:pt idx="324">
                  <c:v>32.6</c:v>
                </c:pt>
                <c:pt idx="325">
                  <c:v>32.700000000000003</c:v>
                </c:pt>
                <c:pt idx="326">
                  <c:v>32.799999999999997</c:v>
                </c:pt>
                <c:pt idx="327">
                  <c:v>32.9</c:v>
                </c:pt>
                <c:pt idx="328">
                  <c:v>33</c:v>
                </c:pt>
                <c:pt idx="329">
                  <c:v>33.1</c:v>
                </c:pt>
                <c:pt idx="330">
                  <c:v>33.200000000000003</c:v>
                </c:pt>
                <c:pt idx="331">
                  <c:v>33.299999999999997</c:v>
                </c:pt>
                <c:pt idx="332">
                  <c:v>33.4</c:v>
                </c:pt>
                <c:pt idx="333">
                  <c:v>33.5</c:v>
                </c:pt>
                <c:pt idx="334">
                  <c:v>33.6</c:v>
                </c:pt>
                <c:pt idx="335">
                  <c:v>33.700000000000003</c:v>
                </c:pt>
                <c:pt idx="336">
                  <c:v>33.799999999999997</c:v>
                </c:pt>
                <c:pt idx="337">
                  <c:v>33.9</c:v>
                </c:pt>
                <c:pt idx="338">
                  <c:v>34</c:v>
                </c:pt>
                <c:pt idx="339">
                  <c:v>34.1</c:v>
                </c:pt>
                <c:pt idx="340">
                  <c:v>34.200000000000003</c:v>
                </c:pt>
                <c:pt idx="341">
                  <c:v>34.299999999999997</c:v>
                </c:pt>
                <c:pt idx="342">
                  <c:v>34.4</c:v>
                </c:pt>
                <c:pt idx="343">
                  <c:v>34.5</c:v>
                </c:pt>
                <c:pt idx="344">
                  <c:v>34.6</c:v>
                </c:pt>
                <c:pt idx="345">
                  <c:v>34.700000000000003</c:v>
                </c:pt>
                <c:pt idx="346">
                  <c:v>34.799999999999997</c:v>
                </c:pt>
                <c:pt idx="347">
                  <c:v>34.9</c:v>
                </c:pt>
                <c:pt idx="348">
                  <c:v>35</c:v>
                </c:pt>
                <c:pt idx="349">
                  <c:v>35.1</c:v>
                </c:pt>
                <c:pt idx="350">
                  <c:v>35.200000000000003</c:v>
                </c:pt>
                <c:pt idx="351">
                  <c:v>35.299999999999997</c:v>
                </c:pt>
                <c:pt idx="352">
                  <c:v>35.4</c:v>
                </c:pt>
                <c:pt idx="353">
                  <c:v>35.5</c:v>
                </c:pt>
                <c:pt idx="354">
                  <c:v>35.6</c:v>
                </c:pt>
                <c:pt idx="355">
                  <c:v>35.700000000000003</c:v>
                </c:pt>
                <c:pt idx="356">
                  <c:v>35.799999999999997</c:v>
                </c:pt>
                <c:pt idx="357">
                  <c:v>35.9</c:v>
                </c:pt>
                <c:pt idx="358">
                  <c:v>36</c:v>
                </c:pt>
                <c:pt idx="359">
                  <c:v>36.1</c:v>
                </c:pt>
                <c:pt idx="360">
                  <c:v>36.200000000000003</c:v>
                </c:pt>
                <c:pt idx="361">
                  <c:v>36.299999999999997</c:v>
                </c:pt>
                <c:pt idx="362">
                  <c:v>36.4</c:v>
                </c:pt>
                <c:pt idx="363">
                  <c:v>36.5</c:v>
                </c:pt>
                <c:pt idx="364">
                  <c:v>36.6</c:v>
                </c:pt>
                <c:pt idx="365">
                  <c:v>36.700000000000003</c:v>
                </c:pt>
                <c:pt idx="366">
                  <c:v>36.799999999999997</c:v>
                </c:pt>
                <c:pt idx="367">
                  <c:v>36.9</c:v>
                </c:pt>
                <c:pt idx="368">
                  <c:v>37</c:v>
                </c:pt>
                <c:pt idx="369">
                  <c:v>37.1</c:v>
                </c:pt>
                <c:pt idx="370">
                  <c:v>37.200000000000003</c:v>
                </c:pt>
                <c:pt idx="371">
                  <c:v>37.299999999999997</c:v>
                </c:pt>
                <c:pt idx="372">
                  <c:v>37.4</c:v>
                </c:pt>
                <c:pt idx="373">
                  <c:v>37.5</c:v>
                </c:pt>
                <c:pt idx="374">
                  <c:v>37.6</c:v>
                </c:pt>
                <c:pt idx="375">
                  <c:v>37.700000000000003</c:v>
                </c:pt>
                <c:pt idx="376">
                  <c:v>37.799999999999997</c:v>
                </c:pt>
                <c:pt idx="377">
                  <c:v>37.9</c:v>
                </c:pt>
                <c:pt idx="378">
                  <c:v>38</c:v>
                </c:pt>
                <c:pt idx="379">
                  <c:v>38.1</c:v>
                </c:pt>
                <c:pt idx="380">
                  <c:v>38.200000000000003</c:v>
                </c:pt>
                <c:pt idx="381">
                  <c:v>38.299999999999997</c:v>
                </c:pt>
                <c:pt idx="382">
                  <c:v>38.4</c:v>
                </c:pt>
                <c:pt idx="383">
                  <c:v>38.5</c:v>
                </c:pt>
                <c:pt idx="384">
                  <c:v>38.6</c:v>
                </c:pt>
                <c:pt idx="385">
                  <c:v>38.700000000000003</c:v>
                </c:pt>
                <c:pt idx="386">
                  <c:v>38.799999999999997</c:v>
                </c:pt>
                <c:pt idx="387">
                  <c:v>38.9</c:v>
                </c:pt>
                <c:pt idx="388">
                  <c:v>39</c:v>
                </c:pt>
                <c:pt idx="389">
                  <c:v>39.1</c:v>
                </c:pt>
                <c:pt idx="390">
                  <c:v>39.200000000000003</c:v>
                </c:pt>
                <c:pt idx="391">
                  <c:v>39.299999999999997</c:v>
                </c:pt>
                <c:pt idx="392">
                  <c:v>39.4</c:v>
                </c:pt>
                <c:pt idx="393">
                  <c:v>39.5</c:v>
                </c:pt>
                <c:pt idx="394">
                  <c:v>39.6</c:v>
                </c:pt>
                <c:pt idx="395">
                  <c:v>39.700000000000003</c:v>
                </c:pt>
                <c:pt idx="396">
                  <c:v>39.799999999999997</c:v>
                </c:pt>
                <c:pt idx="397">
                  <c:v>39.9</c:v>
                </c:pt>
                <c:pt idx="398">
                  <c:v>40</c:v>
                </c:pt>
                <c:pt idx="399">
                  <c:v>40.1</c:v>
                </c:pt>
                <c:pt idx="400">
                  <c:v>40.200000000000003</c:v>
                </c:pt>
                <c:pt idx="401">
                  <c:v>40.299999999999997</c:v>
                </c:pt>
                <c:pt idx="402">
                  <c:v>40.4</c:v>
                </c:pt>
                <c:pt idx="403">
                  <c:v>40.5</c:v>
                </c:pt>
                <c:pt idx="404">
                  <c:v>40.6</c:v>
                </c:pt>
                <c:pt idx="405">
                  <c:v>40.700000000000003</c:v>
                </c:pt>
                <c:pt idx="406">
                  <c:v>40.799999999999997</c:v>
                </c:pt>
                <c:pt idx="407">
                  <c:v>40.9</c:v>
                </c:pt>
                <c:pt idx="408">
                  <c:v>41</c:v>
                </c:pt>
                <c:pt idx="409">
                  <c:v>41.1</c:v>
                </c:pt>
                <c:pt idx="410">
                  <c:v>41.2</c:v>
                </c:pt>
                <c:pt idx="411">
                  <c:v>41.3</c:v>
                </c:pt>
                <c:pt idx="412">
                  <c:v>41.4</c:v>
                </c:pt>
                <c:pt idx="413">
                  <c:v>41.5</c:v>
                </c:pt>
                <c:pt idx="414">
                  <c:v>41.6</c:v>
                </c:pt>
                <c:pt idx="415">
                  <c:v>41.7</c:v>
                </c:pt>
                <c:pt idx="416">
                  <c:v>41.8</c:v>
                </c:pt>
                <c:pt idx="417">
                  <c:v>41.9</c:v>
                </c:pt>
                <c:pt idx="418">
                  <c:v>42</c:v>
                </c:pt>
                <c:pt idx="419">
                  <c:v>42.1</c:v>
                </c:pt>
                <c:pt idx="420">
                  <c:v>42.2</c:v>
                </c:pt>
                <c:pt idx="421">
                  <c:v>42.3</c:v>
                </c:pt>
                <c:pt idx="422">
                  <c:v>42.4</c:v>
                </c:pt>
                <c:pt idx="423">
                  <c:v>42.5</c:v>
                </c:pt>
                <c:pt idx="424">
                  <c:v>42.6</c:v>
                </c:pt>
                <c:pt idx="425">
                  <c:v>42.7</c:v>
                </c:pt>
                <c:pt idx="426">
                  <c:v>42.8</c:v>
                </c:pt>
                <c:pt idx="427">
                  <c:v>42.9</c:v>
                </c:pt>
                <c:pt idx="428">
                  <c:v>43</c:v>
                </c:pt>
                <c:pt idx="429">
                  <c:v>43.1</c:v>
                </c:pt>
                <c:pt idx="430">
                  <c:v>43.2</c:v>
                </c:pt>
                <c:pt idx="431">
                  <c:v>43.3</c:v>
                </c:pt>
                <c:pt idx="432">
                  <c:v>43.4</c:v>
                </c:pt>
                <c:pt idx="433">
                  <c:v>43.5</c:v>
                </c:pt>
                <c:pt idx="434">
                  <c:v>43.6</c:v>
                </c:pt>
                <c:pt idx="435">
                  <c:v>43.7</c:v>
                </c:pt>
                <c:pt idx="436">
                  <c:v>43.8</c:v>
                </c:pt>
                <c:pt idx="437">
                  <c:v>43.9</c:v>
                </c:pt>
                <c:pt idx="438">
                  <c:v>44</c:v>
                </c:pt>
                <c:pt idx="439">
                  <c:v>44.1</c:v>
                </c:pt>
                <c:pt idx="440">
                  <c:v>44.2</c:v>
                </c:pt>
                <c:pt idx="441">
                  <c:v>44.3</c:v>
                </c:pt>
                <c:pt idx="442">
                  <c:v>44.4</c:v>
                </c:pt>
                <c:pt idx="443">
                  <c:v>44.5</c:v>
                </c:pt>
                <c:pt idx="444">
                  <c:v>44.6</c:v>
                </c:pt>
                <c:pt idx="445">
                  <c:v>44.7</c:v>
                </c:pt>
                <c:pt idx="446">
                  <c:v>44.8</c:v>
                </c:pt>
                <c:pt idx="447">
                  <c:v>44.9</c:v>
                </c:pt>
                <c:pt idx="448">
                  <c:v>45</c:v>
                </c:pt>
                <c:pt idx="449">
                  <c:v>45.1</c:v>
                </c:pt>
                <c:pt idx="450">
                  <c:v>45.2</c:v>
                </c:pt>
                <c:pt idx="451">
                  <c:v>45.3</c:v>
                </c:pt>
                <c:pt idx="452">
                  <c:v>45.4</c:v>
                </c:pt>
                <c:pt idx="453">
                  <c:v>45.5</c:v>
                </c:pt>
                <c:pt idx="454">
                  <c:v>45.6</c:v>
                </c:pt>
                <c:pt idx="455">
                  <c:v>45.7</c:v>
                </c:pt>
                <c:pt idx="456">
                  <c:v>45.8</c:v>
                </c:pt>
                <c:pt idx="457">
                  <c:v>45.9</c:v>
                </c:pt>
                <c:pt idx="458">
                  <c:v>46</c:v>
                </c:pt>
                <c:pt idx="459">
                  <c:v>46.1</c:v>
                </c:pt>
                <c:pt idx="460">
                  <c:v>46.2</c:v>
                </c:pt>
                <c:pt idx="461">
                  <c:v>46.3</c:v>
                </c:pt>
                <c:pt idx="462">
                  <c:v>46.4</c:v>
                </c:pt>
                <c:pt idx="463">
                  <c:v>46.5</c:v>
                </c:pt>
                <c:pt idx="464">
                  <c:v>46.6</c:v>
                </c:pt>
                <c:pt idx="465">
                  <c:v>46.7</c:v>
                </c:pt>
                <c:pt idx="466">
                  <c:v>46.8</c:v>
                </c:pt>
                <c:pt idx="467">
                  <c:v>46.9</c:v>
                </c:pt>
                <c:pt idx="468">
                  <c:v>47</c:v>
                </c:pt>
                <c:pt idx="469">
                  <c:v>47.1</c:v>
                </c:pt>
                <c:pt idx="470">
                  <c:v>47.2</c:v>
                </c:pt>
                <c:pt idx="471">
                  <c:v>47.3</c:v>
                </c:pt>
                <c:pt idx="472">
                  <c:v>47.4</c:v>
                </c:pt>
                <c:pt idx="473">
                  <c:v>47.5</c:v>
                </c:pt>
                <c:pt idx="474">
                  <c:v>47.6</c:v>
                </c:pt>
                <c:pt idx="475">
                  <c:v>47.7</c:v>
                </c:pt>
                <c:pt idx="476">
                  <c:v>47.8</c:v>
                </c:pt>
                <c:pt idx="477">
                  <c:v>47.9</c:v>
                </c:pt>
                <c:pt idx="478">
                  <c:v>48</c:v>
                </c:pt>
                <c:pt idx="479">
                  <c:v>48.1</c:v>
                </c:pt>
                <c:pt idx="480">
                  <c:v>48.2</c:v>
                </c:pt>
                <c:pt idx="481">
                  <c:v>48.3</c:v>
                </c:pt>
                <c:pt idx="482">
                  <c:v>48.4</c:v>
                </c:pt>
                <c:pt idx="483">
                  <c:v>48.5</c:v>
                </c:pt>
                <c:pt idx="484">
                  <c:v>48.6</c:v>
                </c:pt>
                <c:pt idx="485">
                  <c:v>48.7</c:v>
                </c:pt>
                <c:pt idx="486">
                  <c:v>48.8</c:v>
                </c:pt>
                <c:pt idx="487">
                  <c:v>48.9</c:v>
                </c:pt>
                <c:pt idx="488">
                  <c:v>49</c:v>
                </c:pt>
                <c:pt idx="489">
                  <c:v>49.1</c:v>
                </c:pt>
                <c:pt idx="490">
                  <c:v>49.2</c:v>
                </c:pt>
                <c:pt idx="491">
                  <c:v>49.3</c:v>
                </c:pt>
                <c:pt idx="492">
                  <c:v>49.4</c:v>
                </c:pt>
                <c:pt idx="493">
                  <c:v>49.5</c:v>
                </c:pt>
                <c:pt idx="494">
                  <c:v>49.6</c:v>
                </c:pt>
                <c:pt idx="495">
                  <c:v>49.7</c:v>
                </c:pt>
                <c:pt idx="496">
                  <c:v>49.8</c:v>
                </c:pt>
                <c:pt idx="497">
                  <c:v>49.9</c:v>
                </c:pt>
                <c:pt idx="498">
                  <c:v>50</c:v>
                </c:pt>
                <c:pt idx="499">
                  <c:v>50.1</c:v>
                </c:pt>
                <c:pt idx="500">
                  <c:v>50.2</c:v>
                </c:pt>
                <c:pt idx="501">
                  <c:v>50.3</c:v>
                </c:pt>
                <c:pt idx="502">
                  <c:v>50.4</c:v>
                </c:pt>
                <c:pt idx="503">
                  <c:v>50.5</c:v>
                </c:pt>
                <c:pt idx="504">
                  <c:v>50.6</c:v>
                </c:pt>
                <c:pt idx="505">
                  <c:v>50.7</c:v>
                </c:pt>
                <c:pt idx="506">
                  <c:v>50.8</c:v>
                </c:pt>
                <c:pt idx="507">
                  <c:v>50.9</c:v>
                </c:pt>
                <c:pt idx="508">
                  <c:v>51</c:v>
                </c:pt>
                <c:pt idx="509">
                  <c:v>51.1</c:v>
                </c:pt>
                <c:pt idx="510">
                  <c:v>51.2</c:v>
                </c:pt>
                <c:pt idx="511">
                  <c:v>51.3</c:v>
                </c:pt>
                <c:pt idx="512">
                  <c:v>51.4</c:v>
                </c:pt>
                <c:pt idx="513">
                  <c:v>51.5</c:v>
                </c:pt>
                <c:pt idx="514">
                  <c:v>51.6</c:v>
                </c:pt>
                <c:pt idx="515">
                  <c:v>51.7</c:v>
                </c:pt>
                <c:pt idx="516">
                  <c:v>51.8</c:v>
                </c:pt>
                <c:pt idx="517">
                  <c:v>51.9</c:v>
                </c:pt>
                <c:pt idx="518">
                  <c:v>52</c:v>
                </c:pt>
                <c:pt idx="519">
                  <c:v>52.1</c:v>
                </c:pt>
                <c:pt idx="520">
                  <c:v>52.2</c:v>
                </c:pt>
                <c:pt idx="521">
                  <c:v>52.3</c:v>
                </c:pt>
                <c:pt idx="522">
                  <c:v>52.4</c:v>
                </c:pt>
                <c:pt idx="523">
                  <c:v>52.5</c:v>
                </c:pt>
                <c:pt idx="524">
                  <c:v>52.6</c:v>
                </c:pt>
                <c:pt idx="525">
                  <c:v>52.7</c:v>
                </c:pt>
                <c:pt idx="526">
                  <c:v>52.8</c:v>
                </c:pt>
                <c:pt idx="527">
                  <c:v>52.9</c:v>
                </c:pt>
                <c:pt idx="528">
                  <c:v>53</c:v>
                </c:pt>
                <c:pt idx="529">
                  <c:v>53.1</c:v>
                </c:pt>
                <c:pt idx="530">
                  <c:v>53.2</c:v>
                </c:pt>
                <c:pt idx="531">
                  <c:v>53.3</c:v>
                </c:pt>
                <c:pt idx="532">
                  <c:v>53.4</c:v>
                </c:pt>
                <c:pt idx="533">
                  <c:v>53.5</c:v>
                </c:pt>
                <c:pt idx="534">
                  <c:v>53.6</c:v>
                </c:pt>
                <c:pt idx="535">
                  <c:v>53.7</c:v>
                </c:pt>
                <c:pt idx="536">
                  <c:v>53.8</c:v>
                </c:pt>
                <c:pt idx="537">
                  <c:v>53.9</c:v>
                </c:pt>
                <c:pt idx="538">
                  <c:v>54</c:v>
                </c:pt>
                <c:pt idx="539">
                  <c:v>54.1</c:v>
                </c:pt>
                <c:pt idx="540">
                  <c:v>54.2</c:v>
                </c:pt>
                <c:pt idx="541">
                  <c:v>54.3</c:v>
                </c:pt>
                <c:pt idx="542">
                  <c:v>54.4</c:v>
                </c:pt>
                <c:pt idx="543">
                  <c:v>54.5</c:v>
                </c:pt>
                <c:pt idx="544">
                  <c:v>54.6</c:v>
                </c:pt>
                <c:pt idx="545">
                  <c:v>54.7</c:v>
                </c:pt>
                <c:pt idx="546">
                  <c:v>54.8</c:v>
                </c:pt>
                <c:pt idx="547">
                  <c:v>54.9</c:v>
                </c:pt>
                <c:pt idx="548">
                  <c:v>55</c:v>
                </c:pt>
                <c:pt idx="549">
                  <c:v>55.1</c:v>
                </c:pt>
                <c:pt idx="550">
                  <c:v>55.2</c:v>
                </c:pt>
                <c:pt idx="551">
                  <c:v>55.3</c:v>
                </c:pt>
                <c:pt idx="552">
                  <c:v>55.4</c:v>
                </c:pt>
                <c:pt idx="553">
                  <c:v>55.5</c:v>
                </c:pt>
                <c:pt idx="554">
                  <c:v>55.6</c:v>
                </c:pt>
                <c:pt idx="555">
                  <c:v>55.7</c:v>
                </c:pt>
                <c:pt idx="556">
                  <c:v>55.8</c:v>
                </c:pt>
                <c:pt idx="557">
                  <c:v>55.9</c:v>
                </c:pt>
                <c:pt idx="558">
                  <c:v>56</c:v>
                </c:pt>
                <c:pt idx="559">
                  <c:v>56.1</c:v>
                </c:pt>
                <c:pt idx="560">
                  <c:v>56.2</c:v>
                </c:pt>
                <c:pt idx="561">
                  <c:v>56.3</c:v>
                </c:pt>
                <c:pt idx="562">
                  <c:v>56.4</c:v>
                </c:pt>
                <c:pt idx="563">
                  <c:v>56.5</c:v>
                </c:pt>
                <c:pt idx="564">
                  <c:v>56.6</c:v>
                </c:pt>
                <c:pt idx="565">
                  <c:v>56.7</c:v>
                </c:pt>
                <c:pt idx="566">
                  <c:v>56.8</c:v>
                </c:pt>
                <c:pt idx="567">
                  <c:v>56.9</c:v>
                </c:pt>
                <c:pt idx="568">
                  <c:v>57</c:v>
                </c:pt>
                <c:pt idx="569">
                  <c:v>57.1</c:v>
                </c:pt>
                <c:pt idx="570">
                  <c:v>57.2</c:v>
                </c:pt>
                <c:pt idx="571">
                  <c:v>57.3</c:v>
                </c:pt>
                <c:pt idx="572">
                  <c:v>57.4</c:v>
                </c:pt>
                <c:pt idx="573">
                  <c:v>57.5</c:v>
                </c:pt>
                <c:pt idx="574">
                  <c:v>57.6</c:v>
                </c:pt>
                <c:pt idx="575">
                  <c:v>57.7</c:v>
                </c:pt>
                <c:pt idx="576">
                  <c:v>57.8</c:v>
                </c:pt>
                <c:pt idx="577">
                  <c:v>57.9</c:v>
                </c:pt>
                <c:pt idx="578">
                  <c:v>58</c:v>
                </c:pt>
                <c:pt idx="579">
                  <c:v>58.1</c:v>
                </c:pt>
                <c:pt idx="580">
                  <c:v>58.2</c:v>
                </c:pt>
                <c:pt idx="581">
                  <c:v>58.3</c:v>
                </c:pt>
                <c:pt idx="582">
                  <c:v>58.4</c:v>
                </c:pt>
                <c:pt idx="583">
                  <c:v>58.5</c:v>
                </c:pt>
                <c:pt idx="584">
                  <c:v>58.6</c:v>
                </c:pt>
                <c:pt idx="585">
                  <c:v>58.7</c:v>
                </c:pt>
                <c:pt idx="586">
                  <c:v>58.8</c:v>
                </c:pt>
                <c:pt idx="587">
                  <c:v>58.9</c:v>
                </c:pt>
                <c:pt idx="588">
                  <c:v>59</c:v>
                </c:pt>
                <c:pt idx="589">
                  <c:v>59.1</c:v>
                </c:pt>
                <c:pt idx="590">
                  <c:v>59.2</c:v>
                </c:pt>
                <c:pt idx="591">
                  <c:v>59.3</c:v>
                </c:pt>
                <c:pt idx="592">
                  <c:v>59.4</c:v>
                </c:pt>
                <c:pt idx="593">
                  <c:v>59.5</c:v>
                </c:pt>
                <c:pt idx="594">
                  <c:v>59.6</c:v>
                </c:pt>
                <c:pt idx="595">
                  <c:v>59.7</c:v>
                </c:pt>
                <c:pt idx="596">
                  <c:v>59.8</c:v>
                </c:pt>
                <c:pt idx="597">
                  <c:v>59.9</c:v>
                </c:pt>
                <c:pt idx="598">
                  <c:v>60</c:v>
                </c:pt>
                <c:pt idx="599">
                  <c:v>60.1</c:v>
                </c:pt>
                <c:pt idx="600">
                  <c:v>60.2</c:v>
                </c:pt>
                <c:pt idx="601">
                  <c:v>60.3</c:v>
                </c:pt>
                <c:pt idx="602">
                  <c:v>60.4</c:v>
                </c:pt>
                <c:pt idx="603">
                  <c:v>60.5</c:v>
                </c:pt>
                <c:pt idx="604">
                  <c:v>60.6</c:v>
                </c:pt>
                <c:pt idx="605">
                  <c:v>60.7</c:v>
                </c:pt>
                <c:pt idx="606">
                  <c:v>60.8</c:v>
                </c:pt>
                <c:pt idx="607">
                  <c:v>60.9</c:v>
                </c:pt>
                <c:pt idx="608">
                  <c:v>61</c:v>
                </c:pt>
                <c:pt idx="609">
                  <c:v>61.1</c:v>
                </c:pt>
                <c:pt idx="610">
                  <c:v>61.2</c:v>
                </c:pt>
                <c:pt idx="611">
                  <c:v>61.3</c:v>
                </c:pt>
                <c:pt idx="612">
                  <c:v>61.4</c:v>
                </c:pt>
                <c:pt idx="613">
                  <c:v>61.5</c:v>
                </c:pt>
                <c:pt idx="614">
                  <c:v>61.6</c:v>
                </c:pt>
                <c:pt idx="615">
                  <c:v>61.7</c:v>
                </c:pt>
                <c:pt idx="616">
                  <c:v>61.8</c:v>
                </c:pt>
                <c:pt idx="617">
                  <c:v>61.9</c:v>
                </c:pt>
                <c:pt idx="618">
                  <c:v>62</c:v>
                </c:pt>
                <c:pt idx="619">
                  <c:v>62.1</c:v>
                </c:pt>
                <c:pt idx="620">
                  <c:v>62.2</c:v>
                </c:pt>
                <c:pt idx="621">
                  <c:v>62.3</c:v>
                </c:pt>
                <c:pt idx="622">
                  <c:v>62.4</c:v>
                </c:pt>
                <c:pt idx="623">
                  <c:v>62.5</c:v>
                </c:pt>
                <c:pt idx="624">
                  <c:v>62.6</c:v>
                </c:pt>
                <c:pt idx="625">
                  <c:v>62.7</c:v>
                </c:pt>
                <c:pt idx="626">
                  <c:v>62.8</c:v>
                </c:pt>
                <c:pt idx="627">
                  <c:v>62.9</c:v>
                </c:pt>
                <c:pt idx="628">
                  <c:v>63</c:v>
                </c:pt>
                <c:pt idx="629">
                  <c:v>63.1</c:v>
                </c:pt>
                <c:pt idx="630">
                  <c:v>63.2</c:v>
                </c:pt>
                <c:pt idx="631">
                  <c:v>63.3</c:v>
                </c:pt>
                <c:pt idx="632">
                  <c:v>63.4</c:v>
                </c:pt>
                <c:pt idx="633">
                  <c:v>63.5</c:v>
                </c:pt>
                <c:pt idx="634">
                  <c:v>63.6</c:v>
                </c:pt>
                <c:pt idx="635">
                  <c:v>63.7</c:v>
                </c:pt>
                <c:pt idx="636">
                  <c:v>63.8</c:v>
                </c:pt>
                <c:pt idx="637">
                  <c:v>63.9</c:v>
                </c:pt>
                <c:pt idx="638">
                  <c:v>64</c:v>
                </c:pt>
                <c:pt idx="639">
                  <c:v>64.099999999999994</c:v>
                </c:pt>
                <c:pt idx="640">
                  <c:v>64.2</c:v>
                </c:pt>
                <c:pt idx="641">
                  <c:v>64.3</c:v>
                </c:pt>
                <c:pt idx="642">
                  <c:v>64.400000000000006</c:v>
                </c:pt>
                <c:pt idx="643">
                  <c:v>64.5</c:v>
                </c:pt>
                <c:pt idx="644">
                  <c:v>64.599999999999994</c:v>
                </c:pt>
                <c:pt idx="645">
                  <c:v>64.7</c:v>
                </c:pt>
                <c:pt idx="646">
                  <c:v>64.8</c:v>
                </c:pt>
                <c:pt idx="647">
                  <c:v>64.900000000000006</c:v>
                </c:pt>
                <c:pt idx="648">
                  <c:v>65</c:v>
                </c:pt>
                <c:pt idx="649">
                  <c:v>65.099999999999994</c:v>
                </c:pt>
                <c:pt idx="650">
                  <c:v>65.2</c:v>
                </c:pt>
                <c:pt idx="651">
                  <c:v>65.3</c:v>
                </c:pt>
                <c:pt idx="652">
                  <c:v>65.400000000000006</c:v>
                </c:pt>
                <c:pt idx="653">
                  <c:v>65.5</c:v>
                </c:pt>
                <c:pt idx="654">
                  <c:v>65.599999999999994</c:v>
                </c:pt>
                <c:pt idx="655">
                  <c:v>65.7</c:v>
                </c:pt>
                <c:pt idx="656">
                  <c:v>65.8</c:v>
                </c:pt>
                <c:pt idx="657">
                  <c:v>65.900000000000006</c:v>
                </c:pt>
                <c:pt idx="658">
                  <c:v>66</c:v>
                </c:pt>
                <c:pt idx="659">
                  <c:v>66.099999999999994</c:v>
                </c:pt>
                <c:pt idx="660">
                  <c:v>66.2</c:v>
                </c:pt>
                <c:pt idx="661">
                  <c:v>66.3</c:v>
                </c:pt>
                <c:pt idx="662">
                  <c:v>66.400000000000006</c:v>
                </c:pt>
                <c:pt idx="663">
                  <c:v>66.5</c:v>
                </c:pt>
                <c:pt idx="664">
                  <c:v>66.599999999999994</c:v>
                </c:pt>
                <c:pt idx="665">
                  <c:v>66.7</c:v>
                </c:pt>
                <c:pt idx="666">
                  <c:v>66.8</c:v>
                </c:pt>
                <c:pt idx="667">
                  <c:v>66.900000000000006</c:v>
                </c:pt>
                <c:pt idx="668">
                  <c:v>67</c:v>
                </c:pt>
                <c:pt idx="669">
                  <c:v>67.099999999999994</c:v>
                </c:pt>
                <c:pt idx="670">
                  <c:v>67.2</c:v>
                </c:pt>
                <c:pt idx="671">
                  <c:v>67.3</c:v>
                </c:pt>
                <c:pt idx="672">
                  <c:v>67.400000000000006</c:v>
                </c:pt>
                <c:pt idx="673">
                  <c:v>67.5</c:v>
                </c:pt>
                <c:pt idx="674">
                  <c:v>67.599999999999994</c:v>
                </c:pt>
                <c:pt idx="675">
                  <c:v>67.7</c:v>
                </c:pt>
                <c:pt idx="676">
                  <c:v>67.8</c:v>
                </c:pt>
                <c:pt idx="677">
                  <c:v>67.900000000000006</c:v>
                </c:pt>
                <c:pt idx="678">
                  <c:v>68</c:v>
                </c:pt>
                <c:pt idx="679">
                  <c:v>68.099999999999994</c:v>
                </c:pt>
                <c:pt idx="680">
                  <c:v>68.2</c:v>
                </c:pt>
                <c:pt idx="681">
                  <c:v>68.3</c:v>
                </c:pt>
                <c:pt idx="682">
                  <c:v>68.400000000000006</c:v>
                </c:pt>
                <c:pt idx="683">
                  <c:v>68.5</c:v>
                </c:pt>
                <c:pt idx="684">
                  <c:v>68.599999999999994</c:v>
                </c:pt>
                <c:pt idx="685">
                  <c:v>68.7</c:v>
                </c:pt>
                <c:pt idx="686">
                  <c:v>68.8</c:v>
                </c:pt>
                <c:pt idx="687">
                  <c:v>68.900000000000006</c:v>
                </c:pt>
                <c:pt idx="688">
                  <c:v>69</c:v>
                </c:pt>
                <c:pt idx="689">
                  <c:v>69.099999999999994</c:v>
                </c:pt>
                <c:pt idx="690">
                  <c:v>69.2</c:v>
                </c:pt>
                <c:pt idx="691">
                  <c:v>69.3</c:v>
                </c:pt>
                <c:pt idx="692">
                  <c:v>69.400000000000006</c:v>
                </c:pt>
                <c:pt idx="693">
                  <c:v>69.5</c:v>
                </c:pt>
                <c:pt idx="694">
                  <c:v>69.599999999999994</c:v>
                </c:pt>
                <c:pt idx="695">
                  <c:v>69.7</c:v>
                </c:pt>
                <c:pt idx="696">
                  <c:v>69.8</c:v>
                </c:pt>
                <c:pt idx="697">
                  <c:v>69.900000000000006</c:v>
                </c:pt>
                <c:pt idx="698">
                  <c:v>70</c:v>
                </c:pt>
                <c:pt idx="699">
                  <c:v>70.099999999999994</c:v>
                </c:pt>
                <c:pt idx="700">
                  <c:v>70.2</c:v>
                </c:pt>
                <c:pt idx="701">
                  <c:v>70.3</c:v>
                </c:pt>
                <c:pt idx="702">
                  <c:v>70.400000000000006</c:v>
                </c:pt>
                <c:pt idx="703">
                  <c:v>70.5</c:v>
                </c:pt>
                <c:pt idx="704">
                  <c:v>70.599999999999994</c:v>
                </c:pt>
                <c:pt idx="705">
                  <c:v>70.7</c:v>
                </c:pt>
                <c:pt idx="706">
                  <c:v>70.8</c:v>
                </c:pt>
                <c:pt idx="707">
                  <c:v>70.900000000000006</c:v>
                </c:pt>
                <c:pt idx="708">
                  <c:v>71</c:v>
                </c:pt>
                <c:pt idx="709">
                  <c:v>71.099999999999994</c:v>
                </c:pt>
                <c:pt idx="710">
                  <c:v>71.2</c:v>
                </c:pt>
                <c:pt idx="711">
                  <c:v>71.3</c:v>
                </c:pt>
                <c:pt idx="712">
                  <c:v>71.400000000000006</c:v>
                </c:pt>
                <c:pt idx="713">
                  <c:v>71.5</c:v>
                </c:pt>
                <c:pt idx="714">
                  <c:v>71.599999999999994</c:v>
                </c:pt>
                <c:pt idx="715">
                  <c:v>71.7</c:v>
                </c:pt>
                <c:pt idx="716">
                  <c:v>71.8</c:v>
                </c:pt>
                <c:pt idx="717">
                  <c:v>71.900000000000006</c:v>
                </c:pt>
                <c:pt idx="718">
                  <c:v>72</c:v>
                </c:pt>
                <c:pt idx="719">
                  <c:v>72.099999999999994</c:v>
                </c:pt>
                <c:pt idx="720">
                  <c:v>72.2</c:v>
                </c:pt>
                <c:pt idx="721">
                  <c:v>72.3</c:v>
                </c:pt>
                <c:pt idx="722">
                  <c:v>72.400000000000006</c:v>
                </c:pt>
                <c:pt idx="723">
                  <c:v>72.5</c:v>
                </c:pt>
                <c:pt idx="724">
                  <c:v>72.599999999999994</c:v>
                </c:pt>
                <c:pt idx="725">
                  <c:v>72.7</c:v>
                </c:pt>
                <c:pt idx="726">
                  <c:v>72.8</c:v>
                </c:pt>
                <c:pt idx="727">
                  <c:v>72.900000000000006</c:v>
                </c:pt>
                <c:pt idx="728">
                  <c:v>73</c:v>
                </c:pt>
                <c:pt idx="729">
                  <c:v>73.099999999999994</c:v>
                </c:pt>
                <c:pt idx="730">
                  <c:v>73.2</c:v>
                </c:pt>
                <c:pt idx="731">
                  <c:v>73.3</c:v>
                </c:pt>
                <c:pt idx="732">
                  <c:v>73.400000000000006</c:v>
                </c:pt>
                <c:pt idx="733">
                  <c:v>73.5</c:v>
                </c:pt>
                <c:pt idx="734">
                  <c:v>73.599999999999994</c:v>
                </c:pt>
                <c:pt idx="735">
                  <c:v>73.7</c:v>
                </c:pt>
                <c:pt idx="736">
                  <c:v>73.8</c:v>
                </c:pt>
                <c:pt idx="737">
                  <c:v>73.900000000000006</c:v>
                </c:pt>
                <c:pt idx="738">
                  <c:v>74</c:v>
                </c:pt>
                <c:pt idx="739">
                  <c:v>74.099999999999994</c:v>
                </c:pt>
                <c:pt idx="740">
                  <c:v>74.2</c:v>
                </c:pt>
                <c:pt idx="741">
                  <c:v>74.3</c:v>
                </c:pt>
                <c:pt idx="742">
                  <c:v>74.400000000000006</c:v>
                </c:pt>
                <c:pt idx="743">
                  <c:v>74.5</c:v>
                </c:pt>
                <c:pt idx="744">
                  <c:v>74.599999999999994</c:v>
                </c:pt>
                <c:pt idx="745">
                  <c:v>74.7</c:v>
                </c:pt>
                <c:pt idx="746">
                  <c:v>74.8</c:v>
                </c:pt>
                <c:pt idx="747">
                  <c:v>74.900000000000006</c:v>
                </c:pt>
                <c:pt idx="748">
                  <c:v>75</c:v>
                </c:pt>
                <c:pt idx="749">
                  <c:v>75.099999999999994</c:v>
                </c:pt>
                <c:pt idx="750">
                  <c:v>75.2</c:v>
                </c:pt>
                <c:pt idx="751">
                  <c:v>75.3</c:v>
                </c:pt>
                <c:pt idx="752">
                  <c:v>75.400000000000006</c:v>
                </c:pt>
                <c:pt idx="753">
                  <c:v>75.5</c:v>
                </c:pt>
                <c:pt idx="754">
                  <c:v>75.599999999999994</c:v>
                </c:pt>
                <c:pt idx="755">
                  <c:v>75.7</c:v>
                </c:pt>
                <c:pt idx="756">
                  <c:v>75.8</c:v>
                </c:pt>
                <c:pt idx="757">
                  <c:v>75.900000000000006</c:v>
                </c:pt>
                <c:pt idx="758">
                  <c:v>76</c:v>
                </c:pt>
                <c:pt idx="759">
                  <c:v>76.099999999999994</c:v>
                </c:pt>
                <c:pt idx="760">
                  <c:v>76.2</c:v>
                </c:pt>
                <c:pt idx="761">
                  <c:v>76.3</c:v>
                </c:pt>
                <c:pt idx="762">
                  <c:v>76.400000000000006</c:v>
                </c:pt>
                <c:pt idx="763">
                  <c:v>76.5</c:v>
                </c:pt>
                <c:pt idx="764">
                  <c:v>76.599999999999994</c:v>
                </c:pt>
                <c:pt idx="765">
                  <c:v>76.7</c:v>
                </c:pt>
                <c:pt idx="766">
                  <c:v>76.8</c:v>
                </c:pt>
                <c:pt idx="767">
                  <c:v>76.900000000000006</c:v>
                </c:pt>
                <c:pt idx="768">
                  <c:v>77</c:v>
                </c:pt>
                <c:pt idx="769">
                  <c:v>77.099999999999994</c:v>
                </c:pt>
                <c:pt idx="770">
                  <c:v>77.2</c:v>
                </c:pt>
                <c:pt idx="771">
                  <c:v>77.3</c:v>
                </c:pt>
                <c:pt idx="772">
                  <c:v>77.400000000000006</c:v>
                </c:pt>
                <c:pt idx="773">
                  <c:v>77.5</c:v>
                </c:pt>
                <c:pt idx="774">
                  <c:v>77.599999999999994</c:v>
                </c:pt>
                <c:pt idx="775">
                  <c:v>77.7</c:v>
                </c:pt>
                <c:pt idx="776">
                  <c:v>77.8</c:v>
                </c:pt>
                <c:pt idx="777">
                  <c:v>77.900000000000006</c:v>
                </c:pt>
                <c:pt idx="778">
                  <c:v>78</c:v>
                </c:pt>
                <c:pt idx="779">
                  <c:v>78.099999999999994</c:v>
                </c:pt>
                <c:pt idx="780">
                  <c:v>78.2</c:v>
                </c:pt>
                <c:pt idx="781">
                  <c:v>78.3</c:v>
                </c:pt>
                <c:pt idx="782">
                  <c:v>78.400000000000006</c:v>
                </c:pt>
                <c:pt idx="783">
                  <c:v>78.5</c:v>
                </c:pt>
                <c:pt idx="784">
                  <c:v>78.599999999999994</c:v>
                </c:pt>
                <c:pt idx="785">
                  <c:v>78.7</c:v>
                </c:pt>
                <c:pt idx="786">
                  <c:v>78.8</c:v>
                </c:pt>
                <c:pt idx="787">
                  <c:v>78.900000000000006</c:v>
                </c:pt>
                <c:pt idx="788">
                  <c:v>79</c:v>
                </c:pt>
                <c:pt idx="789">
                  <c:v>79.099999999999994</c:v>
                </c:pt>
                <c:pt idx="790">
                  <c:v>79.2</c:v>
                </c:pt>
                <c:pt idx="791">
                  <c:v>79.3</c:v>
                </c:pt>
                <c:pt idx="792">
                  <c:v>79.400000000000006</c:v>
                </c:pt>
                <c:pt idx="793">
                  <c:v>79.5</c:v>
                </c:pt>
                <c:pt idx="794">
                  <c:v>79.599999999999994</c:v>
                </c:pt>
                <c:pt idx="795">
                  <c:v>79.7</c:v>
                </c:pt>
                <c:pt idx="796">
                  <c:v>79.8</c:v>
                </c:pt>
                <c:pt idx="797">
                  <c:v>79.900000000000006</c:v>
                </c:pt>
                <c:pt idx="798">
                  <c:v>80</c:v>
                </c:pt>
                <c:pt idx="799">
                  <c:v>80.099999999999994</c:v>
                </c:pt>
                <c:pt idx="800">
                  <c:v>80.2</c:v>
                </c:pt>
                <c:pt idx="801">
                  <c:v>80.3</c:v>
                </c:pt>
                <c:pt idx="802">
                  <c:v>80.400000000000006</c:v>
                </c:pt>
                <c:pt idx="803">
                  <c:v>80.5</c:v>
                </c:pt>
                <c:pt idx="804">
                  <c:v>80.599999999999994</c:v>
                </c:pt>
                <c:pt idx="805">
                  <c:v>80.7</c:v>
                </c:pt>
                <c:pt idx="806">
                  <c:v>80.8</c:v>
                </c:pt>
                <c:pt idx="807">
                  <c:v>80.900000000000006</c:v>
                </c:pt>
                <c:pt idx="808">
                  <c:v>81</c:v>
                </c:pt>
                <c:pt idx="809">
                  <c:v>81.099999999999994</c:v>
                </c:pt>
                <c:pt idx="810">
                  <c:v>81.2</c:v>
                </c:pt>
                <c:pt idx="811">
                  <c:v>81.3</c:v>
                </c:pt>
                <c:pt idx="812">
                  <c:v>81.400000000000006</c:v>
                </c:pt>
                <c:pt idx="813">
                  <c:v>81.5</c:v>
                </c:pt>
                <c:pt idx="814">
                  <c:v>81.599999999999994</c:v>
                </c:pt>
                <c:pt idx="815">
                  <c:v>81.7</c:v>
                </c:pt>
                <c:pt idx="816">
                  <c:v>81.8</c:v>
                </c:pt>
                <c:pt idx="817">
                  <c:v>81.900000000000006</c:v>
                </c:pt>
                <c:pt idx="818">
                  <c:v>82</c:v>
                </c:pt>
                <c:pt idx="819">
                  <c:v>82.1</c:v>
                </c:pt>
                <c:pt idx="820">
                  <c:v>82.2</c:v>
                </c:pt>
                <c:pt idx="821">
                  <c:v>82.3</c:v>
                </c:pt>
                <c:pt idx="822">
                  <c:v>82.4</c:v>
                </c:pt>
                <c:pt idx="823">
                  <c:v>82.5</c:v>
                </c:pt>
                <c:pt idx="824">
                  <c:v>82.6</c:v>
                </c:pt>
                <c:pt idx="825">
                  <c:v>82.7</c:v>
                </c:pt>
                <c:pt idx="826">
                  <c:v>82.8</c:v>
                </c:pt>
                <c:pt idx="827">
                  <c:v>82.9</c:v>
                </c:pt>
                <c:pt idx="828">
                  <c:v>83</c:v>
                </c:pt>
                <c:pt idx="829">
                  <c:v>83.1</c:v>
                </c:pt>
                <c:pt idx="830">
                  <c:v>83.2</c:v>
                </c:pt>
                <c:pt idx="831">
                  <c:v>83.3</c:v>
                </c:pt>
                <c:pt idx="832">
                  <c:v>83.4</c:v>
                </c:pt>
                <c:pt idx="833">
                  <c:v>83.5</c:v>
                </c:pt>
                <c:pt idx="834">
                  <c:v>83.6</c:v>
                </c:pt>
                <c:pt idx="835">
                  <c:v>83.7</c:v>
                </c:pt>
                <c:pt idx="836">
                  <c:v>83.8</c:v>
                </c:pt>
                <c:pt idx="837">
                  <c:v>83.9</c:v>
                </c:pt>
                <c:pt idx="838">
                  <c:v>84</c:v>
                </c:pt>
                <c:pt idx="839">
                  <c:v>84.1</c:v>
                </c:pt>
                <c:pt idx="840">
                  <c:v>84.2</c:v>
                </c:pt>
                <c:pt idx="841">
                  <c:v>84.3</c:v>
                </c:pt>
                <c:pt idx="842">
                  <c:v>84.4</c:v>
                </c:pt>
                <c:pt idx="843">
                  <c:v>84.5</c:v>
                </c:pt>
                <c:pt idx="844">
                  <c:v>84.6</c:v>
                </c:pt>
                <c:pt idx="845">
                  <c:v>84.7</c:v>
                </c:pt>
                <c:pt idx="846">
                  <c:v>84.8</c:v>
                </c:pt>
                <c:pt idx="847">
                  <c:v>84.9</c:v>
                </c:pt>
                <c:pt idx="848">
                  <c:v>85</c:v>
                </c:pt>
                <c:pt idx="849">
                  <c:v>85.1</c:v>
                </c:pt>
                <c:pt idx="850">
                  <c:v>85.2</c:v>
                </c:pt>
                <c:pt idx="851">
                  <c:v>85.3</c:v>
                </c:pt>
                <c:pt idx="852">
                  <c:v>85.4</c:v>
                </c:pt>
                <c:pt idx="853">
                  <c:v>85.5</c:v>
                </c:pt>
                <c:pt idx="854">
                  <c:v>85.6</c:v>
                </c:pt>
                <c:pt idx="855">
                  <c:v>85.7</c:v>
                </c:pt>
                <c:pt idx="856">
                  <c:v>85.8</c:v>
                </c:pt>
                <c:pt idx="857">
                  <c:v>85.9</c:v>
                </c:pt>
                <c:pt idx="858">
                  <c:v>86</c:v>
                </c:pt>
                <c:pt idx="859">
                  <c:v>86.1</c:v>
                </c:pt>
                <c:pt idx="860">
                  <c:v>86.2</c:v>
                </c:pt>
                <c:pt idx="861">
                  <c:v>86.3</c:v>
                </c:pt>
                <c:pt idx="862">
                  <c:v>86.4</c:v>
                </c:pt>
                <c:pt idx="863">
                  <c:v>86.5</c:v>
                </c:pt>
                <c:pt idx="864">
                  <c:v>86.6</c:v>
                </c:pt>
                <c:pt idx="865">
                  <c:v>86.7</c:v>
                </c:pt>
                <c:pt idx="866">
                  <c:v>86.8</c:v>
                </c:pt>
                <c:pt idx="867">
                  <c:v>86.9</c:v>
                </c:pt>
                <c:pt idx="868">
                  <c:v>87</c:v>
                </c:pt>
                <c:pt idx="869">
                  <c:v>87.1</c:v>
                </c:pt>
                <c:pt idx="870">
                  <c:v>87.2</c:v>
                </c:pt>
                <c:pt idx="871">
                  <c:v>87.3</c:v>
                </c:pt>
                <c:pt idx="872">
                  <c:v>87.4</c:v>
                </c:pt>
                <c:pt idx="873">
                  <c:v>87.5</c:v>
                </c:pt>
                <c:pt idx="874">
                  <c:v>87.6</c:v>
                </c:pt>
                <c:pt idx="875">
                  <c:v>87.7</c:v>
                </c:pt>
                <c:pt idx="876">
                  <c:v>87.8</c:v>
                </c:pt>
                <c:pt idx="877">
                  <c:v>87.9</c:v>
                </c:pt>
                <c:pt idx="878">
                  <c:v>88</c:v>
                </c:pt>
                <c:pt idx="879">
                  <c:v>88.1</c:v>
                </c:pt>
                <c:pt idx="880">
                  <c:v>88.2</c:v>
                </c:pt>
                <c:pt idx="881">
                  <c:v>88.3</c:v>
                </c:pt>
                <c:pt idx="882">
                  <c:v>88.4</c:v>
                </c:pt>
                <c:pt idx="883">
                  <c:v>88.5</c:v>
                </c:pt>
                <c:pt idx="884">
                  <c:v>88.6</c:v>
                </c:pt>
                <c:pt idx="885">
                  <c:v>88.7</c:v>
                </c:pt>
                <c:pt idx="886">
                  <c:v>88.8</c:v>
                </c:pt>
                <c:pt idx="887">
                  <c:v>88.9</c:v>
                </c:pt>
                <c:pt idx="888">
                  <c:v>89</c:v>
                </c:pt>
                <c:pt idx="889">
                  <c:v>89.1</c:v>
                </c:pt>
                <c:pt idx="890">
                  <c:v>89.2</c:v>
                </c:pt>
                <c:pt idx="891">
                  <c:v>89.3</c:v>
                </c:pt>
                <c:pt idx="892">
                  <c:v>89.4</c:v>
                </c:pt>
                <c:pt idx="893">
                  <c:v>89.5</c:v>
                </c:pt>
                <c:pt idx="894">
                  <c:v>89.6</c:v>
                </c:pt>
                <c:pt idx="895">
                  <c:v>89.7</c:v>
                </c:pt>
                <c:pt idx="896">
                  <c:v>89.8</c:v>
                </c:pt>
                <c:pt idx="897">
                  <c:v>89.9</c:v>
                </c:pt>
                <c:pt idx="898">
                  <c:v>90</c:v>
                </c:pt>
                <c:pt idx="899">
                  <c:v>90.1</c:v>
                </c:pt>
                <c:pt idx="900">
                  <c:v>90.2</c:v>
                </c:pt>
                <c:pt idx="901">
                  <c:v>90.3</c:v>
                </c:pt>
                <c:pt idx="902">
                  <c:v>90.4</c:v>
                </c:pt>
                <c:pt idx="903">
                  <c:v>90.5</c:v>
                </c:pt>
                <c:pt idx="904">
                  <c:v>90.6</c:v>
                </c:pt>
                <c:pt idx="905">
                  <c:v>90.7</c:v>
                </c:pt>
                <c:pt idx="906">
                  <c:v>90.8</c:v>
                </c:pt>
                <c:pt idx="907">
                  <c:v>90.9</c:v>
                </c:pt>
                <c:pt idx="908">
                  <c:v>91</c:v>
                </c:pt>
                <c:pt idx="909">
                  <c:v>91.1</c:v>
                </c:pt>
                <c:pt idx="910">
                  <c:v>91.2</c:v>
                </c:pt>
                <c:pt idx="911">
                  <c:v>91.3</c:v>
                </c:pt>
                <c:pt idx="912">
                  <c:v>91.4</c:v>
                </c:pt>
                <c:pt idx="913">
                  <c:v>91.5</c:v>
                </c:pt>
                <c:pt idx="914">
                  <c:v>91.6</c:v>
                </c:pt>
                <c:pt idx="915">
                  <c:v>91.7</c:v>
                </c:pt>
                <c:pt idx="916">
                  <c:v>91.8</c:v>
                </c:pt>
                <c:pt idx="917">
                  <c:v>91.9</c:v>
                </c:pt>
                <c:pt idx="918">
                  <c:v>92</c:v>
                </c:pt>
                <c:pt idx="919">
                  <c:v>92.1</c:v>
                </c:pt>
                <c:pt idx="920">
                  <c:v>92.2</c:v>
                </c:pt>
                <c:pt idx="921">
                  <c:v>92.3</c:v>
                </c:pt>
                <c:pt idx="922">
                  <c:v>92.4</c:v>
                </c:pt>
                <c:pt idx="923">
                  <c:v>92.5</c:v>
                </c:pt>
                <c:pt idx="924">
                  <c:v>92.6</c:v>
                </c:pt>
                <c:pt idx="925">
                  <c:v>92.7</c:v>
                </c:pt>
                <c:pt idx="926">
                  <c:v>92.8</c:v>
                </c:pt>
                <c:pt idx="927">
                  <c:v>92.9</c:v>
                </c:pt>
                <c:pt idx="928">
                  <c:v>93</c:v>
                </c:pt>
                <c:pt idx="929">
                  <c:v>93.1</c:v>
                </c:pt>
                <c:pt idx="930">
                  <c:v>93.2</c:v>
                </c:pt>
                <c:pt idx="931">
                  <c:v>93.3</c:v>
                </c:pt>
                <c:pt idx="932">
                  <c:v>93.4</c:v>
                </c:pt>
                <c:pt idx="933">
                  <c:v>93.5</c:v>
                </c:pt>
                <c:pt idx="934">
                  <c:v>93.6</c:v>
                </c:pt>
                <c:pt idx="935">
                  <c:v>93.7</c:v>
                </c:pt>
                <c:pt idx="936">
                  <c:v>93.8</c:v>
                </c:pt>
                <c:pt idx="937">
                  <c:v>93.9</c:v>
                </c:pt>
                <c:pt idx="938">
                  <c:v>94</c:v>
                </c:pt>
                <c:pt idx="939">
                  <c:v>94.1</c:v>
                </c:pt>
                <c:pt idx="940">
                  <c:v>94.2</c:v>
                </c:pt>
                <c:pt idx="941">
                  <c:v>94.3</c:v>
                </c:pt>
                <c:pt idx="942">
                  <c:v>94.4</c:v>
                </c:pt>
                <c:pt idx="943">
                  <c:v>94.5</c:v>
                </c:pt>
                <c:pt idx="944">
                  <c:v>94.6</c:v>
                </c:pt>
                <c:pt idx="945">
                  <c:v>94.7</c:v>
                </c:pt>
                <c:pt idx="946">
                  <c:v>94.8</c:v>
                </c:pt>
                <c:pt idx="947">
                  <c:v>94.9</c:v>
                </c:pt>
                <c:pt idx="948">
                  <c:v>95</c:v>
                </c:pt>
                <c:pt idx="949">
                  <c:v>95.1</c:v>
                </c:pt>
                <c:pt idx="950">
                  <c:v>95.2</c:v>
                </c:pt>
                <c:pt idx="951">
                  <c:v>95.3</c:v>
                </c:pt>
                <c:pt idx="952">
                  <c:v>95.4</c:v>
                </c:pt>
                <c:pt idx="953">
                  <c:v>95.5</c:v>
                </c:pt>
                <c:pt idx="954">
                  <c:v>95.6</c:v>
                </c:pt>
                <c:pt idx="955">
                  <c:v>95.7</c:v>
                </c:pt>
                <c:pt idx="956">
                  <c:v>95.8</c:v>
                </c:pt>
                <c:pt idx="957">
                  <c:v>95.9</c:v>
                </c:pt>
                <c:pt idx="958">
                  <c:v>96</c:v>
                </c:pt>
                <c:pt idx="959">
                  <c:v>96.1</c:v>
                </c:pt>
                <c:pt idx="960">
                  <c:v>96.2</c:v>
                </c:pt>
                <c:pt idx="961">
                  <c:v>96.3</c:v>
                </c:pt>
                <c:pt idx="962">
                  <c:v>96.4</c:v>
                </c:pt>
                <c:pt idx="963">
                  <c:v>96.5</c:v>
                </c:pt>
                <c:pt idx="964">
                  <c:v>96.6</c:v>
                </c:pt>
                <c:pt idx="965">
                  <c:v>96.7</c:v>
                </c:pt>
                <c:pt idx="966">
                  <c:v>96.8</c:v>
                </c:pt>
                <c:pt idx="967">
                  <c:v>96.9</c:v>
                </c:pt>
                <c:pt idx="968">
                  <c:v>97</c:v>
                </c:pt>
                <c:pt idx="969">
                  <c:v>97.1</c:v>
                </c:pt>
                <c:pt idx="970">
                  <c:v>97.2</c:v>
                </c:pt>
                <c:pt idx="971">
                  <c:v>97.3</c:v>
                </c:pt>
                <c:pt idx="972">
                  <c:v>97.4</c:v>
                </c:pt>
                <c:pt idx="973">
                  <c:v>97.5</c:v>
                </c:pt>
                <c:pt idx="974">
                  <c:v>97.6</c:v>
                </c:pt>
                <c:pt idx="975">
                  <c:v>97.7</c:v>
                </c:pt>
                <c:pt idx="976">
                  <c:v>97.8</c:v>
                </c:pt>
                <c:pt idx="977">
                  <c:v>97.9</c:v>
                </c:pt>
                <c:pt idx="978">
                  <c:v>98</c:v>
                </c:pt>
                <c:pt idx="979">
                  <c:v>98.1</c:v>
                </c:pt>
                <c:pt idx="980">
                  <c:v>98.2</c:v>
                </c:pt>
                <c:pt idx="981">
                  <c:v>98.3</c:v>
                </c:pt>
                <c:pt idx="982">
                  <c:v>98.4</c:v>
                </c:pt>
                <c:pt idx="983">
                  <c:v>98.5</c:v>
                </c:pt>
                <c:pt idx="984">
                  <c:v>98.6</c:v>
                </c:pt>
                <c:pt idx="985">
                  <c:v>98.7</c:v>
                </c:pt>
                <c:pt idx="986">
                  <c:v>98.8</c:v>
                </c:pt>
                <c:pt idx="987">
                  <c:v>98.9</c:v>
                </c:pt>
                <c:pt idx="988">
                  <c:v>99</c:v>
                </c:pt>
                <c:pt idx="989">
                  <c:v>99.1</c:v>
                </c:pt>
                <c:pt idx="990">
                  <c:v>99.2</c:v>
                </c:pt>
                <c:pt idx="991">
                  <c:v>99.3</c:v>
                </c:pt>
                <c:pt idx="992">
                  <c:v>99.4</c:v>
                </c:pt>
                <c:pt idx="993">
                  <c:v>99.5</c:v>
                </c:pt>
                <c:pt idx="994">
                  <c:v>99.6</c:v>
                </c:pt>
                <c:pt idx="995">
                  <c:v>99.7</c:v>
                </c:pt>
                <c:pt idx="996">
                  <c:v>99.8</c:v>
                </c:pt>
                <c:pt idx="997">
                  <c:v>99.9</c:v>
                </c:pt>
                <c:pt idx="998">
                  <c:v>100</c:v>
                </c:pt>
                <c:pt idx="999">
                  <c:v>100.1</c:v>
                </c:pt>
                <c:pt idx="1000">
                  <c:v>100.2</c:v>
                </c:pt>
                <c:pt idx="1001">
                  <c:v>100.3</c:v>
                </c:pt>
                <c:pt idx="1002">
                  <c:v>100.4</c:v>
                </c:pt>
                <c:pt idx="1003">
                  <c:v>100.5</c:v>
                </c:pt>
                <c:pt idx="1004">
                  <c:v>100.6</c:v>
                </c:pt>
                <c:pt idx="1005">
                  <c:v>100.7</c:v>
                </c:pt>
                <c:pt idx="1006">
                  <c:v>100.8</c:v>
                </c:pt>
                <c:pt idx="1007">
                  <c:v>100.9</c:v>
                </c:pt>
                <c:pt idx="1008">
                  <c:v>101</c:v>
                </c:pt>
                <c:pt idx="1009">
                  <c:v>101.1</c:v>
                </c:pt>
                <c:pt idx="1010">
                  <c:v>101.2</c:v>
                </c:pt>
                <c:pt idx="1011">
                  <c:v>101.3</c:v>
                </c:pt>
                <c:pt idx="1012">
                  <c:v>101.4</c:v>
                </c:pt>
                <c:pt idx="1013">
                  <c:v>101.5</c:v>
                </c:pt>
                <c:pt idx="1014">
                  <c:v>101.6</c:v>
                </c:pt>
                <c:pt idx="1015">
                  <c:v>101.7</c:v>
                </c:pt>
                <c:pt idx="1016">
                  <c:v>101.8</c:v>
                </c:pt>
                <c:pt idx="1017">
                  <c:v>101.9</c:v>
                </c:pt>
                <c:pt idx="1018">
                  <c:v>102</c:v>
                </c:pt>
                <c:pt idx="1019">
                  <c:v>102.1</c:v>
                </c:pt>
                <c:pt idx="1020">
                  <c:v>102.2</c:v>
                </c:pt>
                <c:pt idx="1021">
                  <c:v>102.3</c:v>
                </c:pt>
                <c:pt idx="1022">
                  <c:v>102.4</c:v>
                </c:pt>
                <c:pt idx="1023">
                  <c:v>102.5</c:v>
                </c:pt>
                <c:pt idx="1024">
                  <c:v>102.6</c:v>
                </c:pt>
                <c:pt idx="1025">
                  <c:v>102.7</c:v>
                </c:pt>
                <c:pt idx="1026">
                  <c:v>102.8</c:v>
                </c:pt>
                <c:pt idx="1027">
                  <c:v>102.9</c:v>
                </c:pt>
                <c:pt idx="1028">
                  <c:v>103</c:v>
                </c:pt>
                <c:pt idx="1029">
                  <c:v>103.1</c:v>
                </c:pt>
                <c:pt idx="1030">
                  <c:v>103.2</c:v>
                </c:pt>
                <c:pt idx="1031">
                  <c:v>103.3</c:v>
                </c:pt>
                <c:pt idx="1032">
                  <c:v>103.4</c:v>
                </c:pt>
                <c:pt idx="1033">
                  <c:v>103.5</c:v>
                </c:pt>
                <c:pt idx="1034">
                  <c:v>103.6</c:v>
                </c:pt>
                <c:pt idx="1035">
                  <c:v>103.7</c:v>
                </c:pt>
                <c:pt idx="1036">
                  <c:v>103.8</c:v>
                </c:pt>
                <c:pt idx="1037">
                  <c:v>103.9</c:v>
                </c:pt>
                <c:pt idx="1038">
                  <c:v>104</c:v>
                </c:pt>
                <c:pt idx="1039">
                  <c:v>104.1</c:v>
                </c:pt>
                <c:pt idx="1040">
                  <c:v>104.2</c:v>
                </c:pt>
                <c:pt idx="1041">
                  <c:v>104.3</c:v>
                </c:pt>
                <c:pt idx="1042">
                  <c:v>104.4</c:v>
                </c:pt>
                <c:pt idx="1043">
                  <c:v>104.5</c:v>
                </c:pt>
                <c:pt idx="1044">
                  <c:v>104.6</c:v>
                </c:pt>
                <c:pt idx="1045">
                  <c:v>104.7</c:v>
                </c:pt>
                <c:pt idx="1046">
                  <c:v>104.8</c:v>
                </c:pt>
                <c:pt idx="1047">
                  <c:v>104.9</c:v>
                </c:pt>
                <c:pt idx="1048">
                  <c:v>105</c:v>
                </c:pt>
                <c:pt idx="1049">
                  <c:v>105.1</c:v>
                </c:pt>
                <c:pt idx="1050">
                  <c:v>105.2</c:v>
                </c:pt>
                <c:pt idx="1051">
                  <c:v>105.3</c:v>
                </c:pt>
                <c:pt idx="1052">
                  <c:v>105.4</c:v>
                </c:pt>
                <c:pt idx="1053">
                  <c:v>105.5</c:v>
                </c:pt>
                <c:pt idx="1054">
                  <c:v>105.6</c:v>
                </c:pt>
                <c:pt idx="1055">
                  <c:v>105.7</c:v>
                </c:pt>
                <c:pt idx="1056">
                  <c:v>105.8</c:v>
                </c:pt>
                <c:pt idx="1057">
                  <c:v>105.9</c:v>
                </c:pt>
                <c:pt idx="1058">
                  <c:v>106</c:v>
                </c:pt>
                <c:pt idx="1059">
                  <c:v>106.1</c:v>
                </c:pt>
                <c:pt idx="1060">
                  <c:v>106.2</c:v>
                </c:pt>
                <c:pt idx="1061">
                  <c:v>106.3</c:v>
                </c:pt>
                <c:pt idx="1062">
                  <c:v>106.4</c:v>
                </c:pt>
                <c:pt idx="1063">
                  <c:v>106.5</c:v>
                </c:pt>
                <c:pt idx="1064">
                  <c:v>106.6</c:v>
                </c:pt>
                <c:pt idx="1065">
                  <c:v>106.7</c:v>
                </c:pt>
                <c:pt idx="1066">
                  <c:v>106.8</c:v>
                </c:pt>
                <c:pt idx="1067">
                  <c:v>106.9</c:v>
                </c:pt>
                <c:pt idx="1068">
                  <c:v>107</c:v>
                </c:pt>
                <c:pt idx="1069">
                  <c:v>107.1</c:v>
                </c:pt>
                <c:pt idx="1070">
                  <c:v>107.2</c:v>
                </c:pt>
                <c:pt idx="1071">
                  <c:v>107.3</c:v>
                </c:pt>
                <c:pt idx="1072">
                  <c:v>107.4</c:v>
                </c:pt>
                <c:pt idx="1073">
                  <c:v>107.5</c:v>
                </c:pt>
                <c:pt idx="1074">
                  <c:v>107.6</c:v>
                </c:pt>
                <c:pt idx="1075">
                  <c:v>107.7</c:v>
                </c:pt>
                <c:pt idx="1076">
                  <c:v>107.8</c:v>
                </c:pt>
                <c:pt idx="1077">
                  <c:v>107.9</c:v>
                </c:pt>
                <c:pt idx="1078">
                  <c:v>108</c:v>
                </c:pt>
                <c:pt idx="1079">
                  <c:v>108.1</c:v>
                </c:pt>
                <c:pt idx="1080">
                  <c:v>108.2</c:v>
                </c:pt>
                <c:pt idx="1081">
                  <c:v>108.3</c:v>
                </c:pt>
                <c:pt idx="1082">
                  <c:v>108.4</c:v>
                </c:pt>
                <c:pt idx="1083">
                  <c:v>108.5</c:v>
                </c:pt>
                <c:pt idx="1084">
                  <c:v>108.6</c:v>
                </c:pt>
                <c:pt idx="1085">
                  <c:v>108.7</c:v>
                </c:pt>
                <c:pt idx="1086">
                  <c:v>108.8</c:v>
                </c:pt>
                <c:pt idx="1087">
                  <c:v>108.9</c:v>
                </c:pt>
                <c:pt idx="1088">
                  <c:v>109</c:v>
                </c:pt>
                <c:pt idx="1089">
                  <c:v>109.1</c:v>
                </c:pt>
                <c:pt idx="1090">
                  <c:v>109.2</c:v>
                </c:pt>
                <c:pt idx="1091">
                  <c:v>109.3</c:v>
                </c:pt>
                <c:pt idx="1092">
                  <c:v>109.4</c:v>
                </c:pt>
                <c:pt idx="1093">
                  <c:v>109.5</c:v>
                </c:pt>
                <c:pt idx="1094">
                  <c:v>109.6</c:v>
                </c:pt>
                <c:pt idx="1095">
                  <c:v>109.7</c:v>
                </c:pt>
                <c:pt idx="1096">
                  <c:v>109.8</c:v>
                </c:pt>
                <c:pt idx="1097">
                  <c:v>109.9</c:v>
                </c:pt>
                <c:pt idx="1098">
                  <c:v>110</c:v>
                </c:pt>
                <c:pt idx="1099">
                  <c:v>110.1</c:v>
                </c:pt>
                <c:pt idx="1100">
                  <c:v>110.2</c:v>
                </c:pt>
                <c:pt idx="1101">
                  <c:v>110.3</c:v>
                </c:pt>
                <c:pt idx="1102">
                  <c:v>110.4</c:v>
                </c:pt>
                <c:pt idx="1103">
                  <c:v>110.5</c:v>
                </c:pt>
                <c:pt idx="1104">
                  <c:v>110.6</c:v>
                </c:pt>
                <c:pt idx="1105">
                  <c:v>110.7</c:v>
                </c:pt>
                <c:pt idx="1106">
                  <c:v>110.8</c:v>
                </c:pt>
                <c:pt idx="1107">
                  <c:v>110.9</c:v>
                </c:pt>
                <c:pt idx="1108">
                  <c:v>111</c:v>
                </c:pt>
                <c:pt idx="1109">
                  <c:v>111.1</c:v>
                </c:pt>
                <c:pt idx="1110">
                  <c:v>111.2</c:v>
                </c:pt>
                <c:pt idx="1111">
                  <c:v>111.3</c:v>
                </c:pt>
                <c:pt idx="1112">
                  <c:v>111.4</c:v>
                </c:pt>
                <c:pt idx="1113">
                  <c:v>111.5</c:v>
                </c:pt>
                <c:pt idx="1114">
                  <c:v>111.6</c:v>
                </c:pt>
                <c:pt idx="1115">
                  <c:v>111.7</c:v>
                </c:pt>
                <c:pt idx="1116">
                  <c:v>111.8</c:v>
                </c:pt>
                <c:pt idx="1117">
                  <c:v>111.9</c:v>
                </c:pt>
                <c:pt idx="1118">
                  <c:v>112</c:v>
                </c:pt>
                <c:pt idx="1119">
                  <c:v>112.1</c:v>
                </c:pt>
                <c:pt idx="1120">
                  <c:v>112.2</c:v>
                </c:pt>
                <c:pt idx="1121">
                  <c:v>112.3</c:v>
                </c:pt>
                <c:pt idx="1122">
                  <c:v>112.4</c:v>
                </c:pt>
                <c:pt idx="1123">
                  <c:v>112.5</c:v>
                </c:pt>
                <c:pt idx="1124">
                  <c:v>112.6</c:v>
                </c:pt>
                <c:pt idx="1125">
                  <c:v>112.7</c:v>
                </c:pt>
                <c:pt idx="1126">
                  <c:v>112.8</c:v>
                </c:pt>
                <c:pt idx="1127">
                  <c:v>112.9</c:v>
                </c:pt>
                <c:pt idx="1128">
                  <c:v>113</c:v>
                </c:pt>
                <c:pt idx="1129">
                  <c:v>113.1</c:v>
                </c:pt>
                <c:pt idx="1130">
                  <c:v>113.2</c:v>
                </c:pt>
                <c:pt idx="1131">
                  <c:v>113.3</c:v>
                </c:pt>
                <c:pt idx="1132">
                  <c:v>113.4</c:v>
                </c:pt>
                <c:pt idx="1133">
                  <c:v>113.5</c:v>
                </c:pt>
                <c:pt idx="1134">
                  <c:v>113.6</c:v>
                </c:pt>
                <c:pt idx="1135">
                  <c:v>113.7</c:v>
                </c:pt>
                <c:pt idx="1136">
                  <c:v>113.8</c:v>
                </c:pt>
                <c:pt idx="1137">
                  <c:v>113.9</c:v>
                </c:pt>
                <c:pt idx="1138">
                  <c:v>114</c:v>
                </c:pt>
                <c:pt idx="1139">
                  <c:v>114.1</c:v>
                </c:pt>
                <c:pt idx="1140">
                  <c:v>114.2</c:v>
                </c:pt>
                <c:pt idx="1141">
                  <c:v>114.3</c:v>
                </c:pt>
                <c:pt idx="1142">
                  <c:v>114.4</c:v>
                </c:pt>
                <c:pt idx="1143">
                  <c:v>114.5</c:v>
                </c:pt>
                <c:pt idx="1144">
                  <c:v>114.6</c:v>
                </c:pt>
                <c:pt idx="1145">
                  <c:v>114.7</c:v>
                </c:pt>
                <c:pt idx="1146">
                  <c:v>114.8</c:v>
                </c:pt>
                <c:pt idx="1147">
                  <c:v>114.9</c:v>
                </c:pt>
                <c:pt idx="1148">
                  <c:v>115</c:v>
                </c:pt>
                <c:pt idx="1149">
                  <c:v>115.1</c:v>
                </c:pt>
                <c:pt idx="1150">
                  <c:v>115.2</c:v>
                </c:pt>
                <c:pt idx="1151">
                  <c:v>115.3</c:v>
                </c:pt>
                <c:pt idx="1152">
                  <c:v>115.4</c:v>
                </c:pt>
                <c:pt idx="1153">
                  <c:v>115.5</c:v>
                </c:pt>
                <c:pt idx="1154">
                  <c:v>115.6</c:v>
                </c:pt>
                <c:pt idx="1155">
                  <c:v>115.7</c:v>
                </c:pt>
                <c:pt idx="1156">
                  <c:v>115.8</c:v>
                </c:pt>
                <c:pt idx="1157">
                  <c:v>115.9</c:v>
                </c:pt>
                <c:pt idx="1158">
                  <c:v>116</c:v>
                </c:pt>
                <c:pt idx="1159">
                  <c:v>116.1</c:v>
                </c:pt>
                <c:pt idx="1160">
                  <c:v>116.2</c:v>
                </c:pt>
                <c:pt idx="1161">
                  <c:v>116.3</c:v>
                </c:pt>
                <c:pt idx="1162">
                  <c:v>116.4</c:v>
                </c:pt>
                <c:pt idx="1163">
                  <c:v>116.5</c:v>
                </c:pt>
                <c:pt idx="1164">
                  <c:v>116.6</c:v>
                </c:pt>
                <c:pt idx="1165">
                  <c:v>116.7</c:v>
                </c:pt>
                <c:pt idx="1166">
                  <c:v>116.8</c:v>
                </c:pt>
                <c:pt idx="1167">
                  <c:v>116.9</c:v>
                </c:pt>
                <c:pt idx="1168">
                  <c:v>117</c:v>
                </c:pt>
                <c:pt idx="1169">
                  <c:v>117.1</c:v>
                </c:pt>
                <c:pt idx="1170">
                  <c:v>117.2</c:v>
                </c:pt>
                <c:pt idx="1171">
                  <c:v>117.3</c:v>
                </c:pt>
                <c:pt idx="1172">
                  <c:v>117.4</c:v>
                </c:pt>
                <c:pt idx="1173">
                  <c:v>117.5</c:v>
                </c:pt>
                <c:pt idx="1174">
                  <c:v>117.6</c:v>
                </c:pt>
                <c:pt idx="1175">
                  <c:v>117.7</c:v>
                </c:pt>
                <c:pt idx="1176">
                  <c:v>117.8</c:v>
                </c:pt>
                <c:pt idx="1177">
                  <c:v>117.9</c:v>
                </c:pt>
                <c:pt idx="1178">
                  <c:v>118</c:v>
                </c:pt>
                <c:pt idx="1179">
                  <c:v>118.1</c:v>
                </c:pt>
                <c:pt idx="1180">
                  <c:v>118.2</c:v>
                </c:pt>
                <c:pt idx="1181">
                  <c:v>118.3</c:v>
                </c:pt>
                <c:pt idx="1182">
                  <c:v>118.4</c:v>
                </c:pt>
                <c:pt idx="1183">
                  <c:v>118.5</c:v>
                </c:pt>
                <c:pt idx="1184">
                  <c:v>118.6</c:v>
                </c:pt>
                <c:pt idx="1185">
                  <c:v>118.7</c:v>
                </c:pt>
                <c:pt idx="1186">
                  <c:v>118.8</c:v>
                </c:pt>
                <c:pt idx="1187">
                  <c:v>118.9</c:v>
                </c:pt>
                <c:pt idx="1188">
                  <c:v>119</c:v>
                </c:pt>
                <c:pt idx="1189">
                  <c:v>119.1</c:v>
                </c:pt>
                <c:pt idx="1190">
                  <c:v>119.2</c:v>
                </c:pt>
                <c:pt idx="1191">
                  <c:v>119.3</c:v>
                </c:pt>
                <c:pt idx="1192">
                  <c:v>119.4</c:v>
                </c:pt>
                <c:pt idx="1193">
                  <c:v>119.5</c:v>
                </c:pt>
                <c:pt idx="1194">
                  <c:v>119.6</c:v>
                </c:pt>
                <c:pt idx="1195">
                  <c:v>119.7</c:v>
                </c:pt>
                <c:pt idx="1196">
                  <c:v>119.8</c:v>
                </c:pt>
                <c:pt idx="1197">
                  <c:v>119.9</c:v>
                </c:pt>
                <c:pt idx="1198">
                  <c:v>120</c:v>
                </c:pt>
                <c:pt idx="1199">
                  <c:v>120.1</c:v>
                </c:pt>
                <c:pt idx="1200">
                  <c:v>120.2</c:v>
                </c:pt>
                <c:pt idx="1201">
                  <c:v>120.3</c:v>
                </c:pt>
                <c:pt idx="1202">
                  <c:v>120.4</c:v>
                </c:pt>
                <c:pt idx="1203">
                  <c:v>120.5</c:v>
                </c:pt>
                <c:pt idx="1204">
                  <c:v>120.6</c:v>
                </c:pt>
                <c:pt idx="1205">
                  <c:v>120.7</c:v>
                </c:pt>
                <c:pt idx="1206">
                  <c:v>120.8</c:v>
                </c:pt>
                <c:pt idx="1207">
                  <c:v>120.9</c:v>
                </c:pt>
                <c:pt idx="1208">
                  <c:v>121</c:v>
                </c:pt>
                <c:pt idx="1209">
                  <c:v>121.1</c:v>
                </c:pt>
                <c:pt idx="1210">
                  <c:v>121.2</c:v>
                </c:pt>
                <c:pt idx="1211">
                  <c:v>121.3</c:v>
                </c:pt>
                <c:pt idx="1212">
                  <c:v>121.4</c:v>
                </c:pt>
                <c:pt idx="1213">
                  <c:v>121.5</c:v>
                </c:pt>
                <c:pt idx="1214">
                  <c:v>121.6</c:v>
                </c:pt>
                <c:pt idx="1215">
                  <c:v>121.7</c:v>
                </c:pt>
                <c:pt idx="1216">
                  <c:v>121.8</c:v>
                </c:pt>
                <c:pt idx="1217">
                  <c:v>121.9</c:v>
                </c:pt>
                <c:pt idx="1218">
                  <c:v>122</c:v>
                </c:pt>
                <c:pt idx="1219">
                  <c:v>122.1</c:v>
                </c:pt>
                <c:pt idx="1220">
                  <c:v>122.2</c:v>
                </c:pt>
                <c:pt idx="1221">
                  <c:v>122.3</c:v>
                </c:pt>
                <c:pt idx="1222">
                  <c:v>122.4</c:v>
                </c:pt>
                <c:pt idx="1223">
                  <c:v>122.5</c:v>
                </c:pt>
                <c:pt idx="1224">
                  <c:v>122.6</c:v>
                </c:pt>
                <c:pt idx="1225">
                  <c:v>122.7</c:v>
                </c:pt>
                <c:pt idx="1226">
                  <c:v>122.8</c:v>
                </c:pt>
                <c:pt idx="1227">
                  <c:v>122.9</c:v>
                </c:pt>
                <c:pt idx="1228">
                  <c:v>123</c:v>
                </c:pt>
                <c:pt idx="1229">
                  <c:v>123.1</c:v>
                </c:pt>
                <c:pt idx="1230">
                  <c:v>123.2</c:v>
                </c:pt>
                <c:pt idx="1231">
                  <c:v>123.3</c:v>
                </c:pt>
                <c:pt idx="1232">
                  <c:v>123.4</c:v>
                </c:pt>
                <c:pt idx="1233">
                  <c:v>123.5</c:v>
                </c:pt>
                <c:pt idx="1234">
                  <c:v>123.6</c:v>
                </c:pt>
                <c:pt idx="1235">
                  <c:v>123.7</c:v>
                </c:pt>
                <c:pt idx="1236">
                  <c:v>123.8</c:v>
                </c:pt>
                <c:pt idx="1237">
                  <c:v>123.9</c:v>
                </c:pt>
                <c:pt idx="1238">
                  <c:v>124</c:v>
                </c:pt>
                <c:pt idx="1239">
                  <c:v>124.1</c:v>
                </c:pt>
                <c:pt idx="1240">
                  <c:v>124.2</c:v>
                </c:pt>
                <c:pt idx="1241">
                  <c:v>124.3</c:v>
                </c:pt>
                <c:pt idx="1242">
                  <c:v>124.4</c:v>
                </c:pt>
                <c:pt idx="1243">
                  <c:v>124.5</c:v>
                </c:pt>
                <c:pt idx="1244">
                  <c:v>124.6</c:v>
                </c:pt>
                <c:pt idx="1245">
                  <c:v>124.7</c:v>
                </c:pt>
                <c:pt idx="1246">
                  <c:v>124.8</c:v>
                </c:pt>
                <c:pt idx="1247">
                  <c:v>124.9</c:v>
                </c:pt>
                <c:pt idx="1248">
                  <c:v>125</c:v>
                </c:pt>
                <c:pt idx="1249">
                  <c:v>125.1</c:v>
                </c:pt>
                <c:pt idx="1250">
                  <c:v>125.2</c:v>
                </c:pt>
                <c:pt idx="1251">
                  <c:v>125.3</c:v>
                </c:pt>
                <c:pt idx="1252">
                  <c:v>125.4</c:v>
                </c:pt>
                <c:pt idx="1253">
                  <c:v>125.5</c:v>
                </c:pt>
                <c:pt idx="1254">
                  <c:v>125.6</c:v>
                </c:pt>
                <c:pt idx="1255">
                  <c:v>125.7</c:v>
                </c:pt>
                <c:pt idx="1256">
                  <c:v>125.8</c:v>
                </c:pt>
                <c:pt idx="1257">
                  <c:v>125.9</c:v>
                </c:pt>
                <c:pt idx="1258">
                  <c:v>126</c:v>
                </c:pt>
                <c:pt idx="1259">
                  <c:v>126.1</c:v>
                </c:pt>
                <c:pt idx="1260">
                  <c:v>126.2</c:v>
                </c:pt>
                <c:pt idx="1261">
                  <c:v>126.3</c:v>
                </c:pt>
                <c:pt idx="1262">
                  <c:v>126.4</c:v>
                </c:pt>
                <c:pt idx="1263">
                  <c:v>126.5</c:v>
                </c:pt>
                <c:pt idx="1264">
                  <c:v>126.6</c:v>
                </c:pt>
                <c:pt idx="1265">
                  <c:v>126.7</c:v>
                </c:pt>
                <c:pt idx="1266">
                  <c:v>126.8</c:v>
                </c:pt>
                <c:pt idx="1267">
                  <c:v>126.9</c:v>
                </c:pt>
                <c:pt idx="1268">
                  <c:v>127</c:v>
                </c:pt>
                <c:pt idx="1269">
                  <c:v>127.1</c:v>
                </c:pt>
                <c:pt idx="1270">
                  <c:v>127.2</c:v>
                </c:pt>
                <c:pt idx="1271">
                  <c:v>127.3</c:v>
                </c:pt>
                <c:pt idx="1272">
                  <c:v>127.4</c:v>
                </c:pt>
                <c:pt idx="1273">
                  <c:v>127.5</c:v>
                </c:pt>
                <c:pt idx="1274">
                  <c:v>127.6</c:v>
                </c:pt>
                <c:pt idx="1275">
                  <c:v>127.7</c:v>
                </c:pt>
                <c:pt idx="1276">
                  <c:v>127.8</c:v>
                </c:pt>
                <c:pt idx="1277">
                  <c:v>127.9</c:v>
                </c:pt>
                <c:pt idx="1278">
                  <c:v>128</c:v>
                </c:pt>
                <c:pt idx="1279">
                  <c:v>128.1</c:v>
                </c:pt>
                <c:pt idx="1280">
                  <c:v>128.19999999999999</c:v>
                </c:pt>
                <c:pt idx="1281">
                  <c:v>128.30000000000001</c:v>
                </c:pt>
                <c:pt idx="1282">
                  <c:v>128.4</c:v>
                </c:pt>
                <c:pt idx="1283">
                  <c:v>128.5</c:v>
                </c:pt>
                <c:pt idx="1284">
                  <c:v>128.6</c:v>
                </c:pt>
                <c:pt idx="1285">
                  <c:v>128.69999999999999</c:v>
                </c:pt>
                <c:pt idx="1286">
                  <c:v>128.80000000000001</c:v>
                </c:pt>
                <c:pt idx="1287">
                  <c:v>128.9</c:v>
                </c:pt>
                <c:pt idx="1288">
                  <c:v>129</c:v>
                </c:pt>
                <c:pt idx="1289">
                  <c:v>129.1</c:v>
                </c:pt>
                <c:pt idx="1290">
                  <c:v>129.19999999999999</c:v>
                </c:pt>
                <c:pt idx="1291">
                  <c:v>129.30000000000001</c:v>
                </c:pt>
                <c:pt idx="1292">
                  <c:v>129.4</c:v>
                </c:pt>
                <c:pt idx="1293">
                  <c:v>129.5</c:v>
                </c:pt>
                <c:pt idx="1294">
                  <c:v>129.6</c:v>
                </c:pt>
                <c:pt idx="1295">
                  <c:v>129.69999999999999</c:v>
                </c:pt>
                <c:pt idx="1296">
                  <c:v>129.80000000000001</c:v>
                </c:pt>
                <c:pt idx="1297">
                  <c:v>129.9</c:v>
                </c:pt>
                <c:pt idx="1298">
                  <c:v>130</c:v>
                </c:pt>
                <c:pt idx="1299">
                  <c:v>130.1</c:v>
                </c:pt>
                <c:pt idx="1300">
                  <c:v>130.19999999999999</c:v>
                </c:pt>
                <c:pt idx="1301">
                  <c:v>130.30000000000001</c:v>
                </c:pt>
                <c:pt idx="1302">
                  <c:v>130.4</c:v>
                </c:pt>
                <c:pt idx="1303">
                  <c:v>130.5</c:v>
                </c:pt>
                <c:pt idx="1304">
                  <c:v>130.6</c:v>
                </c:pt>
                <c:pt idx="1305">
                  <c:v>130.69999999999999</c:v>
                </c:pt>
                <c:pt idx="1306">
                  <c:v>130.80000000000001</c:v>
                </c:pt>
                <c:pt idx="1307">
                  <c:v>130.9</c:v>
                </c:pt>
                <c:pt idx="1308">
                  <c:v>131</c:v>
                </c:pt>
                <c:pt idx="1309">
                  <c:v>131.1</c:v>
                </c:pt>
                <c:pt idx="1310">
                  <c:v>131.19999999999999</c:v>
                </c:pt>
                <c:pt idx="1311">
                  <c:v>131.30000000000001</c:v>
                </c:pt>
                <c:pt idx="1312">
                  <c:v>131.4</c:v>
                </c:pt>
                <c:pt idx="1313">
                  <c:v>131.5</c:v>
                </c:pt>
                <c:pt idx="1314">
                  <c:v>131.6</c:v>
                </c:pt>
                <c:pt idx="1315">
                  <c:v>131.69999999999999</c:v>
                </c:pt>
                <c:pt idx="1316">
                  <c:v>131.80000000000001</c:v>
                </c:pt>
                <c:pt idx="1317">
                  <c:v>131.9</c:v>
                </c:pt>
                <c:pt idx="1318">
                  <c:v>132</c:v>
                </c:pt>
                <c:pt idx="1319">
                  <c:v>132.1</c:v>
                </c:pt>
                <c:pt idx="1320">
                  <c:v>132.19999999999999</c:v>
                </c:pt>
                <c:pt idx="1321">
                  <c:v>132.30000000000001</c:v>
                </c:pt>
                <c:pt idx="1322">
                  <c:v>132.4</c:v>
                </c:pt>
                <c:pt idx="1323">
                  <c:v>132.5</c:v>
                </c:pt>
                <c:pt idx="1324">
                  <c:v>132.6</c:v>
                </c:pt>
                <c:pt idx="1325">
                  <c:v>132.69999999999999</c:v>
                </c:pt>
                <c:pt idx="1326">
                  <c:v>132.80000000000001</c:v>
                </c:pt>
                <c:pt idx="1327">
                  <c:v>132.9</c:v>
                </c:pt>
                <c:pt idx="1328">
                  <c:v>133</c:v>
                </c:pt>
                <c:pt idx="1329">
                  <c:v>133.1</c:v>
                </c:pt>
                <c:pt idx="1330">
                  <c:v>133.19999999999999</c:v>
                </c:pt>
                <c:pt idx="1331">
                  <c:v>133.30000000000001</c:v>
                </c:pt>
                <c:pt idx="1332">
                  <c:v>133.4</c:v>
                </c:pt>
                <c:pt idx="1333">
                  <c:v>133.5</c:v>
                </c:pt>
                <c:pt idx="1334">
                  <c:v>133.6</c:v>
                </c:pt>
                <c:pt idx="1335">
                  <c:v>133.69999999999999</c:v>
                </c:pt>
                <c:pt idx="1336">
                  <c:v>133.80000000000001</c:v>
                </c:pt>
                <c:pt idx="1337">
                  <c:v>133.9</c:v>
                </c:pt>
                <c:pt idx="1338">
                  <c:v>134</c:v>
                </c:pt>
                <c:pt idx="1339">
                  <c:v>134.1</c:v>
                </c:pt>
                <c:pt idx="1340">
                  <c:v>134.19999999999999</c:v>
                </c:pt>
                <c:pt idx="1341">
                  <c:v>134.30000000000001</c:v>
                </c:pt>
                <c:pt idx="1342">
                  <c:v>134.4</c:v>
                </c:pt>
                <c:pt idx="1343">
                  <c:v>134.5</c:v>
                </c:pt>
                <c:pt idx="1344">
                  <c:v>134.6</c:v>
                </c:pt>
                <c:pt idx="1345">
                  <c:v>134.69999999999999</c:v>
                </c:pt>
                <c:pt idx="1346">
                  <c:v>134.80000000000001</c:v>
                </c:pt>
                <c:pt idx="1347">
                  <c:v>134.9</c:v>
                </c:pt>
                <c:pt idx="1348">
                  <c:v>135</c:v>
                </c:pt>
                <c:pt idx="1349">
                  <c:v>135.1</c:v>
                </c:pt>
                <c:pt idx="1350">
                  <c:v>135.19999999999999</c:v>
                </c:pt>
                <c:pt idx="1351">
                  <c:v>135.30000000000001</c:v>
                </c:pt>
                <c:pt idx="1352">
                  <c:v>135.4</c:v>
                </c:pt>
                <c:pt idx="1353">
                  <c:v>135.5</c:v>
                </c:pt>
                <c:pt idx="1354">
                  <c:v>135.6</c:v>
                </c:pt>
                <c:pt idx="1355">
                  <c:v>135.69999999999999</c:v>
                </c:pt>
                <c:pt idx="1356">
                  <c:v>135.80000000000001</c:v>
                </c:pt>
                <c:pt idx="1357">
                  <c:v>135.9</c:v>
                </c:pt>
                <c:pt idx="1358">
                  <c:v>136</c:v>
                </c:pt>
                <c:pt idx="1359">
                  <c:v>136.1</c:v>
                </c:pt>
                <c:pt idx="1360">
                  <c:v>136.19999999999999</c:v>
                </c:pt>
                <c:pt idx="1361">
                  <c:v>136.30000000000001</c:v>
                </c:pt>
                <c:pt idx="1362">
                  <c:v>136.4</c:v>
                </c:pt>
                <c:pt idx="1363">
                  <c:v>136.5</c:v>
                </c:pt>
                <c:pt idx="1364">
                  <c:v>136.6</c:v>
                </c:pt>
                <c:pt idx="1365">
                  <c:v>136.69999999999999</c:v>
                </c:pt>
                <c:pt idx="1366">
                  <c:v>136.80000000000001</c:v>
                </c:pt>
                <c:pt idx="1367">
                  <c:v>136.9</c:v>
                </c:pt>
                <c:pt idx="1368">
                  <c:v>137</c:v>
                </c:pt>
                <c:pt idx="1369">
                  <c:v>137.1</c:v>
                </c:pt>
                <c:pt idx="1370">
                  <c:v>137.19999999999999</c:v>
                </c:pt>
                <c:pt idx="1371">
                  <c:v>137.30000000000001</c:v>
                </c:pt>
                <c:pt idx="1372">
                  <c:v>137.4</c:v>
                </c:pt>
                <c:pt idx="1373">
                  <c:v>137.5</c:v>
                </c:pt>
                <c:pt idx="1374">
                  <c:v>137.6</c:v>
                </c:pt>
                <c:pt idx="1375">
                  <c:v>137.69999999999999</c:v>
                </c:pt>
                <c:pt idx="1376">
                  <c:v>137.80000000000001</c:v>
                </c:pt>
                <c:pt idx="1377">
                  <c:v>137.9</c:v>
                </c:pt>
                <c:pt idx="1378">
                  <c:v>138</c:v>
                </c:pt>
                <c:pt idx="1379">
                  <c:v>138.1</c:v>
                </c:pt>
                <c:pt idx="1380">
                  <c:v>138.19999999999999</c:v>
                </c:pt>
                <c:pt idx="1381">
                  <c:v>138.30000000000001</c:v>
                </c:pt>
                <c:pt idx="1382">
                  <c:v>138.4</c:v>
                </c:pt>
                <c:pt idx="1383">
                  <c:v>138.5</c:v>
                </c:pt>
                <c:pt idx="1384">
                  <c:v>138.6</c:v>
                </c:pt>
                <c:pt idx="1385">
                  <c:v>138.69999999999999</c:v>
                </c:pt>
                <c:pt idx="1386">
                  <c:v>138.80000000000001</c:v>
                </c:pt>
                <c:pt idx="1387">
                  <c:v>138.9</c:v>
                </c:pt>
                <c:pt idx="1388">
                  <c:v>139</c:v>
                </c:pt>
                <c:pt idx="1389">
                  <c:v>139.1</c:v>
                </c:pt>
                <c:pt idx="1390">
                  <c:v>139.19999999999999</c:v>
                </c:pt>
                <c:pt idx="1391">
                  <c:v>139.30000000000001</c:v>
                </c:pt>
                <c:pt idx="1392">
                  <c:v>139.4</c:v>
                </c:pt>
                <c:pt idx="1393">
                  <c:v>139.5</c:v>
                </c:pt>
                <c:pt idx="1394">
                  <c:v>139.6</c:v>
                </c:pt>
                <c:pt idx="1395">
                  <c:v>139.69999999999999</c:v>
                </c:pt>
                <c:pt idx="1396">
                  <c:v>139.80000000000001</c:v>
                </c:pt>
                <c:pt idx="1397">
                  <c:v>139.9</c:v>
                </c:pt>
                <c:pt idx="1398">
                  <c:v>140</c:v>
                </c:pt>
                <c:pt idx="1399">
                  <c:v>140.1</c:v>
                </c:pt>
                <c:pt idx="1400">
                  <c:v>140.19999999999999</c:v>
                </c:pt>
                <c:pt idx="1401">
                  <c:v>140.30000000000001</c:v>
                </c:pt>
                <c:pt idx="1402">
                  <c:v>140.4</c:v>
                </c:pt>
                <c:pt idx="1403">
                  <c:v>140.5</c:v>
                </c:pt>
                <c:pt idx="1404">
                  <c:v>140.6</c:v>
                </c:pt>
                <c:pt idx="1405">
                  <c:v>140.69999999999999</c:v>
                </c:pt>
                <c:pt idx="1406">
                  <c:v>140.80000000000001</c:v>
                </c:pt>
                <c:pt idx="1407">
                  <c:v>140.9</c:v>
                </c:pt>
                <c:pt idx="1408">
                  <c:v>141</c:v>
                </c:pt>
                <c:pt idx="1409">
                  <c:v>141.1</c:v>
                </c:pt>
                <c:pt idx="1410">
                  <c:v>141.19999999999999</c:v>
                </c:pt>
                <c:pt idx="1411">
                  <c:v>141.30000000000001</c:v>
                </c:pt>
                <c:pt idx="1412">
                  <c:v>141.4</c:v>
                </c:pt>
                <c:pt idx="1413">
                  <c:v>141.5</c:v>
                </c:pt>
                <c:pt idx="1414">
                  <c:v>141.6</c:v>
                </c:pt>
                <c:pt idx="1415">
                  <c:v>141.69999999999999</c:v>
                </c:pt>
                <c:pt idx="1416">
                  <c:v>141.80000000000001</c:v>
                </c:pt>
                <c:pt idx="1417">
                  <c:v>141.9</c:v>
                </c:pt>
                <c:pt idx="1418">
                  <c:v>142</c:v>
                </c:pt>
                <c:pt idx="1419">
                  <c:v>142.1</c:v>
                </c:pt>
                <c:pt idx="1420">
                  <c:v>142.19999999999999</c:v>
                </c:pt>
                <c:pt idx="1421">
                  <c:v>142.30000000000001</c:v>
                </c:pt>
                <c:pt idx="1422">
                  <c:v>142.4</c:v>
                </c:pt>
                <c:pt idx="1423">
                  <c:v>142.5</c:v>
                </c:pt>
                <c:pt idx="1424">
                  <c:v>142.6</c:v>
                </c:pt>
                <c:pt idx="1425">
                  <c:v>142.69999999999999</c:v>
                </c:pt>
                <c:pt idx="1426">
                  <c:v>142.80000000000001</c:v>
                </c:pt>
                <c:pt idx="1427">
                  <c:v>142.9</c:v>
                </c:pt>
                <c:pt idx="1428">
                  <c:v>143</c:v>
                </c:pt>
                <c:pt idx="1429">
                  <c:v>143.1</c:v>
                </c:pt>
                <c:pt idx="1430">
                  <c:v>143.19999999999999</c:v>
                </c:pt>
                <c:pt idx="1431">
                  <c:v>143.30000000000001</c:v>
                </c:pt>
                <c:pt idx="1432">
                  <c:v>143.4</c:v>
                </c:pt>
                <c:pt idx="1433">
                  <c:v>143.5</c:v>
                </c:pt>
                <c:pt idx="1434">
                  <c:v>143.6</c:v>
                </c:pt>
                <c:pt idx="1435">
                  <c:v>143.69999999999999</c:v>
                </c:pt>
                <c:pt idx="1436">
                  <c:v>143.80000000000001</c:v>
                </c:pt>
                <c:pt idx="1437">
                  <c:v>143.9</c:v>
                </c:pt>
                <c:pt idx="1438">
                  <c:v>144</c:v>
                </c:pt>
                <c:pt idx="1439">
                  <c:v>144.1</c:v>
                </c:pt>
                <c:pt idx="1440">
                  <c:v>144.19999999999999</c:v>
                </c:pt>
                <c:pt idx="1441">
                  <c:v>144.30000000000001</c:v>
                </c:pt>
                <c:pt idx="1442">
                  <c:v>144.4</c:v>
                </c:pt>
                <c:pt idx="1443">
                  <c:v>144.5</c:v>
                </c:pt>
                <c:pt idx="1444">
                  <c:v>144.6</c:v>
                </c:pt>
                <c:pt idx="1445">
                  <c:v>144.69999999999999</c:v>
                </c:pt>
                <c:pt idx="1446">
                  <c:v>144.80000000000001</c:v>
                </c:pt>
                <c:pt idx="1447">
                  <c:v>144.9</c:v>
                </c:pt>
                <c:pt idx="1448">
                  <c:v>145</c:v>
                </c:pt>
                <c:pt idx="1449">
                  <c:v>145.1</c:v>
                </c:pt>
                <c:pt idx="1450">
                  <c:v>145.19999999999999</c:v>
                </c:pt>
                <c:pt idx="1451">
                  <c:v>145.30000000000001</c:v>
                </c:pt>
                <c:pt idx="1452">
                  <c:v>145.4</c:v>
                </c:pt>
                <c:pt idx="1453">
                  <c:v>145.5</c:v>
                </c:pt>
                <c:pt idx="1454">
                  <c:v>145.6</c:v>
                </c:pt>
                <c:pt idx="1455">
                  <c:v>145.69999999999999</c:v>
                </c:pt>
                <c:pt idx="1456">
                  <c:v>145.80000000000001</c:v>
                </c:pt>
                <c:pt idx="1457">
                  <c:v>145.9</c:v>
                </c:pt>
                <c:pt idx="1458">
                  <c:v>146</c:v>
                </c:pt>
                <c:pt idx="1459">
                  <c:v>146.1</c:v>
                </c:pt>
                <c:pt idx="1460">
                  <c:v>146.19999999999999</c:v>
                </c:pt>
                <c:pt idx="1461">
                  <c:v>146.30000000000001</c:v>
                </c:pt>
                <c:pt idx="1462">
                  <c:v>146.4</c:v>
                </c:pt>
                <c:pt idx="1463">
                  <c:v>146.5</c:v>
                </c:pt>
                <c:pt idx="1464">
                  <c:v>146.6</c:v>
                </c:pt>
                <c:pt idx="1465">
                  <c:v>146.69999999999999</c:v>
                </c:pt>
                <c:pt idx="1466">
                  <c:v>146.80000000000001</c:v>
                </c:pt>
                <c:pt idx="1467">
                  <c:v>146.9</c:v>
                </c:pt>
                <c:pt idx="1468">
                  <c:v>147</c:v>
                </c:pt>
                <c:pt idx="1469">
                  <c:v>147.1</c:v>
                </c:pt>
                <c:pt idx="1470">
                  <c:v>147.19999999999999</c:v>
                </c:pt>
                <c:pt idx="1471">
                  <c:v>147.30000000000001</c:v>
                </c:pt>
                <c:pt idx="1472">
                  <c:v>147.4</c:v>
                </c:pt>
                <c:pt idx="1473">
                  <c:v>147.5</c:v>
                </c:pt>
                <c:pt idx="1474">
                  <c:v>147.6</c:v>
                </c:pt>
                <c:pt idx="1475">
                  <c:v>147.69999999999999</c:v>
                </c:pt>
                <c:pt idx="1476">
                  <c:v>147.80000000000001</c:v>
                </c:pt>
                <c:pt idx="1477">
                  <c:v>147.9</c:v>
                </c:pt>
                <c:pt idx="1478">
                  <c:v>148</c:v>
                </c:pt>
                <c:pt idx="1479">
                  <c:v>148.1</c:v>
                </c:pt>
                <c:pt idx="1480">
                  <c:v>148.19999999999999</c:v>
                </c:pt>
                <c:pt idx="1481">
                  <c:v>148.30000000000001</c:v>
                </c:pt>
                <c:pt idx="1482">
                  <c:v>148.4</c:v>
                </c:pt>
                <c:pt idx="1483">
                  <c:v>148.5</c:v>
                </c:pt>
                <c:pt idx="1484">
                  <c:v>148.6</c:v>
                </c:pt>
                <c:pt idx="1485">
                  <c:v>148.69999999999999</c:v>
                </c:pt>
                <c:pt idx="1486">
                  <c:v>148.80000000000001</c:v>
                </c:pt>
                <c:pt idx="1487">
                  <c:v>148.9</c:v>
                </c:pt>
                <c:pt idx="1488">
                  <c:v>149</c:v>
                </c:pt>
                <c:pt idx="1489">
                  <c:v>149.1</c:v>
                </c:pt>
                <c:pt idx="1490">
                  <c:v>149.19999999999999</c:v>
                </c:pt>
                <c:pt idx="1491">
                  <c:v>149.30000000000001</c:v>
                </c:pt>
                <c:pt idx="1492">
                  <c:v>149.4</c:v>
                </c:pt>
                <c:pt idx="1493">
                  <c:v>149.5</c:v>
                </c:pt>
                <c:pt idx="1494">
                  <c:v>149.6</c:v>
                </c:pt>
                <c:pt idx="1495">
                  <c:v>149.69999999999999</c:v>
                </c:pt>
                <c:pt idx="1496">
                  <c:v>149.80000000000001</c:v>
                </c:pt>
                <c:pt idx="1497">
                  <c:v>149.9</c:v>
                </c:pt>
                <c:pt idx="1498">
                  <c:v>150</c:v>
                </c:pt>
                <c:pt idx="1499">
                  <c:v>150.1</c:v>
                </c:pt>
                <c:pt idx="1500">
                  <c:v>150.19999999999999</c:v>
                </c:pt>
                <c:pt idx="1501">
                  <c:v>150.30000000000001</c:v>
                </c:pt>
                <c:pt idx="1502">
                  <c:v>150.4</c:v>
                </c:pt>
                <c:pt idx="1503">
                  <c:v>150.5</c:v>
                </c:pt>
                <c:pt idx="1504">
                  <c:v>150.6</c:v>
                </c:pt>
                <c:pt idx="1505">
                  <c:v>150.69999999999999</c:v>
                </c:pt>
                <c:pt idx="1506">
                  <c:v>150.80000000000001</c:v>
                </c:pt>
                <c:pt idx="1507">
                  <c:v>150.9</c:v>
                </c:pt>
                <c:pt idx="1508">
                  <c:v>151</c:v>
                </c:pt>
                <c:pt idx="1509">
                  <c:v>151.1</c:v>
                </c:pt>
                <c:pt idx="1510">
                  <c:v>151.19999999999999</c:v>
                </c:pt>
                <c:pt idx="1511">
                  <c:v>151.30000000000001</c:v>
                </c:pt>
                <c:pt idx="1512">
                  <c:v>151.4</c:v>
                </c:pt>
                <c:pt idx="1513">
                  <c:v>151.5</c:v>
                </c:pt>
                <c:pt idx="1514">
                  <c:v>151.6</c:v>
                </c:pt>
                <c:pt idx="1515">
                  <c:v>151.69999999999999</c:v>
                </c:pt>
                <c:pt idx="1516">
                  <c:v>151.80000000000001</c:v>
                </c:pt>
                <c:pt idx="1517">
                  <c:v>151.9</c:v>
                </c:pt>
                <c:pt idx="1518">
                  <c:v>152</c:v>
                </c:pt>
                <c:pt idx="1519">
                  <c:v>152.1</c:v>
                </c:pt>
                <c:pt idx="1520">
                  <c:v>152.19999999999999</c:v>
                </c:pt>
                <c:pt idx="1521">
                  <c:v>152.30000000000001</c:v>
                </c:pt>
                <c:pt idx="1522">
                  <c:v>152.4</c:v>
                </c:pt>
                <c:pt idx="1523">
                  <c:v>152.5</c:v>
                </c:pt>
                <c:pt idx="1524">
                  <c:v>152.6</c:v>
                </c:pt>
                <c:pt idx="1525">
                  <c:v>152.69999999999999</c:v>
                </c:pt>
                <c:pt idx="1526">
                  <c:v>152.80000000000001</c:v>
                </c:pt>
                <c:pt idx="1527">
                  <c:v>152.9</c:v>
                </c:pt>
                <c:pt idx="1528">
                  <c:v>153</c:v>
                </c:pt>
                <c:pt idx="1529">
                  <c:v>153.1</c:v>
                </c:pt>
                <c:pt idx="1530">
                  <c:v>153.19999999999999</c:v>
                </c:pt>
                <c:pt idx="1531">
                  <c:v>153.30000000000001</c:v>
                </c:pt>
                <c:pt idx="1532">
                  <c:v>153.4</c:v>
                </c:pt>
                <c:pt idx="1533">
                  <c:v>153.5</c:v>
                </c:pt>
                <c:pt idx="1534">
                  <c:v>153.6</c:v>
                </c:pt>
                <c:pt idx="1535">
                  <c:v>153.69999999999999</c:v>
                </c:pt>
                <c:pt idx="1536">
                  <c:v>153.80000000000001</c:v>
                </c:pt>
                <c:pt idx="1537">
                  <c:v>153.9</c:v>
                </c:pt>
                <c:pt idx="1538">
                  <c:v>154</c:v>
                </c:pt>
                <c:pt idx="1539">
                  <c:v>154.1</c:v>
                </c:pt>
                <c:pt idx="1540">
                  <c:v>154.19999999999999</c:v>
                </c:pt>
                <c:pt idx="1541">
                  <c:v>154.30000000000001</c:v>
                </c:pt>
                <c:pt idx="1542">
                  <c:v>154.4</c:v>
                </c:pt>
                <c:pt idx="1543">
                  <c:v>154.5</c:v>
                </c:pt>
                <c:pt idx="1544">
                  <c:v>154.6</c:v>
                </c:pt>
                <c:pt idx="1545">
                  <c:v>154.69999999999999</c:v>
                </c:pt>
                <c:pt idx="1546">
                  <c:v>154.80000000000001</c:v>
                </c:pt>
                <c:pt idx="1547">
                  <c:v>154.9</c:v>
                </c:pt>
                <c:pt idx="1548">
                  <c:v>155</c:v>
                </c:pt>
                <c:pt idx="1549">
                  <c:v>155.1</c:v>
                </c:pt>
                <c:pt idx="1550">
                  <c:v>155.19999999999999</c:v>
                </c:pt>
                <c:pt idx="1551">
                  <c:v>155.30000000000001</c:v>
                </c:pt>
                <c:pt idx="1552">
                  <c:v>155.4</c:v>
                </c:pt>
                <c:pt idx="1553">
                  <c:v>155.5</c:v>
                </c:pt>
                <c:pt idx="1554">
                  <c:v>155.6</c:v>
                </c:pt>
                <c:pt idx="1555">
                  <c:v>155.69999999999999</c:v>
                </c:pt>
                <c:pt idx="1556">
                  <c:v>155.80000000000001</c:v>
                </c:pt>
                <c:pt idx="1557">
                  <c:v>155.9</c:v>
                </c:pt>
                <c:pt idx="1558">
                  <c:v>156</c:v>
                </c:pt>
                <c:pt idx="1559">
                  <c:v>156.1</c:v>
                </c:pt>
                <c:pt idx="1560">
                  <c:v>156.19999999999999</c:v>
                </c:pt>
                <c:pt idx="1561">
                  <c:v>156.30000000000001</c:v>
                </c:pt>
                <c:pt idx="1562">
                  <c:v>156.4</c:v>
                </c:pt>
                <c:pt idx="1563">
                  <c:v>156.5</c:v>
                </c:pt>
                <c:pt idx="1564">
                  <c:v>156.6</c:v>
                </c:pt>
                <c:pt idx="1565">
                  <c:v>156.69999999999999</c:v>
                </c:pt>
                <c:pt idx="1566">
                  <c:v>156.80000000000001</c:v>
                </c:pt>
                <c:pt idx="1567">
                  <c:v>156.9</c:v>
                </c:pt>
                <c:pt idx="1568">
                  <c:v>157</c:v>
                </c:pt>
                <c:pt idx="1569">
                  <c:v>157.1</c:v>
                </c:pt>
                <c:pt idx="1570">
                  <c:v>157.19999999999999</c:v>
                </c:pt>
                <c:pt idx="1571">
                  <c:v>157.30000000000001</c:v>
                </c:pt>
                <c:pt idx="1572">
                  <c:v>157.4</c:v>
                </c:pt>
                <c:pt idx="1573">
                  <c:v>157.5</c:v>
                </c:pt>
                <c:pt idx="1574">
                  <c:v>157.6</c:v>
                </c:pt>
                <c:pt idx="1575">
                  <c:v>157.69999999999999</c:v>
                </c:pt>
                <c:pt idx="1576">
                  <c:v>157.80000000000001</c:v>
                </c:pt>
                <c:pt idx="1577">
                  <c:v>157.9</c:v>
                </c:pt>
                <c:pt idx="1578">
                  <c:v>158</c:v>
                </c:pt>
                <c:pt idx="1579">
                  <c:v>158.1</c:v>
                </c:pt>
                <c:pt idx="1580">
                  <c:v>158.19999999999999</c:v>
                </c:pt>
                <c:pt idx="1581">
                  <c:v>158.30000000000001</c:v>
                </c:pt>
                <c:pt idx="1582">
                  <c:v>158.4</c:v>
                </c:pt>
                <c:pt idx="1583">
                  <c:v>158.5</c:v>
                </c:pt>
                <c:pt idx="1584">
                  <c:v>158.6</c:v>
                </c:pt>
                <c:pt idx="1585">
                  <c:v>158.69999999999999</c:v>
                </c:pt>
                <c:pt idx="1586">
                  <c:v>158.80000000000001</c:v>
                </c:pt>
                <c:pt idx="1587">
                  <c:v>158.9</c:v>
                </c:pt>
                <c:pt idx="1588">
                  <c:v>159</c:v>
                </c:pt>
                <c:pt idx="1589">
                  <c:v>159.1</c:v>
                </c:pt>
                <c:pt idx="1590">
                  <c:v>159.19999999999999</c:v>
                </c:pt>
                <c:pt idx="1591">
                  <c:v>159.30000000000001</c:v>
                </c:pt>
                <c:pt idx="1592">
                  <c:v>159.4</c:v>
                </c:pt>
                <c:pt idx="1593">
                  <c:v>159.5</c:v>
                </c:pt>
                <c:pt idx="1594">
                  <c:v>159.6</c:v>
                </c:pt>
                <c:pt idx="1595">
                  <c:v>159.69999999999999</c:v>
                </c:pt>
                <c:pt idx="1596">
                  <c:v>159.80000000000001</c:v>
                </c:pt>
                <c:pt idx="1597">
                  <c:v>159.9</c:v>
                </c:pt>
                <c:pt idx="1598">
                  <c:v>160</c:v>
                </c:pt>
                <c:pt idx="1599">
                  <c:v>160.1</c:v>
                </c:pt>
                <c:pt idx="1600">
                  <c:v>160.19999999999999</c:v>
                </c:pt>
                <c:pt idx="1601">
                  <c:v>160.30000000000001</c:v>
                </c:pt>
                <c:pt idx="1602">
                  <c:v>160.4</c:v>
                </c:pt>
                <c:pt idx="1603">
                  <c:v>160.5</c:v>
                </c:pt>
                <c:pt idx="1604">
                  <c:v>160.6</c:v>
                </c:pt>
                <c:pt idx="1605">
                  <c:v>160.69999999999999</c:v>
                </c:pt>
                <c:pt idx="1606">
                  <c:v>160.80000000000001</c:v>
                </c:pt>
                <c:pt idx="1607">
                  <c:v>160.9</c:v>
                </c:pt>
                <c:pt idx="1608">
                  <c:v>161</c:v>
                </c:pt>
                <c:pt idx="1609">
                  <c:v>161.1</c:v>
                </c:pt>
                <c:pt idx="1610">
                  <c:v>161.19999999999999</c:v>
                </c:pt>
                <c:pt idx="1611">
                  <c:v>161.30000000000001</c:v>
                </c:pt>
                <c:pt idx="1612">
                  <c:v>161.4</c:v>
                </c:pt>
                <c:pt idx="1613">
                  <c:v>161.5</c:v>
                </c:pt>
                <c:pt idx="1614">
                  <c:v>161.6</c:v>
                </c:pt>
                <c:pt idx="1615">
                  <c:v>161.69999999999999</c:v>
                </c:pt>
                <c:pt idx="1616">
                  <c:v>161.80000000000001</c:v>
                </c:pt>
                <c:pt idx="1617">
                  <c:v>161.9</c:v>
                </c:pt>
                <c:pt idx="1618">
                  <c:v>162</c:v>
                </c:pt>
                <c:pt idx="1619">
                  <c:v>162.1</c:v>
                </c:pt>
                <c:pt idx="1620">
                  <c:v>162.19999999999999</c:v>
                </c:pt>
                <c:pt idx="1621">
                  <c:v>162.30000000000001</c:v>
                </c:pt>
                <c:pt idx="1622">
                  <c:v>162.4</c:v>
                </c:pt>
                <c:pt idx="1623">
                  <c:v>162.5</c:v>
                </c:pt>
                <c:pt idx="1624">
                  <c:v>162.6</c:v>
                </c:pt>
                <c:pt idx="1625">
                  <c:v>162.69999999999999</c:v>
                </c:pt>
                <c:pt idx="1626">
                  <c:v>162.80000000000001</c:v>
                </c:pt>
                <c:pt idx="1627">
                  <c:v>162.9</c:v>
                </c:pt>
                <c:pt idx="1628">
                  <c:v>163</c:v>
                </c:pt>
                <c:pt idx="1629">
                  <c:v>163.1</c:v>
                </c:pt>
                <c:pt idx="1630">
                  <c:v>163.19999999999999</c:v>
                </c:pt>
                <c:pt idx="1631">
                  <c:v>163.30000000000001</c:v>
                </c:pt>
                <c:pt idx="1632">
                  <c:v>163.4</c:v>
                </c:pt>
                <c:pt idx="1633">
                  <c:v>163.5</c:v>
                </c:pt>
                <c:pt idx="1634">
                  <c:v>163.6</c:v>
                </c:pt>
                <c:pt idx="1635">
                  <c:v>163.69999999999999</c:v>
                </c:pt>
                <c:pt idx="1636">
                  <c:v>163.80000000000001</c:v>
                </c:pt>
                <c:pt idx="1637">
                  <c:v>163.9</c:v>
                </c:pt>
                <c:pt idx="1638">
                  <c:v>164</c:v>
                </c:pt>
                <c:pt idx="1639">
                  <c:v>164.1</c:v>
                </c:pt>
                <c:pt idx="1640">
                  <c:v>164.2</c:v>
                </c:pt>
                <c:pt idx="1641">
                  <c:v>164.3</c:v>
                </c:pt>
                <c:pt idx="1642">
                  <c:v>164.4</c:v>
                </c:pt>
                <c:pt idx="1643">
                  <c:v>164.5</c:v>
                </c:pt>
                <c:pt idx="1644">
                  <c:v>164.6</c:v>
                </c:pt>
                <c:pt idx="1645">
                  <c:v>164.7</c:v>
                </c:pt>
                <c:pt idx="1646">
                  <c:v>164.8</c:v>
                </c:pt>
                <c:pt idx="1647">
                  <c:v>164.9</c:v>
                </c:pt>
                <c:pt idx="1648">
                  <c:v>165</c:v>
                </c:pt>
                <c:pt idx="1649">
                  <c:v>165.1</c:v>
                </c:pt>
                <c:pt idx="1650">
                  <c:v>165.2</c:v>
                </c:pt>
                <c:pt idx="1651">
                  <c:v>165.3</c:v>
                </c:pt>
                <c:pt idx="1652">
                  <c:v>165.4</c:v>
                </c:pt>
                <c:pt idx="1653">
                  <c:v>165.5</c:v>
                </c:pt>
                <c:pt idx="1654">
                  <c:v>165.6</c:v>
                </c:pt>
                <c:pt idx="1655">
                  <c:v>165.7</c:v>
                </c:pt>
                <c:pt idx="1656">
                  <c:v>165.8</c:v>
                </c:pt>
                <c:pt idx="1657">
                  <c:v>165.9</c:v>
                </c:pt>
                <c:pt idx="1658">
                  <c:v>166</c:v>
                </c:pt>
                <c:pt idx="1659">
                  <c:v>166.1</c:v>
                </c:pt>
                <c:pt idx="1660">
                  <c:v>166.2</c:v>
                </c:pt>
                <c:pt idx="1661">
                  <c:v>166.3</c:v>
                </c:pt>
                <c:pt idx="1662">
                  <c:v>166.4</c:v>
                </c:pt>
                <c:pt idx="1663">
                  <c:v>166.5</c:v>
                </c:pt>
                <c:pt idx="1664">
                  <c:v>166.6</c:v>
                </c:pt>
                <c:pt idx="1665">
                  <c:v>166.7</c:v>
                </c:pt>
                <c:pt idx="1666">
                  <c:v>166.8</c:v>
                </c:pt>
                <c:pt idx="1667">
                  <c:v>166.9</c:v>
                </c:pt>
                <c:pt idx="1668">
                  <c:v>167</c:v>
                </c:pt>
                <c:pt idx="1669">
                  <c:v>167.1</c:v>
                </c:pt>
                <c:pt idx="1670">
                  <c:v>167.2</c:v>
                </c:pt>
                <c:pt idx="1671">
                  <c:v>167.3</c:v>
                </c:pt>
                <c:pt idx="1672">
                  <c:v>167.4</c:v>
                </c:pt>
                <c:pt idx="1673">
                  <c:v>167.5</c:v>
                </c:pt>
                <c:pt idx="1674">
                  <c:v>167.6</c:v>
                </c:pt>
                <c:pt idx="1675">
                  <c:v>167.7</c:v>
                </c:pt>
                <c:pt idx="1676">
                  <c:v>167.8</c:v>
                </c:pt>
                <c:pt idx="1677">
                  <c:v>167.9</c:v>
                </c:pt>
                <c:pt idx="1678">
                  <c:v>168</c:v>
                </c:pt>
                <c:pt idx="1679">
                  <c:v>168.1</c:v>
                </c:pt>
                <c:pt idx="1680">
                  <c:v>168.2</c:v>
                </c:pt>
                <c:pt idx="1681">
                  <c:v>168.3</c:v>
                </c:pt>
                <c:pt idx="1682">
                  <c:v>168.4</c:v>
                </c:pt>
                <c:pt idx="1683">
                  <c:v>168.5</c:v>
                </c:pt>
                <c:pt idx="1684">
                  <c:v>168.6</c:v>
                </c:pt>
                <c:pt idx="1685">
                  <c:v>168.7</c:v>
                </c:pt>
                <c:pt idx="1686">
                  <c:v>168.8</c:v>
                </c:pt>
                <c:pt idx="1687">
                  <c:v>168.9</c:v>
                </c:pt>
                <c:pt idx="1688">
                  <c:v>169</c:v>
                </c:pt>
                <c:pt idx="1689">
                  <c:v>169.1</c:v>
                </c:pt>
                <c:pt idx="1690">
                  <c:v>169.2</c:v>
                </c:pt>
                <c:pt idx="1691">
                  <c:v>169.3</c:v>
                </c:pt>
                <c:pt idx="1692">
                  <c:v>169.4</c:v>
                </c:pt>
                <c:pt idx="1693">
                  <c:v>169.5</c:v>
                </c:pt>
                <c:pt idx="1694">
                  <c:v>169.6</c:v>
                </c:pt>
                <c:pt idx="1695">
                  <c:v>169.7</c:v>
                </c:pt>
                <c:pt idx="1696">
                  <c:v>169.8</c:v>
                </c:pt>
                <c:pt idx="1697">
                  <c:v>169.9</c:v>
                </c:pt>
                <c:pt idx="1698">
                  <c:v>170</c:v>
                </c:pt>
                <c:pt idx="1699">
                  <c:v>170.1</c:v>
                </c:pt>
                <c:pt idx="1700">
                  <c:v>170.2</c:v>
                </c:pt>
                <c:pt idx="1701">
                  <c:v>170.3</c:v>
                </c:pt>
                <c:pt idx="1702">
                  <c:v>170.4</c:v>
                </c:pt>
                <c:pt idx="1703">
                  <c:v>170.5</c:v>
                </c:pt>
                <c:pt idx="1704">
                  <c:v>170.6</c:v>
                </c:pt>
                <c:pt idx="1705">
                  <c:v>170.7</c:v>
                </c:pt>
                <c:pt idx="1706">
                  <c:v>170.8</c:v>
                </c:pt>
                <c:pt idx="1707">
                  <c:v>170.9</c:v>
                </c:pt>
                <c:pt idx="1708">
                  <c:v>171</c:v>
                </c:pt>
                <c:pt idx="1709">
                  <c:v>171.1</c:v>
                </c:pt>
                <c:pt idx="1710">
                  <c:v>171.2</c:v>
                </c:pt>
                <c:pt idx="1711">
                  <c:v>171.3</c:v>
                </c:pt>
                <c:pt idx="1712">
                  <c:v>171.4</c:v>
                </c:pt>
                <c:pt idx="1713">
                  <c:v>171.5</c:v>
                </c:pt>
                <c:pt idx="1714">
                  <c:v>171.6</c:v>
                </c:pt>
                <c:pt idx="1715">
                  <c:v>171.7</c:v>
                </c:pt>
                <c:pt idx="1716">
                  <c:v>171.8</c:v>
                </c:pt>
                <c:pt idx="1717">
                  <c:v>171.9</c:v>
                </c:pt>
                <c:pt idx="1718">
                  <c:v>172</c:v>
                </c:pt>
                <c:pt idx="1719">
                  <c:v>172.1</c:v>
                </c:pt>
                <c:pt idx="1720">
                  <c:v>172.2</c:v>
                </c:pt>
                <c:pt idx="1721">
                  <c:v>172.3</c:v>
                </c:pt>
                <c:pt idx="1722">
                  <c:v>172.4</c:v>
                </c:pt>
                <c:pt idx="1723">
                  <c:v>172.5</c:v>
                </c:pt>
                <c:pt idx="1724">
                  <c:v>172.6</c:v>
                </c:pt>
                <c:pt idx="1725">
                  <c:v>172.7</c:v>
                </c:pt>
                <c:pt idx="1726">
                  <c:v>172.8</c:v>
                </c:pt>
                <c:pt idx="1727">
                  <c:v>172.9</c:v>
                </c:pt>
                <c:pt idx="1728">
                  <c:v>173</c:v>
                </c:pt>
                <c:pt idx="1729">
                  <c:v>173.1</c:v>
                </c:pt>
                <c:pt idx="1730">
                  <c:v>173.2</c:v>
                </c:pt>
                <c:pt idx="1731">
                  <c:v>173.3</c:v>
                </c:pt>
                <c:pt idx="1732">
                  <c:v>173.4</c:v>
                </c:pt>
                <c:pt idx="1733">
                  <c:v>173.5</c:v>
                </c:pt>
                <c:pt idx="1734">
                  <c:v>173.6</c:v>
                </c:pt>
                <c:pt idx="1735">
                  <c:v>173.7</c:v>
                </c:pt>
                <c:pt idx="1736">
                  <c:v>173.8</c:v>
                </c:pt>
                <c:pt idx="1737">
                  <c:v>173.9</c:v>
                </c:pt>
                <c:pt idx="1738">
                  <c:v>174</c:v>
                </c:pt>
                <c:pt idx="1739">
                  <c:v>174.1</c:v>
                </c:pt>
                <c:pt idx="1740">
                  <c:v>174.2</c:v>
                </c:pt>
                <c:pt idx="1741">
                  <c:v>174.3</c:v>
                </c:pt>
                <c:pt idx="1742">
                  <c:v>174.4</c:v>
                </c:pt>
                <c:pt idx="1743">
                  <c:v>174.5</c:v>
                </c:pt>
                <c:pt idx="1744">
                  <c:v>174.6</c:v>
                </c:pt>
                <c:pt idx="1745">
                  <c:v>174.7</c:v>
                </c:pt>
                <c:pt idx="1746">
                  <c:v>174.8</c:v>
                </c:pt>
                <c:pt idx="1747">
                  <c:v>174.9</c:v>
                </c:pt>
                <c:pt idx="1748">
                  <c:v>175</c:v>
                </c:pt>
                <c:pt idx="1749">
                  <c:v>175.1</c:v>
                </c:pt>
                <c:pt idx="1750">
                  <c:v>175.2</c:v>
                </c:pt>
                <c:pt idx="1751">
                  <c:v>175.3</c:v>
                </c:pt>
                <c:pt idx="1752">
                  <c:v>175.4</c:v>
                </c:pt>
                <c:pt idx="1753">
                  <c:v>175.5</c:v>
                </c:pt>
                <c:pt idx="1754">
                  <c:v>175.6</c:v>
                </c:pt>
                <c:pt idx="1755">
                  <c:v>175.7</c:v>
                </c:pt>
                <c:pt idx="1756">
                  <c:v>175.8</c:v>
                </c:pt>
                <c:pt idx="1757">
                  <c:v>175.9</c:v>
                </c:pt>
                <c:pt idx="1758">
                  <c:v>176</c:v>
                </c:pt>
                <c:pt idx="1759">
                  <c:v>176.1</c:v>
                </c:pt>
                <c:pt idx="1760">
                  <c:v>176.2</c:v>
                </c:pt>
                <c:pt idx="1761">
                  <c:v>176.3</c:v>
                </c:pt>
                <c:pt idx="1762">
                  <c:v>176.4</c:v>
                </c:pt>
                <c:pt idx="1763">
                  <c:v>176.5</c:v>
                </c:pt>
                <c:pt idx="1764">
                  <c:v>176.6</c:v>
                </c:pt>
                <c:pt idx="1765">
                  <c:v>176.7</c:v>
                </c:pt>
                <c:pt idx="1766">
                  <c:v>176.8</c:v>
                </c:pt>
                <c:pt idx="1767">
                  <c:v>176.9</c:v>
                </c:pt>
                <c:pt idx="1768">
                  <c:v>177</c:v>
                </c:pt>
                <c:pt idx="1769">
                  <c:v>177.1</c:v>
                </c:pt>
                <c:pt idx="1770">
                  <c:v>177.2</c:v>
                </c:pt>
                <c:pt idx="1771">
                  <c:v>177.3</c:v>
                </c:pt>
                <c:pt idx="1772">
                  <c:v>177.4</c:v>
                </c:pt>
                <c:pt idx="1773">
                  <c:v>177.5</c:v>
                </c:pt>
                <c:pt idx="1774">
                  <c:v>177.6</c:v>
                </c:pt>
                <c:pt idx="1775">
                  <c:v>177.7</c:v>
                </c:pt>
                <c:pt idx="1776">
                  <c:v>177.8</c:v>
                </c:pt>
                <c:pt idx="1777">
                  <c:v>177.9</c:v>
                </c:pt>
                <c:pt idx="1778">
                  <c:v>178</c:v>
                </c:pt>
                <c:pt idx="1779">
                  <c:v>178.1</c:v>
                </c:pt>
                <c:pt idx="1780">
                  <c:v>178.2</c:v>
                </c:pt>
                <c:pt idx="1781">
                  <c:v>178.3</c:v>
                </c:pt>
                <c:pt idx="1782">
                  <c:v>178.4</c:v>
                </c:pt>
                <c:pt idx="1783">
                  <c:v>178.5</c:v>
                </c:pt>
                <c:pt idx="1784">
                  <c:v>178.6</c:v>
                </c:pt>
                <c:pt idx="1785">
                  <c:v>178.7</c:v>
                </c:pt>
                <c:pt idx="1786">
                  <c:v>178.8</c:v>
                </c:pt>
                <c:pt idx="1787">
                  <c:v>178.9</c:v>
                </c:pt>
                <c:pt idx="1788">
                  <c:v>179</c:v>
                </c:pt>
                <c:pt idx="1789">
                  <c:v>179.1</c:v>
                </c:pt>
                <c:pt idx="1790">
                  <c:v>179.2</c:v>
                </c:pt>
                <c:pt idx="1791">
                  <c:v>179.3</c:v>
                </c:pt>
                <c:pt idx="1792">
                  <c:v>179.4</c:v>
                </c:pt>
                <c:pt idx="1793">
                  <c:v>179.5</c:v>
                </c:pt>
                <c:pt idx="1794">
                  <c:v>179.6</c:v>
                </c:pt>
                <c:pt idx="1795">
                  <c:v>179.7</c:v>
                </c:pt>
                <c:pt idx="1796">
                  <c:v>179.8</c:v>
                </c:pt>
                <c:pt idx="1797">
                  <c:v>179.9</c:v>
                </c:pt>
                <c:pt idx="1798">
                  <c:v>180</c:v>
                </c:pt>
                <c:pt idx="1799">
                  <c:v>180.1</c:v>
                </c:pt>
                <c:pt idx="1800">
                  <c:v>180.2</c:v>
                </c:pt>
                <c:pt idx="1801">
                  <c:v>180.3</c:v>
                </c:pt>
                <c:pt idx="1802">
                  <c:v>180.4</c:v>
                </c:pt>
                <c:pt idx="1803">
                  <c:v>180.5</c:v>
                </c:pt>
                <c:pt idx="1804">
                  <c:v>180.6</c:v>
                </c:pt>
                <c:pt idx="1805">
                  <c:v>180.7</c:v>
                </c:pt>
                <c:pt idx="1806">
                  <c:v>180.8</c:v>
                </c:pt>
                <c:pt idx="1807">
                  <c:v>180.9</c:v>
                </c:pt>
                <c:pt idx="1808">
                  <c:v>181</c:v>
                </c:pt>
                <c:pt idx="1809">
                  <c:v>181.1</c:v>
                </c:pt>
                <c:pt idx="1810">
                  <c:v>181.2</c:v>
                </c:pt>
                <c:pt idx="1811">
                  <c:v>181.3</c:v>
                </c:pt>
                <c:pt idx="1812">
                  <c:v>181.4</c:v>
                </c:pt>
                <c:pt idx="1813">
                  <c:v>181.5</c:v>
                </c:pt>
                <c:pt idx="1814">
                  <c:v>181.6</c:v>
                </c:pt>
                <c:pt idx="1815">
                  <c:v>181.7</c:v>
                </c:pt>
                <c:pt idx="1816">
                  <c:v>181.8</c:v>
                </c:pt>
                <c:pt idx="1817">
                  <c:v>181.9</c:v>
                </c:pt>
                <c:pt idx="1818">
                  <c:v>182</c:v>
                </c:pt>
                <c:pt idx="1819">
                  <c:v>182.1</c:v>
                </c:pt>
                <c:pt idx="1820">
                  <c:v>182.2</c:v>
                </c:pt>
                <c:pt idx="1821">
                  <c:v>182.3</c:v>
                </c:pt>
                <c:pt idx="1822">
                  <c:v>182.4</c:v>
                </c:pt>
                <c:pt idx="1823">
                  <c:v>182.5</c:v>
                </c:pt>
                <c:pt idx="1824">
                  <c:v>182.6</c:v>
                </c:pt>
                <c:pt idx="1825">
                  <c:v>182.7</c:v>
                </c:pt>
                <c:pt idx="1826">
                  <c:v>182.8</c:v>
                </c:pt>
                <c:pt idx="1827">
                  <c:v>182.9</c:v>
                </c:pt>
                <c:pt idx="1828">
                  <c:v>183</c:v>
                </c:pt>
                <c:pt idx="1829">
                  <c:v>183.1</c:v>
                </c:pt>
                <c:pt idx="1830">
                  <c:v>183.2</c:v>
                </c:pt>
                <c:pt idx="1831">
                  <c:v>183.3</c:v>
                </c:pt>
                <c:pt idx="1832">
                  <c:v>183.4</c:v>
                </c:pt>
                <c:pt idx="1833">
                  <c:v>183.5</c:v>
                </c:pt>
                <c:pt idx="1834">
                  <c:v>183.6</c:v>
                </c:pt>
                <c:pt idx="1835">
                  <c:v>183.7</c:v>
                </c:pt>
                <c:pt idx="1836">
                  <c:v>183.8</c:v>
                </c:pt>
                <c:pt idx="1837">
                  <c:v>183.9</c:v>
                </c:pt>
                <c:pt idx="1838">
                  <c:v>184</c:v>
                </c:pt>
                <c:pt idx="1839">
                  <c:v>184.1</c:v>
                </c:pt>
                <c:pt idx="1840">
                  <c:v>184.2</c:v>
                </c:pt>
                <c:pt idx="1841">
                  <c:v>184.3</c:v>
                </c:pt>
                <c:pt idx="1842">
                  <c:v>184.4</c:v>
                </c:pt>
                <c:pt idx="1843">
                  <c:v>184.5</c:v>
                </c:pt>
                <c:pt idx="1844">
                  <c:v>184.6</c:v>
                </c:pt>
                <c:pt idx="1845">
                  <c:v>184.7</c:v>
                </c:pt>
                <c:pt idx="1846">
                  <c:v>184.8</c:v>
                </c:pt>
                <c:pt idx="1847">
                  <c:v>184.9</c:v>
                </c:pt>
                <c:pt idx="1848">
                  <c:v>185</c:v>
                </c:pt>
                <c:pt idx="1849">
                  <c:v>185.1</c:v>
                </c:pt>
                <c:pt idx="1850">
                  <c:v>185.2</c:v>
                </c:pt>
                <c:pt idx="1851">
                  <c:v>185.3</c:v>
                </c:pt>
                <c:pt idx="1852">
                  <c:v>185.4</c:v>
                </c:pt>
                <c:pt idx="1853">
                  <c:v>185.5</c:v>
                </c:pt>
                <c:pt idx="1854">
                  <c:v>185.6</c:v>
                </c:pt>
                <c:pt idx="1855">
                  <c:v>185.7</c:v>
                </c:pt>
                <c:pt idx="1856">
                  <c:v>185.8</c:v>
                </c:pt>
                <c:pt idx="1857">
                  <c:v>185.9</c:v>
                </c:pt>
                <c:pt idx="1858">
                  <c:v>186</c:v>
                </c:pt>
                <c:pt idx="1859">
                  <c:v>186.1</c:v>
                </c:pt>
                <c:pt idx="1860">
                  <c:v>186.2</c:v>
                </c:pt>
                <c:pt idx="1861">
                  <c:v>186.3</c:v>
                </c:pt>
                <c:pt idx="1862">
                  <c:v>186.4</c:v>
                </c:pt>
                <c:pt idx="1863">
                  <c:v>186.5</c:v>
                </c:pt>
                <c:pt idx="1864">
                  <c:v>186.6</c:v>
                </c:pt>
                <c:pt idx="1865">
                  <c:v>186.7</c:v>
                </c:pt>
                <c:pt idx="1866">
                  <c:v>186.8</c:v>
                </c:pt>
                <c:pt idx="1867">
                  <c:v>186.9</c:v>
                </c:pt>
                <c:pt idx="1868">
                  <c:v>187</c:v>
                </c:pt>
                <c:pt idx="1869">
                  <c:v>187.1</c:v>
                </c:pt>
                <c:pt idx="1870">
                  <c:v>187.2</c:v>
                </c:pt>
                <c:pt idx="1871">
                  <c:v>187.3</c:v>
                </c:pt>
                <c:pt idx="1872">
                  <c:v>187.4</c:v>
                </c:pt>
                <c:pt idx="1873">
                  <c:v>187.5</c:v>
                </c:pt>
                <c:pt idx="1874">
                  <c:v>187.6</c:v>
                </c:pt>
                <c:pt idx="1875">
                  <c:v>187.7</c:v>
                </c:pt>
                <c:pt idx="1876">
                  <c:v>187.8</c:v>
                </c:pt>
                <c:pt idx="1877">
                  <c:v>187.9</c:v>
                </c:pt>
                <c:pt idx="1878">
                  <c:v>188</c:v>
                </c:pt>
                <c:pt idx="1879">
                  <c:v>188.1</c:v>
                </c:pt>
                <c:pt idx="1880">
                  <c:v>188.2</c:v>
                </c:pt>
                <c:pt idx="1881">
                  <c:v>188.3</c:v>
                </c:pt>
                <c:pt idx="1882">
                  <c:v>188.4</c:v>
                </c:pt>
                <c:pt idx="1883">
                  <c:v>188.5</c:v>
                </c:pt>
                <c:pt idx="1884">
                  <c:v>188.6</c:v>
                </c:pt>
                <c:pt idx="1885">
                  <c:v>188.7</c:v>
                </c:pt>
                <c:pt idx="1886">
                  <c:v>188.8</c:v>
                </c:pt>
                <c:pt idx="1887">
                  <c:v>188.9</c:v>
                </c:pt>
                <c:pt idx="1888">
                  <c:v>189</c:v>
                </c:pt>
                <c:pt idx="1889">
                  <c:v>189.1</c:v>
                </c:pt>
                <c:pt idx="1890">
                  <c:v>189.2</c:v>
                </c:pt>
                <c:pt idx="1891">
                  <c:v>189.3</c:v>
                </c:pt>
                <c:pt idx="1892">
                  <c:v>189.4</c:v>
                </c:pt>
                <c:pt idx="1893">
                  <c:v>189.5</c:v>
                </c:pt>
                <c:pt idx="1894">
                  <c:v>189.6</c:v>
                </c:pt>
                <c:pt idx="1895">
                  <c:v>189.7</c:v>
                </c:pt>
                <c:pt idx="1896">
                  <c:v>189.8</c:v>
                </c:pt>
                <c:pt idx="1897">
                  <c:v>189.9</c:v>
                </c:pt>
                <c:pt idx="1898">
                  <c:v>190</c:v>
                </c:pt>
                <c:pt idx="1899">
                  <c:v>190.1</c:v>
                </c:pt>
                <c:pt idx="1900">
                  <c:v>190.2</c:v>
                </c:pt>
                <c:pt idx="1901">
                  <c:v>190.3</c:v>
                </c:pt>
                <c:pt idx="1902">
                  <c:v>190.4</c:v>
                </c:pt>
                <c:pt idx="1903">
                  <c:v>190.5</c:v>
                </c:pt>
                <c:pt idx="1904">
                  <c:v>190.6</c:v>
                </c:pt>
                <c:pt idx="1905">
                  <c:v>190.7</c:v>
                </c:pt>
                <c:pt idx="1906">
                  <c:v>190.8</c:v>
                </c:pt>
                <c:pt idx="1907">
                  <c:v>190.9</c:v>
                </c:pt>
                <c:pt idx="1908">
                  <c:v>191</c:v>
                </c:pt>
                <c:pt idx="1909">
                  <c:v>191.1</c:v>
                </c:pt>
                <c:pt idx="1910">
                  <c:v>191.2</c:v>
                </c:pt>
                <c:pt idx="1911">
                  <c:v>191.3</c:v>
                </c:pt>
                <c:pt idx="1912">
                  <c:v>191.4</c:v>
                </c:pt>
                <c:pt idx="1913">
                  <c:v>191.5</c:v>
                </c:pt>
                <c:pt idx="1914">
                  <c:v>191.6</c:v>
                </c:pt>
                <c:pt idx="1915">
                  <c:v>191.7</c:v>
                </c:pt>
                <c:pt idx="1916">
                  <c:v>191.8</c:v>
                </c:pt>
                <c:pt idx="1917">
                  <c:v>191.9</c:v>
                </c:pt>
                <c:pt idx="1918">
                  <c:v>192</c:v>
                </c:pt>
                <c:pt idx="1919">
                  <c:v>192.1</c:v>
                </c:pt>
                <c:pt idx="1920">
                  <c:v>192.2</c:v>
                </c:pt>
                <c:pt idx="1921">
                  <c:v>192.3</c:v>
                </c:pt>
                <c:pt idx="1922">
                  <c:v>192.4</c:v>
                </c:pt>
                <c:pt idx="1923">
                  <c:v>192.5</c:v>
                </c:pt>
                <c:pt idx="1924">
                  <c:v>192.6</c:v>
                </c:pt>
                <c:pt idx="1925">
                  <c:v>192.7</c:v>
                </c:pt>
                <c:pt idx="1926">
                  <c:v>192.8</c:v>
                </c:pt>
                <c:pt idx="1927">
                  <c:v>192.9</c:v>
                </c:pt>
                <c:pt idx="1928">
                  <c:v>193</c:v>
                </c:pt>
                <c:pt idx="1929">
                  <c:v>193.1</c:v>
                </c:pt>
                <c:pt idx="1930">
                  <c:v>193.2</c:v>
                </c:pt>
                <c:pt idx="1931">
                  <c:v>193.3</c:v>
                </c:pt>
                <c:pt idx="1932">
                  <c:v>193.4</c:v>
                </c:pt>
                <c:pt idx="1933">
                  <c:v>193.5</c:v>
                </c:pt>
                <c:pt idx="1934">
                  <c:v>193.6</c:v>
                </c:pt>
                <c:pt idx="1935">
                  <c:v>193.7</c:v>
                </c:pt>
                <c:pt idx="1936">
                  <c:v>193.8</c:v>
                </c:pt>
                <c:pt idx="1937">
                  <c:v>193.9</c:v>
                </c:pt>
                <c:pt idx="1938">
                  <c:v>194</c:v>
                </c:pt>
                <c:pt idx="1939">
                  <c:v>194.1</c:v>
                </c:pt>
                <c:pt idx="1940">
                  <c:v>194.2</c:v>
                </c:pt>
                <c:pt idx="1941">
                  <c:v>194.3</c:v>
                </c:pt>
                <c:pt idx="1942">
                  <c:v>194.4</c:v>
                </c:pt>
                <c:pt idx="1943">
                  <c:v>194.5</c:v>
                </c:pt>
                <c:pt idx="1944">
                  <c:v>194.6</c:v>
                </c:pt>
                <c:pt idx="1945">
                  <c:v>194.7</c:v>
                </c:pt>
                <c:pt idx="1946">
                  <c:v>194.8</c:v>
                </c:pt>
                <c:pt idx="1947">
                  <c:v>194.9</c:v>
                </c:pt>
                <c:pt idx="1948">
                  <c:v>195</c:v>
                </c:pt>
                <c:pt idx="1949">
                  <c:v>195.1</c:v>
                </c:pt>
                <c:pt idx="1950">
                  <c:v>195.2</c:v>
                </c:pt>
                <c:pt idx="1951">
                  <c:v>195.3</c:v>
                </c:pt>
                <c:pt idx="1952">
                  <c:v>195.4</c:v>
                </c:pt>
                <c:pt idx="1953">
                  <c:v>195.5</c:v>
                </c:pt>
                <c:pt idx="1954">
                  <c:v>195.6</c:v>
                </c:pt>
                <c:pt idx="1955">
                  <c:v>195.7</c:v>
                </c:pt>
                <c:pt idx="1956">
                  <c:v>195.8</c:v>
                </c:pt>
                <c:pt idx="1957">
                  <c:v>195.9</c:v>
                </c:pt>
                <c:pt idx="1958">
                  <c:v>196</c:v>
                </c:pt>
                <c:pt idx="1959">
                  <c:v>196.1</c:v>
                </c:pt>
                <c:pt idx="1960">
                  <c:v>196.2</c:v>
                </c:pt>
                <c:pt idx="1961">
                  <c:v>196.3</c:v>
                </c:pt>
                <c:pt idx="1962">
                  <c:v>196.4</c:v>
                </c:pt>
                <c:pt idx="1963">
                  <c:v>196.5</c:v>
                </c:pt>
                <c:pt idx="1964">
                  <c:v>196.6</c:v>
                </c:pt>
                <c:pt idx="1965">
                  <c:v>196.7</c:v>
                </c:pt>
                <c:pt idx="1966">
                  <c:v>196.8</c:v>
                </c:pt>
                <c:pt idx="1967">
                  <c:v>196.9</c:v>
                </c:pt>
                <c:pt idx="1968">
                  <c:v>197</c:v>
                </c:pt>
                <c:pt idx="1969">
                  <c:v>197.1</c:v>
                </c:pt>
                <c:pt idx="1970">
                  <c:v>197.2</c:v>
                </c:pt>
                <c:pt idx="1971">
                  <c:v>197.3</c:v>
                </c:pt>
                <c:pt idx="1972">
                  <c:v>197.4</c:v>
                </c:pt>
                <c:pt idx="1973">
                  <c:v>197.5</c:v>
                </c:pt>
                <c:pt idx="1974">
                  <c:v>197.6</c:v>
                </c:pt>
                <c:pt idx="1975">
                  <c:v>197.7</c:v>
                </c:pt>
                <c:pt idx="1976">
                  <c:v>197.8</c:v>
                </c:pt>
                <c:pt idx="1977">
                  <c:v>197.9</c:v>
                </c:pt>
                <c:pt idx="1978">
                  <c:v>198</c:v>
                </c:pt>
                <c:pt idx="1979">
                  <c:v>198.1</c:v>
                </c:pt>
                <c:pt idx="1980">
                  <c:v>198.2</c:v>
                </c:pt>
                <c:pt idx="1981">
                  <c:v>198.3</c:v>
                </c:pt>
                <c:pt idx="1982">
                  <c:v>198.4</c:v>
                </c:pt>
                <c:pt idx="1983">
                  <c:v>198.5</c:v>
                </c:pt>
                <c:pt idx="1984">
                  <c:v>198.6</c:v>
                </c:pt>
                <c:pt idx="1985">
                  <c:v>198.7</c:v>
                </c:pt>
                <c:pt idx="1986">
                  <c:v>198.8</c:v>
                </c:pt>
                <c:pt idx="1987">
                  <c:v>198.9</c:v>
                </c:pt>
                <c:pt idx="1988">
                  <c:v>199</c:v>
                </c:pt>
                <c:pt idx="1989">
                  <c:v>199.1</c:v>
                </c:pt>
                <c:pt idx="1990">
                  <c:v>199.2</c:v>
                </c:pt>
                <c:pt idx="1991">
                  <c:v>199.3</c:v>
                </c:pt>
                <c:pt idx="1992">
                  <c:v>199.4</c:v>
                </c:pt>
                <c:pt idx="1993">
                  <c:v>199.5</c:v>
                </c:pt>
                <c:pt idx="1994">
                  <c:v>199.6</c:v>
                </c:pt>
                <c:pt idx="1995">
                  <c:v>199.7</c:v>
                </c:pt>
                <c:pt idx="1996">
                  <c:v>199.8</c:v>
                </c:pt>
                <c:pt idx="1997">
                  <c:v>199.9</c:v>
                </c:pt>
                <c:pt idx="1998">
                  <c:v>200</c:v>
                </c:pt>
                <c:pt idx="1999">
                  <c:v>200.1</c:v>
                </c:pt>
                <c:pt idx="2000">
                  <c:v>200.2</c:v>
                </c:pt>
                <c:pt idx="2001">
                  <c:v>200.3</c:v>
                </c:pt>
                <c:pt idx="2002">
                  <c:v>200.4</c:v>
                </c:pt>
                <c:pt idx="2003">
                  <c:v>200.5</c:v>
                </c:pt>
                <c:pt idx="2004">
                  <c:v>200.6</c:v>
                </c:pt>
                <c:pt idx="2005">
                  <c:v>200.7</c:v>
                </c:pt>
                <c:pt idx="2006">
                  <c:v>200.8</c:v>
                </c:pt>
                <c:pt idx="2007">
                  <c:v>200.9</c:v>
                </c:pt>
                <c:pt idx="2008">
                  <c:v>201</c:v>
                </c:pt>
                <c:pt idx="2009">
                  <c:v>201.1</c:v>
                </c:pt>
                <c:pt idx="2010">
                  <c:v>201.2</c:v>
                </c:pt>
                <c:pt idx="2011">
                  <c:v>201.3</c:v>
                </c:pt>
                <c:pt idx="2012">
                  <c:v>201.4</c:v>
                </c:pt>
                <c:pt idx="2013">
                  <c:v>201.5</c:v>
                </c:pt>
                <c:pt idx="2014">
                  <c:v>201.6</c:v>
                </c:pt>
                <c:pt idx="2015">
                  <c:v>201.7</c:v>
                </c:pt>
                <c:pt idx="2016">
                  <c:v>201.8</c:v>
                </c:pt>
                <c:pt idx="2017">
                  <c:v>201.9</c:v>
                </c:pt>
                <c:pt idx="2018">
                  <c:v>202</c:v>
                </c:pt>
                <c:pt idx="2019">
                  <c:v>202.1</c:v>
                </c:pt>
                <c:pt idx="2020">
                  <c:v>202.2</c:v>
                </c:pt>
                <c:pt idx="2021">
                  <c:v>202.3</c:v>
                </c:pt>
                <c:pt idx="2022">
                  <c:v>202.4</c:v>
                </c:pt>
                <c:pt idx="2023">
                  <c:v>202.5</c:v>
                </c:pt>
                <c:pt idx="2024">
                  <c:v>202.6</c:v>
                </c:pt>
                <c:pt idx="2025">
                  <c:v>202.7</c:v>
                </c:pt>
                <c:pt idx="2026">
                  <c:v>202.8</c:v>
                </c:pt>
                <c:pt idx="2027">
                  <c:v>202.9</c:v>
                </c:pt>
                <c:pt idx="2028">
                  <c:v>203</c:v>
                </c:pt>
                <c:pt idx="2029">
                  <c:v>203.1</c:v>
                </c:pt>
                <c:pt idx="2030">
                  <c:v>203.2</c:v>
                </c:pt>
                <c:pt idx="2031">
                  <c:v>203.3</c:v>
                </c:pt>
                <c:pt idx="2032">
                  <c:v>203.4</c:v>
                </c:pt>
                <c:pt idx="2033">
                  <c:v>203.5</c:v>
                </c:pt>
                <c:pt idx="2034">
                  <c:v>203.6</c:v>
                </c:pt>
                <c:pt idx="2035">
                  <c:v>203.7</c:v>
                </c:pt>
                <c:pt idx="2036">
                  <c:v>203.8</c:v>
                </c:pt>
                <c:pt idx="2037">
                  <c:v>203.9</c:v>
                </c:pt>
                <c:pt idx="2038">
                  <c:v>204</c:v>
                </c:pt>
                <c:pt idx="2039">
                  <c:v>204.1</c:v>
                </c:pt>
                <c:pt idx="2040">
                  <c:v>204.2</c:v>
                </c:pt>
                <c:pt idx="2041">
                  <c:v>204.3</c:v>
                </c:pt>
                <c:pt idx="2042">
                  <c:v>204.4</c:v>
                </c:pt>
                <c:pt idx="2043">
                  <c:v>204.5</c:v>
                </c:pt>
                <c:pt idx="2044">
                  <c:v>204.6</c:v>
                </c:pt>
                <c:pt idx="2045">
                  <c:v>204.7</c:v>
                </c:pt>
                <c:pt idx="2046">
                  <c:v>204.8</c:v>
                </c:pt>
                <c:pt idx="2047">
                  <c:v>204.9</c:v>
                </c:pt>
                <c:pt idx="2048">
                  <c:v>205</c:v>
                </c:pt>
                <c:pt idx="2049">
                  <c:v>205.1</c:v>
                </c:pt>
                <c:pt idx="2050">
                  <c:v>205.2</c:v>
                </c:pt>
                <c:pt idx="2051">
                  <c:v>205.3</c:v>
                </c:pt>
                <c:pt idx="2052">
                  <c:v>205.4</c:v>
                </c:pt>
                <c:pt idx="2053">
                  <c:v>205.5</c:v>
                </c:pt>
                <c:pt idx="2054">
                  <c:v>205.6</c:v>
                </c:pt>
                <c:pt idx="2055">
                  <c:v>205.7</c:v>
                </c:pt>
                <c:pt idx="2056">
                  <c:v>205.8</c:v>
                </c:pt>
                <c:pt idx="2057">
                  <c:v>205.9</c:v>
                </c:pt>
                <c:pt idx="2058">
                  <c:v>206</c:v>
                </c:pt>
                <c:pt idx="2059">
                  <c:v>206.1</c:v>
                </c:pt>
                <c:pt idx="2060">
                  <c:v>206.2</c:v>
                </c:pt>
                <c:pt idx="2061">
                  <c:v>206.3</c:v>
                </c:pt>
                <c:pt idx="2062">
                  <c:v>206.4</c:v>
                </c:pt>
                <c:pt idx="2063">
                  <c:v>206.5</c:v>
                </c:pt>
                <c:pt idx="2064">
                  <c:v>206.6</c:v>
                </c:pt>
                <c:pt idx="2065">
                  <c:v>206.7</c:v>
                </c:pt>
                <c:pt idx="2066">
                  <c:v>206.8</c:v>
                </c:pt>
                <c:pt idx="2067">
                  <c:v>206.9</c:v>
                </c:pt>
                <c:pt idx="2068">
                  <c:v>207</c:v>
                </c:pt>
                <c:pt idx="2069">
                  <c:v>207.1</c:v>
                </c:pt>
                <c:pt idx="2070">
                  <c:v>207.2</c:v>
                </c:pt>
                <c:pt idx="2071">
                  <c:v>207.3</c:v>
                </c:pt>
                <c:pt idx="2072">
                  <c:v>207.4</c:v>
                </c:pt>
                <c:pt idx="2073">
                  <c:v>207.5</c:v>
                </c:pt>
                <c:pt idx="2074">
                  <c:v>207.6</c:v>
                </c:pt>
                <c:pt idx="2075">
                  <c:v>207.7</c:v>
                </c:pt>
                <c:pt idx="2076">
                  <c:v>207.8</c:v>
                </c:pt>
                <c:pt idx="2077">
                  <c:v>207.9</c:v>
                </c:pt>
                <c:pt idx="2078">
                  <c:v>208</c:v>
                </c:pt>
                <c:pt idx="2079">
                  <c:v>208.1</c:v>
                </c:pt>
                <c:pt idx="2080">
                  <c:v>208.2</c:v>
                </c:pt>
                <c:pt idx="2081">
                  <c:v>208.3</c:v>
                </c:pt>
                <c:pt idx="2082">
                  <c:v>208.4</c:v>
                </c:pt>
                <c:pt idx="2083">
                  <c:v>208.5</c:v>
                </c:pt>
                <c:pt idx="2084">
                  <c:v>208.6</c:v>
                </c:pt>
                <c:pt idx="2085">
                  <c:v>208.7</c:v>
                </c:pt>
                <c:pt idx="2086">
                  <c:v>208.8</c:v>
                </c:pt>
                <c:pt idx="2087">
                  <c:v>208.9</c:v>
                </c:pt>
                <c:pt idx="2088">
                  <c:v>209</c:v>
                </c:pt>
                <c:pt idx="2089">
                  <c:v>209.1</c:v>
                </c:pt>
                <c:pt idx="2090">
                  <c:v>209.2</c:v>
                </c:pt>
                <c:pt idx="2091">
                  <c:v>209.3</c:v>
                </c:pt>
                <c:pt idx="2092">
                  <c:v>209.4</c:v>
                </c:pt>
                <c:pt idx="2093">
                  <c:v>209.5</c:v>
                </c:pt>
                <c:pt idx="2094">
                  <c:v>209.6</c:v>
                </c:pt>
                <c:pt idx="2095">
                  <c:v>209.7</c:v>
                </c:pt>
                <c:pt idx="2096">
                  <c:v>209.8</c:v>
                </c:pt>
                <c:pt idx="2097">
                  <c:v>209.9</c:v>
                </c:pt>
                <c:pt idx="2098">
                  <c:v>210</c:v>
                </c:pt>
                <c:pt idx="2099">
                  <c:v>210.1</c:v>
                </c:pt>
                <c:pt idx="2100">
                  <c:v>210.2</c:v>
                </c:pt>
                <c:pt idx="2101">
                  <c:v>210.3</c:v>
                </c:pt>
                <c:pt idx="2102">
                  <c:v>210.4</c:v>
                </c:pt>
                <c:pt idx="2103">
                  <c:v>210.5</c:v>
                </c:pt>
                <c:pt idx="2104">
                  <c:v>210.6</c:v>
                </c:pt>
                <c:pt idx="2105">
                  <c:v>210.7</c:v>
                </c:pt>
                <c:pt idx="2106">
                  <c:v>210.8</c:v>
                </c:pt>
                <c:pt idx="2107">
                  <c:v>210.9</c:v>
                </c:pt>
                <c:pt idx="2108">
                  <c:v>211</c:v>
                </c:pt>
                <c:pt idx="2109">
                  <c:v>211.1</c:v>
                </c:pt>
                <c:pt idx="2110">
                  <c:v>211.2</c:v>
                </c:pt>
                <c:pt idx="2111">
                  <c:v>211.3</c:v>
                </c:pt>
                <c:pt idx="2112">
                  <c:v>211.4</c:v>
                </c:pt>
                <c:pt idx="2113">
                  <c:v>211.5</c:v>
                </c:pt>
                <c:pt idx="2114">
                  <c:v>211.6</c:v>
                </c:pt>
                <c:pt idx="2115">
                  <c:v>211.7</c:v>
                </c:pt>
                <c:pt idx="2116">
                  <c:v>211.8</c:v>
                </c:pt>
                <c:pt idx="2117">
                  <c:v>211.9</c:v>
                </c:pt>
                <c:pt idx="2118">
                  <c:v>212</c:v>
                </c:pt>
                <c:pt idx="2119">
                  <c:v>212.1</c:v>
                </c:pt>
                <c:pt idx="2120">
                  <c:v>212.2</c:v>
                </c:pt>
                <c:pt idx="2121">
                  <c:v>212.3</c:v>
                </c:pt>
                <c:pt idx="2122">
                  <c:v>212.4</c:v>
                </c:pt>
                <c:pt idx="2123">
                  <c:v>212.5</c:v>
                </c:pt>
                <c:pt idx="2124">
                  <c:v>212.6</c:v>
                </c:pt>
                <c:pt idx="2125">
                  <c:v>212.7</c:v>
                </c:pt>
                <c:pt idx="2126">
                  <c:v>212.8</c:v>
                </c:pt>
                <c:pt idx="2127">
                  <c:v>212.9</c:v>
                </c:pt>
                <c:pt idx="2128">
                  <c:v>213</c:v>
                </c:pt>
                <c:pt idx="2129">
                  <c:v>213.1</c:v>
                </c:pt>
                <c:pt idx="2130">
                  <c:v>213.2</c:v>
                </c:pt>
                <c:pt idx="2131">
                  <c:v>213.3</c:v>
                </c:pt>
                <c:pt idx="2132">
                  <c:v>213.4</c:v>
                </c:pt>
                <c:pt idx="2133">
                  <c:v>213.5</c:v>
                </c:pt>
                <c:pt idx="2134">
                  <c:v>213.6</c:v>
                </c:pt>
                <c:pt idx="2135">
                  <c:v>213.7</c:v>
                </c:pt>
                <c:pt idx="2136">
                  <c:v>213.8</c:v>
                </c:pt>
                <c:pt idx="2137">
                  <c:v>213.9</c:v>
                </c:pt>
                <c:pt idx="2138">
                  <c:v>214</c:v>
                </c:pt>
                <c:pt idx="2139">
                  <c:v>214.1</c:v>
                </c:pt>
                <c:pt idx="2140">
                  <c:v>214.2</c:v>
                </c:pt>
                <c:pt idx="2141">
                  <c:v>214.3</c:v>
                </c:pt>
                <c:pt idx="2142">
                  <c:v>214.4</c:v>
                </c:pt>
                <c:pt idx="2143">
                  <c:v>214.5</c:v>
                </c:pt>
                <c:pt idx="2144">
                  <c:v>214.6</c:v>
                </c:pt>
                <c:pt idx="2145">
                  <c:v>214.7</c:v>
                </c:pt>
                <c:pt idx="2146">
                  <c:v>214.8</c:v>
                </c:pt>
                <c:pt idx="2147">
                  <c:v>214.9</c:v>
                </c:pt>
                <c:pt idx="2148">
                  <c:v>215</c:v>
                </c:pt>
                <c:pt idx="2149">
                  <c:v>215.1</c:v>
                </c:pt>
                <c:pt idx="2150">
                  <c:v>215.2</c:v>
                </c:pt>
                <c:pt idx="2151">
                  <c:v>215.3</c:v>
                </c:pt>
                <c:pt idx="2152">
                  <c:v>215.4</c:v>
                </c:pt>
                <c:pt idx="2153">
                  <c:v>215.5</c:v>
                </c:pt>
                <c:pt idx="2154">
                  <c:v>215.6</c:v>
                </c:pt>
                <c:pt idx="2155">
                  <c:v>215.7</c:v>
                </c:pt>
                <c:pt idx="2156">
                  <c:v>215.8</c:v>
                </c:pt>
                <c:pt idx="2157">
                  <c:v>215.9</c:v>
                </c:pt>
                <c:pt idx="2158">
                  <c:v>216</c:v>
                </c:pt>
                <c:pt idx="2159">
                  <c:v>216.1</c:v>
                </c:pt>
                <c:pt idx="2160">
                  <c:v>216.2</c:v>
                </c:pt>
                <c:pt idx="2161">
                  <c:v>216.3</c:v>
                </c:pt>
                <c:pt idx="2162">
                  <c:v>216.4</c:v>
                </c:pt>
                <c:pt idx="2163">
                  <c:v>216.5</c:v>
                </c:pt>
                <c:pt idx="2164">
                  <c:v>216.6</c:v>
                </c:pt>
                <c:pt idx="2165">
                  <c:v>216.7</c:v>
                </c:pt>
                <c:pt idx="2166">
                  <c:v>216.8</c:v>
                </c:pt>
                <c:pt idx="2167">
                  <c:v>216.9</c:v>
                </c:pt>
                <c:pt idx="2168">
                  <c:v>217</c:v>
                </c:pt>
                <c:pt idx="2169">
                  <c:v>217.1</c:v>
                </c:pt>
                <c:pt idx="2170">
                  <c:v>217.2</c:v>
                </c:pt>
                <c:pt idx="2171">
                  <c:v>217.3</c:v>
                </c:pt>
                <c:pt idx="2172">
                  <c:v>217.4</c:v>
                </c:pt>
                <c:pt idx="2173">
                  <c:v>217.5</c:v>
                </c:pt>
                <c:pt idx="2174">
                  <c:v>217.6</c:v>
                </c:pt>
                <c:pt idx="2175">
                  <c:v>217.7</c:v>
                </c:pt>
                <c:pt idx="2176">
                  <c:v>217.8</c:v>
                </c:pt>
                <c:pt idx="2177">
                  <c:v>217.9</c:v>
                </c:pt>
                <c:pt idx="2178">
                  <c:v>218</c:v>
                </c:pt>
                <c:pt idx="2179">
                  <c:v>218.1</c:v>
                </c:pt>
                <c:pt idx="2180">
                  <c:v>218.2</c:v>
                </c:pt>
                <c:pt idx="2181">
                  <c:v>218.3</c:v>
                </c:pt>
                <c:pt idx="2182">
                  <c:v>218.4</c:v>
                </c:pt>
                <c:pt idx="2183">
                  <c:v>218.5</c:v>
                </c:pt>
                <c:pt idx="2184">
                  <c:v>218.6</c:v>
                </c:pt>
                <c:pt idx="2185">
                  <c:v>218.7</c:v>
                </c:pt>
                <c:pt idx="2186">
                  <c:v>218.8</c:v>
                </c:pt>
                <c:pt idx="2187">
                  <c:v>218.9</c:v>
                </c:pt>
                <c:pt idx="2188">
                  <c:v>219</c:v>
                </c:pt>
                <c:pt idx="2189">
                  <c:v>219.1</c:v>
                </c:pt>
                <c:pt idx="2190">
                  <c:v>219.2</c:v>
                </c:pt>
                <c:pt idx="2191">
                  <c:v>219.3</c:v>
                </c:pt>
                <c:pt idx="2192">
                  <c:v>219.4</c:v>
                </c:pt>
                <c:pt idx="2193">
                  <c:v>219.5</c:v>
                </c:pt>
                <c:pt idx="2194">
                  <c:v>219.6</c:v>
                </c:pt>
                <c:pt idx="2195">
                  <c:v>219.7</c:v>
                </c:pt>
                <c:pt idx="2196">
                  <c:v>219.8</c:v>
                </c:pt>
                <c:pt idx="2197">
                  <c:v>219.9</c:v>
                </c:pt>
                <c:pt idx="2198">
                  <c:v>220</c:v>
                </c:pt>
                <c:pt idx="2199">
                  <c:v>220.1</c:v>
                </c:pt>
                <c:pt idx="2200">
                  <c:v>220.2</c:v>
                </c:pt>
                <c:pt idx="2201">
                  <c:v>220.3</c:v>
                </c:pt>
                <c:pt idx="2202">
                  <c:v>220.4</c:v>
                </c:pt>
                <c:pt idx="2203">
                  <c:v>220.5</c:v>
                </c:pt>
                <c:pt idx="2204">
                  <c:v>220.6</c:v>
                </c:pt>
                <c:pt idx="2205">
                  <c:v>220.7</c:v>
                </c:pt>
                <c:pt idx="2206">
                  <c:v>220.8</c:v>
                </c:pt>
                <c:pt idx="2207">
                  <c:v>220.9</c:v>
                </c:pt>
                <c:pt idx="2208">
                  <c:v>221</c:v>
                </c:pt>
                <c:pt idx="2209">
                  <c:v>221.1</c:v>
                </c:pt>
                <c:pt idx="2210">
                  <c:v>221.2</c:v>
                </c:pt>
                <c:pt idx="2211">
                  <c:v>221.3</c:v>
                </c:pt>
                <c:pt idx="2212">
                  <c:v>221.4</c:v>
                </c:pt>
                <c:pt idx="2213">
                  <c:v>221.5</c:v>
                </c:pt>
                <c:pt idx="2214">
                  <c:v>221.6</c:v>
                </c:pt>
                <c:pt idx="2215">
                  <c:v>221.7</c:v>
                </c:pt>
                <c:pt idx="2216">
                  <c:v>221.8</c:v>
                </c:pt>
                <c:pt idx="2217">
                  <c:v>221.9</c:v>
                </c:pt>
                <c:pt idx="2218">
                  <c:v>222</c:v>
                </c:pt>
                <c:pt idx="2219">
                  <c:v>222.1</c:v>
                </c:pt>
                <c:pt idx="2220">
                  <c:v>222.2</c:v>
                </c:pt>
                <c:pt idx="2221">
                  <c:v>222.3</c:v>
                </c:pt>
                <c:pt idx="2222">
                  <c:v>222.4</c:v>
                </c:pt>
                <c:pt idx="2223">
                  <c:v>222.5</c:v>
                </c:pt>
                <c:pt idx="2224">
                  <c:v>222.6</c:v>
                </c:pt>
                <c:pt idx="2225">
                  <c:v>222.7</c:v>
                </c:pt>
                <c:pt idx="2226">
                  <c:v>222.8</c:v>
                </c:pt>
                <c:pt idx="2227">
                  <c:v>222.9</c:v>
                </c:pt>
                <c:pt idx="2228">
                  <c:v>223</c:v>
                </c:pt>
                <c:pt idx="2229">
                  <c:v>223.1</c:v>
                </c:pt>
                <c:pt idx="2230">
                  <c:v>223.2</c:v>
                </c:pt>
                <c:pt idx="2231">
                  <c:v>223.3</c:v>
                </c:pt>
                <c:pt idx="2232">
                  <c:v>223.4</c:v>
                </c:pt>
                <c:pt idx="2233">
                  <c:v>223.5</c:v>
                </c:pt>
                <c:pt idx="2234">
                  <c:v>223.6</c:v>
                </c:pt>
                <c:pt idx="2235">
                  <c:v>223.7</c:v>
                </c:pt>
                <c:pt idx="2236">
                  <c:v>223.8</c:v>
                </c:pt>
                <c:pt idx="2237">
                  <c:v>223.9</c:v>
                </c:pt>
                <c:pt idx="2238">
                  <c:v>224</c:v>
                </c:pt>
                <c:pt idx="2239">
                  <c:v>224.1</c:v>
                </c:pt>
                <c:pt idx="2240">
                  <c:v>224.2</c:v>
                </c:pt>
                <c:pt idx="2241">
                  <c:v>224.3</c:v>
                </c:pt>
                <c:pt idx="2242">
                  <c:v>224.4</c:v>
                </c:pt>
                <c:pt idx="2243">
                  <c:v>224.5</c:v>
                </c:pt>
                <c:pt idx="2244">
                  <c:v>224.6</c:v>
                </c:pt>
                <c:pt idx="2245">
                  <c:v>224.7</c:v>
                </c:pt>
                <c:pt idx="2246">
                  <c:v>224.8</c:v>
                </c:pt>
                <c:pt idx="2247">
                  <c:v>224.9</c:v>
                </c:pt>
                <c:pt idx="2248">
                  <c:v>225</c:v>
                </c:pt>
                <c:pt idx="2249">
                  <c:v>225.1</c:v>
                </c:pt>
                <c:pt idx="2250">
                  <c:v>225.2</c:v>
                </c:pt>
                <c:pt idx="2251">
                  <c:v>225.3</c:v>
                </c:pt>
                <c:pt idx="2252">
                  <c:v>225.4</c:v>
                </c:pt>
                <c:pt idx="2253">
                  <c:v>225.5</c:v>
                </c:pt>
                <c:pt idx="2254">
                  <c:v>225.6</c:v>
                </c:pt>
                <c:pt idx="2255">
                  <c:v>225.7</c:v>
                </c:pt>
                <c:pt idx="2256">
                  <c:v>225.8</c:v>
                </c:pt>
                <c:pt idx="2257">
                  <c:v>225.9</c:v>
                </c:pt>
                <c:pt idx="2258">
                  <c:v>226</c:v>
                </c:pt>
                <c:pt idx="2259">
                  <c:v>226.1</c:v>
                </c:pt>
                <c:pt idx="2260">
                  <c:v>226.2</c:v>
                </c:pt>
                <c:pt idx="2261">
                  <c:v>226.3</c:v>
                </c:pt>
                <c:pt idx="2262">
                  <c:v>226.4</c:v>
                </c:pt>
                <c:pt idx="2263">
                  <c:v>226.5</c:v>
                </c:pt>
                <c:pt idx="2264">
                  <c:v>226.6</c:v>
                </c:pt>
                <c:pt idx="2265">
                  <c:v>226.7</c:v>
                </c:pt>
                <c:pt idx="2266">
                  <c:v>226.8</c:v>
                </c:pt>
                <c:pt idx="2267">
                  <c:v>226.9</c:v>
                </c:pt>
                <c:pt idx="2268">
                  <c:v>227</c:v>
                </c:pt>
                <c:pt idx="2269">
                  <c:v>227.1</c:v>
                </c:pt>
                <c:pt idx="2270">
                  <c:v>227.2</c:v>
                </c:pt>
                <c:pt idx="2271">
                  <c:v>227.3</c:v>
                </c:pt>
                <c:pt idx="2272">
                  <c:v>227.4</c:v>
                </c:pt>
                <c:pt idx="2273">
                  <c:v>227.5</c:v>
                </c:pt>
                <c:pt idx="2274">
                  <c:v>227.6</c:v>
                </c:pt>
                <c:pt idx="2275">
                  <c:v>227.7</c:v>
                </c:pt>
                <c:pt idx="2276">
                  <c:v>227.8</c:v>
                </c:pt>
                <c:pt idx="2277">
                  <c:v>227.9</c:v>
                </c:pt>
                <c:pt idx="2278">
                  <c:v>228</c:v>
                </c:pt>
                <c:pt idx="2279">
                  <c:v>228.1</c:v>
                </c:pt>
                <c:pt idx="2280">
                  <c:v>228.2</c:v>
                </c:pt>
                <c:pt idx="2281">
                  <c:v>228.3</c:v>
                </c:pt>
                <c:pt idx="2282">
                  <c:v>228.4</c:v>
                </c:pt>
                <c:pt idx="2283">
                  <c:v>228.5</c:v>
                </c:pt>
                <c:pt idx="2284">
                  <c:v>228.6</c:v>
                </c:pt>
                <c:pt idx="2285">
                  <c:v>228.7</c:v>
                </c:pt>
                <c:pt idx="2286">
                  <c:v>228.8</c:v>
                </c:pt>
                <c:pt idx="2287">
                  <c:v>228.9</c:v>
                </c:pt>
                <c:pt idx="2288">
                  <c:v>229</c:v>
                </c:pt>
                <c:pt idx="2289">
                  <c:v>229.1</c:v>
                </c:pt>
                <c:pt idx="2290">
                  <c:v>229.2</c:v>
                </c:pt>
                <c:pt idx="2291">
                  <c:v>229.3</c:v>
                </c:pt>
                <c:pt idx="2292">
                  <c:v>229.4</c:v>
                </c:pt>
                <c:pt idx="2293">
                  <c:v>229.5</c:v>
                </c:pt>
                <c:pt idx="2294">
                  <c:v>229.6</c:v>
                </c:pt>
                <c:pt idx="2295">
                  <c:v>229.7</c:v>
                </c:pt>
                <c:pt idx="2296">
                  <c:v>229.8</c:v>
                </c:pt>
                <c:pt idx="2297">
                  <c:v>229.9</c:v>
                </c:pt>
                <c:pt idx="2298">
                  <c:v>230</c:v>
                </c:pt>
                <c:pt idx="2299">
                  <c:v>230.1</c:v>
                </c:pt>
                <c:pt idx="2300">
                  <c:v>230.2</c:v>
                </c:pt>
                <c:pt idx="2301">
                  <c:v>230.3</c:v>
                </c:pt>
                <c:pt idx="2302">
                  <c:v>230.4</c:v>
                </c:pt>
                <c:pt idx="2303">
                  <c:v>230.5</c:v>
                </c:pt>
                <c:pt idx="2304">
                  <c:v>230.6</c:v>
                </c:pt>
                <c:pt idx="2305">
                  <c:v>230.7</c:v>
                </c:pt>
                <c:pt idx="2306">
                  <c:v>230.8</c:v>
                </c:pt>
                <c:pt idx="2307">
                  <c:v>230.9</c:v>
                </c:pt>
                <c:pt idx="2308">
                  <c:v>231</c:v>
                </c:pt>
                <c:pt idx="2309">
                  <c:v>231.1</c:v>
                </c:pt>
                <c:pt idx="2310">
                  <c:v>231.2</c:v>
                </c:pt>
                <c:pt idx="2311">
                  <c:v>231.3</c:v>
                </c:pt>
                <c:pt idx="2312">
                  <c:v>231.4</c:v>
                </c:pt>
                <c:pt idx="2313">
                  <c:v>231.5</c:v>
                </c:pt>
                <c:pt idx="2314">
                  <c:v>231.6</c:v>
                </c:pt>
                <c:pt idx="2315">
                  <c:v>231.7</c:v>
                </c:pt>
                <c:pt idx="2316">
                  <c:v>231.8</c:v>
                </c:pt>
                <c:pt idx="2317">
                  <c:v>231.9</c:v>
                </c:pt>
                <c:pt idx="2318">
                  <c:v>232</c:v>
                </c:pt>
                <c:pt idx="2319">
                  <c:v>232.1</c:v>
                </c:pt>
                <c:pt idx="2320">
                  <c:v>232.2</c:v>
                </c:pt>
                <c:pt idx="2321">
                  <c:v>232.3</c:v>
                </c:pt>
                <c:pt idx="2322">
                  <c:v>232.4</c:v>
                </c:pt>
                <c:pt idx="2323">
                  <c:v>232.5</c:v>
                </c:pt>
                <c:pt idx="2324">
                  <c:v>232.6</c:v>
                </c:pt>
                <c:pt idx="2325">
                  <c:v>232.7</c:v>
                </c:pt>
                <c:pt idx="2326">
                  <c:v>232.8</c:v>
                </c:pt>
                <c:pt idx="2327">
                  <c:v>232.9</c:v>
                </c:pt>
                <c:pt idx="2328">
                  <c:v>233</c:v>
                </c:pt>
                <c:pt idx="2329">
                  <c:v>233.1</c:v>
                </c:pt>
                <c:pt idx="2330">
                  <c:v>233.2</c:v>
                </c:pt>
                <c:pt idx="2331">
                  <c:v>233.3</c:v>
                </c:pt>
                <c:pt idx="2332">
                  <c:v>233.4</c:v>
                </c:pt>
                <c:pt idx="2333">
                  <c:v>233.5</c:v>
                </c:pt>
                <c:pt idx="2334">
                  <c:v>233.6</c:v>
                </c:pt>
                <c:pt idx="2335">
                  <c:v>233.7</c:v>
                </c:pt>
                <c:pt idx="2336">
                  <c:v>233.8</c:v>
                </c:pt>
                <c:pt idx="2337">
                  <c:v>233.9</c:v>
                </c:pt>
                <c:pt idx="2338">
                  <c:v>234</c:v>
                </c:pt>
                <c:pt idx="2339">
                  <c:v>234.1</c:v>
                </c:pt>
                <c:pt idx="2340">
                  <c:v>234.2</c:v>
                </c:pt>
                <c:pt idx="2341">
                  <c:v>234.3</c:v>
                </c:pt>
                <c:pt idx="2342">
                  <c:v>234.4</c:v>
                </c:pt>
                <c:pt idx="2343">
                  <c:v>234.5</c:v>
                </c:pt>
                <c:pt idx="2344">
                  <c:v>234.6</c:v>
                </c:pt>
                <c:pt idx="2345">
                  <c:v>234.7</c:v>
                </c:pt>
                <c:pt idx="2346">
                  <c:v>234.8</c:v>
                </c:pt>
                <c:pt idx="2347">
                  <c:v>234.9</c:v>
                </c:pt>
                <c:pt idx="2348">
                  <c:v>235</c:v>
                </c:pt>
                <c:pt idx="2349">
                  <c:v>235.1</c:v>
                </c:pt>
                <c:pt idx="2350">
                  <c:v>235.2</c:v>
                </c:pt>
                <c:pt idx="2351">
                  <c:v>235.3</c:v>
                </c:pt>
                <c:pt idx="2352">
                  <c:v>235.4</c:v>
                </c:pt>
                <c:pt idx="2353">
                  <c:v>235.5</c:v>
                </c:pt>
                <c:pt idx="2354">
                  <c:v>235.6</c:v>
                </c:pt>
                <c:pt idx="2355">
                  <c:v>235.7</c:v>
                </c:pt>
                <c:pt idx="2356">
                  <c:v>235.8</c:v>
                </c:pt>
                <c:pt idx="2357">
                  <c:v>235.9</c:v>
                </c:pt>
                <c:pt idx="2358">
                  <c:v>236</c:v>
                </c:pt>
                <c:pt idx="2359">
                  <c:v>236.1</c:v>
                </c:pt>
                <c:pt idx="2360">
                  <c:v>236.2</c:v>
                </c:pt>
                <c:pt idx="2361">
                  <c:v>236.3</c:v>
                </c:pt>
                <c:pt idx="2362">
                  <c:v>236.4</c:v>
                </c:pt>
                <c:pt idx="2363">
                  <c:v>236.5</c:v>
                </c:pt>
                <c:pt idx="2364">
                  <c:v>236.6</c:v>
                </c:pt>
                <c:pt idx="2365">
                  <c:v>236.7</c:v>
                </c:pt>
                <c:pt idx="2366">
                  <c:v>236.8</c:v>
                </c:pt>
                <c:pt idx="2367">
                  <c:v>236.9</c:v>
                </c:pt>
                <c:pt idx="2368">
                  <c:v>237</c:v>
                </c:pt>
                <c:pt idx="2369">
                  <c:v>237.1</c:v>
                </c:pt>
                <c:pt idx="2370">
                  <c:v>237.2</c:v>
                </c:pt>
                <c:pt idx="2371">
                  <c:v>237.3</c:v>
                </c:pt>
                <c:pt idx="2372">
                  <c:v>237.4</c:v>
                </c:pt>
                <c:pt idx="2373">
                  <c:v>237.5</c:v>
                </c:pt>
                <c:pt idx="2374">
                  <c:v>237.6</c:v>
                </c:pt>
                <c:pt idx="2375">
                  <c:v>237.7</c:v>
                </c:pt>
                <c:pt idx="2376">
                  <c:v>237.8</c:v>
                </c:pt>
                <c:pt idx="2377">
                  <c:v>237.9</c:v>
                </c:pt>
                <c:pt idx="2378">
                  <c:v>238</c:v>
                </c:pt>
                <c:pt idx="2379">
                  <c:v>238.1</c:v>
                </c:pt>
                <c:pt idx="2380">
                  <c:v>238.2</c:v>
                </c:pt>
                <c:pt idx="2381">
                  <c:v>238.3</c:v>
                </c:pt>
                <c:pt idx="2382">
                  <c:v>238.4</c:v>
                </c:pt>
                <c:pt idx="2383">
                  <c:v>238.5</c:v>
                </c:pt>
                <c:pt idx="2384">
                  <c:v>238.6</c:v>
                </c:pt>
                <c:pt idx="2385">
                  <c:v>238.7</c:v>
                </c:pt>
                <c:pt idx="2386">
                  <c:v>238.8</c:v>
                </c:pt>
                <c:pt idx="2387">
                  <c:v>238.9</c:v>
                </c:pt>
                <c:pt idx="2388">
                  <c:v>239</c:v>
                </c:pt>
                <c:pt idx="2389">
                  <c:v>239.1</c:v>
                </c:pt>
                <c:pt idx="2390">
                  <c:v>239.2</c:v>
                </c:pt>
                <c:pt idx="2391">
                  <c:v>239.3</c:v>
                </c:pt>
                <c:pt idx="2392">
                  <c:v>239.4</c:v>
                </c:pt>
                <c:pt idx="2393">
                  <c:v>239.5</c:v>
                </c:pt>
                <c:pt idx="2394">
                  <c:v>239.6</c:v>
                </c:pt>
                <c:pt idx="2395">
                  <c:v>239.7</c:v>
                </c:pt>
                <c:pt idx="2396">
                  <c:v>239.8</c:v>
                </c:pt>
                <c:pt idx="2397">
                  <c:v>239.9</c:v>
                </c:pt>
                <c:pt idx="2398">
                  <c:v>240</c:v>
                </c:pt>
                <c:pt idx="2399">
                  <c:v>240.1</c:v>
                </c:pt>
                <c:pt idx="2400">
                  <c:v>240.2</c:v>
                </c:pt>
                <c:pt idx="2401">
                  <c:v>240.3</c:v>
                </c:pt>
                <c:pt idx="2402">
                  <c:v>240.4</c:v>
                </c:pt>
                <c:pt idx="2403">
                  <c:v>240.5</c:v>
                </c:pt>
                <c:pt idx="2404">
                  <c:v>240.6</c:v>
                </c:pt>
                <c:pt idx="2405">
                  <c:v>240.7</c:v>
                </c:pt>
                <c:pt idx="2406">
                  <c:v>240.8</c:v>
                </c:pt>
                <c:pt idx="2407">
                  <c:v>240.9</c:v>
                </c:pt>
                <c:pt idx="2408">
                  <c:v>241</c:v>
                </c:pt>
                <c:pt idx="2409">
                  <c:v>241.1</c:v>
                </c:pt>
                <c:pt idx="2410">
                  <c:v>241.2</c:v>
                </c:pt>
                <c:pt idx="2411">
                  <c:v>241.3</c:v>
                </c:pt>
                <c:pt idx="2412">
                  <c:v>241.4</c:v>
                </c:pt>
                <c:pt idx="2413">
                  <c:v>241.5</c:v>
                </c:pt>
                <c:pt idx="2414">
                  <c:v>241.6</c:v>
                </c:pt>
                <c:pt idx="2415">
                  <c:v>241.7</c:v>
                </c:pt>
                <c:pt idx="2416">
                  <c:v>241.8</c:v>
                </c:pt>
                <c:pt idx="2417">
                  <c:v>241.9</c:v>
                </c:pt>
                <c:pt idx="2418">
                  <c:v>242</c:v>
                </c:pt>
                <c:pt idx="2419">
                  <c:v>242.1</c:v>
                </c:pt>
                <c:pt idx="2420">
                  <c:v>242.2</c:v>
                </c:pt>
                <c:pt idx="2421">
                  <c:v>242.3</c:v>
                </c:pt>
                <c:pt idx="2422">
                  <c:v>242.4</c:v>
                </c:pt>
                <c:pt idx="2423">
                  <c:v>242.5</c:v>
                </c:pt>
                <c:pt idx="2424">
                  <c:v>242.6</c:v>
                </c:pt>
                <c:pt idx="2425">
                  <c:v>242.7</c:v>
                </c:pt>
                <c:pt idx="2426">
                  <c:v>242.8</c:v>
                </c:pt>
                <c:pt idx="2427">
                  <c:v>242.9</c:v>
                </c:pt>
                <c:pt idx="2428">
                  <c:v>243</c:v>
                </c:pt>
                <c:pt idx="2429">
                  <c:v>243.1</c:v>
                </c:pt>
                <c:pt idx="2430">
                  <c:v>243.2</c:v>
                </c:pt>
                <c:pt idx="2431">
                  <c:v>243.3</c:v>
                </c:pt>
                <c:pt idx="2432">
                  <c:v>243.4</c:v>
                </c:pt>
                <c:pt idx="2433">
                  <c:v>243.5</c:v>
                </c:pt>
                <c:pt idx="2434">
                  <c:v>243.6</c:v>
                </c:pt>
                <c:pt idx="2435">
                  <c:v>243.7</c:v>
                </c:pt>
                <c:pt idx="2436">
                  <c:v>243.8</c:v>
                </c:pt>
                <c:pt idx="2437">
                  <c:v>243.9</c:v>
                </c:pt>
                <c:pt idx="2438">
                  <c:v>244</c:v>
                </c:pt>
                <c:pt idx="2439">
                  <c:v>244.1</c:v>
                </c:pt>
                <c:pt idx="2440">
                  <c:v>244.2</c:v>
                </c:pt>
                <c:pt idx="2441">
                  <c:v>244.3</c:v>
                </c:pt>
                <c:pt idx="2442">
                  <c:v>244.4</c:v>
                </c:pt>
                <c:pt idx="2443">
                  <c:v>244.5</c:v>
                </c:pt>
                <c:pt idx="2444">
                  <c:v>244.6</c:v>
                </c:pt>
                <c:pt idx="2445">
                  <c:v>244.7</c:v>
                </c:pt>
                <c:pt idx="2446">
                  <c:v>244.8</c:v>
                </c:pt>
                <c:pt idx="2447">
                  <c:v>244.9</c:v>
                </c:pt>
                <c:pt idx="2448">
                  <c:v>245</c:v>
                </c:pt>
                <c:pt idx="2449">
                  <c:v>245.1</c:v>
                </c:pt>
                <c:pt idx="2450">
                  <c:v>245.2</c:v>
                </c:pt>
                <c:pt idx="2451">
                  <c:v>245.3</c:v>
                </c:pt>
                <c:pt idx="2452">
                  <c:v>245.4</c:v>
                </c:pt>
                <c:pt idx="2453">
                  <c:v>245.5</c:v>
                </c:pt>
                <c:pt idx="2454">
                  <c:v>245.6</c:v>
                </c:pt>
                <c:pt idx="2455">
                  <c:v>245.7</c:v>
                </c:pt>
                <c:pt idx="2456">
                  <c:v>245.8</c:v>
                </c:pt>
                <c:pt idx="2457">
                  <c:v>245.9</c:v>
                </c:pt>
                <c:pt idx="2458">
                  <c:v>246</c:v>
                </c:pt>
                <c:pt idx="2459">
                  <c:v>246.1</c:v>
                </c:pt>
                <c:pt idx="2460">
                  <c:v>246.2</c:v>
                </c:pt>
                <c:pt idx="2461">
                  <c:v>246.3</c:v>
                </c:pt>
                <c:pt idx="2462">
                  <c:v>246.4</c:v>
                </c:pt>
                <c:pt idx="2463">
                  <c:v>246.5</c:v>
                </c:pt>
                <c:pt idx="2464">
                  <c:v>246.6</c:v>
                </c:pt>
                <c:pt idx="2465">
                  <c:v>246.7</c:v>
                </c:pt>
                <c:pt idx="2466">
                  <c:v>246.8</c:v>
                </c:pt>
                <c:pt idx="2467">
                  <c:v>246.9</c:v>
                </c:pt>
                <c:pt idx="2468">
                  <c:v>247</c:v>
                </c:pt>
                <c:pt idx="2469">
                  <c:v>247.1</c:v>
                </c:pt>
                <c:pt idx="2470">
                  <c:v>247.2</c:v>
                </c:pt>
                <c:pt idx="2471">
                  <c:v>247.3</c:v>
                </c:pt>
                <c:pt idx="2472">
                  <c:v>247.4</c:v>
                </c:pt>
                <c:pt idx="2473">
                  <c:v>247.5</c:v>
                </c:pt>
                <c:pt idx="2474">
                  <c:v>247.6</c:v>
                </c:pt>
                <c:pt idx="2475">
                  <c:v>247.7</c:v>
                </c:pt>
                <c:pt idx="2476">
                  <c:v>247.8</c:v>
                </c:pt>
                <c:pt idx="2477">
                  <c:v>247.9</c:v>
                </c:pt>
                <c:pt idx="2478">
                  <c:v>248</c:v>
                </c:pt>
                <c:pt idx="2479">
                  <c:v>248.1</c:v>
                </c:pt>
                <c:pt idx="2480">
                  <c:v>248.2</c:v>
                </c:pt>
                <c:pt idx="2481">
                  <c:v>248.3</c:v>
                </c:pt>
                <c:pt idx="2482">
                  <c:v>248.4</c:v>
                </c:pt>
                <c:pt idx="2483">
                  <c:v>248.5</c:v>
                </c:pt>
                <c:pt idx="2484">
                  <c:v>248.6</c:v>
                </c:pt>
                <c:pt idx="2485">
                  <c:v>248.7</c:v>
                </c:pt>
                <c:pt idx="2486">
                  <c:v>248.8</c:v>
                </c:pt>
                <c:pt idx="2487">
                  <c:v>248.9</c:v>
                </c:pt>
                <c:pt idx="2488">
                  <c:v>249</c:v>
                </c:pt>
                <c:pt idx="2489">
                  <c:v>249.1</c:v>
                </c:pt>
                <c:pt idx="2490">
                  <c:v>249.2</c:v>
                </c:pt>
                <c:pt idx="2491">
                  <c:v>249.3</c:v>
                </c:pt>
                <c:pt idx="2492">
                  <c:v>249.4</c:v>
                </c:pt>
                <c:pt idx="2493">
                  <c:v>249.5</c:v>
                </c:pt>
                <c:pt idx="2494">
                  <c:v>249.6</c:v>
                </c:pt>
                <c:pt idx="2495">
                  <c:v>249.7</c:v>
                </c:pt>
                <c:pt idx="2496">
                  <c:v>249.8</c:v>
                </c:pt>
                <c:pt idx="2497">
                  <c:v>249.9</c:v>
                </c:pt>
                <c:pt idx="2498">
                  <c:v>250</c:v>
                </c:pt>
                <c:pt idx="2499">
                  <c:v>250.1</c:v>
                </c:pt>
                <c:pt idx="2500">
                  <c:v>250.2</c:v>
                </c:pt>
                <c:pt idx="2501">
                  <c:v>250.3</c:v>
                </c:pt>
                <c:pt idx="2502">
                  <c:v>250.4</c:v>
                </c:pt>
                <c:pt idx="2503">
                  <c:v>250.5</c:v>
                </c:pt>
                <c:pt idx="2504">
                  <c:v>250.6</c:v>
                </c:pt>
                <c:pt idx="2505">
                  <c:v>250.7</c:v>
                </c:pt>
                <c:pt idx="2506">
                  <c:v>250.8</c:v>
                </c:pt>
                <c:pt idx="2507">
                  <c:v>250.9</c:v>
                </c:pt>
                <c:pt idx="2508">
                  <c:v>251</c:v>
                </c:pt>
                <c:pt idx="2509">
                  <c:v>251.1</c:v>
                </c:pt>
                <c:pt idx="2510">
                  <c:v>251.2</c:v>
                </c:pt>
                <c:pt idx="2511">
                  <c:v>251.3</c:v>
                </c:pt>
                <c:pt idx="2512">
                  <c:v>251.4</c:v>
                </c:pt>
                <c:pt idx="2513">
                  <c:v>251.5</c:v>
                </c:pt>
                <c:pt idx="2514">
                  <c:v>251.6</c:v>
                </c:pt>
                <c:pt idx="2515">
                  <c:v>251.7</c:v>
                </c:pt>
                <c:pt idx="2516">
                  <c:v>251.8</c:v>
                </c:pt>
                <c:pt idx="2517">
                  <c:v>251.9</c:v>
                </c:pt>
                <c:pt idx="2518">
                  <c:v>252</c:v>
                </c:pt>
                <c:pt idx="2519">
                  <c:v>252.1</c:v>
                </c:pt>
                <c:pt idx="2520">
                  <c:v>252.2</c:v>
                </c:pt>
                <c:pt idx="2521">
                  <c:v>252.3</c:v>
                </c:pt>
                <c:pt idx="2522">
                  <c:v>252.4</c:v>
                </c:pt>
                <c:pt idx="2523">
                  <c:v>252.5</c:v>
                </c:pt>
                <c:pt idx="2524">
                  <c:v>252.6</c:v>
                </c:pt>
                <c:pt idx="2525">
                  <c:v>252.7</c:v>
                </c:pt>
                <c:pt idx="2526">
                  <c:v>252.8</c:v>
                </c:pt>
                <c:pt idx="2527">
                  <c:v>252.9</c:v>
                </c:pt>
                <c:pt idx="2528">
                  <c:v>253</c:v>
                </c:pt>
                <c:pt idx="2529">
                  <c:v>253.1</c:v>
                </c:pt>
                <c:pt idx="2530">
                  <c:v>253.2</c:v>
                </c:pt>
                <c:pt idx="2531">
                  <c:v>253.3</c:v>
                </c:pt>
                <c:pt idx="2532">
                  <c:v>253.4</c:v>
                </c:pt>
                <c:pt idx="2533">
                  <c:v>253.5</c:v>
                </c:pt>
                <c:pt idx="2534">
                  <c:v>253.6</c:v>
                </c:pt>
                <c:pt idx="2535">
                  <c:v>253.7</c:v>
                </c:pt>
                <c:pt idx="2536">
                  <c:v>253.8</c:v>
                </c:pt>
                <c:pt idx="2537">
                  <c:v>253.9</c:v>
                </c:pt>
                <c:pt idx="2538">
                  <c:v>254</c:v>
                </c:pt>
                <c:pt idx="2539">
                  <c:v>254.1</c:v>
                </c:pt>
                <c:pt idx="2540">
                  <c:v>254.2</c:v>
                </c:pt>
                <c:pt idx="2541">
                  <c:v>254.3</c:v>
                </c:pt>
                <c:pt idx="2542">
                  <c:v>254.4</c:v>
                </c:pt>
                <c:pt idx="2543">
                  <c:v>254.5</c:v>
                </c:pt>
                <c:pt idx="2544">
                  <c:v>254.6</c:v>
                </c:pt>
                <c:pt idx="2545">
                  <c:v>254.7</c:v>
                </c:pt>
                <c:pt idx="2546">
                  <c:v>254.8</c:v>
                </c:pt>
                <c:pt idx="2547">
                  <c:v>254.9</c:v>
                </c:pt>
                <c:pt idx="2548">
                  <c:v>255</c:v>
                </c:pt>
                <c:pt idx="2549">
                  <c:v>255.1</c:v>
                </c:pt>
                <c:pt idx="2550">
                  <c:v>255.2</c:v>
                </c:pt>
                <c:pt idx="2551">
                  <c:v>255.3</c:v>
                </c:pt>
                <c:pt idx="2552">
                  <c:v>255.4</c:v>
                </c:pt>
                <c:pt idx="2553">
                  <c:v>255.5</c:v>
                </c:pt>
                <c:pt idx="2554">
                  <c:v>255.6</c:v>
                </c:pt>
                <c:pt idx="2555">
                  <c:v>255.7</c:v>
                </c:pt>
                <c:pt idx="2556">
                  <c:v>255.8</c:v>
                </c:pt>
                <c:pt idx="2557">
                  <c:v>255.9</c:v>
                </c:pt>
                <c:pt idx="2558">
                  <c:v>256</c:v>
                </c:pt>
                <c:pt idx="2559">
                  <c:v>256.10000000000002</c:v>
                </c:pt>
                <c:pt idx="2560">
                  <c:v>256.2</c:v>
                </c:pt>
                <c:pt idx="2561">
                  <c:v>256.3</c:v>
                </c:pt>
                <c:pt idx="2562">
                  <c:v>256.39999999999998</c:v>
                </c:pt>
                <c:pt idx="2563">
                  <c:v>256.5</c:v>
                </c:pt>
                <c:pt idx="2564">
                  <c:v>256.60000000000002</c:v>
                </c:pt>
                <c:pt idx="2565">
                  <c:v>256.7</c:v>
                </c:pt>
                <c:pt idx="2566">
                  <c:v>256.8</c:v>
                </c:pt>
                <c:pt idx="2567">
                  <c:v>256.89999999999998</c:v>
                </c:pt>
                <c:pt idx="2568">
                  <c:v>257</c:v>
                </c:pt>
                <c:pt idx="2569">
                  <c:v>257.10000000000002</c:v>
                </c:pt>
                <c:pt idx="2570">
                  <c:v>257.2</c:v>
                </c:pt>
                <c:pt idx="2571">
                  <c:v>257.3</c:v>
                </c:pt>
                <c:pt idx="2572">
                  <c:v>257.39999999999998</c:v>
                </c:pt>
                <c:pt idx="2573">
                  <c:v>257.5</c:v>
                </c:pt>
                <c:pt idx="2574">
                  <c:v>257.60000000000002</c:v>
                </c:pt>
                <c:pt idx="2575">
                  <c:v>257.7</c:v>
                </c:pt>
                <c:pt idx="2576">
                  <c:v>257.8</c:v>
                </c:pt>
                <c:pt idx="2577">
                  <c:v>257.89999999999998</c:v>
                </c:pt>
                <c:pt idx="2578">
                  <c:v>258</c:v>
                </c:pt>
                <c:pt idx="2579">
                  <c:v>258.10000000000002</c:v>
                </c:pt>
                <c:pt idx="2580">
                  <c:v>258.2</c:v>
                </c:pt>
                <c:pt idx="2581">
                  <c:v>258.3</c:v>
                </c:pt>
                <c:pt idx="2582">
                  <c:v>258.39999999999998</c:v>
                </c:pt>
                <c:pt idx="2583">
                  <c:v>258.5</c:v>
                </c:pt>
                <c:pt idx="2584">
                  <c:v>258.60000000000002</c:v>
                </c:pt>
                <c:pt idx="2585">
                  <c:v>258.7</c:v>
                </c:pt>
                <c:pt idx="2586">
                  <c:v>258.8</c:v>
                </c:pt>
                <c:pt idx="2587">
                  <c:v>258.89999999999998</c:v>
                </c:pt>
                <c:pt idx="2588">
                  <c:v>259</c:v>
                </c:pt>
                <c:pt idx="2589">
                  <c:v>259.10000000000002</c:v>
                </c:pt>
                <c:pt idx="2590">
                  <c:v>259.2</c:v>
                </c:pt>
                <c:pt idx="2591">
                  <c:v>259.3</c:v>
                </c:pt>
                <c:pt idx="2592">
                  <c:v>259.39999999999998</c:v>
                </c:pt>
                <c:pt idx="2593">
                  <c:v>259.5</c:v>
                </c:pt>
                <c:pt idx="2594">
                  <c:v>259.60000000000002</c:v>
                </c:pt>
                <c:pt idx="2595">
                  <c:v>259.7</c:v>
                </c:pt>
                <c:pt idx="2596">
                  <c:v>259.8</c:v>
                </c:pt>
                <c:pt idx="2597">
                  <c:v>259.89999999999998</c:v>
                </c:pt>
                <c:pt idx="2598">
                  <c:v>260</c:v>
                </c:pt>
                <c:pt idx="2599">
                  <c:v>260.10000000000002</c:v>
                </c:pt>
                <c:pt idx="2600">
                  <c:v>260.2</c:v>
                </c:pt>
                <c:pt idx="2601">
                  <c:v>260.3</c:v>
                </c:pt>
                <c:pt idx="2602">
                  <c:v>260.39999999999998</c:v>
                </c:pt>
                <c:pt idx="2603">
                  <c:v>260.5</c:v>
                </c:pt>
                <c:pt idx="2604">
                  <c:v>260.60000000000002</c:v>
                </c:pt>
                <c:pt idx="2605">
                  <c:v>260.7</c:v>
                </c:pt>
                <c:pt idx="2606">
                  <c:v>260.8</c:v>
                </c:pt>
                <c:pt idx="2607">
                  <c:v>260.89999999999998</c:v>
                </c:pt>
                <c:pt idx="2608">
                  <c:v>261</c:v>
                </c:pt>
                <c:pt idx="2609">
                  <c:v>261.10000000000002</c:v>
                </c:pt>
                <c:pt idx="2610">
                  <c:v>261.2</c:v>
                </c:pt>
                <c:pt idx="2611">
                  <c:v>261.3</c:v>
                </c:pt>
                <c:pt idx="2612">
                  <c:v>261.39999999999998</c:v>
                </c:pt>
                <c:pt idx="2613">
                  <c:v>261.5</c:v>
                </c:pt>
                <c:pt idx="2614">
                  <c:v>261.60000000000002</c:v>
                </c:pt>
                <c:pt idx="2615">
                  <c:v>261.7</c:v>
                </c:pt>
                <c:pt idx="2616">
                  <c:v>261.8</c:v>
                </c:pt>
                <c:pt idx="2617">
                  <c:v>261.89999999999998</c:v>
                </c:pt>
                <c:pt idx="2618">
                  <c:v>262</c:v>
                </c:pt>
                <c:pt idx="2619">
                  <c:v>262.10000000000002</c:v>
                </c:pt>
                <c:pt idx="2620">
                  <c:v>262.2</c:v>
                </c:pt>
                <c:pt idx="2621">
                  <c:v>262.3</c:v>
                </c:pt>
                <c:pt idx="2622">
                  <c:v>262.39999999999998</c:v>
                </c:pt>
                <c:pt idx="2623">
                  <c:v>262.5</c:v>
                </c:pt>
                <c:pt idx="2624">
                  <c:v>262.60000000000002</c:v>
                </c:pt>
                <c:pt idx="2625">
                  <c:v>262.7</c:v>
                </c:pt>
                <c:pt idx="2626">
                  <c:v>262.8</c:v>
                </c:pt>
                <c:pt idx="2627">
                  <c:v>262.89999999999998</c:v>
                </c:pt>
                <c:pt idx="2628">
                  <c:v>263</c:v>
                </c:pt>
                <c:pt idx="2629">
                  <c:v>263.10000000000002</c:v>
                </c:pt>
                <c:pt idx="2630">
                  <c:v>263.2</c:v>
                </c:pt>
                <c:pt idx="2631">
                  <c:v>263.3</c:v>
                </c:pt>
                <c:pt idx="2632">
                  <c:v>263.39999999999998</c:v>
                </c:pt>
                <c:pt idx="2633">
                  <c:v>263.5</c:v>
                </c:pt>
                <c:pt idx="2634">
                  <c:v>263.60000000000002</c:v>
                </c:pt>
                <c:pt idx="2635">
                  <c:v>263.7</c:v>
                </c:pt>
                <c:pt idx="2636">
                  <c:v>263.8</c:v>
                </c:pt>
                <c:pt idx="2637">
                  <c:v>263.89999999999998</c:v>
                </c:pt>
                <c:pt idx="2638">
                  <c:v>264</c:v>
                </c:pt>
                <c:pt idx="2639">
                  <c:v>264.10000000000002</c:v>
                </c:pt>
                <c:pt idx="2640">
                  <c:v>264.2</c:v>
                </c:pt>
                <c:pt idx="2641">
                  <c:v>264.3</c:v>
                </c:pt>
                <c:pt idx="2642">
                  <c:v>264.39999999999998</c:v>
                </c:pt>
                <c:pt idx="2643">
                  <c:v>264.5</c:v>
                </c:pt>
                <c:pt idx="2644">
                  <c:v>264.60000000000002</c:v>
                </c:pt>
                <c:pt idx="2645">
                  <c:v>264.7</c:v>
                </c:pt>
                <c:pt idx="2646">
                  <c:v>264.8</c:v>
                </c:pt>
                <c:pt idx="2647">
                  <c:v>264.89999999999998</c:v>
                </c:pt>
                <c:pt idx="2648">
                  <c:v>265</c:v>
                </c:pt>
                <c:pt idx="2649">
                  <c:v>265.10000000000002</c:v>
                </c:pt>
                <c:pt idx="2650">
                  <c:v>265.2</c:v>
                </c:pt>
                <c:pt idx="2651">
                  <c:v>265.3</c:v>
                </c:pt>
                <c:pt idx="2652">
                  <c:v>265.39999999999998</c:v>
                </c:pt>
                <c:pt idx="2653">
                  <c:v>265.5</c:v>
                </c:pt>
                <c:pt idx="2654">
                  <c:v>265.60000000000002</c:v>
                </c:pt>
                <c:pt idx="2655">
                  <c:v>265.7</c:v>
                </c:pt>
                <c:pt idx="2656">
                  <c:v>265.8</c:v>
                </c:pt>
                <c:pt idx="2657">
                  <c:v>265.89999999999998</c:v>
                </c:pt>
                <c:pt idx="2658">
                  <c:v>266</c:v>
                </c:pt>
                <c:pt idx="2659">
                  <c:v>266.10000000000002</c:v>
                </c:pt>
                <c:pt idx="2660">
                  <c:v>266.2</c:v>
                </c:pt>
                <c:pt idx="2661">
                  <c:v>266.3</c:v>
                </c:pt>
                <c:pt idx="2662">
                  <c:v>266.39999999999998</c:v>
                </c:pt>
                <c:pt idx="2663">
                  <c:v>266.5</c:v>
                </c:pt>
                <c:pt idx="2664">
                  <c:v>266.60000000000002</c:v>
                </c:pt>
                <c:pt idx="2665">
                  <c:v>266.7</c:v>
                </c:pt>
                <c:pt idx="2666">
                  <c:v>266.8</c:v>
                </c:pt>
                <c:pt idx="2667">
                  <c:v>266.89999999999998</c:v>
                </c:pt>
                <c:pt idx="2668">
                  <c:v>267</c:v>
                </c:pt>
                <c:pt idx="2669">
                  <c:v>267.10000000000002</c:v>
                </c:pt>
                <c:pt idx="2670">
                  <c:v>267.2</c:v>
                </c:pt>
                <c:pt idx="2671">
                  <c:v>267.3</c:v>
                </c:pt>
                <c:pt idx="2672">
                  <c:v>267.39999999999998</c:v>
                </c:pt>
                <c:pt idx="2673">
                  <c:v>267.5</c:v>
                </c:pt>
                <c:pt idx="2674">
                  <c:v>267.60000000000002</c:v>
                </c:pt>
                <c:pt idx="2675">
                  <c:v>267.7</c:v>
                </c:pt>
                <c:pt idx="2676">
                  <c:v>267.8</c:v>
                </c:pt>
                <c:pt idx="2677">
                  <c:v>267.89999999999998</c:v>
                </c:pt>
                <c:pt idx="2678">
                  <c:v>268</c:v>
                </c:pt>
                <c:pt idx="2679">
                  <c:v>268.10000000000002</c:v>
                </c:pt>
                <c:pt idx="2680">
                  <c:v>268.2</c:v>
                </c:pt>
                <c:pt idx="2681">
                  <c:v>268.3</c:v>
                </c:pt>
                <c:pt idx="2682">
                  <c:v>268.39999999999998</c:v>
                </c:pt>
                <c:pt idx="2683">
                  <c:v>268.5</c:v>
                </c:pt>
                <c:pt idx="2684">
                  <c:v>268.60000000000002</c:v>
                </c:pt>
                <c:pt idx="2685">
                  <c:v>268.7</c:v>
                </c:pt>
                <c:pt idx="2686">
                  <c:v>268.8</c:v>
                </c:pt>
                <c:pt idx="2687">
                  <c:v>268.89999999999998</c:v>
                </c:pt>
                <c:pt idx="2688">
                  <c:v>269</c:v>
                </c:pt>
                <c:pt idx="2689">
                  <c:v>269.10000000000002</c:v>
                </c:pt>
                <c:pt idx="2690">
                  <c:v>269.2</c:v>
                </c:pt>
                <c:pt idx="2691">
                  <c:v>269.3</c:v>
                </c:pt>
                <c:pt idx="2692">
                  <c:v>269.39999999999998</c:v>
                </c:pt>
                <c:pt idx="2693">
                  <c:v>269.5</c:v>
                </c:pt>
                <c:pt idx="2694">
                  <c:v>269.60000000000002</c:v>
                </c:pt>
                <c:pt idx="2695">
                  <c:v>269.7</c:v>
                </c:pt>
                <c:pt idx="2696">
                  <c:v>269.8</c:v>
                </c:pt>
                <c:pt idx="2697">
                  <c:v>269.89999999999998</c:v>
                </c:pt>
                <c:pt idx="2698">
                  <c:v>270</c:v>
                </c:pt>
                <c:pt idx="2699">
                  <c:v>270.10000000000002</c:v>
                </c:pt>
                <c:pt idx="2700">
                  <c:v>270.2</c:v>
                </c:pt>
                <c:pt idx="2701">
                  <c:v>270.3</c:v>
                </c:pt>
                <c:pt idx="2702">
                  <c:v>270.39999999999998</c:v>
                </c:pt>
                <c:pt idx="2703">
                  <c:v>270.5</c:v>
                </c:pt>
                <c:pt idx="2704">
                  <c:v>270.60000000000002</c:v>
                </c:pt>
                <c:pt idx="2705">
                  <c:v>270.7</c:v>
                </c:pt>
                <c:pt idx="2706">
                  <c:v>270.8</c:v>
                </c:pt>
                <c:pt idx="2707">
                  <c:v>270.89999999999998</c:v>
                </c:pt>
                <c:pt idx="2708">
                  <c:v>271</c:v>
                </c:pt>
                <c:pt idx="2709">
                  <c:v>271.10000000000002</c:v>
                </c:pt>
                <c:pt idx="2710">
                  <c:v>271.2</c:v>
                </c:pt>
                <c:pt idx="2711">
                  <c:v>271.3</c:v>
                </c:pt>
                <c:pt idx="2712">
                  <c:v>271.39999999999998</c:v>
                </c:pt>
                <c:pt idx="2713">
                  <c:v>271.5</c:v>
                </c:pt>
                <c:pt idx="2714">
                  <c:v>271.60000000000002</c:v>
                </c:pt>
                <c:pt idx="2715">
                  <c:v>271.7</c:v>
                </c:pt>
                <c:pt idx="2716">
                  <c:v>271.8</c:v>
                </c:pt>
                <c:pt idx="2717">
                  <c:v>271.89999999999998</c:v>
                </c:pt>
                <c:pt idx="2718">
                  <c:v>272</c:v>
                </c:pt>
                <c:pt idx="2719">
                  <c:v>272.10000000000002</c:v>
                </c:pt>
                <c:pt idx="2720">
                  <c:v>272.2</c:v>
                </c:pt>
                <c:pt idx="2721">
                  <c:v>272.3</c:v>
                </c:pt>
                <c:pt idx="2722">
                  <c:v>272.39999999999998</c:v>
                </c:pt>
                <c:pt idx="2723">
                  <c:v>272.5</c:v>
                </c:pt>
                <c:pt idx="2724">
                  <c:v>272.60000000000002</c:v>
                </c:pt>
                <c:pt idx="2725">
                  <c:v>272.7</c:v>
                </c:pt>
                <c:pt idx="2726">
                  <c:v>272.8</c:v>
                </c:pt>
                <c:pt idx="2727">
                  <c:v>272.89999999999998</c:v>
                </c:pt>
                <c:pt idx="2728">
                  <c:v>273</c:v>
                </c:pt>
                <c:pt idx="2729">
                  <c:v>273.10000000000002</c:v>
                </c:pt>
                <c:pt idx="2730">
                  <c:v>273.2</c:v>
                </c:pt>
                <c:pt idx="2731">
                  <c:v>273.3</c:v>
                </c:pt>
                <c:pt idx="2732">
                  <c:v>273.39999999999998</c:v>
                </c:pt>
                <c:pt idx="2733">
                  <c:v>273.5</c:v>
                </c:pt>
                <c:pt idx="2734">
                  <c:v>273.60000000000002</c:v>
                </c:pt>
                <c:pt idx="2735">
                  <c:v>273.7</c:v>
                </c:pt>
                <c:pt idx="2736">
                  <c:v>273.8</c:v>
                </c:pt>
                <c:pt idx="2737">
                  <c:v>273.89999999999998</c:v>
                </c:pt>
                <c:pt idx="2738">
                  <c:v>274</c:v>
                </c:pt>
                <c:pt idx="2739">
                  <c:v>274.10000000000002</c:v>
                </c:pt>
                <c:pt idx="2740">
                  <c:v>274.2</c:v>
                </c:pt>
                <c:pt idx="2741">
                  <c:v>274.3</c:v>
                </c:pt>
                <c:pt idx="2742">
                  <c:v>274.39999999999998</c:v>
                </c:pt>
                <c:pt idx="2743">
                  <c:v>274.5</c:v>
                </c:pt>
                <c:pt idx="2744">
                  <c:v>274.60000000000002</c:v>
                </c:pt>
                <c:pt idx="2745">
                  <c:v>274.7</c:v>
                </c:pt>
                <c:pt idx="2746">
                  <c:v>274.8</c:v>
                </c:pt>
                <c:pt idx="2747">
                  <c:v>274.89999999999998</c:v>
                </c:pt>
                <c:pt idx="2748">
                  <c:v>275</c:v>
                </c:pt>
                <c:pt idx="2749">
                  <c:v>275.10000000000002</c:v>
                </c:pt>
                <c:pt idx="2750">
                  <c:v>275.2</c:v>
                </c:pt>
                <c:pt idx="2751">
                  <c:v>275.3</c:v>
                </c:pt>
                <c:pt idx="2752">
                  <c:v>275.39999999999998</c:v>
                </c:pt>
                <c:pt idx="2753">
                  <c:v>275.5</c:v>
                </c:pt>
                <c:pt idx="2754">
                  <c:v>275.60000000000002</c:v>
                </c:pt>
                <c:pt idx="2755">
                  <c:v>275.7</c:v>
                </c:pt>
                <c:pt idx="2756">
                  <c:v>275.8</c:v>
                </c:pt>
                <c:pt idx="2757">
                  <c:v>275.89999999999998</c:v>
                </c:pt>
                <c:pt idx="2758">
                  <c:v>276</c:v>
                </c:pt>
                <c:pt idx="2759">
                  <c:v>276.10000000000002</c:v>
                </c:pt>
                <c:pt idx="2760">
                  <c:v>276.2</c:v>
                </c:pt>
                <c:pt idx="2761">
                  <c:v>276.3</c:v>
                </c:pt>
                <c:pt idx="2762">
                  <c:v>276.39999999999998</c:v>
                </c:pt>
                <c:pt idx="2763">
                  <c:v>276.5</c:v>
                </c:pt>
                <c:pt idx="2764">
                  <c:v>276.60000000000002</c:v>
                </c:pt>
                <c:pt idx="2765">
                  <c:v>276.7</c:v>
                </c:pt>
                <c:pt idx="2766">
                  <c:v>276.8</c:v>
                </c:pt>
                <c:pt idx="2767">
                  <c:v>276.89999999999998</c:v>
                </c:pt>
                <c:pt idx="2768">
                  <c:v>277</c:v>
                </c:pt>
                <c:pt idx="2769">
                  <c:v>277.10000000000002</c:v>
                </c:pt>
                <c:pt idx="2770">
                  <c:v>277.2</c:v>
                </c:pt>
                <c:pt idx="2771">
                  <c:v>277.3</c:v>
                </c:pt>
                <c:pt idx="2772">
                  <c:v>277.39999999999998</c:v>
                </c:pt>
                <c:pt idx="2773">
                  <c:v>277.5</c:v>
                </c:pt>
                <c:pt idx="2774">
                  <c:v>277.60000000000002</c:v>
                </c:pt>
                <c:pt idx="2775">
                  <c:v>277.7</c:v>
                </c:pt>
                <c:pt idx="2776">
                  <c:v>277.8</c:v>
                </c:pt>
                <c:pt idx="2777">
                  <c:v>277.89999999999998</c:v>
                </c:pt>
                <c:pt idx="2778">
                  <c:v>278</c:v>
                </c:pt>
                <c:pt idx="2779">
                  <c:v>278.10000000000002</c:v>
                </c:pt>
                <c:pt idx="2780">
                  <c:v>278.2</c:v>
                </c:pt>
                <c:pt idx="2781">
                  <c:v>278.3</c:v>
                </c:pt>
                <c:pt idx="2782">
                  <c:v>278.39999999999998</c:v>
                </c:pt>
                <c:pt idx="2783">
                  <c:v>278.5</c:v>
                </c:pt>
                <c:pt idx="2784">
                  <c:v>278.60000000000002</c:v>
                </c:pt>
                <c:pt idx="2785">
                  <c:v>278.7</c:v>
                </c:pt>
                <c:pt idx="2786">
                  <c:v>278.8</c:v>
                </c:pt>
                <c:pt idx="2787">
                  <c:v>278.89999999999998</c:v>
                </c:pt>
                <c:pt idx="2788">
                  <c:v>279</c:v>
                </c:pt>
                <c:pt idx="2789">
                  <c:v>279.10000000000002</c:v>
                </c:pt>
                <c:pt idx="2790">
                  <c:v>279.2</c:v>
                </c:pt>
                <c:pt idx="2791">
                  <c:v>279.3</c:v>
                </c:pt>
                <c:pt idx="2792">
                  <c:v>279.39999999999998</c:v>
                </c:pt>
                <c:pt idx="2793">
                  <c:v>279.5</c:v>
                </c:pt>
                <c:pt idx="2794">
                  <c:v>279.60000000000002</c:v>
                </c:pt>
                <c:pt idx="2795">
                  <c:v>279.7</c:v>
                </c:pt>
                <c:pt idx="2796">
                  <c:v>279.8</c:v>
                </c:pt>
                <c:pt idx="2797">
                  <c:v>279.89999999999998</c:v>
                </c:pt>
                <c:pt idx="2798">
                  <c:v>280</c:v>
                </c:pt>
                <c:pt idx="2799">
                  <c:v>280.10000000000002</c:v>
                </c:pt>
                <c:pt idx="2800">
                  <c:v>280.2</c:v>
                </c:pt>
                <c:pt idx="2801">
                  <c:v>280.3</c:v>
                </c:pt>
                <c:pt idx="2802">
                  <c:v>280.39999999999998</c:v>
                </c:pt>
                <c:pt idx="2803">
                  <c:v>280.5</c:v>
                </c:pt>
                <c:pt idx="2804">
                  <c:v>280.60000000000002</c:v>
                </c:pt>
                <c:pt idx="2805">
                  <c:v>280.7</c:v>
                </c:pt>
                <c:pt idx="2806">
                  <c:v>280.8</c:v>
                </c:pt>
                <c:pt idx="2807">
                  <c:v>280.89999999999998</c:v>
                </c:pt>
                <c:pt idx="2808">
                  <c:v>281</c:v>
                </c:pt>
                <c:pt idx="2809">
                  <c:v>281.10000000000002</c:v>
                </c:pt>
                <c:pt idx="2810">
                  <c:v>281.2</c:v>
                </c:pt>
                <c:pt idx="2811">
                  <c:v>281.3</c:v>
                </c:pt>
                <c:pt idx="2812">
                  <c:v>281.39999999999998</c:v>
                </c:pt>
                <c:pt idx="2813">
                  <c:v>281.5</c:v>
                </c:pt>
                <c:pt idx="2814">
                  <c:v>281.60000000000002</c:v>
                </c:pt>
                <c:pt idx="2815">
                  <c:v>281.7</c:v>
                </c:pt>
                <c:pt idx="2816">
                  <c:v>281.8</c:v>
                </c:pt>
                <c:pt idx="2817">
                  <c:v>281.89999999999998</c:v>
                </c:pt>
                <c:pt idx="2818">
                  <c:v>282</c:v>
                </c:pt>
                <c:pt idx="2819">
                  <c:v>282.10000000000002</c:v>
                </c:pt>
                <c:pt idx="2820">
                  <c:v>282.2</c:v>
                </c:pt>
                <c:pt idx="2821">
                  <c:v>282.3</c:v>
                </c:pt>
                <c:pt idx="2822">
                  <c:v>282.39999999999998</c:v>
                </c:pt>
                <c:pt idx="2823">
                  <c:v>282.5</c:v>
                </c:pt>
                <c:pt idx="2824">
                  <c:v>282.60000000000002</c:v>
                </c:pt>
                <c:pt idx="2825">
                  <c:v>282.7</c:v>
                </c:pt>
                <c:pt idx="2826">
                  <c:v>282.8</c:v>
                </c:pt>
                <c:pt idx="2827">
                  <c:v>282.89999999999998</c:v>
                </c:pt>
                <c:pt idx="2828">
                  <c:v>283</c:v>
                </c:pt>
                <c:pt idx="2829">
                  <c:v>283.10000000000002</c:v>
                </c:pt>
                <c:pt idx="2830">
                  <c:v>283.2</c:v>
                </c:pt>
                <c:pt idx="2831">
                  <c:v>283.3</c:v>
                </c:pt>
                <c:pt idx="2832">
                  <c:v>283.39999999999998</c:v>
                </c:pt>
                <c:pt idx="2833">
                  <c:v>283.5</c:v>
                </c:pt>
                <c:pt idx="2834">
                  <c:v>283.60000000000002</c:v>
                </c:pt>
                <c:pt idx="2835">
                  <c:v>283.7</c:v>
                </c:pt>
                <c:pt idx="2836">
                  <c:v>283.8</c:v>
                </c:pt>
                <c:pt idx="2837">
                  <c:v>283.89999999999998</c:v>
                </c:pt>
                <c:pt idx="2838">
                  <c:v>284</c:v>
                </c:pt>
                <c:pt idx="2839">
                  <c:v>284.10000000000002</c:v>
                </c:pt>
                <c:pt idx="2840">
                  <c:v>284.2</c:v>
                </c:pt>
                <c:pt idx="2841">
                  <c:v>284.3</c:v>
                </c:pt>
                <c:pt idx="2842">
                  <c:v>284.39999999999998</c:v>
                </c:pt>
                <c:pt idx="2843">
                  <c:v>284.5</c:v>
                </c:pt>
                <c:pt idx="2844">
                  <c:v>284.60000000000002</c:v>
                </c:pt>
                <c:pt idx="2845">
                  <c:v>284.7</c:v>
                </c:pt>
                <c:pt idx="2846">
                  <c:v>284.8</c:v>
                </c:pt>
                <c:pt idx="2847">
                  <c:v>284.89999999999998</c:v>
                </c:pt>
                <c:pt idx="2848">
                  <c:v>285</c:v>
                </c:pt>
                <c:pt idx="2849">
                  <c:v>285.10000000000002</c:v>
                </c:pt>
                <c:pt idx="2850">
                  <c:v>285.2</c:v>
                </c:pt>
                <c:pt idx="2851">
                  <c:v>285.3</c:v>
                </c:pt>
                <c:pt idx="2852">
                  <c:v>285.39999999999998</c:v>
                </c:pt>
                <c:pt idx="2853">
                  <c:v>285.5</c:v>
                </c:pt>
                <c:pt idx="2854">
                  <c:v>285.60000000000002</c:v>
                </c:pt>
                <c:pt idx="2855">
                  <c:v>285.7</c:v>
                </c:pt>
                <c:pt idx="2856">
                  <c:v>285.8</c:v>
                </c:pt>
                <c:pt idx="2857">
                  <c:v>285.89999999999998</c:v>
                </c:pt>
                <c:pt idx="2858">
                  <c:v>286</c:v>
                </c:pt>
                <c:pt idx="2859">
                  <c:v>286.10000000000002</c:v>
                </c:pt>
                <c:pt idx="2860">
                  <c:v>286.2</c:v>
                </c:pt>
                <c:pt idx="2861">
                  <c:v>286.3</c:v>
                </c:pt>
                <c:pt idx="2862">
                  <c:v>286.39999999999998</c:v>
                </c:pt>
                <c:pt idx="2863">
                  <c:v>286.5</c:v>
                </c:pt>
                <c:pt idx="2864">
                  <c:v>286.60000000000002</c:v>
                </c:pt>
                <c:pt idx="2865">
                  <c:v>286.7</c:v>
                </c:pt>
                <c:pt idx="2866">
                  <c:v>286.8</c:v>
                </c:pt>
                <c:pt idx="2867">
                  <c:v>286.89999999999998</c:v>
                </c:pt>
                <c:pt idx="2868">
                  <c:v>287</c:v>
                </c:pt>
                <c:pt idx="2869">
                  <c:v>287.10000000000002</c:v>
                </c:pt>
                <c:pt idx="2870">
                  <c:v>287.2</c:v>
                </c:pt>
                <c:pt idx="2871">
                  <c:v>287.3</c:v>
                </c:pt>
                <c:pt idx="2872">
                  <c:v>287.39999999999998</c:v>
                </c:pt>
                <c:pt idx="2873">
                  <c:v>287.5</c:v>
                </c:pt>
                <c:pt idx="2874">
                  <c:v>287.60000000000002</c:v>
                </c:pt>
                <c:pt idx="2875">
                  <c:v>287.7</c:v>
                </c:pt>
                <c:pt idx="2876">
                  <c:v>287.8</c:v>
                </c:pt>
                <c:pt idx="2877">
                  <c:v>287.89999999999998</c:v>
                </c:pt>
                <c:pt idx="2878">
                  <c:v>288</c:v>
                </c:pt>
                <c:pt idx="2879">
                  <c:v>288.10000000000002</c:v>
                </c:pt>
                <c:pt idx="2880">
                  <c:v>288.2</c:v>
                </c:pt>
                <c:pt idx="2881">
                  <c:v>288.3</c:v>
                </c:pt>
                <c:pt idx="2882">
                  <c:v>288.39999999999998</c:v>
                </c:pt>
                <c:pt idx="2883">
                  <c:v>288.5</c:v>
                </c:pt>
                <c:pt idx="2884">
                  <c:v>288.60000000000002</c:v>
                </c:pt>
                <c:pt idx="2885">
                  <c:v>288.7</c:v>
                </c:pt>
                <c:pt idx="2886">
                  <c:v>288.8</c:v>
                </c:pt>
                <c:pt idx="2887">
                  <c:v>288.89999999999998</c:v>
                </c:pt>
                <c:pt idx="2888">
                  <c:v>289</c:v>
                </c:pt>
                <c:pt idx="2889">
                  <c:v>289.10000000000002</c:v>
                </c:pt>
                <c:pt idx="2890">
                  <c:v>289.2</c:v>
                </c:pt>
                <c:pt idx="2891">
                  <c:v>289.3</c:v>
                </c:pt>
                <c:pt idx="2892">
                  <c:v>289.39999999999998</c:v>
                </c:pt>
                <c:pt idx="2893">
                  <c:v>289.5</c:v>
                </c:pt>
                <c:pt idx="2894">
                  <c:v>289.60000000000002</c:v>
                </c:pt>
                <c:pt idx="2895">
                  <c:v>289.7</c:v>
                </c:pt>
                <c:pt idx="2896">
                  <c:v>289.8</c:v>
                </c:pt>
                <c:pt idx="2897">
                  <c:v>289.89999999999998</c:v>
                </c:pt>
                <c:pt idx="2898">
                  <c:v>290</c:v>
                </c:pt>
                <c:pt idx="2899">
                  <c:v>290.10000000000002</c:v>
                </c:pt>
                <c:pt idx="2900">
                  <c:v>290.2</c:v>
                </c:pt>
                <c:pt idx="2901">
                  <c:v>290.3</c:v>
                </c:pt>
                <c:pt idx="2902">
                  <c:v>290.39999999999998</c:v>
                </c:pt>
                <c:pt idx="2903">
                  <c:v>290.5</c:v>
                </c:pt>
                <c:pt idx="2904">
                  <c:v>290.60000000000002</c:v>
                </c:pt>
                <c:pt idx="2905">
                  <c:v>290.7</c:v>
                </c:pt>
                <c:pt idx="2906">
                  <c:v>290.8</c:v>
                </c:pt>
                <c:pt idx="2907">
                  <c:v>290.89999999999998</c:v>
                </c:pt>
                <c:pt idx="2908">
                  <c:v>291</c:v>
                </c:pt>
                <c:pt idx="2909">
                  <c:v>291.10000000000002</c:v>
                </c:pt>
                <c:pt idx="2910">
                  <c:v>291.2</c:v>
                </c:pt>
                <c:pt idx="2911">
                  <c:v>291.3</c:v>
                </c:pt>
                <c:pt idx="2912">
                  <c:v>291.39999999999998</c:v>
                </c:pt>
                <c:pt idx="2913">
                  <c:v>291.5</c:v>
                </c:pt>
                <c:pt idx="2914">
                  <c:v>291.60000000000002</c:v>
                </c:pt>
                <c:pt idx="2915">
                  <c:v>291.7</c:v>
                </c:pt>
                <c:pt idx="2916">
                  <c:v>291.8</c:v>
                </c:pt>
                <c:pt idx="2917">
                  <c:v>291.89999999999998</c:v>
                </c:pt>
                <c:pt idx="2918">
                  <c:v>292</c:v>
                </c:pt>
                <c:pt idx="2919">
                  <c:v>292.10000000000002</c:v>
                </c:pt>
                <c:pt idx="2920">
                  <c:v>292.2</c:v>
                </c:pt>
                <c:pt idx="2921">
                  <c:v>292.3</c:v>
                </c:pt>
                <c:pt idx="2922">
                  <c:v>292.39999999999998</c:v>
                </c:pt>
                <c:pt idx="2923">
                  <c:v>292.5</c:v>
                </c:pt>
                <c:pt idx="2924">
                  <c:v>292.60000000000002</c:v>
                </c:pt>
                <c:pt idx="2925">
                  <c:v>292.7</c:v>
                </c:pt>
                <c:pt idx="2926">
                  <c:v>292.8</c:v>
                </c:pt>
                <c:pt idx="2927">
                  <c:v>292.89999999999998</c:v>
                </c:pt>
                <c:pt idx="2928">
                  <c:v>293</c:v>
                </c:pt>
                <c:pt idx="2929">
                  <c:v>293.10000000000002</c:v>
                </c:pt>
                <c:pt idx="2930">
                  <c:v>293.2</c:v>
                </c:pt>
                <c:pt idx="2931">
                  <c:v>293.3</c:v>
                </c:pt>
                <c:pt idx="2932">
                  <c:v>293.39999999999998</c:v>
                </c:pt>
                <c:pt idx="2933">
                  <c:v>293.5</c:v>
                </c:pt>
                <c:pt idx="2934">
                  <c:v>293.60000000000002</c:v>
                </c:pt>
                <c:pt idx="2935">
                  <c:v>293.7</c:v>
                </c:pt>
                <c:pt idx="2936">
                  <c:v>293.8</c:v>
                </c:pt>
                <c:pt idx="2937">
                  <c:v>293.89999999999998</c:v>
                </c:pt>
                <c:pt idx="2938">
                  <c:v>294</c:v>
                </c:pt>
                <c:pt idx="2939">
                  <c:v>294.10000000000002</c:v>
                </c:pt>
                <c:pt idx="2940">
                  <c:v>294.2</c:v>
                </c:pt>
                <c:pt idx="2941">
                  <c:v>294.3</c:v>
                </c:pt>
                <c:pt idx="2942">
                  <c:v>294.39999999999998</c:v>
                </c:pt>
                <c:pt idx="2943">
                  <c:v>294.5</c:v>
                </c:pt>
                <c:pt idx="2944">
                  <c:v>294.60000000000002</c:v>
                </c:pt>
                <c:pt idx="2945">
                  <c:v>294.7</c:v>
                </c:pt>
                <c:pt idx="2946">
                  <c:v>294.8</c:v>
                </c:pt>
                <c:pt idx="2947">
                  <c:v>294.89999999999998</c:v>
                </c:pt>
                <c:pt idx="2948">
                  <c:v>295</c:v>
                </c:pt>
                <c:pt idx="2949">
                  <c:v>295.10000000000002</c:v>
                </c:pt>
                <c:pt idx="2950">
                  <c:v>295.2</c:v>
                </c:pt>
                <c:pt idx="2951">
                  <c:v>295.3</c:v>
                </c:pt>
                <c:pt idx="2952">
                  <c:v>295.39999999999998</c:v>
                </c:pt>
                <c:pt idx="2953">
                  <c:v>295.5</c:v>
                </c:pt>
                <c:pt idx="2954">
                  <c:v>295.60000000000002</c:v>
                </c:pt>
                <c:pt idx="2955">
                  <c:v>295.7</c:v>
                </c:pt>
                <c:pt idx="2956">
                  <c:v>295.8</c:v>
                </c:pt>
                <c:pt idx="2957">
                  <c:v>295.89999999999998</c:v>
                </c:pt>
                <c:pt idx="2958">
                  <c:v>296</c:v>
                </c:pt>
                <c:pt idx="2959">
                  <c:v>296.10000000000002</c:v>
                </c:pt>
                <c:pt idx="2960">
                  <c:v>296.2</c:v>
                </c:pt>
                <c:pt idx="2961">
                  <c:v>296.3</c:v>
                </c:pt>
                <c:pt idx="2962">
                  <c:v>296.39999999999998</c:v>
                </c:pt>
                <c:pt idx="2963">
                  <c:v>296.5</c:v>
                </c:pt>
                <c:pt idx="2964">
                  <c:v>296.60000000000002</c:v>
                </c:pt>
                <c:pt idx="2965">
                  <c:v>296.7</c:v>
                </c:pt>
                <c:pt idx="2966">
                  <c:v>296.8</c:v>
                </c:pt>
                <c:pt idx="2967">
                  <c:v>296.89999999999998</c:v>
                </c:pt>
                <c:pt idx="2968">
                  <c:v>297</c:v>
                </c:pt>
                <c:pt idx="2969">
                  <c:v>297.10000000000002</c:v>
                </c:pt>
                <c:pt idx="2970">
                  <c:v>297.2</c:v>
                </c:pt>
                <c:pt idx="2971">
                  <c:v>297.3</c:v>
                </c:pt>
                <c:pt idx="2972">
                  <c:v>297.39999999999998</c:v>
                </c:pt>
                <c:pt idx="2973">
                  <c:v>297.5</c:v>
                </c:pt>
                <c:pt idx="2974">
                  <c:v>297.60000000000002</c:v>
                </c:pt>
                <c:pt idx="2975">
                  <c:v>297.7</c:v>
                </c:pt>
                <c:pt idx="2976">
                  <c:v>297.8</c:v>
                </c:pt>
                <c:pt idx="2977">
                  <c:v>297.89999999999998</c:v>
                </c:pt>
                <c:pt idx="2978">
                  <c:v>298</c:v>
                </c:pt>
                <c:pt idx="2979">
                  <c:v>298.10000000000002</c:v>
                </c:pt>
                <c:pt idx="2980">
                  <c:v>298.2</c:v>
                </c:pt>
                <c:pt idx="2981">
                  <c:v>298.3</c:v>
                </c:pt>
                <c:pt idx="2982">
                  <c:v>298.39999999999998</c:v>
                </c:pt>
                <c:pt idx="2983">
                  <c:v>298.5</c:v>
                </c:pt>
                <c:pt idx="2984">
                  <c:v>298.60000000000002</c:v>
                </c:pt>
                <c:pt idx="2985">
                  <c:v>298.7</c:v>
                </c:pt>
                <c:pt idx="2986">
                  <c:v>298.8</c:v>
                </c:pt>
                <c:pt idx="2987">
                  <c:v>298.89999999999998</c:v>
                </c:pt>
                <c:pt idx="2988">
                  <c:v>299</c:v>
                </c:pt>
                <c:pt idx="2989">
                  <c:v>299.10000000000002</c:v>
                </c:pt>
                <c:pt idx="2990">
                  <c:v>299.2</c:v>
                </c:pt>
                <c:pt idx="2991">
                  <c:v>299.3</c:v>
                </c:pt>
                <c:pt idx="2992">
                  <c:v>299.39999999999998</c:v>
                </c:pt>
                <c:pt idx="2993">
                  <c:v>299.5</c:v>
                </c:pt>
                <c:pt idx="2994">
                  <c:v>299.60000000000002</c:v>
                </c:pt>
                <c:pt idx="2995">
                  <c:v>299.7</c:v>
                </c:pt>
                <c:pt idx="2996">
                  <c:v>299.8</c:v>
                </c:pt>
                <c:pt idx="2997">
                  <c:v>299.89999999999998</c:v>
                </c:pt>
                <c:pt idx="2998">
                  <c:v>300</c:v>
                </c:pt>
                <c:pt idx="2999">
                  <c:v>300.10000000000002</c:v>
                </c:pt>
                <c:pt idx="3000">
                  <c:v>300.2</c:v>
                </c:pt>
                <c:pt idx="3001">
                  <c:v>300.3</c:v>
                </c:pt>
                <c:pt idx="3002">
                  <c:v>300.39999999999998</c:v>
                </c:pt>
                <c:pt idx="3003">
                  <c:v>300.5</c:v>
                </c:pt>
                <c:pt idx="3004">
                  <c:v>300.60000000000002</c:v>
                </c:pt>
                <c:pt idx="3005">
                  <c:v>300.7</c:v>
                </c:pt>
                <c:pt idx="3006">
                  <c:v>300.8</c:v>
                </c:pt>
                <c:pt idx="3007">
                  <c:v>300.89999999999998</c:v>
                </c:pt>
                <c:pt idx="3008">
                  <c:v>301</c:v>
                </c:pt>
                <c:pt idx="3009">
                  <c:v>301.10000000000002</c:v>
                </c:pt>
                <c:pt idx="3010">
                  <c:v>301.2</c:v>
                </c:pt>
                <c:pt idx="3011">
                  <c:v>301.3</c:v>
                </c:pt>
                <c:pt idx="3012">
                  <c:v>301.39999999999998</c:v>
                </c:pt>
                <c:pt idx="3013">
                  <c:v>301.5</c:v>
                </c:pt>
                <c:pt idx="3014">
                  <c:v>301.60000000000002</c:v>
                </c:pt>
                <c:pt idx="3015">
                  <c:v>301.7</c:v>
                </c:pt>
                <c:pt idx="3016">
                  <c:v>301.8</c:v>
                </c:pt>
                <c:pt idx="3017">
                  <c:v>301.89999999999998</c:v>
                </c:pt>
                <c:pt idx="3018">
                  <c:v>302</c:v>
                </c:pt>
                <c:pt idx="3019">
                  <c:v>302.10000000000002</c:v>
                </c:pt>
                <c:pt idx="3020">
                  <c:v>302.2</c:v>
                </c:pt>
                <c:pt idx="3021">
                  <c:v>302.3</c:v>
                </c:pt>
                <c:pt idx="3022">
                  <c:v>302.39999999999998</c:v>
                </c:pt>
                <c:pt idx="3023">
                  <c:v>302.5</c:v>
                </c:pt>
                <c:pt idx="3024">
                  <c:v>302.60000000000002</c:v>
                </c:pt>
                <c:pt idx="3025">
                  <c:v>302.7</c:v>
                </c:pt>
                <c:pt idx="3026">
                  <c:v>302.8</c:v>
                </c:pt>
                <c:pt idx="3027">
                  <c:v>302.89999999999998</c:v>
                </c:pt>
                <c:pt idx="3028">
                  <c:v>303</c:v>
                </c:pt>
                <c:pt idx="3029">
                  <c:v>303.10000000000002</c:v>
                </c:pt>
                <c:pt idx="3030">
                  <c:v>303.2</c:v>
                </c:pt>
                <c:pt idx="3031">
                  <c:v>303.3</c:v>
                </c:pt>
                <c:pt idx="3032">
                  <c:v>303.39999999999998</c:v>
                </c:pt>
                <c:pt idx="3033">
                  <c:v>303.5</c:v>
                </c:pt>
                <c:pt idx="3034">
                  <c:v>303.60000000000002</c:v>
                </c:pt>
                <c:pt idx="3035">
                  <c:v>303.7</c:v>
                </c:pt>
                <c:pt idx="3036">
                  <c:v>303.8</c:v>
                </c:pt>
                <c:pt idx="3037">
                  <c:v>303.89999999999998</c:v>
                </c:pt>
                <c:pt idx="3038">
                  <c:v>304</c:v>
                </c:pt>
                <c:pt idx="3039">
                  <c:v>304.10000000000002</c:v>
                </c:pt>
                <c:pt idx="3040">
                  <c:v>304.2</c:v>
                </c:pt>
                <c:pt idx="3041">
                  <c:v>304.3</c:v>
                </c:pt>
                <c:pt idx="3042">
                  <c:v>304.39999999999998</c:v>
                </c:pt>
                <c:pt idx="3043">
                  <c:v>304.5</c:v>
                </c:pt>
                <c:pt idx="3044">
                  <c:v>304.60000000000002</c:v>
                </c:pt>
                <c:pt idx="3045">
                  <c:v>304.7</c:v>
                </c:pt>
                <c:pt idx="3046">
                  <c:v>304.8</c:v>
                </c:pt>
                <c:pt idx="3047">
                  <c:v>304.89999999999998</c:v>
                </c:pt>
                <c:pt idx="3048">
                  <c:v>305</c:v>
                </c:pt>
                <c:pt idx="3049">
                  <c:v>305.10000000000002</c:v>
                </c:pt>
                <c:pt idx="3050">
                  <c:v>305.2</c:v>
                </c:pt>
                <c:pt idx="3051">
                  <c:v>305.3</c:v>
                </c:pt>
                <c:pt idx="3052">
                  <c:v>305.39999999999998</c:v>
                </c:pt>
                <c:pt idx="3053">
                  <c:v>305.5</c:v>
                </c:pt>
                <c:pt idx="3054">
                  <c:v>305.60000000000002</c:v>
                </c:pt>
                <c:pt idx="3055">
                  <c:v>305.7</c:v>
                </c:pt>
                <c:pt idx="3056">
                  <c:v>305.8</c:v>
                </c:pt>
                <c:pt idx="3057">
                  <c:v>305.89999999999998</c:v>
                </c:pt>
                <c:pt idx="3058">
                  <c:v>306</c:v>
                </c:pt>
                <c:pt idx="3059">
                  <c:v>306.10000000000002</c:v>
                </c:pt>
                <c:pt idx="3060">
                  <c:v>306.2</c:v>
                </c:pt>
                <c:pt idx="3061">
                  <c:v>306.3</c:v>
                </c:pt>
                <c:pt idx="3062">
                  <c:v>306.39999999999998</c:v>
                </c:pt>
                <c:pt idx="3063">
                  <c:v>306.5</c:v>
                </c:pt>
                <c:pt idx="3064">
                  <c:v>306.60000000000002</c:v>
                </c:pt>
                <c:pt idx="3065">
                  <c:v>306.7</c:v>
                </c:pt>
                <c:pt idx="3066">
                  <c:v>306.8</c:v>
                </c:pt>
                <c:pt idx="3067">
                  <c:v>306.89999999999998</c:v>
                </c:pt>
                <c:pt idx="3068">
                  <c:v>307</c:v>
                </c:pt>
                <c:pt idx="3069">
                  <c:v>307.10000000000002</c:v>
                </c:pt>
                <c:pt idx="3070">
                  <c:v>307.2</c:v>
                </c:pt>
                <c:pt idx="3071">
                  <c:v>307.3</c:v>
                </c:pt>
                <c:pt idx="3072">
                  <c:v>307.39999999999998</c:v>
                </c:pt>
                <c:pt idx="3073">
                  <c:v>307.5</c:v>
                </c:pt>
                <c:pt idx="3074">
                  <c:v>307.60000000000002</c:v>
                </c:pt>
                <c:pt idx="3075">
                  <c:v>307.7</c:v>
                </c:pt>
                <c:pt idx="3076">
                  <c:v>307.8</c:v>
                </c:pt>
                <c:pt idx="3077">
                  <c:v>307.89999999999998</c:v>
                </c:pt>
                <c:pt idx="3078">
                  <c:v>308</c:v>
                </c:pt>
                <c:pt idx="3079">
                  <c:v>308.10000000000002</c:v>
                </c:pt>
                <c:pt idx="3080">
                  <c:v>308.2</c:v>
                </c:pt>
                <c:pt idx="3081">
                  <c:v>308.3</c:v>
                </c:pt>
                <c:pt idx="3082">
                  <c:v>308.39999999999998</c:v>
                </c:pt>
                <c:pt idx="3083">
                  <c:v>308.5</c:v>
                </c:pt>
                <c:pt idx="3084">
                  <c:v>308.60000000000002</c:v>
                </c:pt>
                <c:pt idx="3085">
                  <c:v>308.7</c:v>
                </c:pt>
                <c:pt idx="3086">
                  <c:v>308.8</c:v>
                </c:pt>
                <c:pt idx="3087">
                  <c:v>308.89999999999998</c:v>
                </c:pt>
                <c:pt idx="3088">
                  <c:v>309</c:v>
                </c:pt>
                <c:pt idx="3089">
                  <c:v>309.10000000000002</c:v>
                </c:pt>
                <c:pt idx="3090">
                  <c:v>309.2</c:v>
                </c:pt>
                <c:pt idx="3091">
                  <c:v>309.3</c:v>
                </c:pt>
                <c:pt idx="3092">
                  <c:v>309.39999999999998</c:v>
                </c:pt>
                <c:pt idx="3093">
                  <c:v>309.5</c:v>
                </c:pt>
                <c:pt idx="3094">
                  <c:v>309.60000000000002</c:v>
                </c:pt>
                <c:pt idx="3095">
                  <c:v>309.7</c:v>
                </c:pt>
                <c:pt idx="3096">
                  <c:v>309.8</c:v>
                </c:pt>
                <c:pt idx="3097">
                  <c:v>309.89999999999998</c:v>
                </c:pt>
                <c:pt idx="3098">
                  <c:v>310</c:v>
                </c:pt>
                <c:pt idx="3099">
                  <c:v>310.10000000000002</c:v>
                </c:pt>
                <c:pt idx="3100">
                  <c:v>310.2</c:v>
                </c:pt>
                <c:pt idx="3101">
                  <c:v>310.3</c:v>
                </c:pt>
                <c:pt idx="3102">
                  <c:v>310.39999999999998</c:v>
                </c:pt>
                <c:pt idx="3103">
                  <c:v>310.5</c:v>
                </c:pt>
                <c:pt idx="3104">
                  <c:v>310.60000000000002</c:v>
                </c:pt>
                <c:pt idx="3105">
                  <c:v>310.7</c:v>
                </c:pt>
                <c:pt idx="3106">
                  <c:v>310.8</c:v>
                </c:pt>
                <c:pt idx="3107">
                  <c:v>310.89999999999998</c:v>
                </c:pt>
                <c:pt idx="3108">
                  <c:v>311</c:v>
                </c:pt>
                <c:pt idx="3109">
                  <c:v>311.10000000000002</c:v>
                </c:pt>
                <c:pt idx="3110">
                  <c:v>311.2</c:v>
                </c:pt>
                <c:pt idx="3111">
                  <c:v>311.3</c:v>
                </c:pt>
                <c:pt idx="3112">
                  <c:v>311.39999999999998</c:v>
                </c:pt>
                <c:pt idx="3113">
                  <c:v>311.5</c:v>
                </c:pt>
                <c:pt idx="3114">
                  <c:v>311.60000000000002</c:v>
                </c:pt>
                <c:pt idx="3115">
                  <c:v>311.7</c:v>
                </c:pt>
                <c:pt idx="3116">
                  <c:v>311.8</c:v>
                </c:pt>
                <c:pt idx="3117">
                  <c:v>311.89999999999998</c:v>
                </c:pt>
                <c:pt idx="3118">
                  <c:v>312</c:v>
                </c:pt>
                <c:pt idx="3119">
                  <c:v>312.10000000000002</c:v>
                </c:pt>
                <c:pt idx="3120">
                  <c:v>312.2</c:v>
                </c:pt>
                <c:pt idx="3121">
                  <c:v>312.3</c:v>
                </c:pt>
                <c:pt idx="3122">
                  <c:v>312.39999999999998</c:v>
                </c:pt>
                <c:pt idx="3123">
                  <c:v>312.5</c:v>
                </c:pt>
                <c:pt idx="3124">
                  <c:v>312.60000000000002</c:v>
                </c:pt>
                <c:pt idx="3125">
                  <c:v>312.7</c:v>
                </c:pt>
                <c:pt idx="3126">
                  <c:v>312.8</c:v>
                </c:pt>
                <c:pt idx="3127">
                  <c:v>312.89999999999998</c:v>
                </c:pt>
                <c:pt idx="3128">
                  <c:v>313</c:v>
                </c:pt>
                <c:pt idx="3129">
                  <c:v>313.10000000000002</c:v>
                </c:pt>
                <c:pt idx="3130">
                  <c:v>313.2</c:v>
                </c:pt>
                <c:pt idx="3131">
                  <c:v>313.3</c:v>
                </c:pt>
                <c:pt idx="3132">
                  <c:v>313.39999999999998</c:v>
                </c:pt>
                <c:pt idx="3133">
                  <c:v>313.5</c:v>
                </c:pt>
                <c:pt idx="3134">
                  <c:v>313.60000000000002</c:v>
                </c:pt>
                <c:pt idx="3135">
                  <c:v>313.7</c:v>
                </c:pt>
                <c:pt idx="3136">
                  <c:v>313.8</c:v>
                </c:pt>
                <c:pt idx="3137">
                  <c:v>313.89999999999998</c:v>
                </c:pt>
                <c:pt idx="3138">
                  <c:v>314</c:v>
                </c:pt>
                <c:pt idx="3139">
                  <c:v>314.10000000000002</c:v>
                </c:pt>
                <c:pt idx="3140">
                  <c:v>314.2</c:v>
                </c:pt>
                <c:pt idx="3141">
                  <c:v>314.3</c:v>
                </c:pt>
                <c:pt idx="3142">
                  <c:v>314.39999999999998</c:v>
                </c:pt>
                <c:pt idx="3143">
                  <c:v>314.5</c:v>
                </c:pt>
                <c:pt idx="3144">
                  <c:v>314.60000000000002</c:v>
                </c:pt>
                <c:pt idx="3145">
                  <c:v>314.7</c:v>
                </c:pt>
                <c:pt idx="3146">
                  <c:v>314.8</c:v>
                </c:pt>
                <c:pt idx="3147">
                  <c:v>314.89999999999998</c:v>
                </c:pt>
                <c:pt idx="3148">
                  <c:v>315</c:v>
                </c:pt>
                <c:pt idx="3149">
                  <c:v>315.10000000000002</c:v>
                </c:pt>
                <c:pt idx="3150">
                  <c:v>315.2</c:v>
                </c:pt>
                <c:pt idx="3151">
                  <c:v>315.3</c:v>
                </c:pt>
                <c:pt idx="3152">
                  <c:v>315.39999999999998</c:v>
                </c:pt>
                <c:pt idx="3153">
                  <c:v>315.5</c:v>
                </c:pt>
                <c:pt idx="3154">
                  <c:v>315.60000000000002</c:v>
                </c:pt>
                <c:pt idx="3155">
                  <c:v>315.7</c:v>
                </c:pt>
                <c:pt idx="3156">
                  <c:v>315.8</c:v>
                </c:pt>
                <c:pt idx="3157">
                  <c:v>315.89999999999998</c:v>
                </c:pt>
                <c:pt idx="3158">
                  <c:v>316</c:v>
                </c:pt>
                <c:pt idx="3159">
                  <c:v>316.10000000000002</c:v>
                </c:pt>
                <c:pt idx="3160">
                  <c:v>316.2</c:v>
                </c:pt>
                <c:pt idx="3161">
                  <c:v>316.3</c:v>
                </c:pt>
                <c:pt idx="3162">
                  <c:v>316.39999999999998</c:v>
                </c:pt>
                <c:pt idx="3163">
                  <c:v>316.5</c:v>
                </c:pt>
                <c:pt idx="3164">
                  <c:v>316.60000000000002</c:v>
                </c:pt>
                <c:pt idx="3165">
                  <c:v>316.7</c:v>
                </c:pt>
                <c:pt idx="3166">
                  <c:v>316.8</c:v>
                </c:pt>
                <c:pt idx="3167">
                  <c:v>316.89999999999998</c:v>
                </c:pt>
                <c:pt idx="3168">
                  <c:v>317</c:v>
                </c:pt>
                <c:pt idx="3169">
                  <c:v>317.10000000000002</c:v>
                </c:pt>
                <c:pt idx="3170">
                  <c:v>317.2</c:v>
                </c:pt>
                <c:pt idx="3171">
                  <c:v>317.3</c:v>
                </c:pt>
                <c:pt idx="3172">
                  <c:v>317.39999999999998</c:v>
                </c:pt>
                <c:pt idx="3173">
                  <c:v>317.5</c:v>
                </c:pt>
                <c:pt idx="3174">
                  <c:v>317.60000000000002</c:v>
                </c:pt>
                <c:pt idx="3175">
                  <c:v>317.7</c:v>
                </c:pt>
                <c:pt idx="3176">
                  <c:v>317.8</c:v>
                </c:pt>
                <c:pt idx="3177">
                  <c:v>317.89999999999998</c:v>
                </c:pt>
                <c:pt idx="3178">
                  <c:v>318</c:v>
                </c:pt>
                <c:pt idx="3179">
                  <c:v>318.10000000000002</c:v>
                </c:pt>
                <c:pt idx="3180">
                  <c:v>318.2</c:v>
                </c:pt>
                <c:pt idx="3181">
                  <c:v>318.3</c:v>
                </c:pt>
                <c:pt idx="3182">
                  <c:v>318.39999999999998</c:v>
                </c:pt>
                <c:pt idx="3183">
                  <c:v>318.5</c:v>
                </c:pt>
                <c:pt idx="3184">
                  <c:v>318.60000000000002</c:v>
                </c:pt>
                <c:pt idx="3185">
                  <c:v>318.7</c:v>
                </c:pt>
                <c:pt idx="3186">
                  <c:v>318.8</c:v>
                </c:pt>
                <c:pt idx="3187">
                  <c:v>318.89999999999998</c:v>
                </c:pt>
                <c:pt idx="3188">
                  <c:v>319</c:v>
                </c:pt>
                <c:pt idx="3189">
                  <c:v>319.10000000000002</c:v>
                </c:pt>
                <c:pt idx="3190">
                  <c:v>319.2</c:v>
                </c:pt>
                <c:pt idx="3191">
                  <c:v>319.3</c:v>
                </c:pt>
                <c:pt idx="3192">
                  <c:v>319.39999999999998</c:v>
                </c:pt>
                <c:pt idx="3193">
                  <c:v>319.5</c:v>
                </c:pt>
                <c:pt idx="3194">
                  <c:v>319.60000000000002</c:v>
                </c:pt>
                <c:pt idx="3195">
                  <c:v>319.7</c:v>
                </c:pt>
                <c:pt idx="3196">
                  <c:v>319.8</c:v>
                </c:pt>
                <c:pt idx="3197">
                  <c:v>319.89999999999998</c:v>
                </c:pt>
                <c:pt idx="3198">
                  <c:v>320</c:v>
                </c:pt>
                <c:pt idx="3199">
                  <c:v>320.10000000000002</c:v>
                </c:pt>
                <c:pt idx="3200">
                  <c:v>320.2</c:v>
                </c:pt>
                <c:pt idx="3201">
                  <c:v>320.3</c:v>
                </c:pt>
                <c:pt idx="3202">
                  <c:v>320.39999999999998</c:v>
                </c:pt>
                <c:pt idx="3203">
                  <c:v>320.5</c:v>
                </c:pt>
                <c:pt idx="3204">
                  <c:v>320.60000000000002</c:v>
                </c:pt>
                <c:pt idx="3205">
                  <c:v>320.7</c:v>
                </c:pt>
                <c:pt idx="3206">
                  <c:v>320.8</c:v>
                </c:pt>
                <c:pt idx="3207">
                  <c:v>320.89999999999998</c:v>
                </c:pt>
                <c:pt idx="3208">
                  <c:v>321</c:v>
                </c:pt>
                <c:pt idx="3209">
                  <c:v>321.10000000000002</c:v>
                </c:pt>
                <c:pt idx="3210">
                  <c:v>321.2</c:v>
                </c:pt>
                <c:pt idx="3211">
                  <c:v>321.3</c:v>
                </c:pt>
                <c:pt idx="3212">
                  <c:v>321.39999999999998</c:v>
                </c:pt>
                <c:pt idx="3213">
                  <c:v>321.5</c:v>
                </c:pt>
                <c:pt idx="3214">
                  <c:v>321.60000000000002</c:v>
                </c:pt>
                <c:pt idx="3215">
                  <c:v>321.7</c:v>
                </c:pt>
                <c:pt idx="3216">
                  <c:v>321.8</c:v>
                </c:pt>
                <c:pt idx="3217">
                  <c:v>321.89999999999998</c:v>
                </c:pt>
                <c:pt idx="3218">
                  <c:v>322</c:v>
                </c:pt>
                <c:pt idx="3219">
                  <c:v>322.10000000000002</c:v>
                </c:pt>
                <c:pt idx="3220">
                  <c:v>322.2</c:v>
                </c:pt>
                <c:pt idx="3221">
                  <c:v>322.3</c:v>
                </c:pt>
                <c:pt idx="3222">
                  <c:v>322.39999999999998</c:v>
                </c:pt>
                <c:pt idx="3223">
                  <c:v>322.5</c:v>
                </c:pt>
                <c:pt idx="3224">
                  <c:v>322.60000000000002</c:v>
                </c:pt>
                <c:pt idx="3225">
                  <c:v>322.7</c:v>
                </c:pt>
                <c:pt idx="3226">
                  <c:v>322.8</c:v>
                </c:pt>
                <c:pt idx="3227">
                  <c:v>322.89999999999998</c:v>
                </c:pt>
                <c:pt idx="3228">
                  <c:v>323</c:v>
                </c:pt>
                <c:pt idx="3229">
                  <c:v>323.10000000000002</c:v>
                </c:pt>
                <c:pt idx="3230">
                  <c:v>323.2</c:v>
                </c:pt>
                <c:pt idx="3231">
                  <c:v>323.3</c:v>
                </c:pt>
                <c:pt idx="3232">
                  <c:v>323.39999999999998</c:v>
                </c:pt>
                <c:pt idx="3233">
                  <c:v>323.5</c:v>
                </c:pt>
                <c:pt idx="3234">
                  <c:v>323.60000000000002</c:v>
                </c:pt>
                <c:pt idx="3235">
                  <c:v>323.7</c:v>
                </c:pt>
                <c:pt idx="3236">
                  <c:v>323.8</c:v>
                </c:pt>
                <c:pt idx="3237">
                  <c:v>323.89999999999998</c:v>
                </c:pt>
                <c:pt idx="3238">
                  <c:v>324</c:v>
                </c:pt>
                <c:pt idx="3239">
                  <c:v>324.10000000000002</c:v>
                </c:pt>
                <c:pt idx="3240">
                  <c:v>324.2</c:v>
                </c:pt>
                <c:pt idx="3241">
                  <c:v>324.3</c:v>
                </c:pt>
                <c:pt idx="3242">
                  <c:v>324.39999999999998</c:v>
                </c:pt>
                <c:pt idx="3243">
                  <c:v>324.5</c:v>
                </c:pt>
                <c:pt idx="3244">
                  <c:v>324.60000000000002</c:v>
                </c:pt>
                <c:pt idx="3245">
                  <c:v>324.7</c:v>
                </c:pt>
                <c:pt idx="3246">
                  <c:v>324.8</c:v>
                </c:pt>
                <c:pt idx="3247">
                  <c:v>324.89999999999998</c:v>
                </c:pt>
                <c:pt idx="3248">
                  <c:v>325</c:v>
                </c:pt>
                <c:pt idx="3249">
                  <c:v>325.10000000000002</c:v>
                </c:pt>
                <c:pt idx="3250">
                  <c:v>325.2</c:v>
                </c:pt>
                <c:pt idx="3251">
                  <c:v>325.3</c:v>
                </c:pt>
                <c:pt idx="3252">
                  <c:v>325.39999999999998</c:v>
                </c:pt>
                <c:pt idx="3253">
                  <c:v>325.5</c:v>
                </c:pt>
                <c:pt idx="3254">
                  <c:v>325.60000000000002</c:v>
                </c:pt>
                <c:pt idx="3255">
                  <c:v>325.7</c:v>
                </c:pt>
                <c:pt idx="3256">
                  <c:v>325.8</c:v>
                </c:pt>
                <c:pt idx="3257">
                  <c:v>325.89999999999998</c:v>
                </c:pt>
                <c:pt idx="3258">
                  <c:v>326</c:v>
                </c:pt>
                <c:pt idx="3259">
                  <c:v>326.10000000000002</c:v>
                </c:pt>
                <c:pt idx="3260">
                  <c:v>326.2</c:v>
                </c:pt>
                <c:pt idx="3261">
                  <c:v>326.3</c:v>
                </c:pt>
                <c:pt idx="3262">
                  <c:v>326.39999999999998</c:v>
                </c:pt>
                <c:pt idx="3263">
                  <c:v>326.5</c:v>
                </c:pt>
                <c:pt idx="3264">
                  <c:v>326.60000000000002</c:v>
                </c:pt>
                <c:pt idx="3265">
                  <c:v>326.7</c:v>
                </c:pt>
                <c:pt idx="3266">
                  <c:v>326.8</c:v>
                </c:pt>
                <c:pt idx="3267">
                  <c:v>326.89999999999998</c:v>
                </c:pt>
                <c:pt idx="3268">
                  <c:v>327</c:v>
                </c:pt>
                <c:pt idx="3269">
                  <c:v>327.10000000000002</c:v>
                </c:pt>
                <c:pt idx="3270">
                  <c:v>327.2</c:v>
                </c:pt>
                <c:pt idx="3271">
                  <c:v>327.3</c:v>
                </c:pt>
                <c:pt idx="3272">
                  <c:v>327.39999999999998</c:v>
                </c:pt>
                <c:pt idx="3273">
                  <c:v>327.5</c:v>
                </c:pt>
                <c:pt idx="3274">
                  <c:v>327.60000000000002</c:v>
                </c:pt>
                <c:pt idx="3275">
                  <c:v>327.7</c:v>
                </c:pt>
                <c:pt idx="3276">
                  <c:v>327.8</c:v>
                </c:pt>
                <c:pt idx="3277">
                  <c:v>327.9</c:v>
                </c:pt>
                <c:pt idx="3278">
                  <c:v>328</c:v>
                </c:pt>
                <c:pt idx="3279">
                  <c:v>328.1</c:v>
                </c:pt>
                <c:pt idx="3280">
                  <c:v>328.2</c:v>
                </c:pt>
                <c:pt idx="3281">
                  <c:v>328.3</c:v>
                </c:pt>
                <c:pt idx="3282">
                  <c:v>328.4</c:v>
                </c:pt>
                <c:pt idx="3283">
                  <c:v>328.5</c:v>
                </c:pt>
                <c:pt idx="3284">
                  <c:v>328.6</c:v>
                </c:pt>
                <c:pt idx="3285">
                  <c:v>328.7</c:v>
                </c:pt>
                <c:pt idx="3286">
                  <c:v>328.8</c:v>
                </c:pt>
                <c:pt idx="3287">
                  <c:v>328.9</c:v>
                </c:pt>
                <c:pt idx="3288">
                  <c:v>329</c:v>
                </c:pt>
                <c:pt idx="3289">
                  <c:v>329.1</c:v>
                </c:pt>
                <c:pt idx="3290">
                  <c:v>329.2</c:v>
                </c:pt>
                <c:pt idx="3291">
                  <c:v>329.3</c:v>
                </c:pt>
                <c:pt idx="3292">
                  <c:v>329.4</c:v>
                </c:pt>
                <c:pt idx="3293">
                  <c:v>329.5</c:v>
                </c:pt>
                <c:pt idx="3294">
                  <c:v>329.6</c:v>
                </c:pt>
                <c:pt idx="3295">
                  <c:v>329.7</c:v>
                </c:pt>
                <c:pt idx="3296">
                  <c:v>329.8</c:v>
                </c:pt>
                <c:pt idx="3297">
                  <c:v>329.9</c:v>
                </c:pt>
                <c:pt idx="3298">
                  <c:v>330</c:v>
                </c:pt>
                <c:pt idx="3299">
                  <c:v>330.1</c:v>
                </c:pt>
                <c:pt idx="3300">
                  <c:v>330.2</c:v>
                </c:pt>
                <c:pt idx="3301">
                  <c:v>330.3</c:v>
                </c:pt>
                <c:pt idx="3302">
                  <c:v>330.4</c:v>
                </c:pt>
                <c:pt idx="3303">
                  <c:v>330.5</c:v>
                </c:pt>
                <c:pt idx="3304">
                  <c:v>330.6</c:v>
                </c:pt>
                <c:pt idx="3305">
                  <c:v>330.7</c:v>
                </c:pt>
                <c:pt idx="3306">
                  <c:v>330.8</c:v>
                </c:pt>
                <c:pt idx="3307">
                  <c:v>330.9</c:v>
                </c:pt>
                <c:pt idx="3308">
                  <c:v>331</c:v>
                </c:pt>
                <c:pt idx="3309">
                  <c:v>331.1</c:v>
                </c:pt>
                <c:pt idx="3310">
                  <c:v>331.2</c:v>
                </c:pt>
                <c:pt idx="3311">
                  <c:v>331.3</c:v>
                </c:pt>
                <c:pt idx="3312">
                  <c:v>331.4</c:v>
                </c:pt>
                <c:pt idx="3313">
                  <c:v>331.5</c:v>
                </c:pt>
                <c:pt idx="3314">
                  <c:v>331.6</c:v>
                </c:pt>
                <c:pt idx="3315">
                  <c:v>331.7</c:v>
                </c:pt>
                <c:pt idx="3316">
                  <c:v>331.8</c:v>
                </c:pt>
                <c:pt idx="3317">
                  <c:v>331.9</c:v>
                </c:pt>
                <c:pt idx="3318">
                  <c:v>332</c:v>
                </c:pt>
                <c:pt idx="3319">
                  <c:v>332.1</c:v>
                </c:pt>
                <c:pt idx="3320">
                  <c:v>332.2</c:v>
                </c:pt>
                <c:pt idx="3321">
                  <c:v>332.3</c:v>
                </c:pt>
                <c:pt idx="3322">
                  <c:v>332.4</c:v>
                </c:pt>
                <c:pt idx="3323">
                  <c:v>332.5</c:v>
                </c:pt>
                <c:pt idx="3324">
                  <c:v>332.6</c:v>
                </c:pt>
                <c:pt idx="3325">
                  <c:v>332.7</c:v>
                </c:pt>
                <c:pt idx="3326">
                  <c:v>332.8</c:v>
                </c:pt>
                <c:pt idx="3327">
                  <c:v>332.9</c:v>
                </c:pt>
                <c:pt idx="3328">
                  <c:v>333</c:v>
                </c:pt>
                <c:pt idx="3329">
                  <c:v>333.1</c:v>
                </c:pt>
                <c:pt idx="3330">
                  <c:v>333.2</c:v>
                </c:pt>
                <c:pt idx="3331">
                  <c:v>333.3</c:v>
                </c:pt>
                <c:pt idx="3332">
                  <c:v>333.4</c:v>
                </c:pt>
                <c:pt idx="3333">
                  <c:v>333.5</c:v>
                </c:pt>
                <c:pt idx="3334">
                  <c:v>333.6</c:v>
                </c:pt>
                <c:pt idx="3335">
                  <c:v>333.7</c:v>
                </c:pt>
                <c:pt idx="3336">
                  <c:v>333.8</c:v>
                </c:pt>
                <c:pt idx="3337">
                  <c:v>333.9</c:v>
                </c:pt>
                <c:pt idx="3338">
                  <c:v>334</c:v>
                </c:pt>
                <c:pt idx="3339">
                  <c:v>334.1</c:v>
                </c:pt>
                <c:pt idx="3340">
                  <c:v>334.2</c:v>
                </c:pt>
                <c:pt idx="3341">
                  <c:v>334.3</c:v>
                </c:pt>
                <c:pt idx="3342">
                  <c:v>334.4</c:v>
                </c:pt>
                <c:pt idx="3343">
                  <c:v>334.5</c:v>
                </c:pt>
                <c:pt idx="3344">
                  <c:v>334.6</c:v>
                </c:pt>
                <c:pt idx="3345">
                  <c:v>334.7</c:v>
                </c:pt>
                <c:pt idx="3346">
                  <c:v>334.8</c:v>
                </c:pt>
                <c:pt idx="3347">
                  <c:v>334.9</c:v>
                </c:pt>
                <c:pt idx="3348">
                  <c:v>335</c:v>
                </c:pt>
                <c:pt idx="3349">
                  <c:v>335.1</c:v>
                </c:pt>
                <c:pt idx="3350">
                  <c:v>335.2</c:v>
                </c:pt>
                <c:pt idx="3351">
                  <c:v>335.3</c:v>
                </c:pt>
                <c:pt idx="3352">
                  <c:v>335.4</c:v>
                </c:pt>
                <c:pt idx="3353">
                  <c:v>335.5</c:v>
                </c:pt>
                <c:pt idx="3354">
                  <c:v>335.6</c:v>
                </c:pt>
                <c:pt idx="3355">
                  <c:v>335.7</c:v>
                </c:pt>
                <c:pt idx="3356">
                  <c:v>335.8</c:v>
                </c:pt>
                <c:pt idx="3357">
                  <c:v>335.9</c:v>
                </c:pt>
                <c:pt idx="3358">
                  <c:v>336</c:v>
                </c:pt>
                <c:pt idx="3359">
                  <c:v>336.1</c:v>
                </c:pt>
                <c:pt idx="3360">
                  <c:v>336.2</c:v>
                </c:pt>
                <c:pt idx="3361">
                  <c:v>336.3</c:v>
                </c:pt>
                <c:pt idx="3362">
                  <c:v>336.4</c:v>
                </c:pt>
                <c:pt idx="3363">
                  <c:v>336.5</c:v>
                </c:pt>
                <c:pt idx="3364">
                  <c:v>336.6</c:v>
                </c:pt>
                <c:pt idx="3365">
                  <c:v>336.7</c:v>
                </c:pt>
                <c:pt idx="3366">
                  <c:v>336.8</c:v>
                </c:pt>
                <c:pt idx="3367">
                  <c:v>336.9</c:v>
                </c:pt>
                <c:pt idx="3368">
                  <c:v>337</c:v>
                </c:pt>
                <c:pt idx="3369">
                  <c:v>337.1</c:v>
                </c:pt>
                <c:pt idx="3370">
                  <c:v>337.2</c:v>
                </c:pt>
                <c:pt idx="3371">
                  <c:v>337.3</c:v>
                </c:pt>
                <c:pt idx="3372">
                  <c:v>337.4</c:v>
                </c:pt>
                <c:pt idx="3373">
                  <c:v>337.5</c:v>
                </c:pt>
                <c:pt idx="3374">
                  <c:v>337.6</c:v>
                </c:pt>
                <c:pt idx="3375">
                  <c:v>337.7</c:v>
                </c:pt>
                <c:pt idx="3376">
                  <c:v>337.8</c:v>
                </c:pt>
                <c:pt idx="3377">
                  <c:v>337.9</c:v>
                </c:pt>
                <c:pt idx="3378">
                  <c:v>338</c:v>
                </c:pt>
                <c:pt idx="3379">
                  <c:v>338.1</c:v>
                </c:pt>
                <c:pt idx="3380">
                  <c:v>338.2</c:v>
                </c:pt>
                <c:pt idx="3381">
                  <c:v>338.3</c:v>
                </c:pt>
                <c:pt idx="3382">
                  <c:v>338.4</c:v>
                </c:pt>
                <c:pt idx="3383">
                  <c:v>338.5</c:v>
                </c:pt>
                <c:pt idx="3384">
                  <c:v>338.6</c:v>
                </c:pt>
                <c:pt idx="3385">
                  <c:v>338.7</c:v>
                </c:pt>
                <c:pt idx="3386">
                  <c:v>338.8</c:v>
                </c:pt>
                <c:pt idx="3387">
                  <c:v>338.9</c:v>
                </c:pt>
                <c:pt idx="3388">
                  <c:v>339</c:v>
                </c:pt>
                <c:pt idx="3389">
                  <c:v>339.1</c:v>
                </c:pt>
                <c:pt idx="3390">
                  <c:v>339.2</c:v>
                </c:pt>
                <c:pt idx="3391">
                  <c:v>339.3</c:v>
                </c:pt>
                <c:pt idx="3392">
                  <c:v>339.4</c:v>
                </c:pt>
                <c:pt idx="3393">
                  <c:v>339.5</c:v>
                </c:pt>
                <c:pt idx="3394">
                  <c:v>339.6</c:v>
                </c:pt>
                <c:pt idx="3395">
                  <c:v>339.7</c:v>
                </c:pt>
                <c:pt idx="3396">
                  <c:v>339.8</c:v>
                </c:pt>
                <c:pt idx="3397">
                  <c:v>339.9</c:v>
                </c:pt>
                <c:pt idx="3398">
                  <c:v>340</c:v>
                </c:pt>
                <c:pt idx="3399">
                  <c:v>340.1</c:v>
                </c:pt>
                <c:pt idx="3400">
                  <c:v>340.2</c:v>
                </c:pt>
                <c:pt idx="3401">
                  <c:v>340.3</c:v>
                </c:pt>
                <c:pt idx="3402">
                  <c:v>340.4</c:v>
                </c:pt>
                <c:pt idx="3403">
                  <c:v>340.5</c:v>
                </c:pt>
                <c:pt idx="3404">
                  <c:v>340.6</c:v>
                </c:pt>
                <c:pt idx="3405">
                  <c:v>340.7</c:v>
                </c:pt>
                <c:pt idx="3406">
                  <c:v>340.8</c:v>
                </c:pt>
                <c:pt idx="3407">
                  <c:v>340.9</c:v>
                </c:pt>
                <c:pt idx="3408">
                  <c:v>341</c:v>
                </c:pt>
                <c:pt idx="3409">
                  <c:v>341.1</c:v>
                </c:pt>
                <c:pt idx="3410">
                  <c:v>341.2</c:v>
                </c:pt>
                <c:pt idx="3411">
                  <c:v>341.3</c:v>
                </c:pt>
                <c:pt idx="3412">
                  <c:v>341.4</c:v>
                </c:pt>
                <c:pt idx="3413">
                  <c:v>341.5</c:v>
                </c:pt>
                <c:pt idx="3414">
                  <c:v>341.6</c:v>
                </c:pt>
                <c:pt idx="3415">
                  <c:v>341.7</c:v>
                </c:pt>
                <c:pt idx="3416">
                  <c:v>341.8</c:v>
                </c:pt>
                <c:pt idx="3417">
                  <c:v>341.9</c:v>
                </c:pt>
                <c:pt idx="3418">
                  <c:v>342</c:v>
                </c:pt>
                <c:pt idx="3419">
                  <c:v>342.1</c:v>
                </c:pt>
                <c:pt idx="3420">
                  <c:v>342.2</c:v>
                </c:pt>
                <c:pt idx="3421">
                  <c:v>342.3</c:v>
                </c:pt>
                <c:pt idx="3422">
                  <c:v>342.4</c:v>
                </c:pt>
                <c:pt idx="3423">
                  <c:v>342.5</c:v>
                </c:pt>
                <c:pt idx="3424">
                  <c:v>342.6</c:v>
                </c:pt>
                <c:pt idx="3425">
                  <c:v>342.7</c:v>
                </c:pt>
                <c:pt idx="3426">
                  <c:v>342.8</c:v>
                </c:pt>
                <c:pt idx="3427">
                  <c:v>342.9</c:v>
                </c:pt>
                <c:pt idx="3428">
                  <c:v>343</c:v>
                </c:pt>
                <c:pt idx="3429">
                  <c:v>343.1</c:v>
                </c:pt>
                <c:pt idx="3430">
                  <c:v>343.2</c:v>
                </c:pt>
                <c:pt idx="3431">
                  <c:v>343.3</c:v>
                </c:pt>
                <c:pt idx="3432">
                  <c:v>343.4</c:v>
                </c:pt>
                <c:pt idx="3433">
                  <c:v>343.5</c:v>
                </c:pt>
                <c:pt idx="3434">
                  <c:v>343.6</c:v>
                </c:pt>
                <c:pt idx="3435">
                  <c:v>343.7</c:v>
                </c:pt>
                <c:pt idx="3436">
                  <c:v>343.8</c:v>
                </c:pt>
                <c:pt idx="3437">
                  <c:v>343.9</c:v>
                </c:pt>
                <c:pt idx="3438">
                  <c:v>344</c:v>
                </c:pt>
                <c:pt idx="3439">
                  <c:v>344.1</c:v>
                </c:pt>
                <c:pt idx="3440">
                  <c:v>344.2</c:v>
                </c:pt>
                <c:pt idx="3441">
                  <c:v>344.3</c:v>
                </c:pt>
                <c:pt idx="3442">
                  <c:v>344.4</c:v>
                </c:pt>
                <c:pt idx="3443">
                  <c:v>344.5</c:v>
                </c:pt>
                <c:pt idx="3444">
                  <c:v>344.6</c:v>
                </c:pt>
                <c:pt idx="3445">
                  <c:v>344.7</c:v>
                </c:pt>
                <c:pt idx="3446">
                  <c:v>344.8</c:v>
                </c:pt>
                <c:pt idx="3447">
                  <c:v>344.9</c:v>
                </c:pt>
                <c:pt idx="3448">
                  <c:v>345</c:v>
                </c:pt>
                <c:pt idx="3449">
                  <c:v>345.1</c:v>
                </c:pt>
                <c:pt idx="3450">
                  <c:v>345.2</c:v>
                </c:pt>
                <c:pt idx="3451">
                  <c:v>345.3</c:v>
                </c:pt>
                <c:pt idx="3452">
                  <c:v>345.4</c:v>
                </c:pt>
                <c:pt idx="3453">
                  <c:v>345.5</c:v>
                </c:pt>
                <c:pt idx="3454">
                  <c:v>345.6</c:v>
                </c:pt>
                <c:pt idx="3455">
                  <c:v>345.7</c:v>
                </c:pt>
                <c:pt idx="3456">
                  <c:v>345.8</c:v>
                </c:pt>
                <c:pt idx="3457">
                  <c:v>345.9</c:v>
                </c:pt>
                <c:pt idx="3458">
                  <c:v>346</c:v>
                </c:pt>
                <c:pt idx="3459">
                  <c:v>346.1</c:v>
                </c:pt>
                <c:pt idx="3460">
                  <c:v>346.2</c:v>
                </c:pt>
                <c:pt idx="3461">
                  <c:v>346.3</c:v>
                </c:pt>
                <c:pt idx="3462">
                  <c:v>346.4</c:v>
                </c:pt>
                <c:pt idx="3463">
                  <c:v>346.5</c:v>
                </c:pt>
                <c:pt idx="3464">
                  <c:v>346.6</c:v>
                </c:pt>
                <c:pt idx="3465">
                  <c:v>346.7</c:v>
                </c:pt>
                <c:pt idx="3466">
                  <c:v>346.8</c:v>
                </c:pt>
                <c:pt idx="3467">
                  <c:v>346.9</c:v>
                </c:pt>
                <c:pt idx="3468">
                  <c:v>347</c:v>
                </c:pt>
                <c:pt idx="3469">
                  <c:v>347.1</c:v>
                </c:pt>
                <c:pt idx="3470">
                  <c:v>347.2</c:v>
                </c:pt>
                <c:pt idx="3471">
                  <c:v>347.3</c:v>
                </c:pt>
                <c:pt idx="3472">
                  <c:v>347.4</c:v>
                </c:pt>
                <c:pt idx="3473">
                  <c:v>347.5</c:v>
                </c:pt>
                <c:pt idx="3474">
                  <c:v>347.6</c:v>
                </c:pt>
                <c:pt idx="3475">
                  <c:v>347.7</c:v>
                </c:pt>
                <c:pt idx="3476">
                  <c:v>347.8</c:v>
                </c:pt>
                <c:pt idx="3477">
                  <c:v>347.9</c:v>
                </c:pt>
                <c:pt idx="3478">
                  <c:v>348</c:v>
                </c:pt>
                <c:pt idx="3479">
                  <c:v>348.1</c:v>
                </c:pt>
                <c:pt idx="3480">
                  <c:v>348.2</c:v>
                </c:pt>
                <c:pt idx="3481">
                  <c:v>348.3</c:v>
                </c:pt>
                <c:pt idx="3482">
                  <c:v>348.4</c:v>
                </c:pt>
                <c:pt idx="3483">
                  <c:v>348.5</c:v>
                </c:pt>
                <c:pt idx="3484">
                  <c:v>348.6</c:v>
                </c:pt>
                <c:pt idx="3485">
                  <c:v>348.7</c:v>
                </c:pt>
                <c:pt idx="3486">
                  <c:v>348.8</c:v>
                </c:pt>
                <c:pt idx="3487">
                  <c:v>348.9</c:v>
                </c:pt>
                <c:pt idx="3488">
                  <c:v>349</c:v>
                </c:pt>
                <c:pt idx="3489">
                  <c:v>349.1</c:v>
                </c:pt>
                <c:pt idx="3490">
                  <c:v>349.2</c:v>
                </c:pt>
                <c:pt idx="3491">
                  <c:v>349.3</c:v>
                </c:pt>
                <c:pt idx="3492">
                  <c:v>349.4</c:v>
                </c:pt>
                <c:pt idx="3493">
                  <c:v>349.5</c:v>
                </c:pt>
                <c:pt idx="3494">
                  <c:v>349.6</c:v>
                </c:pt>
                <c:pt idx="3495">
                  <c:v>349.7</c:v>
                </c:pt>
                <c:pt idx="3496">
                  <c:v>349.8</c:v>
                </c:pt>
                <c:pt idx="3497">
                  <c:v>349.9</c:v>
                </c:pt>
                <c:pt idx="3498">
                  <c:v>350</c:v>
                </c:pt>
                <c:pt idx="3499">
                  <c:v>350.1</c:v>
                </c:pt>
                <c:pt idx="3500">
                  <c:v>350.2</c:v>
                </c:pt>
                <c:pt idx="3501">
                  <c:v>350.3</c:v>
                </c:pt>
                <c:pt idx="3502">
                  <c:v>350.4</c:v>
                </c:pt>
                <c:pt idx="3503">
                  <c:v>350.5</c:v>
                </c:pt>
                <c:pt idx="3504">
                  <c:v>350.6</c:v>
                </c:pt>
                <c:pt idx="3505">
                  <c:v>350.7</c:v>
                </c:pt>
                <c:pt idx="3506">
                  <c:v>350.8</c:v>
                </c:pt>
                <c:pt idx="3507">
                  <c:v>350.9</c:v>
                </c:pt>
                <c:pt idx="3508">
                  <c:v>351</c:v>
                </c:pt>
                <c:pt idx="3509">
                  <c:v>351.1</c:v>
                </c:pt>
                <c:pt idx="3510">
                  <c:v>351.2</c:v>
                </c:pt>
                <c:pt idx="3511">
                  <c:v>351.3</c:v>
                </c:pt>
                <c:pt idx="3512">
                  <c:v>351.4</c:v>
                </c:pt>
                <c:pt idx="3513">
                  <c:v>351.5</c:v>
                </c:pt>
                <c:pt idx="3514">
                  <c:v>351.6</c:v>
                </c:pt>
                <c:pt idx="3515">
                  <c:v>351.7</c:v>
                </c:pt>
                <c:pt idx="3516">
                  <c:v>351.8</c:v>
                </c:pt>
                <c:pt idx="3517">
                  <c:v>351.9</c:v>
                </c:pt>
                <c:pt idx="3518">
                  <c:v>352</c:v>
                </c:pt>
                <c:pt idx="3519">
                  <c:v>352.1</c:v>
                </c:pt>
                <c:pt idx="3520">
                  <c:v>352.2</c:v>
                </c:pt>
                <c:pt idx="3521">
                  <c:v>352.3</c:v>
                </c:pt>
                <c:pt idx="3522">
                  <c:v>352.4</c:v>
                </c:pt>
                <c:pt idx="3523">
                  <c:v>352.5</c:v>
                </c:pt>
                <c:pt idx="3524">
                  <c:v>352.6</c:v>
                </c:pt>
                <c:pt idx="3525">
                  <c:v>352.7</c:v>
                </c:pt>
                <c:pt idx="3526">
                  <c:v>352.8</c:v>
                </c:pt>
                <c:pt idx="3527">
                  <c:v>352.9</c:v>
                </c:pt>
                <c:pt idx="3528">
                  <c:v>353</c:v>
                </c:pt>
                <c:pt idx="3529">
                  <c:v>353.1</c:v>
                </c:pt>
                <c:pt idx="3530">
                  <c:v>353.2</c:v>
                </c:pt>
                <c:pt idx="3531">
                  <c:v>353.3</c:v>
                </c:pt>
                <c:pt idx="3532">
                  <c:v>353.4</c:v>
                </c:pt>
                <c:pt idx="3533">
                  <c:v>353.5</c:v>
                </c:pt>
                <c:pt idx="3534">
                  <c:v>353.6</c:v>
                </c:pt>
                <c:pt idx="3535">
                  <c:v>353.7</c:v>
                </c:pt>
                <c:pt idx="3536">
                  <c:v>353.8</c:v>
                </c:pt>
                <c:pt idx="3537">
                  <c:v>353.9</c:v>
                </c:pt>
                <c:pt idx="3538">
                  <c:v>354</c:v>
                </c:pt>
                <c:pt idx="3539">
                  <c:v>354.1</c:v>
                </c:pt>
                <c:pt idx="3540">
                  <c:v>354.2</c:v>
                </c:pt>
                <c:pt idx="3541">
                  <c:v>354.3</c:v>
                </c:pt>
                <c:pt idx="3542">
                  <c:v>354.4</c:v>
                </c:pt>
                <c:pt idx="3543">
                  <c:v>354.5</c:v>
                </c:pt>
                <c:pt idx="3544">
                  <c:v>354.6</c:v>
                </c:pt>
                <c:pt idx="3545">
                  <c:v>354.7</c:v>
                </c:pt>
                <c:pt idx="3546">
                  <c:v>354.8</c:v>
                </c:pt>
                <c:pt idx="3547">
                  <c:v>354.9</c:v>
                </c:pt>
                <c:pt idx="3548">
                  <c:v>355</c:v>
                </c:pt>
                <c:pt idx="3549">
                  <c:v>355.1</c:v>
                </c:pt>
                <c:pt idx="3550">
                  <c:v>355.2</c:v>
                </c:pt>
                <c:pt idx="3551">
                  <c:v>355.3</c:v>
                </c:pt>
                <c:pt idx="3552">
                  <c:v>355.4</c:v>
                </c:pt>
                <c:pt idx="3553">
                  <c:v>355.5</c:v>
                </c:pt>
                <c:pt idx="3554">
                  <c:v>355.6</c:v>
                </c:pt>
                <c:pt idx="3555">
                  <c:v>355.7</c:v>
                </c:pt>
                <c:pt idx="3556">
                  <c:v>355.8</c:v>
                </c:pt>
                <c:pt idx="3557">
                  <c:v>355.9</c:v>
                </c:pt>
                <c:pt idx="3558">
                  <c:v>356</c:v>
                </c:pt>
                <c:pt idx="3559">
                  <c:v>356.1</c:v>
                </c:pt>
                <c:pt idx="3560">
                  <c:v>356.2</c:v>
                </c:pt>
                <c:pt idx="3561">
                  <c:v>356.3</c:v>
                </c:pt>
                <c:pt idx="3562">
                  <c:v>356.4</c:v>
                </c:pt>
                <c:pt idx="3563">
                  <c:v>356.5</c:v>
                </c:pt>
                <c:pt idx="3564">
                  <c:v>356.6</c:v>
                </c:pt>
                <c:pt idx="3565">
                  <c:v>356.7</c:v>
                </c:pt>
                <c:pt idx="3566">
                  <c:v>356.8</c:v>
                </c:pt>
                <c:pt idx="3567">
                  <c:v>356.9</c:v>
                </c:pt>
                <c:pt idx="3568">
                  <c:v>357</c:v>
                </c:pt>
                <c:pt idx="3569">
                  <c:v>357.1</c:v>
                </c:pt>
                <c:pt idx="3570">
                  <c:v>357.2</c:v>
                </c:pt>
                <c:pt idx="3571">
                  <c:v>357.3</c:v>
                </c:pt>
                <c:pt idx="3572">
                  <c:v>357.4</c:v>
                </c:pt>
                <c:pt idx="3573">
                  <c:v>357.5</c:v>
                </c:pt>
                <c:pt idx="3574">
                  <c:v>357.6</c:v>
                </c:pt>
                <c:pt idx="3575">
                  <c:v>357.7</c:v>
                </c:pt>
                <c:pt idx="3576">
                  <c:v>357.8</c:v>
                </c:pt>
                <c:pt idx="3577">
                  <c:v>357.9</c:v>
                </c:pt>
                <c:pt idx="3578">
                  <c:v>358</c:v>
                </c:pt>
                <c:pt idx="3579">
                  <c:v>358.1</c:v>
                </c:pt>
                <c:pt idx="3580">
                  <c:v>358.2</c:v>
                </c:pt>
                <c:pt idx="3581">
                  <c:v>358.3</c:v>
                </c:pt>
                <c:pt idx="3582">
                  <c:v>358.4</c:v>
                </c:pt>
                <c:pt idx="3583">
                  <c:v>358.5</c:v>
                </c:pt>
                <c:pt idx="3584">
                  <c:v>358.6</c:v>
                </c:pt>
                <c:pt idx="3585">
                  <c:v>358.7</c:v>
                </c:pt>
                <c:pt idx="3586">
                  <c:v>358.8</c:v>
                </c:pt>
                <c:pt idx="3587">
                  <c:v>358.9</c:v>
                </c:pt>
                <c:pt idx="3588">
                  <c:v>359</c:v>
                </c:pt>
                <c:pt idx="3589">
                  <c:v>359.1</c:v>
                </c:pt>
                <c:pt idx="3590">
                  <c:v>359.2</c:v>
                </c:pt>
                <c:pt idx="3591">
                  <c:v>359.3</c:v>
                </c:pt>
                <c:pt idx="3592">
                  <c:v>359.4</c:v>
                </c:pt>
                <c:pt idx="3593">
                  <c:v>359.5</c:v>
                </c:pt>
                <c:pt idx="3594">
                  <c:v>359.6</c:v>
                </c:pt>
                <c:pt idx="3595">
                  <c:v>359.7</c:v>
                </c:pt>
                <c:pt idx="3596">
                  <c:v>359.8</c:v>
                </c:pt>
                <c:pt idx="3597">
                  <c:v>359.9</c:v>
                </c:pt>
                <c:pt idx="3598">
                  <c:v>360</c:v>
                </c:pt>
                <c:pt idx="3599">
                  <c:v>360.1</c:v>
                </c:pt>
                <c:pt idx="3600">
                  <c:v>360.2</c:v>
                </c:pt>
                <c:pt idx="3601">
                  <c:v>360.3</c:v>
                </c:pt>
                <c:pt idx="3602">
                  <c:v>360.4</c:v>
                </c:pt>
                <c:pt idx="3603">
                  <c:v>360.5</c:v>
                </c:pt>
                <c:pt idx="3604">
                  <c:v>360.6</c:v>
                </c:pt>
                <c:pt idx="3605">
                  <c:v>360.7</c:v>
                </c:pt>
                <c:pt idx="3606">
                  <c:v>360.8</c:v>
                </c:pt>
                <c:pt idx="3607">
                  <c:v>360.9</c:v>
                </c:pt>
                <c:pt idx="3608">
                  <c:v>361</c:v>
                </c:pt>
                <c:pt idx="3609">
                  <c:v>361.1</c:v>
                </c:pt>
                <c:pt idx="3610">
                  <c:v>361.2</c:v>
                </c:pt>
                <c:pt idx="3611">
                  <c:v>361.3</c:v>
                </c:pt>
                <c:pt idx="3612">
                  <c:v>361.4</c:v>
                </c:pt>
                <c:pt idx="3613">
                  <c:v>361.5</c:v>
                </c:pt>
                <c:pt idx="3614">
                  <c:v>361.6</c:v>
                </c:pt>
                <c:pt idx="3615">
                  <c:v>361.7</c:v>
                </c:pt>
                <c:pt idx="3616">
                  <c:v>361.8</c:v>
                </c:pt>
                <c:pt idx="3617">
                  <c:v>361.9</c:v>
                </c:pt>
                <c:pt idx="3618">
                  <c:v>362</c:v>
                </c:pt>
                <c:pt idx="3619">
                  <c:v>362.1</c:v>
                </c:pt>
                <c:pt idx="3620">
                  <c:v>362.2</c:v>
                </c:pt>
                <c:pt idx="3621">
                  <c:v>362.3</c:v>
                </c:pt>
                <c:pt idx="3622">
                  <c:v>362.4</c:v>
                </c:pt>
                <c:pt idx="3623">
                  <c:v>362.5</c:v>
                </c:pt>
                <c:pt idx="3624">
                  <c:v>362.6</c:v>
                </c:pt>
                <c:pt idx="3625">
                  <c:v>362.7</c:v>
                </c:pt>
                <c:pt idx="3626">
                  <c:v>362.8</c:v>
                </c:pt>
                <c:pt idx="3627">
                  <c:v>362.9</c:v>
                </c:pt>
                <c:pt idx="3628">
                  <c:v>363</c:v>
                </c:pt>
                <c:pt idx="3629">
                  <c:v>363.1</c:v>
                </c:pt>
                <c:pt idx="3630">
                  <c:v>363.2</c:v>
                </c:pt>
                <c:pt idx="3631">
                  <c:v>363.3</c:v>
                </c:pt>
                <c:pt idx="3632">
                  <c:v>363.4</c:v>
                </c:pt>
                <c:pt idx="3633">
                  <c:v>363.5</c:v>
                </c:pt>
                <c:pt idx="3634">
                  <c:v>363.6</c:v>
                </c:pt>
                <c:pt idx="3635">
                  <c:v>363.7</c:v>
                </c:pt>
                <c:pt idx="3636">
                  <c:v>363.8</c:v>
                </c:pt>
                <c:pt idx="3637">
                  <c:v>363.9</c:v>
                </c:pt>
                <c:pt idx="3638">
                  <c:v>364</c:v>
                </c:pt>
                <c:pt idx="3639">
                  <c:v>364.1</c:v>
                </c:pt>
                <c:pt idx="3640">
                  <c:v>364.2</c:v>
                </c:pt>
                <c:pt idx="3641">
                  <c:v>364.3</c:v>
                </c:pt>
                <c:pt idx="3642">
                  <c:v>364.4</c:v>
                </c:pt>
                <c:pt idx="3643">
                  <c:v>364.5</c:v>
                </c:pt>
                <c:pt idx="3644">
                  <c:v>364.6</c:v>
                </c:pt>
                <c:pt idx="3645">
                  <c:v>364.7</c:v>
                </c:pt>
                <c:pt idx="3646">
                  <c:v>364.8</c:v>
                </c:pt>
                <c:pt idx="3647">
                  <c:v>364.9</c:v>
                </c:pt>
                <c:pt idx="3648">
                  <c:v>365</c:v>
                </c:pt>
                <c:pt idx="3649">
                  <c:v>365.1</c:v>
                </c:pt>
                <c:pt idx="3650">
                  <c:v>365.2</c:v>
                </c:pt>
                <c:pt idx="3651">
                  <c:v>365.3</c:v>
                </c:pt>
                <c:pt idx="3652">
                  <c:v>365.4</c:v>
                </c:pt>
                <c:pt idx="3653">
                  <c:v>365.5</c:v>
                </c:pt>
                <c:pt idx="3654">
                  <c:v>365.6</c:v>
                </c:pt>
                <c:pt idx="3655">
                  <c:v>365.7</c:v>
                </c:pt>
                <c:pt idx="3656">
                  <c:v>365.8</c:v>
                </c:pt>
                <c:pt idx="3657">
                  <c:v>365.9</c:v>
                </c:pt>
                <c:pt idx="3658">
                  <c:v>366</c:v>
                </c:pt>
                <c:pt idx="3659">
                  <c:v>366.1</c:v>
                </c:pt>
                <c:pt idx="3660">
                  <c:v>366.2</c:v>
                </c:pt>
                <c:pt idx="3661">
                  <c:v>366.3</c:v>
                </c:pt>
                <c:pt idx="3662">
                  <c:v>366.4</c:v>
                </c:pt>
                <c:pt idx="3663">
                  <c:v>366.5</c:v>
                </c:pt>
                <c:pt idx="3664">
                  <c:v>366.6</c:v>
                </c:pt>
                <c:pt idx="3665">
                  <c:v>366.7</c:v>
                </c:pt>
                <c:pt idx="3666">
                  <c:v>366.8</c:v>
                </c:pt>
                <c:pt idx="3667">
                  <c:v>366.9</c:v>
                </c:pt>
                <c:pt idx="3668">
                  <c:v>367</c:v>
                </c:pt>
                <c:pt idx="3669">
                  <c:v>367.1</c:v>
                </c:pt>
                <c:pt idx="3670">
                  <c:v>367.2</c:v>
                </c:pt>
                <c:pt idx="3671">
                  <c:v>367.3</c:v>
                </c:pt>
                <c:pt idx="3672">
                  <c:v>367.4</c:v>
                </c:pt>
                <c:pt idx="3673">
                  <c:v>367.5</c:v>
                </c:pt>
                <c:pt idx="3674">
                  <c:v>367.6</c:v>
                </c:pt>
                <c:pt idx="3675">
                  <c:v>367.7</c:v>
                </c:pt>
                <c:pt idx="3676">
                  <c:v>367.8</c:v>
                </c:pt>
                <c:pt idx="3677">
                  <c:v>367.9</c:v>
                </c:pt>
                <c:pt idx="3678">
                  <c:v>368</c:v>
                </c:pt>
                <c:pt idx="3679">
                  <c:v>368.1</c:v>
                </c:pt>
                <c:pt idx="3680">
                  <c:v>368.2</c:v>
                </c:pt>
                <c:pt idx="3681">
                  <c:v>368.3</c:v>
                </c:pt>
                <c:pt idx="3682">
                  <c:v>368.4</c:v>
                </c:pt>
                <c:pt idx="3683">
                  <c:v>368.5</c:v>
                </c:pt>
                <c:pt idx="3684">
                  <c:v>368.6</c:v>
                </c:pt>
                <c:pt idx="3685">
                  <c:v>368.7</c:v>
                </c:pt>
                <c:pt idx="3686">
                  <c:v>368.8</c:v>
                </c:pt>
                <c:pt idx="3687">
                  <c:v>368.9</c:v>
                </c:pt>
                <c:pt idx="3688">
                  <c:v>369</c:v>
                </c:pt>
                <c:pt idx="3689">
                  <c:v>369.1</c:v>
                </c:pt>
                <c:pt idx="3690">
                  <c:v>369.2</c:v>
                </c:pt>
                <c:pt idx="3691">
                  <c:v>369.3</c:v>
                </c:pt>
                <c:pt idx="3692">
                  <c:v>369.4</c:v>
                </c:pt>
                <c:pt idx="3693">
                  <c:v>369.5</c:v>
                </c:pt>
                <c:pt idx="3694">
                  <c:v>369.6</c:v>
                </c:pt>
                <c:pt idx="3695">
                  <c:v>369.7</c:v>
                </c:pt>
                <c:pt idx="3696">
                  <c:v>369.8</c:v>
                </c:pt>
                <c:pt idx="3697">
                  <c:v>369.9</c:v>
                </c:pt>
                <c:pt idx="3698">
                  <c:v>370</c:v>
                </c:pt>
                <c:pt idx="3699">
                  <c:v>370.1</c:v>
                </c:pt>
                <c:pt idx="3700">
                  <c:v>370.2</c:v>
                </c:pt>
                <c:pt idx="3701">
                  <c:v>370.3</c:v>
                </c:pt>
                <c:pt idx="3702">
                  <c:v>370.4</c:v>
                </c:pt>
                <c:pt idx="3703">
                  <c:v>370.5</c:v>
                </c:pt>
                <c:pt idx="3704">
                  <c:v>370.6</c:v>
                </c:pt>
                <c:pt idx="3705">
                  <c:v>370.7</c:v>
                </c:pt>
                <c:pt idx="3706">
                  <c:v>370.8</c:v>
                </c:pt>
                <c:pt idx="3707">
                  <c:v>370.9</c:v>
                </c:pt>
                <c:pt idx="3708">
                  <c:v>371</c:v>
                </c:pt>
                <c:pt idx="3709">
                  <c:v>371.1</c:v>
                </c:pt>
                <c:pt idx="3710">
                  <c:v>371.2</c:v>
                </c:pt>
                <c:pt idx="3711">
                  <c:v>371.3</c:v>
                </c:pt>
                <c:pt idx="3712">
                  <c:v>371.4</c:v>
                </c:pt>
                <c:pt idx="3713">
                  <c:v>371.5</c:v>
                </c:pt>
                <c:pt idx="3714">
                  <c:v>371.6</c:v>
                </c:pt>
                <c:pt idx="3715">
                  <c:v>371.7</c:v>
                </c:pt>
                <c:pt idx="3716">
                  <c:v>371.8</c:v>
                </c:pt>
                <c:pt idx="3717">
                  <c:v>371.9</c:v>
                </c:pt>
                <c:pt idx="3718">
                  <c:v>372</c:v>
                </c:pt>
                <c:pt idx="3719">
                  <c:v>372.1</c:v>
                </c:pt>
                <c:pt idx="3720">
                  <c:v>372.2</c:v>
                </c:pt>
                <c:pt idx="3721">
                  <c:v>372.3</c:v>
                </c:pt>
                <c:pt idx="3722">
                  <c:v>372.4</c:v>
                </c:pt>
                <c:pt idx="3723">
                  <c:v>372.5</c:v>
                </c:pt>
                <c:pt idx="3724">
                  <c:v>372.6</c:v>
                </c:pt>
                <c:pt idx="3725">
                  <c:v>372.7</c:v>
                </c:pt>
                <c:pt idx="3726">
                  <c:v>372.8</c:v>
                </c:pt>
                <c:pt idx="3727">
                  <c:v>372.9</c:v>
                </c:pt>
                <c:pt idx="3728">
                  <c:v>373</c:v>
                </c:pt>
                <c:pt idx="3729">
                  <c:v>373.1</c:v>
                </c:pt>
                <c:pt idx="3730">
                  <c:v>373.2</c:v>
                </c:pt>
                <c:pt idx="3731">
                  <c:v>373.3</c:v>
                </c:pt>
                <c:pt idx="3732">
                  <c:v>373.4</c:v>
                </c:pt>
                <c:pt idx="3733">
                  <c:v>373.5</c:v>
                </c:pt>
                <c:pt idx="3734">
                  <c:v>373.6</c:v>
                </c:pt>
                <c:pt idx="3735">
                  <c:v>373.7</c:v>
                </c:pt>
                <c:pt idx="3736">
                  <c:v>373.8</c:v>
                </c:pt>
                <c:pt idx="3737">
                  <c:v>373.9</c:v>
                </c:pt>
                <c:pt idx="3738">
                  <c:v>374</c:v>
                </c:pt>
                <c:pt idx="3739">
                  <c:v>374.1</c:v>
                </c:pt>
                <c:pt idx="3740">
                  <c:v>374.2</c:v>
                </c:pt>
                <c:pt idx="3741">
                  <c:v>374.3</c:v>
                </c:pt>
                <c:pt idx="3742">
                  <c:v>374.4</c:v>
                </c:pt>
                <c:pt idx="3743">
                  <c:v>374.5</c:v>
                </c:pt>
                <c:pt idx="3744">
                  <c:v>374.6</c:v>
                </c:pt>
                <c:pt idx="3745">
                  <c:v>374.7</c:v>
                </c:pt>
                <c:pt idx="3746">
                  <c:v>374.8</c:v>
                </c:pt>
                <c:pt idx="3747">
                  <c:v>374.9</c:v>
                </c:pt>
                <c:pt idx="3748">
                  <c:v>375</c:v>
                </c:pt>
                <c:pt idx="3749">
                  <c:v>375.1</c:v>
                </c:pt>
                <c:pt idx="3750">
                  <c:v>375.2</c:v>
                </c:pt>
                <c:pt idx="3751">
                  <c:v>375.3</c:v>
                </c:pt>
                <c:pt idx="3752">
                  <c:v>375.4</c:v>
                </c:pt>
                <c:pt idx="3753">
                  <c:v>375.5</c:v>
                </c:pt>
                <c:pt idx="3754">
                  <c:v>375.6</c:v>
                </c:pt>
                <c:pt idx="3755">
                  <c:v>375.7</c:v>
                </c:pt>
                <c:pt idx="3756">
                  <c:v>375.8</c:v>
                </c:pt>
                <c:pt idx="3757">
                  <c:v>375.9</c:v>
                </c:pt>
                <c:pt idx="3758">
                  <c:v>376</c:v>
                </c:pt>
                <c:pt idx="3759">
                  <c:v>376.1</c:v>
                </c:pt>
                <c:pt idx="3760">
                  <c:v>376.2</c:v>
                </c:pt>
                <c:pt idx="3761">
                  <c:v>376.3</c:v>
                </c:pt>
                <c:pt idx="3762">
                  <c:v>376.4</c:v>
                </c:pt>
                <c:pt idx="3763">
                  <c:v>376.5</c:v>
                </c:pt>
                <c:pt idx="3764">
                  <c:v>376.6</c:v>
                </c:pt>
                <c:pt idx="3765">
                  <c:v>376.7</c:v>
                </c:pt>
                <c:pt idx="3766">
                  <c:v>376.8</c:v>
                </c:pt>
                <c:pt idx="3767">
                  <c:v>376.9</c:v>
                </c:pt>
                <c:pt idx="3768">
                  <c:v>377</c:v>
                </c:pt>
                <c:pt idx="3769">
                  <c:v>377.1</c:v>
                </c:pt>
                <c:pt idx="3770">
                  <c:v>377.2</c:v>
                </c:pt>
                <c:pt idx="3771">
                  <c:v>377.3</c:v>
                </c:pt>
                <c:pt idx="3772">
                  <c:v>377.4</c:v>
                </c:pt>
                <c:pt idx="3773">
                  <c:v>377.5</c:v>
                </c:pt>
                <c:pt idx="3774">
                  <c:v>377.6</c:v>
                </c:pt>
                <c:pt idx="3775">
                  <c:v>377.7</c:v>
                </c:pt>
                <c:pt idx="3776">
                  <c:v>377.8</c:v>
                </c:pt>
                <c:pt idx="3777">
                  <c:v>377.9</c:v>
                </c:pt>
                <c:pt idx="3778">
                  <c:v>378</c:v>
                </c:pt>
                <c:pt idx="3779">
                  <c:v>378.1</c:v>
                </c:pt>
                <c:pt idx="3780">
                  <c:v>378.2</c:v>
                </c:pt>
                <c:pt idx="3781">
                  <c:v>378.3</c:v>
                </c:pt>
                <c:pt idx="3782">
                  <c:v>378.4</c:v>
                </c:pt>
                <c:pt idx="3783">
                  <c:v>378.5</c:v>
                </c:pt>
                <c:pt idx="3784">
                  <c:v>378.6</c:v>
                </c:pt>
                <c:pt idx="3785">
                  <c:v>378.7</c:v>
                </c:pt>
                <c:pt idx="3786">
                  <c:v>378.8</c:v>
                </c:pt>
                <c:pt idx="3787">
                  <c:v>378.9</c:v>
                </c:pt>
                <c:pt idx="3788">
                  <c:v>379</c:v>
                </c:pt>
                <c:pt idx="3789">
                  <c:v>379.1</c:v>
                </c:pt>
                <c:pt idx="3790">
                  <c:v>379.2</c:v>
                </c:pt>
                <c:pt idx="3791">
                  <c:v>379.3</c:v>
                </c:pt>
                <c:pt idx="3792">
                  <c:v>379.4</c:v>
                </c:pt>
                <c:pt idx="3793">
                  <c:v>379.5</c:v>
                </c:pt>
                <c:pt idx="3794">
                  <c:v>379.6</c:v>
                </c:pt>
                <c:pt idx="3795">
                  <c:v>379.7</c:v>
                </c:pt>
                <c:pt idx="3796">
                  <c:v>379.8</c:v>
                </c:pt>
                <c:pt idx="3797">
                  <c:v>379.9</c:v>
                </c:pt>
                <c:pt idx="3798">
                  <c:v>380</c:v>
                </c:pt>
                <c:pt idx="3799">
                  <c:v>380.1</c:v>
                </c:pt>
                <c:pt idx="3800">
                  <c:v>380.2</c:v>
                </c:pt>
                <c:pt idx="3801">
                  <c:v>380.3</c:v>
                </c:pt>
                <c:pt idx="3802">
                  <c:v>380.4</c:v>
                </c:pt>
                <c:pt idx="3803">
                  <c:v>380.5</c:v>
                </c:pt>
                <c:pt idx="3804">
                  <c:v>380.6</c:v>
                </c:pt>
                <c:pt idx="3805">
                  <c:v>380.7</c:v>
                </c:pt>
                <c:pt idx="3806">
                  <c:v>380.8</c:v>
                </c:pt>
                <c:pt idx="3807">
                  <c:v>380.9</c:v>
                </c:pt>
                <c:pt idx="3808">
                  <c:v>381</c:v>
                </c:pt>
                <c:pt idx="3809">
                  <c:v>381.1</c:v>
                </c:pt>
                <c:pt idx="3810">
                  <c:v>381.2</c:v>
                </c:pt>
                <c:pt idx="3811">
                  <c:v>381.3</c:v>
                </c:pt>
                <c:pt idx="3812">
                  <c:v>381.4</c:v>
                </c:pt>
                <c:pt idx="3813">
                  <c:v>381.5</c:v>
                </c:pt>
                <c:pt idx="3814">
                  <c:v>381.6</c:v>
                </c:pt>
                <c:pt idx="3815">
                  <c:v>381.7</c:v>
                </c:pt>
                <c:pt idx="3816">
                  <c:v>381.8</c:v>
                </c:pt>
                <c:pt idx="3817">
                  <c:v>381.9</c:v>
                </c:pt>
                <c:pt idx="3818">
                  <c:v>382</c:v>
                </c:pt>
                <c:pt idx="3819">
                  <c:v>382.1</c:v>
                </c:pt>
                <c:pt idx="3820">
                  <c:v>382.2</c:v>
                </c:pt>
                <c:pt idx="3821">
                  <c:v>382.3</c:v>
                </c:pt>
                <c:pt idx="3822">
                  <c:v>382.4</c:v>
                </c:pt>
                <c:pt idx="3823">
                  <c:v>382.5</c:v>
                </c:pt>
                <c:pt idx="3824">
                  <c:v>382.6</c:v>
                </c:pt>
                <c:pt idx="3825">
                  <c:v>382.7</c:v>
                </c:pt>
                <c:pt idx="3826">
                  <c:v>382.8</c:v>
                </c:pt>
                <c:pt idx="3827">
                  <c:v>382.9</c:v>
                </c:pt>
                <c:pt idx="3828">
                  <c:v>383</c:v>
                </c:pt>
                <c:pt idx="3829">
                  <c:v>383.1</c:v>
                </c:pt>
                <c:pt idx="3830">
                  <c:v>383.2</c:v>
                </c:pt>
                <c:pt idx="3831">
                  <c:v>383.3</c:v>
                </c:pt>
                <c:pt idx="3832">
                  <c:v>383.4</c:v>
                </c:pt>
                <c:pt idx="3833">
                  <c:v>383.5</c:v>
                </c:pt>
                <c:pt idx="3834">
                  <c:v>383.6</c:v>
                </c:pt>
                <c:pt idx="3835">
                  <c:v>383.7</c:v>
                </c:pt>
                <c:pt idx="3836">
                  <c:v>383.8</c:v>
                </c:pt>
                <c:pt idx="3837">
                  <c:v>383.9</c:v>
                </c:pt>
                <c:pt idx="3838">
                  <c:v>384</c:v>
                </c:pt>
                <c:pt idx="3839">
                  <c:v>384.1</c:v>
                </c:pt>
                <c:pt idx="3840">
                  <c:v>384.2</c:v>
                </c:pt>
                <c:pt idx="3841">
                  <c:v>384.3</c:v>
                </c:pt>
                <c:pt idx="3842">
                  <c:v>384.4</c:v>
                </c:pt>
                <c:pt idx="3843">
                  <c:v>384.5</c:v>
                </c:pt>
                <c:pt idx="3844">
                  <c:v>384.6</c:v>
                </c:pt>
                <c:pt idx="3845">
                  <c:v>384.7</c:v>
                </c:pt>
                <c:pt idx="3846">
                  <c:v>384.8</c:v>
                </c:pt>
                <c:pt idx="3847">
                  <c:v>384.9</c:v>
                </c:pt>
                <c:pt idx="3848">
                  <c:v>385</c:v>
                </c:pt>
                <c:pt idx="3849">
                  <c:v>385.1</c:v>
                </c:pt>
                <c:pt idx="3850">
                  <c:v>385.2</c:v>
                </c:pt>
                <c:pt idx="3851">
                  <c:v>385.3</c:v>
                </c:pt>
                <c:pt idx="3852">
                  <c:v>385.4</c:v>
                </c:pt>
                <c:pt idx="3853">
                  <c:v>385.5</c:v>
                </c:pt>
                <c:pt idx="3854">
                  <c:v>385.6</c:v>
                </c:pt>
                <c:pt idx="3855">
                  <c:v>385.7</c:v>
                </c:pt>
                <c:pt idx="3856">
                  <c:v>385.8</c:v>
                </c:pt>
                <c:pt idx="3857">
                  <c:v>385.9</c:v>
                </c:pt>
                <c:pt idx="3858">
                  <c:v>386</c:v>
                </c:pt>
                <c:pt idx="3859">
                  <c:v>386.1</c:v>
                </c:pt>
                <c:pt idx="3860">
                  <c:v>386.2</c:v>
                </c:pt>
                <c:pt idx="3861">
                  <c:v>386.3</c:v>
                </c:pt>
                <c:pt idx="3862">
                  <c:v>386.4</c:v>
                </c:pt>
                <c:pt idx="3863">
                  <c:v>386.5</c:v>
                </c:pt>
                <c:pt idx="3864">
                  <c:v>386.6</c:v>
                </c:pt>
                <c:pt idx="3865">
                  <c:v>386.7</c:v>
                </c:pt>
                <c:pt idx="3866">
                  <c:v>386.8</c:v>
                </c:pt>
                <c:pt idx="3867">
                  <c:v>386.9</c:v>
                </c:pt>
                <c:pt idx="3868">
                  <c:v>387</c:v>
                </c:pt>
                <c:pt idx="3869">
                  <c:v>387.1</c:v>
                </c:pt>
                <c:pt idx="3870">
                  <c:v>387.2</c:v>
                </c:pt>
                <c:pt idx="3871">
                  <c:v>387.3</c:v>
                </c:pt>
                <c:pt idx="3872">
                  <c:v>387.4</c:v>
                </c:pt>
                <c:pt idx="3873">
                  <c:v>387.5</c:v>
                </c:pt>
                <c:pt idx="3874">
                  <c:v>387.6</c:v>
                </c:pt>
                <c:pt idx="3875">
                  <c:v>387.7</c:v>
                </c:pt>
                <c:pt idx="3876">
                  <c:v>387.8</c:v>
                </c:pt>
                <c:pt idx="3877">
                  <c:v>387.9</c:v>
                </c:pt>
                <c:pt idx="3878">
                  <c:v>388</c:v>
                </c:pt>
                <c:pt idx="3879">
                  <c:v>388.1</c:v>
                </c:pt>
                <c:pt idx="3880">
                  <c:v>388.2</c:v>
                </c:pt>
                <c:pt idx="3881">
                  <c:v>388.3</c:v>
                </c:pt>
                <c:pt idx="3882">
                  <c:v>388.4</c:v>
                </c:pt>
                <c:pt idx="3883">
                  <c:v>388.5</c:v>
                </c:pt>
                <c:pt idx="3884">
                  <c:v>388.6</c:v>
                </c:pt>
                <c:pt idx="3885">
                  <c:v>388.7</c:v>
                </c:pt>
                <c:pt idx="3886">
                  <c:v>388.8</c:v>
                </c:pt>
                <c:pt idx="3887">
                  <c:v>388.9</c:v>
                </c:pt>
                <c:pt idx="3888">
                  <c:v>389</c:v>
                </c:pt>
                <c:pt idx="3889">
                  <c:v>389.1</c:v>
                </c:pt>
                <c:pt idx="3890">
                  <c:v>389.2</c:v>
                </c:pt>
                <c:pt idx="3891">
                  <c:v>389.3</c:v>
                </c:pt>
                <c:pt idx="3892">
                  <c:v>389.4</c:v>
                </c:pt>
                <c:pt idx="3893">
                  <c:v>389.5</c:v>
                </c:pt>
                <c:pt idx="3894">
                  <c:v>389.6</c:v>
                </c:pt>
                <c:pt idx="3895">
                  <c:v>389.7</c:v>
                </c:pt>
                <c:pt idx="3896">
                  <c:v>389.8</c:v>
                </c:pt>
                <c:pt idx="3897">
                  <c:v>389.9</c:v>
                </c:pt>
                <c:pt idx="3898">
                  <c:v>390</c:v>
                </c:pt>
                <c:pt idx="3899">
                  <c:v>390.1</c:v>
                </c:pt>
                <c:pt idx="3900">
                  <c:v>390.2</c:v>
                </c:pt>
                <c:pt idx="3901">
                  <c:v>390.3</c:v>
                </c:pt>
                <c:pt idx="3902">
                  <c:v>390.4</c:v>
                </c:pt>
                <c:pt idx="3903">
                  <c:v>390.5</c:v>
                </c:pt>
                <c:pt idx="3904">
                  <c:v>390.6</c:v>
                </c:pt>
                <c:pt idx="3905">
                  <c:v>390.7</c:v>
                </c:pt>
                <c:pt idx="3906">
                  <c:v>390.8</c:v>
                </c:pt>
                <c:pt idx="3907">
                  <c:v>390.9</c:v>
                </c:pt>
                <c:pt idx="3908">
                  <c:v>391</c:v>
                </c:pt>
                <c:pt idx="3909">
                  <c:v>391.1</c:v>
                </c:pt>
                <c:pt idx="3910">
                  <c:v>391.2</c:v>
                </c:pt>
                <c:pt idx="3911">
                  <c:v>391.3</c:v>
                </c:pt>
                <c:pt idx="3912">
                  <c:v>391.4</c:v>
                </c:pt>
                <c:pt idx="3913">
                  <c:v>391.5</c:v>
                </c:pt>
                <c:pt idx="3914">
                  <c:v>391.6</c:v>
                </c:pt>
                <c:pt idx="3915">
                  <c:v>391.7</c:v>
                </c:pt>
                <c:pt idx="3916">
                  <c:v>391.8</c:v>
                </c:pt>
                <c:pt idx="3917">
                  <c:v>391.9</c:v>
                </c:pt>
                <c:pt idx="3918">
                  <c:v>392</c:v>
                </c:pt>
                <c:pt idx="3919">
                  <c:v>392.1</c:v>
                </c:pt>
                <c:pt idx="3920">
                  <c:v>392.2</c:v>
                </c:pt>
                <c:pt idx="3921">
                  <c:v>392.3</c:v>
                </c:pt>
                <c:pt idx="3922">
                  <c:v>392.4</c:v>
                </c:pt>
                <c:pt idx="3923">
                  <c:v>392.5</c:v>
                </c:pt>
                <c:pt idx="3924">
                  <c:v>392.6</c:v>
                </c:pt>
                <c:pt idx="3925">
                  <c:v>392.7</c:v>
                </c:pt>
                <c:pt idx="3926">
                  <c:v>392.8</c:v>
                </c:pt>
                <c:pt idx="3927">
                  <c:v>392.9</c:v>
                </c:pt>
                <c:pt idx="3928">
                  <c:v>393</c:v>
                </c:pt>
                <c:pt idx="3929">
                  <c:v>393.1</c:v>
                </c:pt>
                <c:pt idx="3930">
                  <c:v>393.2</c:v>
                </c:pt>
                <c:pt idx="3931">
                  <c:v>393.3</c:v>
                </c:pt>
                <c:pt idx="3932">
                  <c:v>393.4</c:v>
                </c:pt>
                <c:pt idx="3933">
                  <c:v>393.5</c:v>
                </c:pt>
                <c:pt idx="3934">
                  <c:v>393.6</c:v>
                </c:pt>
                <c:pt idx="3935">
                  <c:v>393.7</c:v>
                </c:pt>
                <c:pt idx="3936">
                  <c:v>393.8</c:v>
                </c:pt>
                <c:pt idx="3937">
                  <c:v>393.9</c:v>
                </c:pt>
                <c:pt idx="3938">
                  <c:v>394</c:v>
                </c:pt>
                <c:pt idx="3939">
                  <c:v>394.1</c:v>
                </c:pt>
                <c:pt idx="3940">
                  <c:v>394.2</c:v>
                </c:pt>
                <c:pt idx="3941">
                  <c:v>394.3</c:v>
                </c:pt>
                <c:pt idx="3942">
                  <c:v>394.4</c:v>
                </c:pt>
                <c:pt idx="3943">
                  <c:v>394.5</c:v>
                </c:pt>
                <c:pt idx="3944">
                  <c:v>394.6</c:v>
                </c:pt>
                <c:pt idx="3945">
                  <c:v>394.7</c:v>
                </c:pt>
                <c:pt idx="3946">
                  <c:v>394.8</c:v>
                </c:pt>
                <c:pt idx="3947">
                  <c:v>394.9</c:v>
                </c:pt>
                <c:pt idx="3948">
                  <c:v>395</c:v>
                </c:pt>
                <c:pt idx="3949">
                  <c:v>395.1</c:v>
                </c:pt>
                <c:pt idx="3950">
                  <c:v>395.2</c:v>
                </c:pt>
                <c:pt idx="3951">
                  <c:v>395.3</c:v>
                </c:pt>
                <c:pt idx="3952">
                  <c:v>395.4</c:v>
                </c:pt>
                <c:pt idx="3953">
                  <c:v>395.5</c:v>
                </c:pt>
                <c:pt idx="3954">
                  <c:v>395.6</c:v>
                </c:pt>
                <c:pt idx="3955">
                  <c:v>395.7</c:v>
                </c:pt>
                <c:pt idx="3956">
                  <c:v>395.8</c:v>
                </c:pt>
                <c:pt idx="3957">
                  <c:v>395.9</c:v>
                </c:pt>
                <c:pt idx="3958">
                  <c:v>396</c:v>
                </c:pt>
                <c:pt idx="3959">
                  <c:v>396.1</c:v>
                </c:pt>
                <c:pt idx="3960">
                  <c:v>396.2</c:v>
                </c:pt>
                <c:pt idx="3961">
                  <c:v>396.3</c:v>
                </c:pt>
                <c:pt idx="3962">
                  <c:v>396.4</c:v>
                </c:pt>
                <c:pt idx="3963">
                  <c:v>396.5</c:v>
                </c:pt>
                <c:pt idx="3964">
                  <c:v>396.6</c:v>
                </c:pt>
                <c:pt idx="3965">
                  <c:v>396.7</c:v>
                </c:pt>
                <c:pt idx="3966">
                  <c:v>396.8</c:v>
                </c:pt>
                <c:pt idx="3967">
                  <c:v>396.9</c:v>
                </c:pt>
                <c:pt idx="3968">
                  <c:v>397</c:v>
                </c:pt>
                <c:pt idx="3969">
                  <c:v>397.1</c:v>
                </c:pt>
                <c:pt idx="3970">
                  <c:v>397.2</c:v>
                </c:pt>
                <c:pt idx="3971">
                  <c:v>397.3</c:v>
                </c:pt>
                <c:pt idx="3972">
                  <c:v>397.4</c:v>
                </c:pt>
                <c:pt idx="3973">
                  <c:v>397.5</c:v>
                </c:pt>
                <c:pt idx="3974">
                  <c:v>397.6</c:v>
                </c:pt>
                <c:pt idx="3975">
                  <c:v>397.7</c:v>
                </c:pt>
                <c:pt idx="3976">
                  <c:v>397.8</c:v>
                </c:pt>
                <c:pt idx="3977">
                  <c:v>397.9</c:v>
                </c:pt>
                <c:pt idx="3978">
                  <c:v>398</c:v>
                </c:pt>
                <c:pt idx="3979">
                  <c:v>398.1</c:v>
                </c:pt>
                <c:pt idx="3980">
                  <c:v>398.2</c:v>
                </c:pt>
                <c:pt idx="3981">
                  <c:v>398.3</c:v>
                </c:pt>
                <c:pt idx="3982">
                  <c:v>398.4</c:v>
                </c:pt>
                <c:pt idx="3983">
                  <c:v>398.5</c:v>
                </c:pt>
                <c:pt idx="3984">
                  <c:v>398.6</c:v>
                </c:pt>
                <c:pt idx="3985">
                  <c:v>398.7</c:v>
                </c:pt>
                <c:pt idx="3986">
                  <c:v>398.8</c:v>
                </c:pt>
                <c:pt idx="3987">
                  <c:v>398.9</c:v>
                </c:pt>
                <c:pt idx="3988">
                  <c:v>399</c:v>
                </c:pt>
                <c:pt idx="3989">
                  <c:v>399.1</c:v>
                </c:pt>
                <c:pt idx="3990">
                  <c:v>399.2</c:v>
                </c:pt>
                <c:pt idx="3991">
                  <c:v>399.3</c:v>
                </c:pt>
                <c:pt idx="3992">
                  <c:v>399.4</c:v>
                </c:pt>
                <c:pt idx="3993">
                  <c:v>399.5</c:v>
                </c:pt>
                <c:pt idx="3994">
                  <c:v>399.6</c:v>
                </c:pt>
                <c:pt idx="3995">
                  <c:v>399.7</c:v>
                </c:pt>
                <c:pt idx="3996">
                  <c:v>399.8</c:v>
                </c:pt>
                <c:pt idx="3997">
                  <c:v>399.9</c:v>
                </c:pt>
                <c:pt idx="3998">
                  <c:v>400</c:v>
                </c:pt>
                <c:pt idx="3999">
                  <c:v>400.1</c:v>
                </c:pt>
                <c:pt idx="4000">
                  <c:v>400.2</c:v>
                </c:pt>
                <c:pt idx="4001">
                  <c:v>400.3</c:v>
                </c:pt>
                <c:pt idx="4002">
                  <c:v>400.4</c:v>
                </c:pt>
                <c:pt idx="4003">
                  <c:v>400.5</c:v>
                </c:pt>
                <c:pt idx="4004">
                  <c:v>400.6</c:v>
                </c:pt>
                <c:pt idx="4005">
                  <c:v>400.7</c:v>
                </c:pt>
                <c:pt idx="4006">
                  <c:v>400.8</c:v>
                </c:pt>
                <c:pt idx="4007">
                  <c:v>400.9</c:v>
                </c:pt>
                <c:pt idx="4008">
                  <c:v>401</c:v>
                </c:pt>
                <c:pt idx="4009">
                  <c:v>401.1</c:v>
                </c:pt>
                <c:pt idx="4010">
                  <c:v>401.2</c:v>
                </c:pt>
                <c:pt idx="4011">
                  <c:v>401.3</c:v>
                </c:pt>
                <c:pt idx="4012">
                  <c:v>401.4</c:v>
                </c:pt>
                <c:pt idx="4013">
                  <c:v>401.5</c:v>
                </c:pt>
                <c:pt idx="4014">
                  <c:v>401.6</c:v>
                </c:pt>
                <c:pt idx="4015">
                  <c:v>401.7</c:v>
                </c:pt>
                <c:pt idx="4016">
                  <c:v>401.8</c:v>
                </c:pt>
                <c:pt idx="4017">
                  <c:v>401.9</c:v>
                </c:pt>
                <c:pt idx="4018">
                  <c:v>402</c:v>
                </c:pt>
                <c:pt idx="4019">
                  <c:v>402.1</c:v>
                </c:pt>
                <c:pt idx="4020">
                  <c:v>402.2</c:v>
                </c:pt>
                <c:pt idx="4021">
                  <c:v>402.3</c:v>
                </c:pt>
                <c:pt idx="4022">
                  <c:v>402.4</c:v>
                </c:pt>
                <c:pt idx="4023">
                  <c:v>402.5</c:v>
                </c:pt>
                <c:pt idx="4024">
                  <c:v>402.6</c:v>
                </c:pt>
                <c:pt idx="4025">
                  <c:v>402.7</c:v>
                </c:pt>
                <c:pt idx="4026">
                  <c:v>402.8</c:v>
                </c:pt>
                <c:pt idx="4027">
                  <c:v>402.9</c:v>
                </c:pt>
                <c:pt idx="4028">
                  <c:v>403</c:v>
                </c:pt>
                <c:pt idx="4029">
                  <c:v>403.1</c:v>
                </c:pt>
                <c:pt idx="4030">
                  <c:v>403.2</c:v>
                </c:pt>
                <c:pt idx="4031">
                  <c:v>403.3</c:v>
                </c:pt>
                <c:pt idx="4032">
                  <c:v>403.4</c:v>
                </c:pt>
                <c:pt idx="4033">
                  <c:v>403.5</c:v>
                </c:pt>
                <c:pt idx="4034">
                  <c:v>403.6</c:v>
                </c:pt>
                <c:pt idx="4035">
                  <c:v>403.7</c:v>
                </c:pt>
                <c:pt idx="4036">
                  <c:v>403.8</c:v>
                </c:pt>
                <c:pt idx="4037">
                  <c:v>403.9</c:v>
                </c:pt>
                <c:pt idx="4038">
                  <c:v>404</c:v>
                </c:pt>
                <c:pt idx="4039">
                  <c:v>404.1</c:v>
                </c:pt>
                <c:pt idx="4040">
                  <c:v>404.2</c:v>
                </c:pt>
                <c:pt idx="4041">
                  <c:v>404.3</c:v>
                </c:pt>
                <c:pt idx="4042">
                  <c:v>404.4</c:v>
                </c:pt>
                <c:pt idx="4043">
                  <c:v>404.5</c:v>
                </c:pt>
                <c:pt idx="4044">
                  <c:v>404.6</c:v>
                </c:pt>
                <c:pt idx="4045">
                  <c:v>404.7</c:v>
                </c:pt>
                <c:pt idx="4046">
                  <c:v>404.8</c:v>
                </c:pt>
                <c:pt idx="4047">
                  <c:v>404.9</c:v>
                </c:pt>
                <c:pt idx="4048">
                  <c:v>405</c:v>
                </c:pt>
                <c:pt idx="4049">
                  <c:v>405.1</c:v>
                </c:pt>
                <c:pt idx="4050">
                  <c:v>405.2</c:v>
                </c:pt>
                <c:pt idx="4051">
                  <c:v>405.3</c:v>
                </c:pt>
                <c:pt idx="4052">
                  <c:v>405.4</c:v>
                </c:pt>
                <c:pt idx="4053">
                  <c:v>405.5</c:v>
                </c:pt>
                <c:pt idx="4054">
                  <c:v>405.6</c:v>
                </c:pt>
                <c:pt idx="4055">
                  <c:v>405.7</c:v>
                </c:pt>
                <c:pt idx="4056">
                  <c:v>405.8</c:v>
                </c:pt>
                <c:pt idx="4057">
                  <c:v>405.9</c:v>
                </c:pt>
                <c:pt idx="4058">
                  <c:v>406</c:v>
                </c:pt>
                <c:pt idx="4059">
                  <c:v>406.1</c:v>
                </c:pt>
                <c:pt idx="4060">
                  <c:v>406.2</c:v>
                </c:pt>
                <c:pt idx="4061">
                  <c:v>406.3</c:v>
                </c:pt>
                <c:pt idx="4062">
                  <c:v>406.4</c:v>
                </c:pt>
                <c:pt idx="4063">
                  <c:v>406.5</c:v>
                </c:pt>
                <c:pt idx="4064">
                  <c:v>406.6</c:v>
                </c:pt>
                <c:pt idx="4065">
                  <c:v>406.7</c:v>
                </c:pt>
                <c:pt idx="4066">
                  <c:v>406.8</c:v>
                </c:pt>
                <c:pt idx="4067">
                  <c:v>406.9</c:v>
                </c:pt>
                <c:pt idx="4068">
                  <c:v>407</c:v>
                </c:pt>
                <c:pt idx="4069">
                  <c:v>407.1</c:v>
                </c:pt>
                <c:pt idx="4070">
                  <c:v>407.2</c:v>
                </c:pt>
                <c:pt idx="4071">
                  <c:v>407.3</c:v>
                </c:pt>
                <c:pt idx="4072">
                  <c:v>407.4</c:v>
                </c:pt>
                <c:pt idx="4073">
                  <c:v>407.5</c:v>
                </c:pt>
                <c:pt idx="4074">
                  <c:v>407.6</c:v>
                </c:pt>
                <c:pt idx="4075">
                  <c:v>407.7</c:v>
                </c:pt>
                <c:pt idx="4076">
                  <c:v>407.8</c:v>
                </c:pt>
                <c:pt idx="4077">
                  <c:v>407.9</c:v>
                </c:pt>
                <c:pt idx="4078">
                  <c:v>408</c:v>
                </c:pt>
                <c:pt idx="4079">
                  <c:v>408.1</c:v>
                </c:pt>
                <c:pt idx="4080">
                  <c:v>408.2</c:v>
                </c:pt>
                <c:pt idx="4081">
                  <c:v>408.3</c:v>
                </c:pt>
                <c:pt idx="4082">
                  <c:v>408.4</c:v>
                </c:pt>
                <c:pt idx="4083">
                  <c:v>408.5</c:v>
                </c:pt>
                <c:pt idx="4084">
                  <c:v>408.6</c:v>
                </c:pt>
                <c:pt idx="4085">
                  <c:v>408.7</c:v>
                </c:pt>
                <c:pt idx="4086">
                  <c:v>408.8</c:v>
                </c:pt>
                <c:pt idx="4087">
                  <c:v>408.9</c:v>
                </c:pt>
                <c:pt idx="4088">
                  <c:v>409</c:v>
                </c:pt>
                <c:pt idx="4089">
                  <c:v>409.1</c:v>
                </c:pt>
                <c:pt idx="4090">
                  <c:v>409.2</c:v>
                </c:pt>
                <c:pt idx="4091">
                  <c:v>409.3</c:v>
                </c:pt>
                <c:pt idx="4092">
                  <c:v>409.4</c:v>
                </c:pt>
                <c:pt idx="4093">
                  <c:v>409.5</c:v>
                </c:pt>
                <c:pt idx="4094">
                  <c:v>409.6</c:v>
                </c:pt>
                <c:pt idx="4095">
                  <c:v>409.7</c:v>
                </c:pt>
                <c:pt idx="4096">
                  <c:v>409.8</c:v>
                </c:pt>
                <c:pt idx="4097">
                  <c:v>409.9</c:v>
                </c:pt>
                <c:pt idx="4098">
                  <c:v>410</c:v>
                </c:pt>
                <c:pt idx="4099">
                  <c:v>410.1</c:v>
                </c:pt>
                <c:pt idx="4100">
                  <c:v>410.2</c:v>
                </c:pt>
                <c:pt idx="4101">
                  <c:v>410.3</c:v>
                </c:pt>
                <c:pt idx="4102">
                  <c:v>410.4</c:v>
                </c:pt>
                <c:pt idx="4103">
                  <c:v>410.5</c:v>
                </c:pt>
                <c:pt idx="4104">
                  <c:v>410.6</c:v>
                </c:pt>
                <c:pt idx="4105">
                  <c:v>410.7</c:v>
                </c:pt>
                <c:pt idx="4106">
                  <c:v>410.8</c:v>
                </c:pt>
                <c:pt idx="4107">
                  <c:v>410.9</c:v>
                </c:pt>
                <c:pt idx="4108">
                  <c:v>411</c:v>
                </c:pt>
                <c:pt idx="4109">
                  <c:v>411.1</c:v>
                </c:pt>
                <c:pt idx="4110">
                  <c:v>411.2</c:v>
                </c:pt>
                <c:pt idx="4111">
                  <c:v>411.3</c:v>
                </c:pt>
                <c:pt idx="4112">
                  <c:v>411.4</c:v>
                </c:pt>
                <c:pt idx="4113">
                  <c:v>411.5</c:v>
                </c:pt>
                <c:pt idx="4114">
                  <c:v>411.6</c:v>
                </c:pt>
                <c:pt idx="4115">
                  <c:v>411.7</c:v>
                </c:pt>
                <c:pt idx="4116">
                  <c:v>411.8</c:v>
                </c:pt>
                <c:pt idx="4117">
                  <c:v>411.9</c:v>
                </c:pt>
                <c:pt idx="4118">
                  <c:v>412</c:v>
                </c:pt>
                <c:pt idx="4119">
                  <c:v>412.1</c:v>
                </c:pt>
                <c:pt idx="4120">
                  <c:v>412.2</c:v>
                </c:pt>
                <c:pt idx="4121">
                  <c:v>412.3</c:v>
                </c:pt>
                <c:pt idx="4122">
                  <c:v>412.4</c:v>
                </c:pt>
                <c:pt idx="4123">
                  <c:v>412.5</c:v>
                </c:pt>
                <c:pt idx="4124">
                  <c:v>412.6</c:v>
                </c:pt>
                <c:pt idx="4125">
                  <c:v>412.7</c:v>
                </c:pt>
                <c:pt idx="4126">
                  <c:v>412.8</c:v>
                </c:pt>
                <c:pt idx="4127">
                  <c:v>412.9</c:v>
                </c:pt>
                <c:pt idx="4128">
                  <c:v>413</c:v>
                </c:pt>
                <c:pt idx="4129">
                  <c:v>413.1</c:v>
                </c:pt>
                <c:pt idx="4130">
                  <c:v>413.2</c:v>
                </c:pt>
                <c:pt idx="4131">
                  <c:v>413.3</c:v>
                </c:pt>
                <c:pt idx="4132">
                  <c:v>413.4</c:v>
                </c:pt>
                <c:pt idx="4133">
                  <c:v>413.5</c:v>
                </c:pt>
                <c:pt idx="4134">
                  <c:v>413.6</c:v>
                </c:pt>
                <c:pt idx="4135">
                  <c:v>413.7</c:v>
                </c:pt>
                <c:pt idx="4136">
                  <c:v>413.8</c:v>
                </c:pt>
                <c:pt idx="4137">
                  <c:v>413.9</c:v>
                </c:pt>
                <c:pt idx="4138">
                  <c:v>414</c:v>
                </c:pt>
                <c:pt idx="4139">
                  <c:v>414.1</c:v>
                </c:pt>
                <c:pt idx="4140">
                  <c:v>414.2</c:v>
                </c:pt>
                <c:pt idx="4141">
                  <c:v>414.3</c:v>
                </c:pt>
                <c:pt idx="4142">
                  <c:v>414.4</c:v>
                </c:pt>
                <c:pt idx="4143">
                  <c:v>414.5</c:v>
                </c:pt>
                <c:pt idx="4144">
                  <c:v>414.6</c:v>
                </c:pt>
                <c:pt idx="4145">
                  <c:v>414.7</c:v>
                </c:pt>
                <c:pt idx="4146">
                  <c:v>414.8</c:v>
                </c:pt>
                <c:pt idx="4147">
                  <c:v>414.9</c:v>
                </c:pt>
                <c:pt idx="4148">
                  <c:v>415</c:v>
                </c:pt>
                <c:pt idx="4149">
                  <c:v>415.1</c:v>
                </c:pt>
                <c:pt idx="4150">
                  <c:v>415.2</c:v>
                </c:pt>
                <c:pt idx="4151">
                  <c:v>415.3</c:v>
                </c:pt>
                <c:pt idx="4152">
                  <c:v>415.4</c:v>
                </c:pt>
                <c:pt idx="4153">
                  <c:v>415.5</c:v>
                </c:pt>
                <c:pt idx="4154">
                  <c:v>415.6</c:v>
                </c:pt>
                <c:pt idx="4155">
                  <c:v>415.7</c:v>
                </c:pt>
                <c:pt idx="4156">
                  <c:v>415.8</c:v>
                </c:pt>
                <c:pt idx="4157">
                  <c:v>415.9</c:v>
                </c:pt>
                <c:pt idx="4158">
                  <c:v>416</c:v>
                </c:pt>
                <c:pt idx="4159">
                  <c:v>416.1</c:v>
                </c:pt>
                <c:pt idx="4160">
                  <c:v>416.2</c:v>
                </c:pt>
                <c:pt idx="4161">
                  <c:v>416.3</c:v>
                </c:pt>
                <c:pt idx="4162">
                  <c:v>416.4</c:v>
                </c:pt>
                <c:pt idx="4163">
                  <c:v>416.5</c:v>
                </c:pt>
                <c:pt idx="4164">
                  <c:v>416.6</c:v>
                </c:pt>
                <c:pt idx="4165">
                  <c:v>416.7</c:v>
                </c:pt>
                <c:pt idx="4166">
                  <c:v>416.8</c:v>
                </c:pt>
                <c:pt idx="4167">
                  <c:v>416.9</c:v>
                </c:pt>
                <c:pt idx="4168">
                  <c:v>417</c:v>
                </c:pt>
                <c:pt idx="4169">
                  <c:v>417.1</c:v>
                </c:pt>
                <c:pt idx="4170">
                  <c:v>417.2</c:v>
                </c:pt>
                <c:pt idx="4171">
                  <c:v>417.3</c:v>
                </c:pt>
                <c:pt idx="4172">
                  <c:v>417.4</c:v>
                </c:pt>
                <c:pt idx="4173">
                  <c:v>417.5</c:v>
                </c:pt>
                <c:pt idx="4174">
                  <c:v>417.6</c:v>
                </c:pt>
                <c:pt idx="4175">
                  <c:v>417.7</c:v>
                </c:pt>
                <c:pt idx="4176">
                  <c:v>417.8</c:v>
                </c:pt>
                <c:pt idx="4177">
                  <c:v>417.9</c:v>
                </c:pt>
                <c:pt idx="4178">
                  <c:v>418</c:v>
                </c:pt>
                <c:pt idx="4179">
                  <c:v>418.1</c:v>
                </c:pt>
                <c:pt idx="4180">
                  <c:v>418.2</c:v>
                </c:pt>
                <c:pt idx="4181">
                  <c:v>418.3</c:v>
                </c:pt>
                <c:pt idx="4182">
                  <c:v>418.4</c:v>
                </c:pt>
                <c:pt idx="4183">
                  <c:v>418.5</c:v>
                </c:pt>
                <c:pt idx="4184">
                  <c:v>418.6</c:v>
                </c:pt>
                <c:pt idx="4185">
                  <c:v>418.7</c:v>
                </c:pt>
                <c:pt idx="4186">
                  <c:v>418.8</c:v>
                </c:pt>
                <c:pt idx="4187">
                  <c:v>418.9</c:v>
                </c:pt>
                <c:pt idx="4188">
                  <c:v>419</c:v>
                </c:pt>
                <c:pt idx="4189">
                  <c:v>419.1</c:v>
                </c:pt>
                <c:pt idx="4190">
                  <c:v>419.2</c:v>
                </c:pt>
                <c:pt idx="4191">
                  <c:v>419.3</c:v>
                </c:pt>
                <c:pt idx="4192">
                  <c:v>419.4</c:v>
                </c:pt>
                <c:pt idx="4193">
                  <c:v>419.5</c:v>
                </c:pt>
                <c:pt idx="4194">
                  <c:v>419.6</c:v>
                </c:pt>
                <c:pt idx="4195">
                  <c:v>419.7</c:v>
                </c:pt>
                <c:pt idx="4196">
                  <c:v>419.8</c:v>
                </c:pt>
                <c:pt idx="4197">
                  <c:v>419.9</c:v>
                </c:pt>
                <c:pt idx="4198">
                  <c:v>420</c:v>
                </c:pt>
                <c:pt idx="4199">
                  <c:v>420.1</c:v>
                </c:pt>
                <c:pt idx="4200">
                  <c:v>420.2</c:v>
                </c:pt>
                <c:pt idx="4201">
                  <c:v>420.3</c:v>
                </c:pt>
                <c:pt idx="4202">
                  <c:v>420.4</c:v>
                </c:pt>
                <c:pt idx="4203">
                  <c:v>420.5</c:v>
                </c:pt>
                <c:pt idx="4204">
                  <c:v>420.6</c:v>
                </c:pt>
                <c:pt idx="4205">
                  <c:v>420.7</c:v>
                </c:pt>
                <c:pt idx="4206">
                  <c:v>420.8</c:v>
                </c:pt>
                <c:pt idx="4207">
                  <c:v>420.9</c:v>
                </c:pt>
                <c:pt idx="4208">
                  <c:v>421</c:v>
                </c:pt>
                <c:pt idx="4209">
                  <c:v>421.1</c:v>
                </c:pt>
                <c:pt idx="4210">
                  <c:v>421.2</c:v>
                </c:pt>
                <c:pt idx="4211">
                  <c:v>421.3</c:v>
                </c:pt>
                <c:pt idx="4212">
                  <c:v>421.4</c:v>
                </c:pt>
                <c:pt idx="4213">
                  <c:v>421.5</c:v>
                </c:pt>
                <c:pt idx="4214">
                  <c:v>421.6</c:v>
                </c:pt>
                <c:pt idx="4215">
                  <c:v>421.7</c:v>
                </c:pt>
                <c:pt idx="4216">
                  <c:v>421.8</c:v>
                </c:pt>
                <c:pt idx="4217">
                  <c:v>421.9</c:v>
                </c:pt>
                <c:pt idx="4218">
                  <c:v>422</c:v>
                </c:pt>
                <c:pt idx="4219">
                  <c:v>422.1</c:v>
                </c:pt>
                <c:pt idx="4220">
                  <c:v>422.2</c:v>
                </c:pt>
                <c:pt idx="4221">
                  <c:v>422.3</c:v>
                </c:pt>
                <c:pt idx="4222">
                  <c:v>422.4</c:v>
                </c:pt>
                <c:pt idx="4223">
                  <c:v>422.5</c:v>
                </c:pt>
                <c:pt idx="4224">
                  <c:v>422.6</c:v>
                </c:pt>
                <c:pt idx="4225">
                  <c:v>422.7</c:v>
                </c:pt>
                <c:pt idx="4226">
                  <c:v>422.8</c:v>
                </c:pt>
                <c:pt idx="4227">
                  <c:v>422.9</c:v>
                </c:pt>
                <c:pt idx="4228">
                  <c:v>423</c:v>
                </c:pt>
                <c:pt idx="4229">
                  <c:v>423.1</c:v>
                </c:pt>
                <c:pt idx="4230">
                  <c:v>423.2</c:v>
                </c:pt>
                <c:pt idx="4231">
                  <c:v>423.3</c:v>
                </c:pt>
                <c:pt idx="4232">
                  <c:v>423.4</c:v>
                </c:pt>
                <c:pt idx="4233">
                  <c:v>423.5</c:v>
                </c:pt>
                <c:pt idx="4234">
                  <c:v>423.6</c:v>
                </c:pt>
                <c:pt idx="4235">
                  <c:v>423.7</c:v>
                </c:pt>
                <c:pt idx="4236">
                  <c:v>423.8</c:v>
                </c:pt>
                <c:pt idx="4237">
                  <c:v>423.9</c:v>
                </c:pt>
                <c:pt idx="4238">
                  <c:v>424</c:v>
                </c:pt>
                <c:pt idx="4239">
                  <c:v>424.1</c:v>
                </c:pt>
                <c:pt idx="4240">
                  <c:v>424.2</c:v>
                </c:pt>
                <c:pt idx="4241">
                  <c:v>424.3</c:v>
                </c:pt>
                <c:pt idx="4242">
                  <c:v>424.4</c:v>
                </c:pt>
                <c:pt idx="4243">
                  <c:v>424.5</c:v>
                </c:pt>
                <c:pt idx="4244">
                  <c:v>424.6</c:v>
                </c:pt>
                <c:pt idx="4245">
                  <c:v>424.7</c:v>
                </c:pt>
                <c:pt idx="4246">
                  <c:v>424.8</c:v>
                </c:pt>
                <c:pt idx="4247">
                  <c:v>424.9</c:v>
                </c:pt>
                <c:pt idx="4248">
                  <c:v>425</c:v>
                </c:pt>
                <c:pt idx="4249">
                  <c:v>425.1</c:v>
                </c:pt>
                <c:pt idx="4250">
                  <c:v>425.2</c:v>
                </c:pt>
                <c:pt idx="4251">
                  <c:v>425.3</c:v>
                </c:pt>
                <c:pt idx="4252">
                  <c:v>425.4</c:v>
                </c:pt>
                <c:pt idx="4253">
                  <c:v>425.5</c:v>
                </c:pt>
                <c:pt idx="4254">
                  <c:v>425.6</c:v>
                </c:pt>
                <c:pt idx="4255">
                  <c:v>425.7</c:v>
                </c:pt>
                <c:pt idx="4256">
                  <c:v>425.8</c:v>
                </c:pt>
                <c:pt idx="4257">
                  <c:v>425.9</c:v>
                </c:pt>
                <c:pt idx="4258">
                  <c:v>426</c:v>
                </c:pt>
                <c:pt idx="4259">
                  <c:v>426.1</c:v>
                </c:pt>
                <c:pt idx="4260">
                  <c:v>426.2</c:v>
                </c:pt>
                <c:pt idx="4261">
                  <c:v>426.3</c:v>
                </c:pt>
                <c:pt idx="4262">
                  <c:v>426.4</c:v>
                </c:pt>
                <c:pt idx="4263">
                  <c:v>426.5</c:v>
                </c:pt>
                <c:pt idx="4264">
                  <c:v>426.6</c:v>
                </c:pt>
                <c:pt idx="4265">
                  <c:v>426.7</c:v>
                </c:pt>
                <c:pt idx="4266">
                  <c:v>426.8</c:v>
                </c:pt>
                <c:pt idx="4267">
                  <c:v>426.9</c:v>
                </c:pt>
                <c:pt idx="4268">
                  <c:v>427</c:v>
                </c:pt>
                <c:pt idx="4269">
                  <c:v>427.1</c:v>
                </c:pt>
                <c:pt idx="4270">
                  <c:v>427.2</c:v>
                </c:pt>
                <c:pt idx="4271">
                  <c:v>427.3</c:v>
                </c:pt>
                <c:pt idx="4272">
                  <c:v>427.4</c:v>
                </c:pt>
                <c:pt idx="4273">
                  <c:v>427.5</c:v>
                </c:pt>
                <c:pt idx="4274">
                  <c:v>427.6</c:v>
                </c:pt>
                <c:pt idx="4275">
                  <c:v>427.7</c:v>
                </c:pt>
                <c:pt idx="4276">
                  <c:v>427.8</c:v>
                </c:pt>
                <c:pt idx="4277">
                  <c:v>427.9</c:v>
                </c:pt>
                <c:pt idx="4278">
                  <c:v>428</c:v>
                </c:pt>
                <c:pt idx="4279">
                  <c:v>428.1</c:v>
                </c:pt>
                <c:pt idx="4280">
                  <c:v>428.2</c:v>
                </c:pt>
                <c:pt idx="4281">
                  <c:v>428.3</c:v>
                </c:pt>
                <c:pt idx="4282">
                  <c:v>428.4</c:v>
                </c:pt>
                <c:pt idx="4283">
                  <c:v>428.5</c:v>
                </c:pt>
                <c:pt idx="4284">
                  <c:v>428.6</c:v>
                </c:pt>
                <c:pt idx="4285">
                  <c:v>428.7</c:v>
                </c:pt>
                <c:pt idx="4286">
                  <c:v>428.8</c:v>
                </c:pt>
                <c:pt idx="4287">
                  <c:v>428.9</c:v>
                </c:pt>
                <c:pt idx="4288">
                  <c:v>429</c:v>
                </c:pt>
                <c:pt idx="4289">
                  <c:v>429.1</c:v>
                </c:pt>
                <c:pt idx="4290">
                  <c:v>429.2</c:v>
                </c:pt>
                <c:pt idx="4291">
                  <c:v>429.3</c:v>
                </c:pt>
                <c:pt idx="4292">
                  <c:v>429.4</c:v>
                </c:pt>
                <c:pt idx="4293">
                  <c:v>429.5</c:v>
                </c:pt>
                <c:pt idx="4294">
                  <c:v>429.6</c:v>
                </c:pt>
                <c:pt idx="4295">
                  <c:v>429.7</c:v>
                </c:pt>
                <c:pt idx="4296">
                  <c:v>429.8</c:v>
                </c:pt>
                <c:pt idx="4297">
                  <c:v>429.9</c:v>
                </c:pt>
                <c:pt idx="4298">
                  <c:v>430</c:v>
                </c:pt>
                <c:pt idx="4299">
                  <c:v>430.1</c:v>
                </c:pt>
                <c:pt idx="4300">
                  <c:v>430.2</c:v>
                </c:pt>
                <c:pt idx="4301">
                  <c:v>430.3</c:v>
                </c:pt>
                <c:pt idx="4302">
                  <c:v>430.4</c:v>
                </c:pt>
                <c:pt idx="4303">
                  <c:v>430.5</c:v>
                </c:pt>
                <c:pt idx="4304">
                  <c:v>430.6</c:v>
                </c:pt>
                <c:pt idx="4305">
                  <c:v>430.7</c:v>
                </c:pt>
                <c:pt idx="4306">
                  <c:v>430.8</c:v>
                </c:pt>
                <c:pt idx="4307">
                  <c:v>430.9</c:v>
                </c:pt>
                <c:pt idx="4308">
                  <c:v>431</c:v>
                </c:pt>
                <c:pt idx="4309">
                  <c:v>431.1</c:v>
                </c:pt>
                <c:pt idx="4310">
                  <c:v>431.2</c:v>
                </c:pt>
                <c:pt idx="4311">
                  <c:v>431.3</c:v>
                </c:pt>
                <c:pt idx="4312">
                  <c:v>431.4</c:v>
                </c:pt>
                <c:pt idx="4313">
                  <c:v>431.5</c:v>
                </c:pt>
                <c:pt idx="4314">
                  <c:v>431.6</c:v>
                </c:pt>
                <c:pt idx="4315">
                  <c:v>431.7</c:v>
                </c:pt>
                <c:pt idx="4316">
                  <c:v>431.8</c:v>
                </c:pt>
                <c:pt idx="4317">
                  <c:v>431.9</c:v>
                </c:pt>
                <c:pt idx="4318">
                  <c:v>432</c:v>
                </c:pt>
                <c:pt idx="4319">
                  <c:v>432.1</c:v>
                </c:pt>
                <c:pt idx="4320">
                  <c:v>432.2</c:v>
                </c:pt>
                <c:pt idx="4321">
                  <c:v>432.3</c:v>
                </c:pt>
                <c:pt idx="4322">
                  <c:v>432.4</c:v>
                </c:pt>
                <c:pt idx="4323">
                  <c:v>432.5</c:v>
                </c:pt>
                <c:pt idx="4324">
                  <c:v>432.6</c:v>
                </c:pt>
                <c:pt idx="4325">
                  <c:v>432.7</c:v>
                </c:pt>
                <c:pt idx="4326">
                  <c:v>432.8</c:v>
                </c:pt>
                <c:pt idx="4327">
                  <c:v>432.9</c:v>
                </c:pt>
                <c:pt idx="4328">
                  <c:v>433</c:v>
                </c:pt>
                <c:pt idx="4329">
                  <c:v>433.1</c:v>
                </c:pt>
                <c:pt idx="4330">
                  <c:v>433.2</c:v>
                </c:pt>
                <c:pt idx="4331">
                  <c:v>433.3</c:v>
                </c:pt>
                <c:pt idx="4332">
                  <c:v>433.4</c:v>
                </c:pt>
                <c:pt idx="4333">
                  <c:v>433.5</c:v>
                </c:pt>
                <c:pt idx="4334">
                  <c:v>433.6</c:v>
                </c:pt>
                <c:pt idx="4335">
                  <c:v>433.7</c:v>
                </c:pt>
                <c:pt idx="4336">
                  <c:v>433.8</c:v>
                </c:pt>
                <c:pt idx="4337">
                  <c:v>433.9</c:v>
                </c:pt>
                <c:pt idx="4338">
                  <c:v>434</c:v>
                </c:pt>
                <c:pt idx="4339">
                  <c:v>434.1</c:v>
                </c:pt>
                <c:pt idx="4340">
                  <c:v>434.2</c:v>
                </c:pt>
                <c:pt idx="4341">
                  <c:v>434.3</c:v>
                </c:pt>
                <c:pt idx="4342">
                  <c:v>434.4</c:v>
                </c:pt>
                <c:pt idx="4343">
                  <c:v>434.5</c:v>
                </c:pt>
                <c:pt idx="4344">
                  <c:v>434.6</c:v>
                </c:pt>
                <c:pt idx="4345">
                  <c:v>434.7</c:v>
                </c:pt>
                <c:pt idx="4346">
                  <c:v>434.8</c:v>
                </c:pt>
                <c:pt idx="4347">
                  <c:v>434.9</c:v>
                </c:pt>
                <c:pt idx="4348">
                  <c:v>435</c:v>
                </c:pt>
                <c:pt idx="4349">
                  <c:v>435.1</c:v>
                </c:pt>
                <c:pt idx="4350">
                  <c:v>435.2</c:v>
                </c:pt>
                <c:pt idx="4351">
                  <c:v>435.3</c:v>
                </c:pt>
                <c:pt idx="4352">
                  <c:v>435.4</c:v>
                </c:pt>
                <c:pt idx="4353">
                  <c:v>435.5</c:v>
                </c:pt>
                <c:pt idx="4354">
                  <c:v>435.6</c:v>
                </c:pt>
                <c:pt idx="4355">
                  <c:v>435.7</c:v>
                </c:pt>
                <c:pt idx="4356">
                  <c:v>435.8</c:v>
                </c:pt>
                <c:pt idx="4357">
                  <c:v>435.9</c:v>
                </c:pt>
                <c:pt idx="4358">
                  <c:v>436</c:v>
                </c:pt>
                <c:pt idx="4359">
                  <c:v>436.1</c:v>
                </c:pt>
                <c:pt idx="4360">
                  <c:v>436.2</c:v>
                </c:pt>
                <c:pt idx="4361">
                  <c:v>436.3</c:v>
                </c:pt>
                <c:pt idx="4362">
                  <c:v>436.4</c:v>
                </c:pt>
                <c:pt idx="4363">
                  <c:v>436.5</c:v>
                </c:pt>
                <c:pt idx="4364">
                  <c:v>436.6</c:v>
                </c:pt>
                <c:pt idx="4365">
                  <c:v>436.7</c:v>
                </c:pt>
                <c:pt idx="4366">
                  <c:v>436.8</c:v>
                </c:pt>
                <c:pt idx="4367">
                  <c:v>436.9</c:v>
                </c:pt>
                <c:pt idx="4368">
                  <c:v>437</c:v>
                </c:pt>
                <c:pt idx="4369">
                  <c:v>437.1</c:v>
                </c:pt>
                <c:pt idx="4370">
                  <c:v>437.2</c:v>
                </c:pt>
                <c:pt idx="4371">
                  <c:v>437.3</c:v>
                </c:pt>
                <c:pt idx="4372">
                  <c:v>437.4</c:v>
                </c:pt>
                <c:pt idx="4373">
                  <c:v>437.5</c:v>
                </c:pt>
                <c:pt idx="4374">
                  <c:v>437.6</c:v>
                </c:pt>
                <c:pt idx="4375">
                  <c:v>437.7</c:v>
                </c:pt>
                <c:pt idx="4376">
                  <c:v>437.8</c:v>
                </c:pt>
                <c:pt idx="4377">
                  <c:v>437.9</c:v>
                </c:pt>
                <c:pt idx="4378">
                  <c:v>438</c:v>
                </c:pt>
                <c:pt idx="4379">
                  <c:v>438.1</c:v>
                </c:pt>
                <c:pt idx="4380">
                  <c:v>438.2</c:v>
                </c:pt>
                <c:pt idx="4381">
                  <c:v>438.3</c:v>
                </c:pt>
                <c:pt idx="4382">
                  <c:v>438.4</c:v>
                </c:pt>
                <c:pt idx="4383">
                  <c:v>438.5</c:v>
                </c:pt>
                <c:pt idx="4384">
                  <c:v>438.6</c:v>
                </c:pt>
                <c:pt idx="4385">
                  <c:v>438.7</c:v>
                </c:pt>
                <c:pt idx="4386">
                  <c:v>438.8</c:v>
                </c:pt>
                <c:pt idx="4387">
                  <c:v>438.9</c:v>
                </c:pt>
                <c:pt idx="4388">
                  <c:v>439</c:v>
                </c:pt>
                <c:pt idx="4389">
                  <c:v>439.1</c:v>
                </c:pt>
                <c:pt idx="4390">
                  <c:v>439.2</c:v>
                </c:pt>
                <c:pt idx="4391">
                  <c:v>439.3</c:v>
                </c:pt>
                <c:pt idx="4392">
                  <c:v>439.4</c:v>
                </c:pt>
                <c:pt idx="4393">
                  <c:v>439.5</c:v>
                </c:pt>
                <c:pt idx="4394">
                  <c:v>439.6</c:v>
                </c:pt>
                <c:pt idx="4395">
                  <c:v>439.7</c:v>
                </c:pt>
                <c:pt idx="4396">
                  <c:v>439.8</c:v>
                </c:pt>
                <c:pt idx="4397">
                  <c:v>439.9</c:v>
                </c:pt>
                <c:pt idx="4398">
                  <c:v>440</c:v>
                </c:pt>
                <c:pt idx="4399">
                  <c:v>440.1</c:v>
                </c:pt>
                <c:pt idx="4400">
                  <c:v>440.2</c:v>
                </c:pt>
                <c:pt idx="4401">
                  <c:v>440.3</c:v>
                </c:pt>
                <c:pt idx="4402">
                  <c:v>440.4</c:v>
                </c:pt>
                <c:pt idx="4403">
                  <c:v>440.5</c:v>
                </c:pt>
                <c:pt idx="4404">
                  <c:v>440.6</c:v>
                </c:pt>
                <c:pt idx="4405">
                  <c:v>440.7</c:v>
                </c:pt>
                <c:pt idx="4406">
                  <c:v>440.8</c:v>
                </c:pt>
                <c:pt idx="4407">
                  <c:v>440.9</c:v>
                </c:pt>
                <c:pt idx="4408">
                  <c:v>441</c:v>
                </c:pt>
                <c:pt idx="4409">
                  <c:v>441.1</c:v>
                </c:pt>
                <c:pt idx="4410">
                  <c:v>441.2</c:v>
                </c:pt>
                <c:pt idx="4411">
                  <c:v>441.3</c:v>
                </c:pt>
                <c:pt idx="4412">
                  <c:v>441.4</c:v>
                </c:pt>
                <c:pt idx="4413">
                  <c:v>441.5</c:v>
                </c:pt>
                <c:pt idx="4414">
                  <c:v>441.6</c:v>
                </c:pt>
                <c:pt idx="4415">
                  <c:v>441.7</c:v>
                </c:pt>
                <c:pt idx="4416">
                  <c:v>441.8</c:v>
                </c:pt>
                <c:pt idx="4417">
                  <c:v>441.9</c:v>
                </c:pt>
                <c:pt idx="4418">
                  <c:v>442</c:v>
                </c:pt>
                <c:pt idx="4419">
                  <c:v>442.1</c:v>
                </c:pt>
                <c:pt idx="4420">
                  <c:v>442.2</c:v>
                </c:pt>
                <c:pt idx="4421">
                  <c:v>442.3</c:v>
                </c:pt>
                <c:pt idx="4422">
                  <c:v>442.4</c:v>
                </c:pt>
                <c:pt idx="4423">
                  <c:v>442.5</c:v>
                </c:pt>
                <c:pt idx="4424">
                  <c:v>442.6</c:v>
                </c:pt>
                <c:pt idx="4425">
                  <c:v>442.7</c:v>
                </c:pt>
                <c:pt idx="4426">
                  <c:v>442.8</c:v>
                </c:pt>
                <c:pt idx="4427">
                  <c:v>442.9</c:v>
                </c:pt>
                <c:pt idx="4428">
                  <c:v>443</c:v>
                </c:pt>
                <c:pt idx="4429">
                  <c:v>443.1</c:v>
                </c:pt>
                <c:pt idx="4430">
                  <c:v>443.2</c:v>
                </c:pt>
                <c:pt idx="4431">
                  <c:v>443.3</c:v>
                </c:pt>
                <c:pt idx="4432">
                  <c:v>443.4</c:v>
                </c:pt>
                <c:pt idx="4433">
                  <c:v>443.5</c:v>
                </c:pt>
                <c:pt idx="4434">
                  <c:v>443.6</c:v>
                </c:pt>
                <c:pt idx="4435">
                  <c:v>443.7</c:v>
                </c:pt>
                <c:pt idx="4436">
                  <c:v>443.8</c:v>
                </c:pt>
                <c:pt idx="4437">
                  <c:v>443.9</c:v>
                </c:pt>
                <c:pt idx="4438">
                  <c:v>444</c:v>
                </c:pt>
                <c:pt idx="4439">
                  <c:v>444.1</c:v>
                </c:pt>
                <c:pt idx="4440">
                  <c:v>444.2</c:v>
                </c:pt>
                <c:pt idx="4441">
                  <c:v>444.3</c:v>
                </c:pt>
                <c:pt idx="4442">
                  <c:v>444.4</c:v>
                </c:pt>
                <c:pt idx="4443">
                  <c:v>444.5</c:v>
                </c:pt>
                <c:pt idx="4444">
                  <c:v>444.6</c:v>
                </c:pt>
                <c:pt idx="4445">
                  <c:v>444.7</c:v>
                </c:pt>
                <c:pt idx="4446">
                  <c:v>444.8</c:v>
                </c:pt>
                <c:pt idx="4447">
                  <c:v>444.9</c:v>
                </c:pt>
                <c:pt idx="4448">
                  <c:v>445</c:v>
                </c:pt>
                <c:pt idx="4449">
                  <c:v>445.1</c:v>
                </c:pt>
                <c:pt idx="4450">
                  <c:v>445.2</c:v>
                </c:pt>
                <c:pt idx="4451">
                  <c:v>445.3</c:v>
                </c:pt>
                <c:pt idx="4452">
                  <c:v>445.4</c:v>
                </c:pt>
                <c:pt idx="4453">
                  <c:v>445.5</c:v>
                </c:pt>
                <c:pt idx="4454">
                  <c:v>445.6</c:v>
                </c:pt>
                <c:pt idx="4455">
                  <c:v>445.7</c:v>
                </c:pt>
                <c:pt idx="4456">
                  <c:v>445.8</c:v>
                </c:pt>
                <c:pt idx="4457">
                  <c:v>445.9</c:v>
                </c:pt>
                <c:pt idx="4458">
                  <c:v>446</c:v>
                </c:pt>
                <c:pt idx="4459">
                  <c:v>446.1</c:v>
                </c:pt>
                <c:pt idx="4460">
                  <c:v>446.2</c:v>
                </c:pt>
                <c:pt idx="4461">
                  <c:v>446.3</c:v>
                </c:pt>
                <c:pt idx="4462">
                  <c:v>446.4</c:v>
                </c:pt>
                <c:pt idx="4463">
                  <c:v>446.5</c:v>
                </c:pt>
                <c:pt idx="4464">
                  <c:v>446.6</c:v>
                </c:pt>
                <c:pt idx="4465">
                  <c:v>446.7</c:v>
                </c:pt>
                <c:pt idx="4466">
                  <c:v>446.8</c:v>
                </c:pt>
                <c:pt idx="4467">
                  <c:v>446.9</c:v>
                </c:pt>
                <c:pt idx="4468">
                  <c:v>447</c:v>
                </c:pt>
                <c:pt idx="4469">
                  <c:v>447.1</c:v>
                </c:pt>
                <c:pt idx="4470">
                  <c:v>447.2</c:v>
                </c:pt>
                <c:pt idx="4471">
                  <c:v>447.3</c:v>
                </c:pt>
                <c:pt idx="4472">
                  <c:v>447.4</c:v>
                </c:pt>
                <c:pt idx="4473">
                  <c:v>447.5</c:v>
                </c:pt>
                <c:pt idx="4474">
                  <c:v>447.6</c:v>
                </c:pt>
                <c:pt idx="4475">
                  <c:v>447.7</c:v>
                </c:pt>
                <c:pt idx="4476">
                  <c:v>447.8</c:v>
                </c:pt>
                <c:pt idx="4477">
                  <c:v>447.9</c:v>
                </c:pt>
                <c:pt idx="4478">
                  <c:v>448</c:v>
                </c:pt>
                <c:pt idx="4479">
                  <c:v>448.1</c:v>
                </c:pt>
                <c:pt idx="4480">
                  <c:v>448.2</c:v>
                </c:pt>
                <c:pt idx="4481">
                  <c:v>448.3</c:v>
                </c:pt>
                <c:pt idx="4482">
                  <c:v>448.4</c:v>
                </c:pt>
                <c:pt idx="4483">
                  <c:v>448.5</c:v>
                </c:pt>
                <c:pt idx="4484">
                  <c:v>448.6</c:v>
                </c:pt>
                <c:pt idx="4485">
                  <c:v>448.7</c:v>
                </c:pt>
                <c:pt idx="4486">
                  <c:v>448.8</c:v>
                </c:pt>
                <c:pt idx="4487">
                  <c:v>448.9</c:v>
                </c:pt>
                <c:pt idx="4488">
                  <c:v>449</c:v>
                </c:pt>
                <c:pt idx="4489">
                  <c:v>449.1</c:v>
                </c:pt>
                <c:pt idx="4490">
                  <c:v>449.2</c:v>
                </c:pt>
                <c:pt idx="4491">
                  <c:v>449.3</c:v>
                </c:pt>
                <c:pt idx="4492">
                  <c:v>449.4</c:v>
                </c:pt>
                <c:pt idx="4493">
                  <c:v>449.5</c:v>
                </c:pt>
                <c:pt idx="4494">
                  <c:v>449.6</c:v>
                </c:pt>
                <c:pt idx="4495">
                  <c:v>449.7</c:v>
                </c:pt>
                <c:pt idx="4496">
                  <c:v>449.8</c:v>
                </c:pt>
                <c:pt idx="4497">
                  <c:v>449.9</c:v>
                </c:pt>
                <c:pt idx="4498">
                  <c:v>450</c:v>
                </c:pt>
                <c:pt idx="4499">
                  <c:v>450.1</c:v>
                </c:pt>
                <c:pt idx="4500">
                  <c:v>450.2</c:v>
                </c:pt>
                <c:pt idx="4501">
                  <c:v>450.3</c:v>
                </c:pt>
                <c:pt idx="4502">
                  <c:v>450.4</c:v>
                </c:pt>
                <c:pt idx="4503">
                  <c:v>450.5</c:v>
                </c:pt>
                <c:pt idx="4504">
                  <c:v>450.6</c:v>
                </c:pt>
                <c:pt idx="4505">
                  <c:v>450.7</c:v>
                </c:pt>
                <c:pt idx="4506">
                  <c:v>450.8</c:v>
                </c:pt>
                <c:pt idx="4507">
                  <c:v>450.9</c:v>
                </c:pt>
                <c:pt idx="4508">
                  <c:v>451</c:v>
                </c:pt>
                <c:pt idx="4509">
                  <c:v>451.1</c:v>
                </c:pt>
                <c:pt idx="4510">
                  <c:v>451.2</c:v>
                </c:pt>
                <c:pt idx="4511">
                  <c:v>451.3</c:v>
                </c:pt>
                <c:pt idx="4512">
                  <c:v>451.4</c:v>
                </c:pt>
                <c:pt idx="4513">
                  <c:v>451.5</c:v>
                </c:pt>
                <c:pt idx="4514">
                  <c:v>451.6</c:v>
                </c:pt>
                <c:pt idx="4515">
                  <c:v>451.7</c:v>
                </c:pt>
                <c:pt idx="4516">
                  <c:v>451.8</c:v>
                </c:pt>
                <c:pt idx="4517">
                  <c:v>451.9</c:v>
                </c:pt>
                <c:pt idx="4518">
                  <c:v>452</c:v>
                </c:pt>
                <c:pt idx="4519">
                  <c:v>452.1</c:v>
                </c:pt>
                <c:pt idx="4520">
                  <c:v>452.2</c:v>
                </c:pt>
                <c:pt idx="4521">
                  <c:v>452.3</c:v>
                </c:pt>
                <c:pt idx="4522">
                  <c:v>452.4</c:v>
                </c:pt>
                <c:pt idx="4523">
                  <c:v>452.5</c:v>
                </c:pt>
                <c:pt idx="4524">
                  <c:v>452.6</c:v>
                </c:pt>
                <c:pt idx="4525">
                  <c:v>452.7</c:v>
                </c:pt>
                <c:pt idx="4526">
                  <c:v>452.8</c:v>
                </c:pt>
                <c:pt idx="4527">
                  <c:v>452.9</c:v>
                </c:pt>
                <c:pt idx="4528">
                  <c:v>453</c:v>
                </c:pt>
                <c:pt idx="4529">
                  <c:v>453.1</c:v>
                </c:pt>
                <c:pt idx="4530">
                  <c:v>453.2</c:v>
                </c:pt>
                <c:pt idx="4531">
                  <c:v>453.3</c:v>
                </c:pt>
                <c:pt idx="4532">
                  <c:v>453.4</c:v>
                </c:pt>
                <c:pt idx="4533">
                  <c:v>453.5</c:v>
                </c:pt>
                <c:pt idx="4534">
                  <c:v>453.6</c:v>
                </c:pt>
                <c:pt idx="4535">
                  <c:v>453.7</c:v>
                </c:pt>
                <c:pt idx="4536">
                  <c:v>453.8</c:v>
                </c:pt>
                <c:pt idx="4537">
                  <c:v>453.9</c:v>
                </c:pt>
                <c:pt idx="4538">
                  <c:v>454</c:v>
                </c:pt>
                <c:pt idx="4539">
                  <c:v>454.1</c:v>
                </c:pt>
                <c:pt idx="4540">
                  <c:v>454.2</c:v>
                </c:pt>
                <c:pt idx="4541">
                  <c:v>454.3</c:v>
                </c:pt>
                <c:pt idx="4542">
                  <c:v>454.4</c:v>
                </c:pt>
                <c:pt idx="4543">
                  <c:v>454.5</c:v>
                </c:pt>
                <c:pt idx="4544">
                  <c:v>454.6</c:v>
                </c:pt>
                <c:pt idx="4545">
                  <c:v>454.7</c:v>
                </c:pt>
                <c:pt idx="4546">
                  <c:v>454.8</c:v>
                </c:pt>
                <c:pt idx="4547">
                  <c:v>454.9</c:v>
                </c:pt>
                <c:pt idx="4548">
                  <c:v>455</c:v>
                </c:pt>
                <c:pt idx="4549">
                  <c:v>455.1</c:v>
                </c:pt>
                <c:pt idx="4550">
                  <c:v>455.2</c:v>
                </c:pt>
                <c:pt idx="4551">
                  <c:v>455.3</c:v>
                </c:pt>
                <c:pt idx="4552">
                  <c:v>455.4</c:v>
                </c:pt>
                <c:pt idx="4553">
                  <c:v>455.5</c:v>
                </c:pt>
                <c:pt idx="4554">
                  <c:v>455.6</c:v>
                </c:pt>
                <c:pt idx="4555">
                  <c:v>455.7</c:v>
                </c:pt>
                <c:pt idx="4556">
                  <c:v>455.8</c:v>
                </c:pt>
                <c:pt idx="4557">
                  <c:v>455.9</c:v>
                </c:pt>
                <c:pt idx="4558">
                  <c:v>456</c:v>
                </c:pt>
                <c:pt idx="4559">
                  <c:v>456.1</c:v>
                </c:pt>
                <c:pt idx="4560">
                  <c:v>456.2</c:v>
                </c:pt>
                <c:pt idx="4561">
                  <c:v>456.3</c:v>
                </c:pt>
                <c:pt idx="4562">
                  <c:v>456.4</c:v>
                </c:pt>
                <c:pt idx="4563">
                  <c:v>456.5</c:v>
                </c:pt>
                <c:pt idx="4564">
                  <c:v>456.6</c:v>
                </c:pt>
                <c:pt idx="4565">
                  <c:v>456.7</c:v>
                </c:pt>
                <c:pt idx="4566">
                  <c:v>456.8</c:v>
                </c:pt>
                <c:pt idx="4567">
                  <c:v>456.9</c:v>
                </c:pt>
                <c:pt idx="4568">
                  <c:v>457</c:v>
                </c:pt>
                <c:pt idx="4569">
                  <c:v>457.1</c:v>
                </c:pt>
                <c:pt idx="4570">
                  <c:v>457.2</c:v>
                </c:pt>
                <c:pt idx="4571">
                  <c:v>457.3</c:v>
                </c:pt>
                <c:pt idx="4572">
                  <c:v>457.4</c:v>
                </c:pt>
                <c:pt idx="4573">
                  <c:v>457.5</c:v>
                </c:pt>
                <c:pt idx="4574">
                  <c:v>457.6</c:v>
                </c:pt>
                <c:pt idx="4575">
                  <c:v>457.7</c:v>
                </c:pt>
                <c:pt idx="4576">
                  <c:v>457.8</c:v>
                </c:pt>
                <c:pt idx="4577">
                  <c:v>457.9</c:v>
                </c:pt>
                <c:pt idx="4578">
                  <c:v>458</c:v>
                </c:pt>
                <c:pt idx="4579">
                  <c:v>458.1</c:v>
                </c:pt>
                <c:pt idx="4580">
                  <c:v>458.2</c:v>
                </c:pt>
                <c:pt idx="4581">
                  <c:v>458.3</c:v>
                </c:pt>
                <c:pt idx="4582">
                  <c:v>458.4</c:v>
                </c:pt>
                <c:pt idx="4583">
                  <c:v>458.5</c:v>
                </c:pt>
                <c:pt idx="4584">
                  <c:v>458.6</c:v>
                </c:pt>
                <c:pt idx="4585">
                  <c:v>458.7</c:v>
                </c:pt>
                <c:pt idx="4586">
                  <c:v>458.8</c:v>
                </c:pt>
                <c:pt idx="4587">
                  <c:v>458.9</c:v>
                </c:pt>
                <c:pt idx="4588">
                  <c:v>459</c:v>
                </c:pt>
                <c:pt idx="4589">
                  <c:v>459.1</c:v>
                </c:pt>
                <c:pt idx="4590">
                  <c:v>459.2</c:v>
                </c:pt>
                <c:pt idx="4591">
                  <c:v>459.3</c:v>
                </c:pt>
                <c:pt idx="4592">
                  <c:v>459.4</c:v>
                </c:pt>
                <c:pt idx="4593">
                  <c:v>459.5</c:v>
                </c:pt>
                <c:pt idx="4594">
                  <c:v>459.6</c:v>
                </c:pt>
                <c:pt idx="4595">
                  <c:v>459.7</c:v>
                </c:pt>
                <c:pt idx="4596">
                  <c:v>459.8</c:v>
                </c:pt>
                <c:pt idx="4597">
                  <c:v>459.9</c:v>
                </c:pt>
                <c:pt idx="4598">
                  <c:v>460</c:v>
                </c:pt>
                <c:pt idx="4599">
                  <c:v>460.1</c:v>
                </c:pt>
                <c:pt idx="4600">
                  <c:v>460.2</c:v>
                </c:pt>
                <c:pt idx="4601">
                  <c:v>460.3</c:v>
                </c:pt>
                <c:pt idx="4602">
                  <c:v>460.4</c:v>
                </c:pt>
                <c:pt idx="4603">
                  <c:v>460.5</c:v>
                </c:pt>
                <c:pt idx="4604">
                  <c:v>460.6</c:v>
                </c:pt>
                <c:pt idx="4605">
                  <c:v>460.7</c:v>
                </c:pt>
                <c:pt idx="4606">
                  <c:v>460.8</c:v>
                </c:pt>
                <c:pt idx="4607">
                  <c:v>460.9</c:v>
                </c:pt>
                <c:pt idx="4608">
                  <c:v>461</c:v>
                </c:pt>
                <c:pt idx="4609">
                  <c:v>461.1</c:v>
                </c:pt>
                <c:pt idx="4610">
                  <c:v>461.2</c:v>
                </c:pt>
                <c:pt idx="4611">
                  <c:v>461.3</c:v>
                </c:pt>
                <c:pt idx="4612">
                  <c:v>461.4</c:v>
                </c:pt>
                <c:pt idx="4613">
                  <c:v>461.5</c:v>
                </c:pt>
                <c:pt idx="4614">
                  <c:v>461.6</c:v>
                </c:pt>
                <c:pt idx="4615">
                  <c:v>461.7</c:v>
                </c:pt>
                <c:pt idx="4616">
                  <c:v>461.8</c:v>
                </c:pt>
                <c:pt idx="4617">
                  <c:v>461.9</c:v>
                </c:pt>
                <c:pt idx="4618">
                  <c:v>462</c:v>
                </c:pt>
                <c:pt idx="4619">
                  <c:v>462.1</c:v>
                </c:pt>
                <c:pt idx="4620">
                  <c:v>462.2</c:v>
                </c:pt>
                <c:pt idx="4621">
                  <c:v>462.3</c:v>
                </c:pt>
                <c:pt idx="4622">
                  <c:v>462.4</c:v>
                </c:pt>
                <c:pt idx="4623">
                  <c:v>462.5</c:v>
                </c:pt>
                <c:pt idx="4624">
                  <c:v>462.6</c:v>
                </c:pt>
                <c:pt idx="4625">
                  <c:v>462.7</c:v>
                </c:pt>
                <c:pt idx="4626">
                  <c:v>462.8</c:v>
                </c:pt>
                <c:pt idx="4627">
                  <c:v>462.9</c:v>
                </c:pt>
                <c:pt idx="4628">
                  <c:v>463</c:v>
                </c:pt>
                <c:pt idx="4629">
                  <c:v>463.1</c:v>
                </c:pt>
                <c:pt idx="4630">
                  <c:v>463.2</c:v>
                </c:pt>
                <c:pt idx="4631">
                  <c:v>463.3</c:v>
                </c:pt>
                <c:pt idx="4632">
                  <c:v>463.4</c:v>
                </c:pt>
                <c:pt idx="4633">
                  <c:v>463.5</c:v>
                </c:pt>
                <c:pt idx="4634">
                  <c:v>463.6</c:v>
                </c:pt>
                <c:pt idx="4635">
                  <c:v>463.7</c:v>
                </c:pt>
                <c:pt idx="4636">
                  <c:v>463.8</c:v>
                </c:pt>
                <c:pt idx="4637">
                  <c:v>463.9</c:v>
                </c:pt>
                <c:pt idx="4638">
                  <c:v>464</c:v>
                </c:pt>
                <c:pt idx="4639">
                  <c:v>464.1</c:v>
                </c:pt>
                <c:pt idx="4640">
                  <c:v>464.2</c:v>
                </c:pt>
                <c:pt idx="4641">
                  <c:v>464.3</c:v>
                </c:pt>
                <c:pt idx="4642">
                  <c:v>464.4</c:v>
                </c:pt>
                <c:pt idx="4643">
                  <c:v>464.5</c:v>
                </c:pt>
                <c:pt idx="4644">
                  <c:v>464.6</c:v>
                </c:pt>
                <c:pt idx="4645">
                  <c:v>464.7</c:v>
                </c:pt>
                <c:pt idx="4646">
                  <c:v>464.8</c:v>
                </c:pt>
                <c:pt idx="4647">
                  <c:v>464.9</c:v>
                </c:pt>
                <c:pt idx="4648">
                  <c:v>465</c:v>
                </c:pt>
                <c:pt idx="4649">
                  <c:v>465.1</c:v>
                </c:pt>
                <c:pt idx="4650">
                  <c:v>465.2</c:v>
                </c:pt>
                <c:pt idx="4651">
                  <c:v>465.3</c:v>
                </c:pt>
                <c:pt idx="4652">
                  <c:v>465.4</c:v>
                </c:pt>
                <c:pt idx="4653">
                  <c:v>465.5</c:v>
                </c:pt>
                <c:pt idx="4654">
                  <c:v>465.6</c:v>
                </c:pt>
                <c:pt idx="4655">
                  <c:v>465.7</c:v>
                </c:pt>
                <c:pt idx="4656">
                  <c:v>465.8</c:v>
                </c:pt>
                <c:pt idx="4657">
                  <c:v>465.9</c:v>
                </c:pt>
                <c:pt idx="4658">
                  <c:v>466</c:v>
                </c:pt>
                <c:pt idx="4659">
                  <c:v>466.1</c:v>
                </c:pt>
                <c:pt idx="4660">
                  <c:v>466.2</c:v>
                </c:pt>
                <c:pt idx="4661">
                  <c:v>466.3</c:v>
                </c:pt>
                <c:pt idx="4662">
                  <c:v>466.4</c:v>
                </c:pt>
                <c:pt idx="4663">
                  <c:v>466.5</c:v>
                </c:pt>
                <c:pt idx="4664">
                  <c:v>466.6</c:v>
                </c:pt>
                <c:pt idx="4665">
                  <c:v>466.7</c:v>
                </c:pt>
                <c:pt idx="4666">
                  <c:v>466.8</c:v>
                </c:pt>
                <c:pt idx="4667">
                  <c:v>466.9</c:v>
                </c:pt>
                <c:pt idx="4668">
                  <c:v>467</c:v>
                </c:pt>
                <c:pt idx="4669">
                  <c:v>467.1</c:v>
                </c:pt>
                <c:pt idx="4670">
                  <c:v>467.2</c:v>
                </c:pt>
                <c:pt idx="4671">
                  <c:v>467.3</c:v>
                </c:pt>
                <c:pt idx="4672">
                  <c:v>467.4</c:v>
                </c:pt>
                <c:pt idx="4673">
                  <c:v>467.5</c:v>
                </c:pt>
                <c:pt idx="4674">
                  <c:v>467.6</c:v>
                </c:pt>
                <c:pt idx="4675">
                  <c:v>467.7</c:v>
                </c:pt>
                <c:pt idx="4676">
                  <c:v>467.8</c:v>
                </c:pt>
                <c:pt idx="4677">
                  <c:v>467.9</c:v>
                </c:pt>
                <c:pt idx="4678">
                  <c:v>468</c:v>
                </c:pt>
                <c:pt idx="4679">
                  <c:v>468.1</c:v>
                </c:pt>
                <c:pt idx="4680">
                  <c:v>468.2</c:v>
                </c:pt>
                <c:pt idx="4681">
                  <c:v>468.3</c:v>
                </c:pt>
                <c:pt idx="4682">
                  <c:v>468.4</c:v>
                </c:pt>
                <c:pt idx="4683">
                  <c:v>468.5</c:v>
                </c:pt>
                <c:pt idx="4684">
                  <c:v>468.6</c:v>
                </c:pt>
                <c:pt idx="4685">
                  <c:v>468.7</c:v>
                </c:pt>
                <c:pt idx="4686">
                  <c:v>468.8</c:v>
                </c:pt>
                <c:pt idx="4687">
                  <c:v>468.9</c:v>
                </c:pt>
                <c:pt idx="4688">
                  <c:v>469</c:v>
                </c:pt>
                <c:pt idx="4689">
                  <c:v>469.1</c:v>
                </c:pt>
                <c:pt idx="4690">
                  <c:v>469.2</c:v>
                </c:pt>
                <c:pt idx="4691">
                  <c:v>469.3</c:v>
                </c:pt>
                <c:pt idx="4692">
                  <c:v>469.4</c:v>
                </c:pt>
                <c:pt idx="4693">
                  <c:v>469.5</c:v>
                </c:pt>
                <c:pt idx="4694">
                  <c:v>469.6</c:v>
                </c:pt>
                <c:pt idx="4695">
                  <c:v>469.7</c:v>
                </c:pt>
                <c:pt idx="4696">
                  <c:v>469.8</c:v>
                </c:pt>
                <c:pt idx="4697">
                  <c:v>469.9</c:v>
                </c:pt>
                <c:pt idx="4698">
                  <c:v>470</c:v>
                </c:pt>
                <c:pt idx="4699">
                  <c:v>470.1</c:v>
                </c:pt>
                <c:pt idx="4700">
                  <c:v>470.2</c:v>
                </c:pt>
                <c:pt idx="4701">
                  <c:v>470.3</c:v>
                </c:pt>
                <c:pt idx="4702">
                  <c:v>470.4</c:v>
                </c:pt>
                <c:pt idx="4703">
                  <c:v>470.5</c:v>
                </c:pt>
                <c:pt idx="4704">
                  <c:v>470.6</c:v>
                </c:pt>
                <c:pt idx="4705">
                  <c:v>470.7</c:v>
                </c:pt>
                <c:pt idx="4706">
                  <c:v>470.8</c:v>
                </c:pt>
                <c:pt idx="4707">
                  <c:v>470.9</c:v>
                </c:pt>
                <c:pt idx="4708">
                  <c:v>471</c:v>
                </c:pt>
                <c:pt idx="4709">
                  <c:v>471.1</c:v>
                </c:pt>
                <c:pt idx="4710">
                  <c:v>471.2</c:v>
                </c:pt>
                <c:pt idx="4711">
                  <c:v>471.3</c:v>
                </c:pt>
                <c:pt idx="4712">
                  <c:v>471.4</c:v>
                </c:pt>
                <c:pt idx="4713">
                  <c:v>471.5</c:v>
                </c:pt>
                <c:pt idx="4714">
                  <c:v>471.6</c:v>
                </c:pt>
                <c:pt idx="4715">
                  <c:v>471.7</c:v>
                </c:pt>
                <c:pt idx="4716">
                  <c:v>471.8</c:v>
                </c:pt>
                <c:pt idx="4717">
                  <c:v>471.9</c:v>
                </c:pt>
                <c:pt idx="4718">
                  <c:v>472</c:v>
                </c:pt>
                <c:pt idx="4719">
                  <c:v>472.1</c:v>
                </c:pt>
                <c:pt idx="4720">
                  <c:v>472.2</c:v>
                </c:pt>
                <c:pt idx="4721">
                  <c:v>472.3</c:v>
                </c:pt>
                <c:pt idx="4722">
                  <c:v>472.4</c:v>
                </c:pt>
                <c:pt idx="4723">
                  <c:v>472.5</c:v>
                </c:pt>
                <c:pt idx="4724">
                  <c:v>472.6</c:v>
                </c:pt>
                <c:pt idx="4725">
                  <c:v>472.7</c:v>
                </c:pt>
                <c:pt idx="4726">
                  <c:v>472.8</c:v>
                </c:pt>
                <c:pt idx="4727">
                  <c:v>472.9</c:v>
                </c:pt>
                <c:pt idx="4728">
                  <c:v>473</c:v>
                </c:pt>
                <c:pt idx="4729">
                  <c:v>473.1</c:v>
                </c:pt>
                <c:pt idx="4730">
                  <c:v>473.2</c:v>
                </c:pt>
                <c:pt idx="4731">
                  <c:v>473.3</c:v>
                </c:pt>
                <c:pt idx="4732">
                  <c:v>473.4</c:v>
                </c:pt>
                <c:pt idx="4733">
                  <c:v>473.5</c:v>
                </c:pt>
                <c:pt idx="4734">
                  <c:v>473.6</c:v>
                </c:pt>
                <c:pt idx="4735">
                  <c:v>473.7</c:v>
                </c:pt>
                <c:pt idx="4736">
                  <c:v>473.8</c:v>
                </c:pt>
                <c:pt idx="4737">
                  <c:v>473.9</c:v>
                </c:pt>
                <c:pt idx="4738">
                  <c:v>474</c:v>
                </c:pt>
                <c:pt idx="4739">
                  <c:v>474.1</c:v>
                </c:pt>
                <c:pt idx="4740">
                  <c:v>474.2</c:v>
                </c:pt>
                <c:pt idx="4741">
                  <c:v>474.3</c:v>
                </c:pt>
                <c:pt idx="4742">
                  <c:v>474.4</c:v>
                </c:pt>
                <c:pt idx="4743">
                  <c:v>474.5</c:v>
                </c:pt>
                <c:pt idx="4744">
                  <c:v>474.6</c:v>
                </c:pt>
                <c:pt idx="4745">
                  <c:v>474.7</c:v>
                </c:pt>
                <c:pt idx="4746">
                  <c:v>474.8</c:v>
                </c:pt>
                <c:pt idx="4747">
                  <c:v>474.9</c:v>
                </c:pt>
                <c:pt idx="4748">
                  <c:v>475</c:v>
                </c:pt>
                <c:pt idx="4749">
                  <c:v>475.1</c:v>
                </c:pt>
                <c:pt idx="4750">
                  <c:v>475.2</c:v>
                </c:pt>
                <c:pt idx="4751">
                  <c:v>475.3</c:v>
                </c:pt>
                <c:pt idx="4752">
                  <c:v>475.4</c:v>
                </c:pt>
                <c:pt idx="4753">
                  <c:v>475.5</c:v>
                </c:pt>
                <c:pt idx="4754">
                  <c:v>475.6</c:v>
                </c:pt>
                <c:pt idx="4755">
                  <c:v>475.7</c:v>
                </c:pt>
                <c:pt idx="4756">
                  <c:v>475.8</c:v>
                </c:pt>
                <c:pt idx="4757">
                  <c:v>475.9</c:v>
                </c:pt>
                <c:pt idx="4758">
                  <c:v>476</c:v>
                </c:pt>
                <c:pt idx="4759">
                  <c:v>476.1</c:v>
                </c:pt>
                <c:pt idx="4760">
                  <c:v>476.2</c:v>
                </c:pt>
                <c:pt idx="4761">
                  <c:v>476.3</c:v>
                </c:pt>
                <c:pt idx="4762">
                  <c:v>476.4</c:v>
                </c:pt>
                <c:pt idx="4763">
                  <c:v>476.5</c:v>
                </c:pt>
                <c:pt idx="4764">
                  <c:v>476.6</c:v>
                </c:pt>
                <c:pt idx="4765">
                  <c:v>476.7</c:v>
                </c:pt>
                <c:pt idx="4766">
                  <c:v>476.8</c:v>
                </c:pt>
                <c:pt idx="4767">
                  <c:v>476.9</c:v>
                </c:pt>
                <c:pt idx="4768">
                  <c:v>477</c:v>
                </c:pt>
                <c:pt idx="4769">
                  <c:v>477.1</c:v>
                </c:pt>
                <c:pt idx="4770">
                  <c:v>477.2</c:v>
                </c:pt>
                <c:pt idx="4771">
                  <c:v>477.3</c:v>
                </c:pt>
                <c:pt idx="4772">
                  <c:v>477.4</c:v>
                </c:pt>
                <c:pt idx="4773">
                  <c:v>477.5</c:v>
                </c:pt>
                <c:pt idx="4774">
                  <c:v>477.6</c:v>
                </c:pt>
                <c:pt idx="4775">
                  <c:v>477.7</c:v>
                </c:pt>
                <c:pt idx="4776">
                  <c:v>477.8</c:v>
                </c:pt>
                <c:pt idx="4777">
                  <c:v>477.9</c:v>
                </c:pt>
                <c:pt idx="4778">
                  <c:v>478</c:v>
                </c:pt>
                <c:pt idx="4779">
                  <c:v>478.1</c:v>
                </c:pt>
                <c:pt idx="4780">
                  <c:v>478.2</c:v>
                </c:pt>
                <c:pt idx="4781">
                  <c:v>478.3</c:v>
                </c:pt>
                <c:pt idx="4782">
                  <c:v>478.4</c:v>
                </c:pt>
                <c:pt idx="4783">
                  <c:v>478.5</c:v>
                </c:pt>
                <c:pt idx="4784">
                  <c:v>478.6</c:v>
                </c:pt>
                <c:pt idx="4785">
                  <c:v>478.7</c:v>
                </c:pt>
                <c:pt idx="4786">
                  <c:v>478.8</c:v>
                </c:pt>
                <c:pt idx="4787">
                  <c:v>478.9</c:v>
                </c:pt>
                <c:pt idx="4788">
                  <c:v>479</c:v>
                </c:pt>
                <c:pt idx="4789">
                  <c:v>479.1</c:v>
                </c:pt>
                <c:pt idx="4790">
                  <c:v>479.2</c:v>
                </c:pt>
                <c:pt idx="4791">
                  <c:v>479.3</c:v>
                </c:pt>
                <c:pt idx="4792">
                  <c:v>479.4</c:v>
                </c:pt>
                <c:pt idx="4793">
                  <c:v>479.5</c:v>
                </c:pt>
                <c:pt idx="4794">
                  <c:v>479.6</c:v>
                </c:pt>
                <c:pt idx="4795">
                  <c:v>479.7</c:v>
                </c:pt>
                <c:pt idx="4796">
                  <c:v>479.8</c:v>
                </c:pt>
                <c:pt idx="4797">
                  <c:v>479.9</c:v>
                </c:pt>
                <c:pt idx="4798">
                  <c:v>480</c:v>
                </c:pt>
                <c:pt idx="4799">
                  <c:v>480.1</c:v>
                </c:pt>
                <c:pt idx="4800">
                  <c:v>480.2</c:v>
                </c:pt>
                <c:pt idx="4801">
                  <c:v>480.3</c:v>
                </c:pt>
                <c:pt idx="4802">
                  <c:v>480.4</c:v>
                </c:pt>
                <c:pt idx="4803">
                  <c:v>480.5</c:v>
                </c:pt>
                <c:pt idx="4804">
                  <c:v>480.6</c:v>
                </c:pt>
                <c:pt idx="4805">
                  <c:v>480.7</c:v>
                </c:pt>
                <c:pt idx="4806">
                  <c:v>480.8</c:v>
                </c:pt>
                <c:pt idx="4807">
                  <c:v>480.9</c:v>
                </c:pt>
                <c:pt idx="4808">
                  <c:v>481</c:v>
                </c:pt>
                <c:pt idx="4809">
                  <c:v>481.1</c:v>
                </c:pt>
                <c:pt idx="4810">
                  <c:v>481.2</c:v>
                </c:pt>
                <c:pt idx="4811">
                  <c:v>481.3</c:v>
                </c:pt>
                <c:pt idx="4812">
                  <c:v>481.4</c:v>
                </c:pt>
                <c:pt idx="4813">
                  <c:v>481.5</c:v>
                </c:pt>
                <c:pt idx="4814">
                  <c:v>481.6</c:v>
                </c:pt>
                <c:pt idx="4815">
                  <c:v>481.7</c:v>
                </c:pt>
                <c:pt idx="4816">
                  <c:v>481.8</c:v>
                </c:pt>
                <c:pt idx="4817">
                  <c:v>481.9</c:v>
                </c:pt>
                <c:pt idx="4818">
                  <c:v>482</c:v>
                </c:pt>
                <c:pt idx="4819">
                  <c:v>482.1</c:v>
                </c:pt>
                <c:pt idx="4820">
                  <c:v>482.2</c:v>
                </c:pt>
                <c:pt idx="4821">
                  <c:v>482.3</c:v>
                </c:pt>
                <c:pt idx="4822">
                  <c:v>482.4</c:v>
                </c:pt>
                <c:pt idx="4823">
                  <c:v>482.5</c:v>
                </c:pt>
                <c:pt idx="4824">
                  <c:v>482.6</c:v>
                </c:pt>
                <c:pt idx="4825">
                  <c:v>482.7</c:v>
                </c:pt>
                <c:pt idx="4826">
                  <c:v>482.8</c:v>
                </c:pt>
                <c:pt idx="4827">
                  <c:v>482.9</c:v>
                </c:pt>
                <c:pt idx="4828">
                  <c:v>483</c:v>
                </c:pt>
                <c:pt idx="4829">
                  <c:v>483.1</c:v>
                </c:pt>
                <c:pt idx="4830">
                  <c:v>483.2</c:v>
                </c:pt>
                <c:pt idx="4831">
                  <c:v>483.3</c:v>
                </c:pt>
                <c:pt idx="4832">
                  <c:v>483.4</c:v>
                </c:pt>
                <c:pt idx="4833">
                  <c:v>483.5</c:v>
                </c:pt>
                <c:pt idx="4834">
                  <c:v>483.6</c:v>
                </c:pt>
                <c:pt idx="4835">
                  <c:v>483.7</c:v>
                </c:pt>
                <c:pt idx="4836">
                  <c:v>483.8</c:v>
                </c:pt>
                <c:pt idx="4837">
                  <c:v>483.9</c:v>
                </c:pt>
                <c:pt idx="4838">
                  <c:v>484</c:v>
                </c:pt>
                <c:pt idx="4839">
                  <c:v>484.1</c:v>
                </c:pt>
                <c:pt idx="4840">
                  <c:v>484.2</c:v>
                </c:pt>
                <c:pt idx="4841">
                  <c:v>484.3</c:v>
                </c:pt>
                <c:pt idx="4842">
                  <c:v>484.4</c:v>
                </c:pt>
                <c:pt idx="4843">
                  <c:v>484.5</c:v>
                </c:pt>
                <c:pt idx="4844">
                  <c:v>484.6</c:v>
                </c:pt>
                <c:pt idx="4845">
                  <c:v>484.7</c:v>
                </c:pt>
                <c:pt idx="4846">
                  <c:v>484.8</c:v>
                </c:pt>
                <c:pt idx="4847">
                  <c:v>484.9</c:v>
                </c:pt>
                <c:pt idx="4848">
                  <c:v>485</c:v>
                </c:pt>
                <c:pt idx="4849">
                  <c:v>485.1</c:v>
                </c:pt>
                <c:pt idx="4850">
                  <c:v>485.2</c:v>
                </c:pt>
                <c:pt idx="4851">
                  <c:v>485.3</c:v>
                </c:pt>
                <c:pt idx="4852">
                  <c:v>485.4</c:v>
                </c:pt>
                <c:pt idx="4853">
                  <c:v>485.5</c:v>
                </c:pt>
                <c:pt idx="4854">
                  <c:v>485.6</c:v>
                </c:pt>
                <c:pt idx="4855">
                  <c:v>485.7</c:v>
                </c:pt>
                <c:pt idx="4856">
                  <c:v>485.8</c:v>
                </c:pt>
                <c:pt idx="4857">
                  <c:v>485.9</c:v>
                </c:pt>
                <c:pt idx="4858">
                  <c:v>486</c:v>
                </c:pt>
                <c:pt idx="4859">
                  <c:v>486.1</c:v>
                </c:pt>
                <c:pt idx="4860">
                  <c:v>486.2</c:v>
                </c:pt>
                <c:pt idx="4861">
                  <c:v>486.3</c:v>
                </c:pt>
                <c:pt idx="4862">
                  <c:v>486.4</c:v>
                </c:pt>
                <c:pt idx="4863">
                  <c:v>486.5</c:v>
                </c:pt>
                <c:pt idx="4864">
                  <c:v>486.6</c:v>
                </c:pt>
                <c:pt idx="4865">
                  <c:v>486.7</c:v>
                </c:pt>
                <c:pt idx="4866">
                  <c:v>486.8</c:v>
                </c:pt>
                <c:pt idx="4867">
                  <c:v>486.9</c:v>
                </c:pt>
                <c:pt idx="4868">
                  <c:v>487</c:v>
                </c:pt>
                <c:pt idx="4869">
                  <c:v>487.1</c:v>
                </c:pt>
                <c:pt idx="4870">
                  <c:v>487.2</c:v>
                </c:pt>
                <c:pt idx="4871">
                  <c:v>487.3</c:v>
                </c:pt>
                <c:pt idx="4872">
                  <c:v>487.4</c:v>
                </c:pt>
                <c:pt idx="4873">
                  <c:v>487.5</c:v>
                </c:pt>
                <c:pt idx="4874">
                  <c:v>487.6</c:v>
                </c:pt>
                <c:pt idx="4875">
                  <c:v>487.7</c:v>
                </c:pt>
                <c:pt idx="4876">
                  <c:v>487.8</c:v>
                </c:pt>
                <c:pt idx="4877">
                  <c:v>487.9</c:v>
                </c:pt>
                <c:pt idx="4878">
                  <c:v>488</c:v>
                </c:pt>
                <c:pt idx="4879">
                  <c:v>488.1</c:v>
                </c:pt>
                <c:pt idx="4880">
                  <c:v>488.2</c:v>
                </c:pt>
                <c:pt idx="4881">
                  <c:v>488.3</c:v>
                </c:pt>
                <c:pt idx="4882">
                  <c:v>488.4</c:v>
                </c:pt>
                <c:pt idx="4883">
                  <c:v>488.5</c:v>
                </c:pt>
                <c:pt idx="4884">
                  <c:v>488.6</c:v>
                </c:pt>
                <c:pt idx="4885">
                  <c:v>488.7</c:v>
                </c:pt>
                <c:pt idx="4886">
                  <c:v>488.8</c:v>
                </c:pt>
                <c:pt idx="4887">
                  <c:v>488.9</c:v>
                </c:pt>
                <c:pt idx="4888">
                  <c:v>489</c:v>
                </c:pt>
                <c:pt idx="4889">
                  <c:v>489.1</c:v>
                </c:pt>
                <c:pt idx="4890">
                  <c:v>489.2</c:v>
                </c:pt>
                <c:pt idx="4891">
                  <c:v>489.3</c:v>
                </c:pt>
                <c:pt idx="4892">
                  <c:v>489.4</c:v>
                </c:pt>
                <c:pt idx="4893">
                  <c:v>489.5</c:v>
                </c:pt>
                <c:pt idx="4894">
                  <c:v>489.6</c:v>
                </c:pt>
                <c:pt idx="4895">
                  <c:v>489.7</c:v>
                </c:pt>
                <c:pt idx="4896">
                  <c:v>489.8</c:v>
                </c:pt>
                <c:pt idx="4897">
                  <c:v>489.9</c:v>
                </c:pt>
                <c:pt idx="4898">
                  <c:v>490</c:v>
                </c:pt>
                <c:pt idx="4899">
                  <c:v>490.1</c:v>
                </c:pt>
                <c:pt idx="4900">
                  <c:v>490.2</c:v>
                </c:pt>
                <c:pt idx="4901">
                  <c:v>490.3</c:v>
                </c:pt>
                <c:pt idx="4902">
                  <c:v>490.4</c:v>
                </c:pt>
                <c:pt idx="4903">
                  <c:v>490.5</c:v>
                </c:pt>
                <c:pt idx="4904">
                  <c:v>490.6</c:v>
                </c:pt>
                <c:pt idx="4905">
                  <c:v>490.7</c:v>
                </c:pt>
                <c:pt idx="4906">
                  <c:v>490.8</c:v>
                </c:pt>
                <c:pt idx="4907">
                  <c:v>490.9</c:v>
                </c:pt>
                <c:pt idx="4908">
                  <c:v>491</c:v>
                </c:pt>
                <c:pt idx="4909">
                  <c:v>491.1</c:v>
                </c:pt>
                <c:pt idx="4910">
                  <c:v>491.2</c:v>
                </c:pt>
                <c:pt idx="4911">
                  <c:v>491.3</c:v>
                </c:pt>
                <c:pt idx="4912">
                  <c:v>491.4</c:v>
                </c:pt>
                <c:pt idx="4913">
                  <c:v>491.5</c:v>
                </c:pt>
                <c:pt idx="4914">
                  <c:v>491.6</c:v>
                </c:pt>
                <c:pt idx="4915">
                  <c:v>491.7</c:v>
                </c:pt>
                <c:pt idx="4916">
                  <c:v>491.8</c:v>
                </c:pt>
                <c:pt idx="4917">
                  <c:v>491.9</c:v>
                </c:pt>
                <c:pt idx="4918">
                  <c:v>492</c:v>
                </c:pt>
                <c:pt idx="4919">
                  <c:v>492.1</c:v>
                </c:pt>
                <c:pt idx="4920">
                  <c:v>492.2</c:v>
                </c:pt>
                <c:pt idx="4921">
                  <c:v>492.3</c:v>
                </c:pt>
                <c:pt idx="4922">
                  <c:v>492.4</c:v>
                </c:pt>
                <c:pt idx="4923">
                  <c:v>492.5</c:v>
                </c:pt>
                <c:pt idx="4924">
                  <c:v>492.6</c:v>
                </c:pt>
                <c:pt idx="4925">
                  <c:v>492.7</c:v>
                </c:pt>
                <c:pt idx="4926">
                  <c:v>492.8</c:v>
                </c:pt>
                <c:pt idx="4927">
                  <c:v>492.9</c:v>
                </c:pt>
                <c:pt idx="4928">
                  <c:v>493</c:v>
                </c:pt>
                <c:pt idx="4929">
                  <c:v>493.1</c:v>
                </c:pt>
                <c:pt idx="4930">
                  <c:v>493.2</c:v>
                </c:pt>
                <c:pt idx="4931">
                  <c:v>493.3</c:v>
                </c:pt>
                <c:pt idx="4932">
                  <c:v>493.4</c:v>
                </c:pt>
                <c:pt idx="4933">
                  <c:v>493.5</c:v>
                </c:pt>
                <c:pt idx="4934">
                  <c:v>493.6</c:v>
                </c:pt>
                <c:pt idx="4935">
                  <c:v>493.7</c:v>
                </c:pt>
                <c:pt idx="4936">
                  <c:v>493.8</c:v>
                </c:pt>
                <c:pt idx="4937">
                  <c:v>493.9</c:v>
                </c:pt>
                <c:pt idx="4938">
                  <c:v>494</c:v>
                </c:pt>
                <c:pt idx="4939">
                  <c:v>494.1</c:v>
                </c:pt>
                <c:pt idx="4940">
                  <c:v>494.2</c:v>
                </c:pt>
                <c:pt idx="4941">
                  <c:v>494.3</c:v>
                </c:pt>
                <c:pt idx="4942">
                  <c:v>494.4</c:v>
                </c:pt>
                <c:pt idx="4943">
                  <c:v>494.5</c:v>
                </c:pt>
                <c:pt idx="4944">
                  <c:v>494.6</c:v>
                </c:pt>
                <c:pt idx="4945">
                  <c:v>494.7</c:v>
                </c:pt>
                <c:pt idx="4946">
                  <c:v>494.8</c:v>
                </c:pt>
                <c:pt idx="4947">
                  <c:v>494.9</c:v>
                </c:pt>
                <c:pt idx="4948">
                  <c:v>495</c:v>
                </c:pt>
                <c:pt idx="4949">
                  <c:v>495.1</c:v>
                </c:pt>
                <c:pt idx="4950">
                  <c:v>495.2</c:v>
                </c:pt>
                <c:pt idx="4951">
                  <c:v>495.3</c:v>
                </c:pt>
                <c:pt idx="4952">
                  <c:v>495.4</c:v>
                </c:pt>
                <c:pt idx="4953">
                  <c:v>495.5</c:v>
                </c:pt>
                <c:pt idx="4954">
                  <c:v>495.6</c:v>
                </c:pt>
                <c:pt idx="4955">
                  <c:v>495.7</c:v>
                </c:pt>
                <c:pt idx="4956">
                  <c:v>495.8</c:v>
                </c:pt>
                <c:pt idx="4957">
                  <c:v>495.9</c:v>
                </c:pt>
                <c:pt idx="4958">
                  <c:v>496</c:v>
                </c:pt>
                <c:pt idx="4959">
                  <c:v>496.1</c:v>
                </c:pt>
                <c:pt idx="4960">
                  <c:v>496.2</c:v>
                </c:pt>
                <c:pt idx="4961">
                  <c:v>496.3</c:v>
                </c:pt>
                <c:pt idx="4962">
                  <c:v>496.4</c:v>
                </c:pt>
                <c:pt idx="4963">
                  <c:v>496.5</c:v>
                </c:pt>
                <c:pt idx="4964">
                  <c:v>496.6</c:v>
                </c:pt>
                <c:pt idx="4965">
                  <c:v>496.7</c:v>
                </c:pt>
                <c:pt idx="4966">
                  <c:v>496.8</c:v>
                </c:pt>
                <c:pt idx="4967">
                  <c:v>496.9</c:v>
                </c:pt>
                <c:pt idx="4968">
                  <c:v>497</c:v>
                </c:pt>
                <c:pt idx="4969">
                  <c:v>497.1</c:v>
                </c:pt>
                <c:pt idx="4970">
                  <c:v>497.2</c:v>
                </c:pt>
                <c:pt idx="4971">
                  <c:v>497.3</c:v>
                </c:pt>
                <c:pt idx="4972">
                  <c:v>497.4</c:v>
                </c:pt>
                <c:pt idx="4973">
                  <c:v>497.5</c:v>
                </c:pt>
                <c:pt idx="4974">
                  <c:v>497.6</c:v>
                </c:pt>
                <c:pt idx="4975">
                  <c:v>497.7</c:v>
                </c:pt>
                <c:pt idx="4976">
                  <c:v>497.8</c:v>
                </c:pt>
                <c:pt idx="4977">
                  <c:v>497.9</c:v>
                </c:pt>
                <c:pt idx="4978">
                  <c:v>498</c:v>
                </c:pt>
                <c:pt idx="4979">
                  <c:v>498.1</c:v>
                </c:pt>
                <c:pt idx="4980">
                  <c:v>498.2</c:v>
                </c:pt>
                <c:pt idx="4981">
                  <c:v>498.3</c:v>
                </c:pt>
                <c:pt idx="4982">
                  <c:v>498.4</c:v>
                </c:pt>
                <c:pt idx="4983">
                  <c:v>498.5</c:v>
                </c:pt>
                <c:pt idx="4984">
                  <c:v>498.6</c:v>
                </c:pt>
                <c:pt idx="4985">
                  <c:v>498.7</c:v>
                </c:pt>
                <c:pt idx="4986">
                  <c:v>498.8</c:v>
                </c:pt>
                <c:pt idx="4987">
                  <c:v>498.9</c:v>
                </c:pt>
                <c:pt idx="4988">
                  <c:v>499</c:v>
                </c:pt>
                <c:pt idx="4989">
                  <c:v>499.1</c:v>
                </c:pt>
                <c:pt idx="4990">
                  <c:v>499.2</c:v>
                </c:pt>
                <c:pt idx="4991">
                  <c:v>499.3</c:v>
                </c:pt>
                <c:pt idx="4992">
                  <c:v>499.4</c:v>
                </c:pt>
                <c:pt idx="4993">
                  <c:v>499.5</c:v>
                </c:pt>
                <c:pt idx="4994">
                  <c:v>499.6</c:v>
                </c:pt>
                <c:pt idx="4995">
                  <c:v>499.7</c:v>
                </c:pt>
                <c:pt idx="4996">
                  <c:v>499.8</c:v>
                </c:pt>
                <c:pt idx="4997">
                  <c:v>499.9</c:v>
                </c:pt>
                <c:pt idx="4998">
                  <c:v>500</c:v>
                </c:pt>
                <c:pt idx="4999">
                  <c:v>500.1</c:v>
                </c:pt>
                <c:pt idx="5000">
                  <c:v>500.2</c:v>
                </c:pt>
                <c:pt idx="5001">
                  <c:v>500.3</c:v>
                </c:pt>
                <c:pt idx="5002">
                  <c:v>500.4</c:v>
                </c:pt>
                <c:pt idx="5003">
                  <c:v>500.5</c:v>
                </c:pt>
                <c:pt idx="5004">
                  <c:v>500.6</c:v>
                </c:pt>
                <c:pt idx="5005">
                  <c:v>500.7</c:v>
                </c:pt>
                <c:pt idx="5006">
                  <c:v>500.8</c:v>
                </c:pt>
                <c:pt idx="5007">
                  <c:v>500.9</c:v>
                </c:pt>
                <c:pt idx="5008">
                  <c:v>501</c:v>
                </c:pt>
                <c:pt idx="5009">
                  <c:v>501.1</c:v>
                </c:pt>
                <c:pt idx="5010">
                  <c:v>501.2</c:v>
                </c:pt>
                <c:pt idx="5011">
                  <c:v>501.3</c:v>
                </c:pt>
                <c:pt idx="5012">
                  <c:v>501.4</c:v>
                </c:pt>
                <c:pt idx="5013">
                  <c:v>501.5</c:v>
                </c:pt>
                <c:pt idx="5014">
                  <c:v>501.6</c:v>
                </c:pt>
                <c:pt idx="5015">
                  <c:v>501.7</c:v>
                </c:pt>
                <c:pt idx="5016">
                  <c:v>501.8</c:v>
                </c:pt>
                <c:pt idx="5017">
                  <c:v>501.9</c:v>
                </c:pt>
                <c:pt idx="5018">
                  <c:v>502</c:v>
                </c:pt>
                <c:pt idx="5019">
                  <c:v>502.1</c:v>
                </c:pt>
                <c:pt idx="5020">
                  <c:v>502.2</c:v>
                </c:pt>
                <c:pt idx="5021">
                  <c:v>502.3</c:v>
                </c:pt>
                <c:pt idx="5022">
                  <c:v>502.4</c:v>
                </c:pt>
                <c:pt idx="5023">
                  <c:v>502.5</c:v>
                </c:pt>
                <c:pt idx="5024">
                  <c:v>502.6</c:v>
                </c:pt>
                <c:pt idx="5025">
                  <c:v>502.7</c:v>
                </c:pt>
                <c:pt idx="5026">
                  <c:v>502.8</c:v>
                </c:pt>
                <c:pt idx="5027">
                  <c:v>502.9</c:v>
                </c:pt>
                <c:pt idx="5028">
                  <c:v>503</c:v>
                </c:pt>
                <c:pt idx="5029">
                  <c:v>503.1</c:v>
                </c:pt>
                <c:pt idx="5030">
                  <c:v>503.2</c:v>
                </c:pt>
                <c:pt idx="5031">
                  <c:v>503.3</c:v>
                </c:pt>
                <c:pt idx="5032">
                  <c:v>503.4</c:v>
                </c:pt>
                <c:pt idx="5033">
                  <c:v>503.5</c:v>
                </c:pt>
                <c:pt idx="5034">
                  <c:v>503.6</c:v>
                </c:pt>
                <c:pt idx="5035">
                  <c:v>503.7</c:v>
                </c:pt>
                <c:pt idx="5036">
                  <c:v>503.8</c:v>
                </c:pt>
                <c:pt idx="5037">
                  <c:v>503.9</c:v>
                </c:pt>
                <c:pt idx="5038">
                  <c:v>504</c:v>
                </c:pt>
                <c:pt idx="5039">
                  <c:v>504.1</c:v>
                </c:pt>
                <c:pt idx="5040">
                  <c:v>504.2</c:v>
                </c:pt>
                <c:pt idx="5041">
                  <c:v>504.3</c:v>
                </c:pt>
                <c:pt idx="5042">
                  <c:v>504.4</c:v>
                </c:pt>
                <c:pt idx="5043">
                  <c:v>504.5</c:v>
                </c:pt>
                <c:pt idx="5044">
                  <c:v>504.6</c:v>
                </c:pt>
                <c:pt idx="5045">
                  <c:v>504.7</c:v>
                </c:pt>
                <c:pt idx="5046">
                  <c:v>504.8</c:v>
                </c:pt>
                <c:pt idx="5047">
                  <c:v>504.9</c:v>
                </c:pt>
                <c:pt idx="5048">
                  <c:v>505</c:v>
                </c:pt>
                <c:pt idx="5049">
                  <c:v>505.1</c:v>
                </c:pt>
                <c:pt idx="5050">
                  <c:v>505.2</c:v>
                </c:pt>
                <c:pt idx="5051">
                  <c:v>505.3</c:v>
                </c:pt>
                <c:pt idx="5052">
                  <c:v>505.4</c:v>
                </c:pt>
                <c:pt idx="5053">
                  <c:v>505.5</c:v>
                </c:pt>
                <c:pt idx="5054">
                  <c:v>505.6</c:v>
                </c:pt>
                <c:pt idx="5055">
                  <c:v>505.7</c:v>
                </c:pt>
                <c:pt idx="5056">
                  <c:v>505.8</c:v>
                </c:pt>
                <c:pt idx="5057">
                  <c:v>505.9</c:v>
                </c:pt>
                <c:pt idx="5058">
                  <c:v>506</c:v>
                </c:pt>
                <c:pt idx="5059">
                  <c:v>506.1</c:v>
                </c:pt>
                <c:pt idx="5060">
                  <c:v>506.2</c:v>
                </c:pt>
                <c:pt idx="5061">
                  <c:v>506.3</c:v>
                </c:pt>
                <c:pt idx="5062">
                  <c:v>506.4</c:v>
                </c:pt>
                <c:pt idx="5063">
                  <c:v>506.5</c:v>
                </c:pt>
                <c:pt idx="5064">
                  <c:v>506.6</c:v>
                </c:pt>
                <c:pt idx="5065">
                  <c:v>506.7</c:v>
                </c:pt>
                <c:pt idx="5066">
                  <c:v>506.8</c:v>
                </c:pt>
                <c:pt idx="5067">
                  <c:v>506.9</c:v>
                </c:pt>
                <c:pt idx="5068">
                  <c:v>507</c:v>
                </c:pt>
                <c:pt idx="5069">
                  <c:v>507.1</c:v>
                </c:pt>
                <c:pt idx="5070">
                  <c:v>507.2</c:v>
                </c:pt>
                <c:pt idx="5071">
                  <c:v>507.3</c:v>
                </c:pt>
                <c:pt idx="5072">
                  <c:v>507.4</c:v>
                </c:pt>
                <c:pt idx="5073">
                  <c:v>507.5</c:v>
                </c:pt>
                <c:pt idx="5074">
                  <c:v>507.6</c:v>
                </c:pt>
                <c:pt idx="5075">
                  <c:v>507.7</c:v>
                </c:pt>
                <c:pt idx="5076">
                  <c:v>507.8</c:v>
                </c:pt>
                <c:pt idx="5077">
                  <c:v>507.9</c:v>
                </c:pt>
                <c:pt idx="5078">
                  <c:v>508</c:v>
                </c:pt>
                <c:pt idx="5079">
                  <c:v>508.1</c:v>
                </c:pt>
                <c:pt idx="5080">
                  <c:v>508.2</c:v>
                </c:pt>
                <c:pt idx="5081">
                  <c:v>508.3</c:v>
                </c:pt>
                <c:pt idx="5082">
                  <c:v>508.4</c:v>
                </c:pt>
                <c:pt idx="5083">
                  <c:v>508.5</c:v>
                </c:pt>
                <c:pt idx="5084">
                  <c:v>508.6</c:v>
                </c:pt>
                <c:pt idx="5085">
                  <c:v>508.7</c:v>
                </c:pt>
                <c:pt idx="5086">
                  <c:v>508.8</c:v>
                </c:pt>
                <c:pt idx="5087">
                  <c:v>508.9</c:v>
                </c:pt>
                <c:pt idx="5088">
                  <c:v>509</c:v>
                </c:pt>
                <c:pt idx="5089">
                  <c:v>509.1</c:v>
                </c:pt>
                <c:pt idx="5090">
                  <c:v>509.2</c:v>
                </c:pt>
                <c:pt idx="5091">
                  <c:v>509.3</c:v>
                </c:pt>
                <c:pt idx="5092">
                  <c:v>509.4</c:v>
                </c:pt>
                <c:pt idx="5093">
                  <c:v>509.5</c:v>
                </c:pt>
                <c:pt idx="5094">
                  <c:v>509.6</c:v>
                </c:pt>
                <c:pt idx="5095">
                  <c:v>509.7</c:v>
                </c:pt>
                <c:pt idx="5096">
                  <c:v>509.8</c:v>
                </c:pt>
                <c:pt idx="5097">
                  <c:v>509.9</c:v>
                </c:pt>
                <c:pt idx="5098">
                  <c:v>510</c:v>
                </c:pt>
                <c:pt idx="5099">
                  <c:v>510.1</c:v>
                </c:pt>
                <c:pt idx="5100">
                  <c:v>510.2</c:v>
                </c:pt>
                <c:pt idx="5101">
                  <c:v>510.3</c:v>
                </c:pt>
                <c:pt idx="5102">
                  <c:v>510.4</c:v>
                </c:pt>
                <c:pt idx="5103">
                  <c:v>510.5</c:v>
                </c:pt>
                <c:pt idx="5104">
                  <c:v>510.6</c:v>
                </c:pt>
                <c:pt idx="5105">
                  <c:v>510.7</c:v>
                </c:pt>
                <c:pt idx="5106">
                  <c:v>510.8</c:v>
                </c:pt>
                <c:pt idx="5107">
                  <c:v>510.9</c:v>
                </c:pt>
                <c:pt idx="5108">
                  <c:v>511</c:v>
                </c:pt>
                <c:pt idx="5109">
                  <c:v>511.1</c:v>
                </c:pt>
                <c:pt idx="5110">
                  <c:v>511.2</c:v>
                </c:pt>
                <c:pt idx="5111">
                  <c:v>511.3</c:v>
                </c:pt>
                <c:pt idx="5112">
                  <c:v>511.4</c:v>
                </c:pt>
                <c:pt idx="5113">
                  <c:v>511.5</c:v>
                </c:pt>
                <c:pt idx="5114">
                  <c:v>511.6</c:v>
                </c:pt>
                <c:pt idx="5115">
                  <c:v>511.7</c:v>
                </c:pt>
                <c:pt idx="5116">
                  <c:v>511.8</c:v>
                </c:pt>
                <c:pt idx="5117">
                  <c:v>511.9</c:v>
                </c:pt>
                <c:pt idx="5118">
                  <c:v>512</c:v>
                </c:pt>
                <c:pt idx="5119">
                  <c:v>512.1</c:v>
                </c:pt>
                <c:pt idx="5120">
                  <c:v>512.20000000000005</c:v>
                </c:pt>
                <c:pt idx="5121">
                  <c:v>512.29999999999995</c:v>
                </c:pt>
                <c:pt idx="5122">
                  <c:v>512.4</c:v>
                </c:pt>
                <c:pt idx="5123">
                  <c:v>512.5</c:v>
                </c:pt>
                <c:pt idx="5124">
                  <c:v>512.6</c:v>
                </c:pt>
                <c:pt idx="5125">
                  <c:v>512.70000000000005</c:v>
                </c:pt>
                <c:pt idx="5126">
                  <c:v>512.79999999999995</c:v>
                </c:pt>
                <c:pt idx="5127">
                  <c:v>512.9</c:v>
                </c:pt>
                <c:pt idx="5128">
                  <c:v>513</c:v>
                </c:pt>
                <c:pt idx="5129">
                  <c:v>513.1</c:v>
                </c:pt>
                <c:pt idx="5130">
                  <c:v>513.20000000000005</c:v>
                </c:pt>
                <c:pt idx="5131">
                  <c:v>513.29999999999995</c:v>
                </c:pt>
                <c:pt idx="5132">
                  <c:v>513.4</c:v>
                </c:pt>
                <c:pt idx="5133">
                  <c:v>513.5</c:v>
                </c:pt>
                <c:pt idx="5134">
                  <c:v>513.6</c:v>
                </c:pt>
                <c:pt idx="5135">
                  <c:v>513.70000000000005</c:v>
                </c:pt>
                <c:pt idx="5136">
                  <c:v>513.79999999999995</c:v>
                </c:pt>
                <c:pt idx="5137">
                  <c:v>513.9</c:v>
                </c:pt>
                <c:pt idx="5138">
                  <c:v>514</c:v>
                </c:pt>
                <c:pt idx="5139">
                  <c:v>514.1</c:v>
                </c:pt>
                <c:pt idx="5140">
                  <c:v>514.20000000000005</c:v>
                </c:pt>
                <c:pt idx="5141">
                  <c:v>514.29999999999995</c:v>
                </c:pt>
                <c:pt idx="5142">
                  <c:v>514.4</c:v>
                </c:pt>
                <c:pt idx="5143">
                  <c:v>514.5</c:v>
                </c:pt>
                <c:pt idx="5144">
                  <c:v>514.6</c:v>
                </c:pt>
                <c:pt idx="5145">
                  <c:v>514.70000000000005</c:v>
                </c:pt>
                <c:pt idx="5146">
                  <c:v>514.79999999999995</c:v>
                </c:pt>
                <c:pt idx="5147">
                  <c:v>514.9</c:v>
                </c:pt>
                <c:pt idx="5148">
                  <c:v>515</c:v>
                </c:pt>
                <c:pt idx="5149">
                  <c:v>515.1</c:v>
                </c:pt>
                <c:pt idx="5150">
                  <c:v>515.20000000000005</c:v>
                </c:pt>
                <c:pt idx="5151">
                  <c:v>515.29999999999995</c:v>
                </c:pt>
                <c:pt idx="5152">
                  <c:v>515.4</c:v>
                </c:pt>
                <c:pt idx="5153">
                  <c:v>515.5</c:v>
                </c:pt>
                <c:pt idx="5154">
                  <c:v>515.6</c:v>
                </c:pt>
                <c:pt idx="5155">
                  <c:v>515.70000000000005</c:v>
                </c:pt>
                <c:pt idx="5156">
                  <c:v>515.79999999999995</c:v>
                </c:pt>
                <c:pt idx="5157">
                  <c:v>515.9</c:v>
                </c:pt>
                <c:pt idx="5158">
                  <c:v>516</c:v>
                </c:pt>
                <c:pt idx="5159">
                  <c:v>516.1</c:v>
                </c:pt>
                <c:pt idx="5160">
                  <c:v>516.20000000000005</c:v>
                </c:pt>
                <c:pt idx="5161">
                  <c:v>516.29999999999995</c:v>
                </c:pt>
                <c:pt idx="5162">
                  <c:v>516.4</c:v>
                </c:pt>
                <c:pt idx="5163">
                  <c:v>516.5</c:v>
                </c:pt>
                <c:pt idx="5164">
                  <c:v>516.6</c:v>
                </c:pt>
                <c:pt idx="5165">
                  <c:v>516.70000000000005</c:v>
                </c:pt>
                <c:pt idx="5166">
                  <c:v>516.79999999999995</c:v>
                </c:pt>
                <c:pt idx="5167">
                  <c:v>516.9</c:v>
                </c:pt>
                <c:pt idx="5168">
                  <c:v>517</c:v>
                </c:pt>
                <c:pt idx="5169">
                  <c:v>517.1</c:v>
                </c:pt>
                <c:pt idx="5170">
                  <c:v>517.20000000000005</c:v>
                </c:pt>
                <c:pt idx="5171">
                  <c:v>517.29999999999995</c:v>
                </c:pt>
                <c:pt idx="5172">
                  <c:v>517.4</c:v>
                </c:pt>
                <c:pt idx="5173">
                  <c:v>517.5</c:v>
                </c:pt>
                <c:pt idx="5174">
                  <c:v>517.6</c:v>
                </c:pt>
                <c:pt idx="5175">
                  <c:v>517.70000000000005</c:v>
                </c:pt>
                <c:pt idx="5176">
                  <c:v>517.79999999999995</c:v>
                </c:pt>
                <c:pt idx="5177">
                  <c:v>517.9</c:v>
                </c:pt>
                <c:pt idx="5178">
                  <c:v>518</c:v>
                </c:pt>
                <c:pt idx="5179">
                  <c:v>518.1</c:v>
                </c:pt>
                <c:pt idx="5180">
                  <c:v>518.20000000000005</c:v>
                </c:pt>
                <c:pt idx="5181">
                  <c:v>518.29999999999995</c:v>
                </c:pt>
                <c:pt idx="5182">
                  <c:v>518.4</c:v>
                </c:pt>
                <c:pt idx="5183">
                  <c:v>518.5</c:v>
                </c:pt>
                <c:pt idx="5184">
                  <c:v>518.6</c:v>
                </c:pt>
                <c:pt idx="5185">
                  <c:v>518.70000000000005</c:v>
                </c:pt>
                <c:pt idx="5186">
                  <c:v>518.79999999999995</c:v>
                </c:pt>
                <c:pt idx="5187">
                  <c:v>518.9</c:v>
                </c:pt>
                <c:pt idx="5188">
                  <c:v>519</c:v>
                </c:pt>
                <c:pt idx="5189">
                  <c:v>519.1</c:v>
                </c:pt>
                <c:pt idx="5190">
                  <c:v>519.20000000000005</c:v>
                </c:pt>
                <c:pt idx="5191">
                  <c:v>519.29999999999995</c:v>
                </c:pt>
                <c:pt idx="5192">
                  <c:v>519.4</c:v>
                </c:pt>
                <c:pt idx="5193">
                  <c:v>519.5</c:v>
                </c:pt>
                <c:pt idx="5194">
                  <c:v>519.6</c:v>
                </c:pt>
                <c:pt idx="5195">
                  <c:v>519.70000000000005</c:v>
                </c:pt>
                <c:pt idx="5196">
                  <c:v>519.79999999999995</c:v>
                </c:pt>
                <c:pt idx="5197">
                  <c:v>519.9</c:v>
                </c:pt>
                <c:pt idx="5198">
                  <c:v>520</c:v>
                </c:pt>
                <c:pt idx="5199">
                  <c:v>520.1</c:v>
                </c:pt>
                <c:pt idx="5200">
                  <c:v>520.20000000000005</c:v>
                </c:pt>
                <c:pt idx="5201">
                  <c:v>520.29999999999995</c:v>
                </c:pt>
                <c:pt idx="5202">
                  <c:v>520.4</c:v>
                </c:pt>
                <c:pt idx="5203">
                  <c:v>520.5</c:v>
                </c:pt>
                <c:pt idx="5204">
                  <c:v>520.6</c:v>
                </c:pt>
                <c:pt idx="5205">
                  <c:v>520.70000000000005</c:v>
                </c:pt>
                <c:pt idx="5206">
                  <c:v>520.79999999999995</c:v>
                </c:pt>
                <c:pt idx="5207">
                  <c:v>520.9</c:v>
                </c:pt>
                <c:pt idx="5208">
                  <c:v>521</c:v>
                </c:pt>
                <c:pt idx="5209">
                  <c:v>521.1</c:v>
                </c:pt>
                <c:pt idx="5210">
                  <c:v>521.20000000000005</c:v>
                </c:pt>
                <c:pt idx="5211">
                  <c:v>521.29999999999995</c:v>
                </c:pt>
                <c:pt idx="5212">
                  <c:v>521.4</c:v>
                </c:pt>
                <c:pt idx="5213">
                  <c:v>521.5</c:v>
                </c:pt>
                <c:pt idx="5214">
                  <c:v>521.6</c:v>
                </c:pt>
                <c:pt idx="5215">
                  <c:v>521.70000000000005</c:v>
                </c:pt>
                <c:pt idx="5216">
                  <c:v>521.79999999999995</c:v>
                </c:pt>
                <c:pt idx="5217">
                  <c:v>521.9</c:v>
                </c:pt>
                <c:pt idx="5218">
                  <c:v>522</c:v>
                </c:pt>
                <c:pt idx="5219">
                  <c:v>522.1</c:v>
                </c:pt>
                <c:pt idx="5220">
                  <c:v>522.20000000000005</c:v>
                </c:pt>
                <c:pt idx="5221">
                  <c:v>522.29999999999995</c:v>
                </c:pt>
                <c:pt idx="5222">
                  <c:v>522.4</c:v>
                </c:pt>
                <c:pt idx="5223">
                  <c:v>522.5</c:v>
                </c:pt>
                <c:pt idx="5224">
                  <c:v>522.6</c:v>
                </c:pt>
                <c:pt idx="5225">
                  <c:v>522.70000000000005</c:v>
                </c:pt>
                <c:pt idx="5226">
                  <c:v>522.79999999999995</c:v>
                </c:pt>
                <c:pt idx="5227">
                  <c:v>522.9</c:v>
                </c:pt>
                <c:pt idx="5228">
                  <c:v>523</c:v>
                </c:pt>
                <c:pt idx="5229">
                  <c:v>523.1</c:v>
                </c:pt>
                <c:pt idx="5230">
                  <c:v>523.20000000000005</c:v>
                </c:pt>
                <c:pt idx="5231">
                  <c:v>523.29999999999995</c:v>
                </c:pt>
                <c:pt idx="5232">
                  <c:v>523.4</c:v>
                </c:pt>
                <c:pt idx="5233">
                  <c:v>523.5</c:v>
                </c:pt>
                <c:pt idx="5234">
                  <c:v>523.6</c:v>
                </c:pt>
                <c:pt idx="5235">
                  <c:v>523.70000000000005</c:v>
                </c:pt>
                <c:pt idx="5236">
                  <c:v>523.79999999999995</c:v>
                </c:pt>
                <c:pt idx="5237">
                  <c:v>523.9</c:v>
                </c:pt>
                <c:pt idx="5238">
                  <c:v>524</c:v>
                </c:pt>
                <c:pt idx="5239">
                  <c:v>524.1</c:v>
                </c:pt>
                <c:pt idx="5240">
                  <c:v>524.20000000000005</c:v>
                </c:pt>
                <c:pt idx="5241">
                  <c:v>524.29999999999995</c:v>
                </c:pt>
                <c:pt idx="5242">
                  <c:v>524.4</c:v>
                </c:pt>
                <c:pt idx="5243">
                  <c:v>524.5</c:v>
                </c:pt>
                <c:pt idx="5244">
                  <c:v>524.6</c:v>
                </c:pt>
                <c:pt idx="5245">
                  <c:v>524.70000000000005</c:v>
                </c:pt>
                <c:pt idx="5246">
                  <c:v>524.79999999999995</c:v>
                </c:pt>
                <c:pt idx="5247">
                  <c:v>524.9</c:v>
                </c:pt>
                <c:pt idx="5248">
                  <c:v>525</c:v>
                </c:pt>
                <c:pt idx="5249">
                  <c:v>525.1</c:v>
                </c:pt>
                <c:pt idx="5250">
                  <c:v>525.20000000000005</c:v>
                </c:pt>
                <c:pt idx="5251">
                  <c:v>525.29999999999995</c:v>
                </c:pt>
                <c:pt idx="5252">
                  <c:v>525.4</c:v>
                </c:pt>
                <c:pt idx="5253">
                  <c:v>525.5</c:v>
                </c:pt>
                <c:pt idx="5254">
                  <c:v>525.6</c:v>
                </c:pt>
                <c:pt idx="5255">
                  <c:v>525.70000000000005</c:v>
                </c:pt>
                <c:pt idx="5256">
                  <c:v>525.79999999999995</c:v>
                </c:pt>
                <c:pt idx="5257">
                  <c:v>525.9</c:v>
                </c:pt>
                <c:pt idx="5258">
                  <c:v>526</c:v>
                </c:pt>
                <c:pt idx="5259">
                  <c:v>526.1</c:v>
                </c:pt>
                <c:pt idx="5260">
                  <c:v>526.20000000000005</c:v>
                </c:pt>
                <c:pt idx="5261">
                  <c:v>526.29999999999995</c:v>
                </c:pt>
                <c:pt idx="5262">
                  <c:v>526.4</c:v>
                </c:pt>
                <c:pt idx="5263">
                  <c:v>526.5</c:v>
                </c:pt>
                <c:pt idx="5264">
                  <c:v>526.6</c:v>
                </c:pt>
                <c:pt idx="5265">
                  <c:v>526.70000000000005</c:v>
                </c:pt>
                <c:pt idx="5266">
                  <c:v>526.79999999999995</c:v>
                </c:pt>
                <c:pt idx="5267">
                  <c:v>526.9</c:v>
                </c:pt>
                <c:pt idx="5268">
                  <c:v>527</c:v>
                </c:pt>
                <c:pt idx="5269">
                  <c:v>527.1</c:v>
                </c:pt>
                <c:pt idx="5270">
                  <c:v>527.20000000000005</c:v>
                </c:pt>
                <c:pt idx="5271">
                  <c:v>527.29999999999995</c:v>
                </c:pt>
                <c:pt idx="5272">
                  <c:v>527.4</c:v>
                </c:pt>
                <c:pt idx="5273">
                  <c:v>527.5</c:v>
                </c:pt>
                <c:pt idx="5274">
                  <c:v>527.6</c:v>
                </c:pt>
                <c:pt idx="5275">
                  <c:v>527.70000000000005</c:v>
                </c:pt>
                <c:pt idx="5276">
                  <c:v>527.79999999999995</c:v>
                </c:pt>
                <c:pt idx="5277">
                  <c:v>527.9</c:v>
                </c:pt>
                <c:pt idx="5278">
                  <c:v>528</c:v>
                </c:pt>
                <c:pt idx="5279">
                  <c:v>528.1</c:v>
                </c:pt>
                <c:pt idx="5280">
                  <c:v>528.20000000000005</c:v>
                </c:pt>
                <c:pt idx="5281">
                  <c:v>528.29999999999995</c:v>
                </c:pt>
                <c:pt idx="5282">
                  <c:v>528.4</c:v>
                </c:pt>
                <c:pt idx="5283">
                  <c:v>528.5</c:v>
                </c:pt>
                <c:pt idx="5284">
                  <c:v>528.6</c:v>
                </c:pt>
                <c:pt idx="5285">
                  <c:v>528.70000000000005</c:v>
                </c:pt>
                <c:pt idx="5286">
                  <c:v>528.79999999999995</c:v>
                </c:pt>
                <c:pt idx="5287">
                  <c:v>528.9</c:v>
                </c:pt>
                <c:pt idx="5288">
                  <c:v>529</c:v>
                </c:pt>
                <c:pt idx="5289">
                  <c:v>529.1</c:v>
                </c:pt>
                <c:pt idx="5290">
                  <c:v>529.20000000000005</c:v>
                </c:pt>
                <c:pt idx="5291">
                  <c:v>529.29999999999995</c:v>
                </c:pt>
                <c:pt idx="5292">
                  <c:v>529.4</c:v>
                </c:pt>
                <c:pt idx="5293">
                  <c:v>529.5</c:v>
                </c:pt>
                <c:pt idx="5294">
                  <c:v>529.6</c:v>
                </c:pt>
                <c:pt idx="5295">
                  <c:v>529.70000000000005</c:v>
                </c:pt>
                <c:pt idx="5296">
                  <c:v>529.79999999999995</c:v>
                </c:pt>
                <c:pt idx="5297">
                  <c:v>529.9</c:v>
                </c:pt>
                <c:pt idx="5298">
                  <c:v>530</c:v>
                </c:pt>
                <c:pt idx="5299">
                  <c:v>530.1</c:v>
                </c:pt>
                <c:pt idx="5300">
                  <c:v>530.20000000000005</c:v>
                </c:pt>
                <c:pt idx="5301">
                  <c:v>530.29999999999995</c:v>
                </c:pt>
                <c:pt idx="5302">
                  <c:v>530.4</c:v>
                </c:pt>
                <c:pt idx="5303">
                  <c:v>530.5</c:v>
                </c:pt>
                <c:pt idx="5304">
                  <c:v>530.6</c:v>
                </c:pt>
                <c:pt idx="5305">
                  <c:v>530.70000000000005</c:v>
                </c:pt>
                <c:pt idx="5306">
                  <c:v>530.79999999999995</c:v>
                </c:pt>
                <c:pt idx="5307">
                  <c:v>530.9</c:v>
                </c:pt>
                <c:pt idx="5308">
                  <c:v>531</c:v>
                </c:pt>
                <c:pt idx="5309">
                  <c:v>531.1</c:v>
                </c:pt>
                <c:pt idx="5310">
                  <c:v>531.20000000000005</c:v>
                </c:pt>
                <c:pt idx="5311">
                  <c:v>531.29999999999995</c:v>
                </c:pt>
                <c:pt idx="5312">
                  <c:v>531.4</c:v>
                </c:pt>
                <c:pt idx="5313">
                  <c:v>531.5</c:v>
                </c:pt>
                <c:pt idx="5314">
                  <c:v>531.6</c:v>
                </c:pt>
                <c:pt idx="5315">
                  <c:v>531.70000000000005</c:v>
                </c:pt>
                <c:pt idx="5316">
                  <c:v>531.79999999999995</c:v>
                </c:pt>
                <c:pt idx="5317">
                  <c:v>531.9</c:v>
                </c:pt>
                <c:pt idx="5318">
                  <c:v>532</c:v>
                </c:pt>
                <c:pt idx="5319">
                  <c:v>532.1</c:v>
                </c:pt>
                <c:pt idx="5320">
                  <c:v>532.20000000000005</c:v>
                </c:pt>
                <c:pt idx="5321">
                  <c:v>532.29999999999995</c:v>
                </c:pt>
                <c:pt idx="5322">
                  <c:v>532.4</c:v>
                </c:pt>
                <c:pt idx="5323">
                  <c:v>532.5</c:v>
                </c:pt>
                <c:pt idx="5324">
                  <c:v>532.6</c:v>
                </c:pt>
                <c:pt idx="5325">
                  <c:v>532.70000000000005</c:v>
                </c:pt>
                <c:pt idx="5326">
                  <c:v>532.79999999999995</c:v>
                </c:pt>
                <c:pt idx="5327">
                  <c:v>532.9</c:v>
                </c:pt>
                <c:pt idx="5328">
                  <c:v>533</c:v>
                </c:pt>
                <c:pt idx="5329">
                  <c:v>533.1</c:v>
                </c:pt>
                <c:pt idx="5330">
                  <c:v>533.20000000000005</c:v>
                </c:pt>
                <c:pt idx="5331">
                  <c:v>533.29999999999995</c:v>
                </c:pt>
                <c:pt idx="5332">
                  <c:v>533.4</c:v>
                </c:pt>
                <c:pt idx="5333">
                  <c:v>533.5</c:v>
                </c:pt>
                <c:pt idx="5334">
                  <c:v>533.6</c:v>
                </c:pt>
                <c:pt idx="5335">
                  <c:v>533.70000000000005</c:v>
                </c:pt>
                <c:pt idx="5336">
                  <c:v>533.79999999999995</c:v>
                </c:pt>
                <c:pt idx="5337">
                  <c:v>533.9</c:v>
                </c:pt>
                <c:pt idx="5338">
                  <c:v>534</c:v>
                </c:pt>
                <c:pt idx="5339">
                  <c:v>534.1</c:v>
                </c:pt>
                <c:pt idx="5340">
                  <c:v>534.20000000000005</c:v>
                </c:pt>
                <c:pt idx="5341">
                  <c:v>534.29999999999995</c:v>
                </c:pt>
                <c:pt idx="5342">
                  <c:v>534.4</c:v>
                </c:pt>
                <c:pt idx="5343">
                  <c:v>534.5</c:v>
                </c:pt>
                <c:pt idx="5344">
                  <c:v>534.6</c:v>
                </c:pt>
                <c:pt idx="5345">
                  <c:v>534.70000000000005</c:v>
                </c:pt>
                <c:pt idx="5346">
                  <c:v>534.79999999999995</c:v>
                </c:pt>
                <c:pt idx="5347">
                  <c:v>534.9</c:v>
                </c:pt>
                <c:pt idx="5348">
                  <c:v>535</c:v>
                </c:pt>
                <c:pt idx="5349">
                  <c:v>535.1</c:v>
                </c:pt>
                <c:pt idx="5350">
                  <c:v>535.20000000000005</c:v>
                </c:pt>
                <c:pt idx="5351">
                  <c:v>535.29999999999995</c:v>
                </c:pt>
                <c:pt idx="5352">
                  <c:v>535.4</c:v>
                </c:pt>
                <c:pt idx="5353">
                  <c:v>535.5</c:v>
                </c:pt>
                <c:pt idx="5354">
                  <c:v>535.6</c:v>
                </c:pt>
                <c:pt idx="5355">
                  <c:v>535.70000000000005</c:v>
                </c:pt>
                <c:pt idx="5356">
                  <c:v>535.79999999999995</c:v>
                </c:pt>
                <c:pt idx="5357">
                  <c:v>535.9</c:v>
                </c:pt>
                <c:pt idx="5358">
                  <c:v>536</c:v>
                </c:pt>
                <c:pt idx="5359">
                  <c:v>536.1</c:v>
                </c:pt>
                <c:pt idx="5360">
                  <c:v>536.20000000000005</c:v>
                </c:pt>
                <c:pt idx="5361">
                  <c:v>536.29999999999995</c:v>
                </c:pt>
                <c:pt idx="5362">
                  <c:v>536.4</c:v>
                </c:pt>
                <c:pt idx="5363">
                  <c:v>536.5</c:v>
                </c:pt>
                <c:pt idx="5364">
                  <c:v>536.6</c:v>
                </c:pt>
                <c:pt idx="5365">
                  <c:v>536.70000000000005</c:v>
                </c:pt>
                <c:pt idx="5366">
                  <c:v>536.79999999999995</c:v>
                </c:pt>
                <c:pt idx="5367">
                  <c:v>536.9</c:v>
                </c:pt>
                <c:pt idx="5368">
                  <c:v>537</c:v>
                </c:pt>
                <c:pt idx="5369">
                  <c:v>537.1</c:v>
                </c:pt>
                <c:pt idx="5370">
                  <c:v>537.20000000000005</c:v>
                </c:pt>
                <c:pt idx="5371">
                  <c:v>537.29999999999995</c:v>
                </c:pt>
                <c:pt idx="5372">
                  <c:v>537.4</c:v>
                </c:pt>
                <c:pt idx="5373">
                  <c:v>537.5</c:v>
                </c:pt>
                <c:pt idx="5374">
                  <c:v>537.6</c:v>
                </c:pt>
                <c:pt idx="5375">
                  <c:v>537.70000000000005</c:v>
                </c:pt>
                <c:pt idx="5376">
                  <c:v>537.79999999999995</c:v>
                </c:pt>
                <c:pt idx="5377">
                  <c:v>537.9</c:v>
                </c:pt>
                <c:pt idx="5378">
                  <c:v>538</c:v>
                </c:pt>
                <c:pt idx="5379">
                  <c:v>538.1</c:v>
                </c:pt>
                <c:pt idx="5380">
                  <c:v>538.20000000000005</c:v>
                </c:pt>
                <c:pt idx="5381">
                  <c:v>538.29999999999995</c:v>
                </c:pt>
                <c:pt idx="5382">
                  <c:v>538.4</c:v>
                </c:pt>
                <c:pt idx="5383">
                  <c:v>538.5</c:v>
                </c:pt>
                <c:pt idx="5384">
                  <c:v>538.6</c:v>
                </c:pt>
                <c:pt idx="5385">
                  <c:v>538.70000000000005</c:v>
                </c:pt>
                <c:pt idx="5386">
                  <c:v>538.79999999999995</c:v>
                </c:pt>
                <c:pt idx="5387">
                  <c:v>538.9</c:v>
                </c:pt>
                <c:pt idx="5388">
                  <c:v>539</c:v>
                </c:pt>
                <c:pt idx="5389">
                  <c:v>539.1</c:v>
                </c:pt>
                <c:pt idx="5390">
                  <c:v>539.20000000000005</c:v>
                </c:pt>
                <c:pt idx="5391">
                  <c:v>539.29999999999995</c:v>
                </c:pt>
                <c:pt idx="5392">
                  <c:v>539.4</c:v>
                </c:pt>
                <c:pt idx="5393">
                  <c:v>539.5</c:v>
                </c:pt>
                <c:pt idx="5394">
                  <c:v>539.6</c:v>
                </c:pt>
                <c:pt idx="5395">
                  <c:v>539.70000000000005</c:v>
                </c:pt>
                <c:pt idx="5396">
                  <c:v>539.79999999999995</c:v>
                </c:pt>
                <c:pt idx="5397">
                  <c:v>539.9</c:v>
                </c:pt>
                <c:pt idx="5398">
                  <c:v>540</c:v>
                </c:pt>
                <c:pt idx="5399">
                  <c:v>540.1</c:v>
                </c:pt>
                <c:pt idx="5400">
                  <c:v>540.20000000000005</c:v>
                </c:pt>
                <c:pt idx="5401">
                  <c:v>540.29999999999995</c:v>
                </c:pt>
                <c:pt idx="5402">
                  <c:v>540.4</c:v>
                </c:pt>
                <c:pt idx="5403">
                  <c:v>540.5</c:v>
                </c:pt>
                <c:pt idx="5404">
                  <c:v>540.6</c:v>
                </c:pt>
                <c:pt idx="5405">
                  <c:v>540.70000000000005</c:v>
                </c:pt>
                <c:pt idx="5406">
                  <c:v>540.79999999999995</c:v>
                </c:pt>
                <c:pt idx="5407">
                  <c:v>540.9</c:v>
                </c:pt>
                <c:pt idx="5408">
                  <c:v>541</c:v>
                </c:pt>
                <c:pt idx="5409">
                  <c:v>541.1</c:v>
                </c:pt>
                <c:pt idx="5410">
                  <c:v>541.20000000000005</c:v>
                </c:pt>
                <c:pt idx="5411">
                  <c:v>541.29999999999995</c:v>
                </c:pt>
                <c:pt idx="5412">
                  <c:v>541.4</c:v>
                </c:pt>
                <c:pt idx="5413">
                  <c:v>541.5</c:v>
                </c:pt>
                <c:pt idx="5414">
                  <c:v>541.6</c:v>
                </c:pt>
                <c:pt idx="5415">
                  <c:v>541.70000000000005</c:v>
                </c:pt>
                <c:pt idx="5416">
                  <c:v>541.79999999999995</c:v>
                </c:pt>
                <c:pt idx="5417">
                  <c:v>541.9</c:v>
                </c:pt>
                <c:pt idx="5418">
                  <c:v>542</c:v>
                </c:pt>
                <c:pt idx="5419">
                  <c:v>542.1</c:v>
                </c:pt>
                <c:pt idx="5420">
                  <c:v>542.20000000000005</c:v>
                </c:pt>
                <c:pt idx="5421">
                  <c:v>542.29999999999995</c:v>
                </c:pt>
                <c:pt idx="5422">
                  <c:v>542.4</c:v>
                </c:pt>
                <c:pt idx="5423">
                  <c:v>542.5</c:v>
                </c:pt>
                <c:pt idx="5424">
                  <c:v>542.6</c:v>
                </c:pt>
                <c:pt idx="5425">
                  <c:v>542.70000000000005</c:v>
                </c:pt>
                <c:pt idx="5426">
                  <c:v>542.79999999999995</c:v>
                </c:pt>
                <c:pt idx="5427">
                  <c:v>542.9</c:v>
                </c:pt>
                <c:pt idx="5428">
                  <c:v>543</c:v>
                </c:pt>
                <c:pt idx="5429">
                  <c:v>543.1</c:v>
                </c:pt>
                <c:pt idx="5430">
                  <c:v>543.20000000000005</c:v>
                </c:pt>
                <c:pt idx="5431">
                  <c:v>543.29999999999995</c:v>
                </c:pt>
                <c:pt idx="5432">
                  <c:v>543.4</c:v>
                </c:pt>
                <c:pt idx="5433">
                  <c:v>543.5</c:v>
                </c:pt>
                <c:pt idx="5434">
                  <c:v>543.6</c:v>
                </c:pt>
                <c:pt idx="5435">
                  <c:v>543.70000000000005</c:v>
                </c:pt>
                <c:pt idx="5436">
                  <c:v>543.79999999999995</c:v>
                </c:pt>
                <c:pt idx="5437">
                  <c:v>543.9</c:v>
                </c:pt>
                <c:pt idx="5438">
                  <c:v>544</c:v>
                </c:pt>
                <c:pt idx="5439">
                  <c:v>544.1</c:v>
                </c:pt>
                <c:pt idx="5440">
                  <c:v>544.20000000000005</c:v>
                </c:pt>
                <c:pt idx="5441">
                  <c:v>544.29999999999995</c:v>
                </c:pt>
                <c:pt idx="5442">
                  <c:v>544.4</c:v>
                </c:pt>
                <c:pt idx="5443">
                  <c:v>544.5</c:v>
                </c:pt>
                <c:pt idx="5444">
                  <c:v>544.6</c:v>
                </c:pt>
                <c:pt idx="5445">
                  <c:v>544.70000000000005</c:v>
                </c:pt>
                <c:pt idx="5446">
                  <c:v>544.79999999999995</c:v>
                </c:pt>
                <c:pt idx="5447">
                  <c:v>544.9</c:v>
                </c:pt>
                <c:pt idx="5448">
                  <c:v>545</c:v>
                </c:pt>
                <c:pt idx="5449">
                  <c:v>545.1</c:v>
                </c:pt>
                <c:pt idx="5450">
                  <c:v>545.20000000000005</c:v>
                </c:pt>
                <c:pt idx="5451">
                  <c:v>545.29999999999995</c:v>
                </c:pt>
                <c:pt idx="5452">
                  <c:v>545.4</c:v>
                </c:pt>
                <c:pt idx="5453">
                  <c:v>545.5</c:v>
                </c:pt>
                <c:pt idx="5454">
                  <c:v>545.6</c:v>
                </c:pt>
                <c:pt idx="5455">
                  <c:v>545.70000000000005</c:v>
                </c:pt>
                <c:pt idx="5456">
                  <c:v>545.79999999999995</c:v>
                </c:pt>
                <c:pt idx="5457">
                  <c:v>545.9</c:v>
                </c:pt>
                <c:pt idx="5458">
                  <c:v>546</c:v>
                </c:pt>
                <c:pt idx="5459">
                  <c:v>546.1</c:v>
                </c:pt>
                <c:pt idx="5460">
                  <c:v>546.20000000000005</c:v>
                </c:pt>
                <c:pt idx="5461">
                  <c:v>546.29999999999995</c:v>
                </c:pt>
                <c:pt idx="5462">
                  <c:v>546.4</c:v>
                </c:pt>
                <c:pt idx="5463">
                  <c:v>546.5</c:v>
                </c:pt>
                <c:pt idx="5464">
                  <c:v>546.6</c:v>
                </c:pt>
                <c:pt idx="5465">
                  <c:v>546.70000000000005</c:v>
                </c:pt>
                <c:pt idx="5466">
                  <c:v>546.79999999999995</c:v>
                </c:pt>
                <c:pt idx="5467">
                  <c:v>546.9</c:v>
                </c:pt>
                <c:pt idx="5468">
                  <c:v>547</c:v>
                </c:pt>
                <c:pt idx="5469">
                  <c:v>547.1</c:v>
                </c:pt>
                <c:pt idx="5470">
                  <c:v>547.20000000000005</c:v>
                </c:pt>
                <c:pt idx="5471">
                  <c:v>547.29999999999995</c:v>
                </c:pt>
                <c:pt idx="5472">
                  <c:v>547.4</c:v>
                </c:pt>
                <c:pt idx="5473">
                  <c:v>547.5</c:v>
                </c:pt>
                <c:pt idx="5474">
                  <c:v>547.6</c:v>
                </c:pt>
                <c:pt idx="5475">
                  <c:v>547.70000000000005</c:v>
                </c:pt>
                <c:pt idx="5476">
                  <c:v>547.79999999999995</c:v>
                </c:pt>
                <c:pt idx="5477">
                  <c:v>547.9</c:v>
                </c:pt>
                <c:pt idx="5478">
                  <c:v>548</c:v>
                </c:pt>
                <c:pt idx="5479">
                  <c:v>548.1</c:v>
                </c:pt>
                <c:pt idx="5480">
                  <c:v>548.20000000000005</c:v>
                </c:pt>
                <c:pt idx="5481">
                  <c:v>548.29999999999995</c:v>
                </c:pt>
                <c:pt idx="5482">
                  <c:v>548.4</c:v>
                </c:pt>
                <c:pt idx="5483">
                  <c:v>548.5</c:v>
                </c:pt>
                <c:pt idx="5484">
                  <c:v>548.6</c:v>
                </c:pt>
                <c:pt idx="5485">
                  <c:v>548.70000000000005</c:v>
                </c:pt>
                <c:pt idx="5486">
                  <c:v>548.79999999999995</c:v>
                </c:pt>
                <c:pt idx="5487">
                  <c:v>548.9</c:v>
                </c:pt>
                <c:pt idx="5488">
                  <c:v>549</c:v>
                </c:pt>
                <c:pt idx="5489">
                  <c:v>549.1</c:v>
                </c:pt>
                <c:pt idx="5490">
                  <c:v>549.20000000000005</c:v>
                </c:pt>
                <c:pt idx="5491">
                  <c:v>549.29999999999995</c:v>
                </c:pt>
                <c:pt idx="5492">
                  <c:v>549.4</c:v>
                </c:pt>
                <c:pt idx="5493">
                  <c:v>549.5</c:v>
                </c:pt>
                <c:pt idx="5494">
                  <c:v>549.6</c:v>
                </c:pt>
                <c:pt idx="5495">
                  <c:v>549.70000000000005</c:v>
                </c:pt>
                <c:pt idx="5496">
                  <c:v>549.79999999999995</c:v>
                </c:pt>
                <c:pt idx="5497">
                  <c:v>549.9</c:v>
                </c:pt>
                <c:pt idx="5498">
                  <c:v>550</c:v>
                </c:pt>
                <c:pt idx="5499">
                  <c:v>550.1</c:v>
                </c:pt>
                <c:pt idx="5500">
                  <c:v>550.20000000000005</c:v>
                </c:pt>
                <c:pt idx="5501">
                  <c:v>550.29999999999995</c:v>
                </c:pt>
                <c:pt idx="5502">
                  <c:v>550.4</c:v>
                </c:pt>
                <c:pt idx="5503">
                  <c:v>550.5</c:v>
                </c:pt>
                <c:pt idx="5504">
                  <c:v>550.6</c:v>
                </c:pt>
                <c:pt idx="5505">
                  <c:v>550.70000000000005</c:v>
                </c:pt>
                <c:pt idx="5506">
                  <c:v>550.79999999999995</c:v>
                </c:pt>
                <c:pt idx="5507">
                  <c:v>550.9</c:v>
                </c:pt>
                <c:pt idx="5508">
                  <c:v>551</c:v>
                </c:pt>
                <c:pt idx="5509">
                  <c:v>551.1</c:v>
                </c:pt>
                <c:pt idx="5510">
                  <c:v>551.20000000000005</c:v>
                </c:pt>
                <c:pt idx="5511">
                  <c:v>551.29999999999995</c:v>
                </c:pt>
                <c:pt idx="5512">
                  <c:v>551.4</c:v>
                </c:pt>
                <c:pt idx="5513">
                  <c:v>551.5</c:v>
                </c:pt>
                <c:pt idx="5514">
                  <c:v>551.6</c:v>
                </c:pt>
                <c:pt idx="5515">
                  <c:v>551.70000000000005</c:v>
                </c:pt>
                <c:pt idx="5516">
                  <c:v>551.79999999999995</c:v>
                </c:pt>
                <c:pt idx="5517">
                  <c:v>551.9</c:v>
                </c:pt>
                <c:pt idx="5518">
                  <c:v>552</c:v>
                </c:pt>
                <c:pt idx="5519">
                  <c:v>552.1</c:v>
                </c:pt>
                <c:pt idx="5520">
                  <c:v>552.20000000000005</c:v>
                </c:pt>
                <c:pt idx="5521">
                  <c:v>552.29999999999995</c:v>
                </c:pt>
                <c:pt idx="5522">
                  <c:v>552.4</c:v>
                </c:pt>
                <c:pt idx="5523">
                  <c:v>552.5</c:v>
                </c:pt>
                <c:pt idx="5524">
                  <c:v>552.6</c:v>
                </c:pt>
                <c:pt idx="5525">
                  <c:v>552.70000000000005</c:v>
                </c:pt>
                <c:pt idx="5526">
                  <c:v>552.79999999999995</c:v>
                </c:pt>
                <c:pt idx="5527">
                  <c:v>552.9</c:v>
                </c:pt>
                <c:pt idx="5528">
                  <c:v>553</c:v>
                </c:pt>
                <c:pt idx="5529">
                  <c:v>553.1</c:v>
                </c:pt>
                <c:pt idx="5530">
                  <c:v>553.20000000000005</c:v>
                </c:pt>
                <c:pt idx="5531">
                  <c:v>553.29999999999995</c:v>
                </c:pt>
                <c:pt idx="5532">
                  <c:v>553.4</c:v>
                </c:pt>
                <c:pt idx="5533">
                  <c:v>553.5</c:v>
                </c:pt>
                <c:pt idx="5534">
                  <c:v>553.6</c:v>
                </c:pt>
                <c:pt idx="5535">
                  <c:v>553.70000000000005</c:v>
                </c:pt>
                <c:pt idx="5536">
                  <c:v>553.79999999999995</c:v>
                </c:pt>
                <c:pt idx="5537">
                  <c:v>553.9</c:v>
                </c:pt>
                <c:pt idx="5538">
                  <c:v>554</c:v>
                </c:pt>
                <c:pt idx="5539">
                  <c:v>554.1</c:v>
                </c:pt>
                <c:pt idx="5540">
                  <c:v>554.20000000000005</c:v>
                </c:pt>
                <c:pt idx="5541">
                  <c:v>554.29999999999995</c:v>
                </c:pt>
                <c:pt idx="5542">
                  <c:v>554.4</c:v>
                </c:pt>
                <c:pt idx="5543">
                  <c:v>554.5</c:v>
                </c:pt>
                <c:pt idx="5544">
                  <c:v>554.6</c:v>
                </c:pt>
                <c:pt idx="5545">
                  <c:v>554.70000000000005</c:v>
                </c:pt>
                <c:pt idx="5546">
                  <c:v>554.79999999999995</c:v>
                </c:pt>
                <c:pt idx="5547">
                  <c:v>554.9</c:v>
                </c:pt>
                <c:pt idx="5548">
                  <c:v>555</c:v>
                </c:pt>
                <c:pt idx="5549">
                  <c:v>555.1</c:v>
                </c:pt>
                <c:pt idx="5550">
                  <c:v>555.20000000000005</c:v>
                </c:pt>
                <c:pt idx="5551">
                  <c:v>555.29999999999995</c:v>
                </c:pt>
                <c:pt idx="5552">
                  <c:v>555.4</c:v>
                </c:pt>
                <c:pt idx="5553">
                  <c:v>555.5</c:v>
                </c:pt>
                <c:pt idx="5554">
                  <c:v>555.6</c:v>
                </c:pt>
                <c:pt idx="5555">
                  <c:v>555.70000000000005</c:v>
                </c:pt>
                <c:pt idx="5556">
                  <c:v>555.79999999999995</c:v>
                </c:pt>
                <c:pt idx="5557">
                  <c:v>555.9</c:v>
                </c:pt>
                <c:pt idx="5558">
                  <c:v>556</c:v>
                </c:pt>
                <c:pt idx="5559">
                  <c:v>556.1</c:v>
                </c:pt>
                <c:pt idx="5560">
                  <c:v>556.20000000000005</c:v>
                </c:pt>
                <c:pt idx="5561">
                  <c:v>556.29999999999995</c:v>
                </c:pt>
                <c:pt idx="5562">
                  <c:v>556.4</c:v>
                </c:pt>
                <c:pt idx="5563">
                  <c:v>556.5</c:v>
                </c:pt>
                <c:pt idx="5564">
                  <c:v>556.6</c:v>
                </c:pt>
                <c:pt idx="5565">
                  <c:v>556.70000000000005</c:v>
                </c:pt>
                <c:pt idx="5566">
                  <c:v>556.79999999999995</c:v>
                </c:pt>
                <c:pt idx="5567">
                  <c:v>556.9</c:v>
                </c:pt>
                <c:pt idx="5568">
                  <c:v>557</c:v>
                </c:pt>
                <c:pt idx="5569">
                  <c:v>557.1</c:v>
                </c:pt>
                <c:pt idx="5570">
                  <c:v>557.20000000000005</c:v>
                </c:pt>
                <c:pt idx="5571">
                  <c:v>557.29999999999995</c:v>
                </c:pt>
                <c:pt idx="5572">
                  <c:v>557.4</c:v>
                </c:pt>
                <c:pt idx="5573">
                  <c:v>557.5</c:v>
                </c:pt>
                <c:pt idx="5574">
                  <c:v>557.6</c:v>
                </c:pt>
                <c:pt idx="5575">
                  <c:v>557.70000000000005</c:v>
                </c:pt>
                <c:pt idx="5576">
                  <c:v>557.79999999999995</c:v>
                </c:pt>
                <c:pt idx="5577">
                  <c:v>557.9</c:v>
                </c:pt>
                <c:pt idx="5578">
                  <c:v>558</c:v>
                </c:pt>
                <c:pt idx="5579">
                  <c:v>558.1</c:v>
                </c:pt>
                <c:pt idx="5580">
                  <c:v>558.20000000000005</c:v>
                </c:pt>
                <c:pt idx="5581">
                  <c:v>558.29999999999995</c:v>
                </c:pt>
                <c:pt idx="5582">
                  <c:v>558.4</c:v>
                </c:pt>
                <c:pt idx="5583">
                  <c:v>558.5</c:v>
                </c:pt>
                <c:pt idx="5584">
                  <c:v>558.6</c:v>
                </c:pt>
                <c:pt idx="5585">
                  <c:v>558.70000000000005</c:v>
                </c:pt>
                <c:pt idx="5586">
                  <c:v>558.79999999999995</c:v>
                </c:pt>
                <c:pt idx="5587">
                  <c:v>558.9</c:v>
                </c:pt>
                <c:pt idx="5588">
                  <c:v>559</c:v>
                </c:pt>
                <c:pt idx="5589">
                  <c:v>559.1</c:v>
                </c:pt>
                <c:pt idx="5590">
                  <c:v>559.20000000000005</c:v>
                </c:pt>
                <c:pt idx="5591">
                  <c:v>559.29999999999995</c:v>
                </c:pt>
                <c:pt idx="5592">
                  <c:v>559.4</c:v>
                </c:pt>
                <c:pt idx="5593">
                  <c:v>559.5</c:v>
                </c:pt>
                <c:pt idx="5594">
                  <c:v>559.6</c:v>
                </c:pt>
                <c:pt idx="5595">
                  <c:v>559.70000000000005</c:v>
                </c:pt>
                <c:pt idx="5596">
                  <c:v>559.79999999999995</c:v>
                </c:pt>
                <c:pt idx="5597">
                  <c:v>559.9</c:v>
                </c:pt>
                <c:pt idx="5598">
                  <c:v>560</c:v>
                </c:pt>
                <c:pt idx="5599">
                  <c:v>560.1</c:v>
                </c:pt>
                <c:pt idx="5600">
                  <c:v>560.20000000000005</c:v>
                </c:pt>
                <c:pt idx="5601">
                  <c:v>560.29999999999995</c:v>
                </c:pt>
                <c:pt idx="5602">
                  <c:v>560.4</c:v>
                </c:pt>
                <c:pt idx="5603">
                  <c:v>560.5</c:v>
                </c:pt>
                <c:pt idx="5604">
                  <c:v>560.6</c:v>
                </c:pt>
                <c:pt idx="5605">
                  <c:v>560.70000000000005</c:v>
                </c:pt>
                <c:pt idx="5606">
                  <c:v>560.79999999999995</c:v>
                </c:pt>
                <c:pt idx="5607">
                  <c:v>560.9</c:v>
                </c:pt>
                <c:pt idx="5608">
                  <c:v>561</c:v>
                </c:pt>
                <c:pt idx="5609">
                  <c:v>561.1</c:v>
                </c:pt>
                <c:pt idx="5610">
                  <c:v>561.20000000000005</c:v>
                </c:pt>
                <c:pt idx="5611">
                  <c:v>561.29999999999995</c:v>
                </c:pt>
                <c:pt idx="5612">
                  <c:v>561.4</c:v>
                </c:pt>
                <c:pt idx="5613">
                  <c:v>561.5</c:v>
                </c:pt>
                <c:pt idx="5614">
                  <c:v>561.6</c:v>
                </c:pt>
                <c:pt idx="5615">
                  <c:v>561.70000000000005</c:v>
                </c:pt>
                <c:pt idx="5616">
                  <c:v>561.79999999999995</c:v>
                </c:pt>
                <c:pt idx="5617">
                  <c:v>561.9</c:v>
                </c:pt>
                <c:pt idx="5618">
                  <c:v>562</c:v>
                </c:pt>
                <c:pt idx="5619">
                  <c:v>562.1</c:v>
                </c:pt>
                <c:pt idx="5620">
                  <c:v>562.20000000000005</c:v>
                </c:pt>
                <c:pt idx="5621">
                  <c:v>562.29999999999995</c:v>
                </c:pt>
                <c:pt idx="5622">
                  <c:v>562.4</c:v>
                </c:pt>
                <c:pt idx="5623">
                  <c:v>562.5</c:v>
                </c:pt>
                <c:pt idx="5624">
                  <c:v>562.6</c:v>
                </c:pt>
                <c:pt idx="5625">
                  <c:v>562.70000000000005</c:v>
                </c:pt>
                <c:pt idx="5626">
                  <c:v>562.79999999999995</c:v>
                </c:pt>
                <c:pt idx="5627">
                  <c:v>562.9</c:v>
                </c:pt>
                <c:pt idx="5628">
                  <c:v>563</c:v>
                </c:pt>
                <c:pt idx="5629">
                  <c:v>563.1</c:v>
                </c:pt>
                <c:pt idx="5630">
                  <c:v>563.20000000000005</c:v>
                </c:pt>
                <c:pt idx="5631">
                  <c:v>563.29999999999995</c:v>
                </c:pt>
                <c:pt idx="5632">
                  <c:v>563.4</c:v>
                </c:pt>
                <c:pt idx="5633">
                  <c:v>563.5</c:v>
                </c:pt>
                <c:pt idx="5634">
                  <c:v>563.6</c:v>
                </c:pt>
                <c:pt idx="5635">
                  <c:v>563.70000000000005</c:v>
                </c:pt>
                <c:pt idx="5636">
                  <c:v>563.79999999999995</c:v>
                </c:pt>
                <c:pt idx="5637">
                  <c:v>563.9</c:v>
                </c:pt>
                <c:pt idx="5638">
                  <c:v>564</c:v>
                </c:pt>
                <c:pt idx="5639">
                  <c:v>564.1</c:v>
                </c:pt>
                <c:pt idx="5640">
                  <c:v>564.20000000000005</c:v>
                </c:pt>
                <c:pt idx="5641">
                  <c:v>564.29999999999995</c:v>
                </c:pt>
                <c:pt idx="5642">
                  <c:v>564.4</c:v>
                </c:pt>
                <c:pt idx="5643">
                  <c:v>564.5</c:v>
                </c:pt>
                <c:pt idx="5644">
                  <c:v>564.6</c:v>
                </c:pt>
                <c:pt idx="5645">
                  <c:v>564.70000000000005</c:v>
                </c:pt>
                <c:pt idx="5646">
                  <c:v>564.79999999999995</c:v>
                </c:pt>
                <c:pt idx="5647">
                  <c:v>564.9</c:v>
                </c:pt>
                <c:pt idx="5648">
                  <c:v>565</c:v>
                </c:pt>
                <c:pt idx="5649">
                  <c:v>565.1</c:v>
                </c:pt>
                <c:pt idx="5650">
                  <c:v>565.20000000000005</c:v>
                </c:pt>
                <c:pt idx="5651">
                  <c:v>565.29999999999995</c:v>
                </c:pt>
                <c:pt idx="5652">
                  <c:v>565.4</c:v>
                </c:pt>
                <c:pt idx="5653">
                  <c:v>565.5</c:v>
                </c:pt>
                <c:pt idx="5654">
                  <c:v>565.6</c:v>
                </c:pt>
                <c:pt idx="5655">
                  <c:v>565.70000000000005</c:v>
                </c:pt>
                <c:pt idx="5656">
                  <c:v>565.79999999999995</c:v>
                </c:pt>
                <c:pt idx="5657">
                  <c:v>565.9</c:v>
                </c:pt>
                <c:pt idx="5658">
                  <c:v>566</c:v>
                </c:pt>
                <c:pt idx="5659">
                  <c:v>566.1</c:v>
                </c:pt>
                <c:pt idx="5660">
                  <c:v>566.20000000000005</c:v>
                </c:pt>
                <c:pt idx="5661">
                  <c:v>566.29999999999995</c:v>
                </c:pt>
                <c:pt idx="5662">
                  <c:v>566.4</c:v>
                </c:pt>
                <c:pt idx="5663">
                  <c:v>566.5</c:v>
                </c:pt>
                <c:pt idx="5664">
                  <c:v>566.6</c:v>
                </c:pt>
                <c:pt idx="5665">
                  <c:v>566.70000000000005</c:v>
                </c:pt>
                <c:pt idx="5666">
                  <c:v>566.79999999999995</c:v>
                </c:pt>
                <c:pt idx="5667">
                  <c:v>566.9</c:v>
                </c:pt>
                <c:pt idx="5668">
                  <c:v>567</c:v>
                </c:pt>
                <c:pt idx="5669">
                  <c:v>567.1</c:v>
                </c:pt>
                <c:pt idx="5670">
                  <c:v>567.20000000000005</c:v>
                </c:pt>
                <c:pt idx="5671">
                  <c:v>567.29999999999995</c:v>
                </c:pt>
                <c:pt idx="5672">
                  <c:v>567.4</c:v>
                </c:pt>
                <c:pt idx="5673">
                  <c:v>567.5</c:v>
                </c:pt>
                <c:pt idx="5674">
                  <c:v>567.6</c:v>
                </c:pt>
                <c:pt idx="5675">
                  <c:v>567.70000000000005</c:v>
                </c:pt>
                <c:pt idx="5676">
                  <c:v>567.79999999999995</c:v>
                </c:pt>
                <c:pt idx="5677">
                  <c:v>567.9</c:v>
                </c:pt>
                <c:pt idx="5678">
                  <c:v>568</c:v>
                </c:pt>
                <c:pt idx="5679">
                  <c:v>568.1</c:v>
                </c:pt>
                <c:pt idx="5680">
                  <c:v>568.20000000000005</c:v>
                </c:pt>
                <c:pt idx="5681">
                  <c:v>568.29999999999995</c:v>
                </c:pt>
                <c:pt idx="5682">
                  <c:v>568.4</c:v>
                </c:pt>
                <c:pt idx="5683">
                  <c:v>568.5</c:v>
                </c:pt>
                <c:pt idx="5684">
                  <c:v>568.6</c:v>
                </c:pt>
                <c:pt idx="5685">
                  <c:v>568.70000000000005</c:v>
                </c:pt>
                <c:pt idx="5686">
                  <c:v>568.79999999999995</c:v>
                </c:pt>
                <c:pt idx="5687">
                  <c:v>568.9</c:v>
                </c:pt>
                <c:pt idx="5688">
                  <c:v>569</c:v>
                </c:pt>
                <c:pt idx="5689">
                  <c:v>569.1</c:v>
                </c:pt>
                <c:pt idx="5690">
                  <c:v>569.20000000000005</c:v>
                </c:pt>
                <c:pt idx="5691">
                  <c:v>569.29999999999995</c:v>
                </c:pt>
                <c:pt idx="5692">
                  <c:v>569.4</c:v>
                </c:pt>
                <c:pt idx="5693">
                  <c:v>569.5</c:v>
                </c:pt>
                <c:pt idx="5694">
                  <c:v>569.6</c:v>
                </c:pt>
                <c:pt idx="5695">
                  <c:v>569.70000000000005</c:v>
                </c:pt>
                <c:pt idx="5696">
                  <c:v>569.79999999999995</c:v>
                </c:pt>
                <c:pt idx="5697">
                  <c:v>569.9</c:v>
                </c:pt>
                <c:pt idx="5698">
                  <c:v>570</c:v>
                </c:pt>
                <c:pt idx="5699">
                  <c:v>570.1</c:v>
                </c:pt>
                <c:pt idx="5700">
                  <c:v>570.20000000000005</c:v>
                </c:pt>
                <c:pt idx="5701">
                  <c:v>570.29999999999995</c:v>
                </c:pt>
                <c:pt idx="5702">
                  <c:v>570.4</c:v>
                </c:pt>
                <c:pt idx="5703">
                  <c:v>570.5</c:v>
                </c:pt>
                <c:pt idx="5704">
                  <c:v>570.6</c:v>
                </c:pt>
                <c:pt idx="5705">
                  <c:v>570.70000000000005</c:v>
                </c:pt>
                <c:pt idx="5706">
                  <c:v>570.79999999999995</c:v>
                </c:pt>
                <c:pt idx="5707">
                  <c:v>570.9</c:v>
                </c:pt>
                <c:pt idx="5708">
                  <c:v>571</c:v>
                </c:pt>
                <c:pt idx="5709">
                  <c:v>571.1</c:v>
                </c:pt>
                <c:pt idx="5710">
                  <c:v>571.20000000000005</c:v>
                </c:pt>
                <c:pt idx="5711">
                  <c:v>571.29999999999995</c:v>
                </c:pt>
                <c:pt idx="5712">
                  <c:v>571.4</c:v>
                </c:pt>
                <c:pt idx="5713">
                  <c:v>571.5</c:v>
                </c:pt>
                <c:pt idx="5714">
                  <c:v>571.6</c:v>
                </c:pt>
                <c:pt idx="5715">
                  <c:v>571.70000000000005</c:v>
                </c:pt>
                <c:pt idx="5716">
                  <c:v>571.79999999999995</c:v>
                </c:pt>
                <c:pt idx="5717">
                  <c:v>571.9</c:v>
                </c:pt>
                <c:pt idx="5718">
                  <c:v>572</c:v>
                </c:pt>
                <c:pt idx="5719">
                  <c:v>572.1</c:v>
                </c:pt>
                <c:pt idx="5720">
                  <c:v>572.20000000000005</c:v>
                </c:pt>
                <c:pt idx="5721">
                  <c:v>572.29999999999995</c:v>
                </c:pt>
                <c:pt idx="5722">
                  <c:v>572.4</c:v>
                </c:pt>
                <c:pt idx="5723">
                  <c:v>572.5</c:v>
                </c:pt>
                <c:pt idx="5724">
                  <c:v>572.6</c:v>
                </c:pt>
                <c:pt idx="5725">
                  <c:v>572.70000000000005</c:v>
                </c:pt>
                <c:pt idx="5726">
                  <c:v>572.79999999999995</c:v>
                </c:pt>
                <c:pt idx="5727">
                  <c:v>572.9</c:v>
                </c:pt>
                <c:pt idx="5728">
                  <c:v>573</c:v>
                </c:pt>
                <c:pt idx="5729">
                  <c:v>573.1</c:v>
                </c:pt>
                <c:pt idx="5730">
                  <c:v>573.20000000000005</c:v>
                </c:pt>
                <c:pt idx="5731">
                  <c:v>573.29999999999995</c:v>
                </c:pt>
                <c:pt idx="5732">
                  <c:v>573.4</c:v>
                </c:pt>
                <c:pt idx="5733">
                  <c:v>573.5</c:v>
                </c:pt>
                <c:pt idx="5734">
                  <c:v>573.6</c:v>
                </c:pt>
                <c:pt idx="5735">
                  <c:v>573.70000000000005</c:v>
                </c:pt>
                <c:pt idx="5736">
                  <c:v>573.79999999999995</c:v>
                </c:pt>
                <c:pt idx="5737">
                  <c:v>573.9</c:v>
                </c:pt>
                <c:pt idx="5738">
                  <c:v>574</c:v>
                </c:pt>
                <c:pt idx="5739">
                  <c:v>574.1</c:v>
                </c:pt>
                <c:pt idx="5740">
                  <c:v>574.20000000000005</c:v>
                </c:pt>
                <c:pt idx="5741">
                  <c:v>574.29999999999995</c:v>
                </c:pt>
                <c:pt idx="5742">
                  <c:v>574.4</c:v>
                </c:pt>
                <c:pt idx="5743">
                  <c:v>574.5</c:v>
                </c:pt>
                <c:pt idx="5744">
                  <c:v>574.6</c:v>
                </c:pt>
                <c:pt idx="5745">
                  <c:v>574.70000000000005</c:v>
                </c:pt>
                <c:pt idx="5746">
                  <c:v>574.79999999999995</c:v>
                </c:pt>
                <c:pt idx="5747">
                  <c:v>574.9</c:v>
                </c:pt>
                <c:pt idx="5748">
                  <c:v>575</c:v>
                </c:pt>
                <c:pt idx="5749">
                  <c:v>575.1</c:v>
                </c:pt>
                <c:pt idx="5750">
                  <c:v>575.20000000000005</c:v>
                </c:pt>
                <c:pt idx="5751">
                  <c:v>575.29999999999995</c:v>
                </c:pt>
                <c:pt idx="5752">
                  <c:v>575.4</c:v>
                </c:pt>
                <c:pt idx="5753">
                  <c:v>575.5</c:v>
                </c:pt>
                <c:pt idx="5754">
                  <c:v>575.6</c:v>
                </c:pt>
                <c:pt idx="5755">
                  <c:v>575.70000000000005</c:v>
                </c:pt>
                <c:pt idx="5756">
                  <c:v>575.79999999999995</c:v>
                </c:pt>
                <c:pt idx="5757">
                  <c:v>575.9</c:v>
                </c:pt>
                <c:pt idx="5758">
                  <c:v>576</c:v>
                </c:pt>
                <c:pt idx="5759">
                  <c:v>576.1</c:v>
                </c:pt>
                <c:pt idx="5760">
                  <c:v>576.20000000000005</c:v>
                </c:pt>
                <c:pt idx="5761">
                  <c:v>576.29999999999995</c:v>
                </c:pt>
                <c:pt idx="5762">
                  <c:v>576.4</c:v>
                </c:pt>
                <c:pt idx="5763">
                  <c:v>576.5</c:v>
                </c:pt>
                <c:pt idx="5764">
                  <c:v>576.6</c:v>
                </c:pt>
                <c:pt idx="5765">
                  <c:v>576.70000000000005</c:v>
                </c:pt>
                <c:pt idx="5766">
                  <c:v>576.79999999999995</c:v>
                </c:pt>
                <c:pt idx="5767">
                  <c:v>576.9</c:v>
                </c:pt>
                <c:pt idx="5768">
                  <c:v>577</c:v>
                </c:pt>
                <c:pt idx="5769">
                  <c:v>577.1</c:v>
                </c:pt>
                <c:pt idx="5770">
                  <c:v>577.20000000000005</c:v>
                </c:pt>
                <c:pt idx="5771">
                  <c:v>577.29999999999995</c:v>
                </c:pt>
                <c:pt idx="5772">
                  <c:v>577.4</c:v>
                </c:pt>
                <c:pt idx="5773">
                  <c:v>577.5</c:v>
                </c:pt>
                <c:pt idx="5774">
                  <c:v>577.6</c:v>
                </c:pt>
                <c:pt idx="5775">
                  <c:v>577.70000000000005</c:v>
                </c:pt>
                <c:pt idx="5776">
                  <c:v>577.79999999999995</c:v>
                </c:pt>
                <c:pt idx="5777">
                  <c:v>577.9</c:v>
                </c:pt>
                <c:pt idx="5778">
                  <c:v>578</c:v>
                </c:pt>
                <c:pt idx="5779">
                  <c:v>578.1</c:v>
                </c:pt>
                <c:pt idx="5780">
                  <c:v>578.20000000000005</c:v>
                </c:pt>
                <c:pt idx="5781">
                  <c:v>578.29999999999995</c:v>
                </c:pt>
                <c:pt idx="5782">
                  <c:v>578.4</c:v>
                </c:pt>
                <c:pt idx="5783">
                  <c:v>578.5</c:v>
                </c:pt>
                <c:pt idx="5784">
                  <c:v>578.6</c:v>
                </c:pt>
                <c:pt idx="5785">
                  <c:v>578.70000000000005</c:v>
                </c:pt>
                <c:pt idx="5786">
                  <c:v>578.79999999999995</c:v>
                </c:pt>
                <c:pt idx="5787">
                  <c:v>578.9</c:v>
                </c:pt>
                <c:pt idx="5788">
                  <c:v>579</c:v>
                </c:pt>
                <c:pt idx="5789">
                  <c:v>579.1</c:v>
                </c:pt>
                <c:pt idx="5790">
                  <c:v>579.20000000000005</c:v>
                </c:pt>
                <c:pt idx="5791">
                  <c:v>579.29999999999995</c:v>
                </c:pt>
                <c:pt idx="5792">
                  <c:v>579.4</c:v>
                </c:pt>
                <c:pt idx="5793">
                  <c:v>579.5</c:v>
                </c:pt>
                <c:pt idx="5794">
                  <c:v>579.6</c:v>
                </c:pt>
                <c:pt idx="5795">
                  <c:v>579.70000000000005</c:v>
                </c:pt>
                <c:pt idx="5796">
                  <c:v>579.79999999999995</c:v>
                </c:pt>
                <c:pt idx="5797">
                  <c:v>579.9</c:v>
                </c:pt>
                <c:pt idx="5798">
                  <c:v>580</c:v>
                </c:pt>
                <c:pt idx="5799">
                  <c:v>580.1</c:v>
                </c:pt>
                <c:pt idx="5800">
                  <c:v>580.20000000000005</c:v>
                </c:pt>
                <c:pt idx="5801">
                  <c:v>580.29999999999995</c:v>
                </c:pt>
                <c:pt idx="5802">
                  <c:v>580.4</c:v>
                </c:pt>
                <c:pt idx="5803">
                  <c:v>580.5</c:v>
                </c:pt>
                <c:pt idx="5804">
                  <c:v>580.6</c:v>
                </c:pt>
                <c:pt idx="5805">
                  <c:v>580.70000000000005</c:v>
                </c:pt>
                <c:pt idx="5806">
                  <c:v>580.79999999999995</c:v>
                </c:pt>
                <c:pt idx="5807">
                  <c:v>580.9</c:v>
                </c:pt>
                <c:pt idx="5808">
                  <c:v>581</c:v>
                </c:pt>
                <c:pt idx="5809">
                  <c:v>581.1</c:v>
                </c:pt>
                <c:pt idx="5810">
                  <c:v>581.20000000000005</c:v>
                </c:pt>
                <c:pt idx="5811">
                  <c:v>581.29999999999995</c:v>
                </c:pt>
                <c:pt idx="5812">
                  <c:v>581.4</c:v>
                </c:pt>
                <c:pt idx="5813">
                  <c:v>581.5</c:v>
                </c:pt>
                <c:pt idx="5814">
                  <c:v>581.6</c:v>
                </c:pt>
                <c:pt idx="5815">
                  <c:v>581.70000000000005</c:v>
                </c:pt>
                <c:pt idx="5816">
                  <c:v>581.79999999999995</c:v>
                </c:pt>
                <c:pt idx="5817">
                  <c:v>581.9</c:v>
                </c:pt>
                <c:pt idx="5818">
                  <c:v>582</c:v>
                </c:pt>
                <c:pt idx="5819">
                  <c:v>582.1</c:v>
                </c:pt>
                <c:pt idx="5820">
                  <c:v>582.20000000000005</c:v>
                </c:pt>
                <c:pt idx="5821">
                  <c:v>582.29999999999995</c:v>
                </c:pt>
                <c:pt idx="5822">
                  <c:v>582.4</c:v>
                </c:pt>
                <c:pt idx="5823">
                  <c:v>582.5</c:v>
                </c:pt>
                <c:pt idx="5824">
                  <c:v>582.6</c:v>
                </c:pt>
                <c:pt idx="5825">
                  <c:v>582.70000000000005</c:v>
                </c:pt>
                <c:pt idx="5826">
                  <c:v>582.79999999999995</c:v>
                </c:pt>
                <c:pt idx="5827">
                  <c:v>582.9</c:v>
                </c:pt>
                <c:pt idx="5828">
                  <c:v>583</c:v>
                </c:pt>
                <c:pt idx="5829">
                  <c:v>583.1</c:v>
                </c:pt>
                <c:pt idx="5830">
                  <c:v>583.20000000000005</c:v>
                </c:pt>
                <c:pt idx="5831">
                  <c:v>583.29999999999995</c:v>
                </c:pt>
                <c:pt idx="5832">
                  <c:v>583.4</c:v>
                </c:pt>
                <c:pt idx="5833">
                  <c:v>583.5</c:v>
                </c:pt>
                <c:pt idx="5834">
                  <c:v>583.6</c:v>
                </c:pt>
                <c:pt idx="5835">
                  <c:v>583.70000000000005</c:v>
                </c:pt>
                <c:pt idx="5836">
                  <c:v>583.79999999999995</c:v>
                </c:pt>
                <c:pt idx="5837">
                  <c:v>583.9</c:v>
                </c:pt>
                <c:pt idx="5838">
                  <c:v>584</c:v>
                </c:pt>
                <c:pt idx="5839">
                  <c:v>584.1</c:v>
                </c:pt>
                <c:pt idx="5840">
                  <c:v>584.20000000000005</c:v>
                </c:pt>
                <c:pt idx="5841">
                  <c:v>584.29999999999995</c:v>
                </c:pt>
                <c:pt idx="5842">
                  <c:v>584.4</c:v>
                </c:pt>
                <c:pt idx="5843">
                  <c:v>584.5</c:v>
                </c:pt>
                <c:pt idx="5844">
                  <c:v>584.6</c:v>
                </c:pt>
                <c:pt idx="5845">
                  <c:v>584.70000000000005</c:v>
                </c:pt>
                <c:pt idx="5846">
                  <c:v>584.79999999999995</c:v>
                </c:pt>
                <c:pt idx="5847">
                  <c:v>584.9</c:v>
                </c:pt>
                <c:pt idx="5848">
                  <c:v>585</c:v>
                </c:pt>
                <c:pt idx="5849">
                  <c:v>585.1</c:v>
                </c:pt>
                <c:pt idx="5850">
                  <c:v>585.20000000000005</c:v>
                </c:pt>
                <c:pt idx="5851">
                  <c:v>585.29999999999995</c:v>
                </c:pt>
                <c:pt idx="5852">
                  <c:v>585.4</c:v>
                </c:pt>
                <c:pt idx="5853">
                  <c:v>585.5</c:v>
                </c:pt>
                <c:pt idx="5854">
                  <c:v>585.6</c:v>
                </c:pt>
                <c:pt idx="5855">
                  <c:v>585.70000000000005</c:v>
                </c:pt>
                <c:pt idx="5856">
                  <c:v>585.79999999999995</c:v>
                </c:pt>
                <c:pt idx="5857">
                  <c:v>585.9</c:v>
                </c:pt>
                <c:pt idx="5858">
                  <c:v>586</c:v>
                </c:pt>
                <c:pt idx="5859">
                  <c:v>586.1</c:v>
                </c:pt>
                <c:pt idx="5860">
                  <c:v>586.20000000000005</c:v>
                </c:pt>
                <c:pt idx="5861">
                  <c:v>586.29999999999995</c:v>
                </c:pt>
                <c:pt idx="5862">
                  <c:v>586.4</c:v>
                </c:pt>
                <c:pt idx="5863">
                  <c:v>586.5</c:v>
                </c:pt>
                <c:pt idx="5864">
                  <c:v>586.6</c:v>
                </c:pt>
                <c:pt idx="5865">
                  <c:v>586.70000000000005</c:v>
                </c:pt>
                <c:pt idx="5866">
                  <c:v>586.79999999999995</c:v>
                </c:pt>
                <c:pt idx="5867">
                  <c:v>586.9</c:v>
                </c:pt>
                <c:pt idx="5868">
                  <c:v>587</c:v>
                </c:pt>
                <c:pt idx="5869">
                  <c:v>587.1</c:v>
                </c:pt>
                <c:pt idx="5870">
                  <c:v>587.20000000000005</c:v>
                </c:pt>
                <c:pt idx="5871">
                  <c:v>587.29999999999995</c:v>
                </c:pt>
                <c:pt idx="5872">
                  <c:v>587.4</c:v>
                </c:pt>
                <c:pt idx="5873">
                  <c:v>587.5</c:v>
                </c:pt>
                <c:pt idx="5874">
                  <c:v>587.6</c:v>
                </c:pt>
                <c:pt idx="5875">
                  <c:v>587.70000000000005</c:v>
                </c:pt>
                <c:pt idx="5876">
                  <c:v>587.79999999999995</c:v>
                </c:pt>
                <c:pt idx="5877">
                  <c:v>587.9</c:v>
                </c:pt>
                <c:pt idx="5878">
                  <c:v>588</c:v>
                </c:pt>
                <c:pt idx="5879">
                  <c:v>588.1</c:v>
                </c:pt>
                <c:pt idx="5880">
                  <c:v>588.20000000000005</c:v>
                </c:pt>
                <c:pt idx="5881">
                  <c:v>588.29999999999995</c:v>
                </c:pt>
                <c:pt idx="5882">
                  <c:v>588.4</c:v>
                </c:pt>
                <c:pt idx="5883">
                  <c:v>588.5</c:v>
                </c:pt>
                <c:pt idx="5884">
                  <c:v>588.6</c:v>
                </c:pt>
                <c:pt idx="5885">
                  <c:v>588.70000000000005</c:v>
                </c:pt>
                <c:pt idx="5886">
                  <c:v>588.79999999999995</c:v>
                </c:pt>
                <c:pt idx="5887">
                  <c:v>588.9</c:v>
                </c:pt>
                <c:pt idx="5888">
                  <c:v>589</c:v>
                </c:pt>
                <c:pt idx="5889">
                  <c:v>589.1</c:v>
                </c:pt>
                <c:pt idx="5890">
                  <c:v>589.20000000000005</c:v>
                </c:pt>
                <c:pt idx="5891">
                  <c:v>589.29999999999995</c:v>
                </c:pt>
                <c:pt idx="5892">
                  <c:v>589.4</c:v>
                </c:pt>
                <c:pt idx="5893">
                  <c:v>589.5</c:v>
                </c:pt>
                <c:pt idx="5894">
                  <c:v>589.6</c:v>
                </c:pt>
                <c:pt idx="5895">
                  <c:v>589.70000000000005</c:v>
                </c:pt>
                <c:pt idx="5896">
                  <c:v>589.79999999999995</c:v>
                </c:pt>
                <c:pt idx="5897">
                  <c:v>589.9</c:v>
                </c:pt>
                <c:pt idx="5898">
                  <c:v>590</c:v>
                </c:pt>
                <c:pt idx="5899">
                  <c:v>590.1</c:v>
                </c:pt>
                <c:pt idx="5900">
                  <c:v>590.20000000000005</c:v>
                </c:pt>
                <c:pt idx="5901">
                  <c:v>590.29999999999995</c:v>
                </c:pt>
                <c:pt idx="5902">
                  <c:v>590.4</c:v>
                </c:pt>
                <c:pt idx="5903">
                  <c:v>590.5</c:v>
                </c:pt>
                <c:pt idx="5904">
                  <c:v>590.6</c:v>
                </c:pt>
                <c:pt idx="5905">
                  <c:v>590.70000000000005</c:v>
                </c:pt>
                <c:pt idx="5906">
                  <c:v>590.79999999999995</c:v>
                </c:pt>
                <c:pt idx="5907">
                  <c:v>590.9</c:v>
                </c:pt>
                <c:pt idx="5908">
                  <c:v>591</c:v>
                </c:pt>
                <c:pt idx="5909">
                  <c:v>591.1</c:v>
                </c:pt>
                <c:pt idx="5910">
                  <c:v>591.20000000000005</c:v>
                </c:pt>
                <c:pt idx="5911">
                  <c:v>591.29999999999995</c:v>
                </c:pt>
                <c:pt idx="5912">
                  <c:v>591.4</c:v>
                </c:pt>
                <c:pt idx="5913">
                  <c:v>591.5</c:v>
                </c:pt>
                <c:pt idx="5914">
                  <c:v>591.6</c:v>
                </c:pt>
                <c:pt idx="5915">
                  <c:v>591.70000000000005</c:v>
                </c:pt>
                <c:pt idx="5916">
                  <c:v>591.79999999999995</c:v>
                </c:pt>
                <c:pt idx="5917">
                  <c:v>591.9</c:v>
                </c:pt>
                <c:pt idx="5918">
                  <c:v>592</c:v>
                </c:pt>
                <c:pt idx="5919">
                  <c:v>592.1</c:v>
                </c:pt>
                <c:pt idx="5920">
                  <c:v>592.20000000000005</c:v>
                </c:pt>
                <c:pt idx="5921">
                  <c:v>592.29999999999995</c:v>
                </c:pt>
                <c:pt idx="5922">
                  <c:v>592.4</c:v>
                </c:pt>
                <c:pt idx="5923">
                  <c:v>592.5</c:v>
                </c:pt>
                <c:pt idx="5924">
                  <c:v>592.6</c:v>
                </c:pt>
                <c:pt idx="5925">
                  <c:v>592.70000000000005</c:v>
                </c:pt>
                <c:pt idx="5926">
                  <c:v>592.79999999999995</c:v>
                </c:pt>
                <c:pt idx="5927">
                  <c:v>592.9</c:v>
                </c:pt>
                <c:pt idx="5928">
                  <c:v>593</c:v>
                </c:pt>
                <c:pt idx="5929">
                  <c:v>593.1</c:v>
                </c:pt>
                <c:pt idx="5930">
                  <c:v>593.20000000000005</c:v>
                </c:pt>
                <c:pt idx="5931">
                  <c:v>593.29999999999995</c:v>
                </c:pt>
                <c:pt idx="5932">
                  <c:v>593.4</c:v>
                </c:pt>
                <c:pt idx="5933">
                  <c:v>593.5</c:v>
                </c:pt>
                <c:pt idx="5934">
                  <c:v>593.6</c:v>
                </c:pt>
                <c:pt idx="5935">
                  <c:v>593.70000000000005</c:v>
                </c:pt>
                <c:pt idx="5936">
                  <c:v>593.79999999999995</c:v>
                </c:pt>
                <c:pt idx="5937">
                  <c:v>593.9</c:v>
                </c:pt>
                <c:pt idx="5938">
                  <c:v>594</c:v>
                </c:pt>
                <c:pt idx="5939">
                  <c:v>594.1</c:v>
                </c:pt>
                <c:pt idx="5940">
                  <c:v>594.20000000000005</c:v>
                </c:pt>
                <c:pt idx="5941">
                  <c:v>594.29999999999995</c:v>
                </c:pt>
                <c:pt idx="5942">
                  <c:v>594.4</c:v>
                </c:pt>
                <c:pt idx="5943">
                  <c:v>594.5</c:v>
                </c:pt>
                <c:pt idx="5944">
                  <c:v>594.6</c:v>
                </c:pt>
                <c:pt idx="5945">
                  <c:v>594.70000000000005</c:v>
                </c:pt>
                <c:pt idx="5946">
                  <c:v>594.79999999999995</c:v>
                </c:pt>
                <c:pt idx="5947">
                  <c:v>594.9</c:v>
                </c:pt>
                <c:pt idx="5948">
                  <c:v>595</c:v>
                </c:pt>
                <c:pt idx="5949">
                  <c:v>595.1</c:v>
                </c:pt>
                <c:pt idx="5950">
                  <c:v>595.20000000000005</c:v>
                </c:pt>
                <c:pt idx="5951">
                  <c:v>595.29999999999995</c:v>
                </c:pt>
                <c:pt idx="5952">
                  <c:v>595.4</c:v>
                </c:pt>
                <c:pt idx="5953">
                  <c:v>595.5</c:v>
                </c:pt>
                <c:pt idx="5954">
                  <c:v>595.6</c:v>
                </c:pt>
                <c:pt idx="5955">
                  <c:v>595.70000000000005</c:v>
                </c:pt>
                <c:pt idx="5956">
                  <c:v>595.79999999999995</c:v>
                </c:pt>
                <c:pt idx="5957">
                  <c:v>595.9</c:v>
                </c:pt>
                <c:pt idx="5958">
                  <c:v>596</c:v>
                </c:pt>
                <c:pt idx="5959">
                  <c:v>596.1</c:v>
                </c:pt>
                <c:pt idx="5960">
                  <c:v>596.20000000000005</c:v>
                </c:pt>
                <c:pt idx="5961">
                  <c:v>596.29999999999995</c:v>
                </c:pt>
                <c:pt idx="5962">
                  <c:v>596.4</c:v>
                </c:pt>
                <c:pt idx="5963">
                  <c:v>596.5</c:v>
                </c:pt>
                <c:pt idx="5964">
                  <c:v>596.6</c:v>
                </c:pt>
                <c:pt idx="5965">
                  <c:v>596.70000000000005</c:v>
                </c:pt>
                <c:pt idx="5966">
                  <c:v>596.79999999999995</c:v>
                </c:pt>
                <c:pt idx="5967">
                  <c:v>596.9</c:v>
                </c:pt>
                <c:pt idx="5968">
                  <c:v>597</c:v>
                </c:pt>
                <c:pt idx="5969">
                  <c:v>597.1</c:v>
                </c:pt>
                <c:pt idx="5970">
                  <c:v>597.20000000000005</c:v>
                </c:pt>
                <c:pt idx="5971">
                  <c:v>597.29999999999995</c:v>
                </c:pt>
                <c:pt idx="5972">
                  <c:v>597.4</c:v>
                </c:pt>
                <c:pt idx="5973">
                  <c:v>597.5</c:v>
                </c:pt>
                <c:pt idx="5974">
                  <c:v>597.6</c:v>
                </c:pt>
                <c:pt idx="5975">
                  <c:v>597.70000000000005</c:v>
                </c:pt>
                <c:pt idx="5976">
                  <c:v>597.79999999999995</c:v>
                </c:pt>
                <c:pt idx="5977">
                  <c:v>597.9</c:v>
                </c:pt>
                <c:pt idx="5978">
                  <c:v>598</c:v>
                </c:pt>
                <c:pt idx="5979">
                  <c:v>598.1</c:v>
                </c:pt>
                <c:pt idx="5980">
                  <c:v>598.20000000000005</c:v>
                </c:pt>
                <c:pt idx="5981">
                  <c:v>598.29999999999995</c:v>
                </c:pt>
                <c:pt idx="5982">
                  <c:v>598.4</c:v>
                </c:pt>
                <c:pt idx="5983">
                  <c:v>598.5</c:v>
                </c:pt>
                <c:pt idx="5984">
                  <c:v>598.6</c:v>
                </c:pt>
                <c:pt idx="5985">
                  <c:v>598.70000000000005</c:v>
                </c:pt>
                <c:pt idx="5986">
                  <c:v>598.79999999999995</c:v>
                </c:pt>
                <c:pt idx="5987">
                  <c:v>598.9</c:v>
                </c:pt>
                <c:pt idx="5988">
                  <c:v>599</c:v>
                </c:pt>
                <c:pt idx="5989">
                  <c:v>599.1</c:v>
                </c:pt>
                <c:pt idx="5990">
                  <c:v>599.20000000000005</c:v>
                </c:pt>
                <c:pt idx="5991">
                  <c:v>599.29999999999995</c:v>
                </c:pt>
                <c:pt idx="5992">
                  <c:v>599.4</c:v>
                </c:pt>
                <c:pt idx="5993">
                  <c:v>599.5</c:v>
                </c:pt>
                <c:pt idx="5994">
                  <c:v>599.6</c:v>
                </c:pt>
                <c:pt idx="5995">
                  <c:v>599.70000000000005</c:v>
                </c:pt>
                <c:pt idx="5996">
                  <c:v>599.79999999999995</c:v>
                </c:pt>
                <c:pt idx="5997">
                  <c:v>599.9</c:v>
                </c:pt>
                <c:pt idx="5998">
                  <c:v>600</c:v>
                </c:pt>
                <c:pt idx="5999">
                  <c:v>600.1</c:v>
                </c:pt>
                <c:pt idx="6000">
                  <c:v>600.20000000000005</c:v>
                </c:pt>
                <c:pt idx="6001">
                  <c:v>600.29999999999995</c:v>
                </c:pt>
                <c:pt idx="6002">
                  <c:v>600.4</c:v>
                </c:pt>
                <c:pt idx="6003">
                  <c:v>600.5</c:v>
                </c:pt>
                <c:pt idx="6004">
                  <c:v>600.6</c:v>
                </c:pt>
                <c:pt idx="6005">
                  <c:v>600.70000000000005</c:v>
                </c:pt>
                <c:pt idx="6006">
                  <c:v>600.79999999999995</c:v>
                </c:pt>
                <c:pt idx="6007">
                  <c:v>600.9</c:v>
                </c:pt>
                <c:pt idx="6008">
                  <c:v>601</c:v>
                </c:pt>
                <c:pt idx="6009">
                  <c:v>601.1</c:v>
                </c:pt>
                <c:pt idx="6010">
                  <c:v>601.20000000000005</c:v>
                </c:pt>
                <c:pt idx="6011">
                  <c:v>601.29999999999995</c:v>
                </c:pt>
                <c:pt idx="6012">
                  <c:v>601.4</c:v>
                </c:pt>
                <c:pt idx="6013">
                  <c:v>601.5</c:v>
                </c:pt>
                <c:pt idx="6014">
                  <c:v>601.6</c:v>
                </c:pt>
                <c:pt idx="6015">
                  <c:v>601.70000000000005</c:v>
                </c:pt>
                <c:pt idx="6016">
                  <c:v>601.79999999999995</c:v>
                </c:pt>
                <c:pt idx="6017">
                  <c:v>601.9</c:v>
                </c:pt>
                <c:pt idx="6018">
                  <c:v>602</c:v>
                </c:pt>
                <c:pt idx="6019">
                  <c:v>602.1</c:v>
                </c:pt>
                <c:pt idx="6020">
                  <c:v>602.20000000000005</c:v>
                </c:pt>
                <c:pt idx="6021">
                  <c:v>602.29999999999995</c:v>
                </c:pt>
                <c:pt idx="6022">
                  <c:v>602.4</c:v>
                </c:pt>
                <c:pt idx="6023">
                  <c:v>602.5</c:v>
                </c:pt>
                <c:pt idx="6024">
                  <c:v>602.6</c:v>
                </c:pt>
                <c:pt idx="6025">
                  <c:v>602.70000000000005</c:v>
                </c:pt>
                <c:pt idx="6026">
                  <c:v>602.79999999999995</c:v>
                </c:pt>
                <c:pt idx="6027">
                  <c:v>602.9</c:v>
                </c:pt>
                <c:pt idx="6028">
                  <c:v>603</c:v>
                </c:pt>
                <c:pt idx="6029">
                  <c:v>603.1</c:v>
                </c:pt>
                <c:pt idx="6030">
                  <c:v>603.20000000000005</c:v>
                </c:pt>
                <c:pt idx="6031">
                  <c:v>603.29999999999995</c:v>
                </c:pt>
                <c:pt idx="6032">
                  <c:v>603.4</c:v>
                </c:pt>
                <c:pt idx="6033">
                  <c:v>603.5</c:v>
                </c:pt>
                <c:pt idx="6034">
                  <c:v>603.6</c:v>
                </c:pt>
                <c:pt idx="6035">
                  <c:v>603.70000000000005</c:v>
                </c:pt>
                <c:pt idx="6036">
                  <c:v>603.79999999999995</c:v>
                </c:pt>
                <c:pt idx="6037">
                  <c:v>603.9</c:v>
                </c:pt>
                <c:pt idx="6038">
                  <c:v>604</c:v>
                </c:pt>
                <c:pt idx="6039">
                  <c:v>604.1</c:v>
                </c:pt>
                <c:pt idx="6040">
                  <c:v>604.20000000000005</c:v>
                </c:pt>
                <c:pt idx="6041">
                  <c:v>604.29999999999995</c:v>
                </c:pt>
                <c:pt idx="6042">
                  <c:v>604.4</c:v>
                </c:pt>
                <c:pt idx="6043">
                  <c:v>604.5</c:v>
                </c:pt>
                <c:pt idx="6044">
                  <c:v>604.6</c:v>
                </c:pt>
                <c:pt idx="6045">
                  <c:v>604.70000000000005</c:v>
                </c:pt>
                <c:pt idx="6046">
                  <c:v>604.79999999999995</c:v>
                </c:pt>
                <c:pt idx="6047">
                  <c:v>604.9</c:v>
                </c:pt>
                <c:pt idx="6048">
                  <c:v>605</c:v>
                </c:pt>
                <c:pt idx="6049">
                  <c:v>605.1</c:v>
                </c:pt>
                <c:pt idx="6050">
                  <c:v>605.20000000000005</c:v>
                </c:pt>
                <c:pt idx="6051">
                  <c:v>605.29999999999995</c:v>
                </c:pt>
                <c:pt idx="6052">
                  <c:v>605.4</c:v>
                </c:pt>
                <c:pt idx="6053">
                  <c:v>605.5</c:v>
                </c:pt>
                <c:pt idx="6054">
                  <c:v>605.6</c:v>
                </c:pt>
                <c:pt idx="6055">
                  <c:v>605.70000000000005</c:v>
                </c:pt>
                <c:pt idx="6056">
                  <c:v>605.79999999999995</c:v>
                </c:pt>
                <c:pt idx="6057">
                  <c:v>605.9</c:v>
                </c:pt>
                <c:pt idx="6058">
                  <c:v>606</c:v>
                </c:pt>
                <c:pt idx="6059">
                  <c:v>606.1</c:v>
                </c:pt>
                <c:pt idx="6060">
                  <c:v>606.20000000000005</c:v>
                </c:pt>
                <c:pt idx="6061">
                  <c:v>606.29999999999995</c:v>
                </c:pt>
                <c:pt idx="6062">
                  <c:v>606.4</c:v>
                </c:pt>
                <c:pt idx="6063">
                  <c:v>606.5</c:v>
                </c:pt>
                <c:pt idx="6064">
                  <c:v>606.6</c:v>
                </c:pt>
                <c:pt idx="6065">
                  <c:v>606.70000000000005</c:v>
                </c:pt>
                <c:pt idx="6066">
                  <c:v>606.79999999999995</c:v>
                </c:pt>
                <c:pt idx="6067">
                  <c:v>606.9</c:v>
                </c:pt>
                <c:pt idx="6068">
                  <c:v>607</c:v>
                </c:pt>
                <c:pt idx="6069">
                  <c:v>607.1</c:v>
                </c:pt>
                <c:pt idx="6070">
                  <c:v>607.20000000000005</c:v>
                </c:pt>
                <c:pt idx="6071">
                  <c:v>607.29999999999995</c:v>
                </c:pt>
                <c:pt idx="6072">
                  <c:v>607.4</c:v>
                </c:pt>
                <c:pt idx="6073">
                  <c:v>607.5</c:v>
                </c:pt>
                <c:pt idx="6074">
                  <c:v>607.6</c:v>
                </c:pt>
                <c:pt idx="6075">
                  <c:v>607.70000000000005</c:v>
                </c:pt>
                <c:pt idx="6076">
                  <c:v>607.79999999999995</c:v>
                </c:pt>
                <c:pt idx="6077">
                  <c:v>607.9</c:v>
                </c:pt>
                <c:pt idx="6078">
                  <c:v>608</c:v>
                </c:pt>
                <c:pt idx="6079">
                  <c:v>608.1</c:v>
                </c:pt>
                <c:pt idx="6080">
                  <c:v>608.20000000000005</c:v>
                </c:pt>
                <c:pt idx="6081">
                  <c:v>608.29999999999995</c:v>
                </c:pt>
                <c:pt idx="6082">
                  <c:v>608.4</c:v>
                </c:pt>
                <c:pt idx="6083">
                  <c:v>608.5</c:v>
                </c:pt>
                <c:pt idx="6084">
                  <c:v>608.6</c:v>
                </c:pt>
                <c:pt idx="6085">
                  <c:v>608.70000000000005</c:v>
                </c:pt>
                <c:pt idx="6086">
                  <c:v>608.79999999999995</c:v>
                </c:pt>
                <c:pt idx="6087">
                  <c:v>608.9</c:v>
                </c:pt>
                <c:pt idx="6088">
                  <c:v>609</c:v>
                </c:pt>
                <c:pt idx="6089">
                  <c:v>609.1</c:v>
                </c:pt>
                <c:pt idx="6090">
                  <c:v>609.20000000000005</c:v>
                </c:pt>
                <c:pt idx="6091">
                  <c:v>609.29999999999995</c:v>
                </c:pt>
                <c:pt idx="6092">
                  <c:v>609.4</c:v>
                </c:pt>
                <c:pt idx="6093">
                  <c:v>609.5</c:v>
                </c:pt>
                <c:pt idx="6094">
                  <c:v>609.6</c:v>
                </c:pt>
                <c:pt idx="6095">
                  <c:v>609.70000000000005</c:v>
                </c:pt>
                <c:pt idx="6096">
                  <c:v>609.79999999999995</c:v>
                </c:pt>
                <c:pt idx="6097">
                  <c:v>609.9</c:v>
                </c:pt>
                <c:pt idx="6098">
                  <c:v>610</c:v>
                </c:pt>
                <c:pt idx="6099">
                  <c:v>610.1</c:v>
                </c:pt>
                <c:pt idx="6100">
                  <c:v>610.20000000000005</c:v>
                </c:pt>
                <c:pt idx="6101">
                  <c:v>610.29999999999995</c:v>
                </c:pt>
                <c:pt idx="6102">
                  <c:v>610.4</c:v>
                </c:pt>
                <c:pt idx="6103">
                  <c:v>610.5</c:v>
                </c:pt>
                <c:pt idx="6104">
                  <c:v>610.6</c:v>
                </c:pt>
                <c:pt idx="6105">
                  <c:v>610.70000000000005</c:v>
                </c:pt>
                <c:pt idx="6106">
                  <c:v>610.79999999999995</c:v>
                </c:pt>
                <c:pt idx="6107">
                  <c:v>610.9</c:v>
                </c:pt>
                <c:pt idx="6108">
                  <c:v>611</c:v>
                </c:pt>
                <c:pt idx="6109">
                  <c:v>611.1</c:v>
                </c:pt>
                <c:pt idx="6110">
                  <c:v>611.20000000000005</c:v>
                </c:pt>
                <c:pt idx="6111">
                  <c:v>611.29999999999995</c:v>
                </c:pt>
                <c:pt idx="6112">
                  <c:v>611.4</c:v>
                </c:pt>
                <c:pt idx="6113">
                  <c:v>611.5</c:v>
                </c:pt>
                <c:pt idx="6114">
                  <c:v>611.6</c:v>
                </c:pt>
                <c:pt idx="6115">
                  <c:v>611.70000000000005</c:v>
                </c:pt>
                <c:pt idx="6116">
                  <c:v>611.79999999999995</c:v>
                </c:pt>
                <c:pt idx="6117">
                  <c:v>611.9</c:v>
                </c:pt>
                <c:pt idx="6118">
                  <c:v>612</c:v>
                </c:pt>
                <c:pt idx="6119">
                  <c:v>612.1</c:v>
                </c:pt>
                <c:pt idx="6120">
                  <c:v>612.20000000000005</c:v>
                </c:pt>
                <c:pt idx="6121">
                  <c:v>612.29999999999995</c:v>
                </c:pt>
                <c:pt idx="6122">
                  <c:v>612.4</c:v>
                </c:pt>
                <c:pt idx="6123">
                  <c:v>612.5</c:v>
                </c:pt>
                <c:pt idx="6124">
                  <c:v>612.6</c:v>
                </c:pt>
                <c:pt idx="6125">
                  <c:v>612.70000000000005</c:v>
                </c:pt>
                <c:pt idx="6126">
                  <c:v>612.79999999999995</c:v>
                </c:pt>
                <c:pt idx="6127">
                  <c:v>612.9</c:v>
                </c:pt>
                <c:pt idx="6128">
                  <c:v>613</c:v>
                </c:pt>
                <c:pt idx="6129">
                  <c:v>613.1</c:v>
                </c:pt>
                <c:pt idx="6130">
                  <c:v>613.20000000000005</c:v>
                </c:pt>
                <c:pt idx="6131">
                  <c:v>613.29999999999995</c:v>
                </c:pt>
                <c:pt idx="6132">
                  <c:v>613.4</c:v>
                </c:pt>
                <c:pt idx="6133">
                  <c:v>613.5</c:v>
                </c:pt>
                <c:pt idx="6134">
                  <c:v>613.6</c:v>
                </c:pt>
                <c:pt idx="6135">
                  <c:v>613.70000000000005</c:v>
                </c:pt>
                <c:pt idx="6136">
                  <c:v>613.79999999999995</c:v>
                </c:pt>
                <c:pt idx="6137">
                  <c:v>613.9</c:v>
                </c:pt>
                <c:pt idx="6138">
                  <c:v>614</c:v>
                </c:pt>
                <c:pt idx="6139">
                  <c:v>614.1</c:v>
                </c:pt>
                <c:pt idx="6140">
                  <c:v>614.20000000000005</c:v>
                </c:pt>
                <c:pt idx="6141">
                  <c:v>614.29999999999995</c:v>
                </c:pt>
                <c:pt idx="6142">
                  <c:v>614.4</c:v>
                </c:pt>
                <c:pt idx="6143">
                  <c:v>614.5</c:v>
                </c:pt>
                <c:pt idx="6144">
                  <c:v>614.6</c:v>
                </c:pt>
                <c:pt idx="6145">
                  <c:v>614.70000000000005</c:v>
                </c:pt>
                <c:pt idx="6146">
                  <c:v>614.79999999999995</c:v>
                </c:pt>
                <c:pt idx="6147">
                  <c:v>614.9</c:v>
                </c:pt>
                <c:pt idx="6148">
                  <c:v>615</c:v>
                </c:pt>
                <c:pt idx="6149">
                  <c:v>615.1</c:v>
                </c:pt>
                <c:pt idx="6150">
                  <c:v>615.20000000000005</c:v>
                </c:pt>
                <c:pt idx="6151">
                  <c:v>615.29999999999995</c:v>
                </c:pt>
                <c:pt idx="6152">
                  <c:v>615.4</c:v>
                </c:pt>
                <c:pt idx="6153">
                  <c:v>615.5</c:v>
                </c:pt>
                <c:pt idx="6154">
                  <c:v>615.6</c:v>
                </c:pt>
                <c:pt idx="6155">
                  <c:v>615.70000000000005</c:v>
                </c:pt>
                <c:pt idx="6156">
                  <c:v>615.79999999999995</c:v>
                </c:pt>
                <c:pt idx="6157">
                  <c:v>615.9</c:v>
                </c:pt>
                <c:pt idx="6158">
                  <c:v>616</c:v>
                </c:pt>
                <c:pt idx="6159">
                  <c:v>616.1</c:v>
                </c:pt>
                <c:pt idx="6160">
                  <c:v>616.20000000000005</c:v>
                </c:pt>
                <c:pt idx="6161">
                  <c:v>616.29999999999995</c:v>
                </c:pt>
                <c:pt idx="6162">
                  <c:v>616.4</c:v>
                </c:pt>
                <c:pt idx="6163">
                  <c:v>616.5</c:v>
                </c:pt>
                <c:pt idx="6164">
                  <c:v>616.6</c:v>
                </c:pt>
                <c:pt idx="6165">
                  <c:v>616.70000000000005</c:v>
                </c:pt>
                <c:pt idx="6166">
                  <c:v>616.79999999999995</c:v>
                </c:pt>
                <c:pt idx="6167">
                  <c:v>616.9</c:v>
                </c:pt>
                <c:pt idx="6168">
                  <c:v>617</c:v>
                </c:pt>
                <c:pt idx="6169">
                  <c:v>617.1</c:v>
                </c:pt>
                <c:pt idx="6170">
                  <c:v>617.20000000000005</c:v>
                </c:pt>
                <c:pt idx="6171">
                  <c:v>617.29999999999995</c:v>
                </c:pt>
                <c:pt idx="6172">
                  <c:v>617.4</c:v>
                </c:pt>
                <c:pt idx="6173">
                  <c:v>617.5</c:v>
                </c:pt>
                <c:pt idx="6174">
                  <c:v>617.6</c:v>
                </c:pt>
                <c:pt idx="6175">
                  <c:v>617.70000000000005</c:v>
                </c:pt>
                <c:pt idx="6176">
                  <c:v>617.79999999999995</c:v>
                </c:pt>
                <c:pt idx="6177">
                  <c:v>617.9</c:v>
                </c:pt>
                <c:pt idx="6178">
                  <c:v>618</c:v>
                </c:pt>
                <c:pt idx="6179">
                  <c:v>618.1</c:v>
                </c:pt>
                <c:pt idx="6180">
                  <c:v>618.20000000000005</c:v>
                </c:pt>
                <c:pt idx="6181">
                  <c:v>618.29999999999995</c:v>
                </c:pt>
                <c:pt idx="6182">
                  <c:v>618.4</c:v>
                </c:pt>
                <c:pt idx="6183">
                  <c:v>618.5</c:v>
                </c:pt>
                <c:pt idx="6184">
                  <c:v>618.6</c:v>
                </c:pt>
                <c:pt idx="6185">
                  <c:v>618.70000000000005</c:v>
                </c:pt>
                <c:pt idx="6186">
                  <c:v>618.79999999999995</c:v>
                </c:pt>
                <c:pt idx="6187">
                  <c:v>618.9</c:v>
                </c:pt>
                <c:pt idx="6188">
                  <c:v>619</c:v>
                </c:pt>
                <c:pt idx="6189">
                  <c:v>619.1</c:v>
                </c:pt>
                <c:pt idx="6190">
                  <c:v>619.20000000000005</c:v>
                </c:pt>
                <c:pt idx="6191">
                  <c:v>619.29999999999995</c:v>
                </c:pt>
                <c:pt idx="6192">
                  <c:v>619.4</c:v>
                </c:pt>
                <c:pt idx="6193">
                  <c:v>619.5</c:v>
                </c:pt>
                <c:pt idx="6194">
                  <c:v>619.6</c:v>
                </c:pt>
                <c:pt idx="6195">
                  <c:v>619.70000000000005</c:v>
                </c:pt>
                <c:pt idx="6196">
                  <c:v>619.79999999999995</c:v>
                </c:pt>
                <c:pt idx="6197">
                  <c:v>619.9</c:v>
                </c:pt>
                <c:pt idx="6198">
                  <c:v>620</c:v>
                </c:pt>
                <c:pt idx="6199">
                  <c:v>620.1</c:v>
                </c:pt>
                <c:pt idx="6200">
                  <c:v>620.20000000000005</c:v>
                </c:pt>
                <c:pt idx="6201">
                  <c:v>620.29999999999995</c:v>
                </c:pt>
                <c:pt idx="6202">
                  <c:v>620.4</c:v>
                </c:pt>
                <c:pt idx="6203">
                  <c:v>620.5</c:v>
                </c:pt>
                <c:pt idx="6204">
                  <c:v>620.6</c:v>
                </c:pt>
                <c:pt idx="6205">
                  <c:v>620.70000000000005</c:v>
                </c:pt>
                <c:pt idx="6206">
                  <c:v>620.79999999999995</c:v>
                </c:pt>
                <c:pt idx="6207">
                  <c:v>620.9</c:v>
                </c:pt>
                <c:pt idx="6208">
                  <c:v>621</c:v>
                </c:pt>
                <c:pt idx="6209">
                  <c:v>621.1</c:v>
                </c:pt>
                <c:pt idx="6210">
                  <c:v>621.20000000000005</c:v>
                </c:pt>
                <c:pt idx="6211">
                  <c:v>621.29999999999995</c:v>
                </c:pt>
                <c:pt idx="6212">
                  <c:v>621.4</c:v>
                </c:pt>
                <c:pt idx="6213">
                  <c:v>621.5</c:v>
                </c:pt>
                <c:pt idx="6214">
                  <c:v>621.6</c:v>
                </c:pt>
                <c:pt idx="6215">
                  <c:v>621.70000000000005</c:v>
                </c:pt>
                <c:pt idx="6216">
                  <c:v>621.79999999999995</c:v>
                </c:pt>
                <c:pt idx="6217">
                  <c:v>621.9</c:v>
                </c:pt>
                <c:pt idx="6218">
                  <c:v>622</c:v>
                </c:pt>
                <c:pt idx="6219">
                  <c:v>622.1</c:v>
                </c:pt>
                <c:pt idx="6220">
                  <c:v>622.20000000000005</c:v>
                </c:pt>
                <c:pt idx="6221">
                  <c:v>622.29999999999995</c:v>
                </c:pt>
                <c:pt idx="6222">
                  <c:v>622.4</c:v>
                </c:pt>
                <c:pt idx="6223">
                  <c:v>622.5</c:v>
                </c:pt>
                <c:pt idx="6224">
                  <c:v>622.6</c:v>
                </c:pt>
                <c:pt idx="6225">
                  <c:v>622.70000000000005</c:v>
                </c:pt>
                <c:pt idx="6226">
                  <c:v>622.79999999999995</c:v>
                </c:pt>
                <c:pt idx="6227">
                  <c:v>622.9</c:v>
                </c:pt>
                <c:pt idx="6228">
                  <c:v>623</c:v>
                </c:pt>
                <c:pt idx="6229">
                  <c:v>623.1</c:v>
                </c:pt>
                <c:pt idx="6230">
                  <c:v>623.20000000000005</c:v>
                </c:pt>
                <c:pt idx="6231">
                  <c:v>623.29999999999995</c:v>
                </c:pt>
                <c:pt idx="6232">
                  <c:v>623.4</c:v>
                </c:pt>
                <c:pt idx="6233">
                  <c:v>623.5</c:v>
                </c:pt>
                <c:pt idx="6234">
                  <c:v>623.6</c:v>
                </c:pt>
                <c:pt idx="6235">
                  <c:v>623.70000000000005</c:v>
                </c:pt>
                <c:pt idx="6236">
                  <c:v>623.79999999999995</c:v>
                </c:pt>
                <c:pt idx="6237">
                  <c:v>623.9</c:v>
                </c:pt>
                <c:pt idx="6238">
                  <c:v>624</c:v>
                </c:pt>
                <c:pt idx="6239">
                  <c:v>624.1</c:v>
                </c:pt>
                <c:pt idx="6240">
                  <c:v>624.20000000000005</c:v>
                </c:pt>
                <c:pt idx="6241">
                  <c:v>624.29999999999995</c:v>
                </c:pt>
                <c:pt idx="6242">
                  <c:v>624.4</c:v>
                </c:pt>
                <c:pt idx="6243">
                  <c:v>624.5</c:v>
                </c:pt>
                <c:pt idx="6244">
                  <c:v>624.6</c:v>
                </c:pt>
                <c:pt idx="6245">
                  <c:v>624.70000000000005</c:v>
                </c:pt>
                <c:pt idx="6246">
                  <c:v>624.79999999999995</c:v>
                </c:pt>
                <c:pt idx="6247">
                  <c:v>624.9</c:v>
                </c:pt>
                <c:pt idx="6248">
                  <c:v>625</c:v>
                </c:pt>
                <c:pt idx="6249">
                  <c:v>625.1</c:v>
                </c:pt>
                <c:pt idx="6250">
                  <c:v>625.20000000000005</c:v>
                </c:pt>
                <c:pt idx="6251">
                  <c:v>625.29999999999995</c:v>
                </c:pt>
                <c:pt idx="6252">
                  <c:v>625.4</c:v>
                </c:pt>
                <c:pt idx="6253">
                  <c:v>625.5</c:v>
                </c:pt>
                <c:pt idx="6254">
                  <c:v>625.6</c:v>
                </c:pt>
                <c:pt idx="6255">
                  <c:v>625.70000000000005</c:v>
                </c:pt>
                <c:pt idx="6256">
                  <c:v>625.79999999999995</c:v>
                </c:pt>
                <c:pt idx="6257">
                  <c:v>625.9</c:v>
                </c:pt>
                <c:pt idx="6258">
                  <c:v>626</c:v>
                </c:pt>
                <c:pt idx="6259">
                  <c:v>626.1</c:v>
                </c:pt>
                <c:pt idx="6260">
                  <c:v>626.20000000000005</c:v>
                </c:pt>
                <c:pt idx="6261">
                  <c:v>626.29999999999995</c:v>
                </c:pt>
                <c:pt idx="6262">
                  <c:v>626.4</c:v>
                </c:pt>
                <c:pt idx="6263">
                  <c:v>626.5</c:v>
                </c:pt>
                <c:pt idx="6264">
                  <c:v>626.6</c:v>
                </c:pt>
                <c:pt idx="6265">
                  <c:v>626.70000000000005</c:v>
                </c:pt>
                <c:pt idx="6266">
                  <c:v>626.79999999999995</c:v>
                </c:pt>
                <c:pt idx="6267">
                  <c:v>626.9</c:v>
                </c:pt>
                <c:pt idx="6268">
                  <c:v>627</c:v>
                </c:pt>
                <c:pt idx="6269">
                  <c:v>627.1</c:v>
                </c:pt>
                <c:pt idx="6270">
                  <c:v>627.20000000000005</c:v>
                </c:pt>
                <c:pt idx="6271">
                  <c:v>627.29999999999995</c:v>
                </c:pt>
                <c:pt idx="6272">
                  <c:v>627.4</c:v>
                </c:pt>
                <c:pt idx="6273">
                  <c:v>627.5</c:v>
                </c:pt>
                <c:pt idx="6274">
                  <c:v>627.6</c:v>
                </c:pt>
                <c:pt idx="6275">
                  <c:v>627.70000000000005</c:v>
                </c:pt>
                <c:pt idx="6276">
                  <c:v>627.79999999999995</c:v>
                </c:pt>
                <c:pt idx="6277">
                  <c:v>627.9</c:v>
                </c:pt>
                <c:pt idx="6278">
                  <c:v>628</c:v>
                </c:pt>
                <c:pt idx="6279">
                  <c:v>628.1</c:v>
                </c:pt>
                <c:pt idx="6280">
                  <c:v>628.20000000000005</c:v>
                </c:pt>
                <c:pt idx="6281">
                  <c:v>628.29999999999995</c:v>
                </c:pt>
                <c:pt idx="6282">
                  <c:v>628.4</c:v>
                </c:pt>
                <c:pt idx="6283">
                  <c:v>628.5</c:v>
                </c:pt>
                <c:pt idx="6284">
                  <c:v>628.6</c:v>
                </c:pt>
                <c:pt idx="6285">
                  <c:v>628.70000000000005</c:v>
                </c:pt>
                <c:pt idx="6286">
                  <c:v>628.79999999999995</c:v>
                </c:pt>
                <c:pt idx="6287">
                  <c:v>628.9</c:v>
                </c:pt>
                <c:pt idx="6288">
                  <c:v>629</c:v>
                </c:pt>
                <c:pt idx="6289">
                  <c:v>629.1</c:v>
                </c:pt>
                <c:pt idx="6290">
                  <c:v>629.20000000000005</c:v>
                </c:pt>
                <c:pt idx="6291">
                  <c:v>629.29999999999995</c:v>
                </c:pt>
                <c:pt idx="6292">
                  <c:v>629.4</c:v>
                </c:pt>
                <c:pt idx="6293">
                  <c:v>629.5</c:v>
                </c:pt>
                <c:pt idx="6294">
                  <c:v>629.6</c:v>
                </c:pt>
                <c:pt idx="6295">
                  <c:v>629.70000000000005</c:v>
                </c:pt>
                <c:pt idx="6296">
                  <c:v>629.79999999999995</c:v>
                </c:pt>
                <c:pt idx="6297">
                  <c:v>629.9</c:v>
                </c:pt>
                <c:pt idx="6298">
                  <c:v>630</c:v>
                </c:pt>
                <c:pt idx="6299">
                  <c:v>630.1</c:v>
                </c:pt>
                <c:pt idx="6300">
                  <c:v>630.20000000000005</c:v>
                </c:pt>
                <c:pt idx="6301">
                  <c:v>630.29999999999995</c:v>
                </c:pt>
                <c:pt idx="6302">
                  <c:v>630.4</c:v>
                </c:pt>
                <c:pt idx="6303">
                  <c:v>630.5</c:v>
                </c:pt>
                <c:pt idx="6304">
                  <c:v>630.6</c:v>
                </c:pt>
                <c:pt idx="6305">
                  <c:v>630.70000000000005</c:v>
                </c:pt>
                <c:pt idx="6306">
                  <c:v>630.79999999999995</c:v>
                </c:pt>
                <c:pt idx="6307">
                  <c:v>630.9</c:v>
                </c:pt>
                <c:pt idx="6308">
                  <c:v>631</c:v>
                </c:pt>
                <c:pt idx="6309">
                  <c:v>631.1</c:v>
                </c:pt>
                <c:pt idx="6310">
                  <c:v>631.20000000000005</c:v>
                </c:pt>
                <c:pt idx="6311">
                  <c:v>631.29999999999995</c:v>
                </c:pt>
                <c:pt idx="6312">
                  <c:v>631.4</c:v>
                </c:pt>
                <c:pt idx="6313">
                  <c:v>631.5</c:v>
                </c:pt>
                <c:pt idx="6314">
                  <c:v>631.6</c:v>
                </c:pt>
                <c:pt idx="6315">
                  <c:v>631.70000000000005</c:v>
                </c:pt>
                <c:pt idx="6316">
                  <c:v>631.79999999999995</c:v>
                </c:pt>
                <c:pt idx="6317">
                  <c:v>631.9</c:v>
                </c:pt>
                <c:pt idx="6318">
                  <c:v>632</c:v>
                </c:pt>
                <c:pt idx="6319">
                  <c:v>632.1</c:v>
                </c:pt>
                <c:pt idx="6320">
                  <c:v>632.20000000000005</c:v>
                </c:pt>
                <c:pt idx="6321">
                  <c:v>632.29999999999995</c:v>
                </c:pt>
                <c:pt idx="6322">
                  <c:v>632.4</c:v>
                </c:pt>
                <c:pt idx="6323">
                  <c:v>632.5</c:v>
                </c:pt>
                <c:pt idx="6324">
                  <c:v>632.6</c:v>
                </c:pt>
                <c:pt idx="6325">
                  <c:v>632.70000000000005</c:v>
                </c:pt>
                <c:pt idx="6326">
                  <c:v>632.79999999999995</c:v>
                </c:pt>
                <c:pt idx="6327">
                  <c:v>632.9</c:v>
                </c:pt>
                <c:pt idx="6328">
                  <c:v>633</c:v>
                </c:pt>
                <c:pt idx="6329">
                  <c:v>633.1</c:v>
                </c:pt>
                <c:pt idx="6330">
                  <c:v>633.20000000000005</c:v>
                </c:pt>
                <c:pt idx="6331">
                  <c:v>633.29999999999995</c:v>
                </c:pt>
                <c:pt idx="6332">
                  <c:v>633.4</c:v>
                </c:pt>
                <c:pt idx="6333">
                  <c:v>633.5</c:v>
                </c:pt>
                <c:pt idx="6334">
                  <c:v>633.6</c:v>
                </c:pt>
                <c:pt idx="6335">
                  <c:v>633.70000000000005</c:v>
                </c:pt>
                <c:pt idx="6336">
                  <c:v>633.79999999999995</c:v>
                </c:pt>
                <c:pt idx="6337">
                  <c:v>633.9</c:v>
                </c:pt>
                <c:pt idx="6338">
                  <c:v>634</c:v>
                </c:pt>
                <c:pt idx="6339">
                  <c:v>634.1</c:v>
                </c:pt>
                <c:pt idx="6340">
                  <c:v>634.20000000000005</c:v>
                </c:pt>
                <c:pt idx="6341">
                  <c:v>634.29999999999995</c:v>
                </c:pt>
                <c:pt idx="6342">
                  <c:v>634.4</c:v>
                </c:pt>
                <c:pt idx="6343">
                  <c:v>634.5</c:v>
                </c:pt>
                <c:pt idx="6344">
                  <c:v>634.6</c:v>
                </c:pt>
                <c:pt idx="6345">
                  <c:v>634.70000000000005</c:v>
                </c:pt>
                <c:pt idx="6346">
                  <c:v>634.79999999999995</c:v>
                </c:pt>
                <c:pt idx="6347">
                  <c:v>634.9</c:v>
                </c:pt>
                <c:pt idx="6348">
                  <c:v>635</c:v>
                </c:pt>
                <c:pt idx="6349">
                  <c:v>635.1</c:v>
                </c:pt>
                <c:pt idx="6350">
                  <c:v>635.20000000000005</c:v>
                </c:pt>
                <c:pt idx="6351">
                  <c:v>635.29999999999995</c:v>
                </c:pt>
                <c:pt idx="6352">
                  <c:v>635.4</c:v>
                </c:pt>
                <c:pt idx="6353">
                  <c:v>635.5</c:v>
                </c:pt>
                <c:pt idx="6354">
                  <c:v>635.6</c:v>
                </c:pt>
                <c:pt idx="6355">
                  <c:v>635.70000000000005</c:v>
                </c:pt>
                <c:pt idx="6356">
                  <c:v>635.79999999999995</c:v>
                </c:pt>
                <c:pt idx="6357">
                  <c:v>635.9</c:v>
                </c:pt>
                <c:pt idx="6358">
                  <c:v>636</c:v>
                </c:pt>
                <c:pt idx="6359">
                  <c:v>636.1</c:v>
                </c:pt>
                <c:pt idx="6360">
                  <c:v>636.20000000000005</c:v>
                </c:pt>
                <c:pt idx="6361">
                  <c:v>636.29999999999995</c:v>
                </c:pt>
                <c:pt idx="6362">
                  <c:v>636.4</c:v>
                </c:pt>
                <c:pt idx="6363">
                  <c:v>636.5</c:v>
                </c:pt>
                <c:pt idx="6364">
                  <c:v>636.6</c:v>
                </c:pt>
                <c:pt idx="6365">
                  <c:v>636.70000000000005</c:v>
                </c:pt>
                <c:pt idx="6366">
                  <c:v>636.79999999999995</c:v>
                </c:pt>
                <c:pt idx="6367">
                  <c:v>636.9</c:v>
                </c:pt>
                <c:pt idx="6368">
                  <c:v>637</c:v>
                </c:pt>
                <c:pt idx="6369">
                  <c:v>637.1</c:v>
                </c:pt>
                <c:pt idx="6370">
                  <c:v>637.20000000000005</c:v>
                </c:pt>
                <c:pt idx="6371">
                  <c:v>637.29999999999995</c:v>
                </c:pt>
                <c:pt idx="6372">
                  <c:v>637.4</c:v>
                </c:pt>
                <c:pt idx="6373">
                  <c:v>637.5</c:v>
                </c:pt>
                <c:pt idx="6374">
                  <c:v>637.6</c:v>
                </c:pt>
                <c:pt idx="6375">
                  <c:v>637.70000000000005</c:v>
                </c:pt>
                <c:pt idx="6376">
                  <c:v>637.79999999999995</c:v>
                </c:pt>
                <c:pt idx="6377">
                  <c:v>637.9</c:v>
                </c:pt>
                <c:pt idx="6378">
                  <c:v>638</c:v>
                </c:pt>
                <c:pt idx="6379">
                  <c:v>638.1</c:v>
                </c:pt>
                <c:pt idx="6380">
                  <c:v>638.20000000000005</c:v>
                </c:pt>
                <c:pt idx="6381">
                  <c:v>638.29999999999995</c:v>
                </c:pt>
                <c:pt idx="6382">
                  <c:v>638.4</c:v>
                </c:pt>
                <c:pt idx="6383">
                  <c:v>638.5</c:v>
                </c:pt>
                <c:pt idx="6384">
                  <c:v>638.6</c:v>
                </c:pt>
                <c:pt idx="6385">
                  <c:v>638.70000000000005</c:v>
                </c:pt>
                <c:pt idx="6386">
                  <c:v>638.79999999999995</c:v>
                </c:pt>
                <c:pt idx="6387">
                  <c:v>638.9</c:v>
                </c:pt>
                <c:pt idx="6388">
                  <c:v>639</c:v>
                </c:pt>
                <c:pt idx="6389">
                  <c:v>639.1</c:v>
                </c:pt>
                <c:pt idx="6390">
                  <c:v>639.20000000000005</c:v>
                </c:pt>
                <c:pt idx="6391">
                  <c:v>639.29999999999995</c:v>
                </c:pt>
                <c:pt idx="6392">
                  <c:v>639.4</c:v>
                </c:pt>
                <c:pt idx="6393">
                  <c:v>639.5</c:v>
                </c:pt>
                <c:pt idx="6394">
                  <c:v>639.6</c:v>
                </c:pt>
                <c:pt idx="6395">
                  <c:v>639.70000000000005</c:v>
                </c:pt>
                <c:pt idx="6396">
                  <c:v>639.79999999999995</c:v>
                </c:pt>
                <c:pt idx="6397">
                  <c:v>639.9</c:v>
                </c:pt>
                <c:pt idx="6398">
                  <c:v>640</c:v>
                </c:pt>
                <c:pt idx="6399">
                  <c:v>640.1</c:v>
                </c:pt>
                <c:pt idx="6400">
                  <c:v>640.20000000000005</c:v>
                </c:pt>
                <c:pt idx="6401">
                  <c:v>640.29999999999995</c:v>
                </c:pt>
                <c:pt idx="6402">
                  <c:v>640.4</c:v>
                </c:pt>
                <c:pt idx="6403">
                  <c:v>640.5</c:v>
                </c:pt>
                <c:pt idx="6404">
                  <c:v>640.6</c:v>
                </c:pt>
                <c:pt idx="6405">
                  <c:v>640.70000000000005</c:v>
                </c:pt>
                <c:pt idx="6406">
                  <c:v>640.79999999999995</c:v>
                </c:pt>
                <c:pt idx="6407">
                  <c:v>640.9</c:v>
                </c:pt>
                <c:pt idx="6408">
                  <c:v>641</c:v>
                </c:pt>
                <c:pt idx="6409">
                  <c:v>641.1</c:v>
                </c:pt>
                <c:pt idx="6410">
                  <c:v>641.20000000000005</c:v>
                </c:pt>
                <c:pt idx="6411">
                  <c:v>641.29999999999995</c:v>
                </c:pt>
                <c:pt idx="6412">
                  <c:v>641.4</c:v>
                </c:pt>
                <c:pt idx="6413">
                  <c:v>641.5</c:v>
                </c:pt>
                <c:pt idx="6414">
                  <c:v>641.6</c:v>
                </c:pt>
                <c:pt idx="6415">
                  <c:v>641.70000000000005</c:v>
                </c:pt>
                <c:pt idx="6416">
                  <c:v>641.79999999999995</c:v>
                </c:pt>
                <c:pt idx="6417">
                  <c:v>641.9</c:v>
                </c:pt>
                <c:pt idx="6418">
                  <c:v>642</c:v>
                </c:pt>
                <c:pt idx="6419">
                  <c:v>642.1</c:v>
                </c:pt>
                <c:pt idx="6420">
                  <c:v>642.20000000000005</c:v>
                </c:pt>
                <c:pt idx="6421">
                  <c:v>642.29999999999995</c:v>
                </c:pt>
                <c:pt idx="6422">
                  <c:v>642.4</c:v>
                </c:pt>
                <c:pt idx="6423">
                  <c:v>642.5</c:v>
                </c:pt>
                <c:pt idx="6424">
                  <c:v>642.6</c:v>
                </c:pt>
                <c:pt idx="6425">
                  <c:v>642.70000000000005</c:v>
                </c:pt>
                <c:pt idx="6426">
                  <c:v>642.79999999999995</c:v>
                </c:pt>
                <c:pt idx="6427">
                  <c:v>642.9</c:v>
                </c:pt>
                <c:pt idx="6428">
                  <c:v>643</c:v>
                </c:pt>
                <c:pt idx="6429">
                  <c:v>643.1</c:v>
                </c:pt>
                <c:pt idx="6430">
                  <c:v>643.20000000000005</c:v>
                </c:pt>
                <c:pt idx="6431">
                  <c:v>643.29999999999995</c:v>
                </c:pt>
                <c:pt idx="6432">
                  <c:v>643.4</c:v>
                </c:pt>
                <c:pt idx="6433">
                  <c:v>643.5</c:v>
                </c:pt>
                <c:pt idx="6434">
                  <c:v>643.6</c:v>
                </c:pt>
                <c:pt idx="6435">
                  <c:v>643.70000000000005</c:v>
                </c:pt>
                <c:pt idx="6436">
                  <c:v>643.79999999999995</c:v>
                </c:pt>
                <c:pt idx="6437">
                  <c:v>643.9</c:v>
                </c:pt>
                <c:pt idx="6438">
                  <c:v>644</c:v>
                </c:pt>
                <c:pt idx="6439">
                  <c:v>644.1</c:v>
                </c:pt>
                <c:pt idx="6440">
                  <c:v>644.20000000000005</c:v>
                </c:pt>
                <c:pt idx="6441">
                  <c:v>644.29999999999995</c:v>
                </c:pt>
                <c:pt idx="6442">
                  <c:v>644.4</c:v>
                </c:pt>
                <c:pt idx="6443">
                  <c:v>644.5</c:v>
                </c:pt>
                <c:pt idx="6444">
                  <c:v>644.6</c:v>
                </c:pt>
                <c:pt idx="6445">
                  <c:v>644.70000000000005</c:v>
                </c:pt>
                <c:pt idx="6446">
                  <c:v>644.79999999999995</c:v>
                </c:pt>
                <c:pt idx="6447">
                  <c:v>644.9</c:v>
                </c:pt>
                <c:pt idx="6448">
                  <c:v>645</c:v>
                </c:pt>
                <c:pt idx="6449">
                  <c:v>645.1</c:v>
                </c:pt>
                <c:pt idx="6450">
                  <c:v>645.20000000000005</c:v>
                </c:pt>
                <c:pt idx="6451">
                  <c:v>645.29999999999995</c:v>
                </c:pt>
                <c:pt idx="6452">
                  <c:v>645.4</c:v>
                </c:pt>
                <c:pt idx="6453">
                  <c:v>645.5</c:v>
                </c:pt>
                <c:pt idx="6454">
                  <c:v>645.6</c:v>
                </c:pt>
                <c:pt idx="6455">
                  <c:v>645.70000000000005</c:v>
                </c:pt>
                <c:pt idx="6456">
                  <c:v>645.79999999999995</c:v>
                </c:pt>
                <c:pt idx="6457">
                  <c:v>645.9</c:v>
                </c:pt>
                <c:pt idx="6458">
                  <c:v>646</c:v>
                </c:pt>
                <c:pt idx="6459">
                  <c:v>646.1</c:v>
                </c:pt>
                <c:pt idx="6460">
                  <c:v>646.20000000000005</c:v>
                </c:pt>
                <c:pt idx="6461">
                  <c:v>646.29999999999995</c:v>
                </c:pt>
                <c:pt idx="6462">
                  <c:v>646.4</c:v>
                </c:pt>
                <c:pt idx="6463">
                  <c:v>646.5</c:v>
                </c:pt>
                <c:pt idx="6464">
                  <c:v>646.6</c:v>
                </c:pt>
                <c:pt idx="6465">
                  <c:v>646.70000000000005</c:v>
                </c:pt>
                <c:pt idx="6466">
                  <c:v>646.79999999999995</c:v>
                </c:pt>
                <c:pt idx="6467">
                  <c:v>646.9</c:v>
                </c:pt>
                <c:pt idx="6468">
                  <c:v>647</c:v>
                </c:pt>
                <c:pt idx="6469">
                  <c:v>647.1</c:v>
                </c:pt>
                <c:pt idx="6470">
                  <c:v>647.20000000000005</c:v>
                </c:pt>
                <c:pt idx="6471">
                  <c:v>647.29999999999995</c:v>
                </c:pt>
                <c:pt idx="6472">
                  <c:v>647.4</c:v>
                </c:pt>
                <c:pt idx="6473">
                  <c:v>647.5</c:v>
                </c:pt>
                <c:pt idx="6474">
                  <c:v>647.6</c:v>
                </c:pt>
                <c:pt idx="6475">
                  <c:v>647.70000000000005</c:v>
                </c:pt>
                <c:pt idx="6476">
                  <c:v>647.79999999999995</c:v>
                </c:pt>
                <c:pt idx="6477">
                  <c:v>647.9</c:v>
                </c:pt>
                <c:pt idx="6478">
                  <c:v>648</c:v>
                </c:pt>
                <c:pt idx="6479">
                  <c:v>648.1</c:v>
                </c:pt>
                <c:pt idx="6480">
                  <c:v>648.20000000000005</c:v>
                </c:pt>
                <c:pt idx="6481">
                  <c:v>648.29999999999995</c:v>
                </c:pt>
                <c:pt idx="6482">
                  <c:v>648.4</c:v>
                </c:pt>
                <c:pt idx="6483">
                  <c:v>648.5</c:v>
                </c:pt>
                <c:pt idx="6484">
                  <c:v>648.6</c:v>
                </c:pt>
                <c:pt idx="6485">
                  <c:v>648.70000000000005</c:v>
                </c:pt>
                <c:pt idx="6486">
                  <c:v>648.79999999999995</c:v>
                </c:pt>
                <c:pt idx="6487">
                  <c:v>648.9</c:v>
                </c:pt>
                <c:pt idx="6488">
                  <c:v>649</c:v>
                </c:pt>
                <c:pt idx="6489">
                  <c:v>649.1</c:v>
                </c:pt>
                <c:pt idx="6490">
                  <c:v>649.20000000000005</c:v>
                </c:pt>
                <c:pt idx="6491">
                  <c:v>649.29999999999995</c:v>
                </c:pt>
                <c:pt idx="6492">
                  <c:v>649.4</c:v>
                </c:pt>
                <c:pt idx="6493">
                  <c:v>649.5</c:v>
                </c:pt>
                <c:pt idx="6494">
                  <c:v>649.6</c:v>
                </c:pt>
                <c:pt idx="6495">
                  <c:v>649.70000000000005</c:v>
                </c:pt>
                <c:pt idx="6496">
                  <c:v>649.79999999999995</c:v>
                </c:pt>
                <c:pt idx="6497">
                  <c:v>649.9</c:v>
                </c:pt>
                <c:pt idx="6498">
                  <c:v>650</c:v>
                </c:pt>
                <c:pt idx="6499">
                  <c:v>650.1</c:v>
                </c:pt>
                <c:pt idx="6500">
                  <c:v>650.20000000000005</c:v>
                </c:pt>
                <c:pt idx="6501">
                  <c:v>650.29999999999995</c:v>
                </c:pt>
                <c:pt idx="6502">
                  <c:v>650.4</c:v>
                </c:pt>
                <c:pt idx="6503">
                  <c:v>650.5</c:v>
                </c:pt>
                <c:pt idx="6504">
                  <c:v>650.6</c:v>
                </c:pt>
                <c:pt idx="6505">
                  <c:v>650.70000000000005</c:v>
                </c:pt>
                <c:pt idx="6506">
                  <c:v>650.79999999999995</c:v>
                </c:pt>
                <c:pt idx="6507">
                  <c:v>650.9</c:v>
                </c:pt>
                <c:pt idx="6508">
                  <c:v>651</c:v>
                </c:pt>
                <c:pt idx="6509">
                  <c:v>651.1</c:v>
                </c:pt>
                <c:pt idx="6510">
                  <c:v>651.20000000000005</c:v>
                </c:pt>
                <c:pt idx="6511">
                  <c:v>651.29999999999995</c:v>
                </c:pt>
                <c:pt idx="6512">
                  <c:v>651.4</c:v>
                </c:pt>
                <c:pt idx="6513">
                  <c:v>651.5</c:v>
                </c:pt>
                <c:pt idx="6514">
                  <c:v>651.6</c:v>
                </c:pt>
                <c:pt idx="6515">
                  <c:v>651.70000000000005</c:v>
                </c:pt>
                <c:pt idx="6516">
                  <c:v>651.79999999999995</c:v>
                </c:pt>
                <c:pt idx="6517">
                  <c:v>651.9</c:v>
                </c:pt>
                <c:pt idx="6518">
                  <c:v>652</c:v>
                </c:pt>
                <c:pt idx="6519">
                  <c:v>652.1</c:v>
                </c:pt>
                <c:pt idx="6520">
                  <c:v>652.20000000000005</c:v>
                </c:pt>
                <c:pt idx="6521">
                  <c:v>652.29999999999995</c:v>
                </c:pt>
                <c:pt idx="6522">
                  <c:v>652.4</c:v>
                </c:pt>
                <c:pt idx="6523">
                  <c:v>652.5</c:v>
                </c:pt>
                <c:pt idx="6524">
                  <c:v>652.6</c:v>
                </c:pt>
                <c:pt idx="6525">
                  <c:v>652.70000000000005</c:v>
                </c:pt>
                <c:pt idx="6526">
                  <c:v>652.79999999999995</c:v>
                </c:pt>
                <c:pt idx="6527">
                  <c:v>652.9</c:v>
                </c:pt>
                <c:pt idx="6528">
                  <c:v>653</c:v>
                </c:pt>
                <c:pt idx="6529">
                  <c:v>653.1</c:v>
                </c:pt>
                <c:pt idx="6530">
                  <c:v>653.20000000000005</c:v>
                </c:pt>
                <c:pt idx="6531">
                  <c:v>653.29999999999995</c:v>
                </c:pt>
                <c:pt idx="6532">
                  <c:v>653.4</c:v>
                </c:pt>
                <c:pt idx="6533">
                  <c:v>653.5</c:v>
                </c:pt>
                <c:pt idx="6534">
                  <c:v>653.6</c:v>
                </c:pt>
                <c:pt idx="6535">
                  <c:v>653.70000000000005</c:v>
                </c:pt>
                <c:pt idx="6536">
                  <c:v>653.79999999999995</c:v>
                </c:pt>
                <c:pt idx="6537">
                  <c:v>653.9</c:v>
                </c:pt>
                <c:pt idx="6538">
                  <c:v>654</c:v>
                </c:pt>
                <c:pt idx="6539">
                  <c:v>654.1</c:v>
                </c:pt>
                <c:pt idx="6540">
                  <c:v>654.20000000000005</c:v>
                </c:pt>
                <c:pt idx="6541">
                  <c:v>654.29999999999995</c:v>
                </c:pt>
                <c:pt idx="6542">
                  <c:v>654.4</c:v>
                </c:pt>
                <c:pt idx="6543">
                  <c:v>654.5</c:v>
                </c:pt>
                <c:pt idx="6544">
                  <c:v>654.6</c:v>
                </c:pt>
                <c:pt idx="6545">
                  <c:v>654.70000000000005</c:v>
                </c:pt>
                <c:pt idx="6546">
                  <c:v>654.79999999999995</c:v>
                </c:pt>
                <c:pt idx="6547">
                  <c:v>654.9</c:v>
                </c:pt>
                <c:pt idx="6548">
                  <c:v>655</c:v>
                </c:pt>
                <c:pt idx="6549">
                  <c:v>655.1</c:v>
                </c:pt>
                <c:pt idx="6550">
                  <c:v>655.20000000000005</c:v>
                </c:pt>
                <c:pt idx="6551">
                  <c:v>655.29999999999995</c:v>
                </c:pt>
                <c:pt idx="6552">
                  <c:v>655.4</c:v>
                </c:pt>
                <c:pt idx="6553">
                  <c:v>655.5</c:v>
                </c:pt>
                <c:pt idx="6554">
                  <c:v>655.6</c:v>
                </c:pt>
                <c:pt idx="6555">
                  <c:v>655.7</c:v>
                </c:pt>
                <c:pt idx="6556">
                  <c:v>655.8</c:v>
                </c:pt>
                <c:pt idx="6557">
                  <c:v>655.9</c:v>
                </c:pt>
                <c:pt idx="6558">
                  <c:v>656</c:v>
                </c:pt>
                <c:pt idx="6559">
                  <c:v>656.1</c:v>
                </c:pt>
                <c:pt idx="6560">
                  <c:v>656.2</c:v>
                </c:pt>
                <c:pt idx="6561">
                  <c:v>656.3</c:v>
                </c:pt>
                <c:pt idx="6562">
                  <c:v>656.4</c:v>
                </c:pt>
                <c:pt idx="6563">
                  <c:v>656.5</c:v>
                </c:pt>
                <c:pt idx="6564">
                  <c:v>656.6</c:v>
                </c:pt>
                <c:pt idx="6565">
                  <c:v>656.7</c:v>
                </c:pt>
                <c:pt idx="6566">
                  <c:v>656.8</c:v>
                </c:pt>
                <c:pt idx="6567">
                  <c:v>656.9</c:v>
                </c:pt>
                <c:pt idx="6568">
                  <c:v>657</c:v>
                </c:pt>
                <c:pt idx="6569">
                  <c:v>657.1</c:v>
                </c:pt>
                <c:pt idx="6570">
                  <c:v>657.2</c:v>
                </c:pt>
                <c:pt idx="6571">
                  <c:v>657.3</c:v>
                </c:pt>
                <c:pt idx="6572">
                  <c:v>657.4</c:v>
                </c:pt>
                <c:pt idx="6573">
                  <c:v>657.5</c:v>
                </c:pt>
                <c:pt idx="6574">
                  <c:v>657.6</c:v>
                </c:pt>
                <c:pt idx="6575">
                  <c:v>657.7</c:v>
                </c:pt>
                <c:pt idx="6576">
                  <c:v>657.8</c:v>
                </c:pt>
                <c:pt idx="6577">
                  <c:v>657.9</c:v>
                </c:pt>
                <c:pt idx="6578">
                  <c:v>658</c:v>
                </c:pt>
                <c:pt idx="6579">
                  <c:v>658.1</c:v>
                </c:pt>
                <c:pt idx="6580">
                  <c:v>658.2</c:v>
                </c:pt>
                <c:pt idx="6581">
                  <c:v>658.3</c:v>
                </c:pt>
                <c:pt idx="6582">
                  <c:v>658.4</c:v>
                </c:pt>
                <c:pt idx="6583">
                  <c:v>658.5</c:v>
                </c:pt>
                <c:pt idx="6584">
                  <c:v>658.6</c:v>
                </c:pt>
                <c:pt idx="6585">
                  <c:v>658.7</c:v>
                </c:pt>
                <c:pt idx="6586">
                  <c:v>658.8</c:v>
                </c:pt>
                <c:pt idx="6587">
                  <c:v>658.9</c:v>
                </c:pt>
                <c:pt idx="6588">
                  <c:v>659</c:v>
                </c:pt>
                <c:pt idx="6589">
                  <c:v>659.1</c:v>
                </c:pt>
                <c:pt idx="6590">
                  <c:v>659.2</c:v>
                </c:pt>
                <c:pt idx="6591">
                  <c:v>659.3</c:v>
                </c:pt>
                <c:pt idx="6592">
                  <c:v>659.4</c:v>
                </c:pt>
                <c:pt idx="6593">
                  <c:v>659.5</c:v>
                </c:pt>
                <c:pt idx="6594">
                  <c:v>659.6</c:v>
                </c:pt>
                <c:pt idx="6595">
                  <c:v>659.7</c:v>
                </c:pt>
                <c:pt idx="6596">
                  <c:v>659.8</c:v>
                </c:pt>
                <c:pt idx="6597">
                  <c:v>659.9</c:v>
                </c:pt>
                <c:pt idx="6598">
                  <c:v>660</c:v>
                </c:pt>
                <c:pt idx="6599">
                  <c:v>660.1</c:v>
                </c:pt>
                <c:pt idx="6600">
                  <c:v>660.2</c:v>
                </c:pt>
                <c:pt idx="6601">
                  <c:v>660.3</c:v>
                </c:pt>
                <c:pt idx="6602">
                  <c:v>660.4</c:v>
                </c:pt>
                <c:pt idx="6603">
                  <c:v>660.5</c:v>
                </c:pt>
                <c:pt idx="6604">
                  <c:v>660.6</c:v>
                </c:pt>
                <c:pt idx="6605">
                  <c:v>660.7</c:v>
                </c:pt>
                <c:pt idx="6606">
                  <c:v>660.8</c:v>
                </c:pt>
                <c:pt idx="6607">
                  <c:v>660.9</c:v>
                </c:pt>
                <c:pt idx="6608">
                  <c:v>661</c:v>
                </c:pt>
                <c:pt idx="6609">
                  <c:v>661.1</c:v>
                </c:pt>
                <c:pt idx="6610">
                  <c:v>661.2</c:v>
                </c:pt>
                <c:pt idx="6611">
                  <c:v>661.3</c:v>
                </c:pt>
                <c:pt idx="6612">
                  <c:v>661.4</c:v>
                </c:pt>
                <c:pt idx="6613">
                  <c:v>661.5</c:v>
                </c:pt>
                <c:pt idx="6614">
                  <c:v>661.6</c:v>
                </c:pt>
                <c:pt idx="6615">
                  <c:v>661.7</c:v>
                </c:pt>
                <c:pt idx="6616">
                  <c:v>661.8</c:v>
                </c:pt>
                <c:pt idx="6617">
                  <c:v>661.9</c:v>
                </c:pt>
                <c:pt idx="6618">
                  <c:v>662</c:v>
                </c:pt>
                <c:pt idx="6619">
                  <c:v>662.1</c:v>
                </c:pt>
                <c:pt idx="6620">
                  <c:v>662.2</c:v>
                </c:pt>
                <c:pt idx="6621">
                  <c:v>662.3</c:v>
                </c:pt>
                <c:pt idx="6622">
                  <c:v>662.4</c:v>
                </c:pt>
                <c:pt idx="6623">
                  <c:v>662.5</c:v>
                </c:pt>
                <c:pt idx="6624">
                  <c:v>662.6</c:v>
                </c:pt>
                <c:pt idx="6625">
                  <c:v>662.7</c:v>
                </c:pt>
                <c:pt idx="6626">
                  <c:v>662.8</c:v>
                </c:pt>
                <c:pt idx="6627">
                  <c:v>662.9</c:v>
                </c:pt>
                <c:pt idx="6628">
                  <c:v>663</c:v>
                </c:pt>
                <c:pt idx="6629">
                  <c:v>663.1</c:v>
                </c:pt>
                <c:pt idx="6630">
                  <c:v>663.2</c:v>
                </c:pt>
                <c:pt idx="6631">
                  <c:v>663.3</c:v>
                </c:pt>
                <c:pt idx="6632">
                  <c:v>663.4</c:v>
                </c:pt>
                <c:pt idx="6633">
                  <c:v>663.5</c:v>
                </c:pt>
                <c:pt idx="6634">
                  <c:v>663.6</c:v>
                </c:pt>
                <c:pt idx="6635">
                  <c:v>663.7</c:v>
                </c:pt>
                <c:pt idx="6636">
                  <c:v>663.8</c:v>
                </c:pt>
                <c:pt idx="6637">
                  <c:v>663.9</c:v>
                </c:pt>
                <c:pt idx="6638">
                  <c:v>664</c:v>
                </c:pt>
                <c:pt idx="6639">
                  <c:v>664.1</c:v>
                </c:pt>
                <c:pt idx="6640">
                  <c:v>664.2</c:v>
                </c:pt>
                <c:pt idx="6641">
                  <c:v>664.3</c:v>
                </c:pt>
                <c:pt idx="6642">
                  <c:v>664.4</c:v>
                </c:pt>
                <c:pt idx="6643">
                  <c:v>664.5</c:v>
                </c:pt>
                <c:pt idx="6644">
                  <c:v>664.6</c:v>
                </c:pt>
                <c:pt idx="6645">
                  <c:v>664.7</c:v>
                </c:pt>
                <c:pt idx="6646">
                  <c:v>664.8</c:v>
                </c:pt>
                <c:pt idx="6647">
                  <c:v>664.9</c:v>
                </c:pt>
                <c:pt idx="6648">
                  <c:v>665</c:v>
                </c:pt>
                <c:pt idx="6649">
                  <c:v>665.1</c:v>
                </c:pt>
                <c:pt idx="6650">
                  <c:v>665.2</c:v>
                </c:pt>
                <c:pt idx="6651">
                  <c:v>665.3</c:v>
                </c:pt>
                <c:pt idx="6652">
                  <c:v>665.4</c:v>
                </c:pt>
                <c:pt idx="6653">
                  <c:v>665.5</c:v>
                </c:pt>
                <c:pt idx="6654">
                  <c:v>665.6</c:v>
                </c:pt>
                <c:pt idx="6655">
                  <c:v>665.7</c:v>
                </c:pt>
                <c:pt idx="6656">
                  <c:v>665.8</c:v>
                </c:pt>
                <c:pt idx="6657">
                  <c:v>665.9</c:v>
                </c:pt>
                <c:pt idx="6658">
                  <c:v>666</c:v>
                </c:pt>
                <c:pt idx="6659">
                  <c:v>666.1</c:v>
                </c:pt>
                <c:pt idx="6660">
                  <c:v>666.2</c:v>
                </c:pt>
                <c:pt idx="6661">
                  <c:v>666.3</c:v>
                </c:pt>
                <c:pt idx="6662">
                  <c:v>666.4</c:v>
                </c:pt>
                <c:pt idx="6663">
                  <c:v>666.5</c:v>
                </c:pt>
                <c:pt idx="6664">
                  <c:v>666.6</c:v>
                </c:pt>
                <c:pt idx="6665">
                  <c:v>666.7</c:v>
                </c:pt>
                <c:pt idx="6666">
                  <c:v>666.8</c:v>
                </c:pt>
                <c:pt idx="6667">
                  <c:v>666.9</c:v>
                </c:pt>
                <c:pt idx="6668">
                  <c:v>667</c:v>
                </c:pt>
                <c:pt idx="6669">
                  <c:v>667.1</c:v>
                </c:pt>
                <c:pt idx="6670">
                  <c:v>667.2</c:v>
                </c:pt>
                <c:pt idx="6671">
                  <c:v>667.3</c:v>
                </c:pt>
                <c:pt idx="6672">
                  <c:v>667.4</c:v>
                </c:pt>
                <c:pt idx="6673">
                  <c:v>667.5</c:v>
                </c:pt>
                <c:pt idx="6674">
                  <c:v>667.6</c:v>
                </c:pt>
                <c:pt idx="6675">
                  <c:v>667.7</c:v>
                </c:pt>
                <c:pt idx="6676">
                  <c:v>667.8</c:v>
                </c:pt>
                <c:pt idx="6677">
                  <c:v>667.9</c:v>
                </c:pt>
                <c:pt idx="6678">
                  <c:v>668</c:v>
                </c:pt>
                <c:pt idx="6679">
                  <c:v>668.1</c:v>
                </c:pt>
                <c:pt idx="6680">
                  <c:v>668.2</c:v>
                </c:pt>
                <c:pt idx="6681">
                  <c:v>668.3</c:v>
                </c:pt>
                <c:pt idx="6682">
                  <c:v>668.4</c:v>
                </c:pt>
                <c:pt idx="6683">
                  <c:v>668.5</c:v>
                </c:pt>
                <c:pt idx="6684">
                  <c:v>668.6</c:v>
                </c:pt>
                <c:pt idx="6685">
                  <c:v>668.7</c:v>
                </c:pt>
                <c:pt idx="6686">
                  <c:v>668.8</c:v>
                </c:pt>
                <c:pt idx="6687">
                  <c:v>668.9</c:v>
                </c:pt>
                <c:pt idx="6688">
                  <c:v>669</c:v>
                </c:pt>
                <c:pt idx="6689">
                  <c:v>669.1</c:v>
                </c:pt>
                <c:pt idx="6690">
                  <c:v>669.2</c:v>
                </c:pt>
                <c:pt idx="6691">
                  <c:v>669.3</c:v>
                </c:pt>
                <c:pt idx="6692">
                  <c:v>669.4</c:v>
                </c:pt>
                <c:pt idx="6693">
                  <c:v>669.5</c:v>
                </c:pt>
                <c:pt idx="6694">
                  <c:v>669.6</c:v>
                </c:pt>
                <c:pt idx="6695">
                  <c:v>669.7</c:v>
                </c:pt>
                <c:pt idx="6696">
                  <c:v>669.8</c:v>
                </c:pt>
                <c:pt idx="6697">
                  <c:v>669.9</c:v>
                </c:pt>
                <c:pt idx="6698">
                  <c:v>670</c:v>
                </c:pt>
                <c:pt idx="6699">
                  <c:v>670.1</c:v>
                </c:pt>
                <c:pt idx="6700">
                  <c:v>670.2</c:v>
                </c:pt>
                <c:pt idx="6701">
                  <c:v>670.3</c:v>
                </c:pt>
                <c:pt idx="6702">
                  <c:v>670.4</c:v>
                </c:pt>
                <c:pt idx="6703">
                  <c:v>670.5</c:v>
                </c:pt>
                <c:pt idx="6704">
                  <c:v>670.6</c:v>
                </c:pt>
                <c:pt idx="6705">
                  <c:v>670.7</c:v>
                </c:pt>
                <c:pt idx="6706">
                  <c:v>670.8</c:v>
                </c:pt>
                <c:pt idx="6707">
                  <c:v>670.9</c:v>
                </c:pt>
                <c:pt idx="6708">
                  <c:v>671</c:v>
                </c:pt>
                <c:pt idx="6709">
                  <c:v>671.1</c:v>
                </c:pt>
                <c:pt idx="6710">
                  <c:v>671.2</c:v>
                </c:pt>
                <c:pt idx="6711">
                  <c:v>671.3</c:v>
                </c:pt>
                <c:pt idx="6712">
                  <c:v>671.4</c:v>
                </c:pt>
                <c:pt idx="6713">
                  <c:v>671.5</c:v>
                </c:pt>
                <c:pt idx="6714">
                  <c:v>671.6</c:v>
                </c:pt>
                <c:pt idx="6715">
                  <c:v>671.7</c:v>
                </c:pt>
                <c:pt idx="6716">
                  <c:v>671.8</c:v>
                </c:pt>
                <c:pt idx="6717">
                  <c:v>671.9</c:v>
                </c:pt>
                <c:pt idx="6718">
                  <c:v>672</c:v>
                </c:pt>
                <c:pt idx="6719">
                  <c:v>672.1</c:v>
                </c:pt>
                <c:pt idx="6720">
                  <c:v>672.2</c:v>
                </c:pt>
                <c:pt idx="6721">
                  <c:v>672.3</c:v>
                </c:pt>
                <c:pt idx="6722">
                  <c:v>672.4</c:v>
                </c:pt>
                <c:pt idx="6723">
                  <c:v>672.5</c:v>
                </c:pt>
                <c:pt idx="6724">
                  <c:v>672.6</c:v>
                </c:pt>
                <c:pt idx="6725">
                  <c:v>672.7</c:v>
                </c:pt>
                <c:pt idx="6726">
                  <c:v>672.8</c:v>
                </c:pt>
                <c:pt idx="6727">
                  <c:v>672.9</c:v>
                </c:pt>
                <c:pt idx="6728">
                  <c:v>673</c:v>
                </c:pt>
                <c:pt idx="6729">
                  <c:v>673.1</c:v>
                </c:pt>
                <c:pt idx="6730">
                  <c:v>673.2</c:v>
                </c:pt>
                <c:pt idx="6731">
                  <c:v>673.3</c:v>
                </c:pt>
                <c:pt idx="6732">
                  <c:v>673.4</c:v>
                </c:pt>
                <c:pt idx="6733">
                  <c:v>673.5</c:v>
                </c:pt>
                <c:pt idx="6734">
                  <c:v>673.6</c:v>
                </c:pt>
                <c:pt idx="6735">
                  <c:v>673.7</c:v>
                </c:pt>
                <c:pt idx="6736">
                  <c:v>673.8</c:v>
                </c:pt>
                <c:pt idx="6737">
                  <c:v>673.9</c:v>
                </c:pt>
                <c:pt idx="6738">
                  <c:v>674</c:v>
                </c:pt>
                <c:pt idx="6739">
                  <c:v>674.1</c:v>
                </c:pt>
                <c:pt idx="6740">
                  <c:v>674.2</c:v>
                </c:pt>
                <c:pt idx="6741">
                  <c:v>674.3</c:v>
                </c:pt>
                <c:pt idx="6742">
                  <c:v>674.4</c:v>
                </c:pt>
                <c:pt idx="6743">
                  <c:v>674.5</c:v>
                </c:pt>
                <c:pt idx="6744">
                  <c:v>674.6</c:v>
                </c:pt>
                <c:pt idx="6745">
                  <c:v>674.7</c:v>
                </c:pt>
                <c:pt idx="6746">
                  <c:v>674.8</c:v>
                </c:pt>
                <c:pt idx="6747">
                  <c:v>674.9</c:v>
                </c:pt>
                <c:pt idx="6748">
                  <c:v>675</c:v>
                </c:pt>
                <c:pt idx="6749">
                  <c:v>675.1</c:v>
                </c:pt>
                <c:pt idx="6750">
                  <c:v>675.2</c:v>
                </c:pt>
                <c:pt idx="6751">
                  <c:v>675.3</c:v>
                </c:pt>
                <c:pt idx="6752">
                  <c:v>675.4</c:v>
                </c:pt>
                <c:pt idx="6753">
                  <c:v>675.5</c:v>
                </c:pt>
                <c:pt idx="6754">
                  <c:v>675.6</c:v>
                </c:pt>
                <c:pt idx="6755">
                  <c:v>675.7</c:v>
                </c:pt>
                <c:pt idx="6756">
                  <c:v>675.8</c:v>
                </c:pt>
                <c:pt idx="6757">
                  <c:v>675.9</c:v>
                </c:pt>
                <c:pt idx="6758">
                  <c:v>676</c:v>
                </c:pt>
                <c:pt idx="6759">
                  <c:v>676.1</c:v>
                </c:pt>
                <c:pt idx="6760">
                  <c:v>676.2</c:v>
                </c:pt>
                <c:pt idx="6761">
                  <c:v>676.3</c:v>
                </c:pt>
                <c:pt idx="6762">
                  <c:v>676.4</c:v>
                </c:pt>
                <c:pt idx="6763">
                  <c:v>676.5</c:v>
                </c:pt>
                <c:pt idx="6764">
                  <c:v>676.6</c:v>
                </c:pt>
                <c:pt idx="6765">
                  <c:v>676.7</c:v>
                </c:pt>
                <c:pt idx="6766">
                  <c:v>676.8</c:v>
                </c:pt>
                <c:pt idx="6767">
                  <c:v>676.9</c:v>
                </c:pt>
                <c:pt idx="6768">
                  <c:v>677</c:v>
                </c:pt>
                <c:pt idx="6769">
                  <c:v>677.1</c:v>
                </c:pt>
                <c:pt idx="6770">
                  <c:v>677.2</c:v>
                </c:pt>
                <c:pt idx="6771">
                  <c:v>677.3</c:v>
                </c:pt>
                <c:pt idx="6772">
                  <c:v>677.4</c:v>
                </c:pt>
                <c:pt idx="6773">
                  <c:v>677.5</c:v>
                </c:pt>
                <c:pt idx="6774">
                  <c:v>677.6</c:v>
                </c:pt>
                <c:pt idx="6775">
                  <c:v>677.7</c:v>
                </c:pt>
                <c:pt idx="6776">
                  <c:v>677.8</c:v>
                </c:pt>
                <c:pt idx="6777">
                  <c:v>677.9</c:v>
                </c:pt>
                <c:pt idx="6778">
                  <c:v>678</c:v>
                </c:pt>
                <c:pt idx="6779">
                  <c:v>678.1</c:v>
                </c:pt>
                <c:pt idx="6780">
                  <c:v>678.2</c:v>
                </c:pt>
                <c:pt idx="6781">
                  <c:v>678.3</c:v>
                </c:pt>
                <c:pt idx="6782">
                  <c:v>678.4</c:v>
                </c:pt>
                <c:pt idx="6783">
                  <c:v>678.5</c:v>
                </c:pt>
                <c:pt idx="6784">
                  <c:v>678.6</c:v>
                </c:pt>
                <c:pt idx="6785">
                  <c:v>678.7</c:v>
                </c:pt>
                <c:pt idx="6786">
                  <c:v>678.8</c:v>
                </c:pt>
                <c:pt idx="6787">
                  <c:v>678.9</c:v>
                </c:pt>
                <c:pt idx="6788">
                  <c:v>679</c:v>
                </c:pt>
                <c:pt idx="6789">
                  <c:v>679.1</c:v>
                </c:pt>
                <c:pt idx="6790">
                  <c:v>679.2</c:v>
                </c:pt>
                <c:pt idx="6791">
                  <c:v>679.3</c:v>
                </c:pt>
                <c:pt idx="6792">
                  <c:v>679.4</c:v>
                </c:pt>
                <c:pt idx="6793">
                  <c:v>679.5</c:v>
                </c:pt>
                <c:pt idx="6794">
                  <c:v>679.6</c:v>
                </c:pt>
                <c:pt idx="6795">
                  <c:v>679.7</c:v>
                </c:pt>
                <c:pt idx="6796">
                  <c:v>679.8</c:v>
                </c:pt>
                <c:pt idx="6797">
                  <c:v>679.9</c:v>
                </c:pt>
                <c:pt idx="6798">
                  <c:v>680</c:v>
                </c:pt>
                <c:pt idx="6799">
                  <c:v>680.1</c:v>
                </c:pt>
                <c:pt idx="6800">
                  <c:v>680.2</c:v>
                </c:pt>
                <c:pt idx="6801">
                  <c:v>680.3</c:v>
                </c:pt>
                <c:pt idx="6802">
                  <c:v>680.4</c:v>
                </c:pt>
                <c:pt idx="6803">
                  <c:v>680.5</c:v>
                </c:pt>
                <c:pt idx="6804">
                  <c:v>680.6</c:v>
                </c:pt>
                <c:pt idx="6805">
                  <c:v>680.7</c:v>
                </c:pt>
                <c:pt idx="6806">
                  <c:v>680.8</c:v>
                </c:pt>
                <c:pt idx="6807">
                  <c:v>680.9</c:v>
                </c:pt>
                <c:pt idx="6808">
                  <c:v>681</c:v>
                </c:pt>
                <c:pt idx="6809">
                  <c:v>681.1</c:v>
                </c:pt>
                <c:pt idx="6810">
                  <c:v>681.2</c:v>
                </c:pt>
                <c:pt idx="6811">
                  <c:v>681.3</c:v>
                </c:pt>
                <c:pt idx="6812">
                  <c:v>681.4</c:v>
                </c:pt>
                <c:pt idx="6813">
                  <c:v>681.5</c:v>
                </c:pt>
                <c:pt idx="6814">
                  <c:v>681.6</c:v>
                </c:pt>
                <c:pt idx="6815">
                  <c:v>681.7</c:v>
                </c:pt>
                <c:pt idx="6816">
                  <c:v>681.8</c:v>
                </c:pt>
                <c:pt idx="6817">
                  <c:v>681.9</c:v>
                </c:pt>
                <c:pt idx="6818">
                  <c:v>682</c:v>
                </c:pt>
                <c:pt idx="6819">
                  <c:v>682.1</c:v>
                </c:pt>
                <c:pt idx="6820">
                  <c:v>682.2</c:v>
                </c:pt>
                <c:pt idx="6821">
                  <c:v>682.3</c:v>
                </c:pt>
                <c:pt idx="6822">
                  <c:v>682.4</c:v>
                </c:pt>
                <c:pt idx="6823">
                  <c:v>682.5</c:v>
                </c:pt>
                <c:pt idx="6824">
                  <c:v>682.6</c:v>
                </c:pt>
                <c:pt idx="6825">
                  <c:v>682.7</c:v>
                </c:pt>
                <c:pt idx="6826">
                  <c:v>682.8</c:v>
                </c:pt>
                <c:pt idx="6827">
                  <c:v>682.9</c:v>
                </c:pt>
                <c:pt idx="6828">
                  <c:v>683</c:v>
                </c:pt>
                <c:pt idx="6829">
                  <c:v>683.1</c:v>
                </c:pt>
                <c:pt idx="6830">
                  <c:v>683.2</c:v>
                </c:pt>
                <c:pt idx="6831">
                  <c:v>683.3</c:v>
                </c:pt>
                <c:pt idx="6832">
                  <c:v>683.4</c:v>
                </c:pt>
                <c:pt idx="6833">
                  <c:v>683.5</c:v>
                </c:pt>
                <c:pt idx="6834">
                  <c:v>683.6</c:v>
                </c:pt>
                <c:pt idx="6835">
                  <c:v>683.7</c:v>
                </c:pt>
                <c:pt idx="6836">
                  <c:v>683.8</c:v>
                </c:pt>
                <c:pt idx="6837">
                  <c:v>683.9</c:v>
                </c:pt>
                <c:pt idx="6838">
                  <c:v>684</c:v>
                </c:pt>
                <c:pt idx="6839">
                  <c:v>684.1</c:v>
                </c:pt>
                <c:pt idx="6840">
                  <c:v>684.2</c:v>
                </c:pt>
                <c:pt idx="6841">
                  <c:v>684.3</c:v>
                </c:pt>
                <c:pt idx="6842">
                  <c:v>684.4</c:v>
                </c:pt>
                <c:pt idx="6843">
                  <c:v>684.5</c:v>
                </c:pt>
                <c:pt idx="6844">
                  <c:v>684.6</c:v>
                </c:pt>
                <c:pt idx="6845">
                  <c:v>684.7</c:v>
                </c:pt>
                <c:pt idx="6846">
                  <c:v>684.8</c:v>
                </c:pt>
                <c:pt idx="6847">
                  <c:v>684.9</c:v>
                </c:pt>
                <c:pt idx="6848">
                  <c:v>685</c:v>
                </c:pt>
                <c:pt idx="6849">
                  <c:v>685.1</c:v>
                </c:pt>
                <c:pt idx="6850">
                  <c:v>685.2</c:v>
                </c:pt>
                <c:pt idx="6851">
                  <c:v>685.3</c:v>
                </c:pt>
                <c:pt idx="6852">
                  <c:v>685.4</c:v>
                </c:pt>
                <c:pt idx="6853">
                  <c:v>685.5</c:v>
                </c:pt>
                <c:pt idx="6854">
                  <c:v>685.6</c:v>
                </c:pt>
                <c:pt idx="6855">
                  <c:v>685.7</c:v>
                </c:pt>
                <c:pt idx="6856">
                  <c:v>685.8</c:v>
                </c:pt>
                <c:pt idx="6857">
                  <c:v>685.9</c:v>
                </c:pt>
                <c:pt idx="6858">
                  <c:v>686</c:v>
                </c:pt>
                <c:pt idx="6859">
                  <c:v>686.1</c:v>
                </c:pt>
                <c:pt idx="6860">
                  <c:v>686.2</c:v>
                </c:pt>
                <c:pt idx="6861">
                  <c:v>686.3</c:v>
                </c:pt>
                <c:pt idx="6862">
                  <c:v>686.4</c:v>
                </c:pt>
                <c:pt idx="6863">
                  <c:v>686.5</c:v>
                </c:pt>
                <c:pt idx="6864">
                  <c:v>686.6</c:v>
                </c:pt>
                <c:pt idx="6865">
                  <c:v>686.7</c:v>
                </c:pt>
                <c:pt idx="6866">
                  <c:v>686.8</c:v>
                </c:pt>
                <c:pt idx="6867">
                  <c:v>686.9</c:v>
                </c:pt>
                <c:pt idx="6868">
                  <c:v>687</c:v>
                </c:pt>
                <c:pt idx="6869">
                  <c:v>687.1</c:v>
                </c:pt>
                <c:pt idx="6870">
                  <c:v>687.2</c:v>
                </c:pt>
                <c:pt idx="6871">
                  <c:v>687.3</c:v>
                </c:pt>
                <c:pt idx="6872">
                  <c:v>687.4</c:v>
                </c:pt>
                <c:pt idx="6873">
                  <c:v>687.5</c:v>
                </c:pt>
                <c:pt idx="6874">
                  <c:v>687.6</c:v>
                </c:pt>
                <c:pt idx="6875">
                  <c:v>687.7</c:v>
                </c:pt>
                <c:pt idx="6876">
                  <c:v>687.8</c:v>
                </c:pt>
                <c:pt idx="6877">
                  <c:v>687.9</c:v>
                </c:pt>
                <c:pt idx="6878">
                  <c:v>688</c:v>
                </c:pt>
                <c:pt idx="6879">
                  <c:v>688.1</c:v>
                </c:pt>
                <c:pt idx="6880">
                  <c:v>688.2</c:v>
                </c:pt>
                <c:pt idx="6881">
                  <c:v>688.3</c:v>
                </c:pt>
                <c:pt idx="6882">
                  <c:v>688.4</c:v>
                </c:pt>
                <c:pt idx="6883">
                  <c:v>688.5</c:v>
                </c:pt>
                <c:pt idx="6884">
                  <c:v>688.6</c:v>
                </c:pt>
                <c:pt idx="6885">
                  <c:v>688.7</c:v>
                </c:pt>
                <c:pt idx="6886">
                  <c:v>688.8</c:v>
                </c:pt>
                <c:pt idx="6887">
                  <c:v>688.9</c:v>
                </c:pt>
                <c:pt idx="6888">
                  <c:v>689</c:v>
                </c:pt>
                <c:pt idx="6889">
                  <c:v>689.1</c:v>
                </c:pt>
                <c:pt idx="6890">
                  <c:v>689.2</c:v>
                </c:pt>
                <c:pt idx="6891">
                  <c:v>689.3</c:v>
                </c:pt>
                <c:pt idx="6892">
                  <c:v>689.4</c:v>
                </c:pt>
                <c:pt idx="6893">
                  <c:v>689.5</c:v>
                </c:pt>
                <c:pt idx="6894">
                  <c:v>689.6</c:v>
                </c:pt>
                <c:pt idx="6895">
                  <c:v>689.7</c:v>
                </c:pt>
                <c:pt idx="6896">
                  <c:v>689.8</c:v>
                </c:pt>
                <c:pt idx="6897">
                  <c:v>689.9</c:v>
                </c:pt>
                <c:pt idx="6898">
                  <c:v>690</c:v>
                </c:pt>
                <c:pt idx="6899">
                  <c:v>690.1</c:v>
                </c:pt>
                <c:pt idx="6900">
                  <c:v>690.2</c:v>
                </c:pt>
                <c:pt idx="6901">
                  <c:v>690.3</c:v>
                </c:pt>
                <c:pt idx="6902">
                  <c:v>690.4</c:v>
                </c:pt>
                <c:pt idx="6903">
                  <c:v>690.5</c:v>
                </c:pt>
                <c:pt idx="6904">
                  <c:v>690.6</c:v>
                </c:pt>
                <c:pt idx="6905">
                  <c:v>690.7</c:v>
                </c:pt>
                <c:pt idx="6906">
                  <c:v>690.8</c:v>
                </c:pt>
                <c:pt idx="6907">
                  <c:v>690.9</c:v>
                </c:pt>
                <c:pt idx="6908">
                  <c:v>691</c:v>
                </c:pt>
                <c:pt idx="6909">
                  <c:v>691.1</c:v>
                </c:pt>
                <c:pt idx="6910">
                  <c:v>691.2</c:v>
                </c:pt>
                <c:pt idx="6911">
                  <c:v>691.3</c:v>
                </c:pt>
                <c:pt idx="6912">
                  <c:v>691.4</c:v>
                </c:pt>
                <c:pt idx="6913">
                  <c:v>691.5</c:v>
                </c:pt>
                <c:pt idx="6914">
                  <c:v>691.6</c:v>
                </c:pt>
                <c:pt idx="6915">
                  <c:v>691.7</c:v>
                </c:pt>
                <c:pt idx="6916">
                  <c:v>691.8</c:v>
                </c:pt>
                <c:pt idx="6917">
                  <c:v>691.9</c:v>
                </c:pt>
                <c:pt idx="6918">
                  <c:v>692</c:v>
                </c:pt>
                <c:pt idx="6919">
                  <c:v>692.1</c:v>
                </c:pt>
                <c:pt idx="6920">
                  <c:v>692.2</c:v>
                </c:pt>
                <c:pt idx="6921">
                  <c:v>692.3</c:v>
                </c:pt>
                <c:pt idx="6922">
                  <c:v>692.4</c:v>
                </c:pt>
                <c:pt idx="6923">
                  <c:v>692.5</c:v>
                </c:pt>
                <c:pt idx="6924">
                  <c:v>692.6</c:v>
                </c:pt>
                <c:pt idx="6925">
                  <c:v>692.7</c:v>
                </c:pt>
                <c:pt idx="6926">
                  <c:v>692.8</c:v>
                </c:pt>
                <c:pt idx="6927">
                  <c:v>692.9</c:v>
                </c:pt>
                <c:pt idx="6928">
                  <c:v>693</c:v>
                </c:pt>
                <c:pt idx="6929">
                  <c:v>693.1</c:v>
                </c:pt>
                <c:pt idx="6930">
                  <c:v>693.2</c:v>
                </c:pt>
                <c:pt idx="6931">
                  <c:v>693.3</c:v>
                </c:pt>
                <c:pt idx="6932">
                  <c:v>693.4</c:v>
                </c:pt>
                <c:pt idx="6933">
                  <c:v>693.5</c:v>
                </c:pt>
                <c:pt idx="6934">
                  <c:v>693.6</c:v>
                </c:pt>
                <c:pt idx="6935">
                  <c:v>693.7</c:v>
                </c:pt>
                <c:pt idx="6936">
                  <c:v>693.8</c:v>
                </c:pt>
                <c:pt idx="6937">
                  <c:v>693.9</c:v>
                </c:pt>
                <c:pt idx="6938">
                  <c:v>694</c:v>
                </c:pt>
                <c:pt idx="6939">
                  <c:v>694.1</c:v>
                </c:pt>
                <c:pt idx="6940">
                  <c:v>694.2</c:v>
                </c:pt>
                <c:pt idx="6941">
                  <c:v>694.3</c:v>
                </c:pt>
                <c:pt idx="6942">
                  <c:v>694.4</c:v>
                </c:pt>
                <c:pt idx="6943">
                  <c:v>694.5</c:v>
                </c:pt>
                <c:pt idx="6944">
                  <c:v>694.6</c:v>
                </c:pt>
                <c:pt idx="6945">
                  <c:v>694.7</c:v>
                </c:pt>
                <c:pt idx="6946">
                  <c:v>694.8</c:v>
                </c:pt>
                <c:pt idx="6947">
                  <c:v>694.9</c:v>
                </c:pt>
                <c:pt idx="6948">
                  <c:v>695</c:v>
                </c:pt>
                <c:pt idx="6949">
                  <c:v>695.1</c:v>
                </c:pt>
                <c:pt idx="6950">
                  <c:v>695.2</c:v>
                </c:pt>
                <c:pt idx="6951">
                  <c:v>695.3</c:v>
                </c:pt>
                <c:pt idx="6952">
                  <c:v>695.4</c:v>
                </c:pt>
                <c:pt idx="6953">
                  <c:v>695.5</c:v>
                </c:pt>
                <c:pt idx="6954">
                  <c:v>695.6</c:v>
                </c:pt>
                <c:pt idx="6955">
                  <c:v>695.7</c:v>
                </c:pt>
                <c:pt idx="6956">
                  <c:v>695.8</c:v>
                </c:pt>
                <c:pt idx="6957">
                  <c:v>695.9</c:v>
                </c:pt>
                <c:pt idx="6958">
                  <c:v>696</c:v>
                </c:pt>
                <c:pt idx="6959">
                  <c:v>696.1</c:v>
                </c:pt>
                <c:pt idx="6960">
                  <c:v>696.2</c:v>
                </c:pt>
                <c:pt idx="6961">
                  <c:v>696.3</c:v>
                </c:pt>
                <c:pt idx="6962">
                  <c:v>696.4</c:v>
                </c:pt>
                <c:pt idx="6963">
                  <c:v>696.5</c:v>
                </c:pt>
                <c:pt idx="6964">
                  <c:v>696.6</c:v>
                </c:pt>
                <c:pt idx="6965">
                  <c:v>696.7</c:v>
                </c:pt>
                <c:pt idx="6966">
                  <c:v>696.8</c:v>
                </c:pt>
                <c:pt idx="6967">
                  <c:v>696.9</c:v>
                </c:pt>
                <c:pt idx="6968">
                  <c:v>697</c:v>
                </c:pt>
                <c:pt idx="6969">
                  <c:v>697.1</c:v>
                </c:pt>
                <c:pt idx="6970">
                  <c:v>697.2</c:v>
                </c:pt>
                <c:pt idx="6971">
                  <c:v>697.3</c:v>
                </c:pt>
                <c:pt idx="6972">
                  <c:v>697.4</c:v>
                </c:pt>
                <c:pt idx="6973">
                  <c:v>697.5</c:v>
                </c:pt>
                <c:pt idx="6974">
                  <c:v>697.6</c:v>
                </c:pt>
                <c:pt idx="6975">
                  <c:v>697.7</c:v>
                </c:pt>
                <c:pt idx="6976">
                  <c:v>697.8</c:v>
                </c:pt>
                <c:pt idx="6977">
                  <c:v>697.9</c:v>
                </c:pt>
                <c:pt idx="6978">
                  <c:v>698</c:v>
                </c:pt>
                <c:pt idx="6979">
                  <c:v>698.1</c:v>
                </c:pt>
                <c:pt idx="6980">
                  <c:v>698.2</c:v>
                </c:pt>
                <c:pt idx="6981">
                  <c:v>698.3</c:v>
                </c:pt>
                <c:pt idx="6982">
                  <c:v>698.4</c:v>
                </c:pt>
                <c:pt idx="6983">
                  <c:v>698.5</c:v>
                </c:pt>
                <c:pt idx="6984">
                  <c:v>698.6</c:v>
                </c:pt>
                <c:pt idx="6985">
                  <c:v>698.7</c:v>
                </c:pt>
                <c:pt idx="6986">
                  <c:v>698.8</c:v>
                </c:pt>
                <c:pt idx="6987">
                  <c:v>698.9</c:v>
                </c:pt>
                <c:pt idx="6988">
                  <c:v>699</c:v>
                </c:pt>
                <c:pt idx="6989">
                  <c:v>699.1</c:v>
                </c:pt>
                <c:pt idx="6990">
                  <c:v>699.2</c:v>
                </c:pt>
                <c:pt idx="6991">
                  <c:v>699.3</c:v>
                </c:pt>
                <c:pt idx="6992">
                  <c:v>699.4</c:v>
                </c:pt>
                <c:pt idx="6993">
                  <c:v>699.5</c:v>
                </c:pt>
                <c:pt idx="6994">
                  <c:v>699.6</c:v>
                </c:pt>
                <c:pt idx="6995">
                  <c:v>699.7</c:v>
                </c:pt>
                <c:pt idx="6996">
                  <c:v>699.8</c:v>
                </c:pt>
                <c:pt idx="6997">
                  <c:v>699.9</c:v>
                </c:pt>
                <c:pt idx="6998">
                  <c:v>700</c:v>
                </c:pt>
                <c:pt idx="6999">
                  <c:v>700.1</c:v>
                </c:pt>
                <c:pt idx="7000">
                  <c:v>700.2</c:v>
                </c:pt>
                <c:pt idx="7001">
                  <c:v>700.3</c:v>
                </c:pt>
                <c:pt idx="7002">
                  <c:v>700.4</c:v>
                </c:pt>
                <c:pt idx="7003">
                  <c:v>700.5</c:v>
                </c:pt>
                <c:pt idx="7004">
                  <c:v>700.6</c:v>
                </c:pt>
                <c:pt idx="7005">
                  <c:v>700.7</c:v>
                </c:pt>
                <c:pt idx="7006">
                  <c:v>700.8</c:v>
                </c:pt>
                <c:pt idx="7007">
                  <c:v>700.9</c:v>
                </c:pt>
                <c:pt idx="7008">
                  <c:v>701</c:v>
                </c:pt>
                <c:pt idx="7009">
                  <c:v>701.1</c:v>
                </c:pt>
                <c:pt idx="7010">
                  <c:v>701.2</c:v>
                </c:pt>
                <c:pt idx="7011">
                  <c:v>701.3</c:v>
                </c:pt>
                <c:pt idx="7012">
                  <c:v>701.4</c:v>
                </c:pt>
                <c:pt idx="7013">
                  <c:v>701.5</c:v>
                </c:pt>
                <c:pt idx="7014">
                  <c:v>701.6</c:v>
                </c:pt>
                <c:pt idx="7015">
                  <c:v>701.7</c:v>
                </c:pt>
                <c:pt idx="7016">
                  <c:v>701.8</c:v>
                </c:pt>
                <c:pt idx="7017">
                  <c:v>701.9</c:v>
                </c:pt>
                <c:pt idx="7018">
                  <c:v>702</c:v>
                </c:pt>
                <c:pt idx="7019">
                  <c:v>702.1</c:v>
                </c:pt>
                <c:pt idx="7020">
                  <c:v>702.2</c:v>
                </c:pt>
                <c:pt idx="7021">
                  <c:v>702.3</c:v>
                </c:pt>
                <c:pt idx="7022">
                  <c:v>702.4</c:v>
                </c:pt>
                <c:pt idx="7023">
                  <c:v>702.5</c:v>
                </c:pt>
                <c:pt idx="7024">
                  <c:v>702.6</c:v>
                </c:pt>
                <c:pt idx="7025">
                  <c:v>702.7</c:v>
                </c:pt>
                <c:pt idx="7026">
                  <c:v>702.8</c:v>
                </c:pt>
                <c:pt idx="7027">
                  <c:v>702.9</c:v>
                </c:pt>
                <c:pt idx="7028">
                  <c:v>703</c:v>
                </c:pt>
                <c:pt idx="7029">
                  <c:v>703.1</c:v>
                </c:pt>
                <c:pt idx="7030">
                  <c:v>703.2</c:v>
                </c:pt>
                <c:pt idx="7031">
                  <c:v>703.3</c:v>
                </c:pt>
                <c:pt idx="7032">
                  <c:v>703.4</c:v>
                </c:pt>
                <c:pt idx="7033">
                  <c:v>703.5</c:v>
                </c:pt>
                <c:pt idx="7034">
                  <c:v>703.6</c:v>
                </c:pt>
                <c:pt idx="7035">
                  <c:v>703.7</c:v>
                </c:pt>
                <c:pt idx="7036">
                  <c:v>703.8</c:v>
                </c:pt>
                <c:pt idx="7037">
                  <c:v>703.9</c:v>
                </c:pt>
                <c:pt idx="7038">
                  <c:v>704</c:v>
                </c:pt>
                <c:pt idx="7039">
                  <c:v>704.1</c:v>
                </c:pt>
                <c:pt idx="7040">
                  <c:v>704.2</c:v>
                </c:pt>
                <c:pt idx="7041">
                  <c:v>704.3</c:v>
                </c:pt>
                <c:pt idx="7042">
                  <c:v>704.4</c:v>
                </c:pt>
                <c:pt idx="7043">
                  <c:v>704.5</c:v>
                </c:pt>
                <c:pt idx="7044">
                  <c:v>704.6</c:v>
                </c:pt>
                <c:pt idx="7045">
                  <c:v>704.7</c:v>
                </c:pt>
                <c:pt idx="7046">
                  <c:v>704.8</c:v>
                </c:pt>
                <c:pt idx="7047">
                  <c:v>704.9</c:v>
                </c:pt>
                <c:pt idx="7048">
                  <c:v>705</c:v>
                </c:pt>
                <c:pt idx="7049">
                  <c:v>705.1</c:v>
                </c:pt>
                <c:pt idx="7050">
                  <c:v>705.2</c:v>
                </c:pt>
                <c:pt idx="7051">
                  <c:v>705.3</c:v>
                </c:pt>
                <c:pt idx="7052">
                  <c:v>705.4</c:v>
                </c:pt>
                <c:pt idx="7053">
                  <c:v>705.5</c:v>
                </c:pt>
                <c:pt idx="7054">
                  <c:v>705.6</c:v>
                </c:pt>
                <c:pt idx="7055">
                  <c:v>705.7</c:v>
                </c:pt>
                <c:pt idx="7056">
                  <c:v>705.8</c:v>
                </c:pt>
                <c:pt idx="7057">
                  <c:v>705.9</c:v>
                </c:pt>
                <c:pt idx="7058">
                  <c:v>706</c:v>
                </c:pt>
                <c:pt idx="7059">
                  <c:v>706.1</c:v>
                </c:pt>
                <c:pt idx="7060">
                  <c:v>706.2</c:v>
                </c:pt>
                <c:pt idx="7061">
                  <c:v>706.3</c:v>
                </c:pt>
                <c:pt idx="7062">
                  <c:v>706.4</c:v>
                </c:pt>
                <c:pt idx="7063">
                  <c:v>706.5</c:v>
                </c:pt>
                <c:pt idx="7064">
                  <c:v>706.6</c:v>
                </c:pt>
                <c:pt idx="7065">
                  <c:v>706.7</c:v>
                </c:pt>
                <c:pt idx="7066">
                  <c:v>706.8</c:v>
                </c:pt>
                <c:pt idx="7067">
                  <c:v>706.9</c:v>
                </c:pt>
                <c:pt idx="7068">
                  <c:v>707</c:v>
                </c:pt>
                <c:pt idx="7069">
                  <c:v>707.1</c:v>
                </c:pt>
                <c:pt idx="7070">
                  <c:v>707.2</c:v>
                </c:pt>
                <c:pt idx="7071">
                  <c:v>707.3</c:v>
                </c:pt>
                <c:pt idx="7072">
                  <c:v>707.4</c:v>
                </c:pt>
                <c:pt idx="7073">
                  <c:v>707.5</c:v>
                </c:pt>
                <c:pt idx="7074">
                  <c:v>707.6</c:v>
                </c:pt>
                <c:pt idx="7075">
                  <c:v>707.7</c:v>
                </c:pt>
                <c:pt idx="7076">
                  <c:v>707.8</c:v>
                </c:pt>
                <c:pt idx="7077">
                  <c:v>707.9</c:v>
                </c:pt>
                <c:pt idx="7078">
                  <c:v>708</c:v>
                </c:pt>
                <c:pt idx="7079">
                  <c:v>708.1</c:v>
                </c:pt>
                <c:pt idx="7080">
                  <c:v>708.2</c:v>
                </c:pt>
                <c:pt idx="7081">
                  <c:v>708.3</c:v>
                </c:pt>
                <c:pt idx="7082">
                  <c:v>708.4</c:v>
                </c:pt>
                <c:pt idx="7083">
                  <c:v>708.5</c:v>
                </c:pt>
                <c:pt idx="7084">
                  <c:v>708.6</c:v>
                </c:pt>
                <c:pt idx="7085">
                  <c:v>708.7</c:v>
                </c:pt>
                <c:pt idx="7086">
                  <c:v>708.8</c:v>
                </c:pt>
                <c:pt idx="7087">
                  <c:v>708.9</c:v>
                </c:pt>
                <c:pt idx="7088">
                  <c:v>709</c:v>
                </c:pt>
                <c:pt idx="7089">
                  <c:v>709.1</c:v>
                </c:pt>
                <c:pt idx="7090">
                  <c:v>709.2</c:v>
                </c:pt>
                <c:pt idx="7091">
                  <c:v>709.3</c:v>
                </c:pt>
                <c:pt idx="7092">
                  <c:v>709.4</c:v>
                </c:pt>
                <c:pt idx="7093">
                  <c:v>709.5</c:v>
                </c:pt>
                <c:pt idx="7094">
                  <c:v>709.6</c:v>
                </c:pt>
                <c:pt idx="7095">
                  <c:v>709.7</c:v>
                </c:pt>
                <c:pt idx="7096">
                  <c:v>709.8</c:v>
                </c:pt>
                <c:pt idx="7097">
                  <c:v>709.9</c:v>
                </c:pt>
                <c:pt idx="7098">
                  <c:v>710</c:v>
                </c:pt>
                <c:pt idx="7099">
                  <c:v>710.1</c:v>
                </c:pt>
                <c:pt idx="7100">
                  <c:v>710.2</c:v>
                </c:pt>
                <c:pt idx="7101">
                  <c:v>710.3</c:v>
                </c:pt>
                <c:pt idx="7102">
                  <c:v>710.4</c:v>
                </c:pt>
                <c:pt idx="7103">
                  <c:v>710.5</c:v>
                </c:pt>
                <c:pt idx="7104">
                  <c:v>710.6</c:v>
                </c:pt>
                <c:pt idx="7105">
                  <c:v>710.7</c:v>
                </c:pt>
                <c:pt idx="7106">
                  <c:v>710.8</c:v>
                </c:pt>
                <c:pt idx="7107">
                  <c:v>710.9</c:v>
                </c:pt>
                <c:pt idx="7108">
                  <c:v>711</c:v>
                </c:pt>
                <c:pt idx="7109">
                  <c:v>711.1</c:v>
                </c:pt>
                <c:pt idx="7110">
                  <c:v>711.2</c:v>
                </c:pt>
                <c:pt idx="7111">
                  <c:v>711.3</c:v>
                </c:pt>
                <c:pt idx="7112">
                  <c:v>711.4</c:v>
                </c:pt>
                <c:pt idx="7113">
                  <c:v>711.5</c:v>
                </c:pt>
                <c:pt idx="7114">
                  <c:v>711.6</c:v>
                </c:pt>
                <c:pt idx="7115">
                  <c:v>711.7</c:v>
                </c:pt>
                <c:pt idx="7116">
                  <c:v>711.8</c:v>
                </c:pt>
                <c:pt idx="7117">
                  <c:v>711.9</c:v>
                </c:pt>
                <c:pt idx="7118">
                  <c:v>712</c:v>
                </c:pt>
                <c:pt idx="7119">
                  <c:v>712.1</c:v>
                </c:pt>
                <c:pt idx="7120">
                  <c:v>712.2</c:v>
                </c:pt>
                <c:pt idx="7121">
                  <c:v>712.3</c:v>
                </c:pt>
                <c:pt idx="7122">
                  <c:v>712.4</c:v>
                </c:pt>
                <c:pt idx="7123">
                  <c:v>712.5</c:v>
                </c:pt>
                <c:pt idx="7124">
                  <c:v>712.6</c:v>
                </c:pt>
                <c:pt idx="7125">
                  <c:v>712.7</c:v>
                </c:pt>
                <c:pt idx="7126">
                  <c:v>712.8</c:v>
                </c:pt>
                <c:pt idx="7127">
                  <c:v>712.9</c:v>
                </c:pt>
                <c:pt idx="7128">
                  <c:v>713</c:v>
                </c:pt>
                <c:pt idx="7129">
                  <c:v>713.1</c:v>
                </c:pt>
                <c:pt idx="7130">
                  <c:v>713.2</c:v>
                </c:pt>
                <c:pt idx="7131">
                  <c:v>713.3</c:v>
                </c:pt>
                <c:pt idx="7132">
                  <c:v>713.4</c:v>
                </c:pt>
                <c:pt idx="7133">
                  <c:v>713.5</c:v>
                </c:pt>
                <c:pt idx="7134">
                  <c:v>713.6</c:v>
                </c:pt>
                <c:pt idx="7135">
                  <c:v>713.7</c:v>
                </c:pt>
                <c:pt idx="7136">
                  <c:v>713.8</c:v>
                </c:pt>
                <c:pt idx="7137">
                  <c:v>713.9</c:v>
                </c:pt>
                <c:pt idx="7138">
                  <c:v>714</c:v>
                </c:pt>
                <c:pt idx="7139">
                  <c:v>714.1</c:v>
                </c:pt>
                <c:pt idx="7140">
                  <c:v>714.2</c:v>
                </c:pt>
                <c:pt idx="7141">
                  <c:v>714.3</c:v>
                </c:pt>
                <c:pt idx="7142">
                  <c:v>714.4</c:v>
                </c:pt>
                <c:pt idx="7143">
                  <c:v>714.5</c:v>
                </c:pt>
                <c:pt idx="7144">
                  <c:v>714.6</c:v>
                </c:pt>
                <c:pt idx="7145">
                  <c:v>714.7</c:v>
                </c:pt>
                <c:pt idx="7146">
                  <c:v>714.8</c:v>
                </c:pt>
                <c:pt idx="7147">
                  <c:v>714.9</c:v>
                </c:pt>
                <c:pt idx="7148">
                  <c:v>715</c:v>
                </c:pt>
                <c:pt idx="7149">
                  <c:v>715.1</c:v>
                </c:pt>
                <c:pt idx="7150">
                  <c:v>715.2</c:v>
                </c:pt>
                <c:pt idx="7151">
                  <c:v>715.3</c:v>
                </c:pt>
                <c:pt idx="7152">
                  <c:v>715.4</c:v>
                </c:pt>
                <c:pt idx="7153">
                  <c:v>715.5</c:v>
                </c:pt>
                <c:pt idx="7154">
                  <c:v>715.6</c:v>
                </c:pt>
                <c:pt idx="7155">
                  <c:v>715.7</c:v>
                </c:pt>
                <c:pt idx="7156">
                  <c:v>715.8</c:v>
                </c:pt>
                <c:pt idx="7157">
                  <c:v>715.9</c:v>
                </c:pt>
                <c:pt idx="7158">
                  <c:v>716</c:v>
                </c:pt>
                <c:pt idx="7159">
                  <c:v>716.1</c:v>
                </c:pt>
                <c:pt idx="7160">
                  <c:v>716.2</c:v>
                </c:pt>
                <c:pt idx="7161">
                  <c:v>716.3</c:v>
                </c:pt>
                <c:pt idx="7162">
                  <c:v>716.4</c:v>
                </c:pt>
                <c:pt idx="7163">
                  <c:v>716.5</c:v>
                </c:pt>
                <c:pt idx="7164">
                  <c:v>716.6</c:v>
                </c:pt>
                <c:pt idx="7165">
                  <c:v>716.7</c:v>
                </c:pt>
                <c:pt idx="7166">
                  <c:v>716.8</c:v>
                </c:pt>
                <c:pt idx="7167">
                  <c:v>716.9</c:v>
                </c:pt>
                <c:pt idx="7168">
                  <c:v>717</c:v>
                </c:pt>
                <c:pt idx="7169">
                  <c:v>717.1</c:v>
                </c:pt>
                <c:pt idx="7170">
                  <c:v>717.2</c:v>
                </c:pt>
                <c:pt idx="7171">
                  <c:v>717.3</c:v>
                </c:pt>
                <c:pt idx="7172">
                  <c:v>717.4</c:v>
                </c:pt>
                <c:pt idx="7173">
                  <c:v>717.5</c:v>
                </c:pt>
                <c:pt idx="7174">
                  <c:v>717.6</c:v>
                </c:pt>
                <c:pt idx="7175">
                  <c:v>717.7</c:v>
                </c:pt>
                <c:pt idx="7176">
                  <c:v>717.8</c:v>
                </c:pt>
                <c:pt idx="7177">
                  <c:v>717.9</c:v>
                </c:pt>
                <c:pt idx="7178">
                  <c:v>718</c:v>
                </c:pt>
                <c:pt idx="7179">
                  <c:v>718.1</c:v>
                </c:pt>
                <c:pt idx="7180">
                  <c:v>718.2</c:v>
                </c:pt>
                <c:pt idx="7181">
                  <c:v>718.3</c:v>
                </c:pt>
                <c:pt idx="7182">
                  <c:v>718.4</c:v>
                </c:pt>
                <c:pt idx="7183">
                  <c:v>718.5</c:v>
                </c:pt>
                <c:pt idx="7184">
                  <c:v>718.6</c:v>
                </c:pt>
                <c:pt idx="7185">
                  <c:v>718.7</c:v>
                </c:pt>
                <c:pt idx="7186">
                  <c:v>718.8</c:v>
                </c:pt>
                <c:pt idx="7187">
                  <c:v>718.9</c:v>
                </c:pt>
                <c:pt idx="7188">
                  <c:v>719</c:v>
                </c:pt>
                <c:pt idx="7189">
                  <c:v>719.1</c:v>
                </c:pt>
                <c:pt idx="7190">
                  <c:v>719.2</c:v>
                </c:pt>
                <c:pt idx="7191">
                  <c:v>719.3</c:v>
                </c:pt>
                <c:pt idx="7192">
                  <c:v>719.4</c:v>
                </c:pt>
                <c:pt idx="7193">
                  <c:v>719.5</c:v>
                </c:pt>
                <c:pt idx="7194">
                  <c:v>719.6</c:v>
                </c:pt>
                <c:pt idx="7195">
                  <c:v>719.7</c:v>
                </c:pt>
                <c:pt idx="7196">
                  <c:v>719.8</c:v>
                </c:pt>
                <c:pt idx="7197">
                  <c:v>719.9</c:v>
                </c:pt>
                <c:pt idx="7198">
                  <c:v>720</c:v>
                </c:pt>
                <c:pt idx="7199">
                  <c:v>720.1</c:v>
                </c:pt>
                <c:pt idx="7200">
                  <c:v>720.2</c:v>
                </c:pt>
                <c:pt idx="7201">
                  <c:v>720.3</c:v>
                </c:pt>
                <c:pt idx="7202">
                  <c:v>720.4</c:v>
                </c:pt>
                <c:pt idx="7203">
                  <c:v>720.5</c:v>
                </c:pt>
                <c:pt idx="7204">
                  <c:v>720.6</c:v>
                </c:pt>
                <c:pt idx="7205">
                  <c:v>720.7</c:v>
                </c:pt>
                <c:pt idx="7206">
                  <c:v>720.8</c:v>
                </c:pt>
                <c:pt idx="7207">
                  <c:v>720.9</c:v>
                </c:pt>
                <c:pt idx="7208">
                  <c:v>721</c:v>
                </c:pt>
                <c:pt idx="7209">
                  <c:v>721.1</c:v>
                </c:pt>
                <c:pt idx="7210">
                  <c:v>721.2</c:v>
                </c:pt>
                <c:pt idx="7211">
                  <c:v>721.3</c:v>
                </c:pt>
                <c:pt idx="7212">
                  <c:v>721.4</c:v>
                </c:pt>
                <c:pt idx="7213">
                  <c:v>721.5</c:v>
                </c:pt>
                <c:pt idx="7214">
                  <c:v>721.6</c:v>
                </c:pt>
                <c:pt idx="7215">
                  <c:v>721.7</c:v>
                </c:pt>
                <c:pt idx="7216">
                  <c:v>721.8</c:v>
                </c:pt>
                <c:pt idx="7217">
                  <c:v>721.9</c:v>
                </c:pt>
                <c:pt idx="7218">
                  <c:v>722</c:v>
                </c:pt>
                <c:pt idx="7219">
                  <c:v>722.1</c:v>
                </c:pt>
                <c:pt idx="7220">
                  <c:v>722.2</c:v>
                </c:pt>
                <c:pt idx="7221">
                  <c:v>722.3</c:v>
                </c:pt>
                <c:pt idx="7222">
                  <c:v>722.4</c:v>
                </c:pt>
                <c:pt idx="7223">
                  <c:v>722.5</c:v>
                </c:pt>
                <c:pt idx="7224">
                  <c:v>722.6</c:v>
                </c:pt>
                <c:pt idx="7225">
                  <c:v>722.7</c:v>
                </c:pt>
                <c:pt idx="7226">
                  <c:v>722.8</c:v>
                </c:pt>
                <c:pt idx="7227">
                  <c:v>722.9</c:v>
                </c:pt>
                <c:pt idx="7228">
                  <c:v>723</c:v>
                </c:pt>
                <c:pt idx="7229">
                  <c:v>723.1</c:v>
                </c:pt>
                <c:pt idx="7230">
                  <c:v>723.2</c:v>
                </c:pt>
                <c:pt idx="7231">
                  <c:v>723.3</c:v>
                </c:pt>
                <c:pt idx="7232">
                  <c:v>723.4</c:v>
                </c:pt>
                <c:pt idx="7233">
                  <c:v>723.5</c:v>
                </c:pt>
                <c:pt idx="7234">
                  <c:v>723.6</c:v>
                </c:pt>
                <c:pt idx="7235">
                  <c:v>723.7</c:v>
                </c:pt>
                <c:pt idx="7236">
                  <c:v>723.8</c:v>
                </c:pt>
                <c:pt idx="7237">
                  <c:v>723.9</c:v>
                </c:pt>
                <c:pt idx="7238">
                  <c:v>724</c:v>
                </c:pt>
                <c:pt idx="7239">
                  <c:v>724.1</c:v>
                </c:pt>
                <c:pt idx="7240">
                  <c:v>724.2</c:v>
                </c:pt>
                <c:pt idx="7241">
                  <c:v>724.3</c:v>
                </c:pt>
                <c:pt idx="7242">
                  <c:v>724.4</c:v>
                </c:pt>
                <c:pt idx="7243">
                  <c:v>724.5</c:v>
                </c:pt>
                <c:pt idx="7244">
                  <c:v>724.6</c:v>
                </c:pt>
                <c:pt idx="7245">
                  <c:v>724.7</c:v>
                </c:pt>
                <c:pt idx="7246">
                  <c:v>724.8</c:v>
                </c:pt>
                <c:pt idx="7247">
                  <c:v>724.9</c:v>
                </c:pt>
                <c:pt idx="7248">
                  <c:v>725</c:v>
                </c:pt>
                <c:pt idx="7249">
                  <c:v>725.1</c:v>
                </c:pt>
                <c:pt idx="7250">
                  <c:v>725.2</c:v>
                </c:pt>
                <c:pt idx="7251">
                  <c:v>725.3</c:v>
                </c:pt>
                <c:pt idx="7252">
                  <c:v>725.4</c:v>
                </c:pt>
                <c:pt idx="7253">
                  <c:v>725.5</c:v>
                </c:pt>
                <c:pt idx="7254">
                  <c:v>725.6</c:v>
                </c:pt>
                <c:pt idx="7255">
                  <c:v>725.7</c:v>
                </c:pt>
                <c:pt idx="7256">
                  <c:v>725.8</c:v>
                </c:pt>
                <c:pt idx="7257">
                  <c:v>725.9</c:v>
                </c:pt>
                <c:pt idx="7258">
                  <c:v>726</c:v>
                </c:pt>
                <c:pt idx="7259">
                  <c:v>726.1</c:v>
                </c:pt>
                <c:pt idx="7260">
                  <c:v>726.2</c:v>
                </c:pt>
                <c:pt idx="7261">
                  <c:v>726.3</c:v>
                </c:pt>
                <c:pt idx="7262">
                  <c:v>726.4</c:v>
                </c:pt>
                <c:pt idx="7263">
                  <c:v>726.5</c:v>
                </c:pt>
                <c:pt idx="7264">
                  <c:v>726.6</c:v>
                </c:pt>
                <c:pt idx="7265">
                  <c:v>726.7</c:v>
                </c:pt>
                <c:pt idx="7266">
                  <c:v>726.8</c:v>
                </c:pt>
                <c:pt idx="7267">
                  <c:v>726.9</c:v>
                </c:pt>
                <c:pt idx="7268">
                  <c:v>727</c:v>
                </c:pt>
                <c:pt idx="7269">
                  <c:v>727.1</c:v>
                </c:pt>
                <c:pt idx="7270">
                  <c:v>727.2</c:v>
                </c:pt>
                <c:pt idx="7271">
                  <c:v>727.3</c:v>
                </c:pt>
                <c:pt idx="7272">
                  <c:v>727.4</c:v>
                </c:pt>
                <c:pt idx="7273">
                  <c:v>727.5</c:v>
                </c:pt>
                <c:pt idx="7274">
                  <c:v>727.6</c:v>
                </c:pt>
                <c:pt idx="7275">
                  <c:v>727.7</c:v>
                </c:pt>
                <c:pt idx="7276">
                  <c:v>727.8</c:v>
                </c:pt>
                <c:pt idx="7277">
                  <c:v>727.9</c:v>
                </c:pt>
                <c:pt idx="7278">
                  <c:v>728</c:v>
                </c:pt>
                <c:pt idx="7279">
                  <c:v>728.1</c:v>
                </c:pt>
                <c:pt idx="7280">
                  <c:v>728.2</c:v>
                </c:pt>
                <c:pt idx="7281">
                  <c:v>728.3</c:v>
                </c:pt>
                <c:pt idx="7282">
                  <c:v>728.4</c:v>
                </c:pt>
                <c:pt idx="7283">
                  <c:v>728.5</c:v>
                </c:pt>
                <c:pt idx="7284">
                  <c:v>728.6</c:v>
                </c:pt>
                <c:pt idx="7285">
                  <c:v>728.7</c:v>
                </c:pt>
                <c:pt idx="7286">
                  <c:v>728.8</c:v>
                </c:pt>
                <c:pt idx="7287">
                  <c:v>728.9</c:v>
                </c:pt>
                <c:pt idx="7288">
                  <c:v>729</c:v>
                </c:pt>
                <c:pt idx="7289">
                  <c:v>729.1</c:v>
                </c:pt>
                <c:pt idx="7290">
                  <c:v>729.2</c:v>
                </c:pt>
                <c:pt idx="7291">
                  <c:v>729.3</c:v>
                </c:pt>
                <c:pt idx="7292">
                  <c:v>729.4</c:v>
                </c:pt>
                <c:pt idx="7293">
                  <c:v>729.5</c:v>
                </c:pt>
                <c:pt idx="7294">
                  <c:v>729.6</c:v>
                </c:pt>
                <c:pt idx="7295">
                  <c:v>729.7</c:v>
                </c:pt>
                <c:pt idx="7296">
                  <c:v>729.8</c:v>
                </c:pt>
                <c:pt idx="7297">
                  <c:v>729.9</c:v>
                </c:pt>
                <c:pt idx="7298">
                  <c:v>730</c:v>
                </c:pt>
                <c:pt idx="7299">
                  <c:v>730.1</c:v>
                </c:pt>
                <c:pt idx="7300">
                  <c:v>730.2</c:v>
                </c:pt>
                <c:pt idx="7301">
                  <c:v>730.3</c:v>
                </c:pt>
                <c:pt idx="7302">
                  <c:v>730.4</c:v>
                </c:pt>
                <c:pt idx="7303">
                  <c:v>730.5</c:v>
                </c:pt>
                <c:pt idx="7304">
                  <c:v>730.6</c:v>
                </c:pt>
                <c:pt idx="7305">
                  <c:v>730.7</c:v>
                </c:pt>
                <c:pt idx="7306">
                  <c:v>730.8</c:v>
                </c:pt>
                <c:pt idx="7307">
                  <c:v>730.9</c:v>
                </c:pt>
                <c:pt idx="7308">
                  <c:v>731</c:v>
                </c:pt>
                <c:pt idx="7309">
                  <c:v>731.1</c:v>
                </c:pt>
                <c:pt idx="7310">
                  <c:v>731.2</c:v>
                </c:pt>
                <c:pt idx="7311">
                  <c:v>731.3</c:v>
                </c:pt>
                <c:pt idx="7312">
                  <c:v>731.4</c:v>
                </c:pt>
                <c:pt idx="7313">
                  <c:v>731.5</c:v>
                </c:pt>
                <c:pt idx="7314">
                  <c:v>731.6</c:v>
                </c:pt>
                <c:pt idx="7315">
                  <c:v>731.7</c:v>
                </c:pt>
                <c:pt idx="7316">
                  <c:v>731.8</c:v>
                </c:pt>
                <c:pt idx="7317">
                  <c:v>731.9</c:v>
                </c:pt>
                <c:pt idx="7318">
                  <c:v>732</c:v>
                </c:pt>
                <c:pt idx="7319">
                  <c:v>732.1</c:v>
                </c:pt>
                <c:pt idx="7320">
                  <c:v>732.2</c:v>
                </c:pt>
                <c:pt idx="7321">
                  <c:v>732.3</c:v>
                </c:pt>
                <c:pt idx="7322">
                  <c:v>732.4</c:v>
                </c:pt>
                <c:pt idx="7323">
                  <c:v>732.5</c:v>
                </c:pt>
                <c:pt idx="7324">
                  <c:v>732.6</c:v>
                </c:pt>
                <c:pt idx="7325">
                  <c:v>732.7</c:v>
                </c:pt>
                <c:pt idx="7326">
                  <c:v>732.8</c:v>
                </c:pt>
                <c:pt idx="7327">
                  <c:v>732.9</c:v>
                </c:pt>
                <c:pt idx="7328">
                  <c:v>733</c:v>
                </c:pt>
                <c:pt idx="7329">
                  <c:v>733.1</c:v>
                </c:pt>
                <c:pt idx="7330">
                  <c:v>733.2</c:v>
                </c:pt>
                <c:pt idx="7331">
                  <c:v>733.3</c:v>
                </c:pt>
                <c:pt idx="7332">
                  <c:v>733.4</c:v>
                </c:pt>
                <c:pt idx="7333">
                  <c:v>733.5</c:v>
                </c:pt>
                <c:pt idx="7334">
                  <c:v>733.6</c:v>
                </c:pt>
                <c:pt idx="7335">
                  <c:v>733.7</c:v>
                </c:pt>
                <c:pt idx="7336">
                  <c:v>733.8</c:v>
                </c:pt>
                <c:pt idx="7337">
                  <c:v>733.9</c:v>
                </c:pt>
                <c:pt idx="7338">
                  <c:v>734</c:v>
                </c:pt>
                <c:pt idx="7339">
                  <c:v>734.1</c:v>
                </c:pt>
                <c:pt idx="7340">
                  <c:v>734.2</c:v>
                </c:pt>
                <c:pt idx="7341">
                  <c:v>734.3</c:v>
                </c:pt>
                <c:pt idx="7342">
                  <c:v>734.4</c:v>
                </c:pt>
                <c:pt idx="7343">
                  <c:v>734.5</c:v>
                </c:pt>
                <c:pt idx="7344">
                  <c:v>734.6</c:v>
                </c:pt>
                <c:pt idx="7345">
                  <c:v>734.7</c:v>
                </c:pt>
                <c:pt idx="7346">
                  <c:v>734.8</c:v>
                </c:pt>
                <c:pt idx="7347">
                  <c:v>734.9</c:v>
                </c:pt>
                <c:pt idx="7348">
                  <c:v>735</c:v>
                </c:pt>
                <c:pt idx="7349">
                  <c:v>735.1</c:v>
                </c:pt>
                <c:pt idx="7350">
                  <c:v>735.2</c:v>
                </c:pt>
                <c:pt idx="7351">
                  <c:v>735.3</c:v>
                </c:pt>
                <c:pt idx="7352">
                  <c:v>735.4</c:v>
                </c:pt>
                <c:pt idx="7353">
                  <c:v>735.5</c:v>
                </c:pt>
                <c:pt idx="7354">
                  <c:v>735.6</c:v>
                </c:pt>
                <c:pt idx="7355">
                  <c:v>735.7</c:v>
                </c:pt>
                <c:pt idx="7356">
                  <c:v>735.8</c:v>
                </c:pt>
                <c:pt idx="7357">
                  <c:v>735.9</c:v>
                </c:pt>
                <c:pt idx="7358">
                  <c:v>736</c:v>
                </c:pt>
                <c:pt idx="7359">
                  <c:v>736.1</c:v>
                </c:pt>
                <c:pt idx="7360">
                  <c:v>736.2</c:v>
                </c:pt>
                <c:pt idx="7361">
                  <c:v>736.3</c:v>
                </c:pt>
                <c:pt idx="7362">
                  <c:v>736.4</c:v>
                </c:pt>
                <c:pt idx="7363">
                  <c:v>736.5</c:v>
                </c:pt>
                <c:pt idx="7364">
                  <c:v>736.6</c:v>
                </c:pt>
                <c:pt idx="7365">
                  <c:v>736.7</c:v>
                </c:pt>
                <c:pt idx="7366">
                  <c:v>736.8</c:v>
                </c:pt>
                <c:pt idx="7367">
                  <c:v>736.9</c:v>
                </c:pt>
                <c:pt idx="7368">
                  <c:v>737</c:v>
                </c:pt>
                <c:pt idx="7369">
                  <c:v>737.1</c:v>
                </c:pt>
                <c:pt idx="7370">
                  <c:v>737.2</c:v>
                </c:pt>
                <c:pt idx="7371">
                  <c:v>737.3</c:v>
                </c:pt>
                <c:pt idx="7372">
                  <c:v>737.4</c:v>
                </c:pt>
                <c:pt idx="7373">
                  <c:v>737.5</c:v>
                </c:pt>
                <c:pt idx="7374">
                  <c:v>737.6</c:v>
                </c:pt>
                <c:pt idx="7375">
                  <c:v>737.7</c:v>
                </c:pt>
                <c:pt idx="7376">
                  <c:v>737.8</c:v>
                </c:pt>
                <c:pt idx="7377">
                  <c:v>737.9</c:v>
                </c:pt>
                <c:pt idx="7378">
                  <c:v>738</c:v>
                </c:pt>
                <c:pt idx="7379">
                  <c:v>738.1</c:v>
                </c:pt>
                <c:pt idx="7380">
                  <c:v>738.2</c:v>
                </c:pt>
                <c:pt idx="7381">
                  <c:v>738.3</c:v>
                </c:pt>
                <c:pt idx="7382">
                  <c:v>738.4</c:v>
                </c:pt>
                <c:pt idx="7383">
                  <c:v>738.5</c:v>
                </c:pt>
                <c:pt idx="7384">
                  <c:v>738.6</c:v>
                </c:pt>
                <c:pt idx="7385">
                  <c:v>738.7</c:v>
                </c:pt>
                <c:pt idx="7386">
                  <c:v>738.8</c:v>
                </c:pt>
                <c:pt idx="7387">
                  <c:v>738.9</c:v>
                </c:pt>
                <c:pt idx="7388">
                  <c:v>739</c:v>
                </c:pt>
                <c:pt idx="7389">
                  <c:v>739.1</c:v>
                </c:pt>
                <c:pt idx="7390">
                  <c:v>739.2</c:v>
                </c:pt>
                <c:pt idx="7391">
                  <c:v>739.3</c:v>
                </c:pt>
                <c:pt idx="7392">
                  <c:v>739.4</c:v>
                </c:pt>
                <c:pt idx="7393">
                  <c:v>739.5</c:v>
                </c:pt>
                <c:pt idx="7394">
                  <c:v>739.6</c:v>
                </c:pt>
                <c:pt idx="7395">
                  <c:v>739.7</c:v>
                </c:pt>
                <c:pt idx="7396">
                  <c:v>739.8</c:v>
                </c:pt>
                <c:pt idx="7397">
                  <c:v>739.9</c:v>
                </c:pt>
                <c:pt idx="7398">
                  <c:v>740</c:v>
                </c:pt>
                <c:pt idx="7399">
                  <c:v>740.1</c:v>
                </c:pt>
                <c:pt idx="7400">
                  <c:v>740.2</c:v>
                </c:pt>
                <c:pt idx="7401">
                  <c:v>740.3</c:v>
                </c:pt>
                <c:pt idx="7402">
                  <c:v>740.4</c:v>
                </c:pt>
                <c:pt idx="7403">
                  <c:v>740.5</c:v>
                </c:pt>
                <c:pt idx="7404">
                  <c:v>740.6</c:v>
                </c:pt>
                <c:pt idx="7405">
                  <c:v>740.7</c:v>
                </c:pt>
                <c:pt idx="7406">
                  <c:v>740.8</c:v>
                </c:pt>
                <c:pt idx="7407">
                  <c:v>740.9</c:v>
                </c:pt>
                <c:pt idx="7408">
                  <c:v>741</c:v>
                </c:pt>
                <c:pt idx="7409">
                  <c:v>741.1</c:v>
                </c:pt>
                <c:pt idx="7410">
                  <c:v>741.2</c:v>
                </c:pt>
                <c:pt idx="7411">
                  <c:v>741.3</c:v>
                </c:pt>
                <c:pt idx="7412">
                  <c:v>741.4</c:v>
                </c:pt>
                <c:pt idx="7413">
                  <c:v>741.5</c:v>
                </c:pt>
                <c:pt idx="7414">
                  <c:v>741.6</c:v>
                </c:pt>
                <c:pt idx="7415">
                  <c:v>741.7</c:v>
                </c:pt>
                <c:pt idx="7416">
                  <c:v>741.8</c:v>
                </c:pt>
                <c:pt idx="7417">
                  <c:v>741.9</c:v>
                </c:pt>
                <c:pt idx="7418">
                  <c:v>742</c:v>
                </c:pt>
                <c:pt idx="7419">
                  <c:v>742.1</c:v>
                </c:pt>
                <c:pt idx="7420">
                  <c:v>742.2</c:v>
                </c:pt>
                <c:pt idx="7421">
                  <c:v>742.3</c:v>
                </c:pt>
                <c:pt idx="7422">
                  <c:v>742.4</c:v>
                </c:pt>
                <c:pt idx="7423">
                  <c:v>742.5</c:v>
                </c:pt>
                <c:pt idx="7424">
                  <c:v>742.6</c:v>
                </c:pt>
                <c:pt idx="7425">
                  <c:v>742.7</c:v>
                </c:pt>
                <c:pt idx="7426">
                  <c:v>742.8</c:v>
                </c:pt>
                <c:pt idx="7427">
                  <c:v>742.9</c:v>
                </c:pt>
                <c:pt idx="7428">
                  <c:v>743</c:v>
                </c:pt>
                <c:pt idx="7429">
                  <c:v>743.1</c:v>
                </c:pt>
                <c:pt idx="7430">
                  <c:v>743.2</c:v>
                </c:pt>
                <c:pt idx="7431">
                  <c:v>743.3</c:v>
                </c:pt>
                <c:pt idx="7432">
                  <c:v>743.4</c:v>
                </c:pt>
                <c:pt idx="7433">
                  <c:v>743.5</c:v>
                </c:pt>
                <c:pt idx="7434">
                  <c:v>743.6</c:v>
                </c:pt>
                <c:pt idx="7435">
                  <c:v>743.7</c:v>
                </c:pt>
                <c:pt idx="7436">
                  <c:v>743.8</c:v>
                </c:pt>
                <c:pt idx="7437">
                  <c:v>743.9</c:v>
                </c:pt>
                <c:pt idx="7438">
                  <c:v>744</c:v>
                </c:pt>
                <c:pt idx="7439">
                  <c:v>744.1</c:v>
                </c:pt>
                <c:pt idx="7440">
                  <c:v>744.2</c:v>
                </c:pt>
                <c:pt idx="7441">
                  <c:v>744.3</c:v>
                </c:pt>
                <c:pt idx="7442">
                  <c:v>744.4</c:v>
                </c:pt>
                <c:pt idx="7443">
                  <c:v>744.5</c:v>
                </c:pt>
                <c:pt idx="7444">
                  <c:v>744.6</c:v>
                </c:pt>
                <c:pt idx="7445">
                  <c:v>744.7</c:v>
                </c:pt>
                <c:pt idx="7446">
                  <c:v>744.8</c:v>
                </c:pt>
                <c:pt idx="7447">
                  <c:v>744.9</c:v>
                </c:pt>
                <c:pt idx="7448">
                  <c:v>745</c:v>
                </c:pt>
                <c:pt idx="7449">
                  <c:v>745.1</c:v>
                </c:pt>
                <c:pt idx="7450">
                  <c:v>745.2</c:v>
                </c:pt>
                <c:pt idx="7451">
                  <c:v>745.3</c:v>
                </c:pt>
                <c:pt idx="7452">
                  <c:v>745.4</c:v>
                </c:pt>
                <c:pt idx="7453">
                  <c:v>745.5</c:v>
                </c:pt>
                <c:pt idx="7454">
                  <c:v>745.6</c:v>
                </c:pt>
                <c:pt idx="7455">
                  <c:v>745.7</c:v>
                </c:pt>
                <c:pt idx="7456">
                  <c:v>745.8</c:v>
                </c:pt>
                <c:pt idx="7457">
                  <c:v>745.9</c:v>
                </c:pt>
                <c:pt idx="7458">
                  <c:v>746</c:v>
                </c:pt>
                <c:pt idx="7459">
                  <c:v>746.1</c:v>
                </c:pt>
                <c:pt idx="7460">
                  <c:v>746.2</c:v>
                </c:pt>
                <c:pt idx="7461">
                  <c:v>746.3</c:v>
                </c:pt>
                <c:pt idx="7462">
                  <c:v>746.4</c:v>
                </c:pt>
                <c:pt idx="7463">
                  <c:v>746.5</c:v>
                </c:pt>
                <c:pt idx="7464">
                  <c:v>746.6</c:v>
                </c:pt>
                <c:pt idx="7465">
                  <c:v>746.7</c:v>
                </c:pt>
                <c:pt idx="7466">
                  <c:v>746.8</c:v>
                </c:pt>
                <c:pt idx="7467">
                  <c:v>746.9</c:v>
                </c:pt>
                <c:pt idx="7468">
                  <c:v>747</c:v>
                </c:pt>
                <c:pt idx="7469">
                  <c:v>747.1</c:v>
                </c:pt>
                <c:pt idx="7470">
                  <c:v>747.2</c:v>
                </c:pt>
                <c:pt idx="7471">
                  <c:v>747.3</c:v>
                </c:pt>
                <c:pt idx="7472">
                  <c:v>747.4</c:v>
                </c:pt>
                <c:pt idx="7473">
                  <c:v>747.5</c:v>
                </c:pt>
                <c:pt idx="7474">
                  <c:v>747.6</c:v>
                </c:pt>
                <c:pt idx="7475">
                  <c:v>747.7</c:v>
                </c:pt>
                <c:pt idx="7476">
                  <c:v>747.8</c:v>
                </c:pt>
                <c:pt idx="7477">
                  <c:v>747.9</c:v>
                </c:pt>
                <c:pt idx="7478">
                  <c:v>748</c:v>
                </c:pt>
                <c:pt idx="7479">
                  <c:v>748.1</c:v>
                </c:pt>
                <c:pt idx="7480">
                  <c:v>748.2</c:v>
                </c:pt>
                <c:pt idx="7481">
                  <c:v>748.3</c:v>
                </c:pt>
                <c:pt idx="7482">
                  <c:v>748.4</c:v>
                </c:pt>
                <c:pt idx="7483">
                  <c:v>748.5</c:v>
                </c:pt>
                <c:pt idx="7484">
                  <c:v>748.6</c:v>
                </c:pt>
                <c:pt idx="7485">
                  <c:v>748.7</c:v>
                </c:pt>
                <c:pt idx="7486">
                  <c:v>748.8</c:v>
                </c:pt>
                <c:pt idx="7487">
                  <c:v>748.9</c:v>
                </c:pt>
                <c:pt idx="7488">
                  <c:v>749</c:v>
                </c:pt>
                <c:pt idx="7489">
                  <c:v>749.1</c:v>
                </c:pt>
                <c:pt idx="7490">
                  <c:v>749.2</c:v>
                </c:pt>
                <c:pt idx="7491">
                  <c:v>749.3</c:v>
                </c:pt>
                <c:pt idx="7492">
                  <c:v>749.4</c:v>
                </c:pt>
                <c:pt idx="7493">
                  <c:v>749.5</c:v>
                </c:pt>
                <c:pt idx="7494">
                  <c:v>749.6</c:v>
                </c:pt>
                <c:pt idx="7495">
                  <c:v>749.7</c:v>
                </c:pt>
                <c:pt idx="7496">
                  <c:v>749.8</c:v>
                </c:pt>
                <c:pt idx="7497">
                  <c:v>749.9</c:v>
                </c:pt>
                <c:pt idx="7498">
                  <c:v>750</c:v>
                </c:pt>
                <c:pt idx="7499">
                  <c:v>750.1</c:v>
                </c:pt>
                <c:pt idx="7500">
                  <c:v>750.2</c:v>
                </c:pt>
                <c:pt idx="7501">
                  <c:v>750.3</c:v>
                </c:pt>
                <c:pt idx="7502">
                  <c:v>750.4</c:v>
                </c:pt>
                <c:pt idx="7503">
                  <c:v>750.5</c:v>
                </c:pt>
                <c:pt idx="7504">
                  <c:v>750.6</c:v>
                </c:pt>
                <c:pt idx="7505">
                  <c:v>750.7</c:v>
                </c:pt>
                <c:pt idx="7506">
                  <c:v>750.8</c:v>
                </c:pt>
                <c:pt idx="7507">
                  <c:v>750.9</c:v>
                </c:pt>
                <c:pt idx="7508">
                  <c:v>751</c:v>
                </c:pt>
                <c:pt idx="7509">
                  <c:v>751.1</c:v>
                </c:pt>
                <c:pt idx="7510">
                  <c:v>751.2</c:v>
                </c:pt>
                <c:pt idx="7511">
                  <c:v>751.3</c:v>
                </c:pt>
                <c:pt idx="7512">
                  <c:v>751.4</c:v>
                </c:pt>
                <c:pt idx="7513">
                  <c:v>751.5</c:v>
                </c:pt>
                <c:pt idx="7514">
                  <c:v>751.6</c:v>
                </c:pt>
                <c:pt idx="7515">
                  <c:v>751.7</c:v>
                </c:pt>
                <c:pt idx="7516">
                  <c:v>751.8</c:v>
                </c:pt>
                <c:pt idx="7517">
                  <c:v>751.9</c:v>
                </c:pt>
                <c:pt idx="7518">
                  <c:v>752</c:v>
                </c:pt>
                <c:pt idx="7519">
                  <c:v>752.1</c:v>
                </c:pt>
                <c:pt idx="7520">
                  <c:v>752.2</c:v>
                </c:pt>
                <c:pt idx="7521">
                  <c:v>752.3</c:v>
                </c:pt>
                <c:pt idx="7522">
                  <c:v>752.4</c:v>
                </c:pt>
                <c:pt idx="7523">
                  <c:v>752.5</c:v>
                </c:pt>
                <c:pt idx="7524">
                  <c:v>752.6</c:v>
                </c:pt>
                <c:pt idx="7525">
                  <c:v>752.7</c:v>
                </c:pt>
                <c:pt idx="7526">
                  <c:v>752.8</c:v>
                </c:pt>
                <c:pt idx="7527">
                  <c:v>752.9</c:v>
                </c:pt>
                <c:pt idx="7528">
                  <c:v>753</c:v>
                </c:pt>
                <c:pt idx="7529">
                  <c:v>753.1</c:v>
                </c:pt>
                <c:pt idx="7530">
                  <c:v>753.2</c:v>
                </c:pt>
                <c:pt idx="7531">
                  <c:v>753.3</c:v>
                </c:pt>
                <c:pt idx="7532">
                  <c:v>753.4</c:v>
                </c:pt>
                <c:pt idx="7533">
                  <c:v>753.5</c:v>
                </c:pt>
                <c:pt idx="7534">
                  <c:v>753.6</c:v>
                </c:pt>
                <c:pt idx="7535">
                  <c:v>753.7</c:v>
                </c:pt>
                <c:pt idx="7536">
                  <c:v>753.8</c:v>
                </c:pt>
                <c:pt idx="7537">
                  <c:v>753.9</c:v>
                </c:pt>
                <c:pt idx="7538">
                  <c:v>754</c:v>
                </c:pt>
                <c:pt idx="7539">
                  <c:v>754.1</c:v>
                </c:pt>
                <c:pt idx="7540">
                  <c:v>754.2</c:v>
                </c:pt>
                <c:pt idx="7541">
                  <c:v>754.3</c:v>
                </c:pt>
                <c:pt idx="7542">
                  <c:v>754.4</c:v>
                </c:pt>
                <c:pt idx="7543">
                  <c:v>754.5</c:v>
                </c:pt>
                <c:pt idx="7544">
                  <c:v>754.6</c:v>
                </c:pt>
                <c:pt idx="7545">
                  <c:v>754.7</c:v>
                </c:pt>
                <c:pt idx="7546">
                  <c:v>754.8</c:v>
                </c:pt>
                <c:pt idx="7547">
                  <c:v>754.9</c:v>
                </c:pt>
                <c:pt idx="7548">
                  <c:v>755</c:v>
                </c:pt>
                <c:pt idx="7549">
                  <c:v>755.1</c:v>
                </c:pt>
                <c:pt idx="7550">
                  <c:v>755.2</c:v>
                </c:pt>
                <c:pt idx="7551">
                  <c:v>755.3</c:v>
                </c:pt>
                <c:pt idx="7552">
                  <c:v>755.4</c:v>
                </c:pt>
                <c:pt idx="7553">
                  <c:v>755.5</c:v>
                </c:pt>
                <c:pt idx="7554">
                  <c:v>755.6</c:v>
                </c:pt>
                <c:pt idx="7555">
                  <c:v>755.7</c:v>
                </c:pt>
                <c:pt idx="7556">
                  <c:v>755.8</c:v>
                </c:pt>
                <c:pt idx="7557">
                  <c:v>755.9</c:v>
                </c:pt>
                <c:pt idx="7558">
                  <c:v>756</c:v>
                </c:pt>
                <c:pt idx="7559">
                  <c:v>756.1</c:v>
                </c:pt>
                <c:pt idx="7560">
                  <c:v>756.2</c:v>
                </c:pt>
                <c:pt idx="7561">
                  <c:v>756.3</c:v>
                </c:pt>
                <c:pt idx="7562">
                  <c:v>756.4</c:v>
                </c:pt>
                <c:pt idx="7563">
                  <c:v>756.5</c:v>
                </c:pt>
                <c:pt idx="7564">
                  <c:v>756.6</c:v>
                </c:pt>
                <c:pt idx="7565">
                  <c:v>756.7</c:v>
                </c:pt>
                <c:pt idx="7566">
                  <c:v>756.8</c:v>
                </c:pt>
                <c:pt idx="7567">
                  <c:v>756.9</c:v>
                </c:pt>
                <c:pt idx="7568">
                  <c:v>757</c:v>
                </c:pt>
                <c:pt idx="7569">
                  <c:v>757.1</c:v>
                </c:pt>
                <c:pt idx="7570">
                  <c:v>757.2</c:v>
                </c:pt>
                <c:pt idx="7571">
                  <c:v>757.3</c:v>
                </c:pt>
                <c:pt idx="7572">
                  <c:v>757.4</c:v>
                </c:pt>
                <c:pt idx="7573">
                  <c:v>757.5</c:v>
                </c:pt>
                <c:pt idx="7574">
                  <c:v>757.6</c:v>
                </c:pt>
                <c:pt idx="7575">
                  <c:v>757.7</c:v>
                </c:pt>
                <c:pt idx="7576">
                  <c:v>757.8</c:v>
                </c:pt>
                <c:pt idx="7577">
                  <c:v>757.9</c:v>
                </c:pt>
                <c:pt idx="7578">
                  <c:v>758</c:v>
                </c:pt>
                <c:pt idx="7579">
                  <c:v>758.1</c:v>
                </c:pt>
                <c:pt idx="7580">
                  <c:v>758.2</c:v>
                </c:pt>
                <c:pt idx="7581">
                  <c:v>758.3</c:v>
                </c:pt>
                <c:pt idx="7582">
                  <c:v>758.4</c:v>
                </c:pt>
                <c:pt idx="7583">
                  <c:v>758.5</c:v>
                </c:pt>
                <c:pt idx="7584">
                  <c:v>758.6</c:v>
                </c:pt>
                <c:pt idx="7585">
                  <c:v>758.7</c:v>
                </c:pt>
                <c:pt idx="7586">
                  <c:v>758.8</c:v>
                </c:pt>
                <c:pt idx="7587">
                  <c:v>758.9</c:v>
                </c:pt>
                <c:pt idx="7588">
                  <c:v>759</c:v>
                </c:pt>
                <c:pt idx="7589">
                  <c:v>759.1</c:v>
                </c:pt>
                <c:pt idx="7590">
                  <c:v>759.2</c:v>
                </c:pt>
                <c:pt idx="7591">
                  <c:v>759.3</c:v>
                </c:pt>
                <c:pt idx="7592">
                  <c:v>759.4</c:v>
                </c:pt>
                <c:pt idx="7593">
                  <c:v>759.5</c:v>
                </c:pt>
                <c:pt idx="7594">
                  <c:v>759.6</c:v>
                </c:pt>
                <c:pt idx="7595">
                  <c:v>759.7</c:v>
                </c:pt>
                <c:pt idx="7596">
                  <c:v>759.8</c:v>
                </c:pt>
                <c:pt idx="7597">
                  <c:v>759.9</c:v>
                </c:pt>
                <c:pt idx="7598">
                  <c:v>760</c:v>
                </c:pt>
                <c:pt idx="7599">
                  <c:v>760.1</c:v>
                </c:pt>
                <c:pt idx="7600">
                  <c:v>760.2</c:v>
                </c:pt>
                <c:pt idx="7601">
                  <c:v>760.3</c:v>
                </c:pt>
                <c:pt idx="7602">
                  <c:v>760.4</c:v>
                </c:pt>
                <c:pt idx="7603">
                  <c:v>760.5</c:v>
                </c:pt>
                <c:pt idx="7604">
                  <c:v>760.6</c:v>
                </c:pt>
                <c:pt idx="7605">
                  <c:v>760.7</c:v>
                </c:pt>
                <c:pt idx="7606">
                  <c:v>760.8</c:v>
                </c:pt>
                <c:pt idx="7607">
                  <c:v>760.9</c:v>
                </c:pt>
                <c:pt idx="7608">
                  <c:v>761</c:v>
                </c:pt>
                <c:pt idx="7609">
                  <c:v>761.1</c:v>
                </c:pt>
                <c:pt idx="7610">
                  <c:v>761.2</c:v>
                </c:pt>
                <c:pt idx="7611">
                  <c:v>761.3</c:v>
                </c:pt>
                <c:pt idx="7612">
                  <c:v>761.4</c:v>
                </c:pt>
                <c:pt idx="7613">
                  <c:v>761.5</c:v>
                </c:pt>
                <c:pt idx="7614">
                  <c:v>761.6</c:v>
                </c:pt>
                <c:pt idx="7615">
                  <c:v>761.7</c:v>
                </c:pt>
                <c:pt idx="7616">
                  <c:v>761.8</c:v>
                </c:pt>
                <c:pt idx="7617">
                  <c:v>761.9</c:v>
                </c:pt>
                <c:pt idx="7618">
                  <c:v>762</c:v>
                </c:pt>
                <c:pt idx="7619">
                  <c:v>762.1</c:v>
                </c:pt>
                <c:pt idx="7620">
                  <c:v>762.2</c:v>
                </c:pt>
                <c:pt idx="7621">
                  <c:v>762.3</c:v>
                </c:pt>
                <c:pt idx="7622">
                  <c:v>762.4</c:v>
                </c:pt>
                <c:pt idx="7623">
                  <c:v>762.5</c:v>
                </c:pt>
                <c:pt idx="7624">
                  <c:v>762.6</c:v>
                </c:pt>
                <c:pt idx="7625">
                  <c:v>762.7</c:v>
                </c:pt>
                <c:pt idx="7626">
                  <c:v>762.8</c:v>
                </c:pt>
                <c:pt idx="7627">
                  <c:v>762.9</c:v>
                </c:pt>
                <c:pt idx="7628">
                  <c:v>763</c:v>
                </c:pt>
                <c:pt idx="7629">
                  <c:v>763.1</c:v>
                </c:pt>
                <c:pt idx="7630">
                  <c:v>763.2</c:v>
                </c:pt>
                <c:pt idx="7631">
                  <c:v>763.3</c:v>
                </c:pt>
                <c:pt idx="7632">
                  <c:v>763.4</c:v>
                </c:pt>
                <c:pt idx="7633">
                  <c:v>763.5</c:v>
                </c:pt>
                <c:pt idx="7634">
                  <c:v>763.6</c:v>
                </c:pt>
                <c:pt idx="7635">
                  <c:v>763.7</c:v>
                </c:pt>
                <c:pt idx="7636">
                  <c:v>763.8</c:v>
                </c:pt>
                <c:pt idx="7637">
                  <c:v>763.9</c:v>
                </c:pt>
                <c:pt idx="7638">
                  <c:v>764</c:v>
                </c:pt>
                <c:pt idx="7639">
                  <c:v>764.1</c:v>
                </c:pt>
                <c:pt idx="7640">
                  <c:v>764.2</c:v>
                </c:pt>
                <c:pt idx="7641">
                  <c:v>764.3</c:v>
                </c:pt>
                <c:pt idx="7642">
                  <c:v>764.4</c:v>
                </c:pt>
                <c:pt idx="7643">
                  <c:v>764.5</c:v>
                </c:pt>
                <c:pt idx="7644">
                  <c:v>764.6</c:v>
                </c:pt>
                <c:pt idx="7645">
                  <c:v>764.7</c:v>
                </c:pt>
                <c:pt idx="7646">
                  <c:v>764.8</c:v>
                </c:pt>
                <c:pt idx="7647">
                  <c:v>764.9</c:v>
                </c:pt>
                <c:pt idx="7648">
                  <c:v>765</c:v>
                </c:pt>
                <c:pt idx="7649">
                  <c:v>765.1</c:v>
                </c:pt>
                <c:pt idx="7650">
                  <c:v>765.2</c:v>
                </c:pt>
                <c:pt idx="7651">
                  <c:v>765.3</c:v>
                </c:pt>
                <c:pt idx="7652">
                  <c:v>765.4</c:v>
                </c:pt>
                <c:pt idx="7653">
                  <c:v>765.5</c:v>
                </c:pt>
                <c:pt idx="7654">
                  <c:v>765.6</c:v>
                </c:pt>
                <c:pt idx="7655">
                  <c:v>765.7</c:v>
                </c:pt>
                <c:pt idx="7656">
                  <c:v>765.8</c:v>
                </c:pt>
                <c:pt idx="7657">
                  <c:v>765.9</c:v>
                </c:pt>
                <c:pt idx="7658">
                  <c:v>766</c:v>
                </c:pt>
                <c:pt idx="7659">
                  <c:v>766.1</c:v>
                </c:pt>
                <c:pt idx="7660">
                  <c:v>766.2</c:v>
                </c:pt>
                <c:pt idx="7661">
                  <c:v>766.3</c:v>
                </c:pt>
                <c:pt idx="7662">
                  <c:v>766.4</c:v>
                </c:pt>
                <c:pt idx="7663">
                  <c:v>766.5</c:v>
                </c:pt>
                <c:pt idx="7664">
                  <c:v>766.6</c:v>
                </c:pt>
                <c:pt idx="7665">
                  <c:v>766.7</c:v>
                </c:pt>
                <c:pt idx="7666">
                  <c:v>766.8</c:v>
                </c:pt>
                <c:pt idx="7667">
                  <c:v>766.9</c:v>
                </c:pt>
                <c:pt idx="7668">
                  <c:v>767</c:v>
                </c:pt>
                <c:pt idx="7669">
                  <c:v>767.1</c:v>
                </c:pt>
                <c:pt idx="7670">
                  <c:v>767.2</c:v>
                </c:pt>
                <c:pt idx="7671">
                  <c:v>767.3</c:v>
                </c:pt>
                <c:pt idx="7672">
                  <c:v>767.4</c:v>
                </c:pt>
                <c:pt idx="7673">
                  <c:v>767.5</c:v>
                </c:pt>
                <c:pt idx="7674">
                  <c:v>767.6</c:v>
                </c:pt>
                <c:pt idx="7675">
                  <c:v>767.7</c:v>
                </c:pt>
                <c:pt idx="7676">
                  <c:v>767.8</c:v>
                </c:pt>
                <c:pt idx="7677">
                  <c:v>767.9</c:v>
                </c:pt>
                <c:pt idx="7678">
                  <c:v>768</c:v>
                </c:pt>
                <c:pt idx="7679">
                  <c:v>768.1</c:v>
                </c:pt>
                <c:pt idx="7680">
                  <c:v>768.2</c:v>
                </c:pt>
                <c:pt idx="7681">
                  <c:v>768.3</c:v>
                </c:pt>
                <c:pt idx="7682">
                  <c:v>768.4</c:v>
                </c:pt>
                <c:pt idx="7683">
                  <c:v>768.5</c:v>
                </c:pt>
                <c:pt idx="7684">
                  <c:v>768.6</c:v>
                </c:pt>
                <c:pt idx="7685">
                  <c:v>768.7</c:v>
                </c:pt>
                <c:pt idx="7686">
                  <c:v>768.8</c:v>
                </c:pt>
                <c:pt idx="7687">
                  <c:v>768.9</c:v>
                </c:pt>
                <c:pt idx="7688">
                  <c:v>769</c:v>
                </c:pt>
                <c:pt idx="7689">
                  <c:v>769.1</c:v>
                </c:pt>
                <c:pt idx="7690">
                  <c:v>769.2</c:v>
                </c:pt>
                <c:pt idx="7691">
                  <c:v>769.3</c:v>
                </c:pt>
                <c:pt idx="7692">
                  <c:v>769.4</c:v>
                </c:pt>
                <c:pt idx="7693">
                  <c:v>769.5</c:v>
                </c:pt>
                <c:pt idx="7694">
                  <c:v>769.6</c:v>
                </c:pt>
                <c:pt idx="7695">
                  <c:v>769.7</c:v>
                </c:pt>
                <c:pt idx="7696">
                  <c:v>769.8</c:v>
                </c:pt>
                <c:pt idx="7697">
                  <c:v>769.9</c:v>
                </c:pt>
                <c:pt idx="7698">
                  <c:v>770</c:v>
                </c:pt>
                <c:pt idx="7699">
                  <c:v>770.1</c:v>
                </c:pt>
                <c:pt idx="7700">
                  <c:v>770.2</c:v>
                </c:pt>
                <c:pt idx="7701">
                  <c:v>770.3</c:v>
                </c:pt>
                <c:pt idx="7702">
                  <c:v>770.4</c:v>
                </c:pt>
                <c:pt idx="7703">
                  <c:v>770.5</c:v>
                </c:pt>
                <c:pt idx="7704">
                  <c:v>770.6</c:v>
                </c:pt>
                <c:pt idx="7705">
                  <c:v>770.7</c:v>
                </c:pt>
                <c:pt idx="7706">
                  <c:v>770.8</c:v>
                </c:pt>
                <c:pt idx="7707">
                  <c:v>770.9</c:v>
                </c:pt>
                <c:pt idx="7708">
                  <c:v>771</c:v>
                </c:pt>
                <c:pt idx="7709">
                  <c:v>771.1</c:v>
                </c:pt>
                <c:pt idx="7710">
                  <c:v>771.2</c:v>
                </c:pt>
                <c:pt idx="7711">
                  <c:v>771.3</c:v>
                </c:pt>
                <c:pt idx="7712">
                  <c:v>771.4</c:v>
                </c:pt>
                <c:pt idx="7713">
                  <c:v>771.5</c:v>
                </c:pt>
                <c:pt idx="7714">
                  <c:v>771.6</c:v>
                </c:pt>
                <c:pt idx="7715">
                  <c:v>771.7</c:v>
                </c:pt>
                <c:pt idx="7716">
                  <c:v>771.8</c:v>
                </c:pt>
                <c:pt idx="7717">
                  <c:v>771.9</c:v>
                </c:pt>
                <c:pt idx="7718">
                  <c:v>772</c:v>
                </c:pt>
                <c:pt idx="7719">
                  <c:v>772.1</c:v>
                </c:pt>
                <c:pt idx="7720">
                  <c:v>772.2</c:v>
                </c:pt>
                <c:pt idx="7721">
                  <c:v>772.3</c:v>
                </c:pt>
                <c:pt idx="7722">
                  <c:v>772.4</c:v>
                </c:pt>
                <c:pt idx="7723">
                  <c:v>772.5</c:v>
                </c:pt>
                <c:pt idx="7724">
                  <c:v>772.6</c:v>
                </c:pt>
                <c:pt idx="7725">
                  <c:v>772.7</c:v>
                </c:pt>
                <c:pt idx="7726">
                  <c:v>772.8</c:v>
                </c:pt>
                <c:pt idx="7727">
                  <c:v>772.9</c:v>
                </c:pt>
                <c:pt idx="7728">
                  <c:v>773</c:v>
                </c:pt>
                <c:pt idx="7729">
                  <c:v>773.1</c:v>
                </c:pt>
                <c:pt idx="7730">
                  <c:v>773.2</c:v>
                </c:pt>
                <c:pt idx="7731">
                  <c:v>773.3</c:v>
                </c:pt>
                <c:pt idx="7732">
                  <c:v>773.4</c:v>
                </c:pt>
                <c:pt idx="7733">
                  <c:v>773.5</c:v>
                </c:pt>
                <c:pt idx="7734">
                  <c:v>773.6</c:v>
                </c:pt>
                <c:pt idx="7735">
                  <c:v>773.7</c:v>
                </c:pt>
                <c:pt idx="7736">
                  <c:v>773.8</c:v>
                </c:pt>
                <c:pt idx="7737">
                  <c:v>773.9</c:v>
                </c:pt>
                <c:pt idx="7738">
                  <c:v>774</c:v>
                </c:pt>
                <c:pt idx="7739">
                  <c:v>774.1</c:v>
                </c:pt>
                <c:pt idx="7740">
                  <c:v>774.2</c:v>
                </c:pt>
                <c:pt idx="7741">
                  <c:v>774.3</c:v>
                </c:pt>
                <c:pt idx="7742">
                  <c:v>774.4</c:v>
                </c:pt>
                <c:pt idx="7743">
                  <c:v>774.5</c:v>
                </c:pt>
                <c:pt idx="7744">
                  <c:v>774.6</c:v>
                </c:pt>
                <c:pt idx="7745">
                  <c:v>774.7</c:v>
                </c:pt>
                <c:pt idx="7746">
                  <c:v>774.8</c:v>
                </c:pt>
                <c:pt idx="7747">
                  <c:v>774.9</c:v>
                </c:pt>
                <c:pt idx="7748">
                  <c:v>775</c:v>
                </c:pt>
                <c:pt idx="7749">
                  <c:v>775.1</c:v>
                </c:pt>
                <c:pt idx="7750">
                  <c:v>775.2</c:v>
                </c:pt>
                <c:pt idx="7751">
                  <c:v>775.3</c:v>
                </c:pt>
                <c:pt idx="7752">
                  <c:v>775.4</c:v>
                </c:pt>
                <c:pt idx="7753">
                  <c:v>775.5</c:v>
                </c:pt>
                <c:pt idx="7754">
                  <c:v>775.6</c:v>
                </c:pt>
                <c:pt idx="7755">
                  <c:v>775.7</c:v>
                </c:pt>
                <c:pt idx="7756">
                  <c:v>775.8</c:v>
                </c:pt>
                <c:pt idx="7757">
                  <c:v>775.9</c:v>
                </c:pt>
                <c:pt idx="7758">
                  <c:v>776</c:v>
                </c:pt>
                <c:pt idx="7759">
                  <c:v>776.1</c:v>
                </c:pt>
                <c:pt idx="7760">
                  <c:v>776.2</c:v>
                </c:pt>
                <c:pt idx="7761">
                  <c:v>776.3</c:v>
                </c:pt>
                <c:pt idx="7762">
                  <c:v>776.4</c:v>
                </c:pt>
                <c:pt idx="7763">
                  <c:v>776.5</c:v>
                </c:pt>
                <c:pt idx="7764">
                  <c:v>776.6</c:v>
                </c:pt>
                <c:pt idx="7765">
                  <c:v>776.7</c:v>
                </c:pt>
                <c:pt idx="7766">
                  <c:v>776.8</c:v>
                </c:pt>
                <c:pt idx="7767">
                  <c:v>776.9</c:v>
                </c:pt>
                <c:pt idx="7768">
                  <c:v>777</c:v>
                </c:pt>
                <c:pt idx="7769">
                  <c:v>777.1</c:v>
                </c:pt>
                <c:pt idx="7770">
                  <c:v>777.2</c:v>
                </c:pt>
                <c:pt idx="7771">
                  <c:v>777.3</c:v>
                </c:pt>
                <c:pt idx="7772">
                  <c:v>777.4</c:v>
                </c:pt>
                <c:pt idx="7773">
                  <c:v>777.5</c:v>
                </c:pt>
                <c:pt idx="7774">
                  <c:v>777.6</c:v>
                </c:pt>
                <c:pt idx="7775">
                  <c:v>777.7</c:v>
                </c:pt>
                <c:pt idx="7776">
                  <c:v>777.8</c:v>
                </c:pt>
                <c:pt idx="7777">
                  <c:v>777.9</c:v>
                </c:pt>
                <c:pt idx="7778">
                  <c:v>778</c:v>
                </c:pt>
                <c:pt idx="7779">
                  <c:v>778.1</c:v>
                </c:pt>
                <c:pt idx="7780">
                  <c:v>778.2</c:v>
                </c:pt>
                <c:pt idx="7781">
                  <c:v>778.3</c:v>
                </c:pt>
                <c:pt idx="7782">
                  <c:v>778.4</c:v>
                </c:pt>
                <c:pt idx="7783">
                  <c:v>778.5</c:v>
                </c:pt>
                <c:pt idx="7784">
                  <c:v>778.6</c:v>
                </c:pt>
                <c:pt idx="7785">
                  <c:v>778.7</c:v>
                </c:pt>
                <c:pt idx="7786">
                  <c:v>778.8</c:v>
                </c:pt>
                <c:pt idx="7787">
                  <c:v>778.9</c:v>
                </c:pt>
                <c:pt idx="7788">
                  <c:v>779</c:v>
                </c:pt>
                <c:pt idx="7789">
                  <c:v>779.1</c:v>
                </c:pt>
                <c:pt idx="7790">
                  <c:v>779.2</c:v>
                </c:pt>
                <c:pt idx="7791">
                  <c:v>779.3</c:v>
                </c:pt>
                <c:pt idx="7792">
                  <c:v>779.4</c:v>
                </c:pt>
                <c:pt idx="7793">
                  <c:v>779.5</c:v>
                </c:pt>
                <c:pt idx="7794">
                  <c:v>779.6</c:v>
                </c:pt>
                <c:pt idx="7795">
                  <c:v>779.7</c:v>
                </c:pt>
                <c:pt idx="7796">
                  <c:v>779.8</c:v>
                </c:pt>
                <c:pt idx="7797">
                  <c:v>779.9</c:v>
                </c:pt>
                <c:pt idx="7798">
                  <c:v>780</c:v>
                </c:pt>
                <c:pt idx="7799">
                  <c:v>780.1</c:v>
                </c:pt>
                <c:pt idx="7800">
                  <c:v>780.2</c:v>
                </c:pt>
                <c:pt idx="7801">
                  <c:v>780.3</c:v>
                </c:pt>
                <c:pt idx="7802">
                  <c:v>780.4</c:v>
                </c:pt>
                <c:pt idx="7803">
                  <c:v>780.5</c:v>
                </c:pt>
                <c:pt idx="7804">
                  <c:v>780.6</c:v>
                </c:pt>
                <c:pt idx="7805">
                  <c:v>780.7</c:v>
                </c:pt>
                <c:pt idx="7806">
                  <c:v>780.8</c:v>
                </c:pt>
                <c:pt idx="7807">
                  <c:v>780.9</c:v>
                </c:pt>
                <c:pt idx="7808">
                  <c:v>781</c:v>
                </c:pt>
                <c:pt idx="7809">
                  <c:v>781.1</c:v>
                </c:pt>
                <c:pt idx="7810">
                  <c:v>781.2</c:v>
                </c:pt>
                <c:pt idx="7811">
                  <c:v>781.3</c:v>
                </c:pt>
                <c:pt idx="7812">
                  <c:v>781.4</c:v>
                </c:pt>
                <c:pt idx="7813">
                  <c:v>781.5</c:v>
                </c:pt>
                <c:pt idx="7814">
                  <c:v>781.6</c:v>
                </c:pt>
                <c:pt idx="7815">
                  <c:v>781.7</c:v>
                </c:pt>
                <c:pt idx="7816">
                  <c:v>781.8</c:v>
                </c:pt>
                <c:pt idx="7817">
                  <c:v>781.9</c:v>
                </c:pt>
                <c:pt idx="7818">
                  <c:v>782</c:v>
                </c:pt>
                <c:pt idx="7819">
                  <c:v>782.1</c:v>
                </c:pt>
                <c:pt idx="7820">
                  <c:v>782.2</c:v>
                </c:pt>
                <c:pt idx="7821">
                  <c:v>782.3</c:v>
                </c:pt>
                <c:pt idx="7822">
                  <c:v>782.4</c:v>
                </c:pt>
                <c:pt idx="7823">
                  <c:v>782.5</c:v>
                </c:pt>
                <c:pt idx="7824">
                  <c:v>782.6</c:v>
                </c:pt>
                <c:pt idx="7825">
                  <c:v>782.7</c:v>
                </c:pt>
                <c:pt idx="7826">
                  <c:v>782.8</c:v>
                </c:pt>
                <c:pt idx="7827">
                  <c:v>782.9</c:v>
                </c:pt>
                <c:pt idx="7828">
                  <c:v>783</c:v>
                </c:pt>
                <c:pt idx="7829">
                  <c:v>783.1</c:v>
                </c:pt>
                <c:pt idx="7830">
                  <c:v>783.2</c:v>
                </c:pt>
                <c:pt idx="7831">
                  <c:v>783.3</c:v>
                </c:pt>
                <c:pt idx="7832">
                  <c:v>783.4</c:v>
                </c:pt>
                <c:pt idx="7833">
                  <c:v>783.5</c:v>
                </c:pt>
                <c:pt idx="7834">
                  <c:v>783.6</c:v>
                </c:pt>
                <c:pt idx="7835">
                  <c:v>783.7</c:v>
                </c:pt>
                <c:pt idx="7836">
                  <c:v>783.8</c:v>
                </c:pt>
                <c:pt idx="7837">
                  <c:v>783.9</c:v>
                </c:pt>
                <c:pt idx="7838">
                  <c:v>784</c:v>
                </c:pt>
                <c:pt idx="7839">
                  <c:v>784.1</c:v>
                </c:pt>
                <c:pt idx="7840">
                  <c:v>784.2</c:v>
                </c:pt>
                <c:pt idx="7841">
                  <c:v>784.3</c:v>
                </c:pt>
                <c:pt idx="7842">
                  <c:v>784.4</c:v>
                </c:pt>
                <c:pt idx="7843">
                  <c:v>784.5</c:v>
                </c:pt>
                <c:pt idx="7844">
                  <c:v>784.6</c:v>
                </c:pt>
                <c:pt idx="7845">
                  <c:v>784.7</c:v>
                </c:pt>
                <c:pt idx="7846">
                  <c:v>784.8</c:v>
                </c:pt>
                <c:pt idx="7847">
                  <c:v>784.9</c:v>
                </c:pt>
                <c:pt idx="7848">
                  <c:v>785</c:v>
                </c:pt>
                <c:pt idx="7849">
                  <c:v>785.1</c:v>
                </c:pt>
                <c:pt idx="7850">
                  <c:v>785.2</c:v>
                </c:pt>
                <c:pt idx="7851">
                  <c:v>785.3</c:v>
                </c:pt>
                <c:pt idx="7852">
                  <c:v>785.4</c:v>
                </c:pt>
                <c:pt idx="7853">
                  <c:v>785.5</c:v>
                </c:pt>
                <c:pt idx="7854">
                  <c:v>785.6</c:v>
                </c:pt>
                <c:pt idx="7855">
                  <c:v>785.7</c:v>
                </c:pt>
                <c:pt idx="7856">
                  <c:v>785.8</c:v>
                </c:pt>
                <c:pt idx="7857">
                  <c:v>785.9</c:v>
                </c:pt>
                <c:pt idx="7858">
                  <c:v>786</c:v>
                </c:pt>
                <c:pt idx="7859">
                  <c:v>786.1</c:v>
                </c:pt>
                <c:pt idx="7860">
                  <c:v>786.2</c:v>
                </c:pt>
                <c:pt idx="7861">
                  <c:v>786.3</c:v>
                </c:pt>
                <c:pt idx="7862">
                  <c:v>786.4</c:v>
                </c:pt>
                <c:pt idx="7863">
                  <c:v>786.5</c:v>
                </c:pt>
                <c:pt idx="7864">
                  <c:v>786.6</c:v>
                </c:pt>
                <c:pt idx="7865">
                  <c:v>786.7</c:v>
                </c:pt>
                <c:pt idx="7866">
                  <c:v>786.8</c:v>
                </c:pt>
                <c:pt idx="7867">
                  <c:v>786.9</c:v>
                </c:pt>
                <c:pt idx="7868">
                  <c:v>787</c:v>
                </c:pt>
                <c:pt idx="7869">
                  <c:v>787.1</c:v>
                </c:pt>
                <c:pt idx="7870">
                  <c:v>787.2</c:v>
                </c:pt>
                <c:pt idx="7871">
                  <c:v>787.3</c:v>
                </c:pt>
                <c:pt idx="7872">
                  <c:v>787.4</c:v>
                </c:pt>
                <c:pt idx="7873">
                  <c:v>787.5</c:v>
                </c:pt>
                <c:pt idx="7874">
                  <c:v>787.6</c:v>
                </c:pt>
                <c:pt idx="7875">
                  <c:v>787.7</c:v>
                </c:pt>
                <c:pt idx="7876">
                  <c:v>787.8</c:v>
                </c:pt>
                <c:pt idx="7877">
                  <c:v>787.9</c:v>
                </c:pt>
                <c:pt idx="7878">
                  <c:v>788</c:v>
                </c:pt>
                <c:pt idx="7879">
                  <c:v>788.1</c:v>
                </c:pt>
                <c:pt idx="7880">
                  <c:v>788.2</c:v>
                </c:pt>
                <c:pt idx="7881">
                  <c:v>788.3</c:v>
                </c:pt>
                <c:pt idx="7882">
                  <c:v>788.4</c:v>
                </c:pt>
                <c:pt idx="7883">
                  <c:v>788.5</c:v>
                </c:pt>
                <c:pt idx="7884">
                  <c:v>788.6</c:v>
                </c:pt>
                <c:pt idx="7885">
                  <c:v>788.7</c:v>
                </c:pt>
                <c:pt idx="7886">
                  <c:v>788.8</c:v>
                </c:pt>
                <c:pt idx="7887">
                  <c:v>788.9</c:v>
                </c:pt>
                <c:pt idx="7888">
                  <c:v>789</c:v>
                </c:pt>
                <c:pt idx="7889">
                  <c:v>789.1</c:v>
                </c:pt>
                <c:pt idx="7890">
                  <c:v>789.2</c:v>
                </c:pt>
                <c:pt idx="7891">
                  <c:v>789.3</c:v>
                </c:pt>
                <c:pt idx="7892">
                  <c:v>789.4</c:v>
                </c:pt>
                <c:pt idx="7893">
                  <c:v>789.5</c:v>
                </c:pt>
                <c:pt idx="7894">
                  <c:v>789.6</c:v>
                </c:pt>
                <c:pt idx="7895">
                  <c:v>789.7</c:v>
                </c:pt>
                <c:pt idx="7896">
                  <c:v>789.8</c:v>
                </c:pt>
                <c:pt idx="7897">
                  <c:v>789.9</c:v>
                </c:pt>
                <c:pt idx="7898">
                  <c:v>790</c:v>
                </c:pt>
                <c:pt idx="7899">
                  <c:v>790.1</c:v>
                </c:pt>
                <c:pt idx="7900">
                  <c:v>790.2</c:v>
                </c:pt>
                <c:pt idx="7901">
                  <c:v>790.3</c:v>
                </c:pt>
                <c:pt idx="7902">
                  <c:v>790.4</c:v>
                </c:pt>
                <c:pt idx="7903">
                  <c:v>790.5</c:v>
                </c:pt>
                <c:pt idx="7904">
                  <c:v>790.6</c:v>
                </c:pt>
                <c:pt idx="7905">
                  <c:v>790.7</c:v>
                </c:pt>
                <c:pt idx="7906">
                  <c:v>790.8</c:v>
                </c:pt>
                <c:pt idx="7907">
                  <c:v>790.9</c:v>
                </c:pt>
                <c:pt idx="7908">
                  <c:v>791</c:v>
                </c:pt>
                <c:pt idx="7909">
                  <c:v>791.1</c:v>
                </c:pt>
                <c:pt idx="7910">
                  <c:v>791.2</c:v>
                </c:pt>
                <c:pt idx="7911">
                  <c:v>791.3</c:v>
                </c:pt>
                <c:pt idx="7912">
                  <c:v>791.4</c:v>
                </c:pt>
                <c:pt idx="7913">
                  <c:v>791.5</c:v>
                </c:pt>
                <c:pt idx="7914">
                  <c:v>791.6</c:v>
                </c:pt>
                <c:pt idx="7915">
                  <c:v>791.7</c:v>
                </c:pt>
                <c:pt idx="7916">
                  <c:v>791.8</c:v>
                </c:pt>
                <c:pt idx="7917">
                  <c:v>791.9</c:v>
                </c:pt>
                <c:pt idx="7918">
                  <c:v>792</c:v>
                </c:pt>
                <c:pt idx="7919">
                  <c:v>792.1</c:v>
                </c:pt>
                <c:pt idx="7920">
                  <c:v>792.2</c:v>
                </c:pt>
                <c:pt idx="7921">
                  <c:v>792.3</c:v>
                </c:pt>
                <c:pt idx="7922">
                  <c:v>792.4</c:v>
                </c:pt>
                <c:pt idx="7923">
                  <c:v>792.5</c:v>
                </c:pt>
                <c:pt idx="7924">
                  <c:v>792.6</c:v>
                </c:pt>
                <c:pt idx="7925">
                  <c:v>792.7</c:v>
                </c:pt>
                <c:pt idx="7926">
                  <c:v>792.8</c:v>
                </c:pt>
                <c:pt idx="7927">
                  <c:v>792.9</c:v>
                </c:pt>
                <c:pt idx="7928">
                  <c:v>793</c:v>
                </c:pt>
                <c:pt idx="7929">
                  <c:v>793.1</c:v>
                </c:pt>
                <c:pt idx="7930">
                  <c:v>793.2</c:v>
                </c:pt>
                <c:pt idx="7931">
                  <c:v>793.3</c:v>
                </c:pt>
                <c:pt idx="7932">
                  <c:v>793.4</c:v>
                </c:pt>
                <c:pt idx="7933">
                  <c:v>793.5</c:v>
                </c:pt>
                <c:pt idx="7934">
                  <c:v>793.6</c:v>
                </c:pt>
                <c:pt idx="7935">
                  <c:v>793.7</c:v>
                </c:pt>
                <c:pt idx="7936">
                  <c:v>793.8</c:v>
                </c:pt>
                <c:pt idx="7937">
                  <c:v>793.9</c:v>
                </c:pt>
                <c:pt idx="7938">
                  <c:v>794</c:v>
                </c:pt>
                <c:pt idx="7939">
                  <c:v>794.1</c:v>
                </c:pt>
                <c:pt idx="7940">
                  <c:v>794.2</c:v>
                </c:pt>
                <c:pt idx="7941">
                  <c:v>794.3</c:v>
                </c:pt>
                <c:pt idx="7942">
                  <c:v>794.4</c:v>
                </c:pt>
                <c:pt idx="7943">
                  <c:v>794.5</c:v>
                </c:pt>
                <c:pt idx="7944">
                  <c:v>794.6</c:v>
                </c:pt>
                <c:pt idx="7945">
                  <c:v>794.7</c:v>
                </c:pt>
                <c:pt idx="7946">
                  <c:v>794.8</c:v>
                </c:pt>
                <c:pt idx="7947">
                  <c:v>794.9</c:v>
                </c:pt>
                <c:pt idx="7948">
                  <c:v>795</c:v>
                </c:pt>
                <c:pt idx="7949">
                  <c:v>795.1</c:v>
                </c:pt>
                <c:pt idx="7950">
                  <c:v>795.2</c:v>
                </c:pt>
                <c:pt idx="7951">
                  <c:v>795.3</c:v>
                </c:pt>
                <c:pt idx="7952">
                  <c:v>795.4</c:v>
                </c:pt>
                <c:pt idx="7953">
                  <c:v>795.5</c:v>
                </c:pt>
                <c:pt idx="7954">
                  <c:v>795.6</c:v>
                </c:pt>
                <c:pt idx="7955">
                  <c:v>795.7</c:v>
                </c:pt>
                <c:pt idx="7956">
                  <c:v>795.8</c:v>
                </c:pt>
                <c:pt idx="7957">
                  <c:v>795.9</c:v>
                </c:pt>
                <c:pt idx="7958">
                  <c:v>796</c:v>
                </c:pt>
                <c:pt idx="7959">
                  <c:v>796.1</c:v>
                </c:pt>
                <c:pt idx="7960">
                  <c:v>796.2</c:v>
                </c:pt>
                <c:pt idx="7961">
                  <c:v>796.3</c:v>
                </c:pt>
                <c:pt idx="7962">
                  <c:v>796.4</c:v>
                </c:pt>
                <c:pt idx="7963">
                  <c:v>796.5</c:v>
                </c:pt>
                <c:pt idx="7964">
                  <c:v>796.6</c:v>
                </c:pt>
                <c:pt idx="7965">
                  <c:v>796.7</c:v>
                </c:pt>
                <c:pt idx="7966">
                  <c:v>796.8</c:v>
                </c:pt>
                <c:pt idx="7967">
                  <c:v>796.9</c:v>
                </c:pt>
                <c:pt idx="7968">
                  <c:v>797</c:v>
                </c:pt>
                <c:pt idx="7969">
                  <c:v>797.1</c:v>
                </c:pt>
                <c:pt idx="7970">
                  <c:v>797.2</c:v>
                </c:pt>
                <c:pt idx="7971">
                  <c:v>797.3</c:v>
                </c:pt>
                <c:pt idx="7972">
                  <c:v>797.4</c:v>
                </c:pt>
                <c:pt idx="7973">
                  <c:v>797.5</c:v>
                </c:pt>
                <c:pt idx="7974">
                  <c:v>797.6</c:v>
                </c:pt>
                <c:pt idx="7975">
                  <c:v>797.7</c:v>
                </c:pt>
                <c:pt idx="7976">
                  <c:v>797.8</c:v>
                </c:pt>
                <c:pt idx="7977">
                  <c:v>797.9</c:v>
                </c:pt>
                <c:pt idx="7978">
                  <c:v>798</c:v>
                </c:pt>
                <c:pt idx="7979">
                  <c:v>798.1</c:v>
                </c:pt>
                <c:pt idx="7980">
                  <c:v>798.2</c:v>
                </c:pt>
                <c:pt idx="7981">
                  <c:v>798.3</c:v>
                </c:pt>
                <c:pt idx="7982">
                  <c:v>798.4</c:v>
                </c:pt>
                <c:pt idx="7983">
                  <c:v>798.5</c:v>
                </c:pt>
                <c:pt idx="7984">
                  <c:v>798.6</c:v>
                </c:pt>
                <c:pt idx="7985">
                  <c:v>798.7</c:v>
                </c:pt>
                <c:pt idx="7986">
                  <c:v>798.8</c:v>
                </c:pt>
                <c:pt idx="7987">
                  <c:v>798.9</c:v>
                </c:pt>
                <c:pt idx="7988">
                  <c:v>799</c:v>
                </c:pt>
                <c:pt idx="7989">
                  <c:v>799.1</c:v>
                </c:pt>
                <c:pt idx="7990">
                  <c:v>799.2</c:v>
                </c:pt>
                <c:pt idx="7991">
                  <c:v>799.3</c:v>
                </c:pt>
                <c:pt idx="7992">
                  <c:v>799.4</c:v>
                </c:pt>
                <c:pt idx="7993">
                  <c:v>799.5</c:v>
                </c:pt>
                <c:pt idx="7994">
                  <c:v>799.6</c:v>
                </c:pt>
                <c:pt idx="7995">
                  <c:v>799.7</c:v>
                </c:pt>
                <c:pt idx="7996">
                  <c:v>799.8</c:v>
                </c:pt>
                <c:pt idx="7997">
                  <c:v>799.9</c:v>
                </c:pt>
                <c:pt idx="7998">
                  <c:v>800</c:v>
                </c:pt>
                <c:pt idx="7999">
                  <c:v>800.1</c:v>
                </c:pt>
                <c:pt idx="8000">
                  <c:v>800.2</c:v>
                </c:pt>
                <c:pt idx="8001">
                  <c:v>800.3</c:v>
                </c:pt>
                <c:pt idx="8002">
                  <c:v>800.4</c:v>
                </c:pt>
                <c:pt idx="8003">
                  <c:v>800.5</c:v>
                </c:pt>
                <c:pt idx="8004">
                  <c:v>800.6</c:v>
                </c:pt>
                <c:pt idx="8005">
                  <c:v>800.7</c:v>
                </c:pt>
                <c:pt idx="8006">
                  <c:v>800.8</c:v>
                </c:pt>
                <c:pt idx="8007">
                  <c:v>800.9</c:v>
                </c:pt>
                <c:pt idx="8008">
                  <c:v>801</c:v>
                </c:pt>
                <c:pt idx="8009">
                  <c:v>801.1</c:v>
                </c:pt>
                <c:pt idx="8010">
                  <c:v>801.2</c:v>
                </c:pt>
                <c:pt idx="8011">
                  <c:v>801.3</c:v>
                </c:pt>
                <c:pt idx="8012">
                  <c:v>801.4</c:v>
                </c:pt>
                <c:pt idx="8013">
                  <c:v>801.5</c:v>
                </c:pt>
                <c:pt idx="8014">
                  <c:v>801.6</c:v>
                </c:pt>
                <c:pt idx="8015">
                  <c:v>801.7</c:v>
                </c:pt>
                <c:pt idx="8016">
                  <c:v>801.8</c:v>
                </c:pt>
                <c:pt idx="8017">
                  <c:v>801.9</c:v>
                </c:pt>
                <c:pt idx="8018">
                  <c:v>802</c:v>
                </c:pt>
                <c:pt idx="8019">
                  <c:v>802.1</c:v>
                </c:pt>
                <c:pt idx="8020">
                  <c:v>802.2</c:v>
                </c:pt>
                <c:pt idx="8021">
                  <c:v>802.3</c:v>
                </c:pt>
                <c:pt idx="8022">
                  <c:v>802.4</c:v>
                </c:pt>
                <c:pt idx="8023">
                  <c:v>802.5</c:v>
                </c:pt>
                <c:pt idx="8024">
                  <c:v>802.6</c:v>
                </c:pt>
                <c:pt idx="8025">
                  <c:v>802.7</c:v>
                </c:pt>
                <c:pt idx="8026">
                  <c:v>802.8</c:v>
                </c:pt>
                <c:pt idx="8027">
                  <c:v>802.9</c:v>
                </c:pt>
                <c:pt idx="8028">
                  <c:v>803</c:v>
                </c:pt>
                <c:pt idx="8029">
                  <c:v>803.1</c:v>
                </c:pt>
                <c:pt idx="8030">
                  <c:v>803.2</c:v>
                </c:pt>
                <c:pt idx="8031">
                  <c:v>803.3</c:v>
                </c:pt>
                <c:pt idx="8032">
                  <c:v>803.4</c:v>
                </c:pt>
                <c:pt idx="8033">
                  <c:v>803.5</c:v>
                </c:pt>
                <c:pt idx="8034">
                  <c:v>803.6</c:v>
                </c:pt>
                <c:pt idx="8035">
                  <c:v>803.7</c:v>
                </c:pt>
                <c:pt idx="8036">
                  <c:v>803.8</c:v>
                </c:pt>
                <c:pt idx="8037">
                  <c:v>803.9</c:v>
                </c:pt>
                <c:pt idx="8038">
                  <c:v>804</c:v>
                </c:pt>
                <c:pt idx="8039">
                  <c:v>804.1</c:v>
                </c:pt>
                <c:pt idx="8040">
                  <c:v>804.2</c:v>
                </c:pt>
                <c:pt idx="8041">
                  <c:v>804.3</c:v>
                </c:pt>
                <c:pt idx="8042">
                  <c:v>804.4</c:v>
                </c:pt>
                <c:pt idx="8043">
                  <c:v>804.5</c:v>
                </c:pt>
                <c:pt idx="8044">
                  <c:v>804.6</c:v>
                </c:pt>
                <c:pt idx="8045">
                  <c:v>804.7</c:v>
                </c:pt>
                <c:pt idx="8046">
                  <c:v>804.8</c:v>
                </c:pt>
                <c:pt idx="8047">
                  <c:v>804.9</c:v>
                </c:pt>
                <c:pt idx="8048">
                  <c:v>805</c:v>
                </c:pt>
                <c:pt idx="8049">
                  <c:v>805.1</c:v>
                </c:pt>
                <c:pt idx="8050">
                  <c:v>805.2</c:v>
                </c:pt>
                <c:pt idx="8051">
                  <c:v>805.3</c:v>
                </c:pt>
                <c:pt idx="8052">
                  <c:v>805.4</c:v>
                </c:pt>
                <c:pt idx="8053">
                  <c:v>805.5</c:v>
                </c:pt>
                <c:pt idx="8054">
                  <c:v>805.6</c:v>
                </c:pt>
                <c:pt idx="8055">
                  <c:v>805.7</c:v>
                </c:pt>
                <c:pt idx="8056">
                  <c:v>805.8</c:v>
                </c:pt>
                <c:pt idx="8057">
                  <c:v>805.9</c:v>
                </c:pt>
                <c:pt idx="8058">
                  <c:v>806</c:v>
                </c:pt>
                <c:pt idx="8059">
                  <c:v>806.1</c:v>
                </c:pt>
                <c:pt idx="8060">
                  <c:v>806.2</c:v>
                </c:pt>
                <c:pt idx="8061">
                  <c:v>806.3</c:v>
                </c:pt>
                <c:pt idx="8062">
                  <c:v>806.4</c:v>
                </c:pt>
                <c:pt idx="8063">
                  <c:v>806.5</c:v>
                </c:pt>
                <c:pt idx="8064">
                  <c:v>806.6</c:v>
                </c:pt>
                <c:pt idx="8065">
                  <c:v>806.7</c:v>
                </c:pt>
                <c:pt idx="8066">
                  <c:v>806.8</c:v>
                </c:pt>
                <c:pt idx="8067">
                  <c:v>806.9</c:v>
                </c:pt>
                <c:pt idx="8068">
                  <c:v>807</c:v>
                </c:pt>
                <c:pt idx="8069">
                  <c:v>807.1</c:v>
                </c:pt>
                <c:pt idx="8070">
                  <c:v>807.2</c:v>
                </c:pt>
                <c:pt idx="8071">
                  <c:v>807.3</c:v>
                </c:pt>
                <c:pt idx="8072">
                  <c:v>807.4</c:v>
                </c:pt>
                <c:pt idx="8073">
                  <c:v>807.5</c:v>
                </c:pt>
                <c:pt idx="8074">
                  <c:v>807.6</c:v>
                </c:pt>
                <c:pt idx="8075">
                  <c:v>807.7</c:v>
                </c:pt>
                <c:pt idx="8076">
                  <c:v>807.8</c:v>
                </c:pt>
                <c:pt idx="8077">
                  <c:v>807.9</c:v>
                </c:pt>
                <c:pt idx="8078">
                  <c:v>808</c:v>
                </c:pt>
                <c:pt idx="8079">
                  <c:v>808.1</c:v>
                </c:pt>
                <c:pt idx="8080">
                  <c:v>808.2</c:v>
                </c:pt>
                <c:pt idx="8081">
                  <c:v>808.3</c:v>
                </c:pt>
                <c:pt idx="8082">
                  <c:v>808.4</c:v>
                </c:pt>
                <c:pt idx="8083">
                  <c:v>808.5</c:v>
                </c:pt>
                <c:pt idx="8084">
                  <c:v>808.6</c:v>
                </c:pt>
                <c:pt idx="8085">
                  <c:v>808.7</c:v>
                </c:pt>
                <c:pt idx="8086">
                  <c:v>808.8</c:v>
                </c:pt>
                <c:pt idx="8087">
                  <c:v>808.9</c:v>
                </c:pt>
                <c:pt idx="8088">
                  <c:v>809</c:v>
                </c:pt>
                <c:pt idx="8089">
                  <c:v>809.1</c:v>
                </c:pt>
                <c:pt idx="8090">
                  <c:v>809.2</c:v>
                </c:pt>
                <c:pt idx="8091">
                  <c:v>809.3</c:v>
                </c:pt>
                <c:pt idx="8092">
                  <c:v>809.4</c:v>
                </c:pt>
                <c:pt idx="8093">
                  <c:v>809.5</c:v>
                </c:pt>
                <c:pt idx="8094">
                  <c:v>809.6</c:v>
                </c:pt>
                <c:pt idx="8095">
                  <c:v>809.7</c:v>
                </c:pt>
                <c:pt idx="8096">
                  <c:v>809.8</c:v>
                </c:pt>
                <c:pt idx="8097">
                  <c:v>809.9</c:v>
                </c:pt>
                <c:pt idx="8098">
                  <c:v>810</c:v>
                </c:pt>
                <c:pt idx="8099">
                  <c:v>810.1</c:v>
                </c:pt>
                <c:pt idx="8100">
                  <c:v>810.2</c:v>
                </c:pt>
                <c:pt idx="8101">
                  <c:v>810.3</c:v>
                </c:pt>
                <c:pt idx="8102">
                  <c:v>810.4</c:v>
                </c:pt>
                <c:pt idx="8103">
                  <c:v>810.5</c:v>
                </c:pt>
                <c:pt idx="8104">
                  <c:v>810.6</c:v>
                </c:pt>
                <c:pt idx="8105">
                  <c:v>810.7</c:v>
                </c:pt>
                <c:pt idx="8106">
                  <c:v>810.8</c:v>
                </c:pt>
                <c:pt idx="8107">
                  <c:v>810.9</c:v>
                </c:pt>
                <c:pt idx="8108">
                  <c:v>811</c:v>
                </c:pt>
                <c:pt idx="8109">
                  <c:v>811.1</c:v>
                </c:pt>
                <c:pt idx="8110">
                  <c:v>811.2</c:v>
                </c:pt>
                <c:pt idx="8111">
                  <c:v>811.3</c:v>
                </c:pt>
                <c:pt idx="8112">
                  <c:v>811.4</c:v>
                </c:pt>
                <c:pt idx="8113">
                  <c:v>811.5</c:v>
                </c:pt>
                <c:pt idx="8114">
                  <c:v>811.6</c:v>
                </c:pt>
                <c:pt idx="8115">
                  <c:v>811.7</c:v>
                </c:pt>
                <c:pt idx="8116">
                  <c:v>811.8</c:v>
                </c:pt>
                <c:pt idx="8117">
                  <c:v>811.9</c:v>
                </c:pt>
                <c:pt idx="8118">
                  <c:v>812</c:v>
                </c:pt>
                <c:pt idx="8119">
                  <c:v>812.1</c:v>
                </c:pt>
                <c:pt idx="8120">
                  <c:v>812.2</c:v>
                </c:pt>
                <c:pt idx="8121">
                  <c:v>812.3</c:v>
                </c:pt>
                <c:pt idx="8122">
                  <c:v>812.4</c:v>
                </c:pt>
                <c:pt idx="8123">
                  <c:v>812.5</c:v>
                </c:pt>
                <c:pt idx="8124">
                  <c:v>812.6</c:v>
                </c:pt>
                <c:pt idx="8125">
                  <c:v>812.7</c:v>
                </c:pt>
                <c:pt idx="8126">
                  <c:v>812.8</c:v>
                </c:pt>
                <c:pt idx="8127">
                  <c:v>812.9</c:v>
                </c:pt>
                <c:pt idx="8128">
                  <c:v>813</c:v>
                </c:pt>
                <c:pt idx="8129">
                  <c:v>813.1</c:v>
                </c:pt>
                <c:pt idx="8130">
                  <c:v>813.2</c:v>
                </c:pt>
                <c:pt idx="8131">
                  <c:v>813.3</c:v>
                </c:pt>
                <c:pt idx="8132">
                  <c:v>813.4</c:v>
                </c:pt>
                <c:pt idx="8133">
                  <c:v>813.5</c:v>
                </c:pt>
                <c:pt idx="8134">
                  <c:v>813.6</c:v>
                </c:pt>
                <c:pt idx="8135">
                  <c:v>813.7</c:v>
                </c:pt>
                <c:pt idx="8136">
                  <c:v>813.8</c:v>
                </c:pt>
                <c:pt idx="8137">
                  <c:v>813.9</c:v>
                </c:pt>
                <c:pt idx="8138">
                  <c:v>814</c:v>
                </c:pt>
                <c:pt idx="8139">
                  <c:v>814.1</c:v>
                </c:pt>
                <c:pt idx="8140">
                  <c:v>814.2</c:v>
                </c:pt>
                <c:pt idx="8141">
                  <c:v>814.3</c:v>
                </c:pt>
                <c:pt idx="8142">
                  <c:v>814.4</c:v>
                </c:pt>
                <c:pt idx="8143">
                  <c:v>814.5</c:v>
                </c:pt>
                <c:pt idx="8144">
                  <c:v>814.6</c:v>
                </c:pt>
                <c:pt idx="8145">
                  <c:v>814.7</c:v>
                </c:pt>
                <c:pt idx="8146">
                  <c:v>814.8</c:v>
                </c:pt>
                <c:pt idx="8147">
                  <c:v>814.9</c:v>
                </c:pt>
                <c:pt idx="8148">
                  <c:v>815</c:v>
                </c:pt>
                <c:pt idx="8149">
                  <c:v>815.1</c:v>
                </c:pt>
                <c:pt idx="8150">
                  <c:v>815.2</c:v>
                </c:pt>
                <c:pt idx="8151">
                  <c:v>815.3</c:v>
                </c:pt>
                <c:pt idx="8152">
                  <c:v>815.4</c:v>
                </c:pt>
                <c:pt idx="8153">
                  <c:v>815.5</c:v>
                </c:pt>
                <c:pt idx="8154">
                  <c:v>815.6</c:v>
                </c:pt>
                <c:pt idx="8155">
                  <c:v>815.7</c:v>
                </c:pt>
                <c:pt idx="8156">
                  <c:v>815.8</c:v>
                </c:pt>
                <c:pt idx="8157">
                  <c:v>815.9</c:v>
                </c:pt>
                <c:pt idx="8158">
                  <c:v>816</c:v>
                </c:pt>
                <c:pt idx="8159">
                  <c:v>816.1</c:v>
                </c:pt>
                <c:pt idx="8160">
                  <c:v>816.2</c:v>
                </c:pt>
                <c:pt idx="8161">
                  <c:v>816.3</c:v>
                </c:pt>
                <c:pt idx="8162">
                  <c:v>816.4</c:v>
                </c:pt>
                <c:pt idx="8163">
                  <c:v>816.5</c:v>
                </c:pt>
                <c:pt idx="8164">
                  <c:v>816.6</c:v>
                </c:pt>
                <c:pt idx="8165">
                  <c:v>816.7</c:v>
                </c:pt>
                <c:pt idx="8166">
                  <c:v>816.8</c:v>
                </c:pt>
                <c:pt idx="8167">
                  <c:v>816.9</c:v>
                </c:pt>
                <c:pt idx="8168">
                  <c:v>817</c:v>
                </c:pt>
                <c:pt idx="8169">
                  <c:v>817.1</c:v>
                </c:pt>
                <c:pt idx="8170">
                  <c:v>817.2</c:v>
                </c:pt>
                <c:pt idx="8171">
                  <c:v>817.3</c:v>
                </c:pt>
                <c:pt idx="8172">
                  <c:v>817.4</c:v>
                </c:pt>
                <c:pt idx="8173">
                  <c:v>817.5</c:v>
                </c:pt>
                <c:pt idx="8174">
                  <c:v>817.6</c:v>
                </c:pt>
                <c:pt idx="8175">
                  <c:v>817.7</c:v>
                </c:pt>
                <c:pt idx="8176">
                  <c:v>817.8</c:v>
                </c:pt>
                <c:pt idx="8177">
                  <c:v>817.9</c:v>
                </c:pt>
                <c:pt idx="8178">
                  <c:v>818</c:v>
                </c:pt>
                <c:pt idx="8179">
                  <c:v>818.1</c:v>
                </c:pt>
                <c:pt idx="8180">
                  <c:v>818.2</c:v>
                </c:pt>
                <c:pt idx="8181">
                  <c:v>818.3</c:v>
                </c:pt>
                <c:pt idx="8182">
                  <c:v>818.4</c:v>
                </c:pt>
                <c:pt idx="8183">
                  <c:v>818.5</c:v>
                </c:pt>
                <c:pt idx="8184">
                  <c:v>818.6</c:v>
                </c:pt>
                <c:pt idx="8185">
                  <c:v>818.7</c:v>
                </c:pt>
                <c:pt idx="8186">
                  <c:v>818.8</c:v>
                </c:pt>
                <c:pt idx="8187">
                  <c:v>818.9</c:v>
                </c:pt>
                <c:pt idx="8188">
                  <c:v>819</c:v>
                </c:pt>
                <c:pt idx="8189">
                  <c:v>819.1</c:v>
                </c:pt>
                <c:pt idx="8190">
                  <c:v>819.2</c:v>
                </c:pt>
                <c:pt idx="8191">
                  <c:v>819.3</c:v>
                </c:pt>
                <c:pt idx="8192">
                  <c:v>819.4</c:v>
                </c:pt>
                <c:pt idx="8193">
                  <c:v>819.5</c:v>
                </c:pt>
                <c:pt idx="8194">
                  <c:v>819.6</c:v>
                </c:pt>
                <c:pt idx="8195">
                  <c:v>819.7</c:v>
                </c:pt>
                <c:pt idx="8196">
                  <c:v>819.8</c:v>
                </c:pt>
                <c:pt idx="8197">
                  <c:v>819.9</c:v>
                </c:pt>
                <c:pt idx="8198">
                  <c:v>820</c:v>
                </c:pt>
                <c:pt idx="8199">
                  <c:v>820.1</c:v>
                </c:pt>
                <c:pt idx="8200">
                  <c:v>820.2</c:v>
                </c:pt>
                <c:pt idx="8201">
                  <c:v>820.3</c:v>
                </c:pt>
                <c:pt idx="8202">
                  <c:v>820.4</c:v>
                </c:pt>
                <c:pt idx="8203">
                  <c:v>820.5</c:v>
                </c:pt>
                <c:pt idx="8204">
                  <c:v>820.6</c:v>
                </c:pt>
                <c:pt idx="8205">
                  <c:v>820.7</c:v>
                </c:pt>
                <c:pt idx="8206">
                  <c:v>820.8</c:v>
                </c:pt>
                <c:pt idx="8207">
                  <c:v>820.9</c:v>
                </c:pt>
                <c:pt idx="8208">
                  <c:v>821</c:v>
                </c:pt>
                <c:pt idx="8209">
                  <c:v>821.1</c:v>
                </c:pt>
                <c:pt idx="8210">
                  <c:v>821.2</c:v>
                </c:pt>
                <c:pt idx="8211">
                  <c:v>821.3</c:v>
                </c:pt>
                <c:pt idx="8212">
                  <c:v>821.4</c:v>
                </c:pt>
                <c:pt idx="8213">
                  <c:v>821.5</c:v>
                </c:pt>
                <c:pt idx="8214">
                  <c:v>821.6</c:v>
                </c:pt>
                <c:pt idx="8215">
                  <c:v>821.7</c:v>
                </c:pt>
                <c:pt idx="8216">
                  <c:v>821.8</c:v>
                </c:pt>
                <c:pt idx="8217">
                  <c:v>821.9</c:v>
                </c:pt>
                <c:pt idx="8218">
                  <c:v>822</c:v>
                </c:pt>
                <c:pt idx="8219">
                  <c:v>822.1</c:v>
                </c:pt>
                <c:pt idx="8220">
                  <c:v>822.2</c:v>
                </c:pt>
                <c:pt idx="8221">
                  <c:v>822.3</c:v>
                </c:pt>
                <c:pt idx="8222">
                  <c:v>822.4</c:v>
                </c:pt>
                <c:pt idx="8223">
                  <c:v>822.5</c:v>
                </c:pt>
                <c:pt idx="8224">
                  <c:v>822.6</c:v>
                </c:pt>
                <c:pt idx="8225">
                  <c:v>822.7</c:v>
                </c:pt>
                <c:pt idx="8226">
                  <c:v>822.8</c:v>
                </c:pt>
                <c:pt idx="8227">
                  <c:v>822.9</c:v>
                </c:pt>
                <c:pt idx="8228">
                  <c:v>823</c:v>
                </c:pt>
                <c:pt idx="8229">
                  <c:v>823.1</c:v>
                </c:pt>
                <c:pt idx="8230">
                  <c:v>823.2</c:v>
                </c:pt>
                <c:pt idx="8231">
                  <c:v>823.3</c:v>
                </c:pt>
                <c:pt idx="8232">
                  <c:v>823.4</c:v>
                </c:pt>
                <c:pt idx="8233">
                  <c:v>823.5</c:v>
                </c:pt>
                <c:pt idx="8234">
                  <c:v>823.6</c:v>
                </c:pt>
                <c:pt idx="8235">
                  <c:v>823.7</c:v>
                </c:pt>
                <c:pt idx="8236">
                  <c:v>823.8</c:v>
                </c:pt>
                <c:pt idx="8237">
                  <c:v>823.9</c:v>
                </c:pt>
                <c:pt idx="8238">
                  <c:v>824</c:v>
                </c:pt>
                <c:pt idx="8239">
                  <c:v>824.1</c:v>
                </c:pt>
                <c:pt idx="8240">
                  <c:v>824.2</c:v>
                </c:pt>
                <c:pt idx="8241">
                  <c:v>824.3</c:v>
                </c:pt>
                <c:pt idx="8242">
                  <c:v>824.4</c:v>
                </c:pt>
                <c:pt idx="8243">
                  <c:v>824.5</c:v>
                </c:pt>
                <c:pt idx="8244">
                  <c:v>824.6</c:v>
                </c:pt>
                <c:pt idx="8245">
                  <c:v>824.7</c:v>
                </c:pt>
                <c:pt idx="8246">
                  <c:v>824.8</c:v>
                </c:pt>
                <c:pt idx="8247">
                  <c:v>824.9</c:v>
                </c:pt>
                <c:pt idx="8248">
                  <c:v>825</c:v>
                </c:pt>
                <c:pt idx="8249">
                  <c:v>825.1</c:v>
                </c:pt>
                <c:pt idx="8250">
                  <c:v>825.2</c:v>
                </c:pt>
                <c:pt idx="8251">
                  <c:v>825.3</c:v>
                </c:pt>
                <c:pt idx="8252">
                  <c:v>825.4</c:v>
                </c:pt>
                <c:pt idx="8253">
                  <c:v>825.5</c:v>
                </c:pt>
                <c:pt idx="8254">
                  <c:v>825.6</c:v>
                </c:pt>
                <c:pt idx="8255">
                  <c:v>825.7</c:v>
                </c:pt>
                <c:pt idx="8256">
                  <c:v>825.8</c:v>
                </c:pt>
                <c:pt idx="8257">
                  <c:v>825.9</c:v>
                </c:pt>
                <c:pt idx="8258">
                  <c:v>826</c:v>
                </c:pt>
                <c:pt idx="8259">
                  <c:v>826.1</c:v>
                </c:pt>
                <c:pt idx="8260">
                  <c:v>826.2</c:v>
                </c:pt>
                <c:pt idx="8261">
                  <c:v>826.3</c:v>
                </c:pt>
                <c:pt idx="8262">
                  <c:v>826.4</c:v>
                </c:pt>
                <c:pt idx="8263">
                  <c:v>826.5</c:v>
                </c:pt>
                <c:pt idx="8264">
                  <c:v>826.6</c:v>
                </c:pt>
                <c:pt idx="8265">
                  <c:v>826.7</c:v>
                </c:pt>
                <c:pt idx="8266">
                  <c:v>826.8</c:v>
                </c:pt>
                <c:pt idx="8267">
                  <c:v>826.9</c:v>
                </c:pt>
                <c:pt idx="8268">
                  <c:v>827</c:v>
                </c:pt>
                <c:pt idx="8269">
                  <c:v>827.1</c:v>
                </c:pt>
                <c:pt idx="8270">
                  <c:v>827.2</c:v>
                </c:pt>
                <c:pt idx="8271">
                  <c:v>827.3</c:v>
                </c:pt>
                <c:pt idx="8272">
                  <c:v>827.4</c:v>
                </c:pt>
                <c:pt idx="8273">
                  <c:v>827.5</c:v>
                </c:pt>
                <c:pt idx="8274">
                  <c:v>827.6</c:v>
                </c:pt>
                <c:pt idx="8275">
                  <c:v>827.7</c:v>
                </c:pt>
                <c:pt idx="8276">
                  <c:v>827.8</c:v>
                </c:pt>
                <c:pt idx="8277">
                  <c:v>827.9</c:v>
                </c:pt>
                <c:pt idx="8278">
                  <c:v>828</c:v>
                </c:pt>
                <c:pt idx="8279">
                  <c:v>828.1</c:v>
                </c:pt>
                <c:pt idx="8280">
                  <c:v>828.2</c:v>
                </c:pt>
                <c:pt idx="8281">
                  <c:v>828.3</c:v>
                </c:pt>
                <c:pt idx="8282">
                  <c:v>828.4</c:v>
                </c:pt>
                <c:pt idx="8283">
                  <c:v>828.5</c:v>
                </c:pt>
                <c:pt idx="8284">
                  <c:v>828.6</c:v>
                </c:pt>
                <c:pt idx="8285">
                  <c:v>828.7</c:v>
                </c:pt>
                <c:pt idx="8286">
                  <c:v>828.8</c:v>
                </c:pt>
                <c:pt idx="8287">
                  <c:v>828.9</c:v>
                </c:pt>
                <c:pt idx="8288">
                  <c:v>829</c:v>
                </c:pt>
                <c:pt idx="8289">
                  <c:v>829.1</c:v>
                </c:pt>
                <c:pt idx="8290">
                  <c:v>829.2</c:v>
                </c:pt>
                <c:pt idx="8291">
                  <c:v>829.3</c:v>
                </c:pt>
                <c:pt idx="8292">
                  <c:v>829.4</c:v>
                </c:pt>
                <c:pt idx="8293">
                  <c:v>829.5</c:v>
                </c:pt>
                <c:pt idx="8294">
                  <c:v>829.6</c:v>
                </c:pt>
                <c:pt idx="8295">
                  <c:v>829.7</c:v>
                </c:pt>
                <c:pt idx="8296">
                  <c:v>829.8</c:v>
                </c:pt>
                <c:pt idx="8297">
                  <c:v>829.9</c:v>
                </c:pt>
                <c:pt idx="8298">
                  <c:v>830</c:v>
                </c:pt>
                <c:pt idx="8299">
                  <c:v>830.1</c:v>
                </c:pt>
                <c:pt idx="8300">
                  <c:v>830.2</c:v>
                </c:pt>
                <c:pt idx="8301">
                  <c:v>830.3</c:v>
                </c:pt>
                <c:pt idx="8302">
                  <c:v>830.4</c:v>
                </c:pt>
                <c:pt idx="8303">
                  <c:v>830.5</c:v>
                </c:pt>
                <c:pt idx="8304">
                  <c:v>830.6</c:v>
                </c:pt>
                <c:pt idx="8305">
                  <c:v>830.7</c:v>
                </c:pt>
                <c:pt idx="8306">
                  <c:v>830.8</c:v>
                </c:pt>
                <c:pt idx="8307">
                  <c:v>830.9</c:v>
                </c:pt>
                <c:pt idx="8308">
                  <c:v>831</c:v>
                </c:pt>
                <c:pt idx="8309">
                  <c:v>831.1</c:v>
                </c:pt>
                <c:pt idx="8310">
                  <c:v>831.2</c:v>
                </c:pt>
                <c:pt idx="8311">
                  <c:v>831.3</c:v>
                </c:pt>
                <c:pt idx="8312">
                  <c:v>831.4</c:v>
                </c:pt>
                <c:pt idx="8313">
                  <c:v>831.5</c:v>
                </c:pt>
                <c:pt idx="8314">
                  <c:v>831.6</c:v>
                </c:pt>
                <c:pt idx="8315">
                  <c:v>831.7</c:v>
                </c:pt>
                <c:pt idx="8316">
                  <c:v>831.8</c:v>
                </c:pt>
                <c:pt idx="8317">
                  <c:v>831.9</c:v>
                </c:pt>
                <c:pt idx="8318">
                  <c:v>832</c:v>
                </c:pt>
                <c:pt idx="8319">
                  <c:v>832.1</c:v>
                </c:pt>
                <c:pt idx="8320">
                  <c:v>832.2</c:v>
                </c:pt>
                <c:pt idx="8321">
                  <c:v>832.3</c:v>
                </c:pt>
                <c:pt idx="8322">
                  <c:v>832.4</c:v>
                </c:pt>
                <c:pt idx="8323">
                  <c:v>832.5</c:v>
                </c:pt>
                <c:pt idx="8324">
                  <c:v>832.6</c:v>
                </c:pt>
                <c:pt idx="8325">
                  <c:v>832.7</c:v>
                </c:pt>
                <c:pt idx="8326">
                  <c:v>832.8</c:v>
                </c:pt>
                <c:pt idx="8327">
                  <c:v>832.9</c:v>
                </c:pt>
                <c:pt idx="8328">
                  <c:v>833</c:v>
                </c:pt>
                <c:pt idx="8329">
                  <c:v>833.1</c:v>
                </c:pt>
                <c:pt idx="8330">
                  <c:v>833.2</c:v>
                </c:pt>
                <c:pt idx="8331">
                  <c:v>833.3</c:v>
                </c:pt>
                <c:pt idx="8332">
                  <c:v>833.4</c:v>
                </c:pt>
                <c:pt idx="8333">
                  <c:v>833.5</c:v>
                </c:pt>
                <c:pt idx="8334">
                  <c:v>833.6</c:v>
                </c:pt>
                <c:pt idx="8335">
                  <c:v>833.7</c:v>
                </c:pt>
                <c:pt idx="8336">
                  <c:v>833.8</c:v>
                </c:pt>
                <c:pt idx="8337">
                  <c:v>833.9</c:v>
                </c:pt>
                <c:pt idx="8338">
                  <c:v>834</c:v>
                </c:pt>
                <c:pt idx="8339">
                  <c:v>834.1</c:v>
                </c:pt>
                <c:pt idx="8340">
                  <c:v>834.2</c:v>
                </c:pt>
                <c:pt idx="8341">
                  <c:v>834.3</c:v>
                </c:pt>
                <c:pt idx="8342">
                  <c:v>834.4</c:v>
                </c:pt>
                <c:pt idx="8343">
                  <c:v>834.5</c:v>
                </c:pt>
                <c:pt idx="8344">
                  <c:v>834.6</c:v>
                </c:pt>
                <c:pt idx="8345">
                  <c:v>834.7</c:v>
                </c:pt>
                <c:pt idx="8346">
                  <c:v>834.8</c:v>
                </c:pt>
                <c:pt idx="8347">
                  <c:v>834.9</c:v>
                </c:pt>
                <c:pt idx="8348">
                  <c:v>835</c:v>
                </c:pt>
                <c:pt idx="8349">
                  <c:v>835.1</c:v>
                </c:pt>
                <c:pt idx="8350">
                  <c:v>835.2</c:v>
                </c:pt>
                <c:pt idx="8351">
                  <c:v>835.3</c:v>
                </c:pt>
                <c:pt idx="8352">
                  <c:v>835.4</c:v>
                </c:pt>
                <c:pt idx="8353">
                  <c:v>835.5</c:v>
                </c:pt>
                <c:pt idx="8354">
                  <c:v>835.6</c:v>
                </c:pt>
                <c:pt idx="8355">
                  <c:v>835.7</c:v>
                </c:pt>
                <c:pt idx="8356">
                  <c:v>835.8</c:v>
                </c:pt>
                <c:pt idx="8357">
                  <c:v>835.9</c:v>
                </c:pt>
                <c:pt idx="8358">
                  <c:v>836</c:v>
                </c:pt>
                <c:pt idx="8359">
                  <c:v>836.1</c:v>
                </c:pt>
                <c:pt idx="8360">
                  <c:v>836.2</c:v>
                </c:pt>
                <c:pt idx="8361">
                  <c:v>836.3</c:v>
                </c:pt>
                <c:pt idx="8362">
                  <c:v>836.4</c:v>
                </c:pt>
                <c:pt idx="8363">
                  <c:v>836.5</c:v>
                </c:pt>
                <c:pt idx="8364">
                  <c:v>836.6</c:v>
                </c:pt>
                <c:pt idx="8365">
                  <c:v>836.7</c:v>
                </c:pt>
                <c:pt idx="8366">
                  <c:v>836.8</c:v>
                </c:pt>
                <c:pt idx="8367">
                  <c:v>836.9</c:v>
                </c:pt>
                <c:pt idx="8368">
                  <c:v>837</c:v>
                </c:pt>
                <c:pt idx="8369">
                  <c:v>837.1</c:v>
                </c:pt>
                <c:pt idx="8370">
                  <c:v>837.2</c:v>
                </c:pt>
                <c:pt idx="8371">
                  <c:v>837.3</c:v>
                </c:pt>
                <c:pt idx="8372">
                  <c:v>837.4</c:v>
                </c:pt>
                <c:pt idx="8373">
                  <c:v>837.5</c:v>
                </c:pt>
                <c:pt idx="8374">
                  <c:v>837.6</c:v>
                </c:pt>
                <c:pt idx="8375">
                  <c:v>837.7</c:v>
                </c:pt>
                <c:pt idx="8376">
                  <c:v>837.8</c:v>
                </c:pt>
                <c:pt idx="8377">
                  <c:v>837.9</c:v>
                </c:pt>
                <c:pt idx="8378">
                  <c:v>838</c:v>
                </c:pt>
                <c:pt idx="8379">
                  <c:v>838.1</c:v>
                </c:pt>
                <c:pt idx="8380">
                  <c:v>838.2</c:v>
                </c:pt>
                <c:pt idx="8381">
                  <c:v>838.3</c:v>
                </c:pt>
                <c:pt idx="8382">
                  <c:v>838.4</c:v>
                </c:pt>
                <c:pt idx="8383">
                  <c:v>838.5</c:v>
                </c:pt>
                <c:pt idx="8384">
                  <c:v>838.6</c:v>
                </c:pt>
                <c:pt idx="8385">
                  <c:v>838.7</c:v>
                </c:pt>
                <c:pt idx="8386">
                  <c:v>838.8</c:v>
                </c:pt>
                <c:pt idx="8387">
                  <c:v>838.9</c:v>
                </c:pt>
                <c:pt idx="8388">
                  <c:v>839</c:v>
                </c:pt>
                <c:pt idx="8389">
                  <c:v>839.1</c:v>
                </c:pt>
                <c:pt idx="8390">
                  <c:v>839.2</c:v>
                </c:pt>
                <c:pt idx="8391">
                  <c:v>839.3</c:v>
                </c:pt>
                <c:pt idx="8392">
                  <c:v>839.4</c:v>
                </c:pt>
                <c:pt idx="8393">
                  <c:v>839.5</c:v>
                </c:pt>
                <c:pt idx="8394">
                  <c:v>839.6</c:v>
                </c:pt>
                <c:pt idx="8395">
                  <c:v>839.7</c:v>
                </c:pt>
                <c:pt idx="8396">
                  <c:v>839.8</c:v>
                </c:pt>
                <c:pt idx="8397">
                  <c:v>839.9</c:v>
                </c:pt>
                <c:pt idx="8398">
                  <c:v>840</c:v>
                </c:pt>
                <c:pt idx="8399">
                  <c:v>840.1</c:v>
                </c:pt>
                <c:pt idx="8400">
                  <c:v>840.2</c:v>
                </c:pt>
                <c:pt idx="8401">
                  <c:v>840.3</c:v>
                </c:pt>
                <c:pt idx="8402">
                  <c:v>840.4</c:v>
                </c:pt>
                <c:pt idx="8403">
                  <c:v>840.5</c:v>
                </c:pt>
                <c:pt idx="8404">
                  <c:v>840.6</c:v>
                </c:pt>
                <c:pt idx="8405">
                  <c:v>840.7</c:v>
                </c:pt>
                <c:pt idx="8406">
                  <c:v>840.8</c:v>
                </c:pt>
                <c:pt idx="8407">
                  <c:v>840.9</c:v>
                </c:pt>
                <c:pt idx="8408">
                  <c:v>841</c:v>
                </c:pt>
                <c:pt idx="8409">
                  <c:v>841.1</c:v>
                </c:pt>
                <c:pt idx="8410">
                  <c:v>841.2</c:v>
                </c:pt>
                <c:pt idx="8411">
                  <c:v>841.3</c:v>
                </c:pt>
                <c:pt idx="8412">
                  <c:v>841.4</c:v>
                </c:pt>
                <c:pt idx="8413">
                  <c:v>841.5</c:v>
                </c:pt>
                <c:pt idx="8414">
                  <c:v>841.6</c:v>
                </c:pt>
                <c:pt idx="8415">
                  <c:v>841.7</c:v>
                </c:pt>
                <c:pt idx="8416">
                  <c:v>841.8</c:v>
                </c:pt>
                <c:pt idx="8417">
                  <c:v>841.9</c:v>
                </c:pt>
                <c:pt idx="8418">
                  <c:v>842</c:v>
                </c:pt>
                <c:pt idx="8419">
                  <c:v>842.1</c:v>
                </c:pt>
                <c:pt idx="8420">
                  <c:v>842.2</c:v>
                </c:pt>
                <c:pt idx="8421">
                  <c:v>842.3</c:v>
                </c:pt>
                <c:pt idx="8422">
                  <c:v>842.4</c:v>
                </c:pt>
                <c:pt idx="8423">
                  <c:v>842.5</c:v>
                </c:pt>
                <c:pt idx="8424">
                  <c:v>842.6</c:v>
                </c:pt>
                <c:pt idx="8425">
                  <c:v>842.7</c:v>
                </c:pt>
                <c:pt idx="8426">
                  <c:v>842.8</c:v>
                </c:pt>
                <c:pt idx="8427">
                  <c:v>842.9</c:v>
                </c:pt>
                <c:pt idx="8428">
                  <c:v>843</c:v>
                </c:pt>
                <c:pt idx="8429">
                  <c:v>843.1</c:v>
                </c:pt>
                <c:pt idx="8430">
                  <c:v>843.2</c:v>
                </c:pt>
                <c:pt idx="8431">
                  <c:v>843.3</c:v>
                </c:pt>
                <c:pt idx="8432">
                  <c:v>843.4</c:v>
                </c:pt>
                <c:pt idx="8433">
                  <c:v>843.5</c:v>
                </c:pt>
                <c:pt idx="8434">
                  <c:v>843.6</c:v>
                </c:pt>
                <c:pt idx="8435">
                  <c:v>843.7</c:v>
                </c:pt>
                <c:pt idx="8436">
                  <c:v>843.8</c:v>
                </c:pt>
                <c:pt idx="8437">
                  <c:v>843.9</c:v>
                </c:pt>
                <c:pt idx="8438">
                  <c:v>844</c:v>
                </c:pt>
                <c:pt idx="8439">
                  <c:v>844.1</c:v>
                </c:pt>
                <c:pt idx="8440">
                  <c:v>844.2</c:v>
                </c:pt>
                <c:pt idx="8441">
                  <c:v>844.3</c:v>
                </c:pt>
                <c:pt idx="8442">
                  <c:v>844.4</c:v>
                </c:pt>
                <c:pt idx="8443">
                  <c:v>844.5</c:v>
                </c:pt>
                <c:pt idx="8444">
                  <c:v>844.6</c:v>
                </c:pt>
                <c:pt idx="8445">
                  <c:v>844.7</c:v>
                </c:pt>
                <c:pt idx="8446">
                  <c:v>844.8</c:v>
                </c:pt>
                <c:pt idx="8447">
                  <c:v>844.9</c:v>
                </c:pt>
                <c:pt idx="8448">
                  <c:v>845</c:v>
                </c:pt>
                <c:pt idx="8449">
                  <c:v>845.1</c:v>
                </c:pt>
                <c:pt idx="8450">
                  <c:v>845.2</c:v>
                </c:pt>
                <c:pt idx="8451">
                  <c:v>845.3</c:v>
                </c:pt>
                <c:pt idx="8452">
                  <c:v>845.4</c:v>
                </c:pt>
                <c:pt idx="8453">
                  <c:v>845.5</c:v>
                </c:pt>
                <c:pt idx="8454">
                  <c:v>845.6</c:v>
                </c:pt>
                <c:pt idx="8455">
                  <c:v>845.7</c:v>
                </c:pt>
                <c:pt idx="8456">
                  <c:v>845.8</c:v>
                </c:pt>
                <c:pt idx="8457">
                  <c:v>845.9</c:v>
                </c:pt>
                <c:pt idx="8458">
                  <c:v>846</c:v>
                </c:pt>
                <c:pt idx="8459">
                  <c:v>846.1</c:v>
                </c:pt>
                <c:pt idx="8460">
                  <c:v>846.2</c:v>
                </c:pt>
                <c:pt idx="8461">
                  <c:v>846.3</c:v>
                </c:pt>
                <c:pt idx="8462">
                  <c:v>846.4</c:v>
                </c:pt>
                <c:pt idx="8463">
                  <c:v>846.5</c:v>
                </c:pt>
                <c:pt idx="8464">
                  <c:v>846.6</c:v>
                </c:pt>
                <c:pt idx="8465">
                  <c:v>846.7</c:v>
                </c:pt>
                <c:pt idx="8466">
                  <c:v>846.8</c:v>
                </c:pt>
                <c:pt idx="8467">
                  <c:v>846.9</c:v>
                </c:pt>
                <c:pt idx="8468">
                  <c:v>847</c:v>
                </c:pt>
                <c:pt idx="8469">
                  <c:v>847.1</c:v>
                </c:pt>
                <c:pt idx="8470">
                  <c:v>847.2</c:v>
                </c:pt>
                <c:pt idx="8471">
                  <c:v>847.3</c:v>
                </c:pt>
                <c:pt idx="8472">
                  <c:v>847.4</c:v>
                </c:pt>
                <c:pt idx="8473">
                  <c:v>847.5</c:v>
                </c:pt>
                <c:pt idx="8474">
                  <c:v>847.6</c:v>
                </c:pt>
                <c:pt idx="8475">
                  <c:v>847.7</c:v>
                </c:pt>
                <c:pt idx="8476">
                  <c:v>847.8</c:v>
                </c:pt>
                <c:pt idx="8477">
                  <c:v>847.9</c:v>
                </c:pt>
                <c:pt idx="8478">
                  <c:v>848</c:v>
                </c:pt>
                <c:pt idx="8479">
                  <c:v>848.1</c:v>
                </c:pt>
                <c:pt idx="8480">
                  <c:v>848.2</c:v>
                </c:pt>
                <c:pt idx="8481">
                  <c:v>848.3</c:v>
                </c:pt>
                <c:pt idx="8482">
                  <c:v>848.4</c:v>
                </c:pt>
                <c:pt idx="8483">
                  <c:v>848.5</c:v>
                </c:pt>
                <c:pt idx="8484">
                  <c:v>848.6</c:v>
                </c:pt>
                <c:pt idx="8485">
                  <c:v>848.7</c:v>
                </c:pt>
                <c:pt idx="8486">
                  <c:v>848.8</c:v>
                </c:pt>
                <c:pt idx="8487">
                  <c:v>848.9</c:v>
                </c:pt>
                <c:pt idx="8488">
                  <c:v>849</c:v>
                </c:pt>
                <c:pt idx="8489">
                  <c:v>849.1</c:v>
                </c:pt>
                <c:pt idx="8490">
                  <c:v>849.2</c:v>
                </c:pt>
                <c:pt idx="8491">
                  <c:v>849.3</c:v>
                </c:pt>
                <c:pt idx="8492">
                  <c:v>849.4</c:v>
                </c:pt>
                <c:pt idx="8493">
                  <c:v>849.5</c:v>
                </c:pt>
                <c:pt idx="8494">
                  <c:v>849.6</c:v>
                </c:pt>
                <c:pt idx="8495">
                  <c:v>849.7</c:v>
                </c:pt>
                <c:pt idx="8496">
                  <c:v>849.8</c:v>
                </c:pt>
                <c:pt idx="8497">
                  <c:v>849.9</c:v>
                </c:pt>
                <c:pt idx="8498">
                  <c:v>850</c:v>
                </c:pt>
                <c:pt idx="8499">
                  <c:v>850.1</c:v>
                </c:pt>
                <c:pt idx="8500">
                  <c:v>850.2</c:v>
                </c:pt>
                <c:pt idx="8501">
                  <c:v>850.3</c:v>
                </c:pt>
                <c:pt idx="8502">
                  <c:v>850.4</c:v>
                </c:pt>
                <c:pt idx="8503">
                  <c:v>850.5</c:v>
                </c:pt>
                <c:pt idx="8504">
                  <c:v>850.6</c:v>
                </c:pt>
                <c:pt idx="8505">
                  <c:v>850.7</c:v>
                </c:pt>
                <c:pt idx="8506">
                  <c:v>850.8</c:v>
                </c:pt>
                <c:pt idx="8507">
                  <c:v>850.9</c:v>
                </c:pt>
                <c:pt idx="8508">
                  <c:v>851</c:v>
                </c:pt>
                <c:pt idx="8509">
                  <c:v>851.1</c:v>
                </c:pt>
                <c:pt idx="8510">
                  <c:v>851.2</c:v>
                </c:pt>
                <c:pt idx="8511">
                  <c:v>851.3</c:v>
                </c:pt>
                <c:pt idx="8512">
                  <c:v>851.4</c:v>
                </c:pt>
                <c:pt idx="8513">
                  <c:v>851.5</c:v>
                </c:pt>
                <c:pt idx="8514">
                  <c:v>851.6</c:v>
                </c:pt>
                <c:pt idx="8515">
                  <c:v>851.7</c:v>
                </c:pt>
                <c:pt idx="8516">
                  <c:v>851.8</c:v>
                </c:pt>
                <c:pt idx="8517">
                  <c:v>851.9</c:v>
                </c:pt>
                <c:pt idx="8518">
                  <c:v>852</c:v>
                </c:pt>
                <c:pt idx="8519">
                  <c:v>852.1</c:v>
                </c:pt>
                <c:pt idx="8520">
                  <c:v>852.2</c:v>
                </c:pt>
                <c:pt idx="8521">
                  <c:v>852.3</c:v>
                </c:pt>
                <c:pt idx="8522">
                  <c:v>852.4</c:v>
                </c:pt>
                <c:pt idx="8523">
                  <c:v>852.5</c:v>
                </c:pt>
                <c:pt idx="8524">
                  <c:v>852.6</c:v>
                </c:pt>
                <c:pt idx="8525">
                  <c:v>852.7</c:v>
                </c:pt>
                <c:pt idx="8526">
                  <c:v>852.8</c:v>
                </c:pt>
                <c:pt idx="8527">
                  <c:v>852.9</c:v>
                </c:pt>
                <c:pt idx="8528">
                  <c:v>853</c:v>
                </c:pt>
                <c:pt idx="8529">
                  <c:v>853.1</c:v>
                </c:pt>
                <c:pt idx="8530">
                  <c:v>853.2</c:v>
                </c:pt>
                <c:pt idx="8531">
                  <c:v>853.3</c:v>
                </c:pt>
                <c:pt idx="8532">
                  <c:v>853.4</c:v>
                </c:pt>
                <c:pt idx="8533">
                  <c:v>853.5</c:v>
                </c:pt>
                <c:pt idx="8534">
                  <c:v>853.6</c:v>
                </c:pt>
                <c:pt idx="8535">
                  <c:v>853.7</c:v>
                </c:pt>
                <c:pt idx="8536">
                  <c:v>853.8</c:v>
                </c:pt>
                <c:pt idx="8537">
                  <c:v>853.9</c:v>
                </c:pt>
                <c:pt idx="8538">
                  <c:v>854</c:v>
                </c:pt>
                <c:pt idx="8539">
                  <c:v>854.1</c:v>
                </c:pt>
                <c:pt idx="8540">
                  <c:v>854.2</c:v>
                </c:pt>
                <c:pt idx="8541">
                  <c:v>854.3</c:v>
                </c:pt>
                <c:pt idx="8542">
                  <c:v>854.4</c:v>
                </c:pt>
                <c:pt idx="8543">
                  <c:v>854.5</c:v>
                </c:pt>
                <c:pt idx="8544">
                  <c:v>854.6</c:v>
                </c:pt>
                <c:pt idx="8545">
                  <c:v>854.7</c:v>
                </c:pt>
                <c:pt idx="8546">
                  <c:v>854.8</c:v>
                </c:pt>
                <c:pt idx="8547">
                  <c:v>854.9</c:v>
                </c:pt>
                <c:pt idx="8548">
                  <c:v>855</c:v>
                </c:pt>
                <c:pt idx="8549">
                  <c:v>855.1</c:v>
                </c:pt>
                <c:pt idx="8550">
                  <c:v>855.2</c:v>
                </c:pt>
                <c:pt idx="8551">
                  <c:v>855.3</c:v>
                </c:pt>
                <c:pt idx="8552">
                  <c:v>855.4</c:v>
                </c:pt>
                <c:pt idx="8553">
                  <c:v>855.5</c:v>
                </c:pt>
                <c:pt idx="8554">
                  <c:v>855.6</c:v>
                </c:pt>
                <c:pt idx="8555">
                  <c:v>855.7</c:v>
                </c:pt>
                <c:pt idx="8556">
                  <c:v>855.8</c:v>
                </c:pt>
                <c:pt idx="8557">
                  <c:v>855.9</c:v>
                </c:pt>
                <c:pt idx="8558">
                  <c:v>856</c:v>
                </c:pt>
                <c:pt idx="8559">
                  <c:v>856.1</c:v>
                </c:pt>
                <c:pt idx="8560">
                  <c:v>856.2</c:v>
                </c:pt>
                <c:pt idx="8561">
                  <c:v>856.3</c:v>
                </c:pt>
                <c:pt idx="8562">
                  <c:v>856.4</c:v>
                </c:pt>
                <c:pt idx="8563">
                  <c:v>856.5</c:v>
                </c:pt>
                <c:pt idx="8564">
                  <c:v>856.6</c:v>
                </c:pt>
                <c:pt idx="8565">
                  <c:v>856.7</c:v>
                </c:pt>
                <c:pt idx="8566">
                  <c:v>856.8</c:v>
                </c:pt>
                <c:pt idx="8567">
                  <c:v>856.9</c:v>
                </c:pt>
                <c:pt idx="8568">
                  <c:v>857</c:v>
                </c:pt>
                <c:pt idx="8569">
                  <c:v>857.1</c:v>
                </c:pt>
                <c:pt idx="8570">
                  <c:v>857.2</c:v>
                </c:pt>
                <c:pt idx="8571">
                  <c:v>857.3</c:v>
                </c:pt>
                <c:pt idx="8572">
                  <c:v>857.4</c:v>
                </c:pt>
                <c:pt idx="8573">
                  <c:v>857.5</c:v>
                </c:pt>
                <c:pt idx="8574">
                  <c:v>857.6</c:v>
                </c:pt>
                <c:pt idx="8575">
                  <c:v>857.7</c:v>
                </c:pt>
                <c:pt idx="8576">
                  <c:v>857.8</c:v>
                </c:pt>
                <c:pt idx="8577">
                  <c:v>857.9</c:v>
                </c:pt>
                <c:pt idx="8578">
                  <c:v>858</c:v>
                </c:pt>
                <c:pt idx="8579">
                  <c:v>858.1</c:v>
                </c:pt>
                <c:pt idx="8580">
                  <c:v>858.2</c:v>
                </c:pt>
                <c:pt idx="8581">
                  <c:v>858.3</c:v>
                </c:pt>
                <c:pt idx="8582">
                  <c:v>858.4</c:v>
                </c:pt>
                <c:pt idx="8583">
                  <c:v>858.5</c:v>
                </c:pt>
                <c:pt idx="8584">
                  <c:v>858.6</c:v>
                </c:pt>
                <c:pt idx="8585">
                  <c:v>858.7</c:v>
                </c:pt>
                <c:pt idx="8586">
                  <c:v>858.8</c:v>
                </c:pt>
                <c:pt idx="8587">
                  <c:v>858.9</c:v>
                </c:pt>
                <c:pt idx="8588">
                  <c:v>859</c:v>
                </c:pt>
                <c:pt idx="8589">
                  <c:v>859.1</c:v>
                </c:pt>
                <c:pt idx="8590">
                  <c:v>859.2</c:v>
                </c:pt>
                <c:pt idx="8591">
                  <c:v>859.3</c:v>
                </c:pt>
                <c:pt idx="8592">
                  <c:v>859.4</c:v>
                </c:pt>
                <c:pt idx="8593">
                  <c:v>859.5</c:v>
                </c:pt>
                <c:pt idx="8594">
                  <c:v>859.6</c:v>
                </c:pt>
                <c:pt idx="8595">
                  <c:v>859.7</c:v>
                </c:pt>
                <c:pt idx="8596">
                  <c:v>859.8</c:v>
                </c:pt>
                <c:pt idx="8597">
                  <c:v>859.9</c:v>
                </c:pt>
                <c:pt idx="8598">
                  <c:v>860</c:v>
                </c:pt>
                <c:pt idx="8599">
                  <c:v>860.1</c:v>
                </c:pt>
                <c:pt idx="8600">
                  <c:v>860.2</c:v>
                </c:pt>
                <c:pt idx="8601">
                  <c:v>860.3</c:v>
                </c:pt>
                <c:pt idx="8602">
                  <c:v>860.4</c:v>
                </c:pt>
                <c:pt idx="8603">
                  <c:v>860.5</c:v>
                </c:pt>
                <c:pt idx="8604">
                  <c:v>860.6</c:v>
                </c:pt>
                <c:pt idx="8605">
                  <c:v>860.7</c:v>
                </c:pt>
                <c:pt idx="8606">
                  <c:v>860.8</c:v>
                </c:pt>
                <c:pt idx="8607">
                  <c:v>860.9</c:v>
                </c:pt>
                <c:pt idx="8608">
                  <c:v>861</c:v>
                </c:pt>
                <c:pt idx="8609">
                  <c:v>861.1</c:v>
                </c:pt>
                <c:pt idx="8610">
                  <c:v>861.2</c:v>
                </c:pt>
                <c:pt idx="8611">
                  <c:v>861.3</c:v>
                </c:pt>
                <c:pt idx="8612">
                  <c:v>861.4</c:v>
                </c:pt>
                <c:pt idx="8613">
                  <c:v>861.5</c:v>
                </c:pt>
                <c:pt idx="8614">
                  <c:v>861.6</c:v>
                </c:pt>
                <c:pt idx="8615">
                  <c:v>861.7</c:v>
                </c:pt>
                <c:pt idx="8616">
                  <c:v>861.8</c:v>
                </c:pt>
                <c:pt idx="8617">
                  <c:v>861.9</c:v>
                </c:pt>
                <c:pt idx="8618">
                  <c:v>862</c:v>
                </c:pt>
                <c:pt idx="8619">
                  <c:v>862.1</c:v>
                </c:pt>
                <c:pt idx="8620">
                  <c:v>862.2</c:v>
                </c:pt>
                <c:pt idx="8621">
                  <c:v>862.3</c:v>
                </c:pt>
                <c:pt idx="8622">
                  <c:v>862.4</c:v>
                </c:pt>
                <c:pt idx="8623">
                  <c:v>862.5</c:v>
                </c:pt>
                <c:pt idx="8624">
                  <c:v>862.6</c:v>
                </c:pt>
                <c:pt idx="8625">
                  <c:v>862.7</c:v>
                </c:pt>
                <c:pt idx="8626">
                  <c:v>862.8</c:v>
                </c:pt>
                <c:pt idx="8627">
                  <c:v>862.9</c:v>
                </c:pt>
                <c:pt idx="8628">
                  <c:v>863</c:v>
                </c:pt>
                <c:pt idx="8629">
                  <c:v>863.1</c:v>
                </c:pt>
                <c:pt idx="8630">
                  <c:v>863.2</c:v>
                </c:pt>
                <c:pt idx="8631">
                  <c:v>863.3</c:v>
                </c:pt>
                <c:pt idx="8632">
                  <c:v>863.4</c:v>
                </c:pt>
                <c:pt idx="8633">
                  <c:v>863.5</c:v>
                </c:pt>
                <c:pt idx="8634">
                  <c:v>863.6</c:v>
                </c:pt>
                <c:pt idx="8635">
                  <c:v>863.7</c:v>
                </c:pt>
                <c:pt idx="8636">
                  <c:v>863.8</c:v>
                </c:pt>
                <c:pt idx="8637">
                  <c:v>863.9</c:v>
                </c:pt>
                <c:pt idx="8638">
                  <c:v>864</c:v>
                </c:pt>
                <c:pt idx="8639">
                  <c:v>864.1</c:v>
                </c:pt>
                <c:pt idx="8640">
                  <c:v>864.2</c:v>
                </c:pt>
                <c:pt idx="8641">
                  <c:v>864.3</c:v>
                </c:pt>
                <c:pt idx="8642">
                  <c:v>864.4</c:v>
                </c:pt>
                <c:pt idx="8643">
                  <c:v>864.5</c:v>
                </c:pt>
                <c:pt idx="8644">
                  <c:v>864.6</c:v>
                </c:pt>
                <c:pt idx="8645">
                  <c:v>864.7</c:v>
                </c:pt>
                <c:pt idx="8646">
                  <c:v>864.8</c:v>
                </c:pt>
                <c:pt idx="8647">
                  <c:v>864.9</c:v>
                </c:pt>
                <c:pt idx="8648">
                  <c:v>865</c:v>
                </c:pt>
                <c:pt idx="8649">
                  <c:v>865.1</c:v>
                </c:pt>
                <c:pt idx="8650">
                  <c:v>865.2</c:v>
                </c:pt>
                <c:pt idx="8651">
                  <c:v>865.3</c:v>
                </c:pt>
                <c:pt idx="8652">
                  <c:v>865.4</c:v>
                </c:pt>
                <c:pt idx="8653">
                  <c:v>865.5</c:v>
                </c:pt>
                <c:pt idx="8654">
                  <c:v>865.6</c:v>
                </c:pt>
                <c:pt idx="8655">
                  <c:v>865.7</c:v>
                </c:pt>
                <c:pt idx="8656">
                  <c:v>865.8</c:v>
                </c:pt>
                <c:pt idx="8657">
                  <c:v>865.9</c:v>
                </c:pt>
                <c:pt idx="8658">
                  <c:v>866</c:v>
                </c:pt>
                <c:pt idx="8659">
                  <c:v>866.1</c:v>
                </c:pt>
                <c:pt idx="8660">
                  <c:v>866.2</c:v>
                </c:pt>
                <c:pt idx="8661">
                  <c:v>866.3</c:v>
                </c:pt>
                <c:pt idx="8662">
                  <c:v>866.4</c:v>
                </c:pt>
                <c:pt idx="8663">
                  <c:v>866.5</c:v>
                </c:pt>
                <c:pt idx="8664">
                  <c:v>866.6</c:v>
                </c:pt>
                <c:pt idx="8665">
                  <c:v>866.7</c:v>
                </c:pt>
                <c:pt idx="8666">
                  <c:v>866.8</c:v>
                </c:pt>
                <c:pt idx="8667">
                  <c:v>866.9</c:v>
                </c:pt>
                <c:pt idx="8668">
                  <c:v>867</c:v>
                </c:pt>
                <c:pt idx="8669">
                  <c:v>867.1</c:v>
                </c:pt>
                <c:pt idx="8670">
                  <c:v>867.2</c:v>
                </c:pt>
                <c:pt idx="8671">
                  <c:v>867.3</c:v>
                </c:pt>
                <c:pt idx="8672">
                  <c:v>867.4</c:v>
                </c:pt>
                <c:pt idx="8673">
                  <c:v>867.5</c:v>
                </c:pt>
                <c:pt idx="8674">
                  <c:v>867.6</c:v>
                </c:pt>
                <c:pt idx="8675">
                  <c:v>867.7</c:v>
                </c:pt>
                <c:pt idx="8676">
                  <c:v>867.8</c:v>
                </c:pt>
                <c:pt idx="8677">
                  <c:v>867.9</c:v>
                </c:pt>
                <c:pt idx="8678">
                  <c:v>868</c:v>
                </c:pt>
                <c:pt idx="8679">
                  <c:v>868.1</c:v>
                </c:pt>
                <c:pt idx="8680">
                  <c:v>868.2</c:v>
                </c:pt>
                <c:pt idx="8681">
                  <c:v>868.3</c:v>
                </c:pt>
                <c:pt idx="8682">
                  <c:v>868.4</c:v>
                </c:pt>
                <c:pt idx="8683">
                  <c:v>868.5</c:v>
                </c:pt>
                <c:pt idx="8684">
                  <c:v>868.6</c:v>
                </c:pt>
                <c:pt idx="8685">
                  <c:v>868.7</c:v>
                </c:pt>
                <c:pt idx="8686">
                  <c:v>868.8</c:v>
                </c:pt>
                <c:pt idx="8687">
                  <c:v>868.9</c:v>
                </c:pt>
                <c:pt idx="8688">
                  <c:v>869</c:v>
                </c:pt>
                <c:pt idx="8689">
                  <c:v>869.1</c:v>
                </c:pt>
                <c:pt idx="8690">
                  <c:v>869.2</c:v>
                </c:pt>
                <c:pt idx="8691">
                  <c:v>869.3</c:v>
                </c:pt>
                <c:pt idx="8692">
                  <c:v>869.4</c:v>
                </c:pt>
                <c:pt idx="8693">
                  <c:v>869.5</c:v>
                </c:pt>
                <c:pt idx="8694">
                  <c:v>869.6</c:v>
                </c:pt>
                <c:pt idx="8695">
                  <c:v>869.7</c:v>
                </c:pt>
                <c:pt idx="8696">
                  <c:v>869.8</c:v>
                </c:pt>
                <c:pt idx="8697">
                  <c:v>869.9</c:v>
                </c:pt>
                <c:pt idx="8698">
                  <c:v>870</c:v>
                </c:pt>
                <c:pt idx="8699">
                  <c:v>870.1</c:v>
                </c:pt>
                <c:pt idx="8700">
                  <c:v>870.2</c:v>
                </c:pt>
                <c:pt idx="8701">
                  <c:v>870.3</c:v>
                </c:pt>
                <c:pt idx="8702">
                  <c:v>870.4</c:v>
                </c:pt>
                <c:pt idx="8703">
                  <c:v>870.5</c:v>
                </c:pt>
                <c:pt idx="8704">
                  <c:v>870.6</c:v>
                </c:pt>
                <c:pt idx="8705">
                  <c:v>870.7</c:v>
                </c:pt>
                <c:pt idx="8706">
                  <c:v>870.8</c:v>
                </c:pt>
                <c:pt idx="8707">
                  <c:v>870.9</c:v>
                </c:pt>
                <c:pt idx="8708">
                  <c:v>871</c:v>
                </c:pt>
                <c:pt idx="8709">
                  <c:v>871.1</c:v>
                </c:pt>
                <c:pt idx="8710">
                  <c:v>871.2</c:v>
                </c:pt>
                <c:pt idx="8711">
                  <c:v>871.3</c:v>
                </c:pt>
                <c:pt idx="8712">
                  <c:v>871.4</c:v>
                </c:pt>
                <c:pt idx="8713">
                  <c:v>871.5</c:v>
                </c:pt>
                <c:pt idx="8714">
                  <c:v>871.6</c:v>
                </c:pt>
                <c:pt idx="8715">
                  <c:v>871.7</c:v>
                </c:pt>
                <c:pt idx="8716">
                  <c:v>871.8</c:v>
                </c:pt>
                <c:pt idx="8717">
                  <c:v>871.9</c:v>
                </c:pt>
                <c:pt idx="8718">
                  <c:v>872</c:v>
                </c:pt>
                <c:pt idx="8719">
                  <c:v>872.1</c:v>
                </c:pt>
                <c:pt idx="8720">
                  <c:v>872.2</c:v>
                </c:pt>
                <c:pt idx="8721">
                  <c:v>872.3</c:v>
                </c:pt>
                <c:pt idx="8722">
                  <c:v>872.4</c:v>
                </c:pt>
                <c:pt idx="8723">
                  <c:v>872.5</c:v>
                </c:pt>
                <c:pt idx="8724">
                  <c:v>872.6</c:v>
                </c:pt>
                <c:pt idx="8725">
                  <c:v>872.7</c:v>
                </c:pt>
                <c:pt idx="8726">
                  <c:v>872.8</c:v>
                </c:pt>
                <c:pt idx="8727">
                  <c:v>872.9</c:v>
                </c:pt>
                <c:pt idx="8728">
                  <c:v>873</c:v>
                </c:pt>
                <c:pt idx="8729">
                  <c:v>873.1</c:v>
                </c:pt>
                <c:pt idx="8730">
                  <c:v>873.2</c:v>
                </c:pt>
                <c:pt idx="8731">
                  <c:v>873.3</c:v>
                </c:pt>
                <c:pt idx="8732">
                  <c:v>873.4</c:v>
                </c:pt>
                <c:pt idx="8733">
                  <c:v>873.5</c:v>
                </c:pt>
                <c:pt idx="8734">
                  <c:v>873.6</c:v>
                </c:pt>
                <c:pt idx="8735">
                  <c:v>873.7</c:v>
                </c:pt>
                <c:pt idx="8736">
                  <c:v>873.8</c:v>
                </c:pt>
                <c:pt idx="8737">
                  <c:v>873.9</c:v>
                </c:pt>
                <c:pt idx="8738">
                  <c:v>874</c:v>
                </c:pt>
                <c:pt idx="8739">
                  <c:v>874.1</c:v>
                </c:pt>
                <c:pt idx="8740">
                  <c:v>874.2</c:v>
                </c:pt>
                <c:pt idx="8741">
                  <c:v>874.3</c:v>
                </c:pt>
                <c:pt idx="8742">
                  <c:v>874.4</c:v>
                </c:pt>
                <c:pt idx="8743">
                  <c:v>874.5</c:v>
                </c:pt>
                <c:pt idx="8744">
                  <c:v>874.6</c:v>
                </c:pt>
                <c:pt idx="8745">
                  <c:v>874.7</c:v>
                </c:pt>
                <c:pt idx="8746">
                  <c:v>874.8</c:v>
                </c:pt>
                <c:pt idx="8747">
                  <c:v>874.9</c:v>
                </c:pt>
                <c:pt idx="8748">
                  <c:v>875</c:v>
                </c:pt>
                <c:pt idx="8749">
                  <c:v>875.1</c:v>
                </c:pt>
                <c:pt idx="8750">
                  <c:v>875.2</c:v>
                </c:pt>
                <c:pt idx="8751">
                  <c:v>875.3</c:v>
                </c:pt>
                <c:pt idx="8752">
                  <c:v>875.4</c:v>
                </c:pt>
                <c:pt idx="8753">
                  <c:v>875.5</c:v>
                </c:pt>
                <c:pt idx="8754">
                  <c:v>875.6</c:v>
                </c:pt>
                <c:pt idx="8755">
                  <c:v>875.7</c:v>
                </c:pt>
                <c:pt idx="8756">
                  <c:v>875.8</c:v>
                </c:pt>
                <c:pt idx="8757">
                  <c:v>875.9</c:v>
                </c:pt>
                <c:pt idx="8758">
                  <c:v>876</c:v>
                </c:pt>
                <c:pt idx="8759">
                  <c:v>876.1</c:v>
                </c:pt>
                <c:pt idx="8760">
                  <c:v>876.2</c:v>
                </c:pt>
                <c:pt idx="8761">
                  <c:v>876.3</c:v>
                </c:pt>
                <c:pt idx="8762">
                  <c:v>876.4</c:v>
                </c:pt>
                <c:pt idx="8763">
                  <c:v>876.5</c:v>
                </c:pt>
                <c:pt idx="8764">
                  <c:v>876.6</c:v>
                </c:pt>
                <c:pt idx="8765">
                  <c:v>876.7</c:v>
                </c:pt>
                <c:pt idx="8766">
                  <c:v>876.8</c:v>
                </c:pt>
                <c:pt idx="8767">
                  <c:v>876.9</c:v>
                </c:pt>
                <c:pt idx="8768">
                  <c:v>877</c:v>
                </c:pt>
                <c:pt idx="8769">
                  <c:v>877.1</c:v>
                </c:pt>
                <c:pt idx="8770">
                  <c:v>877.2</c:v>
                </c:pt>
                <c:pt idx="8771">
                  <c:v>877.3</c:v>
                </c:pt>
                <c:pt idx="8772">
                  <c:v>877.4</c:v>
                </c:pt>
                <c:pt idx="8773">
                  <c:v>877.5</c:v>
                </c:pt>
                <c:pt idx="8774">
                  <c:v>877.6</c:v>
                </c:pt>
                <c:pt idx="8775">
                  <c:v>877.7</c:v>
                </c:pt>
                <c:pt idx="8776">
                  <c:v>877.8</c:v>
                </c:pt>
                <c:pt idx="8777">
                  <c:v>877.9</c:v>
                </c:pt>
                <c:pt idx="8778">
                  <c:v>878</c:v>
                </c:pt>
                <c:pt idx="8779">
                  <c:v>878.1</c:v>
                </c:pt>
                <c:pt idx="8780">
                  <c:v>878.2</c:v>
                </c:pt>
                <c:pt idx="8781">
                  <c:v>878.3</c:v>
                </c:pt>
                <c:pt idx="8782">
                  <c:v>878.4</c:v>
                </c:pt>
                <c:pt idx="8783">
                  <c:v>878.5</c:v>
                </c:pt>
                <c:pt idx="8784">
                  <c:v>878.6</c:v>
                </c:pt>
                <c:pt idx="8785">
                  <c:v>878.7</c:v>
                </c:pt>
                <c:pt idx="8786">
                  <c:v>878.8</c:v>
                </c:pt>
                <c:pt idx="8787">
                  <c:v>878.9</c:v>
                </c:pt>
                <c:pt idx="8788">
                  <c:v>879</c:v>
                </c:pt>
                <c:pt idx="8789">
                  <c:v>879.1</c:v>
                </c:pt>
                <c:pt idx="8790">
                  <c:v>879.2</c:v>
                </c:pt>
                <c:pt idx="8791">
                  <c:v>879.3</c:v>
                </c:pt>
                <c:pt idx="8792">
                  <c:v>879.4</c:v>
                </c:pt>
                <c:pt idx="8793">
                  <c:v>879.5</c:v>
                </c:pt>
                <c:pt idx="8794">
                  <c:v>879.6</c:v>
                </c:pt>
                <c:pt idx="8795">
                  <c:v>879.7</c:v>
                </c:pt>
                <c:pt idx="8796">
                  <c:v>879.8</c:v>
                </c:pt>
                <c:pt idx="8797">
                  <c:v>879.9</c:v>
                </c:pt>
                <c:pt idx="8798">
                  <c:v>880</c:v>
                </c:pt>
                <c:pt idx="8799">
                  <c:v>880.1</c:v>
                </c:pt>
                <c:pt idx="8800">
                  <c:v>880.2</c:v>
                </c:pt>
                <c:pt idx="8801">
                  <c:v>880.3</c:v>
                </c:pt>
                <c:pt idx="8802">
                  <c:v>880.4</c:v>
                </c:pt>
                <c:pt idx="8803">
                  <c:v>880.5</c:v>
                </c:pt>
                <c:pt idx="8804">
                  <c:v>880.6</c:v>
                </c:pt>
                <c:pt idx="8805">
                  <c:v>880.7</c:v>
                </c:pt>
                <c:pt idx="8806">
                  <c:v>880.8</c:v>
                </c:pt>
                <c:pt idx="8807">
                  <c:v>880.9</c:v>
                </c:pt>
                <c:pt idx="8808">
                  <c:v>881</c:v>
                </c:pt>
                <c:pt idx="8809">
                  <c:v>881.1</c:v>
                </c:pt>
                <c:pt idx="8810">
                  <c:v>881.2</c:v>
                </c:pt>
                <c:pt idx="8811">
                  <c:v>881.3</c:v>
                </c:pt>
                <c:pt idx="8812">
                  <c:v>881.4</c:v>
                </c:pt>
                <c:pt idx="8813">
                  <c:v>881.5</c:v>
                </c:pt>
                <c:pt idx="8814">
                  <c:v>881.6</c:v>
                </c:pt>
                <c:pt idx="8815">
                  <c:v>881.7</c:v>
                </c:pt>
                <c:pt idx="8816">
                  <c:v>881.8</c:v>
                </c:pt>
                <c:pt idx="8817">
                  <c:v>881.9</c:v>
                </c:pt>
                <c:pt idx="8818">
                  <c:v>882</c:v>
                </c:pt>
                <c:pt idx="8819">
                  <c:v>882.1</c:v>
                </c:pt>
                <c:pt idx="8820">
                  <c:v>882.2</c:v>
                </c:pt>
                <c:pt idx="8821">
                  <c:v>882.3</c:v>
                </c:pt>
                <c:pt idx="8822">
                  <c:v>882.4</c:v>
                </c:pt>
                <c:pt idx="8823">
                  <c:v>882.5</c:v>
                </c:pt>
                <c:pt idx="8824">
                  <c:v>882.6</c:v>
                </c:pt>
                <c:pt idx="8825">
                  <c:v>882.7</c:v>
                </c:pt>
                <c:pt idx="8826">
                  <c:v>882.8</c:v>
                </c:pt>
                <c:pt idx="8827">
                  <c:v>882.9</c:v>
                </c:pt>
                <c:pt idx="8828">
                  <c:v>883</c:v>
                </c:pt>
                <c:pt idx="8829">
                  <c:v>883.1</c:v>
                </c:pt>
                <c:pt idx="8830">
                  <c:v>883.2</c:v>
                </c:pt>
                <c:pt idx="8831">
                  <c:v>883.3</c:v>
                </c:pt>
                <c:pt idx="8832">
                  <c:v>883.4</c:v>
                </c:pt>
                <c:pt idx="8833">
                  <c:v>883.5</c:v>
                </c:pt>
                <c:pt idx="8834">
                  <c:v>883.6</c:v>
                </c:pt>
                <c:pt idx="8835">
                  <c:v>883.7</c:v>
                </c:pt>
                <c:pt idx="8836">
                  <c:v>883.8</c:v>
                </c:pt>
                <c:pt idx="8837">
                  <c:v>883.9</c:v>
                </c:pt>
                <c:pt idx="8838">
                  <c:v>884</c:v>
                </c:pt>
                <c:pt idx="8839">
                  <c:v>884.1</c:v>
                </c:pt>
                <c:pt idx="8840">
                  <c:v>884.2</c:v>
                </c:pt>
                <c:pt idx="8841">
                  <c:v>884.3</c:v>
                </c:pt>
                <c:pt idx="8842">
                  <c:v>884.4</c:v>
                </c:pt>
                <c:pt idx="8843">
                  <c:v>884.5</c:v>
                </c:pt>
                <c:pt idx="8844">
                  <c:v>884.6</c:v>
                </c:pt>
                <c:pt idx="8845">
                  <c:v>884.7</c:v>
                </c:pt>
                <c:pt idx="8846">
                  <c:v>884.8</c:v>
                </c:pt>
                <c:pt idx="8847">
                  <c:v>884.9</c:v>
                </c:pt>
                <c:pt idx="8848">
                  <c:v>885</c:v>
                </c:pt>
                <c:pt idx="8849">
                  <c:v>885.1</c:v>
                </c:pt>
                <c:pt idx="8850">
                  <c:v>885.2</c:v>
                </c:pt>
                <c:pt idx="8851">
                  <c:v>885.3</c:v>
                </c:pt>
                <c:pt idx="8852">
                  <c:v>885.4</c:v>
                </c:pt>
                <c:pt idx="8853">
                  <c:v>885.5</c:v>
                </c:pt>
                <c:pt idx="8854">
                  <c:v>885.6</c:v>
                </c:pt>
                <c:pt idx="8855">
                  <c:v>885.7</c:v>
                </c:pt>
                <c:pt idx="8856">
                  <c:v>885.8</c:v>
                </c:pt>
                <c:pt idx="8857">
                  <c:v>885.9</c:v>
                </c:pt>
                <c:pt idx="8858">
                  <c:v>886</c:v>
                </c:pt>
                <c:pt idx="8859">
                  <c:v>886.1</c:v>
                </c:pt>
                <c:pt idx="8860">
                  <c:v>886.2</c:v>
                </c:pt>
                <c:pt idx="8861">
                  <c:v>886.3</c:v>
                </c:pt>
                <c:pt idx="8862">
                  <c:v>886.4</c:v>
                </c:pt>
                <c:pt idx="8863">
                  <c:v>886.5</c:v>
                </c:pt>
                <c:pt idx="8864">
                  <c:v>886.6</c:v>
                </c:pt>
                <c:pt idx="8865">
                  <c:v>886.7</c:v>
                </c:pt>
                <c:pt idx="8866">
                  <c:v>886.8</c:v>
                </c:pt>
                <c:pt idx="8867">
                  <c:v>886.9</c:v>
                </c:pt>
                <c:pt idx="8868">
                  <c:v>887</c:v>
                </c:pt>
                <c:pt idx="8869">
                  <c:v>887.1</c:v>
                </c:pt>
                <c:pt idx="8870">
                  <c:v>887.2</c:v>
                </c:pt>
                <c:pt idx="8871">
                  <c:v>887.3</c:v>
                </c:pt>
                <c:pt idx="8872">
                  <c:v>887.4</c:v>
                </c:pt>
                <c:pt idx="8873">
                  <c:v>887.5</c:v>
                </c:pt>
                <c:pt idx="8874">
                  <c:v>887.6</c:v>
                </c:pt>
                <c:pt idx="8875">
                  <c:v>887.7</c:v>
                </c:pt>
                <c:pt idx="8876">
                  <c:v>887.8</c:v>
                </c:pt>
                <c:pt idx="8877">
                  <c:v>887.9</c:v>
                </c:pt>
                <c:pt idx="8878">
                  <c:v>888</c:v>
                </c:pt>
                <c:pt idx="8879">
                  <c:v>888.1</c:v>
                </c:pt>
                <c:pt idx="8880">
                  <c:v>888.2</c:v>
                </c:pt>
                <c:pt idx="8881">
                  <c:v>888.3</c:v>
                </c:pt>
                <c:pt idx="8882">
                  <c:v>888.4</c:v>
                </c:pt>
                <c:pt idx="8883">
                  <c:v>888.5</c:v>
                </c:pt>
                <c:pt idx="8884">
                  <c:v>888.6</c:v>
                </c:pt>
                <c:pt idx="8885">
                  <c:v>888.7</c:v>
                </c:pt>
                <c:pt idx="8886">
                  <c:v>888.8</c:v>
                </c:pt>
                <c:pt idx="8887">
                  <c:v>888.9</c:v>
                </c:pt>
                <c:pt idx="8888">
                  <c:v>889</c:v>
                </c:pt>
                <c:pt idx="8889">
                  <c:v>889.1</c:v>
                </c:pt>
                <c:pt idx="8890">
                  <c:v>889.2</c:v>
                </c:pt>
                <c:pt idx="8891">
                  <c:v>889.3</c:v>
                </c:pt>
                <c:pt idx="8892">
                  <c:v>889.4</c:v>
                </c:pt>
                <c:pt idx="8893">
                  <c:v>889.5</c:v>
                </c:pt>
                <c:pt idx="8894">
                  <c:v>889.6</c:v>
                </c:pt>
                <c:pt idx="8895">
                  <c:v>889.7</c:v>
                </c:pt>
                <c:pt idx="8896">
                  <c:v>889.8</c:v>
                </c:pt>
                <c:pt idx="8897">
                  <c:v>889.9</c:v>
                </c:pt>
                <c:pt idx="8898">
                  <c:v>890</c:v>
                </c:pt>
                <c:pt idx="8899">
                  <c:v>890.1</c:v>
                </c:pt>
                <c:pt idx="8900">
                  <c:v>890.2</c:v>
                </c:pt>
                <c:pt idx="8901">
                  <c:v>890.3</c:v>
                </c:pt>
                <c:pt idx="8902">
                  <c:v>890.4</c:v>
                </c:pt>
                <c:pt idx="8903">
                  <c:v>890.5</c:v>
                </c:pt>
                <c:pt idx="8904">
                  <c:v>890.6</c:v>
                </c:pt>
                <c:pt idx="8905">
                  <c:v>890.7</c:v>
                </c:pt>
                <c:pt idx="8906">
                  <c:v>890.8</c:v>
                </c:pt>
                <c:pt idx="8907">
                  <c:v>890.9</c:v>
                </c:pt>
                <c:pt idx="8908">
                  <c:v>891</c:v>
                </c:pt>
                <c:pt idx="8909">
                  <c:v>891.1</c:v>
                </c:pt>
                <c:pt idx="8910">
                  <c:v>891.2</c:v>
                </c:pt>
                <c:pt idx="8911">
                  <c:v>891.3</c:v>
                </c:pt>
                <c:pt idx="8912">
                  <c:v>891.4</c:v>
                </c:pt>
                <c:pt idx="8913">
                  <c:v>891.5</c:v>
                </c:pt>
                <c:pt idx="8914">
                  <c:v>891.6</c:v>
                </c:pt>
                <c:pt idx="8915">
                  <c:v>891.7</c:v>
                </c:pt>
                <c:pt idx="8916">
                  <c:v>891.8</c:v>
                </c:pt>
                <c:pt idx="8917">
                  <c:v>891.9</c:v>
                </c:pt>
                <c:pt idx="8918">
                  <c:v>892</c:v>
                </c:pt>
                <c:pt idx="8919">
                  <c:v>892.1</c:v>
                </c:pt>
                <c:pt idx="8920">
                  <c:v>892.2</c:v>
                </c:pt>
                <c:pt idx="8921">
                  <c:v>892.3</c:v>
                </c:pt>
                <c:pt idx="8922">
                  <c:v>892.4</c:v>
                </c:pt>
                <c:pt idx="8923">
                  <c:v>892.5</c:v>
                </c:pt>
                <c:pt idx="8924">
                  <c:v>892.6</c:v>
                </c:pt>
                <c:pt idx="8925">
                  <c:v>892.7</c:v>
                </c:pt>
                <c:pt idx="8926">
                  <c:v>892.8</c:v>
                </c:pt>
                <c:pt idx="8927">
                  <c:v>892.9</c:v>
                </c:pt>
                <c:pt idx="8928">
                  <c:v>893</c:v>
                </c:pt>
                <c:pt idx="8929">
                  <c:v>893.1</c:v>
                </c:pt>
                <c:pt idx="8930">
                  <c:v>893.2</c:v>
                </c:pt>
                <c:pt idx="8931">
                  <c:v>893.3</c:v>
                </c:pt>
                <c:pt idx="8932">
                  <c:v>893.4</c:v>
                </c:pt>
                <c:pt idx="8933">
                  <c:v>893.5</c:v>
                </c:pt>
                <c:pt idx="8934">
                  <c:v>893.6</c:v>
                </c:pt>
                <c:pt idx="8935">
                  <c:v>893.7</c:v>
                </c:pt>
                <c:pt idx="8936">
                  <c:v>893.8</c:v>
                </c:pt>
                <c:pt idx="8937">
                  <c:v>893.9</c:v>
                </c:pt>
                <c:pt idx="8938">
                  <c:v>894</c:v>
                </c:pt>
                <c:pt idx="8939">
                  <c:v>894.1</c:v>
                </c:pt>
                <c:pt idx="8940">
                  <c:v>894.2</c:v>
                </c:pt>
                <c:pt idx="8941">
                  <c:v>894.3</c:v>
                </c:pt>
                <c:pt idx="8942">
                  <c:v>894.4</c:v>
                </c:pt>
                <c:pt idx="8943">
                  <c:v>894.5</c:v>
                </c:pt>
                <c:pt idx="8944">
                  <c:v>894.6</c:v>
                </c:pt>
                <c:pt idx="8945">
                  <c:v>894.7</c:v>
                </c:pt>
                <c:pt idx="8946">
                  <c:v>894.8</c:v>
                </c:pt>
                <c:pt idx="8947">
                  <c:v>894.9</c:v>
                </c:pt>
                <c:pt idx="8948">
                  <c:v>895</c:v>
                </c:pt>
                <c:pt idx="8949">
                  <c:v>895.1</c:v>
                </c:pt>
                <c:pt idx="8950">
                  <c:v>895.2</c:v>
                </c:pt>
                <c:pt idx="8951">
                  <c:v>895.3</c:v>
                </c:pt>
                <c:pt idx="8952">
                  <c:v>895.4</c:v>
                </c:pt>
                <c:pt idx="8953">
                  <c:v>895.5</c:v>
                </c:pt>
                <c:pt idx="8954">
                  <c:v>895.6</c:v>
                </c:pt>
                <c:pt idx="8955">
                  <c:v>895.7</c:v>
                </c:pt>
                <c:pt idx="8956">
                  <c:v>895.8</c:v>
                </c:pt>
                <c:pt idx="8957">
                  <c:v>895.9</c:v>
                </c:pt>
                <c:pt idx="8958">
                  <c:v>896</c:v>
                </c:pt>
                <c:pt idx="8959">
                  <c:v>896.1</c:v>
                </c:pt>
                <c:pt idx="8960">
                  <c:v>896.2</c:v>
                </c:pt>
                <c:pt idx="8961">
                  <c:v>896.3</c:v>
                </c:pt>
                <c:pt idx="8962">
                  <c:v>896.4</c:v>
                </c:pt>
                <c:pt idx="8963">
                  <c:v>896.5</c:v>
                </c:pt>
                <c:pt idx="8964">
                  <c:v>896.6</c:v>
                </c:pt>
                <c:pt idx="8965">
                  <c:v>896.7</c:v>
                </c:pt>
                <c:pt idx="8966">
                  <c:v>896.8</c:v>
                </c:pt>
                <c:pt idx="8967">
                  <c:v>896.9</c:v>
                </c:pt>
                <c:pt idx="8968">
                  <c:v>897</c:v>
                </c:pt>
                <c:pt idx="8969">
                  <c:v>897.1</c:v>
                </c:pt>
                <c:pt idx="8970">
                  <c:v>897.2</c:v>
                </c:pt>
                <c:pt idx="8971">
                  <c:v>897.3</c:v>
                </c:pt>
                <c:pt idx="8972">
                  <c:v>897.4</c:v>
                </c:pt>
                <c:pt idx="8973">
                  <c:v>897.5</c:v>
                </c:pt>
                <c:pt idx="8974">
                  <c:v>897.6</c:v>
                </c:pt>
                <c:pt idx="8975">
                  <c:v>897.7</c:v>
                </c:pt>
                <c:pt idx="8976">
                  <c:v>897.8</c:v>
                </c:pt>
                <c:pt idx="8977">
                  <c:v>897.9</c:v>
                </c:pt>
                <c:pt idx="8978">
                  <c:v>898</c:v>
                </c:pt>
                <c:pt idx="8979">
                  <c:v>898.1</c:v>
                </c:pt>
                <c:pt idx="8980">
                  <c:v>898.2</c:v>
                </c:pt>
                <c:pt idx="8981">
                  <c:v>898.3</c:v>
                </c:pt>
                <c:pt idx="8982">
                  <c:v>898.4</c:v>
                </c:pt>
                <c:pt idx="8983">
                  <c:v>898.5</c:v>
                </c:pt>
                <c:pt idx="8984">
                  <c:v>898.6</c:v>
                </c:pt>
                <c:pt idx="8985">
                  <c:v>898.7</c:v>
                </c:pt>
                <c:pt idx="8986">
                  <c:v>898.8</c:v>
                </c:pt>
                <c:pt idx="8987">
                  <c:v>898.9</c:v>
                </c:pt>
                <c:pt idx="8988">
                  <c:v>899</c:v>
                </c:pt>
                <c:pt idx="8989">
                  <c:v>899.1</c:v>
                </c:pt>
                <c:pt idx="8990">
                  <c:v>899.2</c:v>
                </c:pt>
                <c:pt idx="8991">
                  <c:v>899.3</c:v>
                </c:pt>
                <c:pt idx="8992">
                  <c:v>899.4</c:v>
                </c:pt>
                <c:pt idx="8993">
                  <c:v>899.5</c:v>
                </c:pt>
                <c:pt idx="8994">
                  <c:v>899.6</c:v>
                </c:pt>
                <c:pt idx="8995">
                  <c:v>899.7</c:v>
                </c:pt>
                <c:pt idx="8996">
                  <c:v>899.8</c:v>
                </c:pt>
                <c:pt idx="8997">
                  <c:v>899.9</c:v>
                </c:pt>
                <c:pt idx="8998">
                  <c:v>900</c:v>
                </c:pt>
                <c:pt idx="8999">
                  <c:v>900.1</c:v>
                </c:pt>
                <c:pt idx="9000">
                  <c:v>900.2</c:v>
                </c:pt>
                <c:pt idx="9001">
                  <c:v>900.3</c:v>
                </c:pt>
                <c:pt idx="9002">
                  <c:v>900.4</c:v>
                </c:pt>
                <c:pt idx="9003">
                  <c:v>900.5</c:v>
                </c:pt>
                <c:pt idx="9004">
                  <c:v>900.6</c:v>
                </c:pt>
                <c:pt idx="9005">
                  <c:v>900.7</c:v>
                </c:pt>
                <c:pt idx="9006">
                  <c:v>900.8</c:v>
                </c:pt>
                <c:pt idx="9007">
                  <c:v>900.9</c:v>
                </c:pt>
                <c:pt idx="9008">
                  <c:v>901</c:v>
                </c:pt>
                <c:pt idx="9009">
                  <c:v>901.1</c:v>
                </c:pt>
                <c:pt idx="9010">
                  <c:v>901.2</c:v>
                </c:pt>
                <c:pt idx="9011">
                  <c:v>901.3</c:v>
                </c:pt>
                <c:pt idx="9012">
                  <c:v>901.4</c:v>
                </c:pt>
                <c:pt idx="9013">
                  <c:v>901.5</c:v>
                </c:pt>
                <c:pt idx="9014">
                  <c:v>901.6</c:v>
                </c:pt>
                <c:pt idx="9015">
                  <c:v>901.7</c:v>
                </c:pt>
                <c:pt idx="9016">
                  <c:v>901.8</c:v>
                </c:pt>
                <c:pt idx="9017">
                  <c:v>901.9</c:v>
                </c:pt>
                <c:pt idx="9018">
                  <c:v>902</c:v>
                </c:pt>
                <c:pt idx="9019">
                  <c:v>902.1</c:v>
                </c:pt>
                <c:pt idx="9020">
                  <c:v>902.2</c:v>
                </c:pt>
                <c:pt idx="9021">
                  <c:v>902.3</c:v>
                </c:pt>
                <c:pt idx="9022">
                  <c:v>902.4</c:v>
                </c:pt>
                <c:pt idx="9023">
                  <c:v>902.5</c:v>
                </c:pt>
                <c:pt idx="9024">
                  <c:v>902.6</c:v>
                </c:pt>
                <c:pt idx="9025">
                  <c:v>902.7</c:v>
                </c:pt>
                <c:pt idx="9026">
                  <c:v>902.8</c:v>
                </c:pt>
                <c:pt idx="9027">
                  <c:v>902.9</c:v>
                </c:pt>
                <c:pt idx="9028">
                  <c:v>903</c:v>
                </c:pt>
                <c:pt idx="9029">
                  <c:v>903.1</c:v>
                </c:pt>
                <c:pt idx="9030">
                  <c:v>903.2</c:v>
                </c:pt>
                <c:pt idx="9031">
                  <c:v>903.3</c:v>
                </c:pt>
                <c:pt idx="9032">
                  <c:v>903.4</c:v>
                </c:pt>
                <c:pt idx="9033">
                  <c:v>903.5</c:v>
                </c:pt>
                <c:pt idx="9034">
                  <c:v>903.6</c:v>
                </c:pt>
                <c:pt idx="9035">
                  <c:v>903.7</c:v>
                </c:pt>
                <c:pt idx="9036">
                  <c:v>903.8</c:v>
                </c:pt>
                <c:pt idx="9037">
                  <c:v>903.9</c:v>
                </c:pt>
                <c:pt idx="9038">
                  <c:v>904</c:v>
                </c:pt>
                <c:pt idx="9039">
                  <c:v>904.1</c:v>
                </c:pt>
                <c:pt idx="9040">
                  <c:v>904.2</c:v>
                </c:pt>
                <c:pt idx="9041">
                  <c:v>904.3</c:v>
                </c:pt>
                <c:pt idx="9042">
                  <c:v>904.4</c:v>
                </c:pt>
                <c:pt idx="9043">
                  <c:v>904.5</c:v>
                </c:pt>
                <c:pt idx="9044">
                  <c:v>904.6</c:v>
                </c:pt>
                <c:pt idx="9045">
                  <c:v>904.7</c:v>
                </c:pt>
                <c:pt idx="9046">
                  <c:v>904.8</c:v>
                </c:pt>
                <c:pt idx="9047">
                  <c:v>904.9</c:v>
                </c:pt>
                <c:pt idx="9048">
                  <c:v>905</c:v>
                </c:pt>
                <c:pt idx="9049">
                  <c:v>905.1</c:v>
                </c:pt>
                <c:pt idx="9050">
                  <c:v>905.2</c:v>
                </c:pt>
                <c:pt idx="9051">
                  <c:v>905.3</c:v>
                </c:pt>
                <c:pt idx="9052">
                  <c:v>905.4</c:v>
                </c:pt>
                <c:pt idx="9053">
                  <c:v>905.5</c:v>
                </c:pt>
                <c:pt idx="9054">
                  <c:v>905.6</c:v>
                </c:pt>
                <c:pt idx="9055">
                  <c:v>905.7</c:v>
                </c:pt>
                <c:pt idx="9056">
                  <c:v>905.8</c:v>
                </c:pt>
                <c:pt idx="9057">
                  <c:v>905.9</c:v>
                </c:pt>
                <c:pt idx="9058">
                  <c:v>906</c:v>
                </c:pt>
                <c:pt idx="9059">
                  <c:v>906.1</c:v>
                </c:pt>
                <c:pt idx="9060">
                  <c:v>906.2</c:v>
                </c:pt>
                <c:pt idx="9061">
                  <c:v>906.3</c:v>
                </c:pt>
                <c:pt idx="9062">
                  <c:v>906.4</c:v>
                </c:pt>
                <c:pt idx="9063">
                  <c:v>906.5</c:v>
                </c:pt>
                <c:pt idx="9064">
                  <c:v>906.6</c:v>
                </c:pt>
                <c:pt idx="9065">
                  <c:v>906.7</c:v>
                </c:pt>
                <c:pt idx="9066">
                  <c:v>906.8</c:v>
                </c:pt>
                <c:pt idx="9067">
                  <c:v>906.9</c:v>
                </c:pt>
                <c:pt idx="9068">
                  <c:v>907</c:v>
                </c:pt>
                <c:pt idx="9069">
                  <c:v>907.1</c:v>
                </c:pt>
                <c:pt idx="9070">
                  <c:v>907.2</c:v>
                </c:pt>
                <c:pt idx="9071">
                  <c:v>907.3</c:v>
                </c:pt>
                <c:pt idx="9072">
                  <c:v>907.4</c:v>
                </c:pt>
                <c:pt idx="9073">
                  <c:v>907.5</c:v>
                </c:pt>
                <c:pt idx="9074">
                  <c:v>907.6</c:v>
                </c:pt>
                <c:pt idx="9075">
                  <c:v>907.7</c:v>
                </c:pt>
                <c:pt idx="9076">
                  <c:v>907.8</c:v>
                </c:pt>
                <c:pt idx="9077">
                  <c:v>907.9</c:v>
                </c:pt>
                <c:pt idx="9078">
                  <c:v>908</c:v>
                </c:pt>
                <c:pt idx="9079">
                  <c:v>908.1</c:v>
                </c:pt>
                <c:pt idx="9080">
                  <c:v>908.2</c:v>
                </c:pt>
                <c:pt idx="9081">
                  <c:v>908.3</c:v>
                </c:pt>
                <c:pt idx="9082">
                  <c:v>908.4</c:v>
                </c:pt>
                <c:pt idx="9083">
                  <c:v>908.5</c:v>
                </c:pt>
                <c:pt idx="9084">
                  <c:v>908.6</c:v>
                </c:pt>
                <c:pt idx="9085">
                  <c:v>908.7</c:v>
                </c:pt>
                <c:pt idx="9086">
                  <c:v>908.8</c:v>
                </c:pt>
                <c:pt idx="9087">
                  <c:v>908.9</c:v>
                </c:pt>
                <c:pt idx="9088">
                  <c:v>909</c:v>
                </c:pt>
                <c:pt idx="9089">
                  <c:v>909.1</c:v>
                </c:pt>
                <c:pt idx="9090">
                  <c:v>909.2</c:v>
                </c:pt>
                <c:pt idx="9091">
                  <c:v>909.3</c:v>
                </c:pt>
                <c:pt idx="9092">
                  <c:v>909.4</c:v>
                </c:pt>
                <c:pt idx="9093">
                  <c:v>909.5</c:v>
                </c:pt>
                <c:pt idx="9094">
                  <c:v>909.6</c:v>
                </c:pt>
                <c:pt idx="9095">
                  <c:v>909.7</c:v>
                </c:pt>
                <c:pt idx="9096">
                  <c:v>909.8</c:v>
                </c:pt>
                <c:pt idx="9097">
                  <c:v>909.9</c:v>
                </c:pt>
                <c:pt idx="9098">
                  <c:v>910</c:v>
                </c:pt>
                <c:pt idx="9099">
                  <c:v>910.1</c:v>
                </c:pt>
                <c:pt idx="9100">
                  <c:v>910.2</c:v>
                </c:pt>
                <c:pt idx="9101">
                  <c:v>910.3</c:v>
                </c:pt>
                <c:pt idx="9102">
                  <c:v>910.4</c:v>
                </c:pt>
                <c:pt idx="9103">
                  <c:v>910.5</c:v>
                </c:pt>
                <c:pt idx="9104">
                  <c:v>910.6</c:v>
                </c:pt>
                <c:pt idx="9105">
                  <c:v>910.7</c:v>
                </c:pt>
                <c:pt idx="9106">
                  <c:v>910.8</c:v>
                </c:pt>
                <c:pt idx="9107">
                  <c:v>910.9</c:v>
                </c:pt>
                <c:pt idx="9108">
                  <c:v>911</c:v>
                </c:pt>
                <c:pt idx="9109">
                  <c:v>911.1</c:v>
                </c:pt>
                <c:pt idx="9110">
                  <c:v>911.2</c:v>
                </c:pt>
                <c:pt idx="9111">
                  <c:v>911.3</c:v>
                </c:pt>
                <c:pt idx="9112">
                  <c:v>911.4</c:v>
                </c:pt>
                <c:pt idx="9113">
                  <c:v>911.5</c:v>
                </c:pt>
                <c:pt idx="9114">
                  <c:v>911.6</c:v>
                </c:pt>
                <c:pt idx="9115">
                  <c:v>911.7</c:v>
                </c:pt>
                <c:pt idx="9116">
                  <c:v>911.8</c:v>
                </c:pt>
                <c:pt idx="9117">
                  <c:v>911.9</c:v>
                </c:pt>
                <c:pt idx="9118">
                  <c:v>912</c:v>
                </c:pt>
                <c:pt idx="9119">
                  <c:v>912.1</c:v>
                </c:pt>
                <c:pt idx="9120">
                  <c:v>912.2</c:v>
                </c:pt>
                <c:pt idx="9121">
                  <c:v>912.3</c:v>
                </c:pt>
                <c:pt idx="9122">
                  <c:v>912.4</c:v>
                </c:pt>
                <c:pt idx="9123">
                  <c:v>912.5</c:v>
                </c:pt>
                <c:pt idx="9124">
                  <c:v>912.6</c:v>
                </c:pt>
                <c:pt idx="9125">
                  <c:v>912.7</c:v>
                </c:pt>
                <c:pt idx="9126">
                  <c:v>912.8</c:v>
                </c:pt>
                <c:pt idx="9127">
                  <c:v>912.9</c:v>
                </c:pt>
                <c:pt idx="9128">
                  <c:v>913</c:v>
                </c:pt>
                <c:pt idx="9129">
                  <c:v>913.1</c:v>
                </c:pt>
                <c:pt idx="9130">
                  <c:v>913.2</c:v>
                </c:pt>
                <c:pt idx="9131">
                  <c:v>913.3</c:v>
                </c:pt>
                <c:pt idx="9132">
                  <c:v>913.4</c:v>
                </c:pt>
                <c:pt idx="9133">
                  <c:v>913.5</c:v>
                </c:pt>
                <c:pt idx="9134">
                  <c:v>913.6</c:v>
                </c:pt>
                <c:pt idx="9135">
                  <c:v>913.7</c:v>
                </c:pt>
                <c:pt idx="9136">
                  <c:v>913.8</c:v>
                </c:pt>
                <c:pt idx="9137">
                  <c:v>913.9</c:v>
                </c:pt>
                <c:pt idx="9138">
                  <c:v>914</c:v>
                </c:pt>
                <c:pt idx="9139">
                  <c:v>914.1</c:v>
                </c:pt>
                <c:pt idx="9140">
                  <c:v>914.2</c:v>
                </c:pt>
                <c:pt idx="9141">
                  <c:v>914.3</c:v>
                </c:pt>
                <c:pt idx="9142">
                  <c:v>914.4</c:v>
                </c:pt>
                <c:pt idx="9143">
                  <c:v>914.5</c:v>
                </c:pt>
                <c:pt idx="9144">
                  <c:v>914.6</c:v>
                </c:pt>
                <c:pt idx="9145">
                  <c:v>914.7</c:v>
                </c:pt>
                <c:pt idx="9146">
                  <c:v>914.8</c:v>
                </c:pt>
                <c:pt idx="9147">
                  <c:v>914.9</c:v>
                </c:pt>
                <c:pt idx="9148">
                  <c:v>915</c:v>
                </c:pt>
                <c:pt idx="9149">
                  <c:v>915.1</c:v>
                </c:pt>
                <c:pt idx="9150">
                  <c:v>915.2</c:v>
                </c:pt>
                <c:pt idx="9151">
                  <c:v>915.3</c:v>
                </c:pt>
                <c:pt idx="9152">
                  <c:v>915.4</c:v>
                </c:pt>
                <c:pt idx="9153">
                  <c:v>915.5</c:v>
                </c:pt>
                <c:pt idx="9154">
                  <c:v>915.6</c:v>
                </c:pt>
                <c:pt idx="9155">
                  <c:v>915.7</c:v>
                </c:pt>
                <c:pt idx="9156">
                  <c:v>915.8</c:v>
                </c:pt>
                <c:pt idx="9157">
                  <c:v>915.9</c:v>
                </c:pt>
                <c:pt idx="9158">
                  <c:v>916</c:v>
                </c:pt>
                <c:pt idx="9159">
                  <c:v>916.1</c:v>
                </c:pt>
                <c:pt idx="9160">
                  <c:v>916.2</c:v>
                </c:pt>
                <c:pt idx="9161">
                  <c:v>916.3</c:v>
                </c:pt>
                <c:pt idx="9162">
                  <c:v>916.4</c:v>
                </c:pt>
                <c:pt idx="9163">
                  <c:v>916.5</c:v>
                </c:pt>
                <c:pt idx="9164">
                  <c:v>916.6</c:v>
                </c:pt>
                <c:pt idx="9165">
                  <c:v>916.7</c:v>
                </c:pt>
                <c:pt idx="9166">
                  <c:v>916.8</c:v>
                </c:pt>
                <c:pt idx="9167">
                  <c:v>916.9</c:v>
                </c:pt>
                <c:pt idx="9168">
                  <c:v>917</c:v>
                </c:pt>
                <c:pt idx="9169">
                  <c:v>917.1</c:v>
                </c:pt>
                <c:pt idx="9170">
                  <c:v>917.2</c:v>
                </c:pt>
                <c:pt idx="9171">
                  <c:v>917.3</c:v>
                </c:pt>
                <c:pt idx="9172">
                  <c:v>917.4</c:v>
                </c:pt>
                <c:pt idx="9173">
                  <c:v>917.5</c:v>
                </c:pt>
                <c:pt idx="9174">
                  <c:v>917.6</c:v>
                </c:pt>
                <c:pt idx="9175">
                  <c:v>917.7</c:v>
                </c:pt>
                <c:pt idx="9176">
                  <c:v>917.8</c:v>
                </c:pt>
                <c:pt idx="9177">
                  <c:v>917.9</c:v>
                </c:pt>
                <c:pt idx="9178">
                  <c:v>918</c:v>
                </c:pt>
                <c:pt idx="9179">
                  <c:v>918.1</c:v>
                </c:pt>
                <c:pt idx="9180">
                  <c:v>918.2</c:v>
                </c:pt>
                <c:pt idx="9181">
                  <c:v>918.3</c:v>
                </c:pt>
                <c:pt idx="9182">
                  <c:v>918.4</c:v>
                </c:pt>
                <c:pt idx="9183">
                  <c:v>918.5</c:v>
                </c:pt>
                <c:pt idx="9184">
                  <c:v>918.6</c:v>
                </c:pt>
                <c:pt idx="9185">
                  <c:v>918.7</c:v>
                </c:pt>
                <c:pt idx="9186">
                  <c:v>918.8</c:v>
                </c:pt>
                <c:pt idx="9187">
                  <c:v>918.9</c:v>
                </c:pt>
                <c:pt idx="9188">
                  <c:v>919</c:v>
                </c:pt>
                <c:pt idx="9189">
                  <c:v>919.1</c:v>
                </c:pt>
                <c:pt idx="9190">
                  <c:v>919.2</c:v>
                </c:pt>
                <c:pt idx="9191">
                  <c:v>919.3</c:v>
                </c:pt>
                <c:pt idx="9192">
                  <c:v>919.4</c:v>
                </c:pt>
                <c:pt idx="9193">
                  <c:v>919.5</c:v>
                </c:pt>
                <c:pt idx="9194">
                  <c:v>919.6</c:v>
                </c:pt>
                <c:pt idx="9195">
                  <c:v>919.7</c:v>
                </c:pt>
                <c:pt idx="9196">
                  <c:v>919.8</c:v>
                </c:pt>
                <c:pt idx="9197">
                  <c:v>919.9</c:v>
                </c:pt>
                <c:pt idx="9198">
                  <c:v>920</c:v>
                </c:pt>
                <c:pt idx="9199">
                  <c:v>920.1</c:v>
                </c:pt>
                <c:pt idx="9200">
                  <c:v>920.2</c:v>
                </c:pt>
                <c:pt idx="9201">
                  <c:v>920.3</c:v>
                </c:pt>
                <c:pt idx="9202">
                  <c:v>920.4</c:v>
                </c:pt>
                <c:pt idx="9203">
                  <c:v>920.5</c:v>
                </c:pt>
                <c:pt idx="9204">
                  <c:v>920.6</c:v>
                </c:pt>
                <c:pt idx="9205">
                  <c:v>920.7</c:v>
                </c:pt>
                <c:pt idx="9206">
                  <c:v>920.8</c:v>
                </c:pt>
                <c:pt idx="9207">
                  <c:v>920.9</c:v>
                </c:pt>
                <c:pt idx="9208">
                  <c:v>921</c:v>
                </c:pt>
                <c:pt idx="9209">
                  <c:v>921.1</c:v>
                </c:pt>
                <c:pt idx="9210">
                  <c:v>921.2</c:v>
                </c:pt>
                <c:pt idx="9211">
                  <c:v>921.3</c:v>
                </c:pt>
                <c:pt idx="9212">
                  <c:v>921.4</c:v>
                </c:pt>
                <c:pt idx="9213">
                  <c:v>921.5</c:v>
                </c:pt>
                <c:pt idx="9214">
                  <c:v>921.6</c:v>
                </c:pt>
                <c:pt idx="9215">
                  <c:v>921.7</c:v>
                </c:pt>
                <c:pt idx="9216">
                  <c:v>921.8</c:v>
                </c:pt>
                <c:pt idx="9217">
                  <c:v>921.9</c:v>
                </c:pt>
                <c:pt idx="9218">
                  <c:v>922</c:v>
                </c:pt>
                <c:pt idx="9219">
                  <c:v>922.1</c:v>
                </c:pt>
                <c:pt idx="9220">
                  <c:v>922.2</c:v>
                </c:pt>
                <c:pt idx="9221">
                  <c:v>922.3</c:v>
                </c:pt>
                <c:pt idx="9222">
                  <c:v>922.4</c:v>
                </c:pt>
                <c:pt idx="9223">
                  <c:v>922.5</c:v>
                </c:pt>
                <c:pt idx="9224">
                  <c:v>922.6</c:v>
                </c:pt>
                <c:pt idx="9225">
                  <c:v>922.7</c:v>
                </c:pt>
                <c:pt idx="9226">
                  <c:v>922.8</c:v>
                </c:pt>
                <c:pt idx="9227">
                  <c:v>922.9</c:v>
                </c:pt>
                <c:pt idx="9228">
                  <c:v>923</c:v>
                </c:pt>
                <c:pt idx="9229">
                  <c:v>923.1</c:v>
                </c:pt>
                <c:pt idx="9230">
                  <c:v>923.2</c:v>
                </c:pt>
                <c:pt idx="9231">
                  <c:v>923.3</c:v>
                </c:pt>
                <c:pt idx="9232">
                  <c:v>923.4</c:v>
                </c:pt>
                <c:pt idx="9233">
                  <c:v>923.5</c:v>
                </c:pt>
                <c:pt idx="9234">
                  <c:v>923.6</c:v>
                </c:pt>
                <c:pt idx="9235">
                  <c:v>923.7</c:v>
                </c:pt>
                <c:pt idx="9236">
                  <c:v>923.8</c:v>
                </c:pt>
                <c:pt idx="9237">
                  <c:v>923.9</c:v>
                </c:pt>
                <c:pt idx="9238">
                  <c:v>924</c:v>
                </c:pt>
                <c:pt idx="9239">
                  <c:v>924.1</c:v>
                </c:pt>
                <c:pt idx="9240">
                  <c:v>924.2</c:v>
                </c:pt>
                <c:pt idx="9241">
                  <c:v>924.3</c:v>
                </c:pt>
                <c:pt idx="9242">
                  <c:v>924.4</c:v>
                </c:pt>
                <c:pt idx="9243">
                  <c:v>924.5</c:v>
                </c:pt>
                <c:pt idx="9244">
                  <c:v>924.6</c:v>
                </c:pt>
                <c:pt idx="9245">
                  <c:v>924.7</c:v>
                </c:pt>
                <c:pt idx="9246">
                  <c:v>924.8</c:v>
                </c:pt>
                <c:pt idx="9247">
                  <c:v>924.9</c:v>
                </c:pt>
                <c:pt idx="9248">
                  <c:v>925</c:v>
                </c:pt>
                <c:pt idx="9249">
                  <c:v>925.1</c:v>
                </c:pt>
                <c:pt idx="9250">
                  <c:v>925.2</c:v>
                </c:pt>
                <c:pt idx="9251">
                  <c:v>925.3</c:v>
                </c:pt>
                <c:pt idx="9252">
                  <c:v>925.4</c:v>
                </c:pt>
                <c:pt idx="9253">
                  <c:v>925.5</c:v>
                </c:pt>
                <c:pt idx="9254">
                  <c:v>925.6</c:v>
                </c:pt>
                <c:pt idx="9255">
                  <c:v>925.7</c:v>
                </c:pt>
                <c:pt idx="9256">
                  <c:v>925.8</c:v>
                </c:pt>
                <c:pt idx="9257">
                  <c:v>925.9</c:v>
                </c:pt>
                <c:pt idx="9258">
                  <c:v>926</c:v>
                </c:pt>
                <c:pt idx="9259">
                  <c:v>926.1</c:v>
                </c:pt>
                <c:pt idx="9260">
                  <c:v>926.2</c:v>
                </c:pt>
                <c:pt idx="9261">
                  <c:v>926.3</c:v>
                </c:pt>
                <c:pt idx="9262">
                  <c:v>926.4</c:v>
                </c:pt>
                <c:pt idx="9263">
                  <c:v>926.5</c:v>
                </c:pt>
                <c:pt idx="9264">
                  <c:v>926.6</c:v>
                </c:pt>
                <c:pt idx="9265">
                  <c:v>926.7</c:v>
                </c:pt>
                <c:pt idx="9266">
                  <c:v>926.8</c:v>
                </c:pt>
                <c:pt idx="9267">
                  <c:v>926.9</c:v>
                </c:pt>
                <c:pt idx="9268">
                  <c:v>927</c:v>
                </c:pt>
                <c:pt idx="9269">
                  <c:v>927.1</c:v>
                </c:pt>
                <c:pt idx="9270">
                  <c:v>927.2</c:v>
                </c:pt>
                <c:pt idx="9271">
                  <c:v>927.3</c:v>
                </c:pt>
                <c:pt idx="9272">
                  <c:v>927.4</c:v>
                </c:pt>
                <c:pt idx="9273">
                  <c:v>927.5</c:v>
                </c:pt>
                <c:pt idx="9274">
                  <c:v>927.6</c:v>
                </c:pt>
                <c:pt idx="9275">
                  <c:v>927.7</c:v>
                </c:pt>
                <c:pt idx="9276">
                  <c:v>927.8</c:v>
                </c:pt>
                <c:pt idx="9277">
                  <c:v>927.9</c:v>
                </c:pt>
                <c:pt idx="9278">
                  <c:v>928</c:v>
                </c:pt>
                <c:pt idx="9279">
                  <c:v>928.1</c:v>
                </c:pt>
                <c:pt idx="9280">
                  <c:v>928.2</c:v>
                </c:pt>
                <c:pt idx="9281">
                  <c:v>928.3</c:v>
                </c:pt>
                <c:pt idx="9282">
                  <c:v>928.4</c:v>
                </c:pt>
                <c:pt idx="9283">
                  <c:v>928.5</c:v>
                </c:pt>
                <c:pt idx="9284">
                  <c:v>928.6</c:v>
                </c:pt>
                <c:pt idx="9285">
                  <c:v>928.7</c:v>
                </c:pt>
                <c:pt idx="9286">
                  <c:v>928.8</c:v>
                </c:pt>
                <c:pt idx="9287">
                  <c:v>928.9</c:v>
                </c:pt>
                <c:pt idx="9288">
                  <c:v>929</c:v>
                </c:pt>
                <c:pt idx="9289">
                  <c:v>929.1</c:v>
                </c:pt>
                <c:pt idx="9290">
                  <c:v>929.2</c:v>
                </c:pt>
                <c:pt idx="9291">
                  <c:v>929.3</c:v>
                </c:pt>
                <c:pt idx="9292">
                  <c:v>929.4</c:v>
                </c:pt>
                <c:pt idx="9293">
                  <c:v>929.5</c:v>
                </c:pt>
                <c:pt idx="9294">
                  <c:v>929.6</c:v>
                </c:pt>
                <c:pt idx="9295">
                  <c:v>929.7</c:v>
                </c:pt>
                <c:pt idx="9296">
                  <c:v>929.8</c:v>
                </c:pt>
                <c:pt idx="9297">
                  <c:v>929.9</c:v>
                </c:pt>
                <c:pt idx="9298">
                  <c:v>930</c:v>
                </c:pt>
                <c:pt idx="9299">
                  <c:v>930.1</c:v>
                </c:pt>
                <c:pt idx="9300">
                  <c:v>930.2</c:v>
                </c:pt>
                <c:pt idx="9301">
                  <c:v>930.3</c:v>
                </c:pt>
                <c:pt idx="9302">
                  <c:v>930.4</c:v>
                </c:pt>
                <c:pt idx="9303">
                  <c:v>930.5</c:v>
                </c:pt>
                <c:pt idx="9304">
                  <c:v>930.6</c:v>
                </c:pt>
                <c:pt idx="9305">
                  <c:v>930.7</c:v>
                </c:pt>
                <c:pt idx="9306">
                  <c:v>930.8</c:v>
                </c:pt>
                <c:pt idx="9307">
                  <c:v>930.9</c:v>
                </c:pt>
                <c:pt idx="9308">
                  <c:v>931</c:v>
                </c:pt>
                <c:pt idx="9309">
                  <c:v>931.1</c:v>
                </c:pt>
                <c:pt idx="9310">
                  <c:v>931.2</c:v>
                </c:pt>
                <c:pt idx="9311">
                  <c:v>931.3</c:v>
                </c:pt>
                <c:pt idx="9312">
                  <c:v>931.4</c:v>
                </c:pt>
                <c:pt idx="9313">
                  <c:v>931.5</c:v>
                </c:pt>
                <c:pt idx="9314">
                  <c:v>931.6</c:v>
                </c:pt>
                <c:pt idx="9315">
                  <c:v>931.7</c:v>
                </c:pt>
                <c:pt idx="9316">
                  <c:v>931.8</c:v>
                </c:pt>
                <c:pt idx="9317">
                  <c:v>931.9</c:v>
                </c:pt>
                <c:pt idx="9318">
                  <c:v>932</c:v>
                </c:pt>
                <c:pt idx="9319">
                  <c:v>932.1</c:v>
                </c:pt>
                <c:pt idx="9320">
                  <c:v>932.2</c:v>
                </c:pt>
                <c:pt idx="9321">
                  <c:v>932.3</c:v>
                </c:pt>
                <c:pt idx="9322">
                  <c:v>932.4</c:v>
                </c:pt>
                <c:pt idx="9323">
                  <c:v>932.5</c:v>
                </c:pt>
                <c:pt idx="9324">
                  <c:v>932.6</c:v>
                </c:pt>
                <c:pt idx="9325">
                  <c:v>932.7</c:v>
                </c:pt>
                <c:pt idx="9326">
                  <c:v>932.8</c:v>
                </c:pt>
                <c:pt idx="9327">
                  <c:v>932.9</c:v>
                </c:pt>
                <c:pt idx="9328">
                  <c:v>933</c:v>
                </c:pt>
                <c:pt idx="9329">
                  <c:v>933.1</c:v>
                </c:pt>
                <c:pt idx="9330">
                  <c:v>933.2</c:v>
                </c:pt>
                <c:pt idx="9331">
                  <c:v>933.3</c:v>
                </c:pt>
                <c:pt idx="9332">
                  <c:v>933.4</c:v>
                </c:pt>
                <c:pt idx="9333">
                  <c:v>933.5</c:v>
                </c:pt>
                <c:pt idx="9334">
                  <c:v>933.6</c:v>
                </c:pt>
                <c:pt idx="9335">
                  <c:v>933.7</c:v>
                </c:pt>
                <c:pt idx="9336">
                  <c:v>933.8</c:v>
                </c:pt>
                <c:pt idx="9337">
                  <c:v>933.9</c:v>
                </c:pt>
                <c:pt idx="9338">
                  <c:v>934</c:v>
                </c:pt>
                <c:pt idx="9339">
                  <c:v>934.1</c:v>
                </c:pt>
                <c:pt idx="9340">
                  <c:v>934.2</c:v>
                </c:pt>
                <c:pt idx="9341">
                  <c:v>934.3</c:v>
                </c:pt>
                <c:pt idx="9342">
                  <c:v>934.4</c:v>
                </c:pt>
                <c:pt idx="9343">
                  <c:v>934.5</c:v>
                </c:pt>
                <c:pt idx="9344">
                  <c:v>934.6</c:v>
                </c:pt>
                <c:pt idx="9345">
                  <c:v>934.7</c:v>
                </c:pt>
                <c:pt idx="9346">
                  <c:v>934.8</c:v>
                </c:pt>
                <c:pt idx="9347">
                  <c:v>934.9</c:v>
                </c:pt>
                <c:pt idx="9348">
                  <c:v>935</c:v>
                </c:pt>
                <c:pt idx="9349">
                  <c:v>935.1</c:v>
                </c:pt>
                <c:pt idx="9350">
                  <c:v>935.2</c:v>
                </c:pt>
                <c:pt idx="9351">
                  <c:v>935.3</c:v>
                </c:pt>
                <c:pt idx="9352">
                  <c:v>935.4</c:v>
                </c:pt>
                <c:pt idx="9353">
                  <c:v>935.5</c:v>
                </c:pt>
                <c:pt idx="9354">
                  <c:v>935.6</c:v>
                </c:pt>
                <c:pt idx="9355">
                  <c:v>935.7</c:v>
                </c:pt>
                <c:pt idx="9356">
                  <c:v>935.8</c:v>
                </c:pt>
                <c:pt idx="9357">
                  <c:v>935.9</c:v>
                </c:pt>
                <c:pt idx="9358">
                  <c:v>936</c:v>
                </c:pt>
                <c:pt idx="9359">
                  <c:v>936.1</c:v>
                </c:pt>
                <c:pt idx="9360">
                  <c:v>936.2</c:v>
                </c:pt>
                <c:pt idx="9361">
                  <c:v>936.3</c:v>
                </c:pt>
                <c:pt idx="9362">
                  <c:v>936.4</c:v>
                </c:pt>
                <c:pt idx="9363">
                  <c:v>936.5</c:v>
                </c:pt>
                <c:pt idx="9364">
                  <c:v>936.6</c:v>
                </c:pt>
                <c:pt idx="9365">
                  <c:v>936.7</c:v>
                </c:pt>
                <c:pt idx="9366">
                  <c:v>936.8</c:v>
                </c:pt>
                <c:pt idx="9367">
                  <c:v>936.9</c:v>
                </c:pt>
                <c:pt idx="9368">
                  <c:v>937</c:v>
                </c:pt>
                <c:pt idx="9369">
                  <c:v>937.1</c:v>
                </c:pt>
                <c:pt idx="9370">
                  <c:v>937.2</c:v>
                </c:pt>
                <c:pt idx="9371">
                  <c:v>937.3</c:v>
                </c:pt>
                <c:pt idx="9372">
                  <c:v>937.4</c:v>
                </c:pt>
                <c:pt idx="9373">
                  <c:v>937.5</c:v>
                </c:pt>
                <c:pt idx="9374">
                  <c:v>937.6</c:v>
                </c:pt>
                <c:pt idx="9375">
                  <c:v>937.7</c:v>
                </c:pt>
                <c:pt idx="9376">
                  <c:v>937.8</c:v>
                </c:pt>
                <c:pt idx="9377">
                  <c:v>937.9</c:v>
                </c:pt>
                <c:pt idx="9378">
                  <c:v>938</c:v>
                </c:pt>
                <c:pt idx="9379">
                  <c:v>938.1</c:v>
                </c:pt>
                <c:pt idx="9380">
                  <c:v>938.2</c:v>
                </c:pt>
                <c:pt idx="9381">
                  <c:v>938.3</c:v>
                </c:pt>
                <c:pt idx="9382">
                  <c:v>938.4</c:v>
                </c:pt>
                <c:pt idx="9383">
                  <c:v>938.5</c:v>
                </c:pt>
                <c:pt idx="9384">
                  <c:v>938.6</c:v>
                </c:pt>
                <c:pt idx="9385">
                  <c:v>938.7</c:v>
                </c:pt>
                <c:pt idx="9386">
                  <c:v>938.8</c:v>
                </c:pt>
                <c:pt idx="9387">
                  <c:v>938.9</c:v>
                </c:pt>
                <c:pt idx="9388">
                  <c:v>939</c:v>
                </c:pt>
                <c:pt idx="9389">
                  <c:v>939.1</c:v>
                </c:pt>
                <c:pt idx="9390">
                  <c:v>939.2</c:v>
                </c:pt>
                <c:pt idx="9391">
                  <c:v>939.3</c:v>
                </c:pt>
                <c:pt idx="9392">
                  <c:v>939.4</c:v>
                </c:pt>
                <c:pt idx="9393">
                  <c:v>939.5</c:v>
                </c:pt>
                <c:pt idx="9394">
                  <c:v>939.6</c:v>
                </c:pt>
                <c:pt idx="9395">
                  <c:v>939.7</c:v>
                </c:pt>
                <c:pt idx="9396">
                  <c:v>939.8</c:v>
                </c:pt>
                <c:pt idx="9397">
                  <c:v>939.9</c:v>
                </c:pt>
                <c:pt idx="9398">
                  <c:v>940</c:v>
                </c:pt>
                <c:pt idx="9399">
                  <c:v>940.1</c:v>
                </c:pt>
                <c:pt idx="9400">
                  <c:v>940.2</c:v>
                </c:pt>
                <c:pt idx="9401">
                  <c:v>940.3</c:v>
                </c:pt>
                <c:pt idx="9402">
                  <c:v>940.4</c:v>
                </c:pt>
                <c:pt idx="9403">
                  <c:v>940.5</c:v>
                </c:pt>
                <c:pt idx="9404">
                  <c:v>940.6</c:v>
                </c:pt>
                <c:pt idx="9405">
                  <c:v>940.7</c:v>
                </c:pt>
                <c:pt idx="9406">
                  <c:v>940.8</c:v>
                </c:pt>
                <c:pt idx="9407">
                  <c:v>940.9</c:v>
                </c:pt>
                <c:pt idx="9408">
                  <c:v>941</c:v>
                </c:pt>
                <c:pt idx="9409">
                  <c:v>941.1</c:v>
                </c:pt>
                <c:pt idx="9410">
                  <c:v>941.2</c:v>
                </c:pt>
                <c:pt idx="9411">
                  <c:v>941.3</c:v>
                </c:pt>
                <c:pt idx="9412">
                  <c:v>941.4</c:v>
                </c:pt>
                <c:pt idx="9413">
                  <c:v>941.5</c:v>
                </c:pt>
                <c:pt idx="9414">
                  <c:v>941.6</c:v>
                </c:pt>
                <c:pt idx="9415">
                  <c:v>941.7</c:v>
                </c:pt>
                <c:pt idx="9416">
                  <c:v>941.8</c:v>
                </c:pt>
                <c:pt idx="9417">
                  <c:v>941.9</c:v>
                </c:pt>
                <c:pt idx="9418">
                  <c:v>942</c:v>
                </c:pt>
                <c:pt idx="9419">
                  <c:v>942.1</c:v>
                </c:pt>
                <c:pt idx="9420">
                  <c:v>942.2</c:v>
                </c:pt>
                <c:pt idx="9421">
                  <c:v>942.3</c:v>
                </c:pt>
                <c:pt idx="9422">
                  <c:v>942.4</c:v>
                </c:pt>
                <c:pt idx="9423">
                  <c:v>942.5</c:v>
                </c:pt>
                <c:pt idx="9424">
                  <c:v>942.6</c:v>
                </c:pt>
                <c:pt idx="9425">
                  <c:v>942.7</c:v>
                </c:pt>
                <c:pt idx="9426">
                  <c:v>942.8</c:v>
                </c:pt>
                <c:pt idx="9427">
                  <c:v>942.9</c:v>
                </c:pt>
                <c:pt idx="9428">
                  <c:v>943</c:v>
                </c:pt>
                <c:pt idx="9429">
                  <c:v>943.1</c:v>
                </c:pt>
                <c:pt idx="9430">
                  <c:v>943.2</c:v>
                </c:pt>
                <c:pt idx="9431">
                  <c:v>943.3</c:v>
                </c:pt>
                <c:pt idx="9432">
                  <c:v>943.4</c:v>
                </c:pt>
                <c:pt idx="9433">
                  <c:v>943.5</c:v>
                </c:pt>
                <c:pt idx="9434">
                  <c:v>943.6</c:v>
                </c:pt>
                <c:pt idx="9435">
                  <c:v>943.7</c:v>
                </c:pt>
                <c:pt idx="9436">
                  <c:v>943.8</c:v>
                </c:pt>
                <c:pt idx="9437">
                  <c:v>943.9</c:v>
                </c:pt>
                <c:pt idx="9438">
                  <c:v>944</c:v>
                </c:pt>
                <c:pt idx="9439">
                  <c:v>944.1</c:v>
                </c:pt>
                <c:pt idx="9440">
                  <c:v>944.2</c:v>
                </c:pt>
                <c:pt idx="9441">
                  <c:v>944.3</c:v>
                </c:pt>
                <c:pt idx="9442">
                  <c:v>944.4</c:v>
                </c:pt>
                <c:pt idx="9443">
                  <c:v>944.5</c:v>
                </c:pt>
                <c:pt idx="9444">
                  <c:v>944.6</c:v>
                </c:pt>
                <c:pt idx="9445">
                  <c:v>944.7</c:v>
                </c:pt>
                <c:pt idx="9446">
                  <c:v>944.8</c:v>
                </c:pt>
                <c:pt idx="9447">
                  <c:v>944.9</c:v>
                </c:pt>
                <c:pt idx="9448">
                  <c:v>945</c:v>
                </c:pt>
                <c:pt idx="9449">
                  <c:v>945.1</c:v>
                </c:pt>
                <c:pt idx="9450">
                  <c:v>945.2</c:v>
                </c:pt>
                <c:pt idx="9451">
                  <c:v>945.3</c:v>
                </c:pt>
                <c:pt idx="9452">
                  <c:v>945.4</c:v>
                </c:pt>
                <c:pt idx="9453">
                  <c:v>945.5</c:v>
                </c:pt>
                <c:pt idx="9454">
                  <c:v>945.6</c:v>
                </c:pt>
                <c:pt idx="9455">
                  <c:v>945.7</c:v>
                </c:pt>
                <c:pt idx="9456">
                  <c:v>945.8</c:v>
                </c:pt>
                <c:pt idx="9457">
                  <c:v>945.9</c:v>
                </c:pt>
                <c:pt idx="9458">
                  <c:v>946</c:v>
                </c:pt>
                <c:pt idx="9459">
                  <c:v>946.1</c:v>
                </c:pt>
                <c:pt idx="9460">
                  <c:v>946.2</c:v>
                </c:pt>
                <c:pt idx="9461">
                  <c:v>946.3</c:v>
                </c:pt>
                <c:pt idx="9462">
                  <c:v>946.4</c:v>
                </c:pt>
                <c:pt idx="9463">
                  <c:v>946.5</c:v>
                </c:pt>
                <c:pt idx="9464">
                  <c:v>946.6</c:v>
                </c:pt>
                <c:pt idx="9465">
                  <c:v>946.7</c:v>
                </c:pt>
                <c:pt idx="9466">
                  <c:v>946.8</c:v>
                </c:pt>
                <c:pt idx="9467">
                  <c:v>946.9</c:v>
                </c:pt>
                <c:pt idx="9468">
                  <c:v>947</c:v>
                </c:pt>
                <c:pt idx="9469">
                  <c:v>947.1</c:v>
                </c:pt>
                <c:pt idx="9470">
                  <c:v>947.2</c:v>
                </c:pt>
                <c:pt idx="9471">
                  <c:v>947.3</c:v>
                </c:pt>
                <c:pt idx="9472">
                  <c:v>947.4</c:v>
                </c:pt>
                <c:pt idx="9473">
                  <c:v>947.5</c:v>
                </c:pt>
                <c:pt idx="9474">
                  <c:v>947.6</c:v>
                </c:pt>
                <c:pt idx="9475">
                  <c:v>947.7</c:v>
                </c:pt>
                <c:pt idx="9476">
                  <c:v>947.8</c:v>
                </c:pt>
                <c:pt idx="9477">
                  <c:v>947.9</c:v>
                </c:pt>
                <c:pt idx="9478">
                  <c:v>948</c:v>
                </c:pt>
                <c:pt idx="9479">
                  <c:v>948.1</c:v>
                </c:pt>
                <c:pt idx="9480">
                  <c:v>948.2</c:v>
                </c:pt>
                <c:pt idx="9481">
                  <c:v>948.3</c:v>
                </c:pt>
                <c:pt idx="9482">
                  <c:v>948.4</c:v>
                </c:pt>
                <c:pt idx="9483">
                  <c:v>948.5</c:v>
                </c:pt>
                <c:pt idx="9484">
                  <c:v>948.6</c:v>
                </c:pt>
                <c:pt idx="9485">
                  <c:v>948.7</c:v>
                </c:pt>
                <c:pt idx="9486">
                  <c:v>948.8</c:v>
                </c:pt>
                <c:pt idx="9487">
                  <c:v>948.9</c:v>
                </c:pt>
                <c:pt idx="9488">
                  <c:v>949</c:v>
                </c:pt>
                <c:pt idx="9489">
                  <c:v>949.1</c:v>
                </c:pt>
                <c:pt idx="9490">
                  <c:v>949.2</c:v>
                </c:pt>
                <c:pt idx="9491">
                  <c:v>949.3</c:v>
                </c:pt>
                <c:pt idx="9492">
                  <c:v>949.4</c:v>
                </c:pt>
                <c:pt idx="9493">
                  <c:v>949.5</c:v>
                </c:pt>
                <c:pt idx="9494">
                  <c:v>949.6</c:v>
                </c:pt>
                <c:pt idx="9495">
                  <c:v>949.7</c:v>
                </c:pt>
                <c:pt idx="9496">
                  <c:v>949.8</c:v>
                </c:pt>
                <c:pt idx="9497">
                  <c:v>949.9</c:v>
                </c:pt>
                <c:pt idx="9498">
                  <c:v>950</c:v>
                </c:pt>
                <c:pt idx="9499">
                  <c:v>950.1</c:v>
                </c:pt>
                <c:pt idx="9500">
                  <c:v>950.2</c:v>
                </c:pt>
                <c:pt idx="9501">
                  <c:v>950.3</c:v>
                </c:pt>
                <c:pt idx="9502">
                  <c:v>950.4</c:v>
                </c:pt>
                <c:pt idx="9503">
                  <c:v>950.5</c:v>
                </c:pt>
                <c:pt idx="9504">
                  <c:v>950.6</c:v>
                </c:pt>
                <c:pt idx="9505">
                  <c:v>950.7</c:v>
                </c:pt>
                <c:pt idx="9506">
                  <c:v>950.8</c:v>
                </c:pt>
                <c:pt idx="9507">
                  <c:v>950.9</c:v>
                </c:pt>
                <c:pt idx="9508">
                  <c:v>951</c:v>
                </c:pt>
                <c:pt idx="9509">
                  <c:v>951.1</c:v>
                </c:pt>
                <c:pt idx="9510">
                  <c:v>951.2</c:v>
                </c:pt>
                <c:pt idx="9511">
                  <c:v>951.3</c:v>
                </c:pt>
                <c:pt idx="9512">
                  <c:v>951.4</c:v>
                </c:pt>
                <c:pt idx="9513">
                  <c:v>951.5</c:v>
                </c:pt>
                <c:pt idx="9514">
                  <c:v>951.6</c:v>
                </c:pt>
                <c:pt idx="9515">
                  <c:v>951.7</c:v>
                </c:pt>
                <c:pt idx="9516">
                  <c:v>951.8</c:v>
                </c:pt>
                <c:pt idx="9517">
                  <c:v>951.9</c:v>
                </c:pt>
                <c:pt idx="9518">
                  <c:v>952</c:v>
                </c:pt>
                <c:pt idx="9519">
                  <c:v>952.1</c:v>
                </c:pt>
                <c:pt idx="9520">
                  <c:v>952.2</c:v>
                </c:pt>
                <c:pt idx="9521">
                  <c:v>952.3</c:v>
                </c:pt>
                <c:pt idx="9522">
                  <c:v>952.4</c:v>
                </c:pt>
                <c:pt idx="9523">
                  <c:v>952.5</c:v>
                </c:pt>
                <c:pt idx="9524">
                  <c:v>952.6</c:v>
                </c:pt>
                <c:pt idx="9525">
                  <c:v>952.7</c:v>
                </c:pt>
                <c:pt idx="9526">
                  <c:v>952.8</c:v>
                </c:pt>
                <c:pt idx="9527">
                  <c:v>952.9</c:v>
                </c:pt>
                <c:pt idx="9528">
                  <c:v>953</c:v>
                </c:pt>
                <c:pt idx="9529">
                  <c:v>953.1</c:v>
                </c:pt>
                <c:pt idx="9530">
                  <c:v>953.2</c:v>
                </c:pt>
                <c:pt idx="9531">
                  <c:v>953.3</c:v>
                </c:pt>
                <c:pt idx="9532">
                  <c:v>953.4</c:v>
                </c:pt>
                <c:pt idx="9533">
                  <c:v>953.5</c:v>
                </c:pt>
                <c:pt idx="9534">
                  <c:v>953.6</c:v>
                </c:pt>
                <c:pt idx="9535">
                  <c:v>953.7</c:v>
                </c:pt>
                <c:pt idx="9536">
                  <c:v>953.8</c:v>
                </c:pt>
                <c:pt idx="9537">
                  <c:v>953.9</c:v>
                </c:pt>
                <c:pt idx="9538">
                  <c:v>954</c:v>
                </c:pt>
                <c:pt idx="9539">
                  <c:v>954.1</c:v>
                </c:pt>
                <c:pt idx="9540">
                  <c:v>954.2</c:v>
                </c:pt>
                <c:pt idx="9541">
                  <c:v>954.3</c:v>
                </c:pt>
                <c:pt idx="9542">
                  <c:v>954.4</c:v>
                </c:pt>
                <c:pt idx="9543">
                  <c:v>954.5</c:v>
                </c:pt>
                <c:pt idx="9544">
                  <c:v>954.6</c:v>
                </c:pt>
                <c:pt idx="9545">
                  <c:v>954.7</c:v>
                </c:pt>
                <c:pt idx="9546">
                  <c:v>954.8</c:v>
                </c:pt>
                <c:pt idx="9547">
                  <c:v>954.9</c:v>
                </c:pt>
                <c:pt idx="9548">
                  <c:v>955</c:v>
                </c:pt>
                <c:pt idx="9549">
                  <c:v>955.1</c:v>
                </c:pt>
                <c:pt idx="9550">
                  <c:v>955.2</c:v>
                </c:pt>
                <c:pt idx="9551">
                  <c:v>955.3</c:v>
                </c:pt>
                <c:pt idx="9552">
                  <c:v>955.4</c:v>
                </c:pt>
                <c:pt idx="9553">
                  <c:v>955.5</c:v>
                </c:pt>
                <c:pt idx="9554">
                  <c:v>955.6</c:v>
                </c:pt>
                <c:pt idx="9555">
                  <c:v>955.7</c:v>
                </c:pt>
                <c:pt idx="9556">
                  <c:v>955.8</c:v>
                </c:pt>
                <c:pt idx="9557">
                  <c:v>955.9</c:v>
                </c:pt>
                <c:pt idx="9558">
                  <c:v>956</c:v>
                </c:pt>
                <c:pt idx="9559">
                  <c:v>956.1</c:v>
                </c:pt>
                <c:pt idx="9560">
                  <c:v>956.2</c:v>
                </c:pt>
                <c:pt idx="9561">
                  <c:v>956.3</c:v>
                </c:pt>
                <c:pt idx="9562">
                  <c:v>956.4</c:v>
                </c:pt>
                <c:pt idx="9563">
                  <c:v>956.5</c:v>
                </c:pt>
                <c:pt idx="9564">
                  <c:v>956.6</c:v>
                </c:pt>
                <c:pt idx="9565">
                  <c:v>956.7</c:v>
                </c:pt>
                <c:pt idx="9566">
                  <c:v>956.8</c:v>
                </c:pt>
                <c:pt idx="9567">
                  <c:v>956.9</c:v>
                </c:pt>
                <c:pt idx="9568">
                  <c:v>957</c:v>
                </c:pt>
                <c:pt idx="9569">
                  <c:v>957.1</c:v>
                </c:pt>
                <c:pt idx="9570">
                  <c:v>957.2</c:v>
                </c:pt>
                <c:pt idx="9571">
                  <c:v>957.3</c:v>
                </c:pt>
                <c:pt idx="9572">
                  <c:v>957.4</c:v>
                </c:pt>
                <c:pt idx="9573">
                  <c:v>957.5</c:v>
                </c:pt>
                <c:pt idx="9574">
                  <c:v>957.6</c:v>
                </c:pt>
                <c:pt idx="9575">
                  <c:v>957.7</c:v>
                </c:pt>
                <c:pt idx="9576">
                  <c:v>957.8</c:v>
                </c:pt>
                <c:pt idx="9577">
                  <c:v>957.9</c:v>
                </c:pt>
                <c:pt idx="9578">
                  <c:v>958</c:v>
                </c:pt>
                <c:pt idx="9579">
                  <c:v>958.1</c:v>
                </c:pt>
                <c:pt idx="9580">
                  <c:v>958.2</c:v>
                </c:pt>
                <c:pt idx="9581">
                  <c:v>958.3</c:v>
                </c:pt>
                <c:pt idx="9582">
                  <c:v>958.4</c:v>
                </c:pt>
                <c:pt idx="9583">
                  <c:v>958.5</c:v>
                </c:pt>
                <c:pt idx="9584">
                  <c:v>958.6</c:v>
                </c:pt>
                <c:pt idx="9585">
                  <c:v>958.7</c:v>
                </c:pt>
                <c:pt idx="9586">
                  <c:v>958.8</c:v>
                </c:pt>
                <c:pt idx="9587">
                  <c:v>958.9</c:v>
                </c:pt>
                <c:pt idx="9588">
                  <c:v>959</c:v>
                </c:pt>
                <c:pt idx="9589">
                  <c:v>959.1</c:v>
                </c:pt>
                <c:pt idx="9590">
                  <c:v>959.2</c:v>
                </c:pt>
                <c:pt idx="9591">
                  <c:v>959.3</c:v>
                </c:pt>
                <c:pt idx="9592">
                  <c:v>959.4</c:v>
                </c:pt>
                <c:pt idx="9593">
                  <c:v>959.5</c:v>
                </c:pt>
                <c:pt idx="9594">
                  <c:v>959.6</c:v>
                </c:pt>
                <c:pt idx="9595">
                  <c:v>959.7</c:v>
                </c:pt>
                <c:pt idx="9596">
                  <c:v>959.8</c:v>
                </c:pt>
                <c:pt idx="9597">
                  <c:v>959.9</c:v>
                </c:pt>
                <c:pt idx="9598">
                  <c:v>960</c:v>
                </c:pt>
                <c:pt idx="9599">
                  <c:v>960.1</c:v>
                </c:pt>
                <c:pt idx="9600">
                  <c:v>960.2</c:v>
                </c:pt>
                <c:pt idx="9601">
                  <c:v>960.3</c:v>
                </c:pt>
                <c:pt idx="9602">
                  <c:v>960.4</c:v>
                </c:pt>
                <c:pt idx="9603">
                  <c:v>960.5</c:v>
                </c:pt>
                <c:pt idx="9604">
                  <c:v>960.6</c:v>
                </c:pt>
                <c:pt idx="9605">
                  <c:v>960.7</c:v>
                </c:pt>
                <c:pt idx="9606">
                  <c:v>960.8</c:v>
                </c:pt>
                <c:pt idx="9607">
                  <c:v>960.9</c:v>
                </c:pt>
                <c:pt idx="9608">
                  <c:v>961</c:v>
                </c:pt>
                <c:pt idx="9609">
                  <c:v>961.1</c:v>
                </c:pt>
                <c:pt idx="9610">
                  <c:v>961.2</c:v>
                </c:pt>
                <c:pt idx="9611">
                  <c:v>961.3</c:v>
                </c:pt>
                <c:pt idx="9612">
                  <c:v>961.4</c:v>
                </c:pt>
                <c:pt idx="9613">
                  <c:v>961.5</c:v>
                </c:pt>
                <c:pt idx="9614">
                  <c:v>961.6</c:v>
                </c:pt>
                <c:pt idx="9615">
                  <c:v>961.7</c:v>
                </c:pt>
                <c:pt idx="9616">
                  <c:v>961.8</c:v>
                </c:pt>
                <c:pt idx="9617">
                  <c:v>961.9</c:v>
                </c:pt>
                <c:pt idx="9618">
                  <c:v>962</c:v>
                </c:pt>
                <c:pt idx="9619">
                  <c:v>962.1</c:v>
                </c:pt>
                <c:pt idx="9620">
                  <c:v>962.2</c:v>
                </c:pt>
                <c:pt idx="9621">
                  <c:v>962.3</c:v>
                </c:pt>
                <c:pt idx="9622">
                  <c:v>962.4</c:v>
                </c:pt>
                <c:pt idx="9623">
                  <c:v>962.5</c:v>
                </c:pt>
                <c:pt idx="9624">
                  <c:v>962.6</c:v>
                </c:pt>
                <c:pt idx="9625">
                  <c:v>962.7</c:v>
                </c:pt>
                <c:pt idx="9626">
                  <c:v>962.8</c:v>
                </c:pt>
                <c:pt idx="9627">
                  <c:v>962.9</c:v>
                </c:pt>
                <c:pt idx="9628">
                  <c:v>963</c:v>
                </c:pt>
                <c:pt idx="9629">
                  <c:v>963.1</c:v>
                </c:pt>
                <c:pt idx="9630">
                  <c:v>963.2</c:v>
                </c:pt>
                <c:pt idx="9631">
                  <c:v>963.3</c:v>
                </c:pt>
                <c:pt idx="9632">
                  <c:v>963.4</c:v>
                </c:pt>
                <c:pt idx="9633">
                  <c:v>963.5</c:v>
                </c:pt>
                <c:pt idx="9634">
                  <c:v>963.6</c:v>
                </c:pt>
                <c:pt idx="9635">
                  <c:v>963.7</c:v>
                </c:pt>
                <c:pt idx="9636">
                  <c:v>963.8</c:v>
                </c:pt>
                <c:pt idx="9637">
                  <c:v>963.9</c:v>
                </c:pt>
                <c:pt idx="9638">
                  <c:v>964</c:v>
                </c:pt>
                <c:pt idx="9639">
                  <c:v>964.1</c:v>
                </c:pt>
                <c:pt idx="9640">
                  <c:v>964.2</c:v>
                </c:pt>
                <c:pt idx="9641">
                  <c:v>964.3</c:v>
                </c:pt>
                <c:pt idx="9642">
                  <c:v>964.4</c:v>
                </c:pt>
                <c:pt idx="9643">
                  <c:v>964.5</c:v>
                </c:pt>
                <c:pt idx="9644">
                  <c:v>964.6</c:v>
                </c:pt>
                <c:pt idx="9645">
                  <c:v>964.7</c:v>
                </c:pt>
                <c:pt idx="9646">
                  <c:v>964.8</c:v>
                </c:pt>
                <c:pt idx="9647">
                  <c:v>964.9</c:v>
                </c:pt>
                <c:pt idx="9648">
                  <c:v>965</c:v>
                </c:pt>
                <c:pt idx="9649">
                  <c:v>965.1</c:v>
                </c:pt>
                <c:pt idx="9650">
                  <c:v>965.2</c:v>
                </c:pt>
                <c:pt idx="9651">
                  <c:v>965.3</c:v>
                </c:pt>
                <c:pt idx="9652">
                  <c:v>965.4</c:v>
                </c:pt>
                <c:pt idx="9653">
                  <c:v>965.5</c:v>
                </c:pt>
                <c:pt idx="9654">
                  <c:v>965.6</c:v>
                </c:pt>
                <c:pt idx="9655">
                  <c:v>965.7</c:v>
                </c:pt>
                <c:pt idx="9656">
                  <c:v>965.8</c:v>
                </c:pt>
                <c:pt idx="9657">
                  <c:v>965.9</c:v>
                </c:pt>
                <c:pt idx="9658">
                  <c:v>966</c:v>
                </c:pt>
                <c:pt idx="9659">
                  <c:v>966.1</c:v>
                </c:pt>
                <c:pt idx="9660">
                  <c:v>966.2</c:v>
                </c:pt>
                <c:pt idx="9661">
                  <c:v>966.3</c:v>
                </c:pt>
                <c:pt idx="9662">
                  <c:v>966.4</c:v>
                </c:pt>
                <c:pt idx="9663">
                  <c:v>966.5</c:v>
                </c:pt>
                <c:pt idx="9664">
                  <c:v>966.6</c:v>
                </c:pt>
                <c:pt idx="9665">
                  <c:v>966.7</c:v>
                </c:pt>
                <c:pt idx="9666">
                  <c:v>966.8</c:v>
                </c:pt>
                <c:pt idx="9667">
                  <c:v>966.9</c:v>
                </c:pt>
                <c:pt idx="9668">
                  <c:v>967</c:v>
                </c:pt>
                <c:pt idx="9669">
                  <c:v>967.1</c:v>
                </c:pt>
                <c:pt idx="9670">
                  <c:v>967.2</c:v>
                </c:pt>
                <c:pt idx="9671">
                  <c:v>967.3</c:v>
                </c:pt>
                <c:pt idx="9672">
                  <c:v>967.4</c:v>
                </c:pt>
                <c:pt idx="9673">
                  <c:v>967.5</c:v>
                </c:pt>
                <c:pt idx="9674">
                  <c:v>967.6</c:v>
                </c:pt>
                <c:pt idx="9675">
                  <c:v>967.7</c:v>
                </c:pt>
                <c:pt idx="9676">
                  <c:v>967.8</c:v>
                </c:pt>
                <c:pt idx="9677">
                  <c:v>967.9</c:v>
                </c:pt>
                <c:pt idx="9678">
                  <c:v>968</c:v>
                </c:pt>
                <c:pt idx="9679">
                  <c:v>968.1</c:v>
                </c:pt>
                <c:pt idx="9680">
                  <c:v>968.2</c:v>
                </c:pt>
                <c:pt idx="9681">
                  <c:v>968.3</c:v>
                </c:pt>
                <c:pt idx="9682">
                  <c:v>968.4</c:v>
                </c:pt>
                <c:pt idx="9683">
                  <c:v>968.5</c:v>
                </c:pt>
                <c:pt idx="9684">
                  <c:v>968.6</c:v>
                </c:pt>
                <c:pt idx="9685">
                  <c:v>968.7</c:v>
                </c:pt>
                <c:pt idx="9686">
                  <c:v>968.8</c:v>
                </c:pt>
                <c:pt idx="9687">
                  <c:v>968.9</c:v>
                </c:pt>
                <c:pt idx="9688">
                  <c:v>969</c:v>
                </c:pt>
                <c:pt idx="9689">
                  <c:v>969.1</c:v>
                </c:pt>
                <c:pt idx="9690">
                  <c:v>969.2</c:v>
                </c:pt>
                <c:pt idx="9691">
                  <c:v>969.3</c:v>
                </c:pt>
                <c:pt idx="9692">
                  <c:v>969.4</c:v>
                </c:pt>
                <c:pt idx="9693">
                  <c:v>969.5</c:v>
                </c:pt>
                <c:pt idx="9694">
                  <c:v>969.6</c:v>
                </c:pt>
                <c:pt idx="9695">
                  <c:v>969.7</c:v>
                </c:pt>
                <c:pt idx="9696">
                  <c:v>969.8</c:v>
                </c:pt>
                <c:pt idx="9697">
                  <c:v>969.9</c:v>
                </c:pt>
                <c:pt idx="9698">
                  <c:v>970</c:v>
                </c:pt>
                <c:pt idx="9699">
                  <c:v>970.1</c:v>
                </c:pt>
                <c:pt idx="9700">
                  <c:v>970.2</c:v>
                </c:pt>
                <c:pt idx="9701">
                  <c:v>970.3</c:v>
                </c:pt>
                <c:pt idx="9702">
                  <c:v>970.4</c:v>
                </c:pt>
                <c:pt idx="9703">
                  <c:v>970.5</c:v>
                </c:pt>
                <c:pt idx="9704">
                  <c:v>970.6</c:v>
                </c:pt>
                <c:pt idx="9705">
                  <c:v>970.7</c:v>
                </c:pt>
                <c:pt idx="9706">
                  <c:v>970.8</c:v>
                </c:pt>
                <c:pt idx="9707">
                  <c:v>970.9</c:v>
                </c:pt>
                <c:pt idx="9708">
                  <c:v>971</c:v>
                </c:pt>
                <c:pt idx="9709">
                  <c:v>971.1</c:v>
                </c:pt>
                <c:pt idx="9710">
                  <c:v>971.2</c:v>
                </c:pt>
                <c:pt idx="9711">
                  <c:v>971.3</c:v>
                </c:pt>
                <c:pt idx="9712">
                  <c:v>971.4</c:v>
                </c:pt>
                <c:pt idx="9713">
                  <c:v>971.5</c:v>
                </c:pt>
                <c:pt idx="9714">
                  <c:v>971.6</c:v>
                </c:pt>
                <c:pt idx="9715">
                  <c:v>971.7</c:v>
                </c:pt>
                <c:pt idx="9716">
                  <c:v>971.8</c:v>
                </c:pt>
                <c:pt idx="9717">
                  <c:v>971.9</c:v>
                </c:pt>
                <c:pt idx="9718">
                  <c:v>972</c:v>
                </c:pt>
                <c:pt idx="9719">
                  <c:v>972.1</c:v>
                </c:pt>
                <c:pt idx="9720">
                  <c:v>972.2</c:v>
                </c:pt>
                <c:pt idx="9721">
                  <c:v>972.3</c:v>
                </c:pt>
                <c:pt idx="9722">
                  <c:v>972.4</c:v>
                </c:pt>
                <c:pt idx="9723">
                  <c:v>972.5</c:v>
                </c:pt>
                <c:pt idx="9724">
                  <c:v>972.6</c:v>
                </c:pt>
                <c:pt idx="9725">
                  <c:v>972.7</c:v>
                </c:pt>
                <c:pt idx="9726">
                  <c:v>972.8</c:v>
                </c:pt>
                <c:pt idx="9727">
                  <c:v>972.9</c:v>
                </c:pt>
                <c:pt idx="9728">
                  <c:v>973</c:v>
                </c:pt>
                <c:pt idx="9729">
                  <c:v>973.1</c:v>
                </c:pt>
                <c:pt idx="9730">
                  <c:v>973.2</c:v>
                </c:pt>
                <c:pt idx="9731">
                  <c:v>973.3</c:v>
                </c:pt>
                <c:pt idx="9732">
                  <c:v>973.4</c:v>
                </c:pt>
                <c:pt idx="9733">
                  <c:v>973.5</c:v>
                </c:pt>
                <c:pt idx="9734">
                  <c:v>973.6</c:v>
                </c:pt>
                <c:pt idx="9735">
                  <c:v>973.7</c:v>
                </c:pt>
                <c:pt idx="9736">
                  <c:v>973.8</c:v>
                </c:pt>
                <c:pt idx="9737">
                  <c:v>973.9</c:v>
                </c:pt>
                <c:pt idx="9738">
                  <c:v>974</c:v>
                </c:pt>
                <c:pt idx="9739">
                  <c:v>974.1</c:v>
                </c:pt>
                <c:pt idx="9740">
                  <c:v>974.2</c:v>
                </c:pt>
                <c:pt idx="9741">
                  <c:v>974.3</c:v>
                </c:pt>
                <c:pt idx="9742">
                  <c:v>974.4</c:v>
                </c:pt>
                <c:pt idx="9743">
                  <c:v>974.5</c:v>
                </c:pt>
                <c:pt idx="9744">
                  <c:v>974.6</c:v>
                </c:pt>
                <c:pt idx="9745">
                  <c:v>974.7</c:v>
                </c:pt>
                <c:pt idx="9746">
                  <c:v>974.8</c:v>
                </c:pt>
                <c:pt idx="9747">
                  <c:v>974.9</c:v>
                </c:pt>
                <c:pt idx="9748">
                  <c:v>975</c:v>
                </c:pt>
                <c:pt idx="9749">
                  <c:v>975.1</c:v>
                </c:pt>
                <c:pt idx="9750">
                  <c:v>975.2</c:v>
                </c:pt>
                <c:pt idx="9751">
                  <c:v>975.3</c:v>
                </c:pt>
                <c:pt idx="9752">
                  <c:v>975.4</c:v>
                </c:pt>
                <c:pt idx="9753">
                  <c:v>975.5</c:v>
                </c:pt>
                <c:pt idx="9754">
                  <c:v>975.6</c:v>
                </c:pt>
                <c:pt idx="9755">
                  <c:v>975.7</c:v>
                </c:pt>
                <c:pt idx="9756">
                  <c:v>975.8</c:v>
                </c:pt>
                <c:pt idx="9757">
                  <c:v>975.9</c:v>
                </c:pt>
                <c:pt idx="9758">
                  <c:v>976</c:v>
                </c:pt>
                <c:pt idx="9759">
                  <c:v>976.1</c:v>
                </c:pt>
                <c:pt idx="9760">
                  <c:v>976.2</c:v>
                </c:pt>
                <c:pt idx="9761">
                  <c:v>976.3</c:v>
                </c:pt>
                <c:pt idx="9762">
                  <c:v>976.4</c:v>
                </c:pt>
                <c:pt idx="9763">
                  <c:v>976.5</c:v>
                </c:pt>
                <c:pt idx="9764">
                  <c:v>976.6</c:v>
                </c:pt>
                <c:pt idx="9765">
                  <c:v>976.7</c:v>
                </c:pt>
                <c:pt idx="9766">
                  <c:v>976.8</c:v>
                </c:pt>
                <c:pt idx="9767">
                  <c:v>976.9</c:v>
                </c:pt>
                <c:pt idx="9768">
                  <c:v>977</c:v>
                </c:pt>
                <c:pt idx="9769">
                  <c:v>977.1</c:v>
                </c:pt>
                <c:pt idx="9770">
                  <c:v>977.2</c:v>
                </c:pt>
                <c:pt idx="9771">
                  <c:v>977.3</c:v>
                </c:pt>
                <c:pt idx="9772">
                  <c:v>977.4</c:v>
                </c:pt>
                <c:pt idx="9773">
                  <c:v>977.5</c:v>
                </c:pt>
                <c:pt idx="9774">
                  <c:v>977.6</c:v>
                </c:pt>
                <c:pt idx="9775">
                  <c:v>977.7</c:v>
                </c:pt>
                <c:pt idx="9776">
                  <c:v>977.8</c:v>
                </c:pt>
                <c:pt idx="9777">
                  <c:v>977.9</c:v>
                </c:pt>
                <c:pt idx="9778">
                  <c:v>978</c:v>
                </c:pt>
                <c:pt idx="9779">
                  <c:v>978.1</c:v>
                </c:pt>
                <c:pt idx="9780">
                  <c:v>978.2</c:v>
                </c:pt>
                <c:pt idx="9781">
                  <c:v>978.3</c:v>
                </c:pt>
                <c:pt idx="9782">
                  <c:v>978.4</c:v>
                </c:pt>
                <c:pt idx="9783">
                  <c:v>978.5</c:v>
                </c:pt>
                <c:pt idx="9784">
                  <c:v>978.6</c:v>
                </c:pt>
                <c:pt idx="9785">
                  <c:v>978.7</c:v>
                </c:pt>
                <c:pt idx="9786">
                  <c:v>978.8</c:v>
                </c:pt>
                <c:pt idx="9787">
                  <c:v>978.9</c:v>
                </c:pt>
                <c:pt idx="9788">
                  <c:v>979</c:v>
                </c:pt>
                <c:pt idx="9789">
                  <c:v>979.1</c:v>
                </c:pt>
                <c:pt idx="9790">
                  <c:v>979.2</c:v>
                </c:pt>
                <c:pt idx="9791">
                  <c:v>979.3</c:v>
                </c:pt>
                <c:pt idx="9792">
                  <c:v>979.4</c:v>
                </c:pt>
                <c:pt idx="9793">
                  <c:v>979.5</c:v>
                </c:pt>
                <c:pt idx="9794">
                  <c:v>979.6</c:v>
                </c:pt>
                <c:pt idx="9795">
                  <c:v>979.7</c:v>
                </c:pt>
                <c:pt idx="9796">
                  <c:v>979.8</c:v>
                </c:pt>
                <c:pt idx="9797">
                  <c:v>979.9</c:v>
                </c:pt>
                <c:pt idx="9798">
                  <c:v>980</c:v>
                </c:pt>
                <c:pt idx="9799">
                  <c:v>980.1</c:v>
                </c:pt>
                <c:pt idx="9800">
                  <c:v>980.2</c:v>
                </c:pt>
                <c:pt idx="9801">
                  <c:v>980.3</c:v>
                </c:pt>
                <c:pt idx="9802">
                  <c:v>980.4</c:v>
                </c:pt>
                <c:pt idx="9803">
                  <c:v>980.5</c:v>
                </c:pt>
                <c:pt idx="9804">
                  <c:v>980.6</c:v>
                </c:pt>
                <c:pt idx="9805">
                  <c:v>980.7</c:v>
                </c:pt>
                <c:pt idx="9806">
                  <c:v>980.8</c:v>
                </c:pt>
                <c:pt idx="9807">
                  <c:v>980.9</c:v>
                </c:pt>
                <c:pt idx="9808">
                  <c:v>981</c:v>
                </c:pt>
                <c:pt idx="9809">
                  <c:v>981.1</c:v>
                </c:pt>
                <c:pt idx="9810">
                  <c:v>981.2</c:v>
                </c:pt>
                <c:pt idx="9811">
                  <c:v>981.3</c:v>
                </c:pt>
                <c:pt idx="9812">
                  <c:v>981.4</c:v>
                </c:pt>
                <c:pt idx="9813">
                  <c:v>981.5</c:v>
                </c:pt>
                <c:pt idx="9814">
                  <c:v>981.6</c:v>
                </c:pt>
                <c:pt idx="9815">
                  <c:v>981.7</c:v>
                </c:pt>
                <c:pt idx="9816">
                  <c:v>981.8</c:v>
                </c:pt>
                <c:pt idx="9817">
                  <c:v>981.9</c:v>
                </c:pt>
                <c:pt idx="9818">
                  <c:v>982</c:v>
                </c:pt>
                <c:pt idx="9819">
                  <c:v>982.1</c:v>
                </c:pt>
                <c:pt idx="9820">
                  <c:v>982.2</c:v>
                </c:pt>
                <c:pt idx="9821">
                  <c:v>982.3</c:v>
                </c:pt>
                <c:pt idx="9822">
                  <c:v>982.4</c:v>
                </c:pt>
                <c:pt idx="9823">
                  <c:v>982.5</c:v>
                </c:pt>
                <c:pt idx="9824">
                  <c:v>982.6</c:v>
                </c:pt>
                <c:pt idx="9825">
                  <c:v>982.7</c:v>
                </c:pt>
                <c:pt idx="9826">
                  <c:v>982.8</c:v>
                </c:pt>
                <c:pt idx="9827">
                  <c:v>982.9</c:v>
                </c:pt>
                <c:pt idx="9828">
                  <c:v>983</c:v>
                </c:pt>
                <c:pt idx="9829">
                  <c:v>983.1</c:v>
                </c:pt>
                <c:pt idx="9830">
                  <c:v>983.2</c:v>
                </c:pt>
                <c:pt idx="9831">
                  <c:v>983.3</c:v>
                </c:pt>
                <c:pt idx="9832">
                  <c:v>983.4</c:v>
                </c:pt>
                <c:pt idx="9833">
                  <c:v>983.5</c:v>
                </c:pt>
                <c:pt idx="9834">
                  <c:v>983.6</c:v>
                </c:pt>
                <c:pt idx="9835">
                  <c:v>983.7</c:v>
                </c:pt>
                <c:pt idx="9836">
                  <c:v>983.8</c:v>
                </c:pt>
                <c:pt idx="9837">
                  <c:v>983.9</c:v>
                </c:pt>
                <c:pt idx="9838">
                  <c:v>984</c:v>
                </c:pt>
                <c:pt idx="9839">
                  <c:v>984.1</c:v>
                </c:pt>
                <c:pt idx="9840">
                  <c:v>984.2</c:v>
                </c:pt>
                <c:pt idx="9841">
                  <c:v>984.3</c:v>
                </c:pt>
                <c:pt idx="9842">
                  <c:v>984.4</c:v>
                </c:pt>
                <c:pt idx="9843">
                  <c:v>984.5</c:v>
                </c:pt>
                <c:pt idx="9844">
                  <c:v>984.6</c:v>
                </c:pt>
                <c:pt idx="9845">
                  <c:v>984.7</c:v>
                </c:pt>
                <c:pt idx="9846">
                  <c:v>984.8</c:v>
                </c:pt>
                <c:pt idx="9847">
                  <c:v>984.9</c:v>
                </c:pt>
                <c:pt idx="9848">
                  <c:v>985</c:v>
                </c:pt>
                <c:pt idx="9849">
                  <c:v>985.1</c:v>
                </c:pt>
                <c:pt idx="9850">
                  <c:v>985.2</c:v>
                </c:pt>
                <c:pt idx="9851">
                  <c:v>985.3</c:v>
                </c:pt>
                <c:pt idx="9852">
                  <c:v>985.4</c:v>
                </c:pt>
                <c:pt idx="9853">
                  <c:v>985.5</c:v>
                </c:pt>
                <c:pt idx="9854">
                  <c:v>985.6</c:v>
                </c:pt>
                <c:pt idx="9855">
                  <c:v>985.7</c:v>
                </c:pt>
                <c:pt idx="9856">
                  <c:v>985.8</c:v>
                </c:pt>
                <c:pt idx="9857">
                  <c:v>985.9</c:v>
                </c:pt>
                <c:pt idx="9858">
                  <c:v>986</c:v>
                </c:pt>
                <c:pt idx="9859">
                  <c:v>986.1</c:v>
                </c:pt>
                <c:pt idx="9860">
                  <c:v>986.2</c:v>
                </c:pt>
                <c:pt idx="9861">
                  <c:v>986.3</c:v>
                </c:pt>
                <c:pt idx="9862">
                  <c:v>986.4</c:v>
                </c:pt>
                <c:pt idx="9863">
                  <c:v>986.5</c:v>
                </c:pt>
                <c:pt idx="9864">
                  <c:v>986.6</c:v>
                </c:pt>
                <c:pt idx="9865">
                  <c:v>986.7</c:v>
                </c:pt>
                <c:pt idx="9866">
                  <c:v>986.8</c:v>
                </c:pt>
                <c:pt idx="9867">
                  <c:v>986.9</c:v>
                </c:pt>
                <c:pt idx="9868">
                  <c:v>987</c:v>
                </c:pt>
                <c:pt idx="9869">
                  <c:v>987.1</c:v>
                </c:pt>
                <c:pt idx="9870">
                  <c:v>987.2</c:v>
                </c:pt>
                <c:pt idx="9871">
                  <c:v>987.3</c:v>
                </c:pt>
                <c:pt idx="9872">
                  <c:v>987.4</c:v>
                </c:pt>
                <c:pt idx="9873">
                  <c:v>987.5</c:v>
                </c:pt>
                <c:pt idx="9874">
                  <c:v>987.6</c:v>
                </c:pt>
                <c:pt idx="9875">
                  <c:v>987.7</c:v>
                </c:pt>
                <c:pt idx="9876">
                  <c:v>987.8</c:v>
                </c:pt>
                <c:pt idx="9877">
                  <c:v>987.9</c:v>
                </c:pt>
                <c:pt idx="9878">
                  <c:v>988</c:v>
                </c:pt>
                <c:pt idx="9879">
                  <c:v>988.1</c:v>
                </c:pt>
                <c:pt idx="9880">
                  <c:v>988.2</c:v>
                </c:pt>
                <c:pt idx="9881">
                  <c:v>988.3</c:v>
                </c:pt>
                <c:pt idx="9882">
                  <c:v>988.4</c:v>
                </c:pt>
                <c:pt idx="9883">
                  <c:v>988.5</c:v>
                </c:pt>
                <c:pt idx="9884">
                  <c:v>988.6</c:v>
                </c:pt>
                <c:pt idx="9885">
                  <c:v>988.7</c:v>
                </c:pt>
                <c:pt idx="9886">
                  <c:v>988.8</c:v>
                </c:pt>
                <c:pt idx="9887">
                  <c:v>988.9</c:v>
                </c:pt>
                <c:pt idx="9888">
                  <c:v>989</c:v>
                </c:pt>
                <c:pt idx="9889">
                  <c:v>989.1</c:v>
                </c:pt>
                <c:pt idx="9890">
                  <c:v>989.2</c:v>
                </c:pt>
                <c:pt idx="9891">
                  <c:v>989.3</c:v>
                </c:pt>
                <c:pt idx="9892">
                  <c:v>989.4</c:v>
                </c:pt>
                <c:pt idx="9893">
                  <c:v>989.5</c:v>
                </c:pt>
                <c:pt idx="9894">
                  <c:v>989.6</c:v>
                </c:pt>
                <c:pt idx="9895">
                  <c:v>989.7</c:v>
                </c:pt>
                <c:pt idx="9896">
                  <c:v>989.8</c:v>
                </c:pt>
                <c:pt idx="9897">
                  <c:v>989.9</c:v>
                </c:pt>
                <c:pt idx="9898">
                  <c:v>990</c:v>
                </c:pt>
                <c:pt idx="9899">
                  <c:v>990.1</c:v>
                </c:pt>
                <c:pt idx="9900">
                  <c:v>990.2</c:v>
                </c:pt>
                <c:pt idx="9901">
                  <c:v>990.3</c:v>
                </c:pt>
                <c:pt idx="9902">
                  <c:v>990.4</c:v>
                </c:pt>
                <c:pt idx="9903">
                  <c:v>990.5</c:v>
                </c:pt>
                <c:pt idx="9904">
                  <c:v>990.6</c:v>
                </c:pt>
                <c:pt idx="9905">
                  <c:v>990.7</c:v>
                </c:pt>
                <c:pt idx="9906">
                  <c:v>990.8</c:v>
                </c:pt>
                <c:pt idx="9907">
                  <c:v>990.9</c:v>
                </c:pt>
                <c:pt idx="9908">
                  <c:v>991</c:v>
                </c:pt>
                <c:pt idx="9909">
                  <c:v>991.1</c:v>
                </c:pt>
                <c:pt idx="9910">
                  <c:v>991.2</c:v>
                </c:pt>
                <c:pt idx="9911">
                  <c:v>991.3</c:v>
                </c:pt>
                <c:pt idx="9912">
                  <c:v>991.4</c:v>
                </c:pt>
                <c:pt idx="9913">
                  <c:v>991.5</c:v>
                </c:pt>
                <c:pt idx="9914">
                  <c:v>991.6</c:v>
                </c:pt>
                <c:pt idx="9915">
                  <c:v>991.7</c:v>
                </c:pt>
                <c:pt idx="9916">
                  <c:v>991.8</c:v>
                </c:pt>
                <c:pt idx="9917">
                  <c:v>991.9</c:v>
                </c:pt>
                <c:pt idx="9918">
                  <c:v>992</c:v>
                </c:pt>
                <c:pt idx="9919">
                  <c:v>992.1</c:v>
                </c:pt>
                <c:pt idx="9920">
                  <c:v>992.2</c:v>
                </c:pt>
                <c:pt idx="9921">
                  <c:v>992.3</c:v>
                </c:pt>
                <c:pt idx="9922">
                  <c:v>992.4</c:v>
                </c:pt>
                <c:pt idx="9923">
                  <c:v>992.5</c:v>
                </c:pt>
                <c:pt idx="9924">
                  <c:v>992.6</c:v>
                </c:pt>
                <c:pt idx="9925">
                  <c:v>992.7</c:v>
                </c:pt>
                <c:pt idx="9926">
                  <c:v>992.8</c:v>
                </c:pt>
                <c:pt idx="9927">
                  <c:v>992.9</c:v>
                </c:pt>
                <c:pt idx="9928">
                  <c:v>993</c:v>
                </c:pt>
                <c:pt idx="9929">
                  <c:v>993.1</c:v>
                </c:pt>
                <c:pt idx="9930">
                  <c:v>993.2</c:v>
                </c:pt>
                <c:pt idx="9931">
                  <c:v>993.3</c:v>
                </c:pt>
                <c:pt idx="9932">
                  <c:v>993.4</c:v>
                </c:pt>
                <c:pt idx="9933">
                  <c:v>993.5</c:v>
                </c:pt>
                <c:pt idx="9934">
                  <c:v>993.6</c:v>
                </c:pt>
                <c:pt idx="9935">
                  <c:v>993.7</c:v>
                </c:pt>
                <c:pt idx="9936">
                  <c:v>993.8</c:v>
                </c:pt>
                <c:pt idx="9937">
                  <c:v>993.9</c:v>
                </c:pt>
                <c:pt idx="9938">
                  <c:v>994</c:v>
                </c:pt>
                <c:pt idx="9939">
                  <c:v>994.1</c:v>
                </c:pt>
                <c:pt idx="9940">
                  <c:v>994.2</c:v>
                </c:pt>
                <c:pt idx="9941">
                  <c:v>994.3</c:v>
                </c:pt>
                <c:pt idx="9942">
                  <c:v>994.4</c:v>
                </c:pt>
                <c:pt idx="9943">
                  <c:v>994.5</c:v>
                </c:pt>
                <c:pt idx="9944">
                  <c:v>994.6</c:v>
                </c:pt>
                <c:pt idx="9945">
                  <c:v>994.7</c:v>
                </c:pt>
                <c:pt idx="9946">
                  <c:v>994.8</c:v>
                </c:pt>
                <c:pt idx="9947">
                  <c:v>994.9</c:v>
                </c:pt>
                <c:pt idx="9948">
                  <c:v>995</c:v>
                </c:pt>
                <c:pt idx="9949">
                  <c:v>995.1</c:v>
                </c:pt>
                <c:pt idx="9950">
                  <c:v>995.2</c:v>
                </c:pt>
                <c:pt idx="9951">
                  <c:v>995.3</c:v>
                </c:pt>
                <c:pt idx="9952">
                  <c:v>995.4</c:v>
                </c:pt>
                <c:pt idx="9953">
                  <c:v>995.5</c:v>
                </c:pt>
                <c:pt idx="9954">
                  <c:v>995.6</c:v>
                </c:pt>
                <c:pt idx="9955">
                  <c:v>995.7</c:v>
                </c:pt>
                <c:pt idx="9956">
                  <c:v>995.8</c:v>
                </c:pt>
                <c:pt idx="9957">
                  <c:v>995.9</c:v>
                </c:pt>
                <c:pt idx="9958">
                  <c:v>996</c:v>
                </c:pt>
                <c:pt idx="9959">
                  <c:v>996.1</c:v>
                </c:pt>
                <c:pt idx="9960">
                  <c:v>996.2</c:v>
                </c:pt>
                <c:pt idx="9961">
                  <c:v>996.3</c:v>
                </c:pt>
                <c:pt idx="9962">
                  <c:v>996.4</c:v>
                </c:pt>
                <c:pt idx="9963">
                  <c:v>996.5</c:v>
                </c:pt>
                <c:pt idx="9964">
                  <c:v>996.6</c:v>
                </c:pt>
                <c:pt idx="9965">
                  <c:v>996.7</c:v>
                </c:pt>
                <c:pt idx="9966">
                  <c:v>996.8</c:v>
                </c:pt>
                <c:pt idx="9967">
                  <c:v>996.9</c:v>
                </c:pt>
                <c:pt idx="9968">
                  <c:v>997</c:v>
                </c:pt>
                <c:pt idx="9969">
                  <c:v>997.1</c:v>
                </c:pt>
                <c:pt idx="9970">
                  <c:v>997.2</c:v>
                </c:pt>
                <c:pt idx="9971">
                  <c:v>997.3</c:v>
                </c:pt>
                <c:pt idx="9972">
                  <c:v>997.4</c:v>
                </c:pt>
                <c:pt idx="9973">
                  <c:v>997.5</c:v>
                </c:pt>
                <c:pt idx="9974">
                  <c:v>997.6</c:v>
                </c:pt>
                <c:pt idx="9975">
                  <c:v>997.7</c:v>
                </c:pt>
                <c:pt idx="9976">
                  <c:v>997.8</c:v>
                </c:pt>
                <c:pt idx="9977">
                  <c:v>997.9</c:v>
                </c:pt>
                <c:pt idx="9978">
                  <c:v>998</c:v>
                </c:pt>
                <c:pt idx="9979">
                  <c:v>998.1</c:v>
                </c:pt>
                <c:pt idx="9980">
                  <c:v>998.2</c:v>
                </c:pt>
                <c:pt idx="9981">
                  <c:v>998.3</c:v>
                </c:pt>
                <c:pt idx="9982">
                  <c:v>998.4</c:v>
                </c:pt>
                <c:pt idx="9983">
                  <c:v>998.5</c:v>
                </c:pt>
                <c:pt idx="9984">
                  <c:v>998.6</c:v>
                </c:pt>
                <c:pt idx="9985">
                  <c:v>998.7</c:v>
                </c:pt>
                <c:pt idx="9986">
                  <c:v>998.8</c:v>
                </c:pt>
                <c:pt idx="9987">
                  <c:v>998.9</c:v>
                </c:pt>
                <c:pt idx="9988">
                  <c:v>999</c:v>
                </c:pt>
                <c:pt idx="9989">
                  <c:v>999.1</c:v>
                </c:pt>
                <c:pt idx="9990">
                  <c:v>999.2</c:v>
                </c:pt>
                <c:pt idx="9991">
                  <c:v>999.3</c:v>
                </c:pt>
                <c:pt idx="9992">
                  <c:v>999.4</c:v>
                </c:pt>
                <c:pt idx="9993">
                  <c:v>999.5</c:v>
                </c:pt>
                <c:pt idx="9994">
                  <c:v>999.6</c:v>
                </c:pt>
                <c:pt idx="9995">
                  <c:v>999.7</c:v>
                </c:pt>
                <c:pt idx="9996">
                  <c:v>999.8</c:v>
                </c:pt>
                <c:pt idx="9997">
                  <c:v>999.9</c:v>
                </c:pt>
                <c:pt idx="9998">
                  <c:v>1000</c:v>
                </c:pt>
                <c:pt idx="9999">
                  <c:v>1000.1</c:v>
                </c:pt>
                <c:pt idx="10000">
                  <c:v>1000.2</c:v>
                </c:pt>
                <c:pt idx="10001">
                  <c:v>1000.3</c:v>
                </c:pt>
                <c:pt idx="10002">
                  <c:v>1000.4</c:v>
                </c:pt>
                <c:pt idx="10003">
                  <c:v>1000.5</c:v>
                </c:pt>
                <c:pt idx="10004">
                  <c:v>1000.6</c:v>
                </c:pt>
                <c:pt idx="10005">
                  <c:v>1000.7</c:v>
                </c:pt>
                <c:pt idx="10006">
                  <c:v>1000.8</c:v>
                </c:pt>
                <c:pt idx="10007">
                  <c:v>1000.9</c:v>
                </c:pt>
                <c:pt idx="10008">
                  <c:v>1001</c:v>
                </c:pt>
                <c:pt idx="10009">
                  <c:v>1001.1</c:v>
                </c:pt>
                <c:pt idx="10010">
                  <c:v>1001.2</c:v>
                </c:pt>
                <c:pt idx="10011">
                  <c:v>1001.3</c:v>
                </c:pt>
                <c:pt idx="10012">
                  <c:v>1001.4</c:v>
                </c:pt>
                <c:pt idx="10013">
                  <c:v>1001.5</c:v>
                </c:pt>
                <c:pt idx="10014">
                  <c:v>1001.6</c:v>
                </c:pt>
                <c:pt idx="10015">
                  <c:v>1001.7</c:v>
                </c:pt>
                <c:pt idx="10016">
                  <c:v>1001.8</c:v>
                </c:pt>
                <c:pt idx="10017">
                  <c:v>1001.9</c:v>
                </c:pt>
                <c:pt idx="10018">
                  <c:v>1002</c:v>
                </c:pt>
                <c:pt idx="10019">
                  <c:v>1002.1</c:v>
                </c:pt>
                <c:pt idx="10020">
                  <c:v>1002.2</c:v>
                </c:pt>
                <c:pt idx="10021">
                  <c:v>1002.3</c:v>
                </c:pt>
                <c:pt idx="10022">
                  <c:v>1002.4</c:v>
                </c:pt>
                <c:pt idx="10023">
                  <c:v>1002.5</c:v>
                </c:pt>
                <c:pt idx="10024">
                  <c:v>1002.6</c:v>
                </c:pt>
                <c:pt idx="10025">
                  <c:v>1002.7</c:v>
                </c:pt>
                <c:pt idx="10026">
                  <c:v>1002.8</c:v>
                </c:pt>
                <c:pt idx="10027">
                  <c:v>1002.9</c:v>
                </c:pt>
                <c:pt idx="10028">
                  <c:v>1003</c:v>
                </c:pt>
                <c:pt idx="10029">
                  <c:v>1003.1</c:v>
                </c:pt>
                <c:pt idx="10030">
                  <c:v>1003.2</c:v>
                </c:pt>
                <c:pt idx="10031">
                  <c:v>1003.3</c:v>
                </c:pt>
                <c:pt idx="10032">
                  <c:v>1003.4</c:v>
                </c:pt>
                <c:pt idx="10033">
                  <c:v>1003.5</c:v>
                </c:pt>
                <c:pt idx="10034">
                  <c:v>1003.6</c:v>
                </c:pt>
                <c:pt idx="10035">
                  <c:v>1003.7</c:v>
                </c:pt>
                <c:pt idx="10036">
                  <c:v>1003.8</c:v>
                </c:pt>
                <c:pt idx="10037">
                  <c:v>1003.9</c:v>
                </c:pt>
                <c:pt idx="10038">
                  <c:v>1004</c:v>
                </c:pt>
                <c:pt idx="10039">
                  <c:v>1004.1</c:v>
                </c:pt>
                <c:pt idx="10040">
                  <c:v>1004.2</c:v>
                </c:pt>
                <c:pt idx="10041">
                  <c:v>1004.3</c:v>
                </c:pt>
                <c:pt idx="10042">
                  <c:v>1004.4</c:v>
                </c:pt>
                <c:pt idx="10043">
                  <c:v>1004.5</c:v>
                </c:pt>
                <c:pt idx="10044">
                  <c:v>1004.6</c:v>
                </c:pt>
                <c:pt idx="10045">
                  <c:v>1004.7</c:v>
                </c:pt>
                <c:pt idx="10046">
                  <c:v>1004.8</c:v>
                </c:pt>
                <c:pt idx="10047">
                  <c:v>1004.9</c:v>
                </c:pt>
                <c:pt idx="10048">
                  <c:v>1005</c:v>
                </c:pt>
                <c:pt idx="10049">
                  <c:v>1005.1</c:v>
                </c:pt>
                <c:pt idx="10050">
                  <c:v>1005.2</c:v>
                </c:pt>
                <c:pt idx="10051">
                  <c:v>1005.3</c:v>
                </c:pt>
                <c:pt idx="10052">
                  <c:v>1005.4</c:v>
                </c:pt>
                <c:pt idx="10053">
                  <c:v>1005.5</c:v>
                </c:pt>
                <c:pt idx="10054">
                  <c:v>1005.6</c:v>
                </c:pt>
                <c:pt idx="10055">
                  <c:v>1005.7</c:v>
                </c:pt>
                <c:pt idx="10056">
                  <c:v>1005.8</c:v>
                </c:pt>
                <c:pt idx="10057">
                  <c:v>1005.9</c:v>
                </c:pt>
                <c:pt idx="10058">
                  <c:v>1006</c:v>
                </c:pt>
                <c:pt idx="10059">
                  <c:v>1006.1</c:v>
                </c:pt>
                <c:pt idx="10060">
                  <c:v>1006.2</c:v>
                </c:pt>
                <c:pt idx="10061">
                  <c:v>1006.3</c:v>
                </c:pt>
                <c:pt idx="10062">
                  <c:v>1006.4</c:v>
                </c:pt>
                <c:pt idx="10063">
                  <c:v>1006.5</c:v>
                </c:pt>
                <c:pt idx="10064">
                  <c:v>1006.6</c:v>
                </c:pt>
                <c:pt idx="10065">
                  <c:v>1006.7</c:v>
                </c:pt>
                <c:pt idx="10066">
                  <c:v>1006.8</c:v>
                </c:pt>
                <c:pt idx="10067">
                  <c:v>1006.9</c:v>
                </c:pt>
                <c:pt idx="10068">
                  <c:v>1007</c:v>
                </c:pt>
                <c:pt idx="10069">
                  <c:v>1007.1</c:v>
                </c:pt>
                <c:pt idx="10070">
                  <c:v>1007.2</c:v>
                </c:pt>
                <c:pt idx="10071">
                  <c:v>1007.3</c:v>
                </c:pt>
                <c:pt idx="10072">
                  <c:v>1007.4</c:v>
                </c:pt>
                <c:pt idx="10073">
                  <c:v>1007.5</c:v>
                </c:pt>
                <c:pt idx="10074">
                  <c:v>1007.6</c:v>
                </c:pt>
                <c:pt idx="10075">
                  <c:v>1007.7</c:v>
                </c:pt>
                <c:pt idx="10076">
                  <c:v>1007.8</c:v>
                </c:pt>
                <c:pt idx="10077">
                  <c:v>1007.9</c:v>
                </c:pt>
                <c:pt idx="10078">
                  <c:v>1008</c:v>
                </c:pt>
                <c:pt idx="10079">
                  <c:v>1008.1</c:v>
                </c:pt>
                <c:pt idx="10080">
                  <c:v>1008.2</c:v>
                </c:pt>
                <c:pt idx="10081">
                  <c:v>1008.3</c:v>
                </c:pt>
                <c:pt idx="10082">
                  <c:v>1008.4</c:v>
                </c:pt>
                <c:pt idx="10083">
                  <c:v>1008.5</c:v>
                </c:pt>
                <c:pt idx="10084">
                  <c:v>1008.6</c:v>
                </c:pt>
                <c:pt idx="10085">
                  <c:v>1008.7</c:v>
                </c:pt>
                <c:pt idx="10086">
                  <c:v>1008.8</c:v>
                </c:pt>
                <c:pt idx="10087">
                  <c:v>1008.9</c:v>
                </c:pt>
                <c:pt idx="10088">
                  <c:v>1009</c:v>
                </c:pt>
                <c:pt idx="10089">
                  <c:v>1009.1</c:v>
                </c:pt>
                <c:pt idx="10090">
                  <c:v>1009.2</c:v>
                </c:pt>
                <c:pt idx="10091">
                  <c:v>1009.3</c:v>
                </c:pt>
                <c:pt idx="10092">
                  <c:v>1009.4</c:v>
                </c:pt>
                <c:pt idx="10093">
                  <c:v>1009.5</c:v>
                </c:pt>
                <c:pt idx="10094">
                  <c:v>1009.6</c:v>
                </c:pt>
                <c:pt idx="10095">
                  <c:v>1009.7</c:v>
                </c:pt>
                <c:pt idx="10096">
                  <c:v>1009.8</c:v>
                </c:pt>
                <c:pt idx="10097">
                  <c:v>1009.9</c:v>
                </c:pt>
                <c:pt idx="10098">
                  <c:v>1010</c:v>
                </c:pt>
                <c:pt idx="10099">
                  <c:v>1010.1</c:v>
                </c:pt>
                <c:pt idx="10100">
                  <c:v>1010.2</c:v>
                </c:pt>
                <c:pt idx="10101">
                  <c:v>1010.3</c:v>
                </c:pt>
                <c:pt idx="10102">
                  <c:v>1010.4</c:v>
                </c:pt>
                <c:pt idx="10103">
                  <c:v>1010.5</c:v>
                </c:pt>
                <c:pt idx="10104">
                  <c:v>1010.6</c:v>
                </c:pt>
                <c:pt idx="10105">
                  <c:v>1010.7</c:v>
                </c:pt>
                <c:pt idx="10106">
                  <c:v>1010.8</c:v>
                </c:pt>
                <c:pt idx="10107">
                  <c:v>1010.9</c:v>
                </c:pt>
                <c:pt idx="10108">
                  <c:v>1011</c:v>
                </c:pt>
                <c:pt idx="10109">
                  <c:v>1011.1</c:v>
                </c:pt>
                <c:pt idx="10110">
                  <c:v>1011.2</c:v>
                </c:pt>
                <c:pt idx="10111">
                  <c:v>1011.3</c:v>
                </c:pt>
                <c:pt idx="10112">
                  <c:v>1011.4</c:v>
                </c:pt>
                <c:pt idx="10113">
                  <c:v>1011.5</c:v>
                </c:pt>
                <c:pt idx="10114">
                  <c:v>1011.6</c:v>
                </c:pt>
                <c:pt idx="10115">
                  <c:v>1011.7</c:v>
                </c:pt>
                <c:pt idx="10116">
                  <c:v>1011.8</c:v>
                </c:pt>
                <c:pt idx="10117">
                  <c:v>1011.9</c:v>
                </c:pt>
                <c:pt idx="10118">
                  <c:v>1012</c:v>
                </c:pt>
                <c:pt idx="10119">
                  <c:v>1012.1</c:v>
                </c:pt>
                <c:pt idx="10120">
                  <c:v>1012.2</c:v>
                </c:pt>
                <c:pt idx="10121">
                  <c:v>1012.3</c:v>
                </c:pt>
                <c:pt idx="10122">
                  <c:v>1012.4</c:v>
                </c:pt>
                <c:pt idx="10123">
                  <c:v>1012.5</c:v>
                </c:pt>
                <c:pt idx="10124">
                  <c:v>1012.6</c:v>
                </c:pt>
                <c:pt idx="10125">
                  <c:v>1012.7</c:v>
                </c:pt>
                <c:pt idx="10126">
                  <c:v>1012.8</c:v>
                </c:pt>
                <c:pt idx="10127">
                  <c:v>1012.9</c:v>
                </c:pt>
                <c:pt idx="10128">
                  <c:v>1013</c:v>
                </c:pt>
                <c:pt idx="10129">
                  <c:v>1013.1</c:v>
                </c:pt>
                <c:pt idx="10130">
                  <c:v>1013.2</c:v>
                </c:pt>
                <c:pt idx="10131">
                  <c:v>1013.3</c:v>
                </c:pt>
                <c:pt idx="10132">
                  <c:v>1013.4</c:v>
                </c:pt>
                <c:pt idx="10133">
                  <c:v>1013.5</c:v>
                </c:pt>
                <c:pt idx="10134">
                  <c:v>1013.6</c:v>
                </c:pt>
                <c:pt idx="10135">
                  <c:v>1013.7</c:v>
                </c:pt>
                <c:pt idx="10136">
                  <c:v>1013.8</c:v>
                </c:pt>
                <c:pt idx="10137">
                  <c:v>1013.9</c:v>
                </c:pt>
                <c:pt idx="10138">
                  <c:v>1014</c:v>
                </c:pt>
                <c:pt idx="10139">
                  <c:v>1014.1</c:v>
                </c:pt>
                <c:pt idx="10140">
                  <c:v>1014.2</c:v>
                </c:pt>
                <c:pt idx="10141">
                  <c:v>1014.3</c:v>
                </c:pt>
                <c:pt idx="10142">
                  <c:v>1014.4</c:v>
                </c:pt>
                <c:pt idx="10143">
                  <c:v>1014.5</c:v>
                </c:pt>
                <c:pt idx="10144">
                  <c:v>1014.6</c:v>
                </c:pt>
                <c:pt idx="10145">
                  <c:v>1014.7</c:v>
                </c:pt>
                <c:pt idx="10146">
                  <c:v>1014.8</c:v>
                </c:pt>
                <c:pt idx="10147">
                  <c:v>1014.9</c:v>
                </c:pt>
                <c:pt idx="10148">
                  <c:v>1015</c:v>
                </c:pt>
                <c:pt idx="10149">
                  <c:v>1015.1</c:v>
                </c:pt>
                <c:pt idx="10150">
                  <c:v>1015.2</c:v>
                </c:pt>
                <c:pt idx="10151">
                  <c:v>1015.3</c:v>
                </c:pt>
                <c:pt idx="10152">
                  <c:v>1015.4</c:v>
                </c:pt>
                <c:pt idx="10153">
                  <c:v>1015.5</c:v>
                </c:pt>
                <c:pt idx="10154">
                  <c:v>1015.6</c:v>
                </c:pt>
                <c:pt idx="10155">
                  <c:v>1015.7</c:v>
                </c:pt>
                <c:pt idx="10156">
                  <c:v>1015.8</c:v>
                </c:pt>
                <c:pt idx="10157">
                  <c:v>1015.9</c:v>
                </c:pt>
                <c:pt idx="10158">
                  <c:v>1016</c:v>
                </c:pt>
                <c:pt idx="10159">
                  <c:v>1016.1</c:v>
                </c:pt>
                <c:pt idx="10160">
                  <c:v>1016.2</c:v>
                </c:pt>
                <c:pt idx="10161">
                  <c:v>1016.3</c:v>
                </c:pt>
                <c:pt idx="10162">
                  <c:v>1016.4</c:v>
                </c:pt>
                <c:pt idx="10163">
                  <c:v>1016.5</c:v>
                </c:pt>
                <c:pt idx="10164">
                  <c:v>1016.6</c:v>
                </c:pt>
                <c:pt idx="10165">
                  <c:v>1016.7</c:v>
                </c:pt>
                <c:pt idx="10166">
                  <c:v>1016.8</c:v>
                </c:pt>
                <c:pt idx="10167">
                  <c:v>1016.9</c:v>
                </c:pt>
                <c:pt idx="10168">
                  <c:v>1017</c:v>
                </c:pt>
                <c:pt idx="10169">
                  <c:v>1017.1</c:v>
                </c:pt>
                <c:pt idx="10170">
                  <c:v>1017.2</c:v>
                </c:pt>
                <c:pt idx="10171">
                  <c:v>1017.3</c:v>
                </c:pt>
                <c:pt idx="10172">
                  <c:v>1017.4</c:v>
                </c:pt>
                <c:pt idx="10173">
                  <c:v>1017.5</c:v>
                </c:pt>
                <c:pt idx="10174">
                  <c:v>1017.6</c:v>
                </c:pt>
                <c:pt idx="10175">
                  <c:v>1017.7</c:v>
                </c:pt>
                <c:pt idx="10176">
                  <c:v>1017.8</c:v>
                </c:pt>
                <c:pt idx="10177">
                  <c:v>1017.9</c:v>
                </c:pt>
                <c:pt idx="10178">
                  <c:v>1018</c:v>
                </c:pt>
                <c:pt idx="10179">
                  <c:v>1018.1</c:v>
                </c:pt>
                <c:pt idx="10180">
                  <c:v>1018.2</c:v>
                </c:pt>
                <c:pt idx="10181">
                  <c:v>1018.3</c:v>
                </c:pt>
                <c:pt idx="10182">
                  <c:v>1018.4</c:v>
                </c:pt>
                <c:pt idx="10183">
                  <c:v>1018.5</c:v>
                </c:pt>
                <c:pt idx="10184">
                  <c:v>1018.6</c:v>
                </c:pt>
                <c:pt idx="10185">
                  <c:v>1018.7</c:v>
                </c:pt>
                <c:pt idx="10186">
                  <c:v>1018.8</c:v>
                </c:pt>
                <c:pt idx="10187">
                  <c:v>1018.9</c:v>
                </c:pt>
                <c:pt idx="10188">
                  <c:v>1019</c:v>
                </c:pt>
                <c:pt idx="10189">
                  <c:v>1019.1</c:v>
                </c:pt>
                <c:pt idx="10190">
                  <c:v>1019.2</c:v>
                </c:pt>
                <c:pt idx="10191">
                  <c:v>1019.3</c:v>
                </c:pt>
                <c:pt idx="10192">
                  <c:v>1019.4</c:v>
                </c:pt>
                <c:pt idx="10193">
                  <c:v>1019.5</c:v>
                </c:pt>
                <c:pt idx="10194">
                  <c:v>1019.6</c:v>
                </c:pt>
                <c:pt idx="10195">
                  <c:v>1019.7</c:v>
                </c:pt>
                <c:pt idx="10196">
                  <c:v>1019.8</c:v>
                </c:pt>
                <c:pt idx="10197">
                  <c:v>1019.9</c:v>
                </c:pt>
                <c:pt idx="10198">
                  <c:v>1020</c:v>
                </c:pt>
                <c:pt idx="10199">
                  <c:v>1020.1</c:v>
                </c:pt>
                <c:pt idx="10200">
                  <c:v>1020.2</c:v>
                </c:pt>
                <c:pt idx="10201">
                  <c:v>1020.3</c:v>
                </c:pt>
                <c:pt idx="10202">
                  <c:v>1020.4</c:v>
                </c:pt>
                <c:pt idx="10203">
                  <c:v>1020.5</c:v>
                </c:pt>
                <c:pt idx="10204">
                  <c:v>1020.6</c:v>
                </c:pt>
                <c:pt idx="10205">
                  <c:v>1020.7</c:v>
                </c:pt>
                <c:pt idx="10206">
                  <c:v>1020.8</c:v>
                </c:pt>
                <c:pt idx="10207">
                  <c:v>1020.9</c:v>
                </c:pt>
                <c:pt idx="10208">
                  <c:v>1021</c:v>
                </c:pt>
                <c:pt idx="10209">
                  <c:v>1021.1</c:v>
                </c:pt>
                <c:pt idx="10210">
                  <c:v>1021.2</c:v>
                </c:pt>
                <c:pt idx="10211">
                  <c:v>1021.3</c:v>
                </c:pt>
                <c:pt idx="10212">
                  <c:v>1021.4</c:v>
                </c:pt>
                <c:pt idx="10213">
                  <c:v>1021.5</c:v>
                </c:pt>
                <c:pt idx="10214">
                  <c:v>1021.6</c:v>
                </c:pt>
                <c:pt idx="10215">
                  <c:v>1021.7</c:v>
                </c:pt>
                <c:pt idx="10216">
                  <c:v>1021.8</c:v>
                </c:pt>
                <c:pt idx="10217">
                  <c:v>1021.9</c:v>
                </c:pt>
                <c:pt idx="10218">
                  <c:v>1022</c:v>
                </c:pt>
                <c:pt idx="10219">
                  <c:v>1022.1</c:v>
                </c:pt>
                <c:pt idx="10220">
                  <c:v>1022.2</c:v>
                </c:pt>
                <c:pt idx="10221">
                  <c:v>1022.3</c:v>
                </c:pt>
                <c:pt idx="10222">
                  <c:v>1022.4</c:v>
                </c:pt>
                <c:pt idx="10223">
                  <c:v>1022.5</c:v>
                </c:pt>
                <c:pt idx="10224">
                  <c:v>1022.6</c:v>
                </c:pt>
                <c:pt idx="10225">
                  <c:v>1022.7</c:v>
                </c:pt>
                <c:pt idx="10226">
                  <c:v>1022.8</c:v>
                </c:pt>
                <c:pt idx="10227">
                  <c:v>1022.9</c:v>
                </c:pt>
                <c:pt idx="10228">
                  <c:v>1023</c:v>
                </c:pt>
                <c:pt idx="10229">
                  <c:v>1023.1</c:v>
                </c:pt>
                <c:pt idx="10230">
                  <c:v>1023.2</c:v>
                </c:pt>
                <c:pt idx="10231">
                  <c:v>1023.3</c:v>
                </c:pt>
                <c:pt idx="10232">
                  <c:v>1023.4</c:v>
                </c:pt>
                <c:pt idx="10233">
                  <c:v>1023.5</c:v>
                </c:pt>
                <c:pt idx="10234">
                  <c:v>1023.6</c:v>
                </c:pt>
                <c:pt idx="10235">
                  <c:v>1023.7</c:v>
                </c:pt>
                <c:pt idx="10236">
                  <c:v>1023.8</c:v>
                </c:pt>
                <c:pt idx="10237">
                  <c:v>1023.9</c:v>
                </c:pt>
                <c:pt idx="10238">
                  <c:v>1024</c:v>
                </c:pt>
                <c:pt idx="10239">
                  <c:v>1024.0999999999999</c:v>
                </c:pt>
                <c:pt idx="10240">
                  <c:v>1024.2</c:v>
                </c:pt>
                <c:pt idx="10241">
                  <c:v>1024.3</c:v>
                </c:pt>
                <c:pt idx="10242">
                  <c:v>1024.4000000000001</c:v>
                </c:pt>
                <c:pt idx="10243">
                  <c:v>1024.5</c:v>
                </c:pt>
                <c:pt idx="10244">
                  <c:v>1024.5999999999999</c:v>
                </c:pt>
                <c:pt idx="10245">
                  <c:v>1024.7</c:v>
                </c:pt>
                <c:pt idx="10246">
                  <c:v>1024.8</c:v>
                </c:pt>
                <c:pt idx="10247">
                  <c:v>1024.9000000000001</c:v>
                </c:pt>
                <c:pt idx="10248">
                  <c:v>1025</c:v>
                </c:pt>
                <c:pt idx="10249">
                  <c:v>1025.0999999999999</c:v>
                </c:pt>
                <c:pt idx="10250">
                  <c:v>1025.2</c:v>
                </c:pt>
                <c:pt idx="10251">
                  <c:v>1025.3</c:v>
                </c:pt>
                <c:pt idx="10252">
                  <c:v>1025.4000000000001</c:v>
                </c:pt>
                <c:pt idx="10253">
                  <c:v>1025.5</c:v>
                </c:pt>
                <c:pt idx="10254">
                  <c:v>1025.5999999999999</c:v>
                </c:pt>
                <c:pt idx="10255">
                  <c:v>1025.7</c:v>
                </c:pt>
                <c:pt idx="10256">
                  <c:v>1025.8</c:v>
                </c:pt>
                <c:pt idx="10257">
                  <c:v>1025.9000000000001</c:v>
                </c:pt>
                <c:pt idx="10258">
                  <c:v>1026</c:v>
                </c:pt>
                <c:pt idx="10259">
                  <c:v>1026.0999999999999</c:v>
                </c:pt>
                <c:pt idx="10260">
                  <c:v>1026.2</c:v>
                </c:pt>
                <c:pt idx="10261">
                  <c:v>1026.3</c:v>
                </c:pt>
                <c:pt idx="10262">
                  <c:v>1026.4000000000001</c:v>
                </c:pt>
                <c:pt idx="10263">
                  <c:v>1026.5</c:v>
                </c:pt>
                <c:pt idx="10264">
                  <c:v>1026.5999999999999</c:v>
                </c:pt>
                <c:pt idx="10265">
                  <c:v>1026.7</c:v>
                </c:pt>
                <c:pt idx="10266">
                  <c:v>1026.8</c:v>
                </c:pt>
                <c:pt idx="10267">
                  <c:v>1026.9000000000001</c:v>
                </c:pt>
                <c:pt idx="10268">
                  <c:v>1027</c:v>
                </c:pt>
                <c:pt idx="10269">
                  <c:v>1027.0999999999999</c:v>
                </c:pt>
                <c:pt idx="10270">
                  <c:v>1027.2</c:v>
                </c:pt>
                <c:pt idx="10271">
                  <c:v>1027.3</c:v>
                </c:pt>
                <c:pt idx="10272">
                  <c:v>1027.4000000000001</c:v>
                </c:pt>
                <c:pt idx="10273">
                  <c:v>1027.5</c:v>
                </c:pt>
                <c:pt idx="10274">
                  <c:v>1027.5999999999999</c:v>
                </c:pt>
                <c:pt idx="10275">
                  <c:v>1027.7</c:v>
                </c:pt>
                <c:pt idx="10276">
                  <c:v>1027.8</c:v>
                </c:pt>
                <c:pt idx="10277">
                  <c:v>1027.9000000000001</c:v>
                </c:pt>
                <c:pt idx="10278">
                  <c:v>1028</c:v>
                </c:pt>
                <c:pt idx="10279">
                  <c:v>1028.0999999999999</c:v>
                </c:pt>
                <c:pt idx="10280">
                  <c:v>1028.2</c:v>
                </c:pt>
                <c:pt idx="10281">
                  <c:v>1028.3</c:v>
                </c:pt>
                <c:pt idx="10282">
                  <c:v>1028.4000000000001</c:v>
                </c:pt>
                <c:pt idx="10283">
                  <c:v>1028.5</c:v>
                </c:pt>
                <c:pt idx="10284">
                  <c:v>1028.5999999999999</c:v>
                </c:pt>
                <c:pt idx="10285">
                  <c:v>1028.7</c:v>
                </c:pt>
                <c:pt idx="10286">
                  <c:v>1028.8</c:v>
                </c:pt>
                <c:pt idx="10287">
                  <c:v>1028.9000000000001</c:v>
                </c:pt>
                <c:pt idx="10288">
                  <c:v>1029</c:v>
                </c:pt>
                <c:pt idx="10289">
                  <c:v>1029.0999999999999</c:v>
                </c:pt>
                <c:pt idx="10290">
                  <c:v>1029.2</c:v>
                </c:pt>
                <c:pt idx="10291">
                  <c:v>1029.3</c:v>
                </c:pt>
                <c:pt idx="10292">
                  <c:v>1029.4000000000001</c:v>
                </c:pt>
                <c:pt idx="10293">
                  <c:v>1029.5</c:v>
                </c:pt>
                <c:pt idx="10294">
                  <c:v>1029.5999999999999</c:v>
                </c:pt>
                <c:pt idx="10295">
                  <c:v>1029.7</c:v>
                </c:pt>
                <c:pt idx="10296">
                  <c:v>1029.8</c:v>
                </c:pt>
                <c:pt idx="10297">
                  <c:v>1029.9000000000001</c:v>
                </c:pt>
                <c:pt idx="10298">
                  <c:v>1030</c:v>
                </c:pt>
                <c:pt idx="10299">
                  <c:v>1030.0999999999999</c:v>
                </c:pt>
                <c:pt idx="10300">
                  <c:v>1030.2</c:v>
                </c:pt>
                <c:pt idx="10301">
                  <c:v>1030.3</c:v>
                </c:pt>
                <c:pt idx="10302">
                  <c:v>1030.4000000000001</c:v>
                </c:pt>
                <c:pt idx="10303">
                  <c:v>1030.5</c:v>
                </c:pt>
                <c:pt idx="10304">
                  <c:v>1030.5999999999999</c:v>
                </c:pt>
                <c:pt idx="10305">
                  <c:v>1030.7</c:v>
                </c:pt>
                <c:pt idx="10306">
                  <c:v>1030.8</c:v>
                </c:pt>
                <c:pt idx="10307">
                  <c:v>1030.9000000000001</c:v>
                </c:pt>
                <c:pt idx="10308">
                  <c:v>1031</c:v>
                </c:pt>
                <c:pt idx="10309">
                  <c:v>1031.0999999999999</c:v>
                </c:pt>
                <c:pt idx="10310">
                  <c:v>1031.2</c:v>
                </c:pt>
                <c:pt idx="10311">
                  <c:v>1031.3</c:v>
                </c:pt>
                <c:pt idx="10312">
                  <c:v>1031.4000000000001</c:v>
                </c:pt>
                <c:pt idx="10313">
                  <c:v>1031.5</c:v>
                </c:pt>
                <c:pt idx="10314">
                  <c:v>1031.5999999999999</c:v>
                </c:pt>
                <c:pt idx="10315">
                  <c:v>1031.7</c:v>
                </c:pt>
                <c:pt idx="10316">
                  <c:v>1031.8</c:v>
                </c:pt>
                <c:pt idx="10317">
                  <c:v>1031.9000000000001</c:v>
                </c:pt>
                <c:pt idx="10318">
                  <c:v>1032</c:v>
                </c:pt>
                <c:pt idx="10319">
                  <c:v>1032.0999999999999</c:v>
                </c:pt>
                <c:pt idx="10320">
                  <c:v>1032.2</c:v>
                </c:pt>
                <c:pt idx="10321">
                  <c:v>1032.3</c:v>
                </c:pt>
                <c:pt idx="10322">
                  <c:v>1032.4000000000001</c:v>
                </c:pt>
                <c:pt idx="10323">
                  <c:v>1032.5</c:v>
                </c:pt>
                <c:pt idx="10324">
                  <c:v>1032.5999999999999</c:v>
                </c:pt>
                <c:pt idx="10325">
                  <c:v>1032.7</c:v>
                </c:pt>
                <c:pt idx="10326">
                  <c:v>1032.8</c:v>
                </c:pt>
                <c:pt idx="10327">
                  <c:v>1032.9000000000001</c:v>
                </c:pt>
                <c:pt idx="10328">
                  <c:v>1033</c:v>
                </c:pt>
                <c:pt idx="10329">
                  <c:v>1033.0999999999999</c:v>
                </c:pt>
                <c:pt idx="10330">
                  <c:v>1033.2</c:v>
                </c:pt>
                <c:pt idx="10331">
                  <c:v>1033.3</c:v>
                </c:pt>
                <c:pt idx="10332">
                  <c:v>1033.4000000000001</c:v>
                </c:pt>
                <c:pt idx="10333">
                  <c:v>1033.5</c:v>
                </c:pt>
                <c:pt idx="10334">
                  <c:v>1033.5999999999999</c:v>
                </c:pt>
                <c:pt idx="10335">
                  <c:v>1033.7</c:v>
                </c:pt>
                <c:pt idx="10336">
                  <c:v>1033.8</c:v>
                </c:pt>
                <c:pt idx="10337">
                  <c:v>1033.9000000000001</c:v>
                </c:pt>
                <c:pt idx="10338">
                  <c:v>1034</c:v>
                </c:pt>
                <c:pt idx="10339">
                  <c:v>1034.0999999999999</c:v>
                </c:pt>
                <c:pt idx="10340">
                  <c:v>1034.2</c:v>
                </c:pt>
                <c:pt idx="10341">
                  <c:v>1034.3</c:v>
                </c:pt>
                <c:pt idx="10342">
                  <c:v>1034.4000000000001</c:v>
                </c:pt>
                <c:pt idx="10343">
                  <c:v>1034.5</c:v>
                </c:pt>
                <c:pt idx="10344">
                  <c:v>1034.5999999999999</c:v>
                </c:pt>
                <c:pt idx="10345">
                  <c:v>1034.7</c:v>
                </c:pt>
                <c:pt idx="10346">
                  <c:v>1034.8</c:v>
                </c:pt>
                <c:pt idx="10347">
                  <c:v>1034.9000000000001</c:v>
                </c:pt>
                <c:pt idx="10348">
                  <c:v>1035</c:v>
                </c:pt>
                <c:pt idx="10349">
                  <c:v>1035.0999999999999</c:v>
                </c:pt>
                <c:pt idx="10350">
                  <c:v>1035.2</c:v>
                </c:pt>
                <c:pt idx="10351">
                  <c:v>1035.3</c:v>
                </c:pt>
                <c:pt idx="10352">
                  <c:v>1035.4000000000001</c:v>
                </c:pt>
                <c:pt idx="10353">
                  <c:v>1035.5</c:v>
                </c:pt>
                <c:pt idx="10354">
                  <c:v>1035.5999999999999</c:v>
                </c:pt>
                <c:pt idx="10355">
                  <c:v>1035.7</c:v>
                </c:pt>
                <c:pt idx="10356">
                  <c:v>1035.8</c:v>
                </c:pt>
                <c:pt idx="10357">
                  <c:v>1035.9000000000001</c:v>
                </c:pt>
                <c:pt idx="10358">
                  <c:v>1036</c:v>
                </c:pt>
                <c:pt idx="10359">
                  <c:v>1036.0999999999999</c:v>
                </c:pt>
                <c:pt idx="10360">
                  <c:v>1036.2</c:v>
                </c:pt>
                <c:pt idx="10361">
                  <c:v>1036.3</c:v>
                </c:pt>
                <c:pt idx="10362">
                  <c:v>1036.4000000000001</c:v>
                </c:pt>
                <c:pt idx="10363">
                  <c:v>1036.5</c:v>
                </c:pt>
                <c:pt idx="10364">
                  <c:v>1036.5999999999999</c:v>
                </c:pt>
                <c:pt idx="10365">
                  <c:v>1036.7</c:v>
                </c:pt>
                <c:pt idx="10366">
                  <c:v>1036.8</c:v>
                </c:pt>
                <c:pt idx="10367">
                  <c:v>1036.9000000000001</c:v>
                </c:pt>
                <c:pt idx="10368">
                  <c:v>1037</c:v>
                </c:pt>
                <c:pt idx="10369">
                  <c:v>1037.0999999999999</c:v>
                </c:pt>
                <c:pt idx="10370">
                  <c:v>1037.2</c:v>
                </c:pt>
                <c:pt idx="10371">
                  <c:v>1037.3</c:v>
                </c:pt>
                <c:pt idx="10372">
                  <c:v>1037.4000000000001</c:v>
                </c:pt>
                <c:pt idx="10373">
                  <c:v>1037.5</c:v>
                </c:pt>
                <c:pt idx="10374">
                  <c:v>1037.5999999999999</c:v>
                </c:pt>
                <c:pt idx="10375">
                  <c:v>1037.7</c:v>
                </c:pt>
                <c:pt idx="10376">
                  <c:v>1037.8</c:v>
                </c:pt>
                <c:pt idx="10377">
                  <c:v>1037.9000000000001</c:v>
                </c:pt>
                <c:pt idx="10378">
                  <c:v>1038</c:v>
                </c:pt>
                <c:pt idx="10379">
                  <c:v>1038.0999999999999</c:v>
                </c:pt>
                <c:pt idx="10380">
                  <c:v>1038.2</c:v>
                </c:pt>
                <c:pt idx="10381">
                  <c:v>1038.3</c:v>
                </c:pt>
                <c:pt idx="10382">
                  <c:v>1038.4000000000001</c:v>
                </c:pt>
                <c:pt idx="10383">
                  <c:v>1038.5</c:v>
                </c:pt>
                <c:pt idx="10384">
                  <c:v>1038.5999999999999</c:v>
                </c:pt>
                <c:pt idx="10385">
                  <c:v>1038.7</c:v>
                </c:pt>
                <c:pt idx="10386">
                  <c:v>1038.8</c:v>
                </c:pt>
                <c:pt idx="10387">
                  <c:v>1038.9000000000001</c:v>
                </c:pt>
                <c:pt idx="10388">
                  <c:v>1039</c:v>
                </c:pt>
                <c:pt idx="10389">
                  <c:v>1039.0999999999999</c:v>
                </c:pt>
                <c:pt idx="10390">
                  <c:v>1039.2</c:v>
                </c:pt>
                <c:pt idx="10391">
                  <c:v>1039.3</c:v>
                </c:pt>
                <c:pt idx="10392">
                  <c:v>1039.4000000000001</c:v>
                </c:pt>
                <c:pt idx="10393">
                  <c:v>1039.5</c:v>
                </c:pt>
                <c:pt idx="10394">
                  <c:v>1039.5999999999999</c:v>
                </c:pt>
                <c:pt idx="10395">
                  <c:v>1039.7</c:v>
                </c:pt>
                <c:pt idx="10396">
                  <c:v>1039.8</c:v>
                </c:pt>
                <c:pt idx="10397">
                  <c:v>1039.9000000000001</c:v>
                </c:pt>
                <c:pt idx="10398">
                  <c:v>1040</c:v>
                </c:pt>
                <c:pt idx="10399">
                  <c:v>1040.0999999999999</c:v>
                </c:pt>
                <c:pt idx="10400">
                  <c:v>1040.2</c:v>
                </c:pt>
                <c:pt idx="10401">
                  <c:v>1040.3</c:v>
                </c:pt>
                <c:pt idx="10402">
                  <c:v>1040.4000000000001</c:v>
                </c:pt>
                <c:pt idx="10403">
                  <c:v>1040.5</c:v>
                </c:pt>
                <c:pt idx="10404">
                  <c:v>1040.5999999999999</c:v>
                </c:pt>
                <c:pt idx="10405">
                  <c:v>1040.7</c:v>
                </c:pt>
                <c:pt idx="10406">
                  <c:v>1040.8</c:v>
                </c:pt>
                <c:pt idx="10407">
                  <c:v>1040.9000000000001</c:v>
                </c:pt>
                <c:pt idx="10408">
                  <c:v>1041</c:v>
                </c:pt>
                <c:pt idx="10409">
                  <c:v>1041.0999999999999</c:v>
                </c:pt>
                <c:pt idx="10410">
                  <c:v>1041.2</c:v>
                </c:pt>
                <c:pt idx="10411">
                  <c:v>1041.3</c:v>
                </c:pt>
                <c:pt idx="10412">
                  <c:v>1041.4000000000001</c:v>
                </c:pt>
                <c:pt idx="10413">
                  <c:v>1041.5</c:v>
                </c:pt>
                <c:pt idx="10414">
                  <c:v>1041.5999999999999</c:v>
                </c:pt>
                <c:pt idx="10415">
                  <c:v>1041.7</c:v>
                </c:pt>
                <c:pt idx="10416">
                  <c:v>1041.8</c:v>
                </c:pt>
                <c:pt idx="10417">
                  <c:v>1041.9000000000001</c:v>
                </c:pt>
                <c:pt idx="10418">
                  <c:v>1042</c:v>
                </c:pt>
                <c:pt idx="10419">
                  <c:v>1042.0999999999999</c:v>
                </c:pt>
                <c:pt idx="10420">
                  <c:v>1042.2</c:v>
                </c:pt>
                <c:pt idx="10421">
                  <c:v>1042.3</c:v>
                </c:pt>
                <c:pt idx="10422">
                  <c:v>1042.4000000000001</c:v>
                </c:pt>
                <c:pt idx="10423">
                  <c:v>1042.5</c:v>
                </c:pt>
                <c:pt idx="10424">
                  <c:v>1042.5999999999999</c:v>
                </c:pt>
                <c:pt idx="10425">
                  <c:v>1042.7</c:v>
                </c:pt>
                <c:pt idx="10426">
                  <c:v>1042.8</c:v>
                </c:pt>
                <c:pt idx="10427">
                  <c:v>1042.9000000000001</c:v>
                </c:pt>
                <c:pt idx="10428">
                  <c:v>1043</c:v>
                </c:pt>
                <c:pt idx="10429">
                  <c:v>1043.0999999999999</c:v>
                </c:pt>
                <c:pt idx="10430">
                  <c:v>1043.2</c:v>
                </c:pt>
                <c:pt idx="10431">
                  <c:v>1043.3</c:v>
                </c:pt>
                <c:pt idx="10432">
                  <c:v>1043.4000000000001</c:v>
                </c:pt>
                <c:pt idx="10433">
                  <c:v>1043.5</c:v>
                </c:pt>
                <c:pt idx="10434">
                  <c:v>1043.5999999999999</c:v>
                </c:pt>
                <c:pt idx="10435">
                  <c:v>1043.7</c:v>
                </c:pt>
                <c:pt idx="10436">
                  <c:v>1043.8</c:v>
                </c:pt>
                <c:pt idx="10437">
                  <c:v>1043.9000000000001</c:v>
                </c:pt>
                <c:pt idx="10438">
                  <c:v>1044</c:v>
                </c:pt>
                <c:pt idx="10439">
                  <c:v>1044.0999999999999</c:v>
                </c:pt>
                <c:pt idx="10440">
                  <c:v>1044.2</c:v>
                </c:pt>
                <c:pt idx="10441">
                  <c:v>1044.3</c:v>
                </c:pt>
                <c:pt idx="10442">
                  <c:v>1044.4000000000001</c:v>
                </c:pt>
                <c:pt idx="10443">
                  <c:v>1044.5</c:v>
                </c:pt>
                <c:pt idx="10444">
                  <c:v>1044.5999999999999</c:v>
                </c:pt>
                <c:pt idx="10445">
                  <c:v>1044.7</c:v>
                </c:pt>
                <c:pt idx="10446">
                  <c:v>1044.8</c:v>
                </c:pt>
                <c:pt idx="10447">
                  <c:v>1044.9000000000001</c:v>
                </c:pt>
                <c:pt idx="10448">
                  <c:v>1045</c:v>
                </c:pt>
                <c:pt idx="10449">
                  <c:v>1045.0999999999999</c:v>
                </c:pt>
                <c:pt idx="10450">
                  <c:v>1045.2</c:v>
                </c:pt>
                <c:pt idx="10451">
                  <c:v>1045.3</c:v>
                </c:pt>
                <c:pt idx="10452">
                  <c:v>1045.4000000000001</c:v>
                </c:pt>
                <c:pt idx="10453">
                  <c:v>1045.5</c:v>
                </c:pt>
                <c:pt idx="10454">
                  <c:v>1045.5999999999999</c:v>
                </c:pt>
                <c:pt idx="10455">
                  <c:v>1045.7</c:v>
                </c:pt>
                <c:pt idx="10456">
                  <c:v>1045.8</c:v>
                </c:pt>
                <c:pt idx="10457">
                  <c:v>1045.9000000000001</c:v>
                </c:pt>
                <c:pt idx="10458">
                  <c:v>1046</c:v>
                </c:pt>
                <c:pt idx="10459">
                  <c:v>1046.0999999999999</c:v>
                </c:pt>
                <c:pt idx="10460">
                  <c:v>1046.2</c:v>
                </c:pt>
                <c:pt idx="10461">
                  <c:v>1046.3</c:v>
                </c:pt>
                <c:pt idx="10462">
                  <c:v>1046.4000000000001</c:v>
                </c:pt>
                <c:pt idx="10463">
                  <c:v>1046.5</c:v>
                </c:pt>
                <c:pt idx="10464">
                  <c:v>1046.5999999999999</c:v>
                </c:pt>
                <c:pt idx="10465">
                  <c:v>1046.7</c:v>
                </c:pt>
                <c:pt idx="10466">
                  <c:v>1046.8</c:v>
                </c:pt>
                <c:pt idx="10467">
                  <c:v>1046.9000000000001</c:v>
                </c:pt>
                <c:pt idx="10468">
                  <c:v>1047</c:v>
                </c:pt>
                <c:pt idx="10469">
                  <c:v>1047.0999999999999</c:v>
                </c:pt>
                <c:pt idx="10470">
                  <c:v>1047.2</c:v>
                </c:pt>
                <c:pt idx="10471">
                  <c:v>1047.3</c:v>
                </c:pt>
                <c:pt idx="10472">
                  <c:v>1047.4000000000001</c:v>
                </c:pt>
                <c:pt idx="10473">
                  <c:v>1047.5</c:v>
                </c:pt>
                <c:pt idx="10474">
                  <c:v>1047.5999999999999</c:v>
                </c:pt>
                <c:pt idx="10475">
                  <c:v>1047.7</c:v>
                </c:pt>
                <c:pt idx="10476">
                  <c:v>1047.8</c:v>
                </c:pt>
                <c:pt idx="10477">
                  <c:v>1047.9000000000001</c:v>
                </c:pt>
                <c:pt idx="10478">
                  <c:v>1048</c:v>
                </c:pt>
                <c:pt idx="10479">
                  <c:v>1048.0999999999999</c:v>
                </c:pt>
                <c:pt idx="10480">
                  <c:v>1048.2</c:v>
                </c:pt>
                <c:pt idx="10481">
                  <c:v>1048.3</c:v>
                </c:pt>
                <c:pt idx="10482">
                  <c:v>1048.4000000000001</c:v>
                </c:pt>
                <c:pt idx="10483">
                  <c:v>1048.5</c:v>
                </c:pt>
                <c:pt idx="10484">
                  <c:v>1048.5999999999999</c:v>
                </c:pt>
                <c:pt idx="10485">
                  <c:v>1048.7</c:v>
                </c:pt>
                <c:pt idx="10486">
                  <c:v>1048.8</c:v>
                </c:pt>
                <c:pt idx="10487">
                  <c:v>1048.9000000000001</c:v>
                </c:pt>
                <c:pt idx="10488">
                  <c:v>1049</c:v>
                </c:pt>
                <c:pt idx="10489">
                  <c:v>1049.0999999999999</c:v>
                </c:pt>
                <c:pt idx="10490">
                  <c:v>1049.2</c:v>
                </c:pt>
                <c:pt idx="10491">
                  <c:v>1049.3</c:v>
                </c:pt>
                <c:pt idx="10492">
                  <c:v>1049.4000000000001</c:v>
                </c:pt>
                <c:pt idx="10493">
                  <c:v>1049.5</c:v>
                </c:pt>
                <c:pt idx="10494">
                  <c:v>1049.5999999999999</c:v>
                </c:pt>
                <c:pt idx="10495">
                  <c:v>1049.7</c:v>
                </c:pt>
                <c:pt idx="10496">
                  <c:v>1049.8</c:v>
                </c:pt>
                <c:pt idx="10497">
                  <c:v>1049.9000000000001</c:v>
                </c:pt>
                <c:pt idx="10498">
                  <c:v>1050</c:v>
                </c:pt>
                <c:pt idx="10499">
                  <c:v>1050.0999999999999</c:v>
                </c:pt>
                <c:pt idx="10500">
                  <c:v>1050.2</c:v>
                </c:pt>
                <c:pt idx="10501">
                  <c:v>1050.3</c:v>
                </c:pt>
                <c:pt idx="10502">
                  <c:v>1050.4000000000001</c:v>
                </c:pt>
                <c:pt idx="10503">
                  <c:v>1050.5</c:v>
                </c:pt>
                <c:pt idx="10504">
                  <c:v>1050.5999999999999</c:v>
                </c:pt>
                <c:pt idx="10505">
                  <c:v>1050.7</c:v>
                </c:pt>
                <c:pt idx="10506">
                  <c:v>1050.8</c:v>
                </c:pt>
                <c:pt idx="10507">
                  <c:v>1050.9000000000001</c:v>
                </c:pt>
                <c:pt idx="10508">
                  <c:v>1051</c:v>
                </c:pt>
                <c:pt idx="10509">
                  <c:v>1051.0999999999999</c:v>
                </c:pt>
                <c:pt idx="10510">
                  <c:v>1051.2</c:v>
                </c:pt>
                <c:pt idx="10511">
                  <c:v>1051.3</c:v>
                </c:pt>
                <c:pt idx="10512">
                  <c:v>1051.4000000000001</c:v>
                </c:pt>
                <c:pt idx="10513">
                  <c:v>1051.5</c:v>
                </c:pt>
                <c:pt idx="10514">
                  <c:v>1051.5999999999999</c:v>
                </c:pt>
                <c:pt idx="10515">
                  <c:v>1051.7</c:v>
                </c:pt>
                <c:pt idx="10516">
                  <c:v>1051.8</c:v>
                </c:pt>
                <c:pt idx="10517">
                  <c:v>1051.9000000000001</c:v>
                </c:pt>
                <c:pt idx="10518">
                  <c:v>1052</c:v>
                </c:pt>
                <c:pt idx="10519">
                  <c:v>1052.0999999999999</c:v>
                </c:pt>
                <c:pt idx="10520">
                  <c:v>1052.2</c:v>
                </c:pt>
                <c:pt idx="10521">
                  <c:v>1052.3</c:v>
                </c:pt>
                <c:pt idx="10522">
                  <c:v>1052.4000000000001</c:v>
                </c:pt>
                <c:pt idx="10523">
                  <c:v>1052.5</c:v>
                </c:pt>
                <c:pt idx="10524">
                  <c:v>1052.5999999999999</c:v>
                </c:pt>
                <c:pt idx="10525">
                  <c:v>1052.7</c:v>
                </c:pt>
                <c:pt idx="10526">
                  <c:v>1052.8</c:v>
                </c:pt>
                <c:pt idx="10527">
                  <c:v>1052.9000000000001</c:v>
                </c:pt>
                <c:pt idx="10528">
                  <c:v>1053</c:v>
                </c:pt>
                <c:pt idx="10529">
                  <c:v>1053.0999999999999</c:v>
                </c:pt>
                <c:pt idx="10530">
                  <c:v>1053.2</c:v>
                </c:pt>
                <c:pt idx="10531">
                  <c:v>1053.3</c:v>
                </c:pt>
                <c:pt idx="10532">
                  <c:v>1053.4000000000001</c:v>
                </c:pt>
                <c:pt idx="10533">
                  <c:v>1053.5</c:v>
                </c:pt>
                <c:pt idx="10534">
                  <c:v>1053.5999999999999</c:v>
                </c:pt>
                <c:pt idx="10535">
                  <c:v>1053.7</c:v>
                </c:pt>
                <c:pt idx="10536">
                  <c:v>1053.8</c:v>
                </c:pt>
                <c:pt idx="10537">
                  <c:v>1053.9000000000001</c:v>
                </c:pt>
                <c:pt idx="10538">
                  <c:v>1054</c:v>
                </c:pt>
                <c:pt idx="10539">
                  <c:v>1054.0999999999999</c:v>
                </c:pt>
                <c:pt idx="10540">
                  <c:v>1054.2</c:v>
                </c:pt>
                <c:pt idx="10541">
                  <c:v>1054.3</c:v>
                </c:pt>
                <c:pt idx="10542">
                  <c:v>1054.4000000000001</c:v>
                </c:pt>
                <c:pt idx="10543">
                  <c:v>1054.5</c:v>
                </c:pt>
                <c:pt idx="10544">
                  <c:v>1054.5999999999999</c:v>
                </c:pt>
                <c:pt idx="10545">
                  <c:v>1054.7</c:v>
                </c:pt>
                <c:pt idx="10546">
                  <c:v>1054.8</c:v>
                </c:pt>
                <c:pt idx="10547">
                  <c:v>1054.9000000000001</c:v>
                </c:pt>
                <c:pt idx="10548">
                  <c:v>1055</c:v>
                </c:pt>
                <c:pt idx="10549">
                  <c:v>1055.0999999999999</c:v>
                </c:pt>
                <c:pt idx="10550">
                  <c:v>1055.2</c:v>
                </c:pt>
                <c:pt idx="10551">
                  <c:v>1055.3</c:v>
                </c:pt>
                <c:pt idx="10552">
                  <c:v>1055.4000000000001</c:v>
                </c:pt>
                <c:pt idx="10553">
                  <c:v>1055.5</c:v>
                </c:pt>
                <c:pt idx="10554">
                  <c:v>1055.5999999999999</c:v>
                </c:pt>
                <c:pt idx="10555">
                  <c:v>1055.7</c:v>
                </c:pt>
                <c:pt idx="10556">
                  <c:v>1055.8</c:v>
                </c:pt>
                <c:pt idx="10557">
                  <c:v>1055.9000000000001</c:v>
                </c:pt>
                <c:pt idx="10558">
                  <c:v>1056</c:v>
                </c:pt>
                <c:pt idx="10559">
                  <c:v>1056.0999999999999</c:v>
                </c:pt>
                <c:pt idx="10560">
                  <c:v>1056.2</c:v>
                </c:pt>
                <c:pt idx="10561">
                  <c:v>1056.3</c:v>
                </c:pt>
                <c:pt idx="10562">
                  <c:v>1056.4000000000001</c:v>
                </c:pt>
                <c:pt idx="10563">
                  <c:v>1056.5</c:v>
                </c:pt>
                <c:pt idx="10564">
                  <c:v>1056.5999999999999</c:v>
                </c:pt>
                <c:pt idx="10565">
                  <c:v>1056.7</c:v>
                </c:pt>
                <c:pt idx="10566">
                  <c:v>1056.8</c:v>
                </c:pt>
                <c:pt idx="10567">
                  <c:v>1056.9000000000001</c:v>
                </c:pt>
                <c:pt idx="10568">
                  <c:v>1057</c:v>
                </c:pt>
                <c:pt idx="10569">
                  <c:v>1057.0999999999999</c:v>
                </c:pt>
                <c:pt idx="10570">
                  <c:v>1057.2</c:v>
                </c:pt>
                <c:pt idx="10571">
                  <c:v>1057.3</c:v>
                </c:pt>
                <c:pt idx="10572">
                  <c:v>1057.4000000000001</c:v>
                </c:pt>
                <c:pt idx="10573">
                  <c:v>1057.5</c:v>
                </c:pt>
                <c:pt idx="10574">
                  <c:v>1057.5999999999999</c:v>
                </c:pt>
                <c:pt idx="10575">
                  <c:v>1057.7</c:v>
                </c:pt>
                <c:pt idx="10576">
                  <c:v>1057.8</c:v>
                </c:pt>
                <c:pt idx="10577">
                  <c:v>1057.9000000000001</c:v>
                </c:pt>
                <c:pt idx="10578">
                  <c:v>1058</c:v>
                </c:pt>
                <c:pt idx="10579">
                  <c:v>1058.0999999999999</c:v>
                </c:pt>
                <c:pt idx="10580">
                  <c:v>1058.2</c:v>
                </c:pt>
                <c:pt idx="10581">
                  <c:v>1058.3</c:v>
                </c:pt>
                <c:pt idx="10582">
                  <c:v>1058.4000000000001</c:v>
                </c:pt>
                <c:pt idx="10583">
                  <c:v>1058.5</c:v>
                </c:pt>
                <c:pt idx="10584">
                  <c:v>1058.5999999999999</c:v>
                </c:pt>
                <c:pt idx="10585">
                  <c:v>1058.7</c:v>
                </c:pt>
                <c:pt idx="10586">
                  <c:v>1058.8</c:v>
                </c:pt>
                <c:pt idx="10587">
                  <c:v>1058.9000000000001</c:v>
                </c:pt>
                <c:pt idx="10588">
                  <c:v>1059</c:v>
                </c:pt>
                <c:pt idx="10589">
                  <c:v>1059.0999999999999</c:v>
                </c:pt>
                <c:pt idx="10590">
                  <c:v>1059.2</c:v>
                </c:pt>
                <c:pt idx="10591">
                  <c:v>1059.3</c:v>
                </c:pt>
                <c:pt idx="10592">
                  <c:v>1059.4000000000001</c:v>
                </c:pt>
                <c:pt idx="10593">
                  <c:v>1059.5</c:v>
                </c:pt>
                <c:pt idx="10594">
                  <c:v>1059.5999999999999</c:v>
                </c:pt>
                <c:pt idx="10595">
                  <c:v>1059.7</c:v>
                </c:pt>
                <c:pt idx="10596">
                  <c:v>1059.8</c:v>
                </c:pt>
                <c:pt idx="10597">
                  <c:v>1059.9000000000001</c:v>
                </c:pt>
                <c:pt idx="10598">
                  <c:v>1060</c:v>
                </c:pt>
                <c:pt idx="10599">
                  <c:v>1060.0999999999999</c:v>
                </c:pt>
                <c:pt idx="10600">
                  <c:v>1060.2</c:v>
                </c:pt>
                <c:pt idx="10601">
                  <c:v>1060.3</c:v>
                </c:pt>
                <c:pt idx="10602">
                  <c:v>1060.4000000000001</c:v>
                </c:pt>
                <c:pt idx="10603">
                  <c:v>1060.5</c:v>
                </c:pt>
                <c:pt idx="10604">
                  <c:v>1060.5999999999999</c:v>
                </c:pt>
                <c:pt idx="10605">
                  <c:v>1060.7</c:v>
                </c:pt>
                <c:pt idx="10606">
                  <c:v>1060.8</c:v>
                </c:pt>
                <c:pt idx="10607">
                  <c:v>1060.9000000000001</c:v>
                </c:pt>
                <c:pt idx="10608">
                  <c:v>1061</c:v>
                </c:pt>
                <c:pt idx="10609">
                  <c:v>1061.0999999999999</c:v>
                </c:pt>
                <c:pt idx="10610">
                  <c:v>1061.2</c:v>
                </c:pt>
                <c:pt idx="10611">
                  <c:v>1061.3</c:v>
                </c:pt>
                <c:pt idx="10612">
                  <c:v>1061.4000000000001</c:v>
                </c:pt>
                <c:pt idx="10613">
                  <c:v>1061.5</c:v>
                </c:pt>
                <c:pt idx="10614">
                  <c:v>1061.5999999999999</c:v>
                </c:pt>
                <c:pt idx="10615">
                  <c:v>1061.7</c:v>
                </c:pt>
                <c:pt idx="10616">
                  <c:v>1061.8</c:v>
                </c:pt>
                <c:pt idx="10617">
                  <c:v>1061.9000000000001</c:v>
                </c:pt>
                <c:pt idx="10618">
                  <c:v>1062</c:v>
                </c:pt>
                <c:pt idx="10619">
                  <c:v>1062.0999999999999</c:v>
                </c:pt>
                <c:pt idx="10620">
                  <c:v>1062.2</c:v>
                </c:pt>
                <c:pt idx="10621">
                  <c:v>1062.3</c:v>
                </c:pt>
                <c:pt idx="10622">
                  <c:v>1062.4000000000001</c:v>
                </c:pt>
                <c:pt idx="10623">
                  <c:v>1062.5</c:v>
                </c:pt>
                <c:pt idx="10624">
                  <c:v>1062.5999999999999</c:v>
                </c:pt>
                <c:pt idx="10625">
                  <c:v>1062.7</c:v>
                </c:pt>
                <c:pt idx="10626">
                  <c:v>1062.8</c:v>
                </c:pt>
                <c:pt idx="10627">
                  <c:v>1062.9000000000001</c:v>
                </c:pt>
                <c:pt idx="10628">
                  <c:v>1063</c:v>
                </c:pt>
                <c:pt idx="10629">
                  <c:v>1063.0999999999999</c:v>
                </c:pt>
                <c:pt idx="10630">
                  <c:v>1063.2</c:v>
                </c:pt>
                <c:pt idx="10631">
                  <c:v>1063.3</c:v>
                </c:pt>
                <c:pt idx="10632">
                  <c:v>1063.4000000000001</c:v>
                </c:pt>
                <c:pt idx="10633">
                  <c:v>1063.5</c:v>
                </c:pt>
                <c:pt idx="10634">
                  <c:v>1063.5999999999999</c:v>
                </c:pt>
                <c:pt idx="10635">
                  <c:v>1063.7</c:v>
                </c:pt>
                <c:pt idx="10636">
                  <c:v>1063.8</c:v>
                </c:pt>
                <c:pt idx="10637">
                  <c:v>1063.9000000000001</c:v>
                </c:pt>
                <c:pt idx="10638">
                  <c:v>1064</c:v>
                </c:pt>
                <c:pt idx="10639">
                  <c:v>1064.0999999999999</c:v>
                </c:pt>
                <c:pt idx="10640">
                  <c:v>1064.2</c:v>
                </c:pt>
                <c:pt idx="10641">
                  <c:v>1064.3</c:v>
                </c:pt>
                <c:pt idx="10642">
                  <c:v>1064.4000000000001</c:v>
                </c:pt>
                <c:pt idx="10643">
                  <c:v>1064.5</c:v>
                </c:pt>
                <c:pt idx="10644">
                  <c:v>1064.5999999999999</c:v>
                </c:pt>
                <c:pt idx="10645">
                  <c:v>1064.7</c:v>
                </c:pt>
                <c:pt idx="10646">
                  <c:v>1064.8</c:v>
                </c:pt>
                <c:pt idx="10647">
                  <c:v>1064.9000000000001</c:v>
                </c:pt>
                <c:pt idx="10648">
                  <c:v>1065</c:v>
                </c:pt>
                <c:pt idx="10649">
                  <c:v>1065.0999999999999</c:v>
                </c:pt>
                <c:pt idx="10650">
                  <c:v>1065.2</c:v>
                </c:pt>
                <c:pt idx="10651">
                  <c:v>1065.3</c:v>
                </c:pt>
                <c:pt idx="10652">
                  <c:v>1065.4000000000001</c:v>
                </c:pt>
                <c:pt idx="10653">
                  <c:v>1065.5</c:v>
                </c:pt>
                <c:pt idx="10654">
                  <c:v>1065.5999999999999</c:v>
                </c:pt>
                <c:pt idx="10655">
                  <c:v>1065.7</c:v>
                </c:pt>
                <c:pt idx="10656">
                  <c:v>1065.8</c:v>
                </c:pt>
                <c:pt idx="10657">
                  <c:v>1065.9000000000001</c:v>
                </c:pt>
                <c:pt idx="10658">
                  <c:v>1066</c:v>
                </c:pt>
                <c:pt idx="10659">
                  <c:v>1066.0999999999999</c:v>
                </c:pt>
                <c:pt idx="10660">
                  <c:v>1066.2</c:v>
                </c:pt>
                <c:pt idx="10661">
                  <c:v>1066.3</c:v>
                </c:pt>
                <c:pt idx="10662">
                  <c:v>1066.4000000000001</c:v>
                </c:pt>
                <c:pt idx="10663">
                  <c:v>1066.5</c:v>
                </c:pt>
                <c:pt idx="10664">
                  <c:v>1066.5999999999999</c:v>
                </c:pt>
                <c:pt idx="10665">
                  <c:v>1066.7</c:v>
                </c:pt>
                <c:pt idx="10666">
                  <c:v>1066.8</c:v>
                </c:pt>
                <c:pt idx="10667">
                  <c:v>1066.9000000000001</c:v>
                </c:pt>
                <c:pt idx="10668">
                  <c:v>1067</c:v>
                </c:pt>
                <c:pt idx="10669">
                  <c:v>1067.0999999999999</c:v>
                </c:pt>
                <c:pt idx="10670">
                  <c:v>1067.2</c:v>
                </c:pt>
                <c:pt idx="10671">
                  <c:v>1067.3</c:v>
                </c:pt>
                <c:pt idx="10672">
                  <c:v>1067.4000000000001</c:v>
                </c:pt>
                <c:pt idx="10673">
                  <c:v>1067.5</c:v>
                </c:pt>
                <c:pt idx="10674">
                  <c:v>1067.5999999999999</c:v>
                </c:pt>
                <c:pt idx="10675">
                  <c:v>1067.7</c:v>
                </c:pt>
                <c:pt idx="10676">
                  <c:v>1067.8</c:v>
                </c:pt>
                <c:pt idx="10677">
                  <c:v>1067.9000000000001</c:v>
                </c:pt>
                <c:pt idx="10678">
                  <c:v>1068</c:v>
                </c:pt>
                <c:pt idx="10679">
                  <c:v>1068.0999999999999</c:v>
                </c:pt>
                <c:pt idx="10680">
                  <c:v>1068.2</c:v>
                </c:pt>
                <c:pt idx="10681">
                  <c:v>1068.3</c:v>
                </c:pt>
                <c:pt idx="10682">
                  <c:v>1068.4000000000001</c:v>
                </c:pt>
                <c:pt idx="10683">
                  <c:v>1068.5</c:v>
                </c:pt>
                <c:pt idx="10684">
                  <c:v>1068.5999999999999</c:v>
                </c:pt>
                <c:pt idx="10685">
                  <c:v>1068.7</c:v>
                </c:pt>
                <c:pt idx="10686">
                  <c:v>1068.8</c:v>
                </c:pt>
                <c:pt idx="10687">
                  <c:v>1068.9000000000001</c:v>
                </c:pt>
                <c:pt idx="10688">
                  <c:v>1069</c:v>
                </c:pt>
                <c:pt idx="10689">
                  <c:v>1069.0999999999999</c:v>
                </c:pt>
                <c:pt idx="10690">
                  <c:v>1069.2</c:v>
                </c:pt>
                <c:pt idx="10691">
                  <c:v>1069.3</c:v>
                </c:pt>
                <c:pt idx="10692">
                  <c:v>1069.4000000000001</c:v>
                </c:pt>
                <c:pt idx="10693">
                  <c:v>1069.5</c:v>
                </c:pt>
                <c:pt idx="10694">
                  <c:v>1069.5999999999999</c:v>
                </c:pt>
                <c:pt idx="10695">
                  <c:v>1069.7</c:v>
                </c:pt>
                <c:pt idx="10696">
                  <c:v>1069.8</c:v>
                </c:pt>
                <c:pt idx="10697">
                  <c:v>1069.9000000000001</c:v>
                </c:pt>
                <c:pt idx="10698">
                  <c:v>1070</c:v>
                </c:pt>
                <c:pt idx="10699">
                  <c:v>1070.0999999999999</c:v>
                </c:pt>
                <c:pt idx="10700">
                  <c:v>1070.2</c:v>
                </c:pt>
                <c:pt idx="10701">
                  <c:v>1070.3</c:v>
                </c:pt>
                <c:pt idx="10702">
                  <c:v>1070.4000000000001</c:v>
                </c:pt>
                <c:pt idx="10703">
                  <c:v>1070.5</c:v>
                </c:pt>
                <c:pt idx="10704">
                  <c:v>1070.5999999999999</c:v>
                </c:pt>
                <c:pt idx="10705">
                  <c:v>1070.7</c:v>
                </c:pt>
                <c:pt idx="10706">
                  <c:v>1070.8</c:v>
                </c:pt>
                <c:pt idx="10707">
                  <c:v>1070.9000000000001</c:v>
                </c:pt>
                <c:pt idx="10708">
                  <c:v>1071</c:v>
                </c:pt>
                <c:pt idx="10709">
                  <c:v>1071.0999999999999</c:v>
                </c:pt>
                <c:pt idx="10710">
                  <c:v>1071.2</c:v>
                </c:pt>
                <c:pt idx="10711">
                  <c:v>1071.3</c:v>
                </c:pt>
                <c:pt idx="10712">
                  <c:v>1071.4000000000001</c:v>
                </c:pt>
                <c:pt idx="10713">
                  <c:v>1071.5</c:v>
                </c:pt>
                <c:pt idx="10714">
                  <c:v>1071.5999999999999</c:v>
                </c:pt>
                <c:pt idx="10715">
                  <c:v>1071.7</c:v>
                </c:pt>
                <c:pt idx="10716">
                  <c:v>1071.8</c:v>
                </c:pt>
                <c:pt idx="10717">
                  <c:v>1071.9000000000001</c:v>
                </c:pt>
                <c:pt idx="10718">
                  <c:v>1072</c:v>
                </c:pt>
                <c:pt idx="10719">
                  <c:v>1072.0999999999999</c:v>
                </c:pt>
                <c:pt idx="10720">
                  <c:v>1072.2</c:v>
                </c:pt>
                <c:pt idx="10721">
                  <c:v>1072.3</c:v>
                </c:pt>
                <c:pt idx="10722">
                  <c:v>1072.4000000000001</c:v>
                </c:pt>
                <c:pt idx="10723">
                  <c:v>1072.5</c:v>
                </c:pt>
                <c:pt idx="10724">
                  <c:v>1072.5999999999999</c:v>
                </c:pt>
                <c:pt idx="10725">
                  <c:v>1072.7</c:v>
                </c:pt>
                <c:pt idx="10726">
                  <c:v>1072.8</c:v>
                </c:pt>
                <c:pt idx="10727">
                  <c:v>1072.9000000000001</c:v>
                </c:pt>
                <c:pt idx="10728">
                  <c:v>1073</c:v>
                </c:pt>
                <c:pt idx="10729">
                  <c:v>1073.0999999999999</c:v>
                </c:pt>
                <c:pt idx="10730">
                  <c:v>1073.2</c:v>
                </c:pt>
                <c:pt idx="10731">
                  <c:v>1073.3</c:v>
                </c:pt>
                <c:pt idx="10732">
                  <c:v>1073.4000000000001</c:v>
                </c:pt>
                <c:pt idx="10733">
                  <c:v>1073.5</c:v>
                </c:pt>
                <c:pt idx="10734">
                  <c:v>1073.5999999999999</c:v>
                </c:pt>
                <c:pt idx="10735">
                  <c:v>1073.7</c:v>
                </c:pt>
                <c:pt idx="10736">
                  <c:v>1073.8</c:v>
                </c:pt>
                <c:pt idx="10737">
                  <c:v>1073.9000000000001</c:v>
                </c:pt>
                <c:pt idx="10738">
                  <c:v>1074</c:v>
                </c:pt>
                <c:pt idx="10739">
                  <c:v>1074.0999999999999</c:v>
                </c:pt>
                <c:pt idx="10740">
                  <c:v>1074.2</c:v>
                </c:pt>
                <c:pt idx="10741">
                  <c:v>1074.3</c:v>
                </c:pt>
                <c:pt idx="10742">
                  <c:v>1074.4000000000001</c:v>
                </c:pt>
                <c:pt idx="10743">
                  <c:v>1074.5</c:v>
                </c:pt>
                <c:pt idx="10744">
                  <c:v>1074.5999999999999</c:v>
                </c:pt>
                <c:pt idx="10745">
                  <c:v>1074.7</c:v>
                </c:pt>
                <c:pt idx="10746">
                  <c:v>1074.8</c:v>
                </c:pt>
                <c:pt idx="10747">
                  <c:v>1074.9000000000001</c:v>
                </c:pt>
                <c:pt idx="10748">
                  <c:v>1075</c:v>
                </c:pt>
                <c:pt idx="10749">
                  <c:v>1075.0999999999999</c:v>
                </c:pt>
                <c:pt idx="10750">
                  <c:v>1075.2</c:v>
                </c:pt>
                <c:pt idx="10751">
                  <c:v>1075.3</c:v>
                </c:pt>
                <c:pt idx="10752">
                  <c:v>1075.4000000000001</c:v>
                </c:pt>
                <c:pt idx="10753">
                  <c:v>1075.5</c:v>
                </c:pt>
                <c:pt idx="10754">
                  <c:v>1075.5999999999999</c:v>
                </c:pt>
                <c:pt idx="10755">
                  <c:v>1075.7</c:v>
                </c:pt>
                <c:pt idx="10756">
                  <c:v>1075.8</c:v>
                </c:pt>
                <c:pt idx="10757">
                  <c:v>1075.9000000000001</c:v>
                </c:pt>
                <c:pt idx="10758">
                  <c:v>1076</c:v>
                </c:pt>
                <c:pt idx="10759">
                  <c:v>1076.0999999999999</c:v>
                </c:pt>
                <c:pt idx="10760">
                  <c:v>1076.2</c:v>
                </c:pt>
                <c:pt idx="10761">
                  <c:v>1076.3</c:v>
                </c:pt>
                <c:pt idx="10762">
                  <c:v>1076.4000000000001</c:v>
                </c:pt>
                <c:pt idx="10763">
                  <c:v>1076.5</c:v>
                </c:pt>
                <c:pt idx="10764">
                  <c:v>1076.5999999999999</c:v>
                </c:pt>
                <c:pt idx="10765">
                  <c:v>1076.7</c:v>
                </c:pt>
                <c:pt idx="10766">
                  <c:v>1076.8</c:v>
                </c:pt>
                <c:pt idx="10767">
                  <c:v>1076.9000000000001</c:v>
                </c:pt>
                <c:pt idx="10768">
                  <c:v>1077</c:v>
                </c:pt>
                <c:pt idx="10769">
                  <c:v>1077.0999999999999</c:v>
                </c:pt>
                <c:pt idx="10770">
                  <c:v>1077.2</c:v>
                </c:pt>
                <c:pt idx="10771">
                  <c:v>1077.3</c:v>
                </c:pt>
                <c:pt idx="10772">
                  <c:v>1077.4000000000001</c:v>
                </c:pt>
                <c:pt idx="10773">
                  <c:v>1077.5</c:v>
                </c:pt>
                <c:pt idx="10774">
                  <c:v>1077.5999999999999</c:v>
                </c:pt>
                <c:pt idx="10775">
                  <c:v>1077.7</c:v>
                </c:pt>
                <c:pt idx="10776">
                  <c:v>1077.8</c:v>
                </c:pt>
                <c:pt idx="10777">
                  <c:v>1077.9000000000001</c:v>
                </c:pt>
                <c:pt idx="10778">
                  <c:v>1078</c:v>
                </c:pt>
                <c:pt idx="10779">
                  <c:v>1078.0999999999999</c:v>
                </c:pt>
                <c:pt idx="10780">
                  <c:v>1078.2</c:v>
                </c:pt>
                <c:pt idx="10781">
                  <c:v>1078.3</c:v>
                </c:pt>
                <c:pt idx="10782">
                  <c:v>1078.4000000000001</c:v>
                </c:pt>
                <c:pt idx="10783">
                  <c:v>1078.5</c:v>
                </c:pt>
                <c:pt idx="10784">
                  <c:v>1078.5999999999999</c:v>
                </c:pt>
                <c:pt idx="10785">
                  <c:v>1078.7</c:v>
                </c:pt>
                <c:pt idx="10786">
                  <c:v>1078.8</c:v>
                </c:pt>
                <c:pt idx="10787">
                  <c:v>1078.9000000000001</c:v>
                </c:pt>
                <c:pt idx="10788">
                  <c:v>1079</c:v>
                </c:pt>
                <c:pt idx="10789">
                  <c:v>1079.0999999999999</c:v>
                </c:pt>
                <c:pt idx="10790">
                  <c:v>1079.2</c:v>
                </c:pt>
                <c:pt idx="10791">
                  <c:v>1079.3</c:v>
                </c:pt>
                <c:pt idx="10792">
                  <c:v>1079.4000000000001</c:v>
                </c:pt>
                <c:pt idx="10793">
                  <c:v>1079.5</c:v>
                </c:pt>
                <c:pt idx="10794">
                  <c:v>1079.5999999999999</c:v>
                </c:pt>
                <c:pt idx="10795">
                  <c:v>1079.7</c:v>
                </c:pt>
                <c:pt idx="10796">
                  <c:v>1079.8</c:v>
                </c:pt>
                <c:pt idx="10797">
                  <c:v>1079.9000000000001</c:v>
                </c:pt>
                <c:pt idx="10798">
                  <c:v>1080</c:v>
                </c:pt>
                <c:pt idx="10799">
                  <c:v>1080.0999999999999</c:v>
                </c:pt>
                <c:pt idx="10800">
                  <c:v>1080.2</c:v>
                </c:pt>
                <c:pt idx="10801">
                  <c:v>1080.3</c:v>
                </c:pt>
                <c:pt idx="10802">
                  <c:v>1080.4000000000001</c:v>
                </c:pt>
                <c:pt idx="10803">
                  <c:v>1080.5</c:v>
                </c:pt>
                <c:pt idx="10804">
                  <c:v>1080.5999999999999</c:v>
                </c:pt>
                <c:pt idx="10805">
                  <c:v>1080.7</c:v>
                </c:pt>
                <c:pt idx="10806">
                  <c:v>1080.8</c:v>
                </c:pt>
                <c:pt idx="10807">
                  <c:v>1080.9000000000001</c:v>
                </c:pt>
                <c:pt idx="10808">
                  <c:v>1081</c:v>
                </c:pt>
                <c:pt idx="10809">
                  <c:v>1081.0999999999999</c:v>
                </c:pt>
                <c:pt idx="10810">
                  <c:v>1081.2</c:v>
                </c:pt>
                <c:pt idx="10811">
                  <c:v>1081.3</c:v>
                </c:pt>
                <c:pt idx="10812">
                  <c:v>1081.4000000000001</c:v>
                </c:pt>
                <c:pt idx="10813">
                  <c:v>1081.5</c:v>
                </c:pt>
                <c:pt idx="10814">
                  <c:v>1081.5999999999999</c:v>
                </c:pt>
                <c:pt idx="10815">
                  <c:v>1081.7</c:v>
                </c:pt>
                <c:pt idx="10816">
                  <c:v>1081.8</c:v>
                </c:pt>
                <c:pt idx="10817">
                  <c:v>1081.9000000000001</c:v>
                </c:pt>
                <c:pt idx="10818">
                  <c:v>1082</c:v>
                </c:pt>
                <c:pt idx="10819">
                  <c:v>1082.0999999999999</c:v>
                </c:pt>
                <c:pt idx="10820">
                  <c:v>1082.2</c:v>
                </c:pt>
                <c:pt idx="10821">
                  <c:v>1082.3</c:v>
                </c:pt>
                <c:pt idx="10822">
                  <c:v>1082.4000000000001</c:v>
                </c:pt>
                <c:pt idx="10823">
                  <c:v>1082.5</c:v>
                </c:pt>
                <c:pt idx="10824">
                  <c:v>1082.5999999999999</c:v>
                </c:pt>
                <c:pt idx="10825">
                  <c:v>1082.7</c:v>
                </c:pt>
                <c:pt idx="10826">
                  <c:v>1082.8</c:v>
                </c:pt>
                <c:pt idx="10827">
                  <c:v>1082.9000000000001</c:v>
                </c:pt>
                <c:pt idx="10828">
                  <c:v>1083</c:v>
                </c:pt>
                <c:pt idx="10829">
                  <c:v>1083.0999999999999</c:v>
                </c:pt>
                <c:pt idx="10830">
                  <c:v>1083.2</c:v>
                </c:pt>
                <c:pt idx="10831">
                  <c:v>1083.3</c:v>
                </c:pt>
                <c:pt idx="10832">
                  <c:v>1083.4000000000001</c:v>
                </c:pt>
                <c:pt idx="10833">
                  <c:v>1083.5</c:v>
                </c:pt>
                <c:pt idx="10834">
                  <c:v>1083.5999999999999</c:v>
                </c:pt>
                <c:pt idx="10835">
                  <c:v>1083.7</c:v>
                </c:pt>
                <c:pt idx="10836">
                  <c:v>1083.8</c:v>
                </c:pt>
                <c:pt idx="10837">
                  <c:v>1083.9000000000001</c:v>
                </c:pt>
                <c:pt idx="10838">
                  <c:v>1084</c:v>
                </c:pt>
                <c:pt idx="10839">
                  <c:v>1084.0999999999999</c:v>
                </c:pt>
                <c:pt idx="10840">
                  <c:v>1084.2</c:v>
                </c:pt>
                <c:pt idx="10841">
                  <c:v>1084.3</c:v>
                </c:pt>
                <c:pt idx="10842">
                  <c:v>1084.4000000000001</c:v>
                </c:pt>
                <c:pt idx="10843">
                  <c:v>1084.5</c:v>
                </c:pt>
                <c:pt idx="10844">
                  <c:v>1084.5999999999999</c:v>
                </c:pt>
                <c:pt idx="10845">
                  <c:v>1084.7</c:v>
                </c:pt>
                <c:pt idx="10846">
                  <c:v>1084.8</c:v>
                </c:pt>
                <c:pt idx="10847">
                  <c:v>1084.9000000000001</c:v>
                </c:pt>
                <c:pt idx="10848">
                  <c:v>1085</c:v>
                </c:pt>
                <c:pt idx="10849">
                  <c:v>1085.0999999999999</c:v>
                </c:pt>
                <c:pt idx="10850">
                  <c:v>1085.2</c:v>
                </c:pt>
                <c:pt idx="10851">
                  <c:v>1085.3</c:v>
                </c:pt>
                <c:pt idx="10852">
                  <c:v>1085.4000000000001</c:v>
                </c:pt>
                <c:pt idx="10853">
                  <c:v>1085.5</c:v>
                </c:pt>
                <c:pt idx="10854">
                  <c:v>1085.5999999999999</c:v>
                </c:pt>
                <c:pt idx="10855">
                  <c:v>1085.7</c:v>
                </c:pt>
                <c:pt idx="10856">
                  <c:v>1085.8</c:v>
                </c:pt>
                <c:pt idx="10857">
                  <c:v>1085.9000000000001</c:v>
                </c:pt>
                <c:pt idx="10858">
                  <c:v>1086</c:v>
                </c:pt>
                <c:pt idx="10859">
                  <c:v>1086.0999999999999</c:v>
                </c:pt>
                <c:pt idx="10860">
                  <c:v>1086.2</c:v>
                </c:pt>
                <c:pt idx="10861">
                  <c:v>1086.3</c:v>
                </c:pt>
                <c:pt idx="10862">
                  <c:v>1086.4000000000001</c:v>
                </c:pt>
                <c:pt idx="10863">
                  <c:v>1086.5</c:v>
                </c:pt>
                <c:pt idx="10864">
                  <c:v>1086.5999999999999</c:v>
                </c:pt>
                <c:pt idx="10865">
                  <c:v>1086.7</c:v>
                </c:pt>
                <c:pt idx="10866">
                  <c:v>1086.8</c:v>
                </c:pt>
                <c:pt idx="10867">
                  <c:v>1086.9000000000001</c:v>
                </c:pt>
                <c:pt idx="10868">
                  <c:v>1087</c:v>
                </c:pt>
                <c:pt idx="10869">
                  <c:v>1087.0999999999999</c:v>
                </c:pt>
                <c:pt idx="10870">
                  <c:v>1087.2</c:v>
                </c:pt>
                <c:pt idx="10871">
                  <c:v>1087.3</c:v>
                </c:pt>
                <c:pt idx="10872">
                  <c:v>1087.4000000000001</c:v>
                </c:pt>
                <c:pt idx="10873">
                  <c:v>1087.5</c:v>
                </c:pt>
                <c:pt idx="10874">
                  <c:v>1087.5999999999999</c:v>
                </c:pt>
                <c:pt idx="10875">
                  <c:v>1087.7</c:v>
                </c:pt>
                <c:pt idx="10876">
                  <c:v>1087.8</c:v>
                </c:pt>
                <c:pt idx="10877">
                  <c:v>1087.9000000000001</c:v>
                </c:pt>
                <c:pt idx="10878">
                  <c:v>1088</c:v>
                </c:pt>
                <c:pt idx="10879">
                  <c:v>1088.0999999999999</c:v>
                </c:pt>
                <c:pt idx="10880">
                  <c:v>1088.2</c:v>
                </c:pt>
                <c:pt idx="10881">
                  <c:v>1088.3</c:v>
                </c:pt>
                <c:pt idx="10882">
                  <c:v>1088.4000000000001</c:v>
                </c:pt>
                <c:pt idx="10883">
                  <c:v>1088.5</c:v>
                </c:pt>
                <c:pt idx="10884">
                  <c:v>1088.5999999999999</c:v>
                </c:pt>
                <c:pt idx="10885">
                  <c:v>1088.7</c:v>
                </c:pt>
                <c:pt idx="10886">
                  <c:v>1088.8</c:v>
                </c:pt>
                <c:pt idx="10887">
                  <c:v>1088.9000000000001</c:v>
                </c:pt>
                <c:pt idx="10888">
                  <c:v>1089</c:v>
                </c:pt>
                <c:pt idx="10889">
                  <c:v>1089.0999999999999</c:v>
                </c:pt>
                <c:pt idx="10890">
                  <c:v>1089.2</c:v>
                </c:pt>
                <c:pt idx="10891">
                  <c:v>1089.3</c:v>
                </c:pt>
                <c:pt idx="10892">
                  <c:v>1089.4000000000001</c:v>
                </c:pt>
                <c:pt idx="10893">
                  <c:v>1089.5</c:v>
                </c:pt>
                <c:pt idx="10894">
                  <c:v>1089.5999999999999</c:v>
                </c:pt>
                <c:pt idx="10895">
                  <c:v>1089.7</c:v>
                </c:pt>
                <c:pt idx="10896">
                  <c:v>1089.8</c:v>
                </c:pt>
                <c:pt idx="10897">
                  <c:v>1089.9000000000001</c:v>
                </c:pt>
                <c:pt idx="10898">
                  <c:v>1090</c:v>
                </c:pt>
                <c:pt idx="10899">
                  <c:v>1090.0999999999999</c:v>
                </c:pt>
                <c:pt idx="10900">
                  <c:v>1090.2</c:v>
                </c:pt>
                <c:pt idx="10901">
                  <c:v>1090.3</c:v>
                </c:pt>
                <c:pt idx="10902">
                  <c:v>1090.4000000000001</c:v>
                </c:pt>
                <c:pt idx="10903">
                  <c:v>1090.5</c:v>
                </c:pt>
                <c:pt idx="10904">
                  <c:v>1090.5999999999999</c:v>
                </c:pt>
                <c:pt idx="10905">
                  <c:v>1090.7</c:v>
                </c:pt>
                <c:pt idx="10906">
                  <c:v>1090.8</c:v>
                </c:pt>
                <c:pt idx="10907">
                  <c:v>1090.9000000000001</c:v>
                </c:pt>
                <c:pt idx="10908">
                  <c:v>1091</c:v>
                </c:pt>
                <c:pt idx="10909">
                  <c:v>1091.0999999999999</c:v>
                </c:pt>
                <c:pt idx="10910">
                  <c:v>1091.2</c:v>
                </c:pt>
                <c:pt idx="10911">
                  <c:v>1091.3</c:v>
                </c:pt>
                <c:pt idx="10912">
                  <c:v>1091.4000000000001</c:v>
                </c:pt>
                <c:pt idx="10913">
                  <c:v>1091.5</c:v>
                </c:pt>
                <c:pt idx="10914">
                  <c:v>1091.5999999999999</c:v>
                </c:pt>
                <c:pt idx="10915">
                  <c:v>1091.7</c:v>
                </c:pt>
                <c:pt idx="10916">
                  <c:v>1091.8</c:v>
                </c:pt>
                <c:pt idx="10917">
                  <c:v>1091.9000000000001</c:v>
                </c:pt>
                <c:pt idx="10918">
                  <c:v>1092</c:v>
                </c:pt>
                <c:pt idx="10919">
                  <c:v>1092.0999999999999</c:v>
                </c:pt>
                <c:pt idx="10920">
                  <c:v>1092.2</c:v>
                </c:pt>
                <c:pt idx="10921">
                  <c:v>1092.3</c:v>
                </c:pt>
                <c:pt idx="10922">
                  <c:v>1092.4000000000001</c:v>
                </c:pt>
                <c:pt idx="10923">
                  <c:v>1092.5</c:v>
                </c:pt>
                <c:pt idx="10924">
                  <c:v>1092.5999999999999</c:v>
                </c:pt>
                <c:pt idx="10925">
                  <c:v>1092.7</c:v>
                </c:pt>
                <c:pt idx="10926">
                  <c:v>1092.8</c:v>
                </c:pt>
                <c:pt idx="10927">
                  <c:v>1092.9000000000001</c:v>
                </c:pt>
                <c:pt idx="10928">
                  <c:v>1093</c:v>
                </c:pt>
                <c:pt idx="10929">
                  <c:v>1093.0999999999999</c:v>
                </c:pt>
                <c:pt idx="10930">
                  <c:v>1093.2</c:v>
                </c:pt>
                <c:pt idx="10931">
                  <c:v>1093.3</c:v>
                </c:pt>
                <c:pt idx="10932">
                  <c:v>1093.4000000000001</c:v>
                </c:pt>
                <c:pt idx="10933">
                  <c:v>1093.5</c:v>
                </c:pt>
                <c:pt idx="10934">
                  <c:v>1093.5999999999999</c:v>
                </c:pt>
                <c:pt idx="10935">
                  <c:v>1093.7</c:v>
                </c:pt>
                <c:pt idx="10936">
                  <c:v>1093.8</c:v>
                </c:pt>
                <c:pt idx="10937">
                  <c:v>1093.9000000000001</c:v>
                </c:pt>
                <c:pt idx="10938">
                  <c:v>1094</c:v>
                </c:pt>
                <c:pt idx="10939">
                  <c:v>1094.0999999999999</c:v>
                </c:pt>
                <c:pt idx="10940">
                  <c:v>1094.2</c:v>
                </c:pt>
                <c:pt idx="10941">
                  <c:v>1094.3</c:v>
                </c:pt>
                <c:pt idx="10942">
                  <c:v>1094.4000000000001</c:v>
                </c:pt>
                <c:pt idx="10943">
                  <c:v>1094.5</c:v>
                </c:pt>
                <c:pt idx="10944">
                  <c:v>1094.5999999999999</c:v>
                </c:pt>
                <c:pt idx="10945">
                  <c:v>1094.7</c:v>
                </c:pt>
                <c:pt idx="10946">
                  <c:v>1094.8</c:v>
                </c:pt>
                <c:pt idx="10947">
                  <c:v>1094.9000000000001</c:v>
                </c:pt>
                <c:pt idx="10948">
                  <c:v>1095</c:v>
                </c:pt>
                <c:pt idx="10949">
                  <c:v>1095.0999999999999</c:v>
                </c:pt>
                <c:pt idx="10950">
                  <c:v>1095.2</c:v>
                </c:pt>
                <c:pt idx="10951">
                  <c:v>1095.3</c:v>
                </c:pt>
                <c:pt idx="10952">
                  <c:v>1095.4000000000001</c:v>
                </c:pt>
                <c:pt idx="10953">
                  <c:v>1095.5</c:v>
                </c:pt>
                <c:pt idx="10954">
                  <c:v>1095.5999999999999</c:v>
                </c:pt>
                <c:pt idx="10955">
                  <c:v>1095.7</c:v>
                </c:pt>
                <c:pt idx="10956">
                  <c:v>1095.8</c:v>
                </c:pt>
                <c:pt idx="10957">
                  <c:v>1095.9000000000001</c:v>
                </c:pt>
                <c:pt idx="10958">
                  <c:v>1096</c:v>
                </c:pt>
                <c:pt idx="10959">
                  <c:v>1096.0999999999999</c:v>
                </c:pt>
                <c:pt idx="10960">
                  <c:v>1096.2</c:v>
                </c:pt>
                <c:pt idx="10961">
                  <c:v>1096.3</c:v>
                </c:pt>
                <c:pt idx="10962">
                  <c:v>1096.4000000000001</c:v>
                </c:pt>
                <c:pt idx="10963">
                  <c:v>1096.5</c:v>
                </c:pt>
                <c:pt idx="10964">
                  <c:v>1096.5999999999999</c:v>
                </c:pt>
                <c:pt idx="10965">
                  <c:v>1096.7</c:v>
                </c:pt>
                <c:pt idx="10966">
                  <c:v>1096.8</c:v>
                </c:pt>
                <c:pt idx="10967">
                  <c:v>1096.9000000000001</c:v>
                </c:pt>
                <c:pt idx="10968">
                  <c:v>1097</c:v>
                </c:pt>
                <c:pt idx="10969">
                  <c:v>1097.0999999999999</c:v>
                </c:pt>
                <c:pt idx="10970">
                  <c:v>1097.2</c:v>
                </c:pt>
                <c:pt idx="10971">
                  <c:v>1097.3</c:v>
                </c:pt>
                <c:pt idx="10972">
                  <c:v>1097.4000000000001</c:v>
                </c:pt>
                <c:pt idx="10973">
                  <c:v>1097.5</c:v>
                </c:pt>
                <c:pt idx="10974">
                  <c:v>1097.5999999999999</c:v>
                </c:pt>
                <c:pt idx="10975">
                  <c:v>1097.7</c:v>
                </c:pt>
                <c:pt idx="10976">
                  <c:v>1097.8</c:v>
                </c:pt>
                <c:pt idx="10977">
                  <c:v>1097.9000000000001</c:v>
                </c:pt>
                <c:pt idx="10978">
                  <c:v>1098</c:v>
                </c:pt>
                <c:pt idx="10979">
                  <c:v>1098.0999999999999</c:v>
                </c:pt>
                <c:pt idx="10980">
                  <c:v>1098.2</c:v>
                </c:pt>
                <c:pt idx="10981">
                  <c:v>1098.3</c:v>
                </c:pt>
                <c:pt idx="10982">
                  <c:v>1098.4000000000001</c:v>
                </c:pt>
                <c:pt idx="10983">
                  <c:v>1098.5</c:v>
                </c:pt>
                <c:pt idx="10984">
                  <c:v>1098.5999999999999</c:v>
                </c:pt>
                <c:pt idx="10985">
                  <c:v>1098.7</c:v>
                </c:pt>
                <c:pt idx="10986">
                  <c:v>1098.8</c:v>
                </c:pt>
                <c:pt idx="10987">
                  <c:v>1098.9000000000001</c:v>
                </c:pt>
                <c:pt idx="10988">
                  <c:v>1099</c:v>
                </c:pt>
                <c:pt idx="10989">
                  <c:v>1099.0999999999999</c:v>
                </c:pt>
                <c:pt idx="10990">
                  <c:v>1099.2</c:v>
                </c:pt>
                <c:pt idx="10991">
                  <c:v>1099.3</c:v>
                </c:pt>
                <c:pt idx="10992">
                  <c:v>1099.4000000000001</c:v>
                </c:pt>
                <c:pt idx="10993">
                  <c:v>1099.5</c:v>
                </c:pt>
                <c:pt idx="10994">
                  <c:v>1099.5999999999999</c:v>
                </c:pt>
                <c:pt idx="10995">
                  <c:v>1099.7</c:v>
                </c:pt>
                <c:pt idx="10996">
                  <c:v>1099.8</c:v>
                </c:pt>
                <c:pt idx="10997">
                  <c:v>1099.9000000000001</c:v>
                </c:pt>
                <c:pt idx="10998">
                  <c:v>1100</c:v>
                </c:pt>
                <c:pt idx="10999">
                  <c:v>1100.0999999999999</c:v>
                </c:pt>
                <c:pt idx="11000">
                  <c:v>1100.2</c:v>
                </c:pt>
                <c:pt idx="11001">
                  <c:v>1100.3</c:v>
                </c:pt>
                <c:pt idx="11002">
                  <c:v>1100.4000000000001</c:v>
                </c:pt>
                <c:pt idx="11003">
                  <c:v>1100.5</c:v>
                </c:pt>
                <c:pt idx="11004">
                  <c:v>1100.5999999999999</c:v>
                </c:pt>
                <c:pt idx="11005">
                  <c:v>1100.7</c:v>
                </c:pt>
                <c:pt idx="11006">
                  <c:v>1100.8</c:v>
                </c:pt>
                <c:pt idx="11007">
                  <c:v>1100.9000000000001</c:v>
                </c:pt>
                <c:pt idx="11008">
                  <c:v>1101</c:v>
                </c:pt>
                <c:pt idx="11009">
                  <c:v>1101.0999999999999</c:v>
                </c:pt>
                <c:pt idx="11010">
                  <c:v>1101.2</c:v>
                </c:pt>
                <c:pt idx="11011">
                  <c:v>1101.3</c:v>
                </c:pt>
                <c:pt idx="11012">
                  <c:v>1101.4000000000001</c:v>
                </c:pt>
                <c:pt idx="11013">
                  <c:v>1101.5</c:v>
                </c:pt>
                <c:pt idx="11014">
                  <c:v>1101.5999999999999</c:v>
                </c:pt>
                <c:pt idx="11015">
                  <c:v>1101.7</c:v>
                </c:pt>
                <c:pt idx="11016">
                  <c:v>1101.8</c:v>
                </c:pt>
                <c:pt idx="11017">
                  <c:v>1101.9000000000001</c:v>
                </c:pt>
                <c:pt idx="11018">
                  <c:v>1102</c:v>
                </c:pt>
                <c:pt idx="11019">
                  <c:v>1102.0999999999999</c:v>
                </c:pt>
                <c:pt idx="11020">
                  <c:v>1102.2</c:v>
                </c:pt>
                <c:pt idx="11021">
                  <c:v>1102.3</c:v>
                </c:pt>
                <c:pt idx="11022">
                  <c:v>1102.4000000000001</c:v>
                </c:pt>
                <c:pt idx="11023">
                  <c:v>1102.5</c:v>
                </c:pt>
                <c:pt idx="11024">
                  <c:v>1102.5999999999999</c:v>
                </c:pt>
                <c:pt idx="11025">
                  <c:v>1102.7</c:v>
                </c:pt>
                <c:pt idx="11026">
                  <c:v>1102.8</c:v>
                </c:pt>
                <c:pt idx="11027">
                  <c:v>1102.9000000000001</c:v>
                </c:pt>
                <c:pt idx="11028">
                  <c:v>1103</c:v>
                </c:pt>
                <c:pt idx="11029">
                  <c:v>1103.0999999999999</c:v>
                </c:pt>
                <c:pt idx="11030">
                  <c:v>1103.2</c:v>
                </c:pt>
                <c:pt idx="11031">
                  <c:v>1103.3</c:v>
                </c:pt>
                <c:pt idx="11032">
                  <c:v>1103.4000000000001</c:v>
                </c:pt>
                <c:pt idx="11033">
                  <c:v>1103.5</c:v>
                </c:pt>
                <c:pt idx="11034">
                  <c:v>1103.5999999999999</c:v>
                </c:pt>
                <c:pt idx="11035">
                  <c:v>1103.7</c:v>
                </c:pt>
                <c:pt idx="11036">
                  <c:v>1103.8</c:v>
                </c:pt>
                <c:pt idx="11037">
                  <c:v>1103.9000000000001</c:v>
                </c:pt>
                <c:pt idx="11038">
                  <c:v>1104</c:v>
                </c:pt>
                <c:pt idx="11039">
                  <c:v>1104.0999999999999</c:v>
                </c:pt>
                <c:pt idx="11040">
                  <c:v>1104.2</c:v>
                </c:pt>
                <c:pt idx="11041">
                  <c:v>1104.3</c:v>
                </c:pt>
                <c:pt idx="11042">
                  <c:v>1104.4000000000001</c:v>
                </c:pt>
                <c:pt idx="11043">
                  <c:v>1104.5</c:v>
                </c:pt>
                <c:pt idx="11044">
                  <c:v>1104.5999999999999</c:v>
                </c:pt>
                <c:pt idx="11045">
                  <c:v>1104.7</c:v>
                </c:pt>
                <c:pt idx="11046">
                  <c:v>1104.8</c:v>
                </c:pt>
                <c:pt idx="11047">
                  <c:v>1104.9000000000001</c:v>
                </c:pt>
                <c:pt idx="11048">
                  <c:v>1105</c:v>
                </c:pt>
                <c:pt idx="11049">
                  <c:v>1105.0999999999999</c:v>
                </c:pt>
                <c:pt idx="11050">
                  <c:v>1105.2</c:v>
                </c:pt>
                <c:pt idx="11051">
                  <c:v>1105.3</c:v>
                </c:pt>
                <c:pt idx="11052">
                  <c:v>1105.4000000000001</c:v>
                </c:pt>
                <c:pt idx="11053">
                  <c:v>1105.5</c:v>
                </c:pt>
                <c:pt idx="11054">
                  <c:v>1105.5999999999999</c:v>
                </c:pt>
                <c:pt idx="11055">
                  <c:v>1105.7</c:v>
                </c:pt>
                <c:pt idx="11056">
                  <c:v>1105.8</c:v>
                </c:pt>
                <c:pt idx="11057">
                  <c:v>1105.9000000000001</c:v>
                </c:pt>
                <c:pt idx="11058">
                  <c:v>1106</c:v>
                </c:pt>
                <c:pt idx="11059">
                  <c:v>1106.0999999999999</c:v>
                </c:pt>
                <c:pt idx="11060">
                  <c:v>1106.2</c:v>
                </c:pt>
                <c:pt idx="11061">
                  <c:v>1106.3</c:v>
                </c:pt>
                <c:pt idx="11062">
                  <c:v>1106.4000000000001</c:v>
                </c:pt>
                <c:pt idx="11063">
                  <c:v>1106.5</c:v>
                </c:pt>
                <c:pt idx="11064">
                  <c:v>1106.5999999999999</c:v>
                </c:pt>
                <c:pt idx="11065">
                  <c:v>1106.7</c:v>
                </c:pt>
                <c:pt idx="11066">
                  <c:v>1106.8</c:v>
                </c:pt>
                <c:pt idx="11067">
                  <c:v>1106.9000000000001</c:v>
                </c:pt>
                <c:pt idx="11068">
                  <c:v>1107</c:v>
                </c:pt>
                <c:pt idx="11069">
                  <c:v>1107.0999999999999</c:v>
                </c:pt>
                <c:pt idx="11070">
                  <c:v>1107.2</c:v>
                </c:pt>
                <c:pt idx="11071">
                  <c:v>1107.3</c:v>
                </c:pt>
                <c:pt idx="11072">
                  <c:v>1107.4000000000001</c:v>
                </c:pt>
                <c:pt idx="11073">
                  <c:v>1107.5</c:v>
                </c:pt>
                <c:pt idx="11074">
                  <c:v>1107.5999999999999</c:v>
                </c:pt>
                <c:pt idx="11075">
                  <c:v>1107.7</c:v>
                </c:pt>
                <c:pt idx="11076">
                  <c:v>1107.8</c:v>
                </c:pt>
                <c:pt idx="11077">
                  <c:v>1107.9000000000001</c:v>
                </c:pt>
                <c:pt idx="11078">
                  <c:v>1108</c:v>
                </c:pt>
                <c:pt idx="11079">
                  <c:v>1108.0999999999999</c:v>
                </c:pt>
                <c:pt idx="11080">
                  <c:v>1108.2</c:v>
                </c:pt>
                <c:pt idx="11081">
                  <c:v>1108.3</c:v>
                </c:pt>
                <c:pt idx="11082">
                  <c:v>1108.4000000000001</c:v>
                </c:pt>
                <c:pt idx="11083">
                  <c:v>1108.5</c:v>
                </c:pt>
                <c:pt idx="11084">
                  <c:v>1108.5999999999999</c:v>
                </c:pt>
                <c:pt idx="11085">
                  <c:v>1108.7</c:v>
                </c:pt>
                <c:pt idx="11086">
                  <c:v>1108.8</c:v>
                </c:pt>
                <c:pt idx="11087">
                  <c:v>1108.9000000000001</c:v>
                </c:pt>
                <c:pt idx="11088">
                  <c:v>1109</c:v>
                </c:pt>
                <c:pt idx="11089">
                  <c:v>1109.0999999999999</c:v>
                </c:pt>
                <c:pt idx="11090">
                  <c:v>1109.2</c:v>
                </c:pt>
                <c:pt idx="11091">
                  <c:v>1109.3</c:v>
                </c:pt>
                <c:pt idx="11092">
                  <c:v>1109.4000000000001</c:v>
                </c:pt>
                <c:pt idx="11093">
                  <c:v>1109.5</c:v>
                </c:pt>
                <c:pt idx="11094">
                  <c:v>1109.5999999999999</c:v>
                </c:pt>
                <c:pt idx="11095">
                  <c:v>1109.7</c:v>
                </c:pt>
                <c:pt idx="11096">
                  <c:v>1109.8</c:v>
                </c:pt>
                <c:pt idx="11097">
                  <c:v>1109.9000000000001</c:v>
                </c:pt>
                <c:pt idx="11098">
                  <c:v>1110</c:v>
                </c:pt>
                <c:pt idx="11099">
                  <c:v>1110.0999999999999</c:v>
                </c:pt>
                <c:pt idx="11100">
                  <c:v>1110.2</c:v>
                </c:pt>
                <c:pt idx="11101">
                  <c:v>1110.3</c:v>
                </c:pt>
                <c:pt idx="11102">
                  <c:v>1110.4000000000001</c:v>
                </c:pt>
                <c:pt idx="11103">
                  <c:v>1110.5</c:v>
                </c:pt>
                <c:pt idx="11104">
                  <c:v>1110.5999999999999</c:v>
                </c:pt>
                <c:pt idx="11105">
                  <c:v>1110.7</c:v>
                </c:pt>
                <c:pt idx="11106">
                  <c:v>1110.8</c:v>
                </c:pt>
                <c:pt idx="11107">
                  <c:v>1110.9000000000001</c:v>
                </c:pt>
                <c:pt idx="11108">
                  <c:v>1111</c:v>
                </c:pt>
                <c:pt idx="11109">
                  <c:v>1111.0999999999999</c:v>
                </c:pt>
                <c:pt idx="11110">
                  <c:v>1111.2</c:v>
                </c:pt>
                <c:pt idx="11111">
                  <c:v>1111.3</c:v>
                </c:pt>
                <c:pt idx="11112">
                  <c:v>1111.4000000000001</c:v>
                </c:pt>
                <c:pt idx="11113">
                  <c:v>1111.5</c:v>
                </c:pt>
                <c:pt idx="11114">
                  <c:v>1111.5999999999999</c:v>
                </c:pt>
                <c:pt idx="11115">
                  <c:v>1111.7</c:v>
                </c:pt>
                <c:pt idx="11116">
                  <c:v>1111.8</c:v>
                </c:pt>
                <c:pt idx="11117">
                  <c:v>1111.9000000000001</c:v>
                </c:pt>
                <c:pt idx="11118">
                  <c:v>1112</c:v>
                </c:pt>
                <c:pt idx="11119">
                  <c:v>1112.0999999999999</c:v>
                </c:pt>
                <c:pt idx="11120">
                  <c:v>1112.2</c:v>
                </c:pt>
                <c:pt idx="11121">
                  <c:v>1112.3</c:v>
                </c:pt>
                <c:pt idx="11122">
                  <c:v>1112.4000000000001</c:v>
                </c:pt>
                <c:pt idx="11123">
                  <c:v>1112.5</c:v>
                </c:pt>
                <c:pt idx="11124">
                  <c:v>1112.5999999999999</c:v>
                </c:pt>
                <c:pt idx="11125">
                  <c:v>1112.7</c:v>
                </c:pt>
                <c:pt idx="11126">
                  <c:v>1112.8</c:v>
                </c:pt>
                <c:pt idx="11127">
                  <c:v>1112.9000000000001</c:v>
                </c:pt>
                <c:pt idx="11128">
                  <c:v>1113</c:v>
                </c:pt>
                <c:pt idx="11129">
                  <c:v>1113.0999999999999</c:v>
                </c:pt>
                <c:pt idx="11130">
                  <c:v>1113.2</c:v>
                </c:pt>
                <c:pt idx="11131">
                  <c:v>1113.3</c:v>
                </c:pt>
                <c:pt idx="11132">
                  <c:v>1113.4000000000001</c:v>
                </c:pt>
                <c:pt idx="11133">
                  <c:v>1113.5</c:v>
                </c:pt>
                <c:pt idx="11134">
                  <c:v>1113.5999999999999</c:v>
                </c:pt>
                <c:pt idx="11135">
                  <c:v>1113.7</c:v>
                </c:pt>
                <c:pt idx="11136">
                  <c:v>1113.8</c:v>
                </c:pt>
                <c:pt idx="11137">
                  <c:v>1113.9000000000001</c:v>
                </c:pt>
                <c:pt idx="11138">
                  <c:v>1114</c:v>
                </c:pt>
                <c:pt idx="11139">
                  <c:v>1114.0999999999999</c:v>
                </c:pt>
                <c:pt idx="11140">
                  <c:v>1114.2</c:v>
                </c:pt>
                <c:pt idx="11141">
                  <c:v>1114.3</c:v>
                </c:pt>
                <c:pt idx="11142">
                  <c:v>1114.4000000000001</c:v>
                </c:pt>
                <c:pt idx="11143">
                  <c:v>1114.5</c:v>
                </c:pt>
                <c:pt idx="11144">
                  <c:v>1114.5999999999999</c:v>
                </c:pt>
                <c:pt idx="11145">
                  <c:v>1114.7</c:v>
                </c:pt>
                <c:pt idx="11146">
                  <c:v>1114.8</c:v>
                </c:pt>
                <c:pt idx="11147">
                  <c:v>1114.9000000000001</c:v>
                </c:pt>
                <c:pt idx="11148">
                  <c:v>1115</c:v>
                </c:pt>
                <c:pt idx="11149">
                  <c:v>1115.0999999999999</c:v>
                </c:pt>
                <c:pt idx="11150">
                  <c:v>1115.2</c:v>
                </c:pt>
                <c:pt idx="11151">
                  <c:v>1115.3</c:v>
                </c:pt>
                <c:pt idx="11152">
                  <c:v>1115.4000000000001</c:v>
                </c:pt>
                <c:pt idx="11153">
                  <c:v>1115.5</c:v>
                </c:pt>
                <c:pt idx="11154">
                  <c:v>1115.5999999999999</c:v>
                </c:pt>
                <c:pt idx="11155">
                  <c:v>1115.7</c:v>
                </c:pt>
                <c:pt idx="11156">
                  <c:v>1115.8</c:v>
                </c:pt>
                <c:pt idx="11157">
                  <c:v>1115.9000000000001</c:v>
                </c:pt>
                <c:pt idx="11158">
                  <c:v>1116</c:v>
                </c:pt>
                <c:pt idx="11159">
                  <c:v>1116.0999999999999</c:v>
                </c:pt>
                <c:pt idx="11160">
                  <c:v>1116.2</c:v>
                </c:pt>
                <c:pt idx="11161">
                  <c:v>1116.3</c:v>
                </c:pt>
                <c:pt idx="11162">
                  <c:v>1116.4000000000001</c:v>
                </c:pt>
                <c:pt idx="11163">
                  <c:v>1116.5</c:v>
                </c:pt>
                <c:pt idx="11164">
                  <c:v>1116.5999999999999</c:v>
                </c:pt>
                <c:pt idx="11165">
                  <c:v>1116.7</c:v>
                </c:pt>
                <c:pt idx="11166">
                  <c:v>1116.8</c:v>
                </c:pt>
                <c:pt idx="11167">
                  <c:v>1116.9000000000001</c:v>
                </c:pt>
                <c:pt idx="11168">
                  <c:v>1117</c:v>
                </c:pt>
                <c:pt idx="11169">
                  <c:v>1117.0999999999999</c:v>
                </c:pt>
                <c:pt idx="11170">
                  <c:v>1117.2</c:v>
                </c:pt>
                <c:pt idx="11171">
                  <c:v>1117.3</c:v>
                </c:pt>
                <c:pt idx="11172">
                  <c:v>1117.4000000000001</c:v>
                </c:pt>
                <c:pt idx="11173">
                  <c:v>1117.5</c:v>
                </c:pt>
                <c:pt idx="11174">
                  <c:v>1117.5999999999999</c:v>
                </c:pt>
                <c:pt idx="11175">
                  <c:v>1117.7</c:v>
                </c:pt>
                <c:pt idx="11176">
                  <c:v>1117.8</c:v>
                </c:pt>
                <c:pt idx="11177">
                  <c:v>1117.9000000000001</c:v>
                </c:pt>
                <c:pt idx="11178">
                  <c:v>1118</c:v>
                </c:pt>
                <c:pt idx="11179">
                  <c:v>1118.0999999999999</c:v>
                </c:pt>
                <c:pt idx="11180">
                  <c:v>1118.2</c:v>
                </c:pt>
                <c:pt idx="11181">
                  <c:v>1118.3</c:v>
                </c:pt>
                <c:pt idx="11182">
                  <c:v>1118.4000000000001</c:v>
                </c:pt>
                <c:pt idx="11183">
                  <c:v>1118.5</c:v>
                </c:pt>
                <c:pt idx="11184">
                  <c:v>1118.5999999999999</c:v>
                </c:pt>
                <c:pt idx="11185">
                  <c:v>1118.7</c:v>
                </c:pt>
                <c:pt idx="11186">
                  <c:v>1118.8</c:v>
                </c:pt>
                <c:pt idx="11187">
                  <c:v>1118.9000000000001</c:v>
                </c:pt>
                <c:pt idx="11188">
                  <c:v>1119</c:v>
                </c:pt>
                <c:pt idx="11189">
                  <c:v>1119.0999999999999</c:v>
                </c:pt>
                <c:pt idx="11190">
                  <c:v>1119.2</c:v>
                </c:pt>
                <c:pt idx="11191">
                  <c:v>1119.3</c:v>
                </c:pt>
                <c:pt idx="11192">
                  <c:v>1119.4000000000001</c:v>
                </c:pt>
                <c:pt idx="11193">
                  <c:v>1119.5</c:v>
                </c:pt>
                <c:pt idx="11194">
                  <c:v>1119.5999999999999</c:v>
                </c:pt>
                <c:pt idx="11195">
                  <c:v>1119.7</c:v>
                </c:pt>
                <c:pt idx="11196">
                  <c:v>1119.8</c:v>
                </c:pt>
                <c:pt idx="11197">
                  <c:v>1119.9000000000001</c:v>
                </c:pt>
                <c:pt idx="11198">
                  <c:v>1120</c:v>
                </c:pt>
                <c:pt idx="11199">
                  <c:v>1120.0999999999999</c:v>
                </c:pt>
                <c:pt idx="11200">
                  <c:v>1120.2</c:v>
                </c:pt>
                <c:pt idx="11201">
                  <c:v>1120.3</c:v>
                </c:pt>
                <c:pt idx="11202">
                  <c:v>1120.4000000000001</c:v>
                </c:pt>
                <c:pt idx="11203">
                  <c:v>1120.5</c:v>
                </c:pt>
                <c:pt idx="11204">
                  <c:v>1120.5999999999999</c:v>
                </c:pt>
                <c:pt idx="11205">
                  <c:v>1120.7</c:v>
                </c:pt>
                <c:pt idx="11206">
                  <c:v>1120.8</c:v>
                </c:pt>
                <c:pt idx="11207">
                  <c:v>1120.9000000000001</c:v>
                </c:pt>
                <c:pt idx="11208">
                  <c:v>1121</c:v>
                </c:pt>
                <c:pt idx="11209">
                  <c:v>1121.0999999999999</c:v>
                </c:pt>
                <c:pt idx="11210">
                  <c:v>1121.2</c:v>
                </c:pt>
                <c:pt idx="11211">
                  <c:v>1121.3</c:v>
                </c:pt>
                <c:pt idx="11212">
                  <c:v>1121.4000000000001</c:v>
                </c:pt>
                <c:pt idx="11213">
                  <c:v>1121.5</c:v>
                </c:pt>
                <c:pt idx="11214">
                  <c:v>1121.5999999999999</c:v>
                </c:pt>
                <c:pt idx="11215">
                  <c:v>1121.7</c:v>
                </c:pt>
                <c:pt idx="11216">
                  <c:v>1121.8</c:v>
                </c:pt>
                <c:pt idx="11217">
                  <c:v>1121.9000000000001</c:v>
                </c:pt>
                <c:pt idx="11218">
                  <c:v>1122</c:v>
                </c:pt>
                <c:pt idx="11219">
                  <c:v>1122.0999999999999</c:v>
                </c:pt>
                <c:pt idx="11220">
                  <c:v>1122.2</c:v>
                </c:pt>
                <c:pt idx="11221">
                  <c:v>1122.3</c:v>
                </c:pt>
                <c:pt idx="11222">
                  <c:v>1122.4000000000001</c:v>
                </c:pt>
                <c:pt idx="11223">
                  <c:v>1122.5</c:v>
                </c:pt>
                <c:pt idx="11224">
                  <c:v>1122.5999999999999</c:v>
                </c:pt>
                <c:pt idx="11225">
                  <c:v>1122.7</c:v>
                </c:pt>
                <c:pt idx="11226">
                  <c:v>1122.8</c:v>
                </c:pt>
                <c:pt idx="11227">
                  <c:v>1122.9000000000001</c:v>
                </c:pt>
                <c:pt idx="11228">
                  <c:v>1123</c:v>
                </c:pt>
                <c:pt idx="11229">
                  <c:v>1123.0999999999999</c:v>
                </c:pt>
                <c:pt idx="11230">
                  <c:v>1123.2</c:v>
                </c:pt>
                <c:pt idx="11231">
                  <c:v>1123.3</c:v>
                </c:pt>
                <c:pt idx="11232">
                  <c:v>1123.4000000000001</c:v>
                </c:pt>
                <c:pt idx="11233">
                  <c:v>1123.5</c:v>
                </c:pt>
                <c:pt idx="11234">
                  <c:v>1123.5999999999999</c:v>
                </c:pt>
                <c:pt idx="11235">
                  <c:v>1123.7</c:v>
                </c:pt>
                <c:pt idx="11236">
                  <c:v>1123.8</c:v>
                </c:pt>
                <c:pt idx="11237">
                  <c:v>1123.9000000000001</c:v>
                </c:pt>
                <c:pt idx="11238">
                  <c:v>1124</c:v>
                </c:pt>
                <c:pt idx="11239">
                  <c:v>1124.0999999999999</c:v>
                </c:pt>
                <c:pt idx="11240">
                  <c:v>1124.2</c:v>
                </c:pt>
                <c:pt idx="11241">
                  <c:v>1124.3</c:v>
                </c:pt>
                <c:pt idx="11242">
                  <c:v>1124.4000000000001</c:v>
                </c:pt>
                <c:pt idx="11243">
                  <c:v>1124.5</c:v>
                </c:pt>
                <c:pt idx="11244">
                  <c:v>1124.5999999999999</c:v>
                </c:pt>
                <c:pt idx="11245">
                  <c:v>1124.7</c:v>
                </c:pt>
                <c:pt idx="11246">
                  <c:v>1124.8</c:v>
                </c:pt>
                <c:pt idx="11247">
                  <c:v>1124.9000000000001</c:v>
                </c:pt>
                <c:pt idx="11248">
                  <c:v>1125</c:v>
                </c:pt>
                <c:pt idx="11249">
                  <c:v>1125.0999999999999</c:v>
                </c:pt>
                <c:pt idx="11250">
                  <c:v>1125.2</c:v>
                </c:pt>
                <c:pt idx="11251">
                  <c:v>1125.3</c:v>
                </c:pt>
                <c:pt idx="11252">
                  <c:v>1125.4000000000001</c:v>
                </c:pt>
                <c:pt idx="11253">
                  <c:v>1125.5</c:v>
                </c:pt>
                <c:pt idx="11254">
                  <c:v>1125.5999999999999</c:v>
                </c:pt>
                <c:pt idx="11255">
                  <c:v>1125.7</c:v>
                </c:pt>
                <c:pt idx="11256">
                  <c:v>1125.8</c:v>
                </c:pt>
                <c:pt idx="11257">
                  <c:v>1125.9000000000001</c:v>
                </c:pt>
                <c:pt idx="11258">
                  <c:v>1126</c:v>
                </c:pt>
                <c:pt idx="11259">
                  <c:v>1126.0999999999999</c:v>
                </c:pt>
                <c:pt idx="11260">
                  <c:v>1126.2</c:v>
                </c:pt>
                <c:pt idx="11261">
                  <c:v>1126.3</c:v>
                </c:pt>
                <c:pt idx="11262">
                  <c:v>1126.4000000000001</c:v>
                </c:pt>
                <c:pt idx="11263">
                  <c:v>1126.5</c:v>
                </c:pt>
                <c:pt idx="11264">
                  <c:v>1126.5999999999999</c:v>
                </c:pt>
                <c:pt idx="11265">
                  <c:v>1126.7</c:v>
                </c:pt>
                <c:pt idx="11266">
                  <c:v>1126.8</c:v>
                </c:pt>
                <c:pt idx="11267">
                  <c:v>1126.9000000000001</c:v>
                </c:pt>
                <c:pt idx="11268">
                  <c:v>1127</c:v>
                </c:pt>
                <c:pt idx="11269">
                  <c:v>1127.0999999999999</c:v>
                </c:pt>
                <c:pt idx="11270">
                  <c:v>1127.2</c:v>
                </c:pt>
                <c:pt idx="11271">
                  <c:v>1127.3</c:v>
                </c:pt>
                <c:pt idx="11272">
                  <c:v>1127.4000000000001</c:v>
                </c:pt>
                <c:pt idx="11273">
                  <c:v>1127.5</c:v>
                </c:pt>
                <c:pt idx="11274">
                  <c:v>1127.5999999999999</c:v>
                </c:pt>
                <c:pt idx="11275">
                  <c:v>1127.7</c:v>
                </c:pt>
                <c:pt idx="11276">
                  <c:v>1127.8</c:v>
                </c:pt>
                <c:pt idx="11277">
                  <c:v>1127.9000000000001</c:v>
                </c:pt>
                <c:pt idx="11278">
                  <c:v>1128</c:v>
                </c:pt>
                <c:pt idx="11279">
                  <c:v>1128.0999999999999</c:v>
                </c:pt>
                <c:pt idx="11280">
                  <c:v>1128.2</c:v>
                </c:pt>
                <c:pt idx="11281">
                  <c:v>1128.3</c:v>
                </c:pt>
                <c:pt idx="11282">
                  <c:v>1128.4000000000001</c:v>
                </c:pt>
                <c:pt idx="11283">
                  <c:v>1128.5</c:v>
                </c:pt>
                <c:pt idx="11284">
                  <c:v>1128.5999999999999</c:v>
                </c:pt>
                <c:pt idx="11285">
                  <c:v>1128.7</c:v>
                </c:pt>
                <c:pt idx="11286">
                  <c:v>1128.8</c:v>
                </c:pt>
                <c:pt idx="11287">
                  <c:v>1128.9000000000001</c:v>
                </c:pt>
                <c:pt idx="11288">
                  <c:v>1129</c:v>
                </c:pt>
                <c:pt idx="11289">
                  <c:v>1129.0999999999999</c:v>
                </c:pt>
                <c:pt idx="11290">
                  <c:v>1129.2</c:v>
                </c:pt>
                <c:pt idx="11291">
                  <c:v>1129.3</c:v>
                </c:pt>
                <c:pt idx="11292">
                  <c:v>1129.4000000000001</c:v>
                </c:pt>
                <c:pt idx="11293">
                  <c:v>1129.5</c:v>
                </c:pt>
                <c:pt idx="11294">
                  <c:v>1129.5999999999999</c:v>
                </c:pt>
                <c:pt idx="11295">
                  <c:v>1129.7</c:v>
                </c:pt>
                <c:pt idx="11296">
                  <c:v>1129.8</c:v>
                </c:pt>
                <c:pt idx="11297">
                  <c:v>1129.9000000000001</c:v>
                </c:pt>
                <c:pt idx="11298">
                  <c:v>1130</c:v>
                </c:pt>
                <c:pt idx="11299">
                  <c:v>1130.0999999999999</c:v>
                </c:pt>
                <c:pt idx="11300">
                  <c:v>1130.2</c:v>
                </c:pt>
                <c:pt idx="11301">
                  <c:v>1130.3</c:v>
                </c:pt>
                <c:pt idx="11302">
                  <c:v>1130.4000000000001</c:v>
                </c:pt>
                <c:pt idx="11303">
                  <c:v>1130.5</c:v>
                </c:pt>
                <c:pt idx="11304">
                  <c:v>1130.5999999999999</c:v>
                </c:pt>
                <c:pt idx="11305">
                  <c:v>1130.7</c:v>
                </c:pt>
                <c:pt idx="11306">
                  <c:v>1130.8</c:v>
                </c:pt>
                <c:pt idx="11307">
                  <c:v>1130.9000000000001</c:v>
                </c:pt>
                <c:pt idx="11308">
                  <c:v>1131</c:v>
                </c:pt>
                <c:pt idx="11309">
                  <c:v>1131.0999999999999</c:v>
                </c:pt>
                <c:pt idx="11310">
                  <c:v>1131.2</c:v>
                </c:pt>
                <c:pt idx="11311">
                  <c:v>1131.3</c:v>
                </c:pt>
                <c:pt idx="11312">
                  <c:v>1131.4000000000001</c:v>
                </c:pt>
                <c:pt idx="11313">
                  <c:v>1131.5</c:v>
                </c:pt>
                <c:pt idx="11314">
                  <c:v>1131.5999999999999</c:v>
                </c:pt>
                <c:pt idx="11315">
                  <c:v>1131.7</c:v>
                </c:pt>
                <c:pt idx="11316">
                  <c:v>1131.8</c:v>
                </c:pt>
                <c:pt idx="11317">
                  <c:v>1131.9000000000001</c:v>
                </c:pt>
                <c:pt idx="11318">
                  <c:v>1132</c:v>
                </c:pt>
                <c:pt idx="11319">
                  <c:v>1132.0999999999999</c:v>
                </c:pt>
                <c:pt idx="11320">
                  <c:v>1132.2</c:v>
                </c:pt>
                <c:pt idx="11321">
                  <c:v>1132.3</c:v>
                </c:pt>
                <c:pt idx="11322">
                  <c:v>1132.4000000000001</c:v>
                </c:pt>
                <c:pt idx="11323">
                  <c:v>1132.5</c:v>
                </c:pt>
                <c:pt idx="11324">
                  <c:v>1132.5999999999999</c:v>
                </c:pt>
                <c:pt idx="11325">
                  <c:v>1132.7</c:v>
                </c:pt>
                <c:pt idx="11326">
                  <c:v>1132.8</c:v>
                </c:pt>
                <c:pt idx="11327">
                  <c:v>1132.9000000000001</c:v>
                </c:pt>
                <c:pt idx="11328">
                  <c:v>1133</c:v>
                </c:pt>
                <c:pt idx="11329">
                  <c:v>1133.0999999999999</c:v>
                </c:pt>
                <c:pt idx="11330">
                  <c:v>1133.2</c:v>
                </c:pt>
                <c:pt idx="11331">
                  <c:v>1133.3</c:v>
                </c:pt>
                <c:pt idx="11332">
                  <c:v>1133.4000000000001</c:v>
                </c:pt>
                <c:pt idx="11333">
                  <c:v>1133.5</c:v>
                </c:pt>
                <c:pt idx="11334">
                  <c:v>1133.5999999999999</c:v>
                </c:pt>
                <c:pt idx="11335">
                  <c:v>1133.7</c:v>
                </c:pt>
                <c:pt idx="11336">
                  <c:v>1133.8</c:v>
                </c:pt>
                <c:pt idx="11337">
                  <c:v>1133.9000000000001</c:v>
                </c:pt>
                <c:pt idx="11338">
                  <c:v>1134</c:v>
                </c:pt>
                <c:pt idx="11339">
                  <c:v>1134.0999999999999</c:v>
                </c:pt>
                <c:pt idx="11340">
                  <c:v>1134.2</c:v>
                </c:pt>
                <c:pt idx="11341">
                  <c:v>1134.3</c:v>
                </c:pt>
                <c:pt idx="11342">
                  <c:v>1134.4000000000001</c:v>
                </c:pt>
                <c:pt idx="11343">
                  <c:v>1134.5</c:v>
                </c:pt>
                <c:pt idx="11344">
                  <c:v>1134.5999999999999</c:v>
                </c:pt>
                <c:pt idx="11345">
                  <c:v>1134.7</c:v>
                </c:pt>
                <c:pt idx="11346">
                  <c:v>1134.8</c:v>
                </c:pt>
                <c:pt idx="11347">
                  <c:v>1134.9000000000001</c:v>
                </c:pt>
                <c:pt idx="11348">
                  <c:v>1135</c:v>
                </c:pt>
                <c:pt idx="11349">
                  <c:v>1135.0999999999999</c:v>
                </c:pt>
                <c:pt idx="11350">
                  <c:v>1135.2</c:v>
                </c:pt>
                <c:pt idx="11351">
                  <c:v>1135.3</c:v>
                </c:pt>
                <c:pt idx="11352">
                  <c:v>1135.4000000000001</c:v>
                </c:pt>
                <c:pt idx="11353">
                  <c:v>1135.5</c:v>
                </c:pt>
                <c:pt idx="11354">
                  <c:v>1135.5999999999999</c:v>
                </c:pt>
                <c:pt idx="11355">
                  <c:v>1135.7</c:v>
                </c:pt>
                <c:pt idx="11356">
                  <c:v>1135.8</c:v>
                </c:pt>
                <c:pt idx="11357">
                  <c:v>1135.9000000000001</c:v>
                </c:pt>
                <c:pt idx="11358">
                  <c:v>1136</c:v>
                </c:pt>
                <c:pt idx="11359">
                  <c:v>1136.0999999999999</c:v>
                </c:pt>
                <c:pt idx="11360">
                  <c:v>1136.2</c:v>
                </c:pt>
                <c:pt idx="11361">
                  <c:v>1136.3</c:v>
                </c:pt>
                <c:pt idx="11362">
                  <c:v>1136.4000000000001</c:v>
                </c:pt>
                <c:pt idx="11363">
                  <c:v>1136.5</c:v>
                </c:pt>
                <c:pt idx="11364">
                  <c:v>1136.5999999999999</c:v>
                </c:pt>
                <c:pt idx="11365">
                  <c:v>1136.7</c:v>
                </c:pt>
                <c:pt idx="11366">
                  <c:v>1136.8</c:v>
                </c:pt>
                <c:pt idx="11367">
                  <c:v>1136.9000000000001</c:v>
                </c:pt>
                <c:pt idx="11368">
                  <c:v>1137</c:v>
                </c:pt>
                <c:pt idx="11369">
                  <c:v>1137.0999999999999</c:v>
                </c:pt>
                <c:pt idx="11370">
                  <c:v>1137.2</c:v>
                </c:pt>
                <c:pt idx="11371">
                  <c:v>1137.3</c:v>
                </c:pt>
                <c:pt idx="11372">
                  <c:v>1137.4000000000001</c:v>
                </c:pt>
                <c:pt idx="11373">
                  <c:v>1137.5</c:v>
                </c:pt>
                <c:pt idx="11374">
                  <c:v>1137.5999999999999</c:v>
                </c:pt>
                <c:pt idx="11375">
                  <c:v>1137.7</c:v>
                </c:pt>
                <c:pt idx="11376">
                  <c:v>1137.8</c:v>
                </c:pt>
                <c:pt idx="11377">
                  <c:v>1137.9000000000001</c:v>
                </c:pt>
                <c:pt idx="11378">
                  <c:v>1138</c:v>
                </c:pt>
                <c:pt idx="11379">
                  <c:v>1138.0999999999999</c:v>
                </c:pt>
                <c:pt idx="11380">
                  <c:v>1138.2</c:v>
                </c:pt>
                <c:pt idx="11381">
                  <c:v>1138.3</c:v>
                </c:pt>
                <c:pt idx="11382">
                  <c:v>1138.4000000000001</c:v>
                </c:pt>
                <c:pt idx="11383">
                  <c:v>1138.5</c:v>
                </c:pt>
                <c:pt idx="11384">
                  <c:v>1138.5999999999999</c:v>
                </c:pt>
                <c:pt idx="11385">
                  <c:v>1138.7</c:v>
                </c:pt>
                <c:pt idx="11386">
                  <c:v>1138.8</c:v>
                </c:pt>
                <c:pt idx="11387">
                  <c:v>1138.9000000000001</c:v>
                </c:pt>
                <c:pt idx="11388">
                  <c:v>1139</c:v>
                </c:pt>
                <c:pt idx="11389">
                  <c:v>1139.0999999999999</c:v>
                </c:pt>
                <c:pt idx="11390">
                  <c:v>1139.2</c:v>
                </c:pt>
                <c:pt idx="11391">
                  <c:v>1139.3</c:v>
                </c:pt>
                <c:pt idx="11392">
                  <c:v>1139.4000000000001</c:v>
                </c:pt>
                <c:pt idx="11393">
                  <c:v>1139.5</c:v>
                </c:pt>
                <c:pt idx="11394">
                  <c:v>1139.5999999999999</c:v>
                </c:pt>
                <c:pt idx="11395">
                  <c:v>1139.7</c:v>
                </c:pt>
                <c:pt idx="11396">
                  <c:v>1139.8</c:v>
                </c:pt>
                <c:pt idx="11397">
                  <c:v>1139.9000000000001</c:v>
                </c:pt>
                <c:pt idx="11398">
                  <c:v>1140</c:v>
                </c:pt>
                <c:pt idx="11399">
                  <c:v>1140.0999999999999</c:v>
                </c:pt>
                <c:pt idx="11400">
                  <c:v>1140.2</c:v>
                </c:pt>
                <c:pt idx="11401">
                  <c:v>1140.3</c:v>
                </c:pt>
                <c:pt idx="11402">
                  <c:v>1140.4000000000001</c:v>
                </c:pt>
                <c:pt idx="11403">
                  <c:v>1140.5</c:v>
                </c:pt>
                <c:pt idx="11404">
                  <c:v>1140.5999999999999</c:v>
                </c:pt>
                <c:pt idx="11405">
                  <c:v>1140.7</c:v>
                </c:pt>
                <c:pt idx="11406">
                  <c:v>1140.8</c:v>
                </c:pt>
                <c:pt idx="11407">
                  <c:v>1140.9000000000001</c:v>
                </c:pt>
                <c:pt idx="11408">
                  <c:v>1141</c:v>
                </c:pt>
                <c:pt idx="11409">
                  <c:v>1141.0999999999999</c:v>
                </c:pt>
                <c:pt idx="11410">
                  <c:v>1141.2</c:v>
                </c:pt>
                <c:pt idx="11411">
                  <c:v>1141.3</c:v>
                </c:pt>
                <c:pt idx="11412">
                  <c:v>1141.4000000000001</c:v>
                </c:pt>
                <c:pt idx="11413">
                  <c:v>1141.5</c:v>
                </c:pt>
                <c:pt idx="11414">
                  <c:v>1141.5999999999999</c:v>
                </c:pt>
                <c:pt idx="11415">
                  <c:v>1141.7</c:v>
                </c:pt>
                <c:pt idx="11416">
                  <c:v>1141.8</c:v>
                </c:pt>
                <c:pt idx="11417">
                  <c:v>1141.9000000000001</c:v>
                </c:pt>
                <c:pt idx="11418">
                  <c:v>1142</c:v>
                </c:pt>
                <c:pt idx="11419">
                  <c:v>1142.0999999999999</c:v>
                </c:pt>
                <c:pt idx="11420">
                  <c:v>1142.2</c:v>
                </c:pt>
                <c:pt idx="11421">
                  <c:v>1142.3</c:v>
                </c:pt>
                <c:pt idx="11422">
                  <c:v>1142.4000000000001</c:v>
                </c:pt>
                <c:pt idx="11423">
                  <c:v>1142.5</c:v>
                </c:pt>
                <c:pt idx="11424">
                  <c:v>1142.5999999999999</c:v>
                </c:pt>
                <c:pt idx="11425">
                  <c:v>1142.7</c:v>
                </c:pt>
                <c:pt idx="11426">
                  <c:v>1142.8</c:v>
                </c:pt>
                <c:pt idx="11427">
                  <c:v>1142.9000000000001</c:v>
                </c:pt>
                <c:pt idx="11428">
                  <c:v>1143</c:v>
                </c:pt>
                <c:pt idx="11429">
                  <c:v>1143.0999999999999</c:v>
                </c:pt>
                <c:pt idx="11430">
                  <c:v>1143.2</c:v>
                </c:pt>
                <c:pt idx="11431">
                  <c:v>1143.3</c:v>
                </c:pt>
                <c:pt idx="11432">
                  <c:v>1143.4000000000001</c:v>
                </c:pt>
                <c:pt idx="11433">
                  <c:v>1143.5</c:v>
                </c:pt>
                <c:pt idx="11434">
                  <c:v>1143.5999999999999</c:v>
                </c:pt>
                <c:pt idx="11435">
                  <c:v>1143.7</c:v>
                </c:pt>
                <c:pt idx="11436">
                  <c:v>1143.8</c:v>
                </c:pt>
                <c:pt idx="11437">
                  <c:v>1143.9000000000001</c:v>
                </c:pt>
                <c:pt idx="11438">
                  <c:v>1144</c:v>
                </c:pt>
                <c:pt idx="11439">
                  <c:v>1144.0999999999999</c:v>
                </c:pt>
                <c:pt idx="11440">
                  <c:v>1144.2</c:v>
                </c:pt>
                <c:pt idx="11441">
                  <c:v>1144.3</c:v>
                </c:pt>
                <c:pt idx="11442">
                  <c:v>1144.4000000000001</c:v>
                </c:pt>
                <c:pt idx="11443">
                  <c:v>1144.5</c:v>
                </c:pt>
                <c:pt idx="11444">
                  <c:v>1144.5999999999999</c:v>
                </c:pt>
                <c:pt idx="11445">
                  <c:v>1144.7</c:v>
                </c:pt>
                <c:pt idx="11446">
                  <c:v>1144.8</c:v>
                </c:pt>
                <c:pt idx="11447">
                  <c:v>1144.9000000000001</c:v>
                </c:pt>
                <c:pt idx="11448">
                  <c:v>1145</c:v>
                </c:pt>
                <c:pt idx="11449">
                  <c:v>1145.0999999999999</c:v>
                </c:pt>
                <c:pt idx="11450">
                  <c:v>1145.2</c:v>
                </c:pt>
                <c:pt idx="11451">
                  <c:v>1145.3</c:v>
                </c:pt>
                <c:pt idx="11452">
                  <c:v>1145.4000000000001</c:v>
                </c:pt>
                <c:pt idx="11453">
                  <c:v>1145.5</c:v>
                </c:pt>
                <c:pt idx="11454">
                  <c:v>1145.5999999999999</c:v>
                </c:pt>
                <c:pt idx="11455">
                  <c:v>1145.7</c:v>
                </c:pt>
                <c:pt idx="11456">
                  <c:v>1145.8</c:v>
                </c:pt>
                <c:pt idx="11457">
                  <c:v>1145.9000000000001</c:v>
                </c:pt>
                <c:pt idx="11458">
                  <c:v>1146</c:v>
                </c:pt>
                <c:pt idx="11459">
                  <c:v>1146.0999999999999</c:v>
                </c:pt>
                <c:pt idx="11460">
                  <c:v>1146.2</c:v>
                </c:pt>
                <c:pt idx="11461">
                  <c:v>1146.3</c:v>
                </c:pt>
                <c:pt idx="11462">
                  <c:v>1146.4000000000001</c:v>
                </c:pt>
                <c:pt idx="11463">
                  <c:v>1146.5</c:v>
                </c:pt>
                <c:pt idx="11464">
                  <c:v>1146.5999999999999</c:v>
                </c:pt>
                <c:pt idx="11465">
                  <c:v>1146.7</c:v>
                </c:pt>
                <c:pt idx="11466">
                  <c:v>1146.8</c:v>
                </c:pt>
                <c:pt idx="11467">
                  <c:v>1146.9000000000001</c:v>
                </c:pt>
                <c:pt idx="11468">
                  <c:v>1147</c:v>
                </c:pt>
                <c:pt idx="11469">
                  <c:v>1147.0999999999999</c:v>
                </c:pt>
                <c:pt idx="11470">
                  <c:v>1147.2</c:v>
                </c:pt>
                <c:pt idx="11471">
                  <c:v>1147.3</c:v>
                </c:pt>
                <c:pt idx="11472">
                  <c:v>1147.4000000000001</c:v>
                </c:pt>
                <c:pt idx="11473">
                  <c:v>1147.5</c:v>
                </c:pt>
                <c:pt idx="11474">
                  <c:v>1147.5999999999999</c:v>
                </c:pt>
                <c:pt idx="11475">
                  <c:v>1147.7</c:v>
                </c:pt>
                <c:pt idx="11476">
                  <c:v>1147.8</c:v>
                </c:pt>
                <c:pt idx="11477">
                  <c:v>1147.9000000000001</c:v>
                </c:pt>
                <c:pt idx="11478">
                  <c:v>1148</c:v>
                </c:pt>
                <c:pt idx="11479">
                  <c:v>1148.0999999999999</c:v>
                </c:pt>
                <c:pt idx="11480">
                  <c:v>1148.2</c:v>
                </c:pt>
                <c:pt idx="11481">
                  <c:v>1148.3</c:v>
                </c:pt>
                <c:pt idx="11482">
                  <c:v>1148.4000000000001</c:v>
                </c:pt>
                <c:pt idx="11483">
                  <c:v>1148.5</c:v>
                </c:pt>
                <c:pt idx="11484">
                  <c:v>1148.5999999999999</c:v>
                </c:pt>
                <c:pt idx="11485">
                  <c:v>1148.7</c:v>
                </c:pt>
                <c:pt idx="11486">
                  <c:v>1148.8</c:v>
                </c:pt>
                <c:pt idx="11487">
                  <c:v>1148.9000000000001</c:v>
                </c:pt>
                <c:pt idx="11488">
                  <c:v>1149</c:v>
                </c:pt>
                <c:pt idx="11489">
                  <c:v>1149.0999999999999</c:v>
                </c:pt>
                <c:pt idx="11490">
                  <c:v>1149.2</c:v>
                </c:pt>
                <c:pt idx="11491">
                  <c:v>1149.3</c:v>
                </c:pt>
                <c:pt idx="11492">
                  <c:v>1149.4000000000001</c:v>
                </c:pt>
                <c:pt idx="11493">
                  <c:v>1149.5</c:v>
                </c:pt>
                <c:pt idx="11494">
                  <c:v>1149.5999999999999</c:v>
                </c:pt>
                <c:pt idx="11495">
                  <c:v>1149.7</c:v>
                </c:pt>
                <c:pt idx="11496">
                  <c:v>1149.8</c:v>
                </c:pt>
                <c:pt idx="11497">
                  <c:v>1149.9000000000001</c:v>
                </c:pt>
                <c:pt idx="11498">
                  <c:v>1150</c:v>
                </c:pt>
                <c:pt idx="11499">
                  <c:v>1150.0999999999999</c:v>
                </c:pt>
                <c:pt idx="11500">
                  <c:v>1150.2</c:v>
                </c:pt>
                <c:pt idx="11501">
                  <c:v>1150.3</c:v>
                </c:pt>
                <c:pt idx="11502">
                  <c:v>1150.4000000000001</c:v>
                </c:pt>
                <c:pt idx="11503">
                  <c:v>1150.5</c:v>
                </c:pt>
                <c:pt idx="11504">
                  <c:v>1150.5999999999999</c:v>
                </c:pt>
                <c:pt idx="11505">
                  <c:v>1150.7</c:v>
                </c:pt>
                <c:pt idx="11506">
                  <c:v>1150.8</c:v>
                </c:pt>
                <c:pt idx="11507">
                  <c:v>1150.9000000000001</c:v>
                </c:pt>
                <c:pt idx="11508">
                  <c:v>1151</c:v>
                </c:pt>
                <c:pt idx="11509">
                  <c:v>1151.0999999999999</c:v>
                </c:pt>
                <c:pt idx="11510">
                  <c:v>1151.2</c:v>
                </c:pt>
                <c:pt idx="11511">
                  <c:v>1151.3</c:v>
                </c:pt>
                <c:pt idx="11512">
                  <c:v>1151.4000000000001</c:v>
                </c:pt>
                <c:pt idx="11513">
                  <c:v>1151.5</c:v>
                </c:pt>
                <c:pt idx="11514">
                  <c:v>1151.5999999999999</c:v>
                </c:pt>
                <c:pt idx="11515">
                  <c:v>1151.7</c:v>
                </c:pt>
                <c:pt idx="11516">
                  <c:v>1151.8</c:v>
                </c:pt>
                <c:pt idx="11517">
                  <c:v>1151.9000000000001</c:v>
                </c:pt>
                <c:pt idx="11518">
                  <c:v>1152</c:v>
                </c:pt>
                <c:pt idx="11519">
                  <c:v>1152.0999999999999</c:v>
                </c:pt>
                <c:pt idx="11520">
                  <c:v>1152.2</c:v>
                </c:pt>
                <c:pt idx="11521">
                  <c:v>1152.3</c:v>
                </c:pt>
                <c:pt idx="11522">
                  <c:v>1152.4000000000001</c:v>
                </c:pt>
                <c:pt idx="11523">
                  <c:v>1152.5</c:v>
                </c:pt>
                <c:pt idx="11524">
                  <c:v>1152.5999999999999</c:v>
                </c:pt>
                <c:pt idx="11525">
                  <c:v>1152.7</c:v>
                </c:pt>
                <c:pt idx="11526">
                  <c:v>1152.8</c:v>
                </c:pt>
                <c:pt idx="11527">
                  <c:v>1152.9000000000001</c:v>
                </c:pt>
                <c:pt idx="11528">
                  <c:v>1153</c:v>
                </c:pt>
                <c:pt idx="11529">
                  <c:v>1153.0999999999999</c:v>
                </c:pt>
                <c:pt idx="11530">
                  <c:v>1153.2</c:v>
                </c:pt>
                <c:pt idx="11531">
                  <c:v>1153.3</c:v>
                </c:pt>
                <c:pt idx="11532">
                  <c:v>1153.4000000000001</c:v>
                </c:pt>
                <c:pt idx="11533">
                  <c:v>1153.5</c:v>
                </c:pt>
                <c:pt idx="11534">
                  <c:v>1153.5999999999999</c:v>
                </c:pt>
                <c:pt idx="11535">
                  <c:v>1153.7</c:v>
                </c:pt>
                <c:pt idx="11536">
                  <c:v>1153.8</c:v>
                </c:pt>
                <c:pt idx="11537">
                  <c:v>1153.9000000000001</c:v>
                </c:pt>
                <c:pt idx="11538">
                  <c:v>1154</c:v>
                </c:pt>
                <c:pt idx="11539">
                  <c:v>1154.0999999999999</c:v>
                </c:pt>
                <c:pt idx="11540">
                  <c:v>1154.2</c:v>
                </c:pt>
                <c:pt idx="11541">
                  <c:v>1154.3</c:v>
                </c:pt>
                <c:pt idx="11542">
                  <c:v>1154.4000000000001</c:v>
                </c:pt>
                <c:pt idx="11543">
                  <c:v>1154.5</c:v>
                </c:pt>
                <c:pt idx="11544">
                  <c:v>1154.5999999999999</c:v>
                </c:pt>
                <c:pt idx="11545">
                  <c:v>1154.7</c:v>
                </c:pt>
                <c:pt idx="11546">
                  <c:v>1154.8</c:v>
                </c:pt>
                <c:pt idx="11547">
                  <c:v>1154.9000000000001</c:v>
                </c:pt>
                <c:pt idx="11548">
                  <c:v>1155</c:v>
                </c:pt>
                <c:pt idx="11549">
                  <c:v>1155.0999999999999</c:v>
                </c:pt>
                <c:pt idx="11550">
                  <c:v>1155.2</c:v>
                </c:pt>
                <c:pt idx="11551">
                  <c:v>1155.3</c:v>
                </c:pt>
                <c:pt idx="11552">
                  <c:v>1155.4000000000001</c:v>
                </c:pt>
                <c:pt idx="11553">
                  <c:v>1155.5</c:v>
                </c:pt>
                <c:pt idx="11554">
                  <c:v>1155.5999999999999</c:v>
                </c:pt>
                <c:pt idx="11555">
                  <c:v>1155.7</c:v>
                </c:pt>
                <c:pt idx="11556">
                  <c:v>1155.8</c:v>
                </c:pt>
                <c:pt idx="11557">
                  <c:v>1155.9000000000001</c:v>
                </c:pt>
                <c:pt idx="11558">
                  <c:v>1156</c:v>
                </c:pt>
                <c:pt idx="11559">
                  <c:v>1156.0999999999999</c:v>
                </c:pt>
                <c:pt idx="11560">
                  <c:v>1156.2</c:v>
                </c:pt>
                <c:pt idx="11561">
                  <c:v>1156.3</c:v>
                </c:pt>
                <c:pt idx="11562">
                  <c:v>1156.4000000000001</c:v>
                </c:pt>
                <c:pt idx="11563">
                  <c:v>1156.5</c:v>
                </c:pt>
                <c:pt idx="11564">
                  <c:v>1156.5999999999999</c:v>
                </c:pt>
                <c:pt idx="11565">
                  <c:v>1156.7</c:v>
                </c:pt>
                <c:pt idx="11566">
                  <c:v>1156.8</c:v>
                </c:pt>
                <c:pt idx="11567">
                  <c:v>1156.9000000000001</c:v>
                </c:pt>
                <c:pt idx="11568">
                  <c:v>1157</c:v>
                </c:pt>
                <c:pt idx="11569">
                  <c:v>1157.0999999999999</c:v>
                </c:pt>
                <c:pt idx="11570">
                  <c:v>1157.2</c:v>
                </c:pt>
                <c:pt idx="11571">
                  <c:v>1157.3</c:v>
                </c:pt>
                <c:pt idx="11572">
                  <c:v>1157.4000000000001</c:v>
                </c:pt>
                <c:pt idx="11573">
                  <c:v>1157.5</c:v>
                </c:pt>
                <c:pt idx="11574">
                  <c:v>1157.5999999999999</c:v>
                </c:pt>
                <c:pt idx="11575">
                  <c:v>1157.7</c:v>
                </c:pt>
                <c:pt idx="11576">
                  <c:v>1157.8</c:v>
                </c:pt>
                <c:pt idx="11577">
                  <c:v>1157.9000000000001</c:v>
                </c:pt>
                <c:pt idx="11578">
                  <c:v>1158</c:v>
                </c:pt>
                <c:pt idx="11579">
                  <c:v>1158.0999999999999</c:v>
                </c:pt>
                <c:pt idx="11580">
                  <c:v>1158.2</c:v>
                </c:pt>
                <c:pt idx="11581">
                  <c:v>1158.3</c:v>
                </c:pt>
                <c:pt idx="11582">
                  <c:v>1158.4000000000001</c:v>
                </c:pt>
                <c:pt idx="11583">
                  <c:v>1158.5</c:v>
                </c:pt>
                <c:pt idx="11584">
                  <c:v>1158.5999999999999</c:v>
                </c:pt>
                <c:pt idx="11585">
                  <c:v>1158.7</c:v>
                </c:pt>
                <c:pt idx="11586">
                  <c:v>1158.8</c:v>
                </c:pt>
                <c:pt idx="11587">
                  <c:v>1158.9000000000001</c:v>
                </c:pt>
                <c:pt idx="11588">
                  <c:v>1159</c:v>
                </c:pt>
                <c:pt idx="11589">
                  <c:v>1159.0999999999999</c:v>
                </c:pt>
                <c:pt idx="11590">
                  <c:v>1159.2</c:v>
                </c:pt>
                <c:pt idx="11591">
                  <c:v>1159.3</c:v>
                </c:pt>
                <c:pt idx="11592">
                  <c:v>1159.4000000000001</c:v>
                </c:pt>
                <c:pt idx="11593">
                  <c:v>1159.5</c:v>
                </c:pt>
                <c:pt idx="11594">
                  <c:v>1159.5999999999999</c:v>
                </c:pt>
                <c:pt idx="11595">
                  <c:v>1159.7</c:v>
                </c:pt>
                <c:pt idx="11596">
                  <c:v>1159.8</c:v>
                </c:pt>
                <c:pt idx="11597">
                  <c:v>1159.9000000000001</c:v>
                </c:pt>
                <c:pt idx="11598">
                  <c:v>1160</c:v>
                </c:pt>
                <c:pt idx="11599">
                  <c:v>1160.0999999999999</c:v>
                </c:pt>
                <c:pt idx="11600">
                  <c:v>1160.2</c:v>
                </c:pt>
                <c:pt idx="11601">
                  <c:v>1160.3</c:v>
                </c:pt>
                <c:pt idx="11602">
                  <c:v>1160.4000000000001</c:v>
                </c:pt>
                <c:pt idx="11603">
                  <c:v>1160.5</c:v>
                </c:pt>
                <c:pt idx="11604">
                  <c:v>1160.5999999999999</c:v>
                </c:pt>
                <c:pt idx="11605">
                  <c:v>1160.7</c:v>
                </c:pt>
                <c:pt idx="11606">
                  <c:v>1160.8</c:v>
                </c:pt>
                <c:pt idx="11607">
                  <c:v>1160.9000000000001</c:v>
                </c:pt>
                <c:pt idx="11608">
                  <c:v>1161</c:v>
                </c:pt>
                <c:pt idx="11609">
                  <c:v>1161.0999999999999</c:v>
                </c:pt>
                <c:pt idx="11610">
                  <c:v>1161.2</c:v>
                </c:pt>
                <c:pt idx="11611">
                  <c:v>1161.3</c:v>
                </c:pt>
                <c:pt idx="11612">
                  <c:v>1161.4000000000001</c:v>
                </c:pt>
                <c:pt idx="11613">
                  <c:v>1161.5</c:v>
                </c:pt>
                <c:pt idx="11614">
                  <c:v>1161.5999999999999</c:v>
                </c:pt>
                <c:pt idx="11615">
                  <c:v>1161.7</c:v>
                </c:pt>
                <c:pt idx="11616">
                  <c:v>1161.8</c:v>
                </c:pt>
                <c:pt idx="11617">
                  <c:v>1161.9000000000001</c:v>
                </c:pt>
                <c:pt idx="11618">
                  <c:v>1162</c:v>
                </c:pt>
                <c:pt idx="11619">
                  <c:v>1162.0999999999999</c:v>
                </c:pt>
                <c:pt idx="11620">
                  <c:v>1162.2</c:v>
                </c:pt>
                <c:pt idx="11621">
                  <c:v>1162.3</c:v>
                </c:pt>
                <c:pt idx="11622">
                  <c:v>1162.4000000000001</c:v>
                </c:pt>
                <c:pt idx="11623">
                  <c:v>1162.5</c:v>
                </c:pt>
                <c:pt idx="11624">
                  <c:v>1162.5999999999999</c:v>
                </c:pt>
                <c:pt idx="11625">
                  <c:v>1162.7</c:v>
                </c:pt>
                <c:pt idx="11626">
                  <c:v>1162.8</c:v>
                </c:pt>
                <c:pt idx="11627">
                  <c:v>1162.9000000000001</c:v>
                </c:pt>
                <c:pt idx="11628">
                  <c:v>1163</c:v>
                </c:pt>
                <c:pt idx="11629">
                  <c:v>1163.0999999999999</c:v>
                </c:pt>
                <c:pt idx="11630">
                  <c:v>1163.2</c:v>
                </c:pt>
                <c:pt idx="11631">
                  <c:v>1163.3</c:v>
                </c:pt>
                <c:pt idx="11632">
                  <c:v>1163.4000000000001</c:v>
                </c:pt>
                <c:pt idx="11633">
                  <c:v>1163.5</c:v>
                </c:pt>
                <c:pt idx="11634">
                  <c:v>1163.5999999999999</c:v>
                </c:pt>
                <c:pt idx="11635">
                  <c:v>1163.7</c:v>
                </c:pt>
                <c:pt idx="11636">
                  <c:v>1163.8</c:v>
                </c:pt>
                <c:pt idx="11637">
                  <c:v>1163.9000000000001</c:v>
                </c:pt>
                <c:pt idx="11638">
                  <c:v>1164</c:v>
                </c:pt>
                <c:pt idx="11639">
                  <c:v>1164.0999999999999</c:v>
                </c:pt>
                <c:pt idx="11640">
                  <c:v>1164.2</c:v>
                </c:pt>
                <c:pt idx="11641">
                  <c:v>1164.3</c:v>
                </c:pt>
                <c:pt idx="11642">
                  <c:v>1164.4000000000001</c:v>
                </c:pt>
                <c:pt idx="11643">
                  <c:v>1164.5</c:v>
                </c:pt>
                <c:pt idx="11644">
                  <c:v>1164.5999999999999</c:v>
                </c:pt>
                <c:pt idx="11645">
                  <c:v>1164.7</c:v>
                </c:pt>
                <c:pt idx="11646">
                  <c:v>1164.8</c:v>
                </c:pt>
                <c:pt idx="11647">
                  <c:v>1164.9000000000001</c:v>
                </c:pt>
                <c:pt idx="11648">
                  <c:v>1165</c:v>
                </c:pt>
                <c:pt idx="11649">
                  <c:v>1165.0999999999999</c:v>
                </c:pt>
                <c:pt idx="11650">
                  <c:v>1165.2</c:v>
                </c:pt>
                <c:pt idx="11651">
                  <c:v>1165.3</c:v>
                </c:pt>
                <c:pt idx="11652">
                  <c:v>1165.4000000000001</c:v>
                </c:pt>
                <c:pt idx="11653">
                  <c:v>1165.5</c:v>
                </c:pt>
                <c:pt idx="11654">
                  <c:v>1165.5999999999999</c:v>
                </c:pt>
                <c:pt idx="11655">
                  <c:v>1165.7</c:v>
                </c:pt>
                <c:pt idx="11656">
                  <c:v>1165.8</c:v>
                </c:pt>
                <c:pt idx="11657">
                  <c:v>1165.9000000000001</c:v>
                </c:pt>
                <c:pt idx="11658">
                  <c:v>1166</c:v>
                </c:pt>
                <c:pt idx="11659">
                  <c:v>1166.0999999999999</c:v>
                </c:pt>
                <c:pt idx="11660">
                  <c:v>1166.2</c:v>
                </c:pt>
                <c:pt idx="11661">
                  <c:v>1166.3</c:v>
                </c:pt>
                <c:pt idx="11662">
                  <c:v>1166.4000000000001</c:v>
                </c:pt>
                <c:pt idx="11663">
                  <c:v>1166.5</c:v>
                </c:pt>
                <c:pt idx="11664">
                  <c:v>1166.5999999999999</c:v>
                </c:pt>
                <c:pt idx="11665">
                  <c:v>1166.7</c:v>
                </c:pt>
                <c:pt idx="11666">
                  <c:v>1166.8</c:v>
                </c:pt>
                <c:pt idx="11667">
                  <c:v>1166.9000000000001</c:v>
                </c:pt>
                <c:pt idx="11668">
                  <c:v>1167</c:v>
                </c:pt>
                <c:pt idx="11669">
                  <c:v>1167.0999999999999</c:v>
                </c:pt>
                <c:pt idx="11670">
                  <c:v>1167.2</c:v>
                </c:pt>
                <c:pt idx="11671">
                  <c:v>1167.3</c:v>
                </c:pt>
                <c:pt idx="11672">
                  <c:v>1167.4000000000001</c:v>
                </c:pt>
                <c:pt idx="11673">
                  <c:v>1167.5</c:v>
                </c:pt>
                <c:pt idx="11674">
                  <c:v>1167.5999999999999</c:v>
                </c:pt>
                <c:pt idx="11675">
                  <c:v>1167.7</c:v>
                </c:pt>
                <c:pt idx="11676">
                  <c:v>1167.8</c:v>
                </c:pt>
                <c:pt idx="11677">
                  <c:v>1167.9000000000001</c:v>
                </c:pt>
                <c:pt idx="11678">
                  <c:v>1168</c:v>
                </c:pt>
                <c:pt idx="11679">
                  <c:v>1168.0999999999999</c:v>
                </c:pt>
                <c:pt idx="11680">
                  <c:v>1168.2</c:v>
                </c:pt>
                <c:pt idx="11681">
                  <c:v>1168.3</c:v>
                </c:pt>
                <c:pt idx="11682">
                  <c:v>1168.4000000000001</c:v>
                </c:pt>
                <c:pt idx="11683">
                  <c:v>1168.5</c:v>
                </c:pt>
                <c:pt idx="11684">
                  <c:v>1168.5999999999999</c:v>
                </c:pt>
                <c:pt idx="11685">
                  <c:v>1168.7</c:v>
                </c:pt>
                <c:pt idx="11686">
                  <c:v>1168.8</c:v>
                </c:pt>
                <c:pt idx="11687">
                  <c:v>1168.9000000000001</c:v>
                </c:pt>
                <c:pt idx="11688">
                  <c:v>1169</c:v>
                </c:pt>
                <c:pt idx="11689">
                  <c:v>1169.0999999999999</c:v>
                </c:pt>
                <c:pt idx="11690">
                  <c:v>1169.2</c:v>
                </c:pt>
                <c:pt idx="11691">
                  <c:v>1169.3</c:v>
                </c:pt>
                <c:pt idx="11692">
                  <c:v>1169.4000000000001</c:v>
                </c:pt>
                <c:pt idx="11693">
                  <c:v>1169.5</c:v>
                </c:pt>
                <c:pt idx="11694">
                  <c:v>1169.5999999999999</c:v>
                </c:pt>
                <c:pt idx="11695">
                  <c:v>1169.7</c:v>
                </c:pt>
                <c:pt idx="11696">
                  <c:v>1169.8</c:v>
                </c:pt>
                <c:pt idx="11697">
                  <c:v>1169.9000000000001</c:v>
                </c:pt>
                <c:pt idx="11698">
                  <c:v>1170</c:v>
                </c:pt>
                <c:pt idx="11699">
                  <c:v>1170.0999999999999</c:v>
                </c:pt>
                <c:pt idx="11700">
                  <c:v>1170.2</c:v>
                </c:pt>
                <c:pt idx="11701">
                  <c:v>1170.3</c:v>
                </c:pt>
                <c:pt idx="11702">
                  <c:v>1170.4000000000001</c:v>
                </c:pt>
                <c:pt idx="11703">
                  <c:v>1170.5</c:v>
                </c:pt>
                <c:pt idx="11704">
                  <c:v>1170.5999999999999</c:v>
                </c:pt>
                <c:pt idx="11705">
                  <c:v>1170.7</c:v>
                </c:pt>
                <c:pt idx="11706">
                  <c:v>1170.8</c:v>
                </c:pt>
                <c:pt idx="11707">
                  <c:v>1170.9000000000001</c:v>
                </c:pt>
                <c:pt idx="11708">
                  <c:v>1171</c:v>
                </c:pt>
                <c:pt idx="11709">
                  <c:v>1171.0999999999999</c:v>
                </c:pt>
                <c:pt idx="11710">
                  <c:v>1171.2</c:v>
                </c:pt>
                <c:pt idx="11711">
                  <c:v>1171.3</c:v>
                </c:pt>
                <c:pt idx="11712">
                  <c:v>1171.4000000000001</c:v>
                </c:pt>
                <c:pt idx="11713">
                  <c:v>1171.5</c:v>
                </c:pt>
                <c:pt idx="11714">
                  <c:v>1171.5999999999999</c:v>
                </c:pt>
                <c:pt idx="11715">
                  <c:v>1171.7</c:v>
                </c:pt>
                <c:pt idx="11716">
                  <c:v>1171.8</c:v>
                </c:pt>
                <c:pt idx="11717">
                  <c:v>1171.9000000000001</c:v>
                </c:pt>
                <c:pt idx="11718">
                  <c:v>1172</c:v>
                </c:pt>
                <c:pt idx="11719">
                  <c:v>1172.0999999999999</c:v>
                </c:pt>
                <c:pt idx="11720">
                  <c:v>1172.2</c:v>
                </c:pt>
                <c:pt idx="11721">
                  <c:v>1172.3</c:v>
                </c:pt>
                <c:pt idx="11722">
                  <c:v>1172.4000000000001</c:v>
                </c:pt>
                <c:pt idx="11723">
                  <c:v>1172.5</c:v>
                </c:pt>
                <c:pt idx="11724">
                  <c:v>1172.5999999999999</c:v>
                </c:pt>
                <c:pt idx="11725">
                  <c:v>1172.7</c:v>
                </c:pt>
                <c:pt idx="11726">
                  <c:v>1172.8</c:v>
                </c:pt>
                <c:pt idx="11727">
                  <c:v>1172.9000000000001</c:v>
                </c:pt>
                <c:pt idx="11728">
                  <c:v>1173</c:v>
                </c:pt>
                <c:pt idx="11729">
                  <c:v>1173.0999999999999</c:v>
                </c:pt>
                <c:pt idx="11730">
                  <c:v>1173.2</c:v>
                </c:pt>
                <c:pt idx="11731">
                  <c:v>1173.3</c:v>
                </c:pt>
                <c:pt idx="11732">
                  <c:v>1173.4000000000001</c:v>
                </c:pt>
                <c:pt idx="11733">
                  <c:v>1173.5</c:v>
                </c:pt>
                <c:pt idx="11734">
                  <c:v>1173.5999999999999</c:v>
                </c:pt>
                <c:pt idx="11735">
                  <c:v>1173.7</c:v>
                </c:pt>
                <c:pt idx="11736">
                  <c:v>1173.8</c:v>
                </c:pt>
                <c:pt idx="11737">
                  <c:v>1173.9000000000001</c:v>
                </c:pt>
                <c:pt idx="11738">
                  <c:v>1174</c:v>
                </c:pt>
                <c:pt idx="11739">
                  <c:v>1174.0999999999999</c:v>
                </c:pt>
                <c:pt idx="11740">
                  <c:v>1174.2</c:v>
                </c:pt>
                <c:pt idx="11741">
                  <c:v>1174.3</c:v>
                </c:pt>
                <c:pt idx="11742">
                  <c:v>1174.4000000000001</c:v>
                </c:pt>
                <c:pt idx="11743">
                  <c:v>1174.5</c:v>
                </c:pt>
                <c:pt idx="11744">
                  <c:v>1174.5999999999999</c:v>
                </c:pt>
                <c:pt idx="11745">
                  <c:v>1174.7</c:v>
                </c:pt>
                <c:pt idx="11746">
                  <c:v>1174.8</c:v>
                </c:pt>
                <c:pt idx="11747">
                  <c:v>1174.9000000000001</c:v>
                </c:pt>
                <c:pt idx="11748">
                  <c:v>1175</c:v>
                </c:pt>
                <c:pt idx="11749">
                  <c:v>1175.0999999999999</c:v>
                </c:pt>
                <c:pt idx="11750">
                  <c:v>1175.2</c:v>
                </c:pt>
                <c:pt idx="11751">
                  <c:v>1175.3</c:v>
                </c:pt>
                <c:pt idx="11752">
                  <c:v>1175.4000000000001</c:v>
                </c:pt>
                <c:pt idx="11753">
                  <c:v>1175.5</c:v>
                </c:pt>
                <c:pt idx="11754">
                  <c:v>1175.5999999999999</c:v>
                </c:pt>
                <c:pt idx="11755">
                  <c:v>1175.7</c:v>
                </c:pt>
                <c:pt idx="11756">
                  <c:v>1175.8</c:v>
                </c:pt>
                <c:pt idx="11757">
                  <c:v>1175.9000000000001</c:v>
                </c:pt>
                <c:pt idx="11758">
                  <c:v>1176</c:v>
                </c:pt>
                <c:pt idx="11759">
                  <c:v>1176.0999999999999</c:v>
                </c:pt>
                <c:pt idx="11760">
                  <c:v>1176.2</c:v>
                </c:pt>
                <c:pt idx="11761">
                  <c:v>1176.3</c:v>
                </c:pt>
                <c:pt idx="11762">
                  <c:v>1176.4000000000001</c:v>
                </c:pt>
                <c:pt idx="11763">
                  <c:v>1176.5</c:v>
                </c:pt>
                <c:pt idx="11764">
                  <c:v>1176.5999999999999</c:v>
                </c:pt>
                <c:pt idx="11765">
                  <c:v>1176.7</c:v>
                </c:pt>
                <c:pt idx="11766">
                  <c:v>1176.8</c:v>
                </c:pt>
                <c:pt idx="11767">
                  <c:v>1176.9000000000001</c:v>
                </c:pt>
                <c:pt idx="11768">
                  <c:v>1177</c:v>
                </c:pt>
                <c:pt idx="11769">
                  <c:v>1177.0999999999999</c:v>
                </c:pt>
                <c:pt idx="11770">
                  <c:v>1177.2</c:v>
                </c:pt>
                <c:pt idx="11771">
                  <c:v>1177.3</c:v>
                </c:pt>
                <c:pt idx="11772">
                  <c:v>1177.4000000000001</c:v>
                </c:pt>
                <c:pt idx="11773">
                  <c:v>1177.5</c:v>
                </c:pt>
                <c:pt idx="11774">
                  <c:v>1177.5999999999999</c:v>
                </c:pt>
                <c:pt idx="11775">
                  <c:v>1177.7</c:v>
                </c:pt>
                <c:pt idx="11776">
                  <c:v>1177.8</c:v>
                </c:pt>
                <c:pt idx="11777">
                  <c:v>1177.9000000000001</c:v>
                </c:pt>
                <c:pt idx="11778">
                  <c:v>1178</c:v>
                </c:pt>
                <c:pt idx="11779">
                  <c:v>1178.0999999999999</c:v>
                </c:pt>
                <c:pt idx="11780">
                  <c:v>1178.2</c:v>
                </c:pt>
                <c:pt idx="11781">
                  <c:v>1178.3</c:v>
                </c:pt>
                <c:pt idx="11782">
                  <c:v>1178.4000000000001</c:v>
                </c:pt>
                <c:pt idx="11783">
                  <c:v>1178.5</c:v>
                </c:pt>
                <c:pt idx="11784">
                  <c:v>1178.5999999999999</c:v>
                </c:pt>
                <c:pt idx="11785">
                  <c:v>1178.7</c:v>
                </c:pt>
                <c:pt idx="11786">
                  <c:v>1178.8</c:v>
                </c:pt>
                <c:pt idx="11787">
                  <c:v>1178.9000000000001</c:v>
                </c:pt>
                <c:pt idx="11788">
                  <c:v>1179</c:v>
                </c:pt>
                <c:pt idx="11789">
                  <c:v>1179.0999999999999</c:v>
                </c:pt>
                <c:pt idx="11790">
                  <c:v>1179.2</c:v>
                </c:pt>
                <c:pt idx="11791">
                  <c:v>1179.3</c:v>
                </c:pt>
                <c:pt idx="11792">
                  <c:v>1179.4000000000001</c:v>
                </c:pt>
                <c:pt idx="11793">
                  <c:v>1179.5</c:v>
                </c:pt>
                <c:pt idx="11794">
                  <c:v>1179.5999999999999</c:v>
                </c:pt>
                <c:pt idx="11795">
                  <c:v>1179.7</c:v>
                </c:pt>
                <c:pt idx="11796">
                  <c:v>1179.8</c:v>
                </c:pt>
                <c:pt idx="11797">
                  <c:v>1179.9000000000001</c:v>
                </c:pt>
                <c:pt idx="11798">
                  <c:v>1180</c:v>
                </c:pt>
                <c:pt idx="11799">
                  <c:v>1180.0999999999999</c:v>
                </c:pt>
                <c:pt idx="11800">
                  <c:v>1180.2</c:v>
                </c:pt>
                <c:pt idx="11801">
                  <c:v>1180.3</c:v>
                </c:pt>
                <c:pt idx="11802">
                  <c:v>1180.4000000000001</c:v>
                </c:pt>
                <c:pt idx="11803">
                  <c:v>1180.5</c:v>
                </c:pt>
                <c:pt idx="11804">
                  <c:v>1180.5999999999999</c:v>
                </c:pt>
                <c:pt idx="11805">
                  <c:v>1180.7</c:v>
                </c:pt>
                <c:pt idx="11806">
                  <c:v>1180.8</c:v>
                </c:pt>
                <c:pt idx="11807">
                  <c:v>1180.9000000000001</c:v>
                </c:pt>
                <c:pt idx="11808">
                  <c:v>1181</c:v>
                </c:pt>
                <c:pt idx="11809">
                  <c:v>1181.0999999999999</c:v>
                </c:pt>
                <c:pt idx="11810">
                  <c:v>1181.2</c:v>
                </c:pt>
                <c:pt idx="11811">
                  <c:v>1181.3</c:v>
                </c:pt>
                <c:pt idx="11812">
                  <c:v>1181.4000000000001</c:v>
                </c:pt>
                <c:pt idx="11813">
                  <c:v>1181.5</c:v>
                </c:pt>
                <c:pt idx="11814">
                  <c:v>1181.5999999999999</c:v>
                </c:pt>
                <c:pt idx="11815">
                  <c:v>1181.7</c:v>
                </c:pt>
                <c:pt idx="11816">
                  <c:v>1181.8</c:v>
                </c:pt>
                <c:pt idx="11817">
                  <c:v>1181.9000000000001</c:v>
                </c:pt>
                <c:pt idx="11818">
                  <c:v>1182</c:v>
                </c:pt>
                <c:pt idx="11819">
                  <c:v>1182.0999999999999</c:v>
                </c:pt>
                <c:pt idx="11820">
                  <c:v>1182.2</c:v>
                </c:pt>
                <c:pt idx="11821">
                  <c:v>1182.3</c:v>
                </c:pt>
                <c:pt idx="11822">
                  <c:v>1182.4000000000001</c:v>
                </c:pt>
                <c:pt idx="11823">
                  <c:v>1182.5</c:v>
                </c:pt>
                <c:pt idx="11824">
                  <c:v>1182.5999999999999</c:v>
                </c:pt>
                <c:pt idx="11825">
                  <c:v>1182.7</c:v>
                </c:pt>
                <c:pt idx="11826">
                  <c:v>1182.8</c:v>
                </c:pt>
                <c:pt idx="11827">
                  <c:v>1182.9000000000001</c:v>
                </c:pt>
                <c:pt idx="11828">
                  <c:v>1183</c:v>
                </c:pt>
                <c:pt idx="11829">
                  <c:v>1183.0999999999999</c:v>
                </c:pt>
                <c:pt idx="11830">
                  <c:v>1183.2</c:v>
                </c:pt>
                <c:pt idx="11831">
                  <c:v>1183.3</c:v>
                </c:pt>
                <c:pt idx="11832">
                  <c:v>1183.4000000000001</c:v>
                </c:pt>
                <c:pt idx="11833">
                  <c:v>1183.5</c:v>
                </c:pt>
                <c:pt idx="11834">
                  <c:v>1183.5999999999999</c:v>
                </c:pt>
                <c:pt idx="11835">
                  <c:v>1183.7</c:v>
                </c:pt>
                <c:pt idx="11836">
                  <c:v>1183.8</c:v>
                </c:pt>
                <c:pt idx="11837">
                  <c:v>1183.9000000000001</c:v>
                </c:pt>
                <c:pt idx="11838">
                  <c:v>1184</c:v>
                </c:pt>
                <c:pt idx="11839">
                  <c:v>1184.0999999999999</c:v>
                </c:pt>
                <c:pt idx="11840">
                  <c:v>1184.2</c:v>
                </c:pt>
                <c:pt idx="11841">
                  <c:v>1184.3</c:v>
                </c:pt>
                <c:pt idx="11842">
                  <c:v>1184.4000000000001</c:v>
                </c:pt>
                <c:pt idx="11843">
                  <c:v>1184.5</c:v>
                </c:pt>
                <c:pt idx="11844">
                  <c:v>1184.5999999999999</c:v>
                </c:pt>
                <c:pt idx="11845">
                  <c:v>1184.7</c:v>
                </c:pt>
                <c:pt idx="11846">
                  <c:v>1184.8</c:v>
                </c:pt>
                <c:pt idx="11847">
                  <c:v>1184.9000000000001</c:v>
                </c:pt>
                <c:pt idx="11848">
                  <c:v>1185</c:v>
                </c:pt>
                <c:pt idx="11849">
                  <c:v>1185.0999999999999</c:v>
                </c:pt>
                <c:pt idx="11850">
                  <c:v>1185.2</c:v>
                </c:pt>
                <c:pt idx="11851">
                  <c:v>1185.3</c:v>
                </c:pt>
                <c:pt idx="11852">
                  <c:v>1185.4000000000001</c:v>
                </c:pt>
                <c:pt idx="11853">
                  <c:v>1185.5</c:v>
                </c:pt>
                <c:pt idx="11854">
                  <c:v>1185.5999999999999</c:v>
                </c:pt>
                <c:pt idx="11855">
                  <c:v>1185.7</c:v>
                </c:pt>
                <c:pt idx="11856">
                  <c:v>1185.8</c:v>
                </c:pt>
                <c:pt idx="11857">
                  <c:v>1185.9000000000001</c:v>
                </c:pt>
                <c:pt idx="11858">
                  <c:v>1186</c:v>
                </c:pt>
                <c:pt idx="11859">
                  <c:v>1186.0999999999999</c:v>
                </c:pt>
                <c:pt idx="11860">
                  <c:v>1186.2</c:v>
                </c:pt>
                <c:pt idx="11861">
                  <c:v>1186.3</c:v>
                </c:pt>
                <c:pt idx="11862">
                  <c:v>1186.4000000000001</c:v>
                </c:pt>
                <c:pt idx="11863">
                  <c:v>1186.5</c:v>
                </c:pt>
                <c:pt idx="11864">
                  <c:v>1186.5999999999999</c:v>
                </c:pt>
                <c:pt idx="11865">
                  <c:v>1186.7</c:v>
                </c:pt>
                <c:pt idx="11866">
                  <c:v>1186.8</c:v>
                </c:pt>
                <c:pt idx="11867">
                  <c:v>1186.9000000000001</c:v>
                </c:pt>
                <c:pt idx="11868">
                  <c:v>1187</c:v>
                </c:pt>
                <c:pt idx="11869">
                  <c:v>1187.0999999999999</c:v>
                </c:pt>
                <c:pt idx="11870">
                  <c:v>1187.2</c:v>
                </c:pt>
                <c:pt idx="11871">
                  <c:v>1187.3</c:v>
                </c:pt>
                <c:pt idx="11872">
                  <c:v>1187.4000000000001</c:v>
                </c:pt>
                <c:pt idx="11873">
                  <c:v>1187.5</c:v>
                </c:pt>
                <c:pt idx="11874">
                  <c:v>1187.5999999999999</c:v>
                </c:pt>
                <c:pt idx="11875">
                  <c:v>1187.7</c:v>
                </c:pt>
                <c:pt idx="11876">
                  <c:v>1187.8</c:v>
                </c:pt>
                <c:pt idx="11877">
                  <c:v>1187.9000000000001</c:v>
                </c:pt>
                <c:pt idx="11878">
                  <c:v>1188</c:v>
                </c:pt>
                <c:pt idx="11879">
                  <c:v>1188.0999999999999</c:v>
                </c:pt>
                <c:pt idx="11880">
                  <c:v>1188.2</c:v>
                </c:pt>
                <c:pt idx="11881">
                  <c:v>1188.3</c:v>
                </c:pt>
                <c:pt idx="11882">
                  <c:v>1188.4000000000001</c:v>
                </c:pt>
                <c:pt idx="11883">
                  <c:v>1188.5</c:v>
                </c:pt>
                <c:pt idx="11884">
                  <c:v>1188.5999999999999</c:v>
                </c:pt>
                <c:pt idx="11885">
                  <c:v>1188.7</c:v>
                </c:pt>
                <c:pt idx="11886">
                  <c:v>1188.8</c:v>
                </c:pt>
                <c:pt idx="11887">
                  <c:v>1188.9000000000001</c:v>
                </c:pt>
                <c:pt idx="11888">
                  <c:v>1189</c:v>
                </c:pt>
                <c:pt idx="11889">
                  <c:v>1189.0999999999999</c:v>
                </c:pt>
                <c:pt idx="11890">
                  <c:v>1189.2</c:v>
                </c:pt>
                <c:pt idx="11891">
                  <c:v>1189.3</c:v>
                </c:pt>
                <c:pt idx="11892">
                  <c:v>1189.4000000000001</c:v>
                </c:pt>
                <c:pt idx="11893">
                  <c:v>1189.5</c:v>
                </c:pt>
                <c:pt idx="11894">
                  <c:v>1189.5999999999999</c:v>
                </c:pt>
                <c:pt idx="11895">
                  <c:v>1189.7</c:v>
                </c:pt>
                <c:pt idx="11896">
                  <c:v>1189.8</c:v>
                </c:pt>
                <c:pt idx="11897">
                  <c:v>1189.9000000000001</c:v>
                </c:pt>
                <c:pt idx="11898">
                  <c:v>1190</c:v>
                </c:pt>
                <c:pt idx="11899">
                  <c:v>1190.0999999999999</c:v>
                </c:pt>
                <c:pt idx="11900">
                  <c:v>1190.2</c:v>
                </c:pt>
                <c:pt idx="11901">
                  <c:v>1190.3</c:v>
                </c:pt>
                <c:pt idx="11902">
                  <c:v>1190.4000000000001</c:v>
                </c:pt>
                <c:pt idx="11903">
                  <c:v>1190.5</c:v>
                </c:pt>
                <c:pt idx="11904">
                  <c:v>1190.5999999999999</c:v>
                </c:pt>
                <c:pt idx="11905">
                  <c:v>1190.7</c:v>
                </c:pt>
                <c:pt idx="11906">
                  <c:v>1190.8</c:v>
                </c:pt>
                <c:pt idx="11907">
                  <c:v>1190.9000000000001</c:v>
                </c:pt>
                <c:pt idx="11908">
                  <c:v>1191</c:v>
                </c:pt>
                <c:pt idx="11909">
                  <c:v>1191.0999999999999</c:v>
                </c:pt>
                <c:pt idx="11910">
                  <c:v>1191.2</c:v>
                </c:pt>
                <c:pt idx="11911">
                  <c:v>1191.3</c:v>
                </c:pt>
                <c:pt idx="11912">
                  <c:v>1191.4000000000001</c:v>
                </c:pt>
                <c:pt idx="11913">
                  <c:v>1191.5</c:v>
                </c:pt>
                <c:pt idx="11914">
                  <c:v>1191.5999999999999</c:v>
                </c:pt>
                <c:pt idx="11915">
                  <c:v>1191.7</c:v>
                </c:pt>
                <c:pt idx="11916">
                  <c:v>1191.8</c:v>
                </c:pt>
                <c:pt idx="11917">
                  <c:v>1191.9000000000001</c:v>
                </c:pt>
                <c:pt idx="11918">
                  <c:v>1192</c:v>
                </c:pt>
                <c:pt idx="11919">
                  <c:v>1192.0999999999999</c:v>
                </c:pt>
                <c:pt idx="11920">
                  <c:v>1192.2</c:v>
                </c:pt>
                <c:pt idx="11921">
                  <c:v>1192.3</c:v>
                </c:pt>
                <c:pt idx="11922">
                  <c:v>1192.4000000000001</c:v>
                </c:pt>
                <c:pt idx="11923">
                  <c:v>1192.5</c:v>
                </c:pt>
                <c:pt idx="11924">
                  <c:v>1192.5999999999999</c:v>
                </c:pt>
                <c:pt idx="11925">
                  <c:v>1192.7</c:v>
                </c:pt>
                <c:pt idx="11926">
                  <c:v>1192.8</c:v>
                </c:pt>
                <c:pt idx="11927">
                  <c:v>1192.9000000000001</c:v>
                </c:pt>
                <c:pt idx="11928">
                  <c:v>1193</c:v>
                </c:pt>
                <c:pt idx="11929">
                  <c:v>1193.0999999999999</c:v>
                </c:pt>
                <c:pt idx="11930">
                  <c:v>1193.2</c:v>
                </c:pt>
                <c:pt idx="11931">
                  <c:v>1193.3</c:v>
                </c:pt>
                <c:pt idx="11932">
                  <c:v>1193.4000000000001</c:v>
                </c:pt>
                <c:pt idx="11933">
                  <c:v>1193.5</c:v>
                </c:pt>
                <c:pt idx="11934">
                  <c:v>1193.5999999999999</c:v>
                </c:pt>
                <c:pt idx="11935">
                  <c:v>1193.7</c:v>
                </c:pt>
                <c:pt idx="11936">
                  <c:v>1193.8</c:v>
                </c:pt>
                <c:pt idx="11937">
                  <c:v>1193.9000000000001</c:v>
                </c:pt>
                <c:pt idx="11938">
                  <c:v>1194</c:v>
                </c:pt>
                <c:pt idx="11939">
                  <c:v>1194.0999999999999</c:v>
                </c:pt>
                <c:pt idx="11940">
                  <c:v>1194.2</c:v>
                </c:pt>
                <c:pt idx="11941">
                  <c:v>1194.3</c:v>
                </c:pt>
                <c:pt idx="11942">
                  <c:v>1194.4000000000001</c:v>
                </c:pt>
                <c:pt idx="11943">
                  <c:v>1194.5</c:v>
                </c:pt>
                <c:pt idx="11944">
                  <c:v>1194.5999999999999</c:v>
                </c:pt>
                <c:pt idx="11945">
                  <c:v>1194.7</c:v>
                </c:pt>
                <c:pt idx="11946">
                  <c:v>1194.8</c:v>
                </c:pt>
                <c:pt idx="11947">
                  <c:v>1194.9000000000001</c:v>
                </c:pt>
                <c:pt idx="11948">
                  <c:v>1195</c:v>
                </c:pt>
                <c:pt idx="11949">
                  <c:v>1195.0999999999999</c:v>
                </c:pt>
                <c:pt idx="11950">
                  <c:v>1195.2</c:v>
                </c:pt>
                <c:pt idx="11951">
                  <c:v>1195.3</c:v>
                </c:pt>
                <c:pt idx="11952">
                  <c:v>1195.4000000000001</c:v>
                </c:pt>
                <c:pt idx="11953">
                  <c:v>1195.5</c:v>
                </c:pt>
                <c:pt idx="11954">
                  <c:v>1195.5999999999999</c:v>
                </c:pt>
                <c:pt idx="11955">
                  <c:v>1195.7</c:v>
                </c:pt>
                <c:pt idx="11956">
                  <c:v>1195.8</c:v>
                </c:pt>
                <c:pt idx="11957">
                  <c:v>1195.9000000000001</c:v>
                </c:pt>
                <c:pt idx="11958">
                  <c:v>1196</c:v>
                </c:pt>
                <c:pt idx="11959">
                  <c:v>1196.0999999999999</c:v>
                </c:pt>
                <c:pt idx="11960">
                  <c:v>1196.2</c:v>
                </c:pt>
                <c:pt idx="11961">
                  <c:v>1196.3</c:v>
                </c:pt>
                <c:pt idx="11962">
                  <c:v>1196.4000000000001</c:v>
                </c:pt>
                <c:pt idx="11963">
                  <c:v>1196.5</c:v>
                </c:pt>
                <c:pt idx="11964">
                  <c:v>1196.5999999999999</c:v>
                </c:pt>
                <c:pt idx="11965">
                  <c:v>1196.7</c:v>
                </c:pt>
                <c:pt idx="11966">
                  <c:v>1196.8</c:v>
                </c:pt>
                <c:pt idx="11967">
                  <c:v>1196.9000000000001</c:v>
                </c:pt>
                <c:pt idx="11968">
                  <c:v>1197</c:v>
                </c:pt>
                <c:pt idx="11969">
                  <c:v>1197.0999999999999</c:v>
                </c:pt>
                <c:pt idx="11970">
                  <c:v>1197.2</c:v>
                </c:pt>
                <c:pt idx="11971">
                  <c:v>1197.3</c:v>
                </c:pt>
                <c:pt idx="11972">
                  <c:v>1197.4000000000001</c:v>
                </c:pt>
                <c:pt idx="11973">
                  <c:v>1197.5</c:v>
                </c:pt>
                <c:pt idx="11974">
                  <c:v>1197.5999999999999</c:v>
                </c:pt>
                <c:pt idx="11975">
                  <c:v>1197.7</c:v>
                </c:pt>
                <c:pt idx="11976">
                  <c:v>1197.8</c:v>
                </c:pt>
                <c:pt idx="11977">
                  <c:v>1197.9000000000001</c:v>
                </c:pt>
                <c:pt idx="11978">
                  <c:v>1198</c:v>
                </c:pt>
                <c:pt idx="11979">
                  <c:v>1198.0999999999999</c:v>
                </c:pt>
                <c:pt idx="11980">
                  <c:v>1198.2</c:v>
                </c:pt>
                <c:pt idx="11981">
                  <c:v>1198.3</c:v>
                </c:pt>
                <c:pt idx="11982">
                  <c:v>1198.4000000000001</c:v>
                </c:pt>
                <c:pt idx="11983">
                  <c:v>1198.5</c:v>
                </c:pt>
                <c:pt idx="11984">
                  <c:v>1198.5999999999999</c:v>
                </c:pt>
                <c:pt idx="11985">
                  <c:v>1198.7</c:v>
                </c:pt>
                <c:pt idx="11986">
                  <c:v>1198.8</c:v>
                </c:pt>
                <c:pt idx="11987">
                  <c:v>1198.9000000000001</c:v>
                </c:pt>
                <c:pt idx="11988">
                  <c:v>1199</c:v>
                </c:pt>
                <c:pt idx="11989">
                  <c:v>1199.0999999999999</c:v>
                </c:pt>
                <c:pt idx="11990">
                  <c:v>1199.2</c:v>
                </c:pt>
                <c:pt idx="11991">
                  <c:v>1199.3</c:v>
                </c:pt>
                <c:pt idx="11992">
                  <c:v>1199.4000000000001</c:v>
                </c:pt>
                <c:pt idx="11993">
                  <c:v>1199.5</c:v>
                </c:pt>
                <c:pt idx="11994">
                  <c:v>1199.5999999999999</c:v>
                </c:pt>
                <c:pt idx="11995">
                  <c:v>1199.7</c:v>
                </c:pt>
                <c:pt idx="11996">
                  <c:v>1199.8</c:v>
                </c:pt>
                <c:pt idx="11997">
                  <c:v>1199.9000000000001</c:v>
                </c:pt>
                <c:pt idx="11998">
                  <c:v>1200</c:v>
                </c:pt>
                <c:pt idx="11999">
                  <c:v>1200.0999999999999</c:v>
                </c:pt>
                <c:pt idx="12000">
                  <c:v>1200.2</c:v>
                </c:pt>
                <c:pt idx="12001">
                  <c:v>1200.3</c:v>
                </c:pt>
                <c:pt idx="12002">
                  <c:v>1200.4000000000001</c:v>
                </c:pt>
                <c:pt idx="12003">
                  <c:v>1200.5</c:v>
                </c:pt>
                <c:pt idx="12004">
                  <c:v>1200.5999999999999</c:v>
                </c:pt>
                <c:pt idx="12005">
                  <c:v>1200.7</c:v>
                </c:pt>
                <c:pt idx="12006">
                  <c:v>1200.8</c:v>
                </c:pt>
                <c:pt idx="12007">
                  <c:v>1200.9000000000001</c:v>
                </c:pt>
                <c:pt idx="12008">
                  <c:v>1201</c:v>
                </c:pt>
                <c:pt idx="12009">
                  <c:v>1201.0999999999999</c:v>
                </c:pt>
                <c:pt idx="12010">
                  <c:v>1201.2</c:v>
                </c:pt>
                <c:pt idx="12011">
                  <c:v>1201.3</c:v>
                </c:pt>
                <c:pt idx="12012">
                  <c:v>1201.4000000000001</c:v>
                </c:pt>
                <c:pt idx="12013">
                  <c:v>1201.5</c:v>
                </c:pt>
                <c:pt idx="12014">
                  <c:v>1201.5999999999999</c:v>
                </c:pt>
                <c:pt idx="12015">
                  <c:v>1201.7</c:v>
                </c:pt>
                <c:pt idx="12016">
                  <c:v>1201.8</c:v>
                </c:pt>
                <c:pt idx="12017">
                  <c:v>1201.9000000000001</c:v>
                </c:pt>
                <c:pt idx="12018">
                  <c:v>1202</c:v>
                </c:pt>
                <c:pt idx="12019">
                  <c:v>1202.0999999999999</c:v>
                </c:pt>
                <c:pt idx="12020">
                  <c:v>1202.2</c:v>
                </c:pt>
                <c:pt idx="12021">
                  <c:v>1202.3</c:v>
                </c:pt>
                <c:pt idx="12022">
                  <c:v>1202.4000000000001</c:v>
                </c:pt>
                <c:pt idx="12023">
                  <c:v>1202.5</c:v>
                </c:pt>
                <c:pt idx="12024">
                  <c:v>1202.5999999999999</c:v>
                </c:pt>
                <c:pt idx="12025">
                  <c:v>1202.7</c:v>
                </c:pt>
                <c:pt idx="12026">
                  <c:v>1202.8</c:v>
                </c:pt>
                <c:pt idx="12027">
                  <c:v>1202.9000000000001</c:v>
                </c:pt>
                <c:pt idx="12028">
                  <c:v>1203</c:v>
                </c:pt>
                <c:pt idx="12029">
                  <c:v>1203.0999999999999</c:v>
                </c:pt>
                <c:pt idx="12030">
                  <c:v>1203.2</c:v>
                </c:pt>
                <c:pt idx="12031">
                  <c:v>1203.3</c:v>
                </c:pt>
                <c:pt idx="12032">
                  <c:v>1203.4000000000001</c:v>
                </c:pt>
                <c:pt idx="12033">
                  <c:v>1203.5</c:v>
                </c:pt>
                <c:pt idx="12034">
                  <c:v>1203.5999999999999</c:v>
                </c:pt>
                <c:pt idx="12035">
                  <c:v>1203.7</c:v>
                </c:pt>
                <c:pt idx="12036">
                  <c:v>1203.8</c:v>
                </c:pt>
                <c:pt idx="12037">
                  <c:v>1203.9000000000001</c:v>
                </c:pt>
                <c:pt idx="12038">
                  <c:v>1204</c:v>
                </c:pt>
                <c:pt idx="12039">
                  <c:v>1204.0999999999999</c:v>
                </c:pt>
                <c:pt idx="12040">
                  <c:v>1204.2</c:v>
                </c:pt>
                <c:pt idx="12041">
                  <c:v>1204.3</c:v>
                </c:pt>
                <c:pt idx="12042">
                  <c:v>1204.4000000000001</c:v>
                </c:pt>
                <c:pt idx="12043">
                  <c:v>1204.5</c:v>
                </c:pt>
                <c:pt idx="12044">
                  <c:v>1204.5999999999999</c:v>
                </c:pt>
                <c:pt idx="12045">
                  <c:v>1204.7</c:v>
                </c:pt>
                <c:pt idx="12046">
                  <c:v>1204.8</c:v>
                </c:pt>
                <c:pt idx="12047">
                  <c:v>1204.9000000000001</c:v>
                </c:pt>
                <c:pt idx="12048">
                  <c:v>1205</c:v>
                </c:pt>
                <c:pt idx="12049">
                  <c:v>1205.0999999999999</c:v>
                </c:pt>
                <c:pt idx="12050">
                  <c:v>1205.2</c:v>
                </c:pt>
                <c:pt idx="12051">
                  <c:v>1205.3</c:v>
                </c:pt>
                <c:pt idx="12052">
                  <c:v>1205.4000000000001</c:v>
                </c:pt>
                <c:pt idx="12053">
                  <c:v>1205.5</c:v>
                </c:pt>
                <c:pt idx="12054">
                  <c:v>1205.5999999999999</c:v>
                </c:pt>
                <c:pt idx="12055">
                  <c:v>1205.7</c:v>
                </c:pt>
                <c:pt idx="12056">
                  <c:v>1205.8</c:v>
                </c:pt>
                <c:pt idx="12057">
                  <c:v>1205.9000000000001</c:v>
                </c:pt>
                <c:pt idx="12058">
                  <c:v>1206</c:v>
                </c:pt>
                <c:pt idx="12059">
                  <c:v>1206.0999999999999</c:v>
                </c:pt>
                <c:pt idx="12060">
                  <c:v>1206.2</c:v>
                </c:pt>
                <c:pt idx="12061">
                  <c:v>1206.3</c:v>
                </c:pt>
                <c:pt idx="12062">
                  <c:v>1206.4000000000001</c:v>
                </c:pt>
                <c:pt idx="12063">
                  <c:v>1206.5</c:v>
                </c:pt>
                <c:pt idx="12064">
                  <c:v>1206.5999999999999</c:v>
                </c:pt>
                <c:pt idx="12065">
                  <c:v>1206.7</c:v>
                </c:pt>
                <c:pt idx="12066">
                  <c:v>1206.8</c:v>
                </c:pt>
                <c:pt idx="12067">
                  <c:v>1206.9000000000001</c:v>
                </c:pt>
                <c:pt idx="12068">
                  <c:v>1207</c:v>
                </c:pt>
                <c:pt idx="12069">
                  <c:v>1207.0999999999999</c:v>
                </c:pt>
                <c:pt idx="12070">
                  <c:v>1207.2</c:v>
                </c:pt>
                <c:pt idx="12071">
                  <c:v>1207.3</c:v>
                </c:pt>
                <c:pt idx="12072">
                  <c:v>1207.4000000000001</c:v>
                </c:pt>
                <c:pt idx="12073">
                  <c:v>1207.5</c:v>
                </c:pt>
                <c:pt idx="12074">
                  <c:v>1207.5999999999999</c:v>
                </c:pt>
                <c:pt idx="12075">
                  <c:v>1207.7</c:v>
                </c:pt>
                <c:pt idx="12076">
                  <c:v>1207.8</c:v>
                </c:pt>
                <c:pt idx="12077">
                  <c:v>1207.9000000000001</c:v>
                </c:pt>
                <c:pt idx="12078">
                  <c:v>1208</c:v>
                </c:pt>
                <c:pt idx="12079">
                  <c:v>1208.0999999999999</c:v>
                </c:pt>
                <c:pt idx="12080">
                  <c:v>1208.2</c:v>
                </c:pt>
                <c:pt idx="12081">
                  <c:v>1208.3</c:v>
                </c:pt>
                <c:pt idx="12082">
                  <c:v>1208.4000000000001</c:v>
                </c:pt>
                <c:pt idx="12083">
                  <c:v>1208.5</c:v>
                </c:pt>
                <c:pt idx="12084">
                  <c:v>1208.5999999999999</c:v>
                </c:pt>
                <c:pt idx="12085">
                  <c:v>1208.7</c:v>
                </c:pt>
                <c:pt idx="12086">
                  <c:v>1208.8</c:v>
                </c:pt>
                <c:pt idx="12087">
                  <c:v>1208.9000000000001</c:v>
                </c:pt>
                <c:pt idx="12088">
                  <c:v>1209</c:v>
                </c:pt>
                <c:pt idx="12089">
                  <c:v>1209.0999999999999</c:v>
                </c:pt>
                <c:pt idx="12090">
                  <c:v>1209.2</c:v>
                </c:pt>
                <c:pt idx="12091">
                  <c:v>1209.3</c:v>
                </c:pt>
                <c:pt idx="12092">
                  <c:v>1209.4000000000001</c:v>
                </c:pt>
                <c:pt idx="12093">
                  <c:v>1209.5</c:v>
                </c:pt>
                <c:pt idx="12094">
                  <c:v>1209.5999999999999</c:v>
                </c:pt>
                <c:pt idx="12095">
                  <c:v>1209.7</c:v>
                </c:pt>
                <c:pt idx="12096">
                  <c:v>1209.8</c:v>
                </c:pt>
                <c:pt idx="12097">
                  <c:v>1209.9000000000001</c:v>
                </c:pt>
                <c:pt idx="12098">
                  <c:v>1210</c:v>
                </c:pt>
                <c:pt idx="12099">
                  <c:v>1210.0999999999999</c:v>
                </c:pt>
                <c:pt idx="12100">
                  <c:v>1210.2</c:v>
                </c:pt>
                <c:pt idx="12101">
                  <c:v>1210.3</c:v>
                </c:pt>
                <c:pt idx="12102">
                  <c:v>1210.4000000000001</c:v>
                </c:pt>
                <c:pt idx="12103">
                  <c:v>1210.5</c:v>
                </c:pt>
                <c:pt idx="12104">
                  <c:v>1210.5999999999999</c:v>
                </c:pt>
                <c:pt idx="12105">
                  <c:v>1210.7</c:v>
                </c:pt>
                <c:pt idx="12106">
                  <c:v>1210.8</c:v>
                </c:pt>
                <c:pt idx="12107">
                  <c:v>1210.9000000000001</c:v>
                </c:pt>
                <c:pt idx="12108">
                  <c:v>1211</c:v>
                </c:pt>
                <c:pt idx="12109">
                  <c:v>1211.0999999999999</c:v>
                </c:pt>
                <c:pt idx="12110">
                  <c:v>1211.2</c:v>
                </c:pt>
                <c:pt idx="12111">
                  <c:v>1211.3</c:v>
                </c:pt>
                <c:pt idx="12112">
                  <c:v>1211.4000000000001</c:v>
                </c:pt>
                <c:pt idx="12113">
                  <c:v>1211.5</c:v>
                </c:pt>
                <c:pt idx="12114">
                  <c:v>1211.5999999999999</c:v>
                </c:pt>
                <c:pt idx="12115">
                  <c:v>1211.7</c:v>
                </c:pt>
                <c:pt idx="12116">
                  <c:v>1211.8</c:v>
                </c:pt>
                <c:pt idx="12117">
                  <c:v>1211.9000000000001</c:v>
                </c:pt>
                <c:pt idx="12118">
                  <c:v>1212</c:v>
                </c:pt>
                <c:pt idx="12119">
                  <c:v>1212.0999999999999</c:v>
                </c:pt>
                <c:pt idx="12120">
                  <c:v>1212.2</c:v>
                </c:pt>
                <c:pt idx="12121">
                  <c:v>1212.3</c:v>
                </c:pt>
                <c:pt idx="12122">
                  <c:v>1212.4000000000001</c:v>
                </c:pt>
                <c:pt idx="12123">
                  <c:v>1212.5</c:v>
                </c:pt>
                <c:pt idx="12124">
                  <c:v>1212.5999999999999</c:v>
                </c:pt>
                <c:pt idx="12125">
                  <c:v>1212.7</c:v>
                </c:pt>
                <c:pt idx="12126">
                  <c:v>1212.8</c:v>
                </c:pt>
                <c:pt idx="12127">
                  <c:v>1212.9000000000001</c:v>
                </c:pt>
                <c:pt idx="12128">
                  <c:v>1213</c:v>
                </c:pt>
                <c:pt idx="12129">
                  <c:v>1213.0999999999999</c:v>
                </c:pt>
                <c:pt idx="12130">
                  <c:v>1213.2</c:v>
                </c:pt>
                <c:pt idx="12131">
                  <c:v>1213.3</c:v>
                </c:pt>
                <c:pt idx="12132">
                  <c:v>1213.4000000000001</c:v>
                </c:pt>
                <c:pt idx="12133">
                  <c:v>1213.5</c:v>
                </c:pt>
                <c:pt idx="12134">
                  <c:v>1213.5999999999999</c:v>
                </c:pt>
                <c:pt idx="12135">
                  <c:v>1213.7</c:v>
                </c:pt>
                <c:pt idx="12136">
                  <c:v>1213.8</c:v>
                </c:pt>
                <c:pt idx="12137">
                  <c:v>1213.9000000000001</c:v>
                </c:pt>
                <c:pt idx="12138">
                  <c:v>1214</c:v>
                </c:pt>
                <c:pt idx="12139">
                  <c:v>1214.0999999999999</c:v>
                </c:pt>
                <c:pt idx="12140">
                  <c:v>1214.2</c:v>
                </c:pt>
                <c:pt idx="12141">
                  <c:v>1214.3</c:v>
                </c:pt>
                <c:pt idx="12142">
                  <c:v>1214.4000000000001</c:v>
                </c:pt>
                <c:pt idx="12143">
                  <c:v>1214.5</c:v>
                </c:pt>
                <c:pt idx="12144">
                  <c:v>1214.5999999999999</c:v>
                </c:pt>
                <c:pt idx="12145">
                  <c:v>1214.7</c:v>
                </c:pt>
                <c:pt idx="12146">
                  <c:v>1214.8</c:v>
                </c:pt>
                <c:pt idx="12147">
                  <c:v>1214.9000000000001</c:v>
                </c:pt>
                <c:pt idx="12148">
                  <c:v>1215</c:v>
                </c:pt>
                <c:pt idx="12149">
                  <c:v>1215.0999999999999</c:v>
                </c:pt>
                <c:pt idx="12150">
                  <c:v>1215.2</c:v>
                </c:pt>
                <c:pt idx="12151">
                  <c:v>1215.3</c:v>
                </c:pt>
                <c:pt idx="12152">
                  <c:v>1215.4000000000001</c:v>
                </c:pt>
                <c:pt idx="12153">
                  <c:v>1215.5</c:v>
                </c:pt>
                <c:pt idx="12154">
                  <c:v>1215.5999999999999</c:v>
                </c:pt>
                <c:pt idx="12155">
                  <c:v>1215.7</c:v>
                </c:pt>
                <c:pt idx="12156">
                  <c:v>1215.8</c:v>
                </c:pt>
                <c:pt idx="12157">
                  <c:v>1215.9000000000001</c:v>
                </c:pt>
                <c:pt idx="12158">
                  <c:v>1216</c:v>
                </c:pt>
                <c:pt idx="12159">
                  <c:v>1216.0999999999999</c:v>
                </c:pt>
                <c:pt idx="12160">
                  <c:v>1216.2</c:v>
                </c:pt>
                <c:pt idx="12161">
                  <c:v>1216.3</c:v>
                </c:pt>
                <c:pt idx="12162">
                  <c:v>1216.4000000000001</c:v>
                </c:pt>
                <c:pt idx="12163">
                  <c:v>1216.5</c:v>
                </c:pt>
                <c:pt idx="12164">
                  <c:v>1216.5999999999999</c:v>
                </c:pt>
                <c:pt idx="12165">
                  <c:v>1216.7</c:v>
                </c:pt>
                <c:pt idx="12166">
                  <c:v>1216.8</c:v>
                </c:pt>
                <c:pt idx="12167">
                  <c:v>1216.9000000000001</c:v>
                </c:pt>
                <c:pt idx="12168">
                  <c:v>1217</c:v>
                </c:pt>
                <c:pt idx="12169">
                  <c:v>1217.0999999999999</c:v>
                </c:pt>
                <c:pt idx="12170">
                  <c:v>1217.2</c:v>
                </c:pt>
                <c:pt idx="12171">
                  <c:v>1217.3</c:v>
                </c:pt>
                <c:pt idx="12172">
                  <c:v>1217.4000000000001</c:v>
                </c:pt>
                <c:pt idx="12173">
                  <c:v>1217.5</c:v>
                </c:pt>
                <c:pt idx="12174">
                  <c:v>1217.5999999999999</c:v>
                </c:pt>
                <c:pt idx="12175">
                  <c:v>1217.7</c:v>
                </c:pt>
                <c:pt idx="12176">
                  <c:v>1217.8</c:v>
                </c:pt>
                <c:pt idx="12177">
                  <c:v>1217.9000000000001</c:v>
                </c:pt>
                <c:pt idx="12178">
                  <c:v>1218</c:v>
                </c:pt>
                <c:pt idx="12179">
                  <c:v>1218.0999999999999</c:v>
                </c:pt>
                <c:pt idx="12180">
                  <c:v>1218.2</c:v>
                </c:pt>
                <c:pt idx="12181">
                  <c:v>1218.3</c:v>
                </c:pt>
                <c:pt idx="12182">
                  <c:v>1218.4000000000001</c:v>
                </c:pt>
                <c:pt idx="12183">
                  <c:v>1218.5</c:v>
                </c:pt>
                <c:pt idx="12184">
                  <c:v>1218.5999999999999</c:v>
                </c:pt>
                <c:pt idx="12185">
                  <c:v>1218.7</c:v>
                </c:pt>
                <c:pt idx="12186">
                  <c:v>1218.8</c:v>
                </c:pt>
                <c:pt idx="12187">
                  <c:v>1218.9000000000001</c:v>
                </c:pt>
                <c:pt idx="12188">
                  <c:v>1219</c:v>
                </c:pt>
                <c:pt idx="12189">
                  <c:v>1219.0999999999999</c:v>
                </c:pt>
                <c:pt idx="12190">
                  <c:v>1219.2</c:v>
                </c:pt>
                <c:pt idx="12191">
                  <c:v>1219.3</c:v>
                </c:pt>
                <c:pt idx="12192">
                  <c:v>1219.4000000000001</c:v>
                </c:pt>
                <c:pt idx="12193">
                  <c:v>1219.5</c:v>
                </c:pt>
                <c:pt idx="12194">
                  <c:v>1219.5999999999999</c:v>
                </c:pt>
                <c:pt idx="12195">
                  <c:v>1219.7</c:v>
                </c:pt>
                <c:pt idx="12196">
                  <c:v>1219.8</c:v>
                </c:pt>
                <c:pt idx="12197">
                  <c:v>1219.9000000000001</c:v>
                </c:pt>
                <c:pt idx="12198">
                  <c:v>1220</c:v>
                </c:pt>
                <c:pt idx="12199">
                  <c:v>1220.0999999999999</c:v>
                </c:pt>
                <c:pt idx="12200">
                  <c:v>1220.2</c:v>
                </c:pt>
                <c:pt idx="12201">
                  <c:v>1220.3</c:v>
                </c:pt>
                <c:pt idx="12202">
                  <c:v>1220.4000000000001</c:v>
                </c:pt>
                <c:pt idx="12203">
                  <c:v>1220.5</c:v>
                </c:pt>
                <c:pt idx="12204">
                  <c:v>1220.5999999999999</c:v>
                </c:pt>
                <c:pt idx="12205">
                  <c:v>1220.7</c:v>
                </c:pt>
                <c:pt idx="12206">
                  <c:v>1220.8</c:v>
                </c:pt>
                <c:pt idx="12207">
                  <c:v>1220.9000000000001</c:v>
                </c:pt>
                <c:pt idx="12208">
                  <c:v>1221</c:v>
                </c:pt>
                <c:pt idx="12209">
                  <c:v>1221.0999999999999</c:v>
                </c:pt>
                <c:pt idx="12210">
                  <c:v>1221.2</c:v>
                </c:pt>
                <c:pt idx="12211">
                  <c:v>1221.3</c:v>
                </c:pt>
                <c:pt idx="12212">
                  <c:v>1221.4000000000001</c:v>
                </c:pt>
                <c:pt idx="12213">
                  <c:v>1221.5</c:v>
                </c:pt>
                <c:pt idx="12214">
                  <c:v>1221.5999999999999</c:v>
                </c:pt>
                <c:pt idx="12215">
                  <c:v>1221.7</c:v>
                </c:pt>
                <c:pt idx="12216">
                  <c:v>1221.8</c:v>
                </c:pt>
                <c:pt idx="12217">
                  <c:v>1221.9000000000001</c:v>
                </c:pt>
                <c:pt idx="12218">
                  <c:v>1222</c:v>
                </c:pt>
                <c:pt idx="12219">
                  <c:v>1222.0999999999999</c:v>
                </c:pt>
                <c:pt idx="12220">
                  <c:v>1222.2</c:v>
                </c:pt>
                <c:pt idx="12221">
                  <c:v>1222.3</c:v>
                </c:pt>
                <c:pt idx="12222">
                  <c:v>1222.4000000000001</c:v>
                </c:pt>
                <c:pt idx="12223">
                  <c:v>1222.5</c:v>
                </c:pt>
                <c:pt idx="12224">
                  <c:v>1222.5999999999999</c:v>
                </c:pt>
                <c:pt idx="12225">
                  <c:v>1222.7</c:v>
                </c:pt>
                <c:pt idx="12226">
                  <c:v>1222.8</c:v>
                </c:pt>
                <c:pt idx="12227">
                  <c:v>1222.9000000000001</c:v>
                </c:pt>
                <c:pt idx="12228">
                  <c:v>1223</c:v>
                </c:pt>
                <c:pt idx="12229">
                  <c:v>1223.0999999999999</c:v>
                </c:pt>
                <c:pt idx="12230">
                  <c:v>1223.2</c:v>
                </c:pt>
                <c:pt idx="12231">
                  <c:v>1223.3</c:v>
                </c:pt>
                <c:pt idx="12232">
                  <c:v>1223.4000000000001</c:v>
                </c:pt>
                <c:pt idx="12233">
                  <c:v>1223.5</c:v>
                </c:pt>
                <c:pt idx="12234">
                  <c:v>1223.5999999999999</c:v>
                </c:pt>
                <c:pt idx="12235">
                  <c:v>1223.7</c:v>
                </c:pt>
                <c:pt idx="12236">
                  <c:v>1223.8</c:v>
                </c:pt>
                <c:pt idx="12237">
                  <c:v>1223.9000000000001</c:v>
                </c:pt>
                <c:pt idx="12238">
                  <c:v>1224</c:v>
                </c:pt>
                <c:pt idx="12239">
                  <c:v>1224.0999999999999</c:v>
                </c:pt>
                <c:pt idx="12240">
                  <c:v>1224.2</c:v>
                </c:pt>
                <c:pt idx="12241">
                  <c:v>1224.3</c:v>
                </c:pt>
                <c:pt idx="12242">
                  <c:v>1224.4000000000001</c:v>
                </c:pt>
                <c:pt idx="12243">
                  <c:v>1224.5</c:v>
                </c:pt>
                <c:pt idx="12244">
                  <c:v>1224.5999999999999</c:v>
                </c:pt>
                <c:pt idx="12245">
                  <c:v>1224.7</c:v>
                </c:pt>
                <c:pt idx="12246">
                  <c:v>1224.8</c:v>
                </c:pt>
                <c:pt idx="12247">
                  <c:v>1224.9000000000001</c:v>
                </c:pt>
                <c:pt idx="12248">
                  <c:v>1225</c:v>
                </c:pt>
                <c:pt idx="12249">
                  <c:v>1225.0999999999999</c:v>
                </c:pt>
                <c:pt idx="12250">
                  <c:v>1225.2</c:v>
                </c:pt>
                <c:pt idx="12251">
                  <c:v>1225.3</c:v>
                </c:pt>
                <c:pt idx="12252">
                  <c:v>1225.4000000000001</c:v>
                </c:pt>
                <c:pt idx="12253">
                  <c:v>1225.5</c:v>
                </c:pt>
                <c:pt idx="12254">
                  <c:v>1225.5999999999999</c:v>
                </c:pt>
                <c:pt idx="12255">
                  <c:v>1225.7</c:v>
                </c:pt>
                <c:pt idx="12256">
                  <c:v>1225.8</c:v>
                </c:pt>
                <c:pt idx="12257">
                  <c:v>1225.9000000000001</c:v>
                </c:pt>
                <c:pt idx="12258">
                  <c:v>1226</c:v>
                </c:pt>
                <c:pt idx="12259">
                  <c:v>1226.0999999999999</c:v>
                </c:pt>
                <c:pt idx="12260">
                  <c:v>1226.2</c:v>
                </c:pt>
                <c:pt idx="12261">
                  <c:v>1226.3</c:v>
                </c:pt>
                <c:pt idx="12262">
                  <c:v>1226.4000000000001</c:v>
                </c:pt>
                <c:pt idx="12263">
                  <c:v>1226.5</c:v>
                </c:pt>
                <c:pt idx="12264">
                  <c:v>1226.5999999999999</c:v>
                </c:pt>
                <c:pt idx="12265">
                  <c:v>1226.7</c:v>
                </c:pt>
                <c:pt idx="12266">
                  <c:v>1226.8</c:v>
                </c:pt>
                <c:pt idx="12267">
                  <c:v>1226.9000000000001</c:v>
                </c:pt>
                <c:pt idx="12268">
                  <c:v>1227</c:v>
                </c:pt>
                <c:pt idx="12269">
                  <c:v>1227.0999999999999</c:v>
                </c:pt>
                <c:pt idx="12270">
                  <c:v>1227.2</c:v>
                </c:pt>
                <c:pt idx="12271">
                  <c:v>1227.3</c:v>
                </c:pt>
                <c:pt idx="12272">
                  <c:v>1227.4000000000001</c:v>
                </c:pt>
                <c:pt idx="12273">
                  <c:v>1227.5</c:v>
                </c:pt>
                <c:pt idx="12274">
                  <c:v>1227.5999999999999</c:v>
                </c:pt>
                <c:pt idx="12275">
                  <c:v>1227.7</c:v>
                </c:pt>
                <c:pt idx="12276">
                  <c:v>1227.8</c:v>
                </c:pt>
                <c:pt idx="12277">
                  <c:v>1227.9000000000001</c:v>
                </c:pt>
                <c:pt idx="12278">
                  <c:v>1228</c:v>
                </c:pt>
                <c:pt idx="12279">
                  <c:v>1228.0999999999999</c:v>
                </c:pt>
                <c:pt idx="12280">
                  <c:v>1228.2</c:v>
                </c:pt>
                <c:pt idx="12281">
                  <c:v>1228.3</c:v>
                </c:pt>
                <c:pt idx="12282">
                  <c:v>1228.4000000000001</c:v>
                </c:pt>
                <c:pt idx="12283">
                  <c:v>1228.5</c:v>
                </c:pt>
                <c:pt idx="12284">
                  <c:v>1228.5999999999999</c:v>
                </c:pt>
                <c:pt idx="12285">
                  <c:v>1228.7</c:v>
                </c:pt>
                <c:pt idx="12286">
                  <c:v>1228.8</c:v>
                </c:pt>
                <c:pt idx="12287">
                  <c:v>1228.9000000000001</c:v>
                </c:pt>
                <c:pt idx="12288">
                  <c:v>1229</c:v>
                </c:pt>
                <c:pt idx="12289">
                  <c:v>1229.0999999999999</c:v>
                </c:pt>
                <c:pt idx="12290">
                  <c:v>1229.2</c:v>
                </c:pt>
                <c:pt idx="12291">
                  <c:v>1229.3</c:v>
                </c:pt>
                <c:pt idx="12292">
                  <c:v>1229.4000000000001</c:v>
                </c:pt>
                <c:pt idx="12293">
                  <c:v>1229.5</c:v>
                </c:pt>
                <c:pt idx="12294">
                  <c:v>1229.5999999999999</c:v>
                </c:pt>
                <c:pt idx="12295">
                  <c:v>1229.7</c:v>
                </c:pt>
                <c:pt idx="12296">
                  <c:v>1229.8</c:v>
                </c:pt>
                <c:pt idx="12297">
                  <c:v>1229.9000000000001</c:v>
                </c:pt>
                <c:pt idx="12298">
                  <c:v>1230</c:v>
                </c:pt>
                <c:pt idx="12299">
                  <c:v>1230.0999999999999</c:v>
                </c:pt>
                <c:pt idx="12300">
                  <c:v>1230.2</c:v>
                </c:pt>
                <c:pt idx="12301">
                  <c:v>1230.3</c:v>
                </c:pt>
                <c:pt idx="12302">
                  <c:v>1230.4000000000001</c:v>
                </c:pt>
                <c:pt idx="12303">
                  <c:v>1230.5</c:v>
                </c:pt>
                <c:pt idx="12304">
                  <c:v>1230.5999999999999</c:v>
                </c:pt>
                <c:pt idx="12305">
                  <c:v>1230.7</c:v>
                </c:pt>
                <c:pt idx="12306">
                  <c:v>1230.8</c:v>
                </c:pt>
                <c:pt idx="12307">
                  <c:v>1230.9000000000001</c:v>
                </c:pt>
                <c:pt idx="12308">
                  <c:v>1231</c:v>
                </c:pt>
                <c:pt idx="12309">
                  <c:v>1231.0999999999999</c:v>
                </c:pt>
                <c:pt idx="12310">
                  <c:v>1231.2</c:v>
                </c:pt>
                <c:pt idx="12311">
                  <c:v>1231.3</c:v>
                </c:pt>
                <c:pt idx="12312">
                  <c:v>1231.4000000000001</c:v>
                </c:pt>
                <c:pt idx="12313">
                  <c:v>1231.5</c:v>
                </c:pt>
                <c:pt idx="12314">
                  <c:v>1231.5999999999999</c:v>
                </c:pt>
                <c:pt idx="12315">
                  <c:v>1231.7</c:v>
                </c:pt>
                <c:pt idx="12316">
                  <c:v>1231.8</c:v>
                </c:pt>
                <c:pt idx="12317">
                  <c:v>1231.9000000000001</c:v>
                </c:pt>
                <c:pt idx="12318">
                  <c:v>1232</c:v>
                </c:pt>
                <c:pt idx="12319">
                  <c:v>1232.0999999999999</c:v>
                </c:pt>
                <c:pt idx="12320">
                  <c:v>1232.2</c:v>
                </c:pt>
                <c:pt idx="12321">
                  <c:v>1232.3</c:v>
                </c:pt>
                <c:pt idx="12322">
                  <c:v>1232.4000000000001</c:v>
                </c:pt>
                <c:pt idx="12323">
                  <c:v>1232.5</c:v>
                </c:pt>
                <c:pt idx="12324">
                  <c:v>1232.5999999999999</c:v>
                </c:pt>
                <c:pt idx="12325">
                  <c:v>1232.7</c:v>
                </c:pt>
                <c:pt idx="12326">
                  <c:v>1232.8</c:v>
                </c:pt>
                <c:pt idx="12327">
                  <c:v>1232.9000000000001</c:v>
                </c:pt>
                <c:pt idx="12328">
                  <c:v>1233</c:v>
                </c:pt>
                <c:pt idx="12329">
                  <c:v>1233.0999999999999</c:v>
                </c:pt>
                <c:pt idx="12330">
                  <c:v>1233.2</c:v>
                </c:pt>
                <c:pt idx="12331">
                  <c:v>1233.3</c:v>
                </c:pt>
                <c:pt idx="12332">
                  <c:v>1233.4000000000001</c:v>
                </c:pt>
                <c:pt idx="12333">
                  <c:v>1233.5</c:v>
                </c:pt>
                <c:pt idx="12334">
                  <c:v>1233.5999999999999</c:v>
                </c:pt>
                <c:pt idx="12335">
                  <c:v>1233.7</c:v>
                </c:pt>
                <c:pt idx="12336">
                  <c:v>1233.8</c:v>
                </c:pt>
                <c:pt idx="12337">
                  <c:v>1233.9000000000001</c:v>
                </c:pt>
                <c:pt idx="12338">
                  <c:v>1234</c:v>
                </c:pt>
                <c:pt idx="12339">
                  <c:v>1234.0999999999999</c:v>
                </c:pt>
                <c:pt idx="12340">
                  <c:v>1234.2</c:v>
                </c:pt>
                <c:pt idx="12341">
                  <c:v>1234.3</c:v>
                </c:pt>
                <c:pt idx="12342">
                  <c:v>1234.4000000000001</c:v>
                </c:pt>
                <c:pt idx="12343">
                  <c:v>1234.5</c:v>
                </c:pt>
                <c:pt idx="12344">
                  <c:v>1234.5999999999999</c:v>
                </c:pt>
                <c:pt idx="12345">
                  <c:v>1234.7</c:v>
                </c:pt>
                <c:pt idx="12346">
                  <c:v>1234.8</c:v>
                </c:pt>
                <c:pt idx="12347">
                  <c:v>1234.9000000000001</c:v>
                </c:pt>
                <c:pt idx="12348">
                  <c:v>1235</c:v>
                </c:pt>
                <c:pt idx="12349">
                  <c:v>1235.0999999999999</c:v>
                </c:pt>
                <c:pt idx="12350">
                  <c:v>1235.2</c:v>
                </c:pt>
                <c:pt idx="12351">
                  <c:v>1235.3</c:v>
                </c:pt>
                <c:pt idx="12352">
                  <c:v>1235.4000000000001</c:v>
                </c:pt>
                <c:pt idx="12353">
                  <c:v>1235.5</c:v>
                </c:pt>
                <c:pt idx="12354">
                  <c:v>1235.5999999999999</c:v>
                </c:pt>
                <c:pt idx="12355">
                  <c:v>1235.7</c:v>
                </c:pt>
                <c:pt idx="12356">
                  <c:v>1235.8</c:v>
                </c:pt>
                <c:pt idx="12357">
                  <c:v>1235.9000000000001</c:v>
                </c:pt>
                <c:pt idx="12358">
                  <c:v>1236</c:v>
                </c:pt>
                <c:pt idx="12359">
                  <c:v>1236.0999999999999</c:v>
                </c:pt>
                <c:pt idx="12360">
                  <c:v>1236.2</c:v>
                </c:pt>
                <c:pt idx="12361">
                  <c:v>1236.3</c:v>
                </c:pt>
                <c:pt idx="12362">
                  <c:v>1236.4000000000001</c:v>
                </c:pt>
                <c:pt idx="12363">
                  <c:v>1236.5</c:v>
                </c:pt>
                <c:pt idx="12364">
                  <c:v>1236.5999999999999</c:v>
                </c:pt>
                <c:pt idx="12365">
                  <c:v>1236.7</c:v>
                </c:pt>
                <c:pt idx="12366">
                  <c:v>1236.8</c:v>
                </c:pt>
                <c:pt idx="12367">
                  <c:v>1236.9000000000001</c:v>
                </c:pt>
                <c:pt idx="12368">
                  <c:v>1237</c:v>
                </c:pt>
                <c:pt idx="12369">
                  <c:v>1237.0999999999999</c:v>
                </c:pt>
                <c:pt idx="12370">
                  <c:v>1237.2</c:v>
                </c:pt>
                <c:pt idx="12371">
                  <c:v>1237.3</c:v>
                </c:pt>
                <c:pt idx="12372">
                  <c:v>1237.4000000000001</c:v>
                </c:pt>
                <c:pt idx="12373">
                  <c:v>1237.5</c:v>
                </c:pt>
                <c:pt idx="12374">
                  <c:v>1237.5999999999999</c:v>
                </c:pt>
                <c:pt idx="12375">
                  <c:v>1237.7</c:v>
                </c:pt>
                <c:pt idx="12376">
                  <c:v>1237.8</c:v>
                </c:pt>
                <c:pt idx="12377">
                  <c:v>1237.9000000000001</c:v>
                </c:pt>
                <c:pt idx="12378">
                  <c:v>1238</c:v>
                </c:pt>
                <c:pt idx="12379">
                  <c:v>1238.0999999999999</c:v>
                </c:pt>
                <c:pt idx="12380">
                  <c:v>1238.2</c:v>
                </c:pt>
                <c:pt idx="12381">
                  <c:v>1238.3</c:v>
                </c:pt>
                <c:pt idx="12382">
                  <c:v>1238.4000000000001</c:v>
                </c:pt>
                <c:pt idx="12383">
                  <c:v>1238.5</c:v>
                </c:pt>
                <c:pt idx="12384">
                  <c:v>1238.5999999999999</c:v>
                </c:pt>
                <c:pt idx="12385">
                  <c:v>1238.7</c:v>
                </c:pt>
                <c:pt idx="12386">
                  <c:v>1238.8</c:v>
                </c:pt>
                <c:pt idx="12387">
                  <c:v>1238.9000000000001</c:v>
                </c:pt>
                <c:pt idx="12388">
                  <c:v>1239</c:v>
                </c:pt>
                <c:pt idx="12389">
                  <c:v>1239.0999999999999</c:v>
                </c:pt>
                <c:pt idx="12390">
                  <c:v>1239.2</c:v>
                </c:pt>
                <c:pt idx="12391">
                  <c:v>1239.3</c:v>
                </c:pt>
                <c:pt idx="12392">
                  <c:v>1239.4000000000001</c:v>
                </c:pt>
                <c:pt idx="12393">
                  <c:v>1239.5</c:v>
                </c:pt>
                <c:pt idx="12394">
                  <c:v>1239.5999999999999</c:v>
                </c:pt>
                <c:pt idx="12395">
                  <c:v>1239.7</c:v>
                </c:pt>
                <c:pt idx="12396">
                  <c:v>1239.8</c:v>
                </c:pt>
                <c:pt idx="12397">
                  <c:v>1239.9000000000001</c:v>
                </c:pt>
                <c:pt idx="12398">
                  <c:v>1240</c:v>
                </c:pt>
                <c:pt idx="12399">
                  <c:v>1240.0999999999999</c:v>
                </c:pt>
                <c:pt idx="12400">
                  <c:v>1240.2</c:v>
                </c:pt>
                <c:pt idx="12401">
                  <c:v>1240.3</c:v>
                </c:pt>
                <c:pt idx="12402">
                  <c:v>1240.4000000000001</c:v>
                </c:pt>
                <c:pt idx="12403">
                  <c:v>1240.5</c:v>
                </c:pt>
                <c:pt idx="12404">
                  <c:v>1240.5999999999999</c:v>
                </c:pt>
                <c:pt idx="12405">
                  <c:v>1240.7</c:v>
                </c:pt>
                <c:pt idx="12406">
                  <c:v>1240.8</c:v>
                </c:pt>
                <c:pt idx="12407">
                  <c:v>1240.9000000000001</c:v>
                </c:pt>
                <c:pt idx="12408">
                  <c:v>1241</c:v>
                </c:pt>
                <c:pt idx="12409">
                  <c:v>1241.0999999999999</c:v>
                </c:pt>
                <c:pt idx="12410">
                  <c:v>1241.2</c:v>
                </c:pt>
                <c:pt idx="12411">
                  <c:v>1241.3</c:v>
                </c:pt>
                <c:pt idx="12412">
                  <c:v>1241.4000000000001</c:v>
                </c:pt>
                <c:pt idx="12413">
                  <c:v>1241.5</c:v>
                </c:pt>
                <c:pt idx="12414">
                  <c:v>1241.5999999999999</c:v>
                </c:pt>
                <c:pt idx="12415">
                  <c:v>1241.7</c:v>
                </c:pt>
                <c:pt idx="12416">
                  <c:v>1241.8</c:v>
                </c:pt>
                <c:pt idx="12417">
                  <c:v>1241.9000000000001</c:v>
                </c:pt>
                <c:pt idx="12418">
                  <c:v>1242</c:v>
                </c:pt>
                <c:pt idx="12419">
                  <c:v>1242.0999999999999</c:v>
                </c:pt>
                <c:pt idx="12420">
                  <c:v>1242.2</c:v>
                </c:pt>
                <c:pt idx="12421">
                  <c:v>1242.3</c:v>
                </c:pt>
                <c:pt idx="12422">
                  <c:v>1242.4000000000001</c:v>
                </c:pt>
                <c:pt idx="12423">
                  <c:v>1242.5</c:v>
                </c:pt>
                <c:pt idx="12424">
                  <c:v>1242.5999999999999</c:v>
                </c:pt>
                <c:pt idx="12425">
                  <c:v>1242.7</c:v>
                </c:pt>
                <c:pt idx="12426">
                  <c:v>1242.8</c:v>
                </c:pt>
                <c:pt idx="12427">
                  <c:v>1242.9000000000001</c:v>
                </c:pt>
                <c:pt idx="12428">
                  <c:v>1243</c:v>
                </c:pt>
                <c:pt idx="12429">
                  <c:v>1243.0999999999999</c:v>
                </c:pt>
                <c:pt idx="12430">
                  <c:v>1243.2</c:v>
                </c:pt>
                <c:pt idx="12431">
                  <c:v>1243.3</c:v>
                </c:pt>
                <c:pt idx="12432">
                  <c:v>1243.4000000000001</c:v>
                </c:pt>
                <c:pt idx="12433">
                  <c:v>1243.5</c:v>
                </c:pt>
                <c:pt idx="12434">
                  <c:v>1243.5999999999999</c:v>
                </c:pt>
                <c:pt idx="12435">
                  <c:v>1243.7</c:v>
                </c:pt>
                <c:pt idx="12436">
                  <c:v>1243.8</c:v>
                </c:pt>
                <c:pt idx="12437">
                  <c:v>1243.9000000000001</c:v>
                </c:pt>
                <c:pt idx="12438">
                  <c:v>1244</c:v>
                </c:pt>
                <c:pt idx="12439">
                  <c:v>1244.0999999999999</c:v>
                </c:pt>
                <c:pt idx="12440">
                  <c:v>1244.2</c:v>
                </c:pt>
                <c:pt idx="12441">
                  <c:v>1244.3</c:v>
                </c:pt>
                <c:pt idx="12442">
                  <c:v>1244.4000000000001</c:v>
                </c:pt>
                <c:pt idx="12443">
                  <c:v>1244.5</c:v>
                </c:pt>
                <c:pt idx="12444">
                  <c:v>1244.5999999999999</c:v>
                </c:pt>
                <c:pt idx="12445">
                  <c:v>1244.7</c:v>
                </c:pt>
                <c:pt idx="12446">
                  <c:v>1244.8</c:v>
                </c:pt>
                <c:pt idx="12447">
                  <c:v>1244.9000000000001</c:v>
                </c:pt>
                <c:pt idx="12448">
                  <c:v>1245</c:v>
                </c:pt>
                <c:pt idx="12449">
                  <c:v>1245.0999999999999</c:v>
                </c:pt>
                <c:pt idx="12450">
                  <c:v>1245.2</c:v>
                </c:pt>
                <c:pt idx="12451">
                  <c:v>1245.3</c:v>
                </c:pt>
                <c:pt idx="12452">
                  <c:v>1245.4000000000001</c:v>
                </c:pt>
                <c:pt idx="12453">
                  <c:v>1245.5</c:v>
                </c:pt>
                <c:pt idx="12454">
                  <c:v>1245.5999999999999</c:v>
                </c:pt>
                <c:pt idx="12455">
                  <c:v>1245.7</c:v>
                </c:pt>
                <c:pt idx="12456">
                  <c:v>1245.8</c:v>
                </c:pt>
                <c:pt idx="12457">
                  <c:v>1245.9000000000001</c:v>
                </c:pt>
                <c:pt idx="12458">
                  <c:v>1246</c:v>
                </c:pt>
                <c:pt idx="12459">
                  <c:v>1246.0999999999999</c:v>
                </c:pt>
                <c:pt idx="12460">
                  <c:v>1246.2</c:v>
                </c:pt>
                <c:pt idx="12461">
                  <c:v>1246.3</c:v>
                </c:pt>
                <c:pt idx="12462">
                  <c:v>1246.4000000000001</c:v>
                </c:pt>
                <c:pt idx="12463">
                  <c:v>1246.5</c:v>
                </c:pt>
                <c:pt idx="12464">
                  <c:v>1246.5999999999999</c:v>
                </c:pt>
                <c:pt idx="12465">
                  <c:v>1246.7</c:v>
                </c:pt>
                <c:pt idx="12466">
                  <c:v>1246.8</c:v>
                </c:pt>
                <c:pt idx="12467">
                  <c:v>1246.9000000000001</c:v>
                </c:pt>
                <c:pt idx="12468">
                  <c:v>1247</c:v>
                </c:pt>
                <c:pt idx="12469">
                  <c:v>1247.0999999999999</c:v>
                </c:pt>
                <c:pt idx="12470">
                  <c:v>1247.2</c:v>
                </c:pt>
                <c:pt idx="12471">
                  <c:v>1247.3</c:v>
                </c:pt>
                <c:pt idx="12472">
                  <c:v>1247.4000000000001</c:v>
                </c:pt>
                <c:pt idx="12473">
                  <c:v>1247.5</c:v>
                </c:pt>
                <c:pt idx="12474">
                  <c:v>1247.5999999999999</c:v>
                </c:pt>
                <c:pt idx="12475">
                  <c:v>1247.7</c:v>
                </c:pt>
                <c:pt idx="12476">
                  <c:v>1247.8</c:v>
                </c:pt>
                <c:pt idx="12477">
                  <c:v>1247.9000000000001</c:v>
                </c:pt>
                <c:pt idx="12478">
                  <c:v>1248</c:v>
                </c:pt>
                <c:pt idx="12479">
                  <c:v>1248.0999999999999</c:v>
                </c:pt>
                <c:pt idx="12480">
                  <c:v>1248.2</c:v>
                </c:pt>
                <c:pt idx="12481">
                  <c:v>1248.3</c:v>
                </c:pt>
                <c:pt idx="12482">
                  <c:v>1248.4000000000001</c:v>
                </c:pt>
                <c:pt idx="12483">
                  <c:v>1248.5</c:v>
                </c:pt>
                <c:pt idx="12484">
                  <c:v>1248.5999999999999</c:v>
                </c:pt>
                <c:pt idx="12485">
                  <c:v>1248.7</c:v>
                </c:pt>
                <c:pt idx="12486">
                  <c:v>1248.8</c:v>
                </c:pt>
                <c:pt idx="12487">
                  <c:v>1248.9000000000001</c:v>
                </c:pt>
                <c:pt idx="12488">
                  <c:v>1249</c:v>
                </c:pt>
                <c:pt idx="12489">
                  <c:v>1249.0999999999999</c:v>
                </c:pt>
                <c:pt idx="12490">
                  <c:v>1249.2</c:v>
                </c:pt>
                <c:pt idx="12491">
                  <c:v>1249.3</c:v>
                </c:pt>
                <c:pt idx="12492">
                  <c:v>1249.4000000000001</c:v>
                </c:pt>
                <c:pt idx="12493">
                  <c:v>1249.5</c:v>
                </c:pt>
                <c:pt idx="12494">
                  <c:v>1249.5999999999999</c:v>
                </c:pt>
                <c:pt idx="12495">
                  <c:v>1249.7</c:v>
                </c:pt>
                <c:pt idx="12496">
                  <c:v>1249.8</c:v>
                </c:pt>
                <c:pt idx="12497">
                  <c:v>1249.9000000000001</c:v>
                </c:pt>
                <c:pt idx="12498">
                  <c:v>1250</c:v>
                </c:pt>
                <c:pt idx="12499">
                  <c:v>1250.0999999999999</c:v>
                </c:pt>
                <c:pt idx="12500">
                  <c:v>1250.2</c:v>
                </c:pt>
                <c:pt idx="12501">
                  <c:v>1250.3</c:v>
                </c:pt>
                <c:pt idx="12502">
                  <c:v>1250.4000000000001</c:v>
                </c:pt>
                <c:pt idx="12503">
                  <c:v>1250.5</c:v>
                </c:pt>
                <c:pt idx="12504">
                  <c:v>1250.5999999999999</c:v>
                </c:pt>
                <c:pt idx="12505">
                  <c:v>1250.7</c:v>
                </c:pt>
                <c:pt idx="12506">
                  <c:v>1250.8</c:v>
                </c:pt>
                <c:pt idx="12507">
                  <c:v>1250.9000000000001</c:v>
                </c:pt>
                <c:pt idx="12508">
                  <c:v>1251</c:v>
                </c:pt>
                <c:pt idx="12509">
                  <c:v>1251.0999999999999</c:v>
                </c:pt>
                <c:pt idx="12510">
                  <c:v>1251.2</c:v>
                </c:pt>
                <c:pt idx="12511">
                  <c:v>1251.3</c:v>
                </c:pt>
                <c:pt idx="12512">
                  <c:v>1251.4000000000001</c:v>
                </c:pt>
                <c:pt idx="12513">
                  <c:v>1251.5</c:v>
                </c:pt>
                <c:pt idx="12514">
                  <c:v>1251.5999999999999</c:v>
                </c:pt>
                <c:pt idx="12515">
                  <c:v>1251.7</c:v>
                </c:pt>
                <c:pt idx="12516">
                  <c:v>1251.8</c:v>
                </c:pt>
                <c:pt idx="12517">
                  <c:v>1251.9000000000001</c:v>
                </c:pt>
                <c:pt idx="12518">
                  <c:v>1252</c:v>
                </c:pt>
                <c:pt idx="12519">
                  <c:v>1252.0999999999999</c:v>
                </c:pt>
                <c:pt idx="12520">
                  <c:v>1252.2</c:v>
                </c:pt>
                <c:pt idx="12521">
                  <c:v>1252.3</c:v>
                </c:pt>
                <c:pt idx="12522">
                  <c:v>1252.4000000000001</c:v>
                </c:pt>
                <c:pt idx="12523">
                  <c:v>1252.5</c:v>
                </c:pt>
                <c:pt idx="12524">
                  <c:v>1252.5999999999999</c:v>
                </c:pt>
                <c:pt idx="12525">
                  <c:v>1252.7</c:v>
                </c:pt>
                <c:pt idx="12526">
                  <c:v>1252.8</c:v>
                </c:pt>
                <c:pt idx="12527">
                  <c:v>1252.9000000000001</c:v>
                </c:pt>
                <c:pt idx="12528">
                  <c:v>1253</c:v>
                </c:pt>
                <c:pt idx="12529">
                  <c:v>1253.0999999999999</c:v>
                </c:pt>
                <c:pt idx="12530">
                  <c:v>1253.2</c:v>
                </c:pt>
                <c:pt idx="12531">
                  <c:v>1253.3</c:v>
                </c:pt>
                <c:pt idx="12532">
                  <c:v>1253.4000000000001</c:v>
                </c:pt>
                <c:pt idx="12533">
                  <c:v>1253.5</c:v>
                </c:pt>
                <c:pt idx="12534">
                  <c:v>1253.5999999999999</c:v>
                </c:pt>
                <c:pt idx="12535">
                  <c:v>1253.7</c:v>
                </c:pt>
                <c:pt idx="12536">
                  <c:v>1253.8</c:v>
                </c:pt>
                <c:pt idx="12537">
                  <c:v>1253.9000000000001</c:v>
                </c:pt>
                <c:pt idx="12538">
                  <c:v>1254</c:v>
                </c:pt>
                <c:pt idx="12539">
                  <c:v>1254.0999999999999</c:v>
                </c:pt>
                <c:pt idx="12540">
                  <c:v>1254.2</c:v>
                </c:pt>
                <c:pt idx="12541">
                  <c:v>1254.3</c:v>
                </c:pt>
                <c:pt idx="12542">
                  <c:v>1254.4000000000001</c:v>
                </c:pt>
                <c:pt idx="12543">
                  <c:v>1254.5</c:v>
                </c:pt>
                <c:pt idx="12544">
                  <c:v>1254.5999999999999</c:v>
                </c:pt>
                <c:pt idx="12545">
                  <c:v>1254.7</c:v>
                </c:pt>
                <c:pt idx="12546">
                  <c:v>1254.8</c:v>
                </c:pt>
                <c:pt idx="12547">
                  <c:v>1254.9000000000001</c:v>
                </c:pt>
                <c:pt idx="12548">
                  <c:v>1255</c:v>
                </c:pt>
                <c:pt idx="12549">
                  <c:v>1255.0999999999999</c:v>
                </c:pt>
                <c:pt idx="12550">
                  <c:v>1255.2</c:v>
                </c:pt>
                <c:pt idx="12551">
                  <c:v>1255.3</c:v>
                </c:pt>
                <c:pt idx="12552">
                  <c:v>1255.4000000000001</c:v>
                </c:pt>
                <c:pt idx="12553">
                  <c:v>1255.5</c:v>
                </c:pt>
                <c:pt idx="12554">
                  <c:v>1255.5999999999999</c:v>
                </c:pt>
                <c:pt idx="12555">
                  <c:v>1255.7</c:v>
                </c:pt>
                <c:pt idx="12556">
                  <c:v>1255.8</c:v>
                </c:pt>
                <c:pt idx="12557">
                  <c:v>1255.9000000000001</c:v>
                </c:pt>
                <c:pt idx="12558">
                  <c:v>1256</c:v>
                </c:pt>
                <c:pt idx="12559">
                  <c:v>1256.0999999999999</c:v>
                </c:pt>
                <c:pt idx="12560">
                  <c:v>1256.2</c:v>
                </c:pt>
                <c:pt idx="12561">
                  <c:v>1256.3</c:v>
                </c:pt>
                <c:pt idx="12562">
                  <c:v>1256.4000000000001</c:v>
                </c:pt>
                <c:pt idx="12563">
                  <c:v>1256.5</c:v>
                </c:pt>
                <c:pt idx="12564">
                  <c:v>1256.5999999999999</c:v>
                </c:pt>
                <c:pt idx="12565">
                  <c:v>1256.7</c:v>
                </c:pt>
                <c:pt idx="12566">
                  <c:v>1256.8</c:v>
                </c:pt>
                <c:pt idx="12567">
                  <c:v>1256.9000000000001</c:v>
                </c:pt>
                <c:pt idx="12568">
                  <c:v>1257</c:v>
                </c:pt>
                <c:pt idx="12569">
                  <c:v>1257.0999999999999</c:v>
                </c:pt>
                <c:pt idx="12570">
                  <c:v>1257.2</c:v>
                </c:pt>
                <c:pt idx="12571">
                  <c:v>1257.3</c:v>
                </c:pt>
                <c:pt idx="12572">
                  <c:v>1257.4000000000001</c:v>
                </c:pt>
                <c:pt idx="12573">
                  <c:v>1257.5</c:v>
                </c:pt>
                <c:pt idx="12574">
                  <c:v>1257.5999999999999</c:v>
                </c:pt>
                <c:pt idx="12575">
                  <c:v>1257.7</c:v>
                </c:pt>
                <c:pt idx="12576">
                  <c:v>1257.8</c:v>
                </c:pt>
                <c:pt idx="12577">
                  <c:v>1257.9000000000001</c:v>
                </c:pt>
                <c:pt idx="12578">
                  <c:v>1258</c:v>
                </c:pt>
                <c:pt idx="12579">
                  <c:v>1258.0999999999999</c:v>
                </c:pt>
                <c:pt idx="12580">
                  <c:v>1258.2</c:v>
                </c:pt>
                <c:pt idx="12581">
                  <c:v>1258.3</c:v>
                </c:pt>
                <c:pt idx="12582">
                  <c:v>1258.4000000000001</c:v>
                </c:pt>
                <c:pt idx="12583">
                  <c:v>1258.5</c:v>
                </c:pt>
                <c:pt idx="12584">
                  <c:v>1258.5999999999999</c:v>
                </c:pt>
                <c:pt idx="12585">
                  <c:v>1258.7</c:v>
                </c:pt>
                <c:pt idx="12586">
                  <c:v>1258.8</c:v>
                </c:pt>
                <c:pt idx="12587">
                  <c:v>1258.9000000000001</c:v>
                </c:pt>
                <c:pt idx="12588">
                  <c:v>1259</c:v>
                </c:pt>
                <c:pt idx="12589">
                  <c:v>1259.0999999999999</c:v>
                </c:pt>
                <c:pt idx="12590">
                  <c:v>1259.2</c:v>
                </c:pt>
                <c:pt idx="12591">
                  <c:v>1259.3</c:v>
                </c:pt>
                <c:pt idx="12592">
                  <c:v>1259.4000000000001</c:v>
                </c:pt>
                <c:pt idx="12593">
                  <c:v>1259.5</c:v>
                </c:pt>
                <c:pt idx="12594">
                  <c:v>1259.5999999999999</c:v>
                </c:pt>
                <c:pt idx="12595">
                  <c:v>1259.7</c:v>
                </c:pt>
                <c:pt idx="12596">
                  <c:v>1259.8</c:v>
                </c:pt>
                <c:pt idx="12597">
                  <c:v>1259.9000000000001</c:v>
                </c:pt>
                <c:pt idx="12598">
                  <c:v>1260</c:v>
                </c:pt>
                <c:pt idx="12599">
                  <c:v>1260.0999999999999</c:v>
                </c:pt>
                <c:pt idx="12600">
                  <c:v>1260.2</c:v>
                </c:pt>
                <c:pt idx="12601">
                  <c:v>1260.3</c:v>
                </c:pt>
                <c:pt idx="12602">
                  <c:v>1260.4000000000001</c:v>
                </c:pt>
                <c:pt idx="12603">
                  <c:v>1260.5</c:v>
                </c:pt>
                <c:pt idx="12604">
                  <c:v>1260.5999999999999</c:v>
                </c:pt>
                <c:pt idx="12605">
                  <c:v>1260.7</c:v>
                </c:pt>
                <c:pt idx="12606">
                  <c:v>1260.8</c:v>
                </c:pt>
                <c:pt idx="12607">
                  <c:v>1260.9000000000001</c:v>
                </c:pt>
                <c:pt idx="12608">
                  <c:v>1261</c:v>
                </c:pt>
                <c:pt idx="12609">
                  <c:v>1261.0999999999999</c:v>
                </c:pt>
                <c:pt idx="12610">
                  <c:v>1261.2</c:v>
                </c:pt>
                <c:pt idx="12611">
                  <c:v>1261.3</c:v>
                </c:pt>
                <c:pt idx="12612">
                  <c:v>1261.4000000000001</c:v>
                </c:pt>
                <c:pt idx="12613">
                  <c:v>1261.5</c:v>
                </c:pt>
                <c:pt idx="12614">
                  <c:v>1261.5999999999999</c:v>
                </c:pt>
                <c:pt idx="12615">
                  <c:v>1261.7</c:v>
                </c:pt>
                <c:pt idx="12616">
                  <c:v>1261.8</c:v>
                </c:pt>
                <c:pt idx="12617">
                  <c:v>1261.9000000000001</c:v>
                </c:pt>
                <c:pt idx="12618">
                  <c:v>1262</c:v>
                </c:pt>
                <c:pt idx="12619">
                  <c:v>1262.0999999999999</c:v>
                </c:pt>
                <c:pt idx="12620">
                  <c:v>1262.2</c:v>
                </c:pt>
                <c:pt idx="12621">
                  <c:v>1262.3</c:v>
                </c:pt>
                <c:pt idx="12622">
                  <c:v>1262.4000000000001</c:v>
                </c:pt>
                <c:pt idx="12623">
                  <c:v>1262.5</c:v>
                </c:pt>
                <c:pt idx="12624">
                  <c:v>1262.5999999999999</c:v>
                </c:pt>
                <c:pt idx="12625">
                  <c:v>1262.7</c:v>
                </c:pt>
                <c:pt idx="12626">
                  <c:v>1262.8</c:v>
                </c:pt>
                <c:pt idx="12627">
                  <c:v>1262.9000000000001</c:v>
                </c:pt>
                <c:pt idx="12628">
                  <c:v>1263</c:v>
                </c:pt>
                <c:pt idx="12629">
                  <c:v>1263.0999999999999</c:v>
                </c:pt>
                <c:pt idx="12630">
                  <c:v>1263.2</c:v>
                </c:pt>
                <c:pt idx="12631">
                  <c:v>1263.3</c:v>
                </c:pt>
                <c:pt idx="12632">
                  <c:v>1263.4000000000001</c:v>
                </c:pt>
                <c:pt idx="12633">
                  <c:v>1263.5</c:v>
                </c:pt>
                <c:pt idx="12634">
                  <c:v>1263.5999999999999</c:v>
                </c:pt>
                <c:pt idx="12635">
                  <c:v>1263.7</c:v>
                </c:pt>
                <c:pt idx="12636">
                  <c:v>1263.8</c:v>
                </c:pt>
                <c:pt idx="12637">
                  <c:v>1263.9000000000001</c:v>
                </c:pt>
                <c:pt idx="12638">
                  <c:v>1264</c:v>
                </c:pt>
                <c:pt idx="12639">
                  <c:v>1264.0999999999999</c:v>
                </c:pt>
                <c:pt idx="12640">
                  <c:v>1264.2</c:v>
                </c:pt>
                <c:pt idx="12641">
                  <c:v>1264.3</c:v>
                </c:pt>
                <c:pt idx="12642">
                  <c:v>1264.4000000000001</c:v>
                </c:pt>
                <c:pt idx="12643">
                  <c:v>1264.5</c:v>
                </c:pt>
                <c:pt idx="12644">
                  <c:v>1264.5999999999999</c:v>
                </c:pt>
                <c:pt idx="12645">
                  <c:v>1264.7</c:v>
                </c:pt>
                <c:pt idx="12646">
                  <c:v>1264.8</c:v>
                </c:pt>
                <c:pt idx="12647">
                  <c:v>1264.9000000000001</c:v>
                </c:pt>
                <c:pt idx="12648">
                  <c:v>1265</c:v>
                </c:pt>
                <c:pt idx="12649">
                  <c:v>1265.0999999999999</c:v>
                </c:pt>
                <c:pt idx="12650">
                  <c:v>1265.2</c:v>
                </c:pt>
                <c:pt idx="12651">
                  <c:v>1265.3</c:v>
                </c:pt>
                <c:pt idx="12652">
                  <c:v>1265.4000000000001</c:v>
                </c:pt>
                <c:pt idx="12653">
                  <c:v>1265.5</c:v>
                </c:pt>
                <c:pt idx="12654">
                  <c:v>1265.5999999999999</c:v>
                </c:pt>
                <c:pt idx="12655">
                  <c:v>1265.7</c:v>
                </c:pt>
                <c:pt idx="12656">
                  <c:v>1265.8</c:v>
                </c:pt>
                <c:pt idx="12657">
                  <c:v>1265.9000000000001</c:v>
                </c:pt>
                <c:pt idx="12658">
                  <c:v>1266</c:v>
                </c:pt>
                <c:pt idx="12659">
                  <c:v>1266.0999999999999</c:v>
                </c:pt>
                <c:pt idx="12660">
                  <c:v>1266.2</c:v>
                </c:pt>
                <c:pt idx="12661">
                  <c:v>1266.3</c:v>
                </c:pt>
                <c:pt idx="12662">
                  <c:v>1266.4000000000001</c:v>
                </c:pt>
                <c:pt idx="12663">
                  <c:v>1266.5</c:v>
                </c:pt>
                <c:pt idx="12664">
                  <c:v>1266.5999999999999</c:v>
                </c:pt>
                <c:pt idx="12665">
                  <c:v>1266.7</c:v>
                </c:pt>
                <c:pt idx="12666">
                  <c:v>1266.8</c:v>
                </c:pt>
                <c:pt idx="12667">
                  <c:v>1266.9000000000001</c:v>
                </c:pt>
                <c:pt idx="12668">
                  <c:v>1267</c:v>
                </c:pt>
                <c:pt idx="12669">
                  <c:v>1267.0999999999999</c:v>
                </c:pt>
                <c:pt idx="12670">
                  <c:v>1267.2</c:v>
                </c:pt>
                <c:pt idx="12671">
                  <c:v>1267.3</c:v>
                </c:pt>
                <c:pt idx="12672">
                  <c:v>1267.4000000000001</c:v>
                </c:pt>
                <c:pt idx="12673">
                  <c:v>1267.5</c:v>
                </c:pt>
                <c:pt idx="12674">
                  <c:v>1267.5999999999999</c:v>
                </c:pt>
                <c:pt idx="12675">
                  <c:v>1267.7</c:v>
                </c:pt>
                <c:pt idx="12676">
                  <c:v>1267.8</c:v>
                </c:pt>
                <c:pt idx="12677">
                  <c:v>1267.9000000000001</c:v>
                </c:pt>
                <c:pt idx="12678">
                  <c:v>1268</c:v>
                </c:pt>
                <c:pt idx="12679">
                  <c:v>1268.0999999999999</c:v>
                </c:pt>
                <c:pt idx="12680">
                  <c:v>1268.2</c:v>
                </c:pt>
                <c:pt idx="12681">
                  <c:v>1268.3</c:v>
                </c:pt>
                <c:pt idx="12682">
                  <c:v>1268.4000000000001</c:v>
                </c:pt>
                <c:pt idx="12683">
                  <c:v>1268.5</c:v>
                </c:pt>
                <c:pt idx="12684">
                  <c:v>1268.5999999999999</c:v>
                </c:pt>
                <c:pt idx="12685">
                  <c:v>1268.7</c:v>
                </c:pt>
                <c:pt idx="12686">
                  <c:v>1268.8</c:v>
                </c:pt>
                <c:pt idx="12687">
                  <c:v>1268.9000000000001</c:v>
                </c:pt>
                <c:pt idx="12688">
                  <c:v>1269</c:v>
                </c:pt>
                <c:pt idx="12689">
                  <c:v>1269.0999999999999</c:v>
                </c:pt>
                <c:pt idx="12690">
                  <c:v>1269.2</c:v>
                </c:pt>
                <c:pt idx="12691">
                  <c:v>1269.3</c:v>
                </c:pt>
                <c:pt idx="12692">
                  <c:v>1269.4000000000001</c:v>
                </c:pt>
                <c:pt idx="12693">
                  <c:v>1269.5</c:v>
                </c:pt>
                <c:pt idx="12694">
                  <c:v>1269.5999999999999</c:v>
                </c:pt>
                <c:pt idx="12695">
                  <c:v>1269.7</c:v>
                </c:pt>
                <c:pt idx="12696">
                  <c:v>1269.8</c:v>
                </c:pt>
                <c:pt idx="12697">
                  <c:v>1269.9000000000001</c:v>
                </c:pt>
                <c:pt idx="12698">
                  <c:v>1270</c:v>
                </c:pt>
                <c:pt idx="12699">
                  <c:v>1270.0999999999999</c:v>
                </c:pt>
                <c:pt idx="12700">
                  <c:v>1270.2</c:v>
                </c:pt>
                <c:pt idx="12701">
                  <c:v>1270.3</c:v>
                </c:pt>
                <c:pt idx="12702">
                  <c:v>1270.4000000000001</c:v>
                </c:pt>
                <c:pt idx="12703">
                  <c:v>1270.5</c:v>
                </c:pt>
                <c:pt idx="12704">
                  <c:v>1270.5999999999999</c:v>
                </c:pt>
                <c:pt idx="12705">
                  <c:v>1270.7</c:v>
                </c:pt>
                <c:pt idx="12706">
                  <c:v>1270.8</c:v>
                </c:pt>
                <c:pt idx="12707">
                  <c:v>1270.9000000000001</c:v>
                </c:pt>
                <c:pt idx="12708">
                  <c:v>1271</c:v>
                </c:pt>
                <c:pt idx="12709">
                  <c:v>1271.0999999999999</c:v>
                </c:pt>
                <c:pt idx="12710">
                  <c:v>1271.2</c:v>
                </c:pt>
                <c:pt idx="12711">
                  <c:v>1271.3</c:v>
                </c:pt>
                <c:pt idx="12712">
                  <c:v>1271.4000000000001</c:v>
                </c:pt>
                <c:pt idx="12713">
                  <c:v>1271.5</c:v>
                </c:pt>
                <c:pt idx="12714">
                  <c:v>1271.5999999999999</c:v>
                </c:pt>
                <c:pt idx="12715">
                  <c:v>1271.7</c:v>
                </c:pt>
                <c:pt idx="12716">
                  <c:v>1271.8</c:v>
                </c:pt>
                <c:pt idx="12717">
                  <c:v>1271.9000000000001</c:v>
                </c:pt>
                <c:pt idx="12718">
                  <c:v>1272</c:v>
                </c:pt>
                <c:pt idx="12719">
                  <c:v>1272.0999999999999</c:v>
                </c:pt>
                <c:pt idx="12720">
                  <c:v>1272.2</c:v>
                </c:pt>
                <c:pt idx="12721">
                  <c:v>1272.3</c:v>
                </c:pt>
                <c:pt idx="12722">
                  <c:v>1272.4000000000001</c:v>
                </c:pt>
                <c:pt idx="12723">
                  <c:v>1272.5</c:v>
                </c:pt>
                <c:pt idx="12724">
                  <c:v>1272.5999999999999</c:v>
                </c:pt>
                <c:pt idx="12725">
                  <c:v>1272.7</c:v>
                </c:pt>
                <c:pt idx="12726">
                  <c:v>1272.8</c:v>
                </c:pt>
                <c:pt idx="12727">
                  <c:v>1272.9000000000001</c:v>
                </c:pt>
                <c:pt idx="12728">
                  <c:v>1273</c:v>
                </c:pt>
                <c:pt idx="12729">
                  <c:v>1273.0999999999999</c:v>
                </c:pt>
                <c:pt idx="12730">
                  <c:v>1273.2</c:v>
                </c:pt>
                <c:pt idx="12731">
                  <c:v>1273.3</c:v>
                </c:pt>
                <c:pt idx="12732">
                  <c:v>1273.4000000000001</c:v>
                </c:pt>
                <c:pt idx="12733">
                  <c:v>1273.5</c:v>
                </c:pt>
                <c:pt idx="12734">
                  <c:v>1273.5999999999999</c:v>
                </c:pt>
                <c:pt idx="12735">
                  <c:v>1273.7</c:v>
                </c:pt>
                <c:pt idx="12736">
                  <c:v>1273.8</c:v>
                </c:pt>
                <c:pt idx="12737">
                  <c:v>1273.9000000000001</c:v>
                </c:pt>
                <c:pt idx="12738">
                  <c:v>1274</c:v>
                </c:pt>
                <c:pt idx="12739">
                  <c:v>1274.0999999999999</c:v>
                </c:pt>
                <c:pt idx="12740">
                  <c:v>1274.2</c:v>
                </c:pt>
                <c:pt idx="12741">
                  <c:v>1274.3</c:v>
                </c:pt>
                <c:pt idx="12742">
                  <c:v>1274.4000000000001</c:v>
                </c:pt>
                <c:pt idx="12743">
                  <c:v>1274.5</c:v>
                </c:pt>
                <c:pt idx="12744">
                  <c:v>1274.5999999999999</c:v>
                </c:pt>
                <c:pt idx="12745">
                  <c:v>1274.7</c:v>
                </c:pt>
                <c:pt idx="12746">
                  <c:v>1274.8</c:v>
                </c:pt>
                <c:pt idx="12747">
                  <c:v>1274.9000000000001</c:v>
                </c:pt>
                <c:pt idx="12748">
                  <c:v>1275</c:v>
                </c:pt>
                <c:pt idx="12749">
                  <c:v>1275.0999999999999</c:v>
                </c:pt>
                <c:pt idx="12750">
                  <c:v>1275.2</c:v>
                </c:pt>
                <c:pt idx="12751">
                  <c:v>1275.3</c:v>
                </c:pt>
                <c:pt idx="12752">
                  <c:v>1275.4000000000001</c:v>
                </c:pt>
                <c:pt idx="12753">
                  <c:v>1275.5</c:v>
                </c:pt>
                <c:pt idx="12754">
                  <c:v>1275.5999999999999</c:v>
                </c:pt>
                <c:pt idx="12755">
                  <c:v>1275.7</c:v>
                </c:pt>
                <c:pt idx="12756">
                  <c:v>1275.8</c:v>
                </c:pt>
                <c:pt idx="12757">
                  <c:v>1275.9000000000001</c:v>
                </c:pt>
                <c:pt idx="12758">
                  <c:v>1276</c:v>
                </c:pt>
                <c:pt idx="12759">
                  <c:v>1276.0999999999999</c:v>
                </c:pt>
                <c:pt idx="12760">
                  <c:v>1276.2</c:v>
                </c:pt>
                <c:pt idx="12761">
                  <c:v>1276.3</c:v>
                </c:pt>
                <c:pt idx="12762">
                  <c:v>1276.4000000000001</c:v>
                </c:pt>
                <c:pt idx="12763">
                  <c:v>1276.5</c:v>
                </c:pt>
                <c:pt idx="12764">
                  <c:v>1276.5999999999999</c:v>
                </c:pt>
                <c:pt idx="12765">
                  <c:v>1276.7</c:v>
                </c:pt>
                <c:pt idx="12766">
                  <c:v>1276.8</c:v>
                </c:pt>
                <c:pt idx="12767">
                  <c:v>1276.9000000000001</c:v>
                </c:pt>
                <c:pt idx="12768">
                  <c:v>1277</c:v>
                </c:pt>
                <c:pt idx="12769">
                  <c:v>1277.0999999999999</c:v>
                </c:pt>
                <c:pt idx="12770">
                  <c:v>1277.2</c:v>
                </c:pt>
                <c:pt idx="12771">
                  <c:v>1277.3</c:v>
                </c:pt>
                <c:pt idx="12772">
                  <c:v>1277.4000000000001</c:v>
                </c:pt>
                <c:pt idx="12773">
                  <c:v>1277.5</c:v>
                </c:pt>
                <c:pt idx="12774">
                  <c:v>1277.5999999999999</c:v>
                </c:pt>
                <c:pt idx="12775">
                  <c:v>1277.7</c:v>
                </c:pt>
                <c:pt idx="12776">
                  <c:v>1277.8</c:v>
                </c:pt>
                <c:pt idx="12777">
                  <c:v>1277.9000000000001</c:v>
                </c:pt>
                <c:pt idx="12778">
                  <c:v>1278</c:v>
                </c:pt>
                <c:pt idx="12779">
                  <c:v>1278.0999999999999</c:v>
                </c:pt>
                <c:pt idx="12780">
                  <c:v>1278.2</c:v>
                </c:pt>
                <c:pt idx="12781">
                  <c:v>1278.3</c:v>
                </c:pt>
                <c:pt idx="12782">
                  <c:v>1278.4000000000001</c:v>
                </c:pt>
                <c:pt idx="12783">
                  <c:v>1278.5</c:v>
                </c:pt>
                <c:pt idx="12784">
                  <c:v>1278.5999999999999</c:v>
                </c:pt>
                <c:pt idx="12785">
                  <c:v>1278.7</c:v>
                </c:pt>
                <c:pt idx="12786">
                  <c:v>1278.8</c:v>
                </c:pt>
                <c:pt idx="12787">
                  <c:v>1278.9000000000001</c:v>
                </c:pt>
                <c:pt idx="12788">
                  <c:v>1279</c:v>
                </c:pt>
                <c:pt idx="12789">
                  <c:v>1279.0999999999999</c:v>
                </c:pt>
                <c:pt idx="12790">
                  <c:v>1279.2</c:v>
                </c:pt>
                <c:pt idx="12791">
                  <c:v>1279.3</c:v>
                </c:pt>
                <c:pt idx="12792">
                  <c:v>1279.4000000000001</c:v>
                </c:pt>
                <c:pt idx="12793">
                  <c:v>1279.5</c:v>
                </c:pt>
                <c:pt idx="12794">
                  <c:v>1279.5999999999999</c:v>
                </c:pt>
                <c:pt idx="12795">
                  <c:v>1279.7</c:v>
                </c:pt>
                <c:pt idx="12796">
                  <c:v>1279.8</c:v>
                </c:pt>
                <c:pt idx="12797">
                  <c:v>1279.9000000000001</c:v>
                </c:pt>
                <c:pt idx="12798">
                  <c:v>1280</c:v>
                </c:pt>
                <c:pt idx="12799">
                  <c:v>1280.0999999999999</c:v>
                </c:pt>
                <c:pt idx="12800">
                  <c:v>1280.2</c:v>
                </c:pt>
                <c:pt idx="12801">
                  <c:v>1280.3</c:v>
                </c:pt>
                <c:pt idx="12802">
                  <c:v>1280.4000000000001</c:v>
                </c:pt>
                <c:pt idx="12803">
                  <c:v>1280.5</c:v>
                </c:pt>
                <c:pt idx="12804">
                  <c:v>1280.5999999999999</c:v>
                </c:pt>
                <c:pt idx="12805">
                  <c:v>1280.7</c:v>
                </c:pt>
                <c:pt idx="12806">
                  <c:v>1280.8</c:v>
                </c:pt>
                <c:pt idx="12807">
                  <c:v>1280.9000000000001</c:v>
                </c:pt>
                <c:pt idx="12808">
                  <c:v>1281</c:v>
                </c:pt>
                <c:pt idx="12809">
                  <c:v>1281.0999999999999</c:v>
                </c:pt>
                <c:pt idx="12810">
                  <c:v>1281.2</c:v>
                </c:pt>
                <c:pt idx="12811">
                  <c:v>1281.3</c:v>
                </c:pt>
                <c:pt idx="12812">
                  <c:v>1281.4000000000001</c:v>
                </c:pt>
                <c:pt idx="12813">
                  <c:v>1281.5</c:v>
                </c:pt>
                <c:pt idx="12814">
                  <c:v>1281.5999999999999</c:v>
                </c:pt>
                <c:pt idx="12815">
                  <c:v>1281.7</c:v>
                </c:pt>
                <c:pt idx="12816">
                  <c:v>1281.8</c:v>
                </c:pt>
                <c:pt idx="12817">
                  <c:v>1281.9000000000001</c:v>
                </c:pt>
                <c:pt idx="12818">
                  <c:v>1282</c:v>
                </c:pt>
                <c:pt idx="12819">
                  <c:v>1282.0999999999999</c:v>
                </c:pt>
                <c:pt idx="12820">
                  <c:v>1282.2</c:v>
                </c:pt>
                <c:pt idx="12821">
                  <c:v>1282.3</c:v>
                </c:pt>
                <c:pt idx="12822">
                  <c:v>1282.4000000000001</c:v>
                </c:pt>
                <c:pt idx="12823">
                  <c:v>1282.5</c:v>
                </c:pt>
                <c:pt idx="12824">
                  <c:v>1282.5999999999999</c:v>
                </c:pt>
                <c:pt idx="12825">
                  <c:v>1282.7</c:v>
                </c:pt>
                <c:pt idx="12826">
                  <c:v>1282.8</c:v>
                </c:pt>
                <c:pt idx="12827">
                  <c:v>1282.9000000000001</c:v>
                </c:pt>
                <c:pt idx="12828">
                  <c:v>1283</c:v>
                </c:pt>
                <c:pt idx="12829">
                  <c:v>1283.0999999999999</c:v>
                </c:pt>
                <c:pt idx="12830">
                  <c:v>1283.2</c:v>
                </c:pt>
                <c:pt idx="12831">
                  <c:v>1283.3</c:v>
                </c:pt>
                <c:pt idx="12832">
                  <c:v>1283.4000000000001</c:v>
                </c:pt>
                <c:pt idx="12833">
                  <c:v>1283.5</c:v>
                </c:pt>
                <c:pt idx="12834">
                  <c:v>1283.5999999999999</c:v>
                </c:pt>
                <c:pt idx="12835">
                  <c:v>1283.7</c:v>
                </c:pt>
                <c:pt idx="12836">
                  <c:v>1283.8</c:v>
                </c:pt>
                <c:pt idx="12837">
                  <c:v>1283.9000000000001</c:v>
                </c:pt>
                <c:pt idx="12838">
                  <c:v>1284</c:v>
                </c:pt>
                <c:pt idx="12839">
                  <c:v>1284.0999999999999</c:v>
                </c:pt>
                <c:pt idx="12840">
                  <c:v>1284.2</c:v>
                </c:pt>
                <c:pt idx="12841">
                  <c:v>1284.3</c:v>
                </c:pt>
                <c:pt idx="12842">
                  <c:v>1284.4000000000001</c:v>
                </c:pt>
                <c:pt idx="12843">
                  <c:v>1284.5</c:v>
                </c:pt>
                <c:pt idx="12844">
                  <c:v>1284.5999999999999</c:v>
                </c:pt>
                <c:pt idx="12845">
                  <c:v>1284.7</c:v>
                </c:pt>
                <c:pt idx="12846">
                  <c:v>1284.8</c:v>
                </c:pt>
                <c:pt idx="12847">
                  <c:v>1284.9000000000001</c:v>
                </c:pt>
                <c:pt idx="12848">
                  <c:v>1285</c:v>
                </c:pt>
                <c:pt idx="12849">
                  <c:v>1285.0999999999999</c:v>
                </c:pt>
                <c:pt idx="12850">
                  <c:v>1285.2</c:v>
                </c:pt>
                <c:pt idx="12851">
                  <c:v>1285.3</c:v>
                </c:pt>
                <c:pt idx="12852">
                  <c:v>1285.4000000000001</c:v>
                </c:pt>
                <c:pt idx="12853">
                  <c:v>1285.5</c:v>
                </c:pt>
                <c:pt idx="12854">
                  <c:v>1285.5999999999999</c:v>
                </c:pt>
                <c:pt idx="12855">
                  <c:v>1285.7</c:v>
                </c:pt>
                <c:pt idx="12856">
                  <c:v>1285.8</c:v>
                </c:pt>
                <c:pt idx="12857">
                  <c:v>1285.9000000000001</c:v>
                </c:pt>
                <c:pt idx="12858">
                  <c:v>1286</c:v>
                </c:pt>
                <c:pt idx="12859">
                  <c:v>1286.0999999999999</c:v>
                </c:pt>
                <c:pt idx="12860">
                  <c:v>1286.2</c:v>
                </c:pt>
                <c:pt idx="12861">
                  <c:v>1286.3</c:v>
                </c:pt>
                <c:pt idx="12862">
                  <c:v>1286.4000000000001</c:v>
                </c:pt>
                <c:pt idx="12863">
                  <c:v>1286.5</c:v>
                </c:pt>
                <c:pt idx="12864">
                  <c:v>1286.5999999999999</c:v>
                </c:pt>
                <c:pt idx="12865">
                  <c:v>1286.7</c:v>
                </c:pt>
                <c:pt idx="12866">
                  <c:v>1286.8</c:v>
                </c:pt>
                <c:pt idx="12867">
                  <c:v>1286.9000000000001</c:v>
                </c:pt>
                <c:pt idx="12868">
                  <c:v>1287</c:v>
                </c:pt>
                <c:pt idx="12869">
                  <c:v>1287.0999999999999</c:v>
                </c:pt>
                <c:pt idx="12870">
                  <c:v>1287.2</c:v>
                </c:pt>
                <c:pt idx="12871">
                  <c:v>1287.3</c:v>
                </c:pt>
                <c:pt idx="12872">
                  <c:v>1287.4000000000001</c:v>
                </c:pt>
                <c:pt idx="12873">
                  <c:v>1287.5</c:v>
                </c:pt>
                <c:pt idx="12874">
                  <c:v>1287.5999999999999</c:v>
                </c:pt>
                <c:pt idx="12875">
                  <c:v>1287.7</c:v>
                </c:pt>
                <c:pt idx="12876">
                  <c:v>1287.8</c:v>
                </c:pt>
                <c:pt idx="12877">
                  <c:v>1287.9000000000001</c:v>
                </c:pt>
                <c:pt idx="12878">
                  <c:v>1288</c:v>
                </c:pt>
                <c:pt idx="12879">
                  <c:v>1288.0999999999999</c:v>
                </c:pt>
                <c:pt idx="12880">
                  <c:v>1288.2</c:v>
                </c:pt>
                <c:pt idx="12881">
                  <c:v>1288.3</c:v>
                </c:pt>
                <c:pt idx="12882">
                  <c:v>1288.4000000000001</c:v>
                </c:pt>
                <c:pt idx="12883">
                  <c:v>1288.5</c:v>
                </c:pt>
                <c:pt idx="12884">
                  <c:v>1288.5999999999999</c:v>
                </c:pt>
                <c:pt idx="12885">
                  <c:v>1288.7</c:v>
                </c:pt>
                <c:pt idx="12886">
                  <c:v>1288.8</c:v>
                </c:pt>
                <c:pt idx="12887">
                  <c:v>1288.9000000000001</c:v>
                </c:pt>
                <c:pt idx="12888">
                  <c:v>1289</c:v>
                </c:pt>
                <c:pt idx="12889">
                  <c:v>1289.0999999999999</c:v>
                </c:pt>
                <c:pt idx="12890">
                  <c:v>1289.2</c:v>
                </c:pt>
                <c:pt idx="12891">
                  <c:v>1289.3</c:v>
                </c:pt>
                <c:pt idx="12892">
                  <c:v>1289.4000000000001</c:v>
                </c:pt>
                <c:pt idx="12893">
                  <c:v>1289.5</c:v>
                </c:pt>
                <c:pt idx="12894">
                  <c:v>1289.5999999999999</c:v>
                </c:pt>
                <c:pt idx="12895">
                  <c:v>1289.7</c:v>
                </c:pt>
                <c:pt idx="12896">
                  <c:v>1289.8</c:v>
                </c:pt>
                <c:pt idx="12897">
                  <c:v>1289.9000000000001</c:v>
                </c:pt>
                <c:pt idx="12898">
                  <c:v>1290</c:v>
                </c:pt>
                <c:pt idx="12899">
                  <c:v>1290.0999999999999</c:v>
                </c:pt>
                <c:pt idx="12900">
                  <c:v>1290.2</c:v>
                </c:pt>
                <c:pt idx="12901">
                  <c:v>1290.3</c:v>
                </c:pt>
                <c:pt idx="12902">
                  <c:v>1290.4000000000001</c:v>
                </c:pt>
                <c:pt idx="12903">
                  <c:v>1290.5</c:v>
                </c:pt>
                <c:pt idx="12904">
                  <c:v>1290.5999999999999</c:v>
                </c:pt>
                <c:pt idx="12905">
                  <c:v>1290.7</c:v>
                </c:pt>
                <c:pt idx="12906">
                  <c:v>1290.8</c:v>
                </c:pt>
                <c:pt idx="12907">
                  <c:v>1290.9000000000001</c:v>
                </c:pt>
                <c:pt idx="12908">
                  <c:v>1291</c:v>
                </c:pt>
                <c:pt idx="12909">
                  <c:v>1291.0999999999999</c:v>
                </c:pt>
                <c:pt idx="12910">
                  <c:v>1291.2</c:v>
                </c:pt>
                <c:pt idx="12911">
                  <c:v>1291.3</c:v>
                </c:pt>
                <c:pt idx="12912">
                  <c:v>1291.4000000000001</c:v>
                </c:pt>
                <c:pt idx="12913">
                  <c:v>1291.5</c:v>
                </c:pt>
                <c:pt idx="12914">
                  <c:v>1291.5999999999999</c:v>
                </c:pt>
                <c:pt idx="12915">
                  <c:v>1291.7</c:v>
                </c:pt>
                <c:pt idx="12916">
                  <c:v>1291.8</c:v>
                </c:pt>
                <c:pt idx="12917">
                  <c:v>1291.9000000000001</c:v>
                </c:pt>
                <c:pt idx="12918">
                  <c:v>1292</c:v>
                </c:pt>
                <c:pt idx="12919">
                  <c:v>1292.0999999999999</c:v>
                </c:pt>
                <c:pt idx="12920">
                  <c:v>1292.2</c:v>
                </c:pt>
                <c:pt idx="12921">
                  <c:v>1292.3</c:v>
                </c:pt>
                <c:pt idx="12922">
                  <c:v>1292.4000000000001</c:v>
                </c:pt>
                <c:pt idx="12923">
                  <c:v>1292.5</c:v>
                </c:pt>
                <c:pt idx="12924">
                  <c:v>1292.5999999999999</c:v>
                </c:pt>
                <c:pt idx="12925">
                  <c:v>1292.7</c:v>
                </c:pt>
                <c:pt idx="12926">
                  <c:v>1292.8</c:v>
                </c:pt>
                <c:pt idx="12927">
                  <c:v>1292.9000000000001</c:v>
                </c:pt>
                <c:pt idx="12928">
                  <c:v>1293</c:v>
                </c:pt>
                <c:pt idx="12929">
                  <c:v>1293.0999999999999</c:v>
                </c:pt>
                <c:pt idx="12930">
                  <c:v>1293.2</c:v>
                </c:pt>
                <c:pt idx="12931">
                  <c:v>1293.3</c:v>
                </c:pt>
                <c:pt idx="12932">
                  <c:v>1293.4000000000001</c:v>
                </c:pt>
                <c:pt idx="12933">
                  <c:v>1293.5</c:v>
                </c:pt>
                <c:pt idx="12934">
                  <c:v>1293.5999999999999</c:v>
                </c:pt>
                <c:pt idx="12935">
                  <c:v>1293.7</c:v>
                </c:pt>
                <c:pt idx="12936">
                  <c:v>1293.8</c:v>
                </c:pt>
                <c:pt idx="12937">
                  <c:v>1293.9000000000001</c:v>
                </c:pt>
                <c:pt idx="12938">
                  <c:v>1294</c:v>
                </c:pt>
                <c:pt idx="12939">
                  <c:v>1294.0999999999999</c:v>
                </c:pt>
                <c:pt idx="12940">
                  <c:v>1294.2</c:v>
                </c:pt>
                <c:pt idx="12941">
                  <c:v>1294.3</c:v>
                </c:pt>
                <c:pt idx="12942">
                  <c:v>1294.4000000000001</c:v>
                </c:pt>
                <c:pt idx="12943">
                  <c:v>1294.5</c:v>
                </c:pt>
                <c:pt idx="12944">
                  <c:v>1294.5999999999999</c:v>
                </c:pt>
                <c:pt idx="12945">
                  <c:v>1294.7</c:v>
                </c:pt>
                <c:pt idx="12946">
                  <c:v>1294.8</c:v>
                </c:pt>
                <c:pt idx="12947">
                  <c:v>1294.9000000000001</c:v>
                </c:pt>
                <c:pt idx="12948">
                  <c:v>1295</c:v>
                </c:pt>
                <c:pt idx="12949">
                  <c:v>1295.0999999999999</c:v>
                </c:pt>
                <c:pt idx="12950">
                  <c:v>1295.2</c:v>
                </c:pt>
                <c:pt idx="12951">
                  <c:v>1295.3</c:v>
                </c:pt>
                <c:pt idx="12952">
                  <c:v>1295.4000000000001</c:v>
                </c:pt>
                <c:pt idx="12953">
                  <c:v>1295.5</c:v>
                </c:pt>
                <c:pt idx="12954">
                  <c:v>1295.5999999999999</c:v>
                </c:pt>
                <c:pt idx="12955">
                  <c:v>1295.7</c:v>
                </c:pt>
                <c:pt idx="12956">
                  <c:v>1295.8</c:v>
                </c:pt>
                <c:pt idx="12957">
                  <c:v>1295.9000000000001</c:v>
                </c:pt>
                <c:pt idx="12958">
                  <c:v>1296</c:v>
                </c:pt>
                <c:pt idx="12959">
                  <c:v>1296.0999999999999</c:v>
                </c:pt>
                <c:pt idx="12960">
                  <c:v>1296.2</c:v>
                </c:pt>
                <c:pt idx="12961">
                  <c:v>1296.3</c:v>
                </c:pt>
                <c:pt idx="12962">
                  <c:v>1296.4000000000001</c:v>
                </c:pt>
                <c:pt idx="12963">
                  <c:v>1296.5</c:v>
                </c:pt>
                <c:pt idx="12964">
                  <c:v>1296.5999999999999</c:v>
                </c:pt>
                <c:pt idx="12965">
                  <c:v>1296.7</c:v>
                </c:pt>
                <c:pt idx="12966">
                  <c:v>1296.8</c:v>
                </c:pt>
                <c:pt idx="12967">
                  <c:v>1296.9000000000001</c:v>
                </c:pt>
                <c:pt idx="12968">
                  <c:v>1297</c:v>
                </c:pt>
                <c:pt idx="12969">
                  <c:v>1297.0999999999999</c:v>
                </c:pt>
                <c:pt idx="12970">
                  <c:v>1297.2</c:v>
                </c:pt>
                <c:pt idx="12971">
                  <c:v>1297.3</c:v>
                </c:pt>
                <c:pt idx="12972">
                  <c:v>1297.4000000000001</c:v>
                </c:pt>
                <c:pt idx="12973">
                  <c:v>1297.5</c:v>
                </c:pt>
                <c:pt idx="12974">
                  <c:v>1297.5999999999999</c:v>
                </c:pt>
                <c:pt idx="12975">
                  <c:v>1297.7</c:v>
                </c:pt>
                <c:pt idx="12976">
                  <c:v>1297.8</c:v>
                </c:pt>
                <c:pt idx="12977">
                  <c:v>1297.9000000000001</c:v>
                </c:pt>
                <c:pt idx="12978">
                  <c:v>1298</c:v>
                </c:pt>
                <c:pt idx="12979">
                  <c:v>1298.0999999999999</c:v>
                </c:pt>
                <c:pt idx="12980">
                  <c:v>1298.2</c:v>
                </c:pt>
                <c:pt idx="12981">
                  <c:v>1298.3</c:v>
                </c:pt>
                <c:pt idx="12982">
                  <c:v>1298.4000000000001</c:v>
                </c:pt>
                <c:pt idx="12983">
                  <c:v>1298.5</c:v>
                </c:pt>
                <c:pt idx="12984">
                  <c:v>1298.5999999999999</c:v>
                </c:pt>
                <c:pt idx="12985">
                  <c:v>1298.7</c:v>
                </c:pt>
                <c:pt idx="12986">
                  <c:v>1298.8</c:v>
                </c:pt>
                <c:pt idx="12987">
                  <c:v>1298.9000000000001</c:v>
                </c:pt>
                <c:pt idx="12988">
                  <c:v>1299</c:v>
                </c:pt>
                <c:pt idx="12989">
                  <c:v>1299.0999999999999</c:v>
                </c:pt>
                <c:pt idx="12990">
                  <c:v>1299.2</c:v>
                </c:pt>
                <c:pt idx="12991">
                  <c:v>1299.3</c:v>
                </c:pt>
                <c:pt idx="12992">
                  <c:v>1299.4000000000001</c:v>
                </c:pt>
                <c:pt idx="12993">
                  <c:v>1299.5</c:v>
                </c:pt>
                <c:pt idx="12994">
                  <c:v>1299.5999999999999</c:v>
                </c:pt>
                <c:pt idx="12995">
                  <c:v>1299.7</c:v>
                </c:pt>
                <c:pt idx="12996">
                  <c:v>1299.8</c:v>
                </c:pt>
                <c:pt idx="12997">
                  <c:v>1299.9000000000001</c:v>
                </c:pt>
                <c:pt idx="12998">
                  <c:v>1300</c:v>
                </c:pt>
                <c:pt idx="12999">
                  <c:v>1300.0999999999999</c:v>
                </c:pt>
                <c:pt idx="13000">
                  <c:v>1300.2</c:v>
                </c:pt>
                <c:pt idx="13001">
                  <c:v>1300.3</c:v>
                </c:pt>
                <c:pt idx="13002">
                  <c:v>1300.4000000000001</c:v>
                </c:pt>
                <c:pt idx="13003">
                  <c:v>1300.5</c:v>
                </c:pt>
                <c:pt idx="13004">
                  <c:v>1300.5999999999999</c:v>
                </c:pt>
                <c:pt idx="13005">
                  <c:v>1300.7</c:v>
                </c:pt>
                <c:pt idx="13006">
                  <c:v>1300.8</c:v>
                </c:pt>
                <c:pt idx="13007">
                  <c:v>1300.9000000000001</c:v>
                </c:pt>
                <c:pt idx="13008">
                  <c:v>1301</c:v>
                </c:pt>
                <c:pt idx="13009">
                  <c:v>1301.0999999999999</c:v>
                </c:pt>
                <c:pt idx="13010">
                  <c:v>1301.2</c:v>
                </c:pt>
                <c:pt idx="13011">
                  <c:v>1301.3</c:v>
                </c:pt>
                <c:pt idx="13012">
                  <c:v>1301.4000000000001</c:v>
                </c:pt>
                <c:pt idx="13013">
                  <c:v>1301.5</c:v>
                </c:pt>
                <c:pt idx="13014">
                  <c:v>1301.5999999999999</c:v>
                </c:pt>
                <c:pt idx="13015">
                  <c:v>1301.7</c:v>
                </c:pt>
                <c:pt idx="13016">
                  <c:v>1301.8</c:v>
                </c:pt>
                <c:pt idx="13017">
                  <c:v>1301.9000000000001</c:v>
                </c:pt>
                <c:pt idx="13018">
                  <c:v>1302</c:v>
                </c:pt>
                <c:pt idx="13019">
                  <c:v>1302.0999999999999</c:v>
                </c:pt>
                <c:pt idx="13020">
                  <c:v>1302.2</c:v>
                </c:pt>
                <c:pt idx="13021">
                  <c:v>1302.3</c:v>
                </c:pt>
                <c:pt idx="13022">
                  <c:v>1302.4000000000001</c:v>
                </c:pt>
                <c:pt idx="13023">
                  <c:v>1302.5</c:v>
                </c:pt>
                <c:pt idx="13024">
                  <c:v>1302.5999999999999</c:v>
                </c:pt>
                <c:pt idx="13025">
                  <c:v>1302.7</c:v>
                </c:pt>
                <c:pt idx="13026">
                  <c:v>1302.8</c:v>
                </c:pt>
                <c:pt idx="13027">
                  <c:v>1302.9000000000001</c:v>
                </c:pt>
                <c:pt idx="13028">
                  <c:v>1303</c:v>
                </c:pt>
                <c:pt idx="13029">
                  <c:v>1303.0999999999999</c:v>
                </c:pt>
                <c:pt idx="13030">
                  <c:v>1303.2</c:v>
                </c:pt>
                <c:pt idx="13031">
                  <c:v>1303.3</c:v>
                </c:pt>
                <c:pt idx="13032">
                  <c:v>1303.4000000000001</c:v>
                </c:pt>
                <c:pt idx="13033">
                  <c:v>1303.5</c:v>
                </c:pt>
                <c:pt idx="13034">
                  <c:v>1303.5999999999999</c:v>
                </c:pt>
                <c:pt idx="13035">
                  <c:v>1303.7</c:v>
                </c:pt>
                <c:pt idx="13036">
                  <c:v>1303.8</c:v>
                </c:pt>
                <c:pt idx="13037">
                  <c:v>1303.9000000000001</c:v>
                </c:pt>
                <c:pt idx="13038">
                  <c:v>1304</c:v>
                </c:pt>
                <c:pt idx="13039">
                  <c:v>1304.0999999999999</c:v>
                </c:pt>
                <c:pt idx="13040">
                  <c:v>1304.2</c:v>
                </c:pt>
                <c:pt idx="13041">
                  <c:v>1304.3</c:v>
                </c:pt>
                <c:pt idx="13042">
                  <c:v>1304.4000000000001</c:v>
                </c:pt>
                <c:pt idx="13043">
                  <c:v>1304.5</c:v>
                </c:pt>
                <c:pt idx="13044">
                  <c:v>1304.5999999999999</c:v>
                </c:pt>
                <c:pt idx="13045">
                  <c:v>1304.7</c:v>
                </c:pt>
                <c:pt idx="13046">
                  <c:v>1304.8</c:v>
                </c:pt>
                <c:pt idx="13047">
                  <c:v>1304.9000000000001</c:v>
                </c:pt>
                <c:pt idx="13048">
                  <c:v>1305</c:v>
                </c:pt>
                <c:pt idx="13049">
                  <c:v>1305.0999999999999</c:v>
                </c:pt>
                <c:pt idx="13050">
                  <c:v>1305.2</c:v>
                </c:pt>
                <c:pt idx="13051">
                  <c:v>1305.3</c:v>
                </c:pt>
                <c:pt idx="13052">
                  <c:v>1305.4000000000001</c:v>
                </c:pt>
                <c:pt idx="13053">
                  <c:v>1305.5</c:v>
                </c:pt>
                <c:pt idx="13054">
                  <c:v>1305.5999999999999</c:v>
                </c:pt>
                <c:pt idx="13055">
                  <c:v>1305.7</c:v>
                </c:pt>
                <c:pt idx="13056">
                  <c:v>1305.8</c:v>
                </c:pt>
                <c:pt idx="13057">
                  <c:v>1305.9000000000001</c:v>
                </c:pt>
                <c:pt idx="13058">
                  <c:v>1306</c:v>
                </c:pt>
                <c:pt idx="13059">
                  <c:v>1306.0999999999999</c:v>
                </c:pt>
                <c:pt idx="13060">
                  <c:v>1306.2</c:v>
                </c:pt>
                <c:pt idx="13061">
                  <c:v>1306.3</c:v>
                </c:pt>
                <c:pt idx="13062">
                  <c:v>1306.4000000000001</c:v>
                </c:pt>
                <c:pt idx="13063">
                  <c:v>1306.5</c:v>
                </c:pt>
                <c:pt idx="13064">
                  <c:v>1306.5999999999999</c:v>
                </c:pt>
                <c:pt idx="13065">
                  <c:v>1306.7</c:v>
                </c:pt>
                <c:pt idx="13066">
                  <c:v>1306.8</c:v>
                </c:pt>
                <c:pt idx="13067">
                  <c:v>1306.9000000000001</c:v>
                </c:pt>
                <c:pt idx="13068">
                  <c:v>1307</c:v>
                </c:pt>
                <c:pt idx="13069">
                  <c:v>1307.0999999999999</c:v>
                </c:pt>
                <c:pt idx="13070">
                  <c:v>1307.2</c:v>
                </c:pt>
                <c:pt idx="13071">
                  <c:v>1307.3</c:v>
                </c:pt>
                <c:pt idx="13072">
                  <c:v>1307.4000000000001</c:v>
                </c:pt>
                <c:pt idx="13073">
                  <c:v>1307.5</c:v>
                </c:pt>
                <c:pt idx="13074">
                  <c:v>1307.5999999999999</c:v>
                </c:pt>
                <c:pt idx="13075">
                  <c:v>1307.7</c:v>
                </c:pt>
                <c:pt idx="13076">
                  <c:v>1307.8</c:v>
                </c:pt>
                <c:pt idx="13077">
                  <c:v>1307.9000000000001</c:v>
                </c:pt>
                <c:pt idx="13078">
                  <c:v>1308</c:v>
                </c:pt>
                <c:pt idx="13079">
                  <c:v>1308.0999999999999</c:v>
                </c:pt>
                <c:pt idx="13080">
                  <c:v>1308.2</c:v>
                </c:pt>
                <c:pt idx="13081">
                  <c:v>1308.3</c:v>
                </c:pt>
                <c:pt idx="13082">
                  <c:v>1308.4000000000001</c:v>
                </c:pt>
                <c:pt idx="13083">
                  <c:v>1308.5</c:v>
                </c:pt>
                <c:pt idx="13084">
                  <c:v>1308.5999999999999</c:v>
                </c:pt>
                <c:pt idx="13085">
                  <c:v>1308.7</c:v>
                </c:pt>
                <c:pt idx="13086">
                  <c:v>1308.8</c:v>
                </c:pt>
                <c:pt idx="13087">
                  <c:v>1308.9000000000001</c:v>
                </c:pt>
                <c:pt idx="13088">
                  <c:v>1309</c:v>
                </c:pt>
                <c:pt idx="13089">
                  <c:v>1309.0999999999999</c:v>
                </c:pt>
                <c:pt idx="13090">
                  <c:v>1309.2</c:v>
                </c:pt>
                <c:pt idx="13091">
                  <c:v>1309.3</c:v>
                </c:pt>
                <c:pt idx="13092">
                  <c:v>1309.4000000000001</c:v>
                </c:pt>
                <c:pt idx="13093">
                  <c:v>1309.5</c:v>
                </c:pt>
                <c:pt idx="13094">
                  <c:v>1309.5999999999999</c:v>
                </c:pt>
                <c:pt idx="13095">
                  <c:v>1309.7</c:v>
                </c:pt>
                <c:pt idx="13096">
                  <c:v>1309.8</c:v>
                </c:pt>
                <c:pt idx="13097">
                  <c:v>1309.9000000000001</c:v>
                </c:pt>
                <c:pt idx="13098">
                  <c:v>1310</c:v>
                </c:pt>
                <c:pt idx="13099">
                  <c:v>1310.0999999999999</c:v>
                </c:pt>
                <c:pt idx="13100">
                  <c:v>1310.2</c:v>
                </c:pt>
                <c:pt idx="13101">
                  <c:v>1310.3</c:v>
                </c:pt>
                <c:pt idx="13102">
                  <c:v>1310.4000000000001</c:v>
                </c:pt>
                <c:pt idx="13103">
                  <c:v>1310.5</c:v>
                </c:pt>
                <c:pt idx="13104">
                  <c:v>1310.5999999999999</c:v>
                </c:pt>
                <c:pt idx="13105">
                  <c:v>1310.7</c:v>
                </c:pt>
                <c:pt idx="13106">
                  <c:v>1310.8</c:v>
                </c:pt>
                <c:pt idx="13107">
                  <c:v>1310.9</c:v>
                </c:pt>
                <c:pt idx="13108">
                  <c:v>1311</c:v>
                </c:pt>
                <c:pt idx="13109">
                  <c:v>1311.1</c:v>
                </c:pt>
                <c:pt idx="13110">
                  <c:v>1311.2</c:v>
                </c:pt>
                <c:pt idx="13111">
                  <c:v>1311.3</c:v>
                </c:pt>
                <c:pt idx="13112">
                  <c:v>1311.4</c:v>
                </c:pt>
                <c:pt idx="13113">
                  <c:v>1311.5</c:v>
                </c:pt>
                <c:pt idx="13114">
                  <c:v>1311.6</c:v>
                </c:pt>
                <c:pt idx="13115">
                  <c:v>1311.7</c:v>
                </c:pt>
                <c:pt idx="13116">
                  <c:v>1311.8</c:v>
                </c:pt>
                <c:pt idx="13117">
                  <c:v>1311.9</c:v>
                </c:pt>
                <c:pt idx="13118">
                  <c:v>1312</c:v>
                </c:pt>
                <c:pt idx="13119">
                  <c:v>1312.1</c:v>
                </c:pt>
                <c:pt idx="13120">
                  <c:v>1312.2</c:v>
                </c:pt>
                <c:pt idx="13121">
                  <c:v>1312.3</c:v>
                </c:pt>
                <c:pt idx="13122">
                  <c:v>1312.4</c:v>
                </c:pt>
                <c:pt idx="13123">
                  <c:v>1312.5</c:v>
                </c:pt>
                <c:pt idx="13124">
                  <c:v>1312.6</c:v>
                </c:pt>
                <c:pt idx="13125">
                  <c:v>1312.7</c:v>
                </c:pt>
                <c:pt idx="13126">
                  <c:v>1312.8</c:v>
                </c:pt>
                <c:pt idx="13127">
                  <c:v>1312.9</c:v>
                </c:pt>
                <c:pt idx="13128">
                  <c:v>1313</c:v>
                </c:pt>
                <c:pt idx="13129">
                  <c:v>1313.1</c:v>
                </c:pt>
                <c:pt idx="13130">
                  <c:v>1313.2</c:v>
                </c:pt>
                <c:pt idx="13131">
                  <c:v>1313.3</c:v>
                </c:pt>
                <c:pt idx="13132">
                  <c:v>1313.4</c:v>
                </c:pt>
                <c:pt idx="13133">
                  <c:v>1313.5</c:v>
                </c:pt>
                <c:pt idx="13134">
                  <c:v>1313.6</c:v>
                </c:pt>
                <c:pt idx="13135">
                  <c:v>1313.7</c:v>
                </c:pt>
                <c:pt idx="13136">
                  <c:v>1313.8</c:v>
                </c:pt>
                <c:pt idx="13137">
                  <c:v>1313.9</c:v>
                </c:pt>
                <c:pt idx="13138">
                  <c:v>1314</c:v>
                </c:pt>
                <c:pt idx="13139">
                  <c:v>1314.1</c:v>
                </c:pt>
                <c:pt idx="13140">
                  <c:v>1314.2</c:v>
                </c:pt>
                <c:pt idx="13141">
                  <c:v>1314.3</c:v>
                </c:pt>
                <c:pt idx="13142">
                  <c:v>1314.4</c:v>
                </c:pt>
                <c:pt idx="13143">
                  <c:v>1314.5</c:v>
                </c:pt>
                <c:pt idx="13144">
                  <c:v>1314.6</c:v>
                </c:pt>
                <c:pt idx="13145">
                  <c:v>1314.7</c:v>
                </c:pt>
                <c:pt idx="13146">
                  <c:v>1314.8</c:v>
                </c:pt>
                <c:pt idx="13147">
                  <c:v>1314.9</c:v>
                </c:pt>
                <c:pt idx="13148">
                  <c:v>1315</c:v>
                </c:pt>
                <c:pt idx="13149">
                  <c:v>1315.1</c:v>
                </c:pt>
                <c:pt idx="13150">
                  <c:v>1315.2</c:v>
                </c:pt>
                <c:pt idx="13151">
                  <c:v>1315.3</c:v>
                </c:pt>
                <c:pt idx="13152">
                  <c:v>1315.4</c:v>
                </c:pt>
                <c:pt idx="13153">
                  <c:v>1315.5</c:v>
                </c:pt>
                <c:pt idx="13154">
                  <c:v>1315.6</c:v>
                </c:pt>
                <c:pt idx="13155">
                  <c:v>1315.7</c:v>
                </c:pt>
                <c:pt idx="13156">
                  <c:v>1315.8</c:v>
                </c:pt>
                <c:pt idx="13157">
                  <c:v>1315.9</c:v>
                </c:pt>
                <c:pt idx="13158">
                  <c:v>1316</c:v>
                </c:pt>
                <c:pt idx="13159">
                  <c:v>1316.1</c:v>
                </c:pt>
                <c:pt idx="13160">
                  <c:v>1316.2</c:v>
                </c:pt>
                <c:pt idx="13161">
                  <c:v>1316.3</c:v>
                </c:pt>
                <c:pt idx="13162">
                  <c:v>1316.4</c:v>
                </c:pt>
                <c:pt idx="13163">
                  <c:v>1316.5</c:v>
                </c:pt>
                <c:pt idx="13164">
                  <c:v>1316.6</c:v>
                </c:pt>
                <c:pt idx="13165">
                  <c:v>1316.7</c:v>
                </c:pt>
                <c:pt idx="13166">
                  <c:v>1316.8</c:v>
                </c:pt>
                <c:pt idx="13167">
                  <c:v>1316.9</c:v>
                </c:pt>
                <c:pt idx="13168">
                  <c:v>1317</c:v>
                </c:pt>
                <c:pt idx="13169">
                  <c:v>1317.1</c:v>
                </c:pt>
                <c:pt idx="13170">
                  <c:v>1317.2</c:v>
                </c:pt>
                <c:pt idx="13171">
                  <c:v>1317.3</c:v>
                </c:pt>
                <c:pt idx="13172">
                  <c:v>1317.4</c:v>
                </c:pt>
                <c:pt idx="13173">
                  <c:v>1317.5</c:v>
                </c:pt>
                <c:pt idx="13174">
                  <c:v>1317.6</c:v>
                </c:pt>
                <c:pt idx="13175">
                  <c:v>1317.7</c:v>
                </c:pt>
                <c:pt idx="13176">
                  <c:v>1317.8</c:v>
                </c:pt>
                <c:pt idx="13177">
                  <c:v>1317.9</c:v>
                </c:pt>
                <c:pt idx="13178">
                  <c:v>1318</c:v>
                </c:pt>
                <c:pt idx="13179">
                  <c:v>1318.1</c:v>
                </c:pt>
                <c:pt idx="13180">
                  <c:v>1318.2</c:v>
                </c:pt>
                <c:pt idx="13181">
                  <c:v>1318.3</c:v>
                </c:pt>
                <c:pt idx="13182">
                  <c:v>1318.4</c:v>
                </c:pt>
                <c:pt idx="13183">
                  <c:v>1318.5</c:v>
                </c:pt>
                <c:pt idx="13184">
                  <c:v>1318.6</c:v>
                </c:pt>
                <c:pt idx="13185">
                  <c:v>1318.7</c:v>
                </c:pt>
                <c:pt idx="13186">
                  <c:v>1318.8</c:v>
                </c:pt>
                <c:pt idx="13187">
                  <c:v>1318.9</c:v>
                </c:pt>
                <c:pt idx="13188">
                  <c:v>1319</c:v>
                </c:pt>
                <c:pt idx="13189">
                  <c:v>1319.1</c:v>
                </c:pt>
                <c:pt idx="13190">
                  <c:v>1319.2</c:v>
                </c:pt>
                <c:pt idx="13191">
                  <c:v>1319.3</c:v>
                </c:pt>
                <c:pt idx="13192">
                  <c:v>1319.4</c:v>
                </c:pt>
                <c:pt idx="13193">
                  <c:v>1319.5</c:v>
                </c:pt>
                <c:pt idx="13194">
                  <c:v>1319.6</c:v>
                </c:pt>
                <c:pt idx="13195">
                  <c:v>1319.7</c:v>
                </c:pt>
                <c:pt idx="13196">
                  <c:v>1319.8</c:v>
                </c:pt>
                <c:pt idx="13197">
                  <c:v>1319.9</c:v>
                </c:pt>
                <c:pt idx="13198">
                  <c:v>1320</c:v>
                </c:pt>
                <c:pt idx="13199">
                  <c:v>1320.1</c:v>
                </c:pt>
                <c:pt idx="13200">
                  <c:v>1320.2</c:v>
                </c:pt>
                <c:pt idx="13201">
                  <c:v>1320.3</c:v>
                </c:pt>
                <c:pt idx="13202">
                  <c:v>1320.4</c:v>
                </c:pt>
                <c:pt idx="13203">
                  <c:v>1320.5</c:v>
                </c:pt>
                <c:pt idx="13204">
                  <c:v>1320.6</c:v>
                </c:pt>
                <c:pt idx="13205">
                  <c:v>1320.7</c:v>
                </c:pt>
                <c:pt idx="13206">
                  <c:v>1320.8</c:v>
                </c:pt>
                <c:pt idx="13207">
                  <c:v>1320.9</c:v>
                </c:pt>
                <c:pt idx="13208">
                  <c:v>1321</c:v>
                </c:pt>
                <c:pt idx="13209">
                  <c:v>1321.1</c:v>
                </c:pt>
                <c:pt idx="13210">
                  <c:v>1321.2</c:v>
                </c:pt>
                <c:pt idx="13211">
                  <c:v>1321.3</c:v>
                </c:pt>
                <c:pt idx="13212">
                  <c:v>1321.4</c:v>
                </c:pt>
                <c:pt idx="13213">
                  <c:v>1321.5</c:v>
                </c:pt>
                <c:pt idx="13214">
                  <c:v>1321.6</c:v>
                </c:pt>
                <c:pt idx="13215">
                  <c:v>1321.7</c:v>
                </c:pt>
                <c:pt idx="13216">
                  <c:v>1321.8</c:v>
                </c:pt>
                <c:pt idx="13217">
                  <c:v>1321.9</c:v>
                </c:pt>
                <c:pt idx="13218">
                  <c:v>1322</c:v>
                </c:pt>
                <c:pt idx="13219">
                  <c:v>1322.1</c:v>
                </c:pt>
                <c:pt idx="13220">
                  <c:v>1322.2</c:v>
                </c:pt>
                <c:pt idx="13221">
                  <c:v>1322.3</c:v>
                </c:pt>
                <c:pt idx="13222">
                  <c:v>1322.4</c:v>
                </c:pt>
                <c:pt idx="13223">
                  <c:v>1322.5</c:v>
                </c:pt>
                <c:pt idx="13224">
                  <c:v>1322.6</c:v>
                </c:pt>
                <c:pt idx="13225">
                  <c:v>1322.7</c:v>
                </c:pt>
                <c:pt idx="13226">
                  <c:v>1322.8</c:v>
                </c:pt>
                <c:pt idx="13227">
                  <c:v>1322.9</c:v>
                </c:pt>
                <c:pt idx="13228">
                  <c:v>1323</c:v>
                </c:pt>
                <c:pt idx="13229">
                  <c:v>1323.1</c:v>
                </c:pt>
                <c:pt idx="13230">
                  <c:v>1323.2</c:v>
                </c:pt>
                <c:pt idx="13231">
                  <c:v>1323.3</c:v>
                </c:pt>
                <c:pt idx="13232">
                  <c:v>1323.4</c:v>
                </c:pt>
                <c:pt idx="13233">
                  <c:v>1323.5</c:v>
                </c:pt>
                <c:pt idx="13234">
                  <c:v>1323.6</c:v>
                </c:pt>
                <c:pt idx="13235">
                  <c:v>1323.7</c:v>
                </c:pt>
                <c:pt idx="13236">
                  <c:v>1323.8</c:v>
                </c:pt>
                <c:pt idx="13237">
                  <c:v>1323.9</c:v>
                </c:pt>
                <c:pt idx="13238">
                  <c:v>1324</c:v>
                </c:pt>
                <c:pt idx="13239">
                  <c:v>1324.1</c:v>
                </c:pt>
                <c:pt idx="13240">
                  <c:v>1324.2</c:v>
                </c:pt>
                <c:pt idx="13241">
                  <c:v>1324.3</c:v>
                </c:pt>
                <c:pt idx="13242">
                  <c:v>1324.4</c:v>
                </c:pt>
                <c:pt idx="13243">
                  <c:v>1324.5</c:v>
                </c:pt>
                <c:pt idx="13244">
                  <c:v>1324.6</c:v>
                </c:pt>
                <c:pt idx="13245">
                  <c:v>1324.7</c:v>
                </c:pt>
                <c:pt idx="13246">
                  <c:v>1324.8</c:v>
                </c:pt>
                <c:pt idx="13247">
                  <c:v>1324.9</c:v>
                </c:pt>
                <c:pt idx="13248">
                  <c:v>1325</c:v>
                </c:pt>
                <c:pt idx="13249">
                  <c:v>1325.1</c:v>
                </c:pt>
                <c:pt idx="13250">
                  <c:v>1325.2</c:v>
                </c:pt>
                <c:pt idx="13251">
                  <c:v>1325.3</c:v>
                </c:pt>
                <c:pt idx="13252">
                  <c:v>1325.4</c:v>
                </c:pt>
                <c:pt idx="13253">
                  <c:v>1325.5</c:v>
                </c:pt>
                <c:pt idx="13254">
                  <c:v>1325.6</c:v>
                </c:pt>
                <c:pt idx="13255">
                  <c:v>1325.7</c:v>
                </c:pt>
                <c:pt idx="13256">
                  <c:v>1325.8</c:v>
                </c:pt>
                <c:pt idx="13257">
                  <c:v>1325.9</c:v>
                </c:pt>
                <c:pt idx="13258">
                  <c:v>1326</c:v>
                </c:pt>
                <c:pt idx="13259">
                  <c:v>1326.1</c:v>
                </c:pt>
                <c:pt idx="13260">
                  <c:v>1326.2</c:v>
                </c:pt>
                <c:pt idx="13261">
                  <c:v>1326.3</c:v>
                </c:pt>
                <c:pt idx="13262">
                  <c:v>1326.4</c:v>
                </c:pt>
                <c:pt idx="13263">
                  <c:v>1326.5</c:v>
                </c:pt>
                <c:pt idx="13264">
                  <c:v>1326.6</c:v>
                </c:pt>
                <c:pt idx="13265">
                  <c:v>1326.7</c:v>
                </c:pt>
                <c:pt idx="13266">
                  <c:v>1326.8</c:v>
                </c:pt>
                <c:pt idx="13267">
                  <c:v>1326.9</c:v>
                </c:pt>
                <c:pt idx="13268">
                  <c:v>1327</c:v>
                </c:pt>
                <c:pt idx="13269">
                  <c:v>1327.1</c:v>
                </c:pt>
                <c:pt idx="13270">
                  <c:v>1327.2</c:v>
                </c:pt>
                <c:pt idx="13271">
                  <c:v>1327.3</c:v>
                </c:pt>
                <c:pt idx="13272">
                  <c:v>1327.4</c:v>
                </c:pt>
                <c:pt idx="13273">
                  <c:v>1327.5</c:v>
                </c:pt>
                <c:pt idx="13274">
                  <c:v>1327.6</c:v>
                </c:pt>
                <c:pt idx="13275">
                  <c:v>1327.7</c:v>
                </c:pt>
                <c:pt idx="13276">
                  <c:v>1327.8</c:v>
                </c:pt>
                <c:pt idx="13277">
                  <c:v>1327.9</c:v>
                </c:pt>
                <c:pt idx="13278">
                  <c:v>1328</c:v>
                </c:pt>
                <c:pt idx="13279">
                  <c:v>1328.1</c:v>
                </c:pt>
                <c:pt idx="13280">
                  <c:v>1328.2</c:v>
                </c:pt>
                <c:pt idx="13281">
                  <c:v>1328.3</c:v>
                </c:pt>
                <c:pt idx="13282">
                  <c:v>1328.4</c:v>
                </c:pt>
                <c:pt idx="13283">
                  <c:v>1328.5</c:v>
                </c:pt>
                <c:pt idx="13284">
                  <c:v>1328.6</c:v>
                </c:pt>
                <c:pt idx="13285">
                  <c:v>1328.7</c:v>
                </c:pt>
                <c:pt idx="13286">
                  <c:v>1328.8</c:v>
                </c:pt>
                <c:pt idx="13287">
                  <c:v>1328.9</c:v>
                </c:pt>
                <c:pt idx="13288">
                  <c:v>1329</c:v>
                </c:pt>
                <c:pt idx="13289">
                  <c:v>1329.1</c:v>
                </c:pt>
                <c:pt idx="13290">
                  <c:v>1329.2</c:v>
                </c:pt>
                <c:pt idx="13291">
                  <c:v>1329.3</c:v>
                </c:pt>
                <c:pt idx="13292">
                  <c:v>1329.4</c:v>
                </c:pt>
                <c:pt idx="13293">
                  <c:v>1329.5</c:v>
                </c:pt>
                <c:pt idx="13294">
                  <c:v>1329.6</c:v>
                </c:pt>
                <c:pt idx="13295">
                  <c:v>1329.7</c:v>
                </c:pt>
                <c:pt idx="13296">
                  <c:v>1329.8</c:v>
                </c:pt>
                <c:pt idx="13297">
                  <c:v>1329.9</c:v>
                </c:pt>
                <c:pt idx="13298">
                  <c:v>1330</c:v>
                </c:pt>
                <c:pt idx="13299">
                  <c:v>1330.1</c:v>
                </c:pt>
                <c:pt idx="13300">
                  <c:v>1330.2</c:v>
                </c:pt>
                <c:pt idx="13301">
                  <c:v>1330.3</c:v>
                </c:pt>
                <c:pt idx="13302">
                  <c:v>1330.4</c:v>
                </c:pt>
                <c:pt idx="13303">
                  <c:v>1330.5</c:v>
                </c:pt>
                <c:pt idx="13304">
                  <c:v>1330.6</c:v>
                </c:pt>
                <c:pt idx="13305">
                  <c:v>1330.7</c:v>
                </c:pt>
                <c:pt idx="13306">
                  <c:v>1330.8</c:v>
                </c:pt>
                <c:pt idx="13307">
                  <c:v>1330.9</c:v>
                </c:pt>
                <c:pt idx="13308">
                  <c:v>1331</c:v>
                </c:pt>
                <c:pt idx="13309">
                  <c:v>1331.1</c:v>
                </c:pt>
                <c:pt idx="13310">
                  <c:v>1331.2</c:v>
                </c:pt>
                <c:pt idx="13311">
                  <c:v>1331.3</c:v>
                </c:pt>
                <c:pt idx="13312">
                  <c:v>1331.4</c:v>
                </c:pt>
                <c:pt idx="13313">
                  <c:v>1331.5</c:v>
                </c:pt>
                <c:pt idx="13314">
                  <c:v>1331.6</c:v>
                </c:pt>
                <c:pt idx="13315">
                  <c:v>1331.7</c:v>
                </c:pt>
                <c:pt idx="13316">
                  <c:v>1331.8</c:v>
                </c:pt>
                <c:pt idx="13317">
                  <c:v>1331.9</c:v>
                </c:pt>
                <c:pt idx="13318">
                  <c:v>1332</c:v>
                </c:pt>
                <c:pt idx="13319">
                  <c:v>1332.1</c:v>
                </c:pt>
                <c:pt idx="13320">
                  <c:v>1332.2</c:v>
                </c:pt>
                <c:pt idx="13321">
                  <c:v>1332.3</c:v>
                </c:pt>
                <c:pt idx="13322">
                  <c:v>1332.4</c:v>
                </c:pt>
                <c:pt idx="13323">
                  <c:v>1332.5</c:v>
                </c:pt>
                <c:pt idx="13324">
                  <c:v>1332.6</c:v>
                </c:pt>
                <c:pt idx="13325">
                  <c:v>1332.7</c:v>
                </c:pt>
                <c:pt idx="13326">
                  <c:v>1332.8</c:v>
                </c:pt>
                <c:pt idx="13327">
                  <c:v>1332.9</c:v>
                </c:pt>
                <c:pt idx="13328">
                  <c:v>1333</c:v>
                </c:pt>
                <c:pt idx="13329">
                  <c:v>1333.1</c:v>
                </c:pt>
                <c:pt idx="13330">
                  <c:v>1333.2</c:v>
                </c:pt>
                <c:pt idx="13331">
                  <c:v>1333.3</c:v>
                </c:pt>
                <c:pt idx="13332">
                  <c:v>1333.4</c:v>
                </c:pt>
                <c:pt idx="13333">
                  <c:v>1333.5</c:v>
                </c:pt>
                <c:pt idx="13334">
                  <c:v>1333.6</c:v>
                </c:pt>
                <c:pt idx="13335">
                  <c:v>1333.7</c:v>
                </c:pt>
                <c:pt idx="13336">
                  <c:v>1333.8</c:v>
                </c:pt>
                <c:pt idx="13337">
                  <c:v>1333.9</c:v>
                </c:pt>
                <c:pt idx="13338">
                  <c:v>1334</c:v>
                </c:pt>
                <c:pt idx="13339">
                  <c:v>1334.1</c:v>
                </c:pt>
                <c:pt idx="13340">
                  <c:v>1334.2</c:v>
                </c:pt>
                <c:pt idx="13341">
                  <c:v>1334.3</c:v>
                </c:pt>
                <c:pt idx="13342">
                  <c:v>1334.4</c:v>
                </c:pt>
                <c:pt idx="13343">
                  <c:v>1334.5</c:v>
                </c:pt>
                <c:pt idx="13344">
                  <c:v>1334.6</c:v>
                </c:pt>
                <c:pt idx="13345">
                  <c:v>1334.7</c:v>
                </c:pt>
                <c:pt idx="13346">
                  <c:v>1334.8</c:v>
                </c:pt>
                <c:pt idx="13347">
                  <c:v>1334.9</c:v>
                </c:pt>
                <c:pt idx="13348">
                  <c:v>1335</c:v>
                </c:pt>
                <c:pt idx="13349">
                  <c:v>1335.1</c:v>
                </c:pt>
                <c:pt idx="13350">
                  <c:v>1335.2</c:v>
                </c:pt>
                <c:pt idx="13351">
                  <c:v>1335.3</c:v>
                </c:pt>
                <c:pt idx="13352">
                  <c:v>1335.4</c:v>
                </c:pt>
                <c:pt idx="13353">
                  <c:v>1335.5</c:v>
                </c:pt>
                <c:pt idx="13354">
                  <c:v>1335.6</c:v>
                </c:pt>
                <c:pt idx="13355">
                  <c:v>1335.7</c:v>
                </c:pt>
                <c:pt idx="13356">
                  <c:v>1335.8</c:v>
                </c:pt>
                <c:pt idx="13357">
                  <c:v>1335.9</c:v>
                </c:pt>
                <c:pt idx="13358">
                  <c:v>1336</c:v>
                </c:pt>
                <c:pt idx="13359">
                  <c:v>1336.1</c:v>
                </c:pt>
                <c:pt idx="13360">
                  <c:v>1336.2</c:v>
                </c:pt>
                <c:pt idx="13361">
                  <c:v>1336.3</c:v>
                </c:pt>
                <c:pt idx="13362">
                  <c:v>1336.4</c:v>
                </c:pt>
                <c:pt idx="13363">
                  <c:v>1336.5</c:v>
                </c:pt>
                <c:pt idx="13364">
                  <c:v>1336.6</c:v>
                </c:pt>
                <c:pt idx="13365">
                  <c:v>1336.7</c:v>
                </c:pt>
                <c:pt idx="13366">
                  <c:v>1336.8</c:v>
                </c:pt>
                <c:pt idx="13367">
                  <c:v>1336.9</c:v>
                </c:pt>
                <c:pt idx="13368">
                  <c:v>1337</c:v>
                </c:pt>
                <c:pt idx="13369">
                  <c:v>1337.1</c:v>
                </c:pt>
                <c:pt idx="13370">
                  <c:v>1337.2</c:v>
                </c:pt>
                <c:pt idx="13371">
                  <c:v>1337.3</c:v>
                </c:pt>
                <c:pt idx="13372">
                  <c:v>1337.4</c:v>
                </c:pt>
                <c:pt idx="13373">
                  <c:v>1337.5</c:v>
                </c:pt>
                <c:pt idx="13374">
                  <c:v>1337.6</c:v>
                </c:pt>
                <c:pt idx="13375">
                  <c:v>1337.7</c:v>
                </c:pt>
                <c:pt idx="13376">
                  <c:v>1337.8</c:v>
                </c:pt>
                <c:pt idx="13377">
                  <c:v>1337.9</c:v>
                </c:pt>
                <c:pt idx="13378">
                  <c:v>1338</c:v>
                </c:pt>
                <c:pt idx="13379">
                  <c:v>1338.1</c:v>
                </c:pt>
                <c:pt idx="13380">
                  <c:v>1338.2</c:v>
                </c:pt>
                <c:pt idx="13381">
                  <c:v>1338.3</c:v>
                </c:pt>
                <c:pt idx="13382">
                  <c:v>1338.4</c:v>
                </c:pt>
                <c:pt idx="13383">
                  <c:v>1338.5</c:v>
                </c:pt>
                <c:pt idx="13384">
                  <c:v>1338.6</c:v>
                </c:pt>
                <c:pt idx="13385">
                  <c:v>1338.7</c:v>
                </c:pt>
                <c:pt idx="13386">
                  <c:v>1338.8</c:v>
                </c:pt>
                <c:pt idx="13387">
                  <c:v>1338.9</c:v>
                </c:pt>
                <c:pt idx="13388">
                  <c:v>1339</c:v>
                </c:pt>
                <c:pt idx="13389">
                  <c:v>1339.1</c:v>
                </c:pt>
                <c:pt idx="13390">
                  <c:v>1339.2</c:v>
                </c:pt>
                <c:pt idx="13391">
                  <c:v>1339.3</c:v>
                </c:pt>
                <c:pt idx="13392">
                  <c:v>1339.4</c:v>
                </c:pt>
                <c:pt idx="13393">
                  <c:v>1339.5</c:v>
                </c:pt>
                <c:pt idx="13394">
                  <c:v>1339.6</c:v>
                </c:pt>
                <c:pt idx="13395">
                  <c:v>1339.7</c:v>
                </c:pt>
                <c:pt idx="13396">
                  <c:v>1339.8</c:v>
                </c:pt>
                <c:pt idx="13397">
                  <c:v>1339.9</c:v>
                </c:pt>
                <c:pt idx="13398">
                  <c:v>1340</c:v>
                </c:pt>
                <c:pt idx="13399">
                  <c:v>1340.1</c:v>
                </c:pt>
                <c:pt idx="13400">
                  <c:v>1340.2</c:v>
                </c:pt>
                <c:pt idx="13401">
                  <c:v>1340.3</c:v>
                </c:pt>
                <c:pt idx="13402">
                  <c:v>1340.4</c:v>
                </c:pt>
                <c:pt idx="13403">
                  <c:v>1340.5</c:v>
                </c:pt>
                <c:pt idx="13404">
                  <c:v>1340.6</c:v>
                </c:pt>
                <c:pt idx="13405">
                  <c:v>1340.7</c:v>
                </c:pt>
                <c:pt idx="13406">
                  <c:v>1340.8</c:v>
                </c:pt>
                <c:pt idx="13407">
                  <c:v>1340.9</c:v>
                </c:pt>
                <c:pt idx="13408">
                  <c:v>1341</c:v>
                </c:pt>
                <c:pt idx="13409">
                  <c:v>1341.1</c:v>
                </c:pt>
                <c:pt idx="13410">
                  <c:v>1341.2</c:v>
                </c:pt>
                <c:pt idx="13411">
                  <c:v>1341.3</c:v>
                </c:pt>
                <c:pt idx="13412">
                  <c:v>1341.4</c:v>
                </c:pt>
                <c:pt idx="13413">
                  <c:v>1341.5</c:v>
                </c:pt>
                <c:pt idx="13414">
                  <c:v>1341.6</c:v>
                </c:pt>
                <c:pt idx="13415">
                  <c:v>1341.7</c:v>
                </c:pt>
                <c:pt idx="13416">
                  <c:v>1341.8</c:v>
                </c:pt>
                <c:pt idx="13417">
                  <c:v>1341.9</c:v>
                </c:pt>
                <c:pt idx="13418">
                  <c:v>1342</c:v>
                </c:pt>
                <c:pt idx="13419">
                  <c:v>1342.1</c:v>
                </c:pt>
                <c:pt idx="13420">
                  <c:v>1342.2</c:v>
                </c:pt>
                <c:pt idx="13421">
                  <c:v>1342.3</c:v>
                </c:pt>
                <c:pt idx="13422">
                  <c:v>1342.4</c:v>
                </c:pt>
                <c:pt idx="13423">
                  <c:v>1342.5</c:v>
                </c:pt>
                <c:pt idx="13424">
                  <c:v>1342.6</c:v>
                </c:pt>
                <c:pt idx="13425">
                  <c:v>1342.7</c:v>
                </c:pt>
                <c:pt idx="13426">
                  <c:v>1342.8</c:v>
                </c:pt>
                <c:pt idx="13427">
                  <c:v>1342.9</c:v>
                </c:pt>
                <c:pt idx="13428">
                  <c:v>1343</c:v>
                </c:pt>
                <c:pt idx="13429">
                  <c:v>1343.1</c:v>
                </c:pt>
                <c:pt idx="13430">
                  <c:v>1343.2</c:v>
                </c:pt>
                <c:pt idx="13431">
                  <c:v>1343.3</c:v>
                </c:pt>
                <c:pt idx="13432">
                  <c:v>1343.4</c:v>
                </c:pt>
                <c:pt idx="13433">
                  <c:v>1343.5</c:v>
                </c:pt>
                <c:pt idx="13434">
                  <c:v>1343.6</c:v>
                </c:pt>
                <c:pt idx="13435">
                  <c:v>1343.7</c:v>
                </c:pt>
                <c:pt idx="13436">
                  <c:v>1343.8</c:v>
                </c:pt>
                <c:pt idx="13437">
                  <c:v>1343.9</c:v>
                </c:pt>
                <c:pt idx="13438">
                  <c:v>1344</c:v>
                </c:pt>
                <c:pt idx="13439">
                  <c:v>1344.1</c:v>
                </c:pt>
                <c:pt idx="13440">
                  <c:v>1344.2</c:v>
                </c:pt>
                <c:pt idx="13441">
                  <c:v>1344.3</c:v>
                </c:pt>
                <c:pt idx="13442">
                  <c:v>1344.4</c:v>
                </c:pt>
                <c:pt idx="13443">
                  <c:v>1344.5</c:v>
                </c:pt>
                <c:pt idx="13444">
                  <c:v>1344.6</c:v>
                </c:pt>
                <c:pt idx="13445">
                  <c:v>1344.7</c:v>
                </c:pt>
                <c:pt idx="13446">
                  <c:v>1344.8</c:v>
                </c:pt>
                <c:pt idx="13447">
                  <c:v>1344.9</c:v>
                </c:pt>
                <c:pt idx="13448">
                  <c:v>1345</c:v>
                </c:pt>
                <c:pt idx="13449">
                  <c:v>1345.1</c:v>
                </c:pt>
                <c:pt idx="13450">
                  <c:v>1345.2</c:v>
                </c:pt>
                <c:pt idx="13451">
                  <c:v>1345.3</c:v>
                </c:pt>
                <c:pt idx="13452">
                  <c:v>1345.4</c:v>
                </c:pt>
                <c:pt idx="13453">
                  <c:v>1345.5</c:v>
                </c:pt>
                <c:pt idx="13454">
                  <c:v>1345.6</c:v>
                </c:pt>
                <c:pt idx="13455">
                  <c:v>1345.7</c:v>
                </c:pt>
                <c:pt idx="13456">
                  <c:v>1345.8</c:v>
                </c:pt>
                <c:pt idx="13457">
                  <c:v>1345.9</c:v>
                </c:pt>
                <c:pt idx="13458">
                  <c:v>1346</c:v>
                </c:pt>
                <c:pt idx="13459">
                  <c:v>1346.1</c:v>
                </c:pt>
                <c:pt idx="13460">
                  <c:v>1346.2</c:v>
                </c:pt>
                <c:pt idx="13461">
                  <c:v>1346.3</c:v>
                </c:pt>
                <c:pt idx="13462">
                  <c:v>1346.4</c:v>
                </c:pt>
                <c:pt idx="13463">
                  <c:v>1346.5</c:v>
                </c:pt>
                <c:pt idx="13464">
                  <c:v>1346.6</c:v>
                </c:pt>
                <c:pt idx="13465">
                  <c:v>1346.7</c:v>
                </c:pt>
                <c:pt idx="13466">
                  <c:v>1346.8</c:v>
                </c:pt>
                <c:pt idx="13467">
                  <c:v>1346.9</c:v>
                </c:pt>
                <c:pt idx="13468">
                  <c:v>1347</c:v>
                </c:pt>
                <c:pt idx="13469">
                  <c:v>1347.1</c:v>
                </c:pt>
                <c:pt idx="13470">
                  <c:v>1347.2</c:v>
                </c:pt>
                <c:pt idx="13471">
                  <c:v>1347.3</c:v>
                </c:pt>
                <c:pt idx="13472">
                  <c:v>1347.4</c:v>
                </c:pt>
                <c:pt idx="13473">
                  <c:v>1347.5</c:v>
                </c:pt>
                <c:pt idx="13474">
                  <c:v>1347.6</c:v>
                </c:pt>
                <c:pt idx="13475">
                  <c:v>1347.7</c:v>
                </c:pt>
                <c:pt idx="13476">
                  <c:v>1347.8</c:v>
                </c:pt>
                <c:pt idx="13477">
                  <c:v>1347.9</c:v>
                </c:pt>
                <c:pt idx="13478">
                  <c:v>1348</c:v>
                </c:pt>
                <c:pt idx="13479">
                  <c:v>1348.1</c:v>
                </c:pt>
                <c:pt idx="13480">
                  <c:v>1348.2</c:v>
                </c:pt>
                <c:pt idx="13481">
                  <c:v>1348.3</c:v>
                </c:pt>
                <c:pt idx="13482">
                  <c:v>1348.4</c:v>
                </c:pt>
                <c:pt idx="13483">
                  <c:v>1348.5</c:v>
                </c:pt>
                <c:pt idx="13484">
                  <c:v>1348.6</c:v>
                </c:pt>
                <c:pt idx="13485">
                  <c:v>1348.7</c:v>
                </c:pt>
                <c:pt idx="13486">
                  <c:v>1348.8</c:v>
                </c:pt>
                <c:pt idx="13487">
                  <c:v>1348.9</c:v>
                </c:pt>
                <c:pt idx="13488">
                  <c:v>1349</c:v>
                </c:pt>
                <c:pt idx="13489">
                  <c:v>1349.1</c:v>
                </c:pt>
                <c:pt idx="13490">
                  <c:v>1349.2</c:v>
                </c:pt>
                <c:pt idx="13491">
                  <c:v>1349.3</c:v>
                </c:pt>
                <c:pt idx="13492">
                  <c:v>1349.4</c:v>
                </c:pt>
                <c:pt idx="13493">
                  <c:v>1349.5</c:v>
                </c:pt>
                <c:pt idx="13494">
                  <c:v>1349.6</c:v>
                </c:pt>
                <c:pt idx="13495">
                  <c:v>1349.7</c:v>
                </c:pt>
                <c:pt idx="13496">
                  <c:v>1349.8</c:v>
                </c:pt>
                <c:pt idx="13497">
                  <c:v>1349.9</c:v>
                </c:pt>
                <c:pt idx="13498">
                  <c:v>1350</c:v>
                </c:pt>
                <c:pt idx="13499">
                  <c:v>1350.1</c:v>
                </c:pt>
                <c:pt idx="13500">
                  <c:v>1350.2</c:v>
                </c:pt>
                <c:pt idx="13501">
                  <c:v>1350.3</c:v>
                </c:pt>
                <c:pt idx="13502">
                  <c:v>1350.4</c:v>
                </c:pt>
                <c:pt idx="13503">
                  <c:v>1350.5</c:v>
                </c:pt>
                <c:pt idx="13504">
                  <c:v>1350.6</c:v>
                </c:pt>
                <c:pt idx="13505">
                  <c:v>1350.7</c:v>
                </c:pt>
                <c:pt idx="13506">
                  <c:v>1350.8</c:v>
                </c:pt>
                <c:pt idx="13507">
                  <c:v>1350.9</c:v>
                </c:pt>
                <c:pt idx="13508">
                  <c:v>1351</c:v>
                </c:pt>
                <c:pt idx="13509">
                  <c:v>1351.1</c:v>
                </c:pt>
                <c:pt idx="13510">
                  <c:v>1351.2</c:v>
                </c:pt>
                <c:pt idx="13511">
                  <c:v>1351.3</c:v>
                </c:pt>
                <c:pt idx="13512">
                  <c:v>1351.4</c:v>
                </c:pt>
                <c:pt idx="13513">
                  <c:v>1351.5</c:v>
                </c:pt>
                <c:pt idx="13514">
                  <c:v>1351.6</c:v>
                </c:pt>
                <c:pt idx="13515">
                  <c:v>1351.7</c:v>
                </c:pt>
                <c:pt idx="13516">
                  <c:v>1351.8</c:v>
                </c:pt>
                <c:pt idx="13517">
                  <c:v>1351.9</c:v>
                </c:pt>
                <c:pt idx="13518">
                  <c:v>1352</c:v>
                </c:pt>
                <c:pt idx="13519">
                  <c:v>1352.1</c:v>
                </c:pt>
                <c:pt idx="13520">
                  <c:v>1352.2</c:v>
                </c:pt>
                <c:pt idx="13521">
                  <c:v>1352.3</c:v>
                </c:pt>
                <c:pt idx="13522">
                  <c:v>1352.4</c:v>
                </c:pt>
                <c:pt idx="13523">
                  <c:v>1352.5</c:v>
                </c:pt>
                <c:pt idx="13524">
                  <c:v>1352.6</c:v>
                </c:pt>
                <c:pt idx="13525">
                  <c:v>1352.7</c:v>
                </c:pt>
                <c:pt idx="13526">
                  <c:v>1352.8</c:v>
                </c:pt>
                <c:pt idx="13527">
                  <c:v>1352.9</c:v>
                </c:pt>
                <c:pt idx="13528">
                  <c:v>1353</c:v>
                </c:pt>
                <c:pt idx="13529">
                  <c:v>1353.1</c:v>
                </c:pt>
                <c:pt idx="13530">
                  <c:v>1353.2</c:v>
                </c:pt>
                <c:pt idx="13531">
                  <c:v>1353.3</c:v>
                </c:pt>
                <c:pt idx="13532">
                  <c:v>1353.4</c:v>
                </c:pt>
                <c:pt idx="13533">
                  <c:v>1353.5</c:v>
                </c:pt>
                <c:pt idx="13534">
                  <c:v>1353.6</c:v>
                </c:pt>
                <c:pt idx="13535">
                  <c:v>1353.7</c:v>
                </c:pt>
                <c:pt idx="13536">
                  <c:v>1353.8</c:v>
                </c:pt>
                <c:pt idx="13537">
                  <c:v>1353.9</c:v>
                </c:pt>
                <c:pt idx="13538">
                  <c:v>1354</c:v>
                </c:pt>
                <c:pt idx="13539">
                  <c:v>1354.1</c:v>
                </c:pt>
                <c:pt idx="13540">
                  <c:v>1354.2</c:v>
                </c:pt>
                <c:pt idx="13541">
                  <c:v>1354.3</c:v>
                </c:pt>
                <c:pt idx="13542">
                  <c:v>1354.4</c:v>
                </c:pt>
                <c:pt idx="13543">
                  <c:v>1354.5</c:v>
                </c:pt>
                <c:pt idx="13544">
                  <c:v>1354.6</c:v>
                </c:pt>
                <c:pt idx="13545">
                  <c:v>1354.7</c:v>
                </c:pt>
                <c:pt idx="13546">
                  <c:v>1354.8</c:v>
                </c:pt>
                <c:pt idx="13547">
                  <c:v>1354.9</c:v>
                </c:pt>
                <c:pt idx="13548">
                  <c:v>1355</c:v>
                </c:pt>
                <c:pt idx="13549">
                  <c:v>1355.1</c:v>
                </c:pt>
                <c:pt idx="13550">
                  <c:v>1355.2</c:v>
                </c:pt>
                <c:pt idx="13551">
                  <c:v>1355.3</c:v>
                </c:pt>
                <c:pt idx="13552">
                  <c:v>1355.4</c:v>
                </c:pt>
                <c:pt idx="13553">
                  <c:v>1355.5</c:v>
                </c:pt>
                <c:pt idx="13554">
                  <c:v>1355.6</c:v>
                </c:pt>
                <c:pt idx="13555">
                  <c:v>1355.7</c:v>
                </c:pt>
                <c:pt idx="13556">
                  <c:v>1355.8</c:v>
                </c:pt>
                <c:pt idx="13557">
                  <c:v>1355.9</c:v>
                </c:pt>
                <c:pt idx="13558">
                  <c:v>1356</c:v>
                </c:pt>
                <c:pt idx="13559">
                  <c:v>1356.1</c:v>
                </c:pt>
                <c:pt idx="13560">
                  <c:v>1356.2</c:v>
                </c:pt>
                <c:pt idx="13561">
                  <c:v>1356.3</c:v>
                </c:pt>
                <c:pt idx="13562">
                  <c:v>1356.4</c:v>
                </c:pt>
                <c:pt idx="13563">
                  <c:v>1356.5</c:v>
                </c:pt>
                <c:pt idx="13564">
                  <c:v>1356.6</c:v>
                </c:pt>
                <c:pt idx="13565">
                  <c:v>1356.7</c:v>
                </c:pt>
                <c:pt idx="13566">
                  <c:v>1356.8</c:v>
                </c:pt>
                <c:pt idx="13567">
                  <c:v>1356.9</c:v>
                </c:pt>
                <c:pt idx="13568">
                  <c:v>1357</c:v>
                </c:pt>
                <c:pt idx="13569">
                  <c:v>1357.1</c:v>
                </c:pt>
                <c:pt idx="13570">
                  <c:v>1357.2</c:v>
                </c:pt>
                <c:pt idx="13571">
                  <c:v>1357.3</c:v>
                </c:pt>
                <c:pt idx="13572">
                  <c:v>1357.4</c:v>
                </c:pt>
                <c:pt idx="13573">
                  <c:v>1357.5</c:v>
                </c:pt>
                <c:pt idx="13574">
                  <c:v>1357.6</c:v>
                </c:pt>
                <c:pt idx="13575">
                  <c:v>1357.7</c:v>
                </c:pt>
                <c:pt idx="13576">
                  <c:v>1357.8</c:v>
                </c:pt>
                <c:pt idx="13577">
                  <c:v>1357.9</c:v>
                </c:pt>
                <c:pt idx="13578">
                  <c:v>1358</c:v>
                </c:pt>
                <c:pt idx="13579">
                  <c:v>1358.1</c:v>
                </c:pt>
                <c:pt idx="13580">
                  <c:v>1358.2</c:v>
                </c:pt>
                <c:pt idx="13581">
                  <c:v>1358.3</c:v>
                </c:pt>
                <c:pt idx="13582">
                  <c:v>1358.4</c:v>
                </c:pt>
                <c:pt idx="13583">
                  <c:v>1358.5</c:v>
                </c:pt>
                <c:pt idx="13584">
                  <c:v>1358.6</c:v>
                </c:pt>
                <c:pt idx="13585">
                  <c:v>1358.7</c:v>
                </c:pt>
                <c:pt idx="13586">
                  <c:v>1358.8</c:v>
                </c:pt>
                <c:pt idx="13587">
                  <c:v>1358.9</c:v>
                </c:pt>
                <c:pt idx="13588">
                  <c:v>1359</c:v>
                </c:pt>
                <c:pt idx="13589">
                  <c:v>1359.1</c:v>
                </c:pt>
                <c:pt idx="13590">
                  <c:v>1359.2</c:v>
                </c:pt>
                <c:pt idx="13591">
                  <c:v>1359.3</c:v>
                </c:pt>
                <c:pt idx="13592">
                  <c:v>1359.4</c:v>
                </c:pt>
                <c:pt idx="13593">
                  <c:v>1359.5</c:v>
                </c:pt>
                <c:pt idx="13594">
                  <c:v>1359.6</c:v>
                </c:pt>
                <c:pt idx="13595">
                  <c:v>1359.7</c:v>
                </c:pt>
                <c:pt idx="13596">
                  <c:v>1359.8</c:v>
                </c:pt>
                <c:pt idx="13597">
                  <c:v>1359.9</c:v>
                </c:pt>
                <c:pt idx="13598">
                  <c:v>1360</c:v>
                </c:pt>
                <c:pt idx="13599">
                  <c:v>1360.1</c:v>
                </c:pt>
                <c:pt idx="13600">
                  <c:v>1360.2</c:v>
                </c:pt>
                <c:pt idx="13601">
                  <c:v>1360.3</c:v>
                </c:pt>
                <c:pt idx="13602">
                  <c:v>1360.4</c:v>
                </c:pt>
                <c:pt idx="13603">
                  <c:v>1360.5</c:v>
                </c:pt>
                <c:pt idx="13604">
                  <c:v>1360.6</c:v>
                </c:pt>
                <c:pt idx="13605">
                  <c:v>1360.7</c:v>
                </c:pt>
                <c:pt idx="13606">
                  <c:v>1360.8</c:v>
                </c:pt>
                <c:pt idx="13607">
                  <c:v>1360.9</c:v>
                </c:pt>
                <c:pt idx="13608">
                  <c:v>1361</c:v>
                </c:pt>
                <c:pt idx="13609">
                  <c:v>1361.1</c:v>
                </c:pt>
                <c:pt idx="13610">
                  <c:v>1361.2</c:v>
                </c:pt>
                <c:pt idx="13611">
                  <c:v>1361.3</c:v>
                </c:pt>
                <c:pt idx="13612">
                  <c:v>1361.4</c:v>
                </c:pt>
                <c:pt idx="13613">
                  <c:v>1361.5</c:v>
                </c:pt>
                <c:pt idx="13614">
                  <c:v>1361.6</c:v>
                </c:pt>
                <c:pt idx="13615">
                  <c:v>1361.7</c:v>
                </c:pt>
                <c:pt idx="13616">
                  <c:v>1361.8</c:v>
                </c:pt>
                <c:pt idx="13617">
                  <c:v>1361.9</c:v>
                </c:pt>
                <c:pt idx="13618">
                  <c:v>1362</c:v>
                </c:pt>
                <c:pt idx="13619">
                  <c:v>1362.1</c:v>
                </c:pt>
                <c:pt idx="13620">
                  <c:v>1362.2</c:v>
                </c:pt>
                <c:pt idx="13621">
                  <c:v>1362.3</c:v>
                </c:pt>
                <c:pt idx="13622">
                  <c:v>1362.4</c:v>
                </c:pt>
                <c:pt idx="13623">
                  <c:v>1362.5</c:v>
                </c:pt>
                <c:pt idx="13624">
                  <c:v>1362.6</c:v>
                </c:pt>
                <c:pt idx="13625">
                  <c:v>1362.7</c:v>
                </c:pt>
                <c:pt idx="13626">
                  <c:v>1362.8</c:v>
                </c:pt>
                <c:pt idx="13627">
                  <c:v>1362.9</c:v>
                </c:pt>
                <c:pt idx="13628">
                  <c:v>1363</c:v>
                </c:pt>
                <c:pt idx="13629">
                  <c:v>1363.1</c:v>
                </c:pt>
                <c:pt idx="13630">
                  <c:v>1363.2</c:v>
                </c:pt>
                <c:pt idx="13631">
                  <c:v>1363.3</c:v>
                </c:pt>
                <c:pt idx="13632">
                  <c:v>1363.4</c:v>
                </c:pt>
                <c:pt idx="13633">
                  <c:v>1363.5</c:v>
                </c:pt>
                <c:pt idx="13634">
                  <c:v>1363.6</c:v>
                </c:pt>
                <c:pt idx="13635">
                  <c:v>1363.7</c:v>
                </c:pt>
                <c:pt idx="13636">
                  <c:v>1363.8</c:v>
                </c:pt>
                <c:pt idx="13637">
                  <c:v>1363.9</c:v>
                </c:pt>
                <c:pt idx="13638">
                  <c:v>1364</c:v>
                </c:pt>
                <c:pt idx="13639">
                  <c:v>1364.1</c:v>
                </c:pt>
                <c:pt idx="13640">
                  <c:v>1364.2</c:v>
                </c:pt>
                <c:pt idx="13641">
                  <c:v>1364.3</c:v>
                </c:pt>
                <c:pt idx="13642">
                  <c:v>1364.4</c:v>
                </c:pt>
                <c:pt idx="13643">
                  <c:v>1364.5</c:v>
                </c:pt>
                <c:pt idx="13644">
                  <c:v>1364.6</c:v>
                </c:pt>
                <c:pt idx="13645">
                  <c:v>1364.7</c:v>
                </c:pt>
                <c:pt idx="13646">
                  <c:v>1364.8</c:v>
                </c:pt>
                <c:pt idx="13647">
                  <c:v>1364.9</c:v>
                </c:pt>
                <c:pt idx="13648">
                  <c:v>1365</c:v>
                </c:pt>
                <c:pt idx="13649">
                  <c:v>1365.1</c:v>
                </c:pt>
                <c:pt idx="13650">
                  <c:v>1365.2</c:v>
                </c:pt>
                <c:pt idx="13651">
                  <c:v>1365.3</c:v>
                </c:pt>
                <c:pt idx="13652">
                  <c:v>1365.4</c:v>
                </c:pt>
                <c:pt idx="13653">
                  <c:v>1365.5</c:v>
                </c:pt>
                <c:pt idx="13654">
                  <c:v>1365.6</c:v>
                </c:pt>
                <c:pt idx="13655">
                  <c:v>1365.7</c:v>
                </c:pt>
                <c:pt idx="13656">
                  <c:v>1365.8</c:v>
                </c:pt>
                <c:pt idx="13657">
                  <c:v>1365.9</c:v>
                </c:pt>
                <c:pt idx="13658">
                  <c:v>1366</c:v>
                </c:pt>
                <c:pt idx="13659">
                  <c:v>1366.1</c:v>
                </c:pt>
                <c:pt idx="13660">
                  <c:v>1366.2</c:v>
                </c:pt>
                <c:pt idx="13661">
                  <c:v>1366.3</c:v>
                </c:pt>
                <c:pt idx="13662">
                  <c:v>1366.4</c:v>
                </c:pt>
                <c:pt idx="13663">
                  <c:v>1366.5</c:v>
                </c:pt>
                <c:pt idx="13664">
                  <c:v>1366.6</c:v>
                </c:pt>
                <c:pt idx="13665">
                  <c:v>1366.7</c:v>
                </c:pt>
                <c:pt idx="13666">
                  <c:v>1366.8</c:v>
                </c:pt>
                <c:pt idx="13667">
                  <c:v>1366.9</c:v>
                </c:pt>
                <c:pt idx="13668">
                  <c:v>1367</c:v>
                </c:pt>
                <c:pt idx="13669">
                  <c:v>1367.1</c:v>
                </c:pt>
                <c:pt idx="13670">
                  <c:v>1367.2</c:v>
                </c:pt>
                <c:pt idx="13671">
                  <c:v>1367.3</c:v>
                </c:pt>
                <c:pt idx="13672">
                  <c:v>1367.4</c:v>
                </c:pt>
                <c:pt idx="13673">
                  <c:v>1367.5</c:v>
                </c:pt>
                <c:pt idx="13674">
                  <c:v>1367.6</c:v>
                </c:pt>
                <c:pt idx="13675">
                  <c:v>1367.7</c:v>
                </c:pt>
                <c:pt idx="13676">
                  <c:v>1367.8</c:v>
                </c:pt>
                <c:pt idx="13677">
                  <c:v>1367.9</c:v>
                </c:pt>
                <c:pt idx="13678">
                  <c:v>1368</c:v>
                </c:pt>
                <c:pt idx="13679">
                  <c:v>1368.1</c:v>
                </c:pt>
                <c:pt idx="13680">
                  <c:v>1368.2</c:v>
                </c:pt>
                <c:pt idx="13681">
                  <c:v>1368.3</c:v>
                </c:pt>
                <c:pt idx="13682">
                  <c:v>1368.4</c:v>
                </c:pt>
                <c:pt idx="13683">
                  <c:v>1368.5</c:v>
                </c:pt>
                <c:pt idx="13684">
                  <c:v>1368.6</c:v>
                </c:pt>
                <c:pt idx="13685">
                  <c:v>1368.7</c:v>
                </c:pt>
                <c:pt idx="13686">
                  <c:v>1368.8</c:v>
                </c:pt>
                <c:pt idx="13687">
                  <c:v>1368.9</c:v>
                </c:pt>
                <c:pt idx="13688">
                  <c:v>1369</c:v>
                </c:pt>
                <c:pt idx="13689">
                  <c:v>1369.1</c:v>
                </c:pt>
                <c:pt idx="13690">
                  <c:v>1369.2</c:v>
                </c:pt>
                <c:pt idx="13691">
                  <c:v>1369.3</c:v>
                </c:pt>
                <c:pt idx="13692">
                  <c:v>1369.4</c:v>
                </c:pt>
                <c:pt idx="13693">
                  <c:v>1369.5</c:v>
                </c:pt>
                <c:pt idx="13694">
                  <c:v>1369.6</c:v>
                </c:pt>
                <c:pt idx="13695">
                  <c:v>1369.7</c:v>
                </c:pt>
                <c:pt idx="13696">
                  <c:v>1369.8</c:v>
                </c:pt>
                <c:pt idx="13697">
                  <c:v>1369.9</c:v>
                </c:pt>
                <c:pt idx="13698">
                  <c:v>1370</c:v>
                </c:pt>
                <c:pt idx="13699">
                  <c:v>1370.1</c:v>
                </c:pt>
                <c:pt idx="13700">
                  <c:v>1370.2</c:v>
                </c:pt>
                <c:pt idx="13701">
                  <c:v>1370.3</c:v>
                </c:pt>
                <c:pt idx="13702">
                  <c:v>1370.4</c:v>
                </c:pt>
                <c:pt idx="13703">
                  <c:v>1370.5</c:v>
                </c:pt>
                <c:pt idx="13704">
                  <c:v>1370.6</c:v>
                </c:pt>
                <c:pt idx="13705">
                  <c:v>1370.7</c:v>
                </c:pt>
                <c:pt idx="13706">
                  <c:v>1370.8</c:v>
                </c:pt>
                <c:pt idx="13707">
                  <c:v>1370.9</c:v>
                </c:pt>
                <c:pt idx="13708">
                  <c:v>1371</c:v>
                </c:pt>
                <c:pt idx="13709">
                  <c:v>1371.1</c:v>
                </c:pt>
                <c:pt idx="13710">
                  <c:v>1371.2</c:v>
                </c:pt>
                <c:pt idx="13711">
                  <c:v>1371.3</c:v>
                </c:pt>
                <c:pt idx="13712">
                  <c:v>1371.4</c:v>
                </c:pt>
                <c:pt idx="13713">
                  <c:v>1371.5</c:v>
                </c:pt>
                <c:pt idx="13714">
                  <c:v>1371.6</c:v>
                </c:pt>
                <c:pt idx="13715">
                  <c:v>1371.7</c:v>
                </c:pt>
                <c:pt idx="13716">
                  <c:v>1371.8</c:v>
                </c:pt>
                <c:pt idx="13717">
                  <c:v>1371.9</c:v>
                </c:pt>
                <c:pt idx="13718">
                  <c:v>1372</c:v>
                </c:pt>
                <c:pt idx="13719">
                  <c:v>1372.1</c:v>
                </c:pt>
                <c:pt idx="13720">
                  <c:v>1372.2</c:v>
                </c:pt>
                <c:pt idx="13721">
                  <c:v>1372.3</c:v>
                </c:pt>
                <c:pt idx="13722">
                  <c:v>1372.4</c:v>
                </c:pt>
                <c:pt idx="13723">
                  <c:v>1372.5</c:v>
                </c:pt>
                <c:pt idx="13724">
                  <c:v>1372.6</c:v>
                </c:pt>
                <c:pt idx="13725">
                  <c:v>1372.7</c:v>
                </c:pt>
                <c:pt idx="13726">
                  <c:v>1372.8</c:v>
                </c:pt>
                <c:pt idx="13727">
                  <c:v>1372.9</c:v>
                </c:pt>
                <c:pt idx="13728">
                  <c:v>1373</c:v>
                </c:pt>
                <c:pt idx="13729">
                  <c:v>1373.1</c:v>
                </c:pt>
                <c:pt idx="13730">
                  <c:v>1373.2</c:v>
                </c:pt>
                <c:pt idx="13731">
                  <c:v>1373.3</c:v>
                </c:pt>
                <c:pt idx="13732">
                  <c:v>1373.4</c:v>
                </c:pt>
                <c:pt idx="13733">
                  <c:v>1373.5</c:v>
                </c:pt>
                <c:pt idx="13734">
                  <c:v>1373.6</c:v>
                </c:pt>
                <c:pt idx="13735">
                  <c:v>1373.7</c:v>
                </c:pt>
                <c:pt idx="13736">
                  <c:v>1373.8</c:v>
                </c:pt>
                <c:pt idx="13737">
                  <c:v>1373.9</c:v>
                </c:pt>
                <c:pt idx="13738">
                  <c:v>1374</c:v>
                </c:pt>
                <c:pt idx="13739">
                  <c:v>1374.1</c:v>
                </c:pt>
                <c:pt idx="13740">
                  <c:v>1374.2</c:v>
                </c:pt>
                <c:pt idx="13741">
                  <c:v>1374.3</c:v>
                </c:pt>
                <c:pt idx="13742">
                  <c:v>1374.4</c:v>
                </c:pt>
                <c:pt idx="13743">
                  <c:v>1374.5</c:v>
                </c:pt>
                <c:pt idx="13744">
                  <c:v>1374.6</c:v>
                </c:pt>
                <c:pt idx="13745">
                  <c:v>1374.7</c:v>
                </c:pt>
                <c:pt idx="13746">
                  <c:v>1374.8</c:v>
                </c:pt>
                <c:pt idx="13747">
                  <c:v>1374.9</c:v>
                </c:pt>
                <c:pt idx="13748">
                  <c:v>1375</c:v>
                </c:pt>
                <c:pt idx="13749">
                  <c:v>1375.1</c:v>
                </c:pt>
                <c:pt idx="13750">
                  <c:v>1375.2</c:v>
                </c:pt>
                <c:pt idx="13751">
                  <c:v>1375.3</c:v>
                </c:pt>
                <c:pt idx="13752">
                  <c:v>1375.4</c:v>
                </c:pt>
                <c:pt idx="13753">
                  <c:v>1375.5</c:v>
                </c:pt>
                <c:pt idx="13754">
                  <c:v>1375.6</c:v>
                </c:pt>
                <c:pt idx="13755">
                  <c:v>1375.7</c:v>
                </c:pt>
                <c:pt idx="13756">
                  <c:v>1375.8</c:v>
                </c:pt>
                <c:pt idx="13757">
                  <c:v>1375.9</c:v>
                </c:pt>
                <c:pt idx="13758">
                  <c:v>1376</c:v>
                </c:pt>
                <c:pt idx="13759">
                  <c:v>1376.1</c:v>
                </c:pt>
                <c:pt idx="13760">
                  <c:v>1376.2</c:v>
                </c:pt>
                <c:pt idx="13761">
                  <c:v>1376.3</c:v>
                </c:pt>
                <c:pt idx="13762">
                  <c:v>1376.4</c:v>
                </c:pt>
                <c:pt idx="13763">
                  <c:v>1376.5</c:v>
                </c:pt>
                <c:pt idx="13764">
                  <c:v>1376.6</c:v>
                </c:pt>
                <c:pt idx="13765">
                  <c:v>1376.7</c:v>
                </c:pt>
                <c:pt idx="13766">
                  <c:v>1376.8</c:v>
                </c:pt>
                <c:pt idx="13767">
                  <c:v>1376.9</c:v>
                </c:pt>
                <c:pt idx="13768">
                  <c:v>1377</c:v>
                </c:pt>
                <c:pt idx="13769">
                  <c:v>1377.1</c:v>
                </c:pt>
                <c:pt idx="13770">
                  <c:v>1377.2</c:v>
                </c:pt>
                <c:pt idx="13771">
                  <c:v>1377.3</c:v>
                </c:pt>
                <c:pt idx="13772">
                  <c:v>1377.4</c:v>
                </c:pt>
                <c:pt idx="13773">
                  <c:v>1377.5</c:v>
                </c:pt>
                <c:pt idx="13774">
                  <c:v>1377.6</c:v>
                </c:pt>
                <c:pt idx="13775">
                  <c:v>1377.7</c:v>
                </c:pt>
                <c:pt idx="13776">
                  <c:v>1377.8</c:v>
                </c:pt>
                <c:pt idx="13777">
                  <c:v>1377.9</c:v>
                </c:pt>
                <c:pt idx="13778">
                  <c:v>1378</c:v>
                </c:pt>
                <c:pt idx="13779">
                  <c:v>1378.1</c:v>
                </c:pt>
                <c:pt idx="13780">
                  <c:v>1378.2</c:v>
                </c:pt>
                <c:pt idx="13781">
                  <c:v>1378.3</c:v>
                </c:pt>
                <c:pt idx="13782">
                  <c:v>1378.4</c:v>
                </c:pt>
                <c:pt idx="13783">
                  <c:v>1378.5</c:v>
                </c:pt>
                <c:pt idx="13784">
                  <c:v>1378.6</c:v>
                </c:pt>
                <c:pt idx="13785">
                  <c:v>1378.7</c:v>
                </c:pt>
                <c:pt idx="13786">
                  <c:v>1378.8</c:v>
                </c:pt>
                <c:pt idx="13787">
                  <c:v>1378.9</c:v>
                </c:pt>
                <c:pt idx="13788">
                  <c:v>1379</c:v>
                </c:pt>
                <c:pt idx="13789">
                  <c:v>1379.1</c:v>
                </c:pt>
                <c:pt idx="13790">
                  <c:v>1379.2</c:v>
                </c:pt>
                <c:pt idx="13791">
                  <c:v>1379.3</c:v>
                </c:pt>
                <c:pt idx="13792">
                  <c:v>1379.4</c:v>
                </c:pt>
                <c:pt idx="13793">
                  <c:v>1379.5</c:v>
                </c:pt>
                <c:pt idx="13794">
                  <c:v>1379.6</c:v>
                </c:pt>
                <c:pt idx="13795">
                  <c:v>1379.7</c:v>
                </c:pt>
                <c:pt idx="13796">
                  <c:v>1379.8</c:v>
                </c:pt>
                <c:pt idx="13797">
                  <c:v>1379.9</c:v>
                </c:pt>
                <c:pt idx="13798">
                  <c:v>1380</c:v>
                </c:pt>
                <c:pt idx="13799">
                  <c:v>1380.1</c:v>
                </c:pt>
                <c:pt idx="13800">
                  <c:v>1380.2</c:v>
                </c:pt>
                <c:pt idx="13801">
                  <c:v>1380.3</c:v>
                </c:pt>
                <c:pt idx="13802">
                  <c:v>1380.4</c:v>
                </c:pt>
                <c:pt idx="13803">
                  <c:v>1380.5</c:v>
                </c:pt>
                <c:pt idx="13804">
                  <c:v>1380.6</c:v>
                </c:pt>
                <c:pt idx="13805">
                  <c:v>1380.7</c:v>
                </c:pt>
                <c:pt idx="13806">
                  <c:v>1380.8</c:v>
                </c:pt>
                <c:pt idx="13807">
                  <c:v>1380.9</c:v>
                </c:pt>
                <c:pt idx="13808">
                  <c:v>1381</c:v>
                </c:pt>
                <c:pt idx="13809">
                  <c:v>1381.1</c:v>
                </c:pt>
                <c:pt idx="13810">
                  <c:v>1381.2</c:v>
                </c:pt>
                <c:pt idx="13811">
                  <c:v>1381.3</c:v>
                </c:pt>
                <c:pt idx="13812">
                  <c:v>1381.4</c:v>
                </c:pt>
                <c:pt idx="13813">
                  <c:v>1381.5</c:v>
                </c:pt>
                <c:pt idx="13814">
                  <c:v>1381.6</c:v>
                </c:pt>
                <c:pt idx="13815">
                  <c:v>1381.7</c:v>
                </c:pt>
                <c:pt idx="13816">
                  <c:v>1381.8</c:v>
                </c:pt>
                <c:pt idx="13817">
                  <c:v>1381.9</c:v>
                </c:pt>
                <c:pt idx="13818">
                  <c:v>1382</c:v>
                </c:pt>
                <c:pt idx="13819">
                  <c:v>1382.1</c:v>
                </c:pt>
                <c:pt idx="13820">
                  <c:v>1382.2</c:v>
                </c:pt>
                <c:pt idx="13821">
                  <c:v>1382.3</c:v>
                </c:pt>
                <c:pt idx="13822">
                  <c:v>1382.4</c:v>
                </c:pt>
                <c:pt idx="13823">
                  <c:v>1382.5</c:v>
                </c:pt>
                <c:pt idx="13824">
                  <c:v>1382.6</c:v>
                </c:pt>
                <c:pt idx="13825">
                  <c:v>1382.7</c:v>
                </c:pt>
                <c:pt idx="13826">
                  <c:v>1382.8</c:v>
                </c:pt>
                <c:pt idx="13827">
                  <c:v>1382.9</c:v>
                </c:pt>
                <c:pt idx="13828">
                  <c:v>1383</c:v>
                </c:pt>
                <c:pt idx="13829">
                  <c:v>1383.1</c:v>
                </c:pt>
                <c:pt idx="13830">
                  <c:v>1383.2</c:v>
                </c:pt>
                <c:pt idx="13831">
                  <c:v>1383.3</c:v>
                </c:pt>
                <c:pt idx="13832">
                  <c:v>1383.4</c:v>
                </c:pt>
                <c:pt idx="13833">
                  <c:v>1383.5</c:v>
                </c:pt>
                <c:pt idx="13834">
                  <c:v>1383.6</c:v>
                </c:pt>
                <c:pt idx="13835">
                  <c:v>1383.7</c:v>
                </c:pt>
                <c:pt idx="13836">
                  <c:v>1383.8</c:v>
                </c:pt>
                <c:pt idx="13837">
                  <c:v>1383.9</c:v>
                </c:pt>
                <c:pt idx="13838">
                  <c:v>1384</c:v>
                </c:pt>
                <c:pt idx="13839">
                  <c:v>1384.1</c:v>
                </c:pt>
                <c:pt idx="13840">
                  <c:v>1384.2</c:v>
                </c:pt>
                <c:pt idx="13841">
                  <c:v>1384.3</c:v>
                </c:pt>
                <c:pt idx="13842">
                  <c:v>1384.4</c:v>
                </c:pt>
                <c:pt idx="13843">
                  <c:v>1384.5</c:v>
                </c:pt>
                <c:pt idx="13844">
                  <c:v>1384.6</c:v>
                </c:pt>
                <c:pt idx="13845">
                  <c:v>1384.7</c:v>
                </c:pt>
                <c:pt idx="13846">
                  <c:v>1384.8</c:v>
                </c:pt>
                <c:pt idx="13847">
                  <c:v>1384.9</c:v>
                </c:pt>
                <c:pt idx="13848">
                  <c:v>1385</c:v>
                </c:pt>
                <c:pt idx="13849">
                  <c:v>1385.1</c:v>
                </c:pt>
                <c:pt idx="13850">
                  <c:v>1385.2</c:v>
                </c:pt>
                <c:pt idx="13851">
                  <c:v>1385.3</c:v>
                </c:pt>
                <c:pt idx="13852">
                  <c:v>1385.4</c:v>
                </c:pt>
                <c:pt idx="13853">
                  <c:v>1385.5</c:v>
                </c:pt>
                <c:pt idx="13854">
                  <c:v>1385.6</c:v>
                </c:pt>
                <c:pt idx="13855">
                  <c:v>1385.7</c:v>
                </c:pt>
                <c:pt idx="13856">
                  <c:v>1385.8</c:v>
                </c:pt>
                <c:pt idx="13857">
                  <c:v>1385.9</c:v>
                </c:pt>
                <c:pt idx="13858">
                  <c:v>1386</c:v>
                </c:pt>
                <c:pt idx="13859">
                  <c:v>1386.1</c:v>
                </c:pt>
                <c:pt idx="13860">
                  <c:v>1386.2</c:v>
                </c:pt>
                <c:pt idx="13861">
                  <c:v>1386.3</c:v>
                </c:pt>
                <c:pt idx="13862">
                  <c:v>1386.4</c:v>
                </c:pt>
                <c:pt idx="13863">
                  <c:v>1386.5</c:v>
                </c:pt>
                <c:pt idx="13864">
                  <c:v>1386.6</c:v>
                </c:pt>
                <c:pt idx="13865">
                  <c:v>1386.7</c:v>
                </c:pt>
                <c:pt idx="13866">
                  <c:v>1386.8</c:v>
                </c:pt>
                <c:pt idx="13867">
                  <c:v>1386.9</c:v>
                </c:pt>
                <c:pt idx="13868">
                  <c:v>1387</c:v>
                </c:pt>
                <c:pt idx="13869">
                  <c:v>1387.1</c:v>
                </c:pt>
                <c:pt idx="13870">
                  <c:v>1387.2</c:v>
                </c:pt>
                <c:pt idx="13871">
                  <c:v>1387.3</c:v>
                </c:pt>
                <c:pt idx="13872">
                  <c:v>1387.4</c:v>
                </c:pt>
                <c:pt idx="13873">
                  <c:v>1387.5</c:v>
                </c:pt>
                <c:pt idx="13874">
                  <c:v>1387.6</c:v>
                </c:pt>
                <c:pt idx="13875">
                  <c:v>1387.7</c:v>
                </c:pt>
                <c:pt idx="13876">
                  <c:v>1387.8</c:v>
                </c:pt>
                <c:pt idx="13877">
                  <c:v>1387.9</c:v>
                </c:pt>
                <c:pt idx="13878">
                  <c:v>1388</c:v>
                </c:pt>
                <c:pt idx="13879">
                  <c:v>1388.1</c:v>
                </c:pt>
                <c:pt idx="13880">
                  <c:v>1388.2</c:v>
                </c:pt>
                <c:pt idx="13881">
                  <c:v>1388.3</c:v>
                </c:pt>
                <c:pt idx="13882">
                  <c:v>1388.4</c:v>
                </c:pt>
                <c:pt idx="13883">
                  <c:v>1388.5</c:v>
                </c:pt>
                <c:pt idx="13884">
                  <c:v>1388.6</c:v>
                </c:pt>
                <c:pt idx="13885">
                  <c:v>1388.7</c:v>
                </c:pt>
                <c:pt idx="13886">
                  <c:v>1388.8</c:v>
                </c:pt>
                <c:pt idx="13887">
                  <c:v>1388.9</c:v>
                </c:pt>
                <c:pt idx="13888">
                  <c:v>1389</c:v>
                </c:pt>
                <c:pt idx="13889">
                  <c:v>1389.1</c:v>
                </c:pt>
                <c:pt idx="13890">
                  <c:v>1389.2</c:v>
                </c:pt>
                <c:pt idx="13891">
                  <c:v>1389.3</c:v>
                </c:pt>
                <c:pt idx="13892">
                  <c:v>1389.4</c:v>
                </c:pt>
                <c:pt idx="13893">
                  <c:v>1389.5</c:v>
                </c:pt>
                <c:pt idx="13894">
                  <c:v>1389.6</c:v>
                </c:pt>
                <c:pt idx="13895">
                  <c:v>1389.7</c:v>
                </c:pt>
                <c:pt idx="13896">
                  <c:v>1389.8</c:v>
                </c:pt>
                <c:pt idx="13897">
                  <c:v>1389.9</c:v>
                </c:pt>
                <c:pt idx="13898">
                  <c:v>1390</c:v>
                </c:pt>
                <c:pt idx="13899">
                  <c:v>1390.1</c:v>
                </c:pt>
                <c:pt idx="13900">
                  <c:v>1390.2</c:v>
                </c:pt>
                <c:pt idx="13901">
                  <c:v>1390.3</c:v>
                </c:pt>
                <c:pt idx="13902">
                  <c:v>1390.4</c:v>
                </c:pt>
                <c:pt idx="13903">
                  <c:v>1390.5</c:v>
                </c:pt>
                <c:pt idx="13904">
                  <c:v>1390.6</c:v>
                </c:pt>
                <c:pt idx="13905">
                  <c:v>1390.7</c:v>
                </c:pt>
                <c:pt idx="13906">
                  <c:v>1390.8</c:v>
                </c:pt>
                <c:pt idx="13907">
                  <c:v>1390.9</c:v>
                </c:pt>
                <c:pt idx="13908">
                  <c:v>1391</c:v>
                </c:pt>
                <c:pt idx="13909">
                  <c:v>1391.1</c:v>
                </c:pt>
                <c:pt idx="13910">
                  <c:v>1391.2</c:v>
                </c:pt>
                <c:pt idx="13911">
                  <c:v>1391.3</c:v>
                </c:pt>
                <c:pt idx="13912">
                  <c:v>1391.4</c:v>
                </c:pt>
                <c:pt idx="13913">
                  <c:v>1391.5</c:v>
                </c:pt>
                <c:pt idx="13914">
                  <c:v>1391.6</c:v>
                </c:pt>
                <c:pt idx="13915">
                  <c:v>1391.7</c:v>
                </c:pt>
                <c:pt idx="13916">
                  <c:v>1391.8</c:v>
                </c:pt>
                <c:pt idx="13917">
                  <c:v>1391.9</c:v>
                </c:pt>
                <c:pt idx="13918">
                  <c:v>1392</c:v>
                </c:pt>
                <c:pt idx="13919">
                  <c:v>1392.1</c:v>
                </c:pt>
                <c:pt idx="13920">
                  <c:v>1392.2</c:v>
                </c:pt>
                <c:pt idx="13921">
                  <c:v>1392.3</c:v>
                </c:pt>
                <c:pt idx="13922">
                  <c:v>1392.4</c:v>
                </c:pt>
                <c:pt idx="13923">
                  <c:v>1392.5</c:v>
                </c:pt>
                <c:pt idx="13924">
                  <c:v>1392.6</c:v>
                </c:pt>
                <c:pt idx="13925">
                  <c:v>1392.7</c:v>
                </c:pt>
                <c:pt idx="13926">
                  <c:v>1392.8</c:v>
                </c:pt>
                <c:pt idx="13927">
                  <c:v>1392.9</c:v>
                </c:pt>
                <c:pt idx="13928">
                  <c:v>1393</c:v>
                </c:pt>
                <c:pt idx="13929">
                  <c:v>1393.1</c:v>
                </c:pt>
                <c:pt idx="13930">
                  <c:v>1393.2</c:v>
                </c:pt>
                <c:pt idx="13931">
                  <c:v>1393.3</c:v>
                </c:pt>
                <c:pt idx="13932">
                  <c:v>1393.4</c:v>
                </c:pt>
                <c:pt idx="13933">
                  <c:v>1393.5</c:v>
                </c:pt>
                <c:pt idx="13934">
                  <c:v>1393.6</c:v>
                </c:pt>
                <c:pt idx="13935">
                  <c:v>1393.7</c:v>
                </c:pt>
                <c:pt idx="13936">
                  <c:v>1393.8</c:v>
                </c:pt>
                <c:pt idx="13937">
                  <c:v>1393.9</c:v>
                </c:pt>
                <c:pt idx="13938">
                  <c:v>1394</c:v>
                </c:pt>
                <c:pt idx="13939">
                  <c:v>1394.1</c:v>
                </c:pt>
                <c:pt idx="13940">
                  <c:v>1394.2</c:v>
                </c:pt>
                <c:pt idx="13941">
                  <c:v>1394.3</c:v>
                </c:pt>
                <c:pt idx="13942">
                  <c:v>1394.4</c:v>
                </c:pt>
                <c:pt idx="13943">
                  <c:v>1394.5</c:v>
                </c:pt>
                <c:pt idx="13944">
                  <c:v>1394.6</c:v>
                </c:pt>
                <c:pt idx="13945">
                  <c:v>1394.7</c:v>
                </c:pt>
                <c:pt idx="13946">
                  <c:v>1394.8</c:v>
                </c:pt>
                <c:pt idx="13947">
                  <c:v>1394.9</c:v>
                </c:pt>
                <c:pt idx="13948">
                  <c:v>1395</c:v>
                </c:pt>
                <c:pt idx="13949">
                  <c:v>1395.1</c:v>
                </c:pt>
                <c:pt idx="13950">
                  <c:v>1395.2</c:v>
                </c:pt>
                <c:pt idx="13951">
                  <c:v>1395.3</c:v>
                </c:pt>
                <c:pt idx="13952">
                  <c:v>1395.4</c:v>
                </c:pt>
                <c:pt idx="13953">
                  <c:v>1395.5</c:v>
                </c:pt>
                <c:pt idx="13954">
                  <c:v>1395.6</c:v>
                </c:pt>
                <c:pt idx="13955">
                  <c:v>1395.7</c:v>
                </c:pt>
                <c:pt idx="13956">
                  <c:v>1395.8</c:v>
                </c:pt>
                <c:pt idx="13957">
                  <c:v>1395.9</c:v>
                </c:pt>
                <c:pt idx="13958">
                  <c:v>1396</c:v>
                </c:pt>
                <c:pt idx="13959">
                  <c:v>1396.1</c:v>
                </c:pt>
                <c:pt idx="13960">
                  <c:v>1396.2</c:v>
                </c:pt>
                <c:pt idx="13961">
                  <c:v>1396.3</c:v>
                </c:pt>
                <c:pt idx="13962">
                  <c:v>1396.4</c:v>
                </c:pt>
                <c:pt idx="13963">
                  <c:v>1396.5</c:v>
                </c:pt>
                <c:pt idx="13964">
                  <c:v>1396.6</c:v>
                </c:pt>
                <c:pt idx="13965">
                  <c:v>1396.7</c:v>
                </c:pt>
                <c:pt idx="13966">
                  <c:v>1396.8</c:v>
                </c:pt>
                <c:pt idx="13967">
                  <c:v>1396.9</c:v>
                </c:pt>
                <c:pt idx="13968">
                  <c:v>1397</c:v>
                </c:pt>
                <c:pt idx="13969">
                  <c:v>1397.1</c:v>
                </c:pt>
                <c:pt idx="13970">
                  <c:v>1397.2</c:v>
                </c:pt>
                <c:pt idx="13971">
                  <c:v>1397.3</c:v>
                </c:pt>
                <c:pt idx="13972">
                  <c:v>1397.4</c:v>
                </c:pt>
                <c:pt idx="13973">
                  <c:v>1397.5</c:v>
                </c:pt>
                <c:pt idx="13974">
                  <c:v>1397.6</c:v>
                </c:pt>
                <c:pt idx="13975">
                  <c:v>1397.7</c:v>
                </c:pt>
                <c:pt idx="13976">
                  <c:v>1397.8</c:v>
                </c:pt>
                <c:pt idx="13977">
                  <c:v>1397.9</c:v>
                </c:pt>
                <c:pt idx="13978">
                  <c:v>1398</c:v>
                </c:pt>
                <c:pt idx="13979">
                  <c:v>1398.1</c:v>
                </c:pt>
                <c:pt idx="13980">
                  <c:v>1398.2</c:v>
                </c:pt>
                <c:pt idx="13981">
                  <c:v>1398.3</c:v>
                </c:pt>
                <c:pt idx="13982">
                  <c:v>1398.4</c:v>
                </c:pt>
                <c:pt idx="13983">
                  <c:v>1398.5</c:v>
                </c:pt>
                <c:pt idx="13984">
                  <c:v>1398.6</c:v>
                </c:pt>
                <c:pt idx="13985">
                  <c:v>1398.7</c:v>
                </c:pt>
                <c:pt idx="13986">
                  <c:v>1398.8</c:v>
                </c:pt>
                <c:pt idx="13987">
                  <c:v>1398.9</c:v>
                </c:pt>
                <c:pt idx="13988">
                  <c:v>1399</c:v>
                </c:pt>
                <c:pt idx="13989">
                  <c:v>1399.1</c:v>
                </c:pt>
                <c:pt idx="13990">
                  <c:v>1399.2</c:v>
                </c:pt>
                <c:pt idx="13991">
                  <c:v>1399.3</c:v>
                </c:pt>
                <c:pt idx="13992">
                  <c:v>1399.4</c:v>
                </c:pt>
                <c:pt idx="13993">
                  <c:v>1399.5</c:v>
                </c:pt>
                <c:pt idx="13994">
                  <c:v>1399.6</c:v>
                </c:pt>
                <c:pt idx="13995">
                  <c:v>1399.7</c:v>
                </c:pt>
                <c:pt idx="13996">
                  <c:v>1399.8</c:v>
                </c:pt>
                <c:pt idx="13997">
                  <c:v>1399.9</c:v>
                </c:pt>
                <c:pt idx="13998">
                  <c:v>1400</c:v>
                </c:pt>
                <c:pt idx="13999">
                  <c:v>1400.1</c:v>
                </c:pt>
                <c:pt idx="14000">
                  <c:v>1400.2</c:v>
                </c:pt>
                <c:pt idx="14001">
                  <c:v>1400.3</c:v>
                </c:pt>
                <c:pt idx="14002">
                  <c:v>1400.4</c:v>
                </c:pt>
                <c:pt idx="14003">
                  <c:v>1400.5</c:v>
                </c:pt>
                <c:pt idx="14004">
                  <c:v>1400.6</c:v>
                </c:pt>
                <c:pt idx="14005">
                  <c:v>1400.7</c:v>
                </c:pt>
                <c:pt idx="14006">
                  <c:v>1400.8</c:v>
                </c:pt>
                <c:pt idx="14007">
                  <c:v>1400.9</c:v>
                </c:pt>
                <c:pt idx="14008">
                  <c:v>1401</c:v>
                </c:pt>
                <c:pt idx="14009">
                  <c:v>1401.1</c:v>
                </c:pt>
                <c:pt idx="14010">
                  <c:v>1401.2</c:v>
                </c:pt>
                <c:pt idx="14011">
                  <c:v>1401.3</c:v>
                </c:pt>
                <c:pt idx="14012">
                  <c:v>1401.4</c:v>
                </c:pt>
                <c:pt idx="14013">
                  <c:v>1401.5</c:v>
                </c:pt>
                <c:pt idx="14014">
                  <c:v>1401.6</c:v>
                </c:pt>
                <c:pt idx="14015">
                  <c:v>1401.7</c:v>
                </c:pt>
                <c:pt idx="14016">
                  <c:v>1401.8</c:v>
                </c:pt>
                <c:pt idx="14017">
                  <c:v>1401.9</c:v>
                </c:pt>
                <c:pt idx="14018">
                  <c:v>1402</c:v>
                </c:pt>
                <c:pt idx="14019">
                  <c:v>1402.1</c:v>
                </c:pt>
                <c:pt idx="14020">
                  <c:v>1402.2</c:v>
                </c:pt>
                <c:pt idx="14021">
                  <c:v>1402.3</c:v>
                </c:pt>
                <c:pt idx="14022">
                  <c:v>1402.4</c:v>
                </c:pt>
                <c:pt idx="14023">
                  <c:v>1402.5</c:v>
                </c:pt>
                <c:pt idx="14024">
                  <c:v>1402.6</c:v>
                </c:pt>
                <c:pt idx="14025">
                  <c:v>1402.7</c:v>
                </c:pt>
                <c:pt idx="14026">
                  <c:v>1402.8</c:v>
                </c:pt>
                <c:pt idx="14027">
                  <c:v>1402.9</c:v>
                </c:pt>
                <c:pt idx="14028">
                  <c:v>1403</c:v>
                </c:pt>
                <c:pt idx="14029">
                  <c:v>1403.1</c:v>
                </c:pt>
                <c:pt idx="14030">
                  <c:v>1403.2</c:v>
                </c:pt>
                <c:pt idx="14031">
                  <c:v>1403.3</c:v>
                </c:pt>
                <c:pt idx="14032">
                  <c:v>1403.4</c:v>
                </c:pt>
                <c:pt idx="14033">
                  <c:v>1403.5</c:v>
                </c:pt>
                <c:pt idx="14034">
                  <c:v>1403.6</c:v>
                </c:pt>
                <c:pt idx="14035">
                  <c:v>1403.7</c:v>
                </c:pt>
                <c:pt idx="14036">
                  <c:v>1403.8</c:v>
                </c:pt>
                <c:pt idx="14037">
                  <c:v>1403.9</c:v>
                </c:pt>
                <c:pt idx="14038">
                  <c:v>1404</c:v>
                </c:pt>
                <c:pt idx="14039">
                  <c:v>1404.1</c:v>
                </c:pt>
                <c:pt idx="14040">
                  <c:v>1404.2</c:v>
                </c:pt>
                <c:pt idx="14041">
                  <c:v>1404.3</c:v>
                </c:pt>
                <c:pt idx="14042">
                  <c:v>1404.4</c:v>
                </c:pt>
                <c:pt idx="14043">
                  <c:v>1404.5</c:v>
                </c:pt>
                <c:pt idx="14044">
                  <c:v>1404.6</c:v>
                </c:pt>
                <c:pt idx="14045">
                  <c:v>1404.7</c:v>
                </c:pt>
                <c:pt idx="14046">
                  <c:v>1404.8</c:v>
                </c:pt>
                <c:pt idx="14047">
                  <c:v>1404.9</c:v>
                </c:pt>
                <c:pt idx="14048">
                  <c:v>1405</c:v>
                </c:pt>
                <c:pt idx="14049">
                  <c:v>1405.1</c:v>
                </c:pt>
                <c:pt idx="14050">
                  <c:v>1405.2</c:v>
                </c:pt>
                <c:pt idx="14051">
                  <c:v>1405.3</c:v>
                </c:pt>
                <c:pt idx="14052">
                  <c:v>1405.4</c:v>
                </c:pt>
                <c:pt idx="14053">
                  <c:v>1405.5</c:v>
                </c:pt>
                <c:pt idx="14054">
                  <c:v>1405.6</c:v>
                </c:pt>
                <c:pt idx="14055">
                  <c:v>1405.7</c:v>
                </c:pt>
                <c:pt idx="14056">
                  <c:v>1405.8</c:v>
                </c:pt>
                <c:pt idx="14057">
                  <c:v>1405.9</c:v>
                </c:pt>
                <c:pt idx="14058">
                  <c:v>1406</c:v>
                </c:pt>
                <c:pt idx="14059">
                  <c:v>1406.1</c:v>
                </c:pt>
                <c:pt idx="14060">
                  <c:v>1406.2</c:v>
                </c:pt>
                <c:pt idx="14061">
                  <c:v>1406.3</c:v>
                </c:pt>
                <c:pt idx="14062">
                  <c:v>1406.4</c:v>
                </c:pt>
                <c:pt idx="14063">
                  <c:v>1406.5</c:v>
                </c:pt>
                <c:pt idx="14064">
                  <c:v>1406.6</c:v>
                </c:pt>
                <c:pt idx="14065">
                  <c:v>1406.7</c:v>
                </c:pt>
                <c:pt idx="14066">
                  <c:v>1406.8</c:v>
                </c:pt>
                <c:pt idx="14067">
                  <c:v>1406.9</c:v>
                </c:pt>
                <c:pt idx="14068">
                  <c:v>1407</c:v>
                </c:pt>
                <c:pt idx="14069">
                  <c:v>1407.1</c:v>
                </c:pt>
                <c:pt idx="14070">
                  <c:v>1407.2</c:v>
                </c:pt>
                <c:pt idx="14071">
                  <c:v>1407.3</c:v>
                </c:pt>
                <c:pt idx="14072">
                  <c:v>1407.4</c:v>
                </c:pt>
                <c:pt idx="14073">
                  <c:v>1407.5</c:v>
                </c:pt>
                <c:pt idx="14074">
                  <c:v>1407.6</c:v>
                </c:pt>
                <c:pt idx="14075">
                  <c:v>1407.7</c:v>
                </c:pt>
                <c:pt idx="14076">
                  <c:v>1407.8</c:v>
                </c:pt>
                <c:pt idx="14077">
                  <c:v>1407.9</c:v>
                </c:pt>
                <c:pt idx="14078">
                  <c:v>1408</c:v>
                </c:pt>
                <c:pt idx="14079">
                  <c:v>1408.1</c:v>
                </c:pt>
                <c:pt idx="14080">
                  <c:v>1408.2</c:v>
                </c:pt>
                <c:pt idx="14081">
                  <c:v>1408.3</c:v>
                </c:pt>
                <c:pt idx="14082">
                  <c:v>1408.4</c:v>
                </c:pt>
                <c:pt idx="14083">
                  <c:v>1408.5</c:v>
                </c:pt>
                <c:pt idx="14084">
                  <c:v>1408.6</c:v>
                </c:pt>
                <c:pt idx="14085">
                  <c:v>1408.7</c:v>
                </c:pt>
                <c:pt idx="14086">
                  <c:v>1408.8</c:v>
                </c:pt>
                <c:pt idx="14087">
                  <c:v>1408.9</c:v>
                </c:pt>
                <c:pt idx="14088">
                  <c:v>1409</c:v>
                </c:pt>
                <c:pt idx="14089">
                  <c:v>1409.1</c:v>
                </c:pt>
                <c:pt idx="14090">
                  <c:v>1409.2</c:v>
                </c:pt>
                <c:pt idx="14091">
                  <c:v>1409.3</c:v>
                </c:pt>
                <c:pt idx="14092">
                  <c:v>1409.4</c:v>
                </c:pt>
                <c:pt idx="14093">
                  <c:v>1409.5</c:v>
                </c:pt>
                <c:pt idx="14094">
                  <c:v>1409.6</c:v>
                </c:pt>
                <c:pt idx="14095">
                  <c:v>1409.7</c:v>
                </c:pt>
                <c:pt idx="14096">
                  <c:v>1409.8</c:v>
                </c:pt>
                <c:pt idx="14097">
                  <c:v>1409.9</c:v>
                </c:pt>
                <c:pt idx="14098">
                  <c:v>1410</c:v>
                </c:pt>
                <c:pt idx="14099">
                  <c:v>1410.1</c:v>
                </c:pt>
                <c:pt idx="14100">
                  <c:v>1410.2</c:v>
                </c:pt>
                <c:pt idx="14101">
                  <c:v>1410.3</c:v>
                </c:pt>
                <c:pt idx="14102">
                  <c:v>1410.4</c:v>
                </c:pt>
                <c:pt idx="14103">
                  <c:v>1410.5</c:v>
                </c:pt>
                <c:pt idx="14104">
                  <c:v>1410.6</c:v>
                </c:pt>
                <c:pt idx="14105">
                  <c:v>1410.7</c:v>
                </c:pt>
                <c:pt idx="14106">
                  <c:v>1410.8</c:v>
                </c:pt>
                <c:pt idx="14107">
                  <c:v>1410.9</c:v>
                </c:pt>
                <c:pt idx="14108">
                  <c:v>1411</c:v>
                </c:pt>
                <c:pt idx="14109">
                  <c:v>1411.1</c:v>
                </c:pt>
                <c:pt idx="14110">
                  <c:v>1411.2</c:v>
                </c:pt>
                <c:pt idx="14111">
                  <c:v>1411.3</c:v>
                </c:pt>
                <c:pt idx="14112">
                  <c:v>1411.4</c:v>
                </c:pt>
                <c:pt idx="14113">
                  <c:v>1411.5</c:v>
                </c:pt>
                <c:pt idx="14114">
                  <c:v>1411.6</c:v>
                </c:pt>
                <c:pt idx="14115">
                  <c:v>1411.7</c:v>
                </c:pt>
                <c:pt idx="14116">
                  <c:v>1411.8</c:v>
                </c:pt>
                <c:pt idx="14117">
                  <c:v>1411.9</c:v>
                </c:pt>
                <c:pt idx="14118">
                  <c:v>1412</c:v>
                </c:pt>
                <c:pt idx="14119">
                  <c:v>1412.1</c:v>
                </c:pt>
                <c:pt idx="14120">
                  <c:v>1412.2</c:v>
                </c:pt>
                <c:pt idx="14121">
                  <c:v>1412.3</c:v>
                </c:pt>
                <c:pt idx="14122">
                  <c:v>1412.4</c:v>
                </c:pt>
                <c:pt idx="14123">
                  <c:v>1412.5</c:v>
                </c:pt>
                <c:pt idx="14124">
                  <c:v>1412.6</c:v>
                </c:pt>
                <c:pt idx="14125">
                  <c:v>1412.7</c:v>
                </c:pt>
                <c:pt idx="14126">
                  <c:v>1412.8</c:v>
                </c:pt>
                <c:pt idx="14127">
                  <c:v>1412.9</c:v>
                </c:pt>
                <c:pt idx="14128">
                  <c:v>1413</c:v>
                </c:pt>
                <c:pt idx="14129">
                  <c:v>1413.1</c:v>
                </c:pt>
                <c:pt idx="14130">
                  <c:v>1413.2</c:v>
                </c:pt>
                <c:pt idx="14131">
                  <c:v>1413.3</c:v>
                </c:pt>
                <c:pt idx="14132">
                  <c:v>1413.4</c:v>
                </c:pt>
                <c:pt idx="14133">
                  <c:v>1413.5</c:v>
                </c:pt>
                <c:pt idx="14134">
                  <c:v>1413.6</c:v>
                </c:pt>
                <c:pt idx="14135">
                  <c:v>1413.7</c:v>
                </c:pt>
                <c:pt idx="14136">
                  <c:v>1413.8</c:v>
                </c:pt>
                <c:pt idx="14137">
                  <c:v>1413.9</c:v>
                </c:pt>
                <c:pt idx="14138">
                  <c:v>1414</c:v>
                </c:pt>
                <c:pt idx="14139">
                  <c:v>1414.1</c:v>
                </c:pt>
                <c:pt idx="14140">
                  <c:v>1414.2</c:v>
                </c:pt>
                <c:pt idx="14141">
                  <c:v>1414.3</c:v>
                </c:pt>
                <c:pt idx="14142">
                  <c:v>1414.4</c:v>
                </c:pt>
                <c:pt idx="14143">
                  <c:v>1414.5</c:v>
                </c:pt>
                <c:pt idx="14144">
                  <c:v>1414.6</c:v>
                </c:pt>
                <c:pt idx="14145">
                  <c:v>1414.7</c:v>
                </c:pt>
                <c:pt idx="14146">
                  <c:v>1414.8</c:v>
                </c:pt>
                <c:pt idx="14147">
                  <c:v>1414.9</c:v>
                </c:pt>
                <c:pt idx="14148">
                  <c:v>1415</c:v>
                </c:pt>
                <c:pt idx="14149">
                  <c:v>1415.1</c:v>
                </c:pt>
                <c:pt idx="14150">
                  <c:v>1415.2</c:v>
                </c:pt>
                <c:pt idx="14151">
                  <c:v>1415.3</c:v>
                </c:pt>
                <c:pt idx="14152">
                  <c:v>1415.4</c:v>
                </c:pt>
                <c:pt idx="14153">
                  <c:v>1415.5</c:v>
                </c:pt>
                <c:pt idx="14154">
                  <c:v>1415.6</c:v>
                </c:pt>
                <c:pt idx="14155">
                  <c:v>1415.7</c:v>
                </c:pt>
                <c:pt idx="14156">
                  <c:v>1415.8</c:v>
                </c:pt>
                <c:pt idx="14157">
                  <c:v>1415.9</c:v>
                </c:pt>
                <c:pt idx="14158">
                  <c:v>1416</c:v>
                </c:pt>
                <c:pt idx="14159">
                  <c:v>1416.1</c:v>
                </c:pt>
                <c:pt idx="14160">
                  <c:v>1416.2</c:v>
                </c:pt>
                <c:pt idx="14161">
                  <c:v>1416.3</c:v>
                </c:pt>
                <c:pt idx="14162">
                  <c:v>1416.4</c:v>
                </c:pt>
                <c:pt idx="14163">
                  <c:v>1416.5</c:v>
                </c:pt>
                <c:pt idx="14164">
                  <c:v>1416.6</c:v>
                </c:pt>
                <c:pt idx="14165">
                  <c:v>1416.7</c:v>
                </c:pt>
                <c:pt idx="14166">
                  <c:v>1416.8</c:v>
                </c:pt>
                <c:pt idx="14167">
                  <c:v>1416.9</c:v>
                </c:pt>
                <c:pt idx="14168">
                  <c:v>1417</c:v>
                </c:pt>
                <c:pt idx="14169">
                  <c:v>1417.1</c:v>
                </c:pt>
                <c:pt idx="14170">
                  <c:v>1417.2</c:v>
                </c:pt>
                <c:pt idx="14171">
                  <c:v>1417.3</c:v>
                </c:pt>
                <c:pt idx="14172">
                  <c:v>1417.4</c:v>
                </c:pt>
                <c:pt idx="14173">
                  <c:v>1417.5</c:v>
                </c:pt>
                <c:pt idx="14174">
                  <c:v>1417.6</c:v>
                </c:pt>
                <c:pt idx="14175">
                  <c:v>1417.7</c:v>
                </c:pt>
                <c:pt idx="14176">
                  <c:v>1417.8</c:v>
                </c:pt>
                <c:pt idx="14177">
                  <c:v>1417.9</c:v>
                </c:pt>
                <c:pt idx="14178">
                  <c:v>1418</c:v>
                </c:pt>
                <c:pt idx="14179">
                  <c:v>1418.1</c:v>
                </c:pt>
                <c:pt idx="14180">
                  <c:v>1418.2</c:v>
                </c:pt>
                <c:pt idx="14181">
                  <c:v>1418.3</c:v>
                </c:pt>
                <c:pt idx="14182">
                  <c:v>1418.4</c:v>
                </c:pt>
                <c:pt idx="14183">
                  <c:v>1418.5</c:v>
                </c:pt>
                <c:pt idx="14184">
                  <c:v>1418.6</c:v>
                </c:pt>
                <c:pt idx="14185">
                  <c:v>1418.7</c:v>
                </c:pt>
                <c:pt idx="14186">
                  <c:v>1418.8</c:v>
                </c:pt>
                <c:pt idx="14187">
                  <c:v>1418.9</c:v>
                </c:pt>
                <c:pt idx="14188">
                  <c:v>1419</c:v>
                </c:pt>
                <c:pt idx="14189">
                  <c:v>1419.1</c:v>
                </c:pt>
                <c:pt idx="14190">
                  <c:v>1419.2</c:v>
                </c:pt>
                <c:pt idx="14191">
                  <c:v>1419.3</c:v>
                </c:pt>
                <c:pt idx="14192">
                  <c:v>1419.4</c:v>
                </c:pt>
                <c:pt idx="14193">
                  <c:v>1419.5</c:v>
                </c:pt>
                <c:pt idx="14194">
                  <c:v>1419.6</c:v>
                </c:pt>
                <c:pt idx="14195">
                  <c:v>1419.7</c:v>
                </c:pt>
                <c:pt idx="14196">
                  <c:v>1419.8</c:v>
                </c:pt>
                <c:pt idx="14197">
                  <c:v>1419.9</c:v>
                </c:pt>
                <c:pt idx="14198">
                  <c:v>1420</c:v>
                </c:pt>
                <c:pt idx="14199">
                  <c:v>1420.1</c:v>
                </c:pt>
                <c:pt idx="14200">
                  <c:v>1420.2</c:v>
                </c:pt>
                <c:pt idx="14201">
                  <c:v>1420.3</c:v>
                </c:pt>
                <c:pt idx="14202">
                  <c:v>1420.4</c:v>
                </c:pt>
                <c:pt idx="14203">
                  <c:v>1420.5</c:v>
                </c:pt>
                <c:pt idx="14204">
                  <c:v>1420.6</c:v>
                </c:pt>
                <c:pt idx="14205">
                  <c:v>1420.7</c:v>
                </c:pt>
                <c:pt idx="14206">
                  <c:v>1420.8</c:v>
                </c:pt>
                <c:pt idx="14207">
                  <c:v>1420.9</c:v>
                </c:pt>
                <c:pt idx="14208">
                  <c:v>1421</c:v>
                </c:pt>
                <c:pt idx="14209">
                  <c:v>1421.1</c:v>
                </c:pt>
                <c:pt idx="14210">
                  <c:v>1421.2</c:v>
                </c:pt>
                <c:pt idx="14211">
                  <c:v>1421.3</c:v>
                </c:pt>
                <c:pt idx="14212">
                  <c:v>1421.4</c:v>
                </c:pt>
                <c:pt idx="14213">
                  <c:v>1421.5</c:v>
                </c:pt>
                <c:pt idx="14214">
                  <c:v>1421.6</c:v>
                </c:pt>
                <c:pt idx="14215">
                  <c:v>1421.7</c:v>
                </c:pt>
                <c:pt idx="14216">
                  <c:v>1421.8</c:v>
                </c:pt>
                <c:pt idx="14217">
                  <c:v>1421.9</c:v>
                </c:pt>
                <c:pt idx="14218">
                  <c:v>1422</c:v>
                </c:pt>
                <c:pt idx="14219">
                  <c:v>1422.1</c:v>
                </c:pt>
                <c:pt idx="14220">
                  <c:v>1422.2</c:v>
                </c:pt>
                <c:pt idx="14221">
                  <c:v>1422.3</c:v>
                </c:pt>
                <c:pt idx="14222">
                  <c:v>1422.4</c:v>
                </c:pt>
                <c:pt idx="14223">
                  <c:v>1422.5</c:v>
                </c:pt>
                <c:pt idx="14224">
                  <c:v>1422.6</c:v>
                </c:pt>
                <c:pt idx="14225">
                  <c:v>1422.7</c:v>
                </c:pt>
                <c:pt idx="14226">
                  <c:v>1422.8</c:v>
                </c:pt>
                <c:pt idx="14227">
                  <c:v>1422.9</c:v>
                </c:pt>
                <c:pt idx="14228">
                  <c:v>1423</c:v>
                </c:pt>
                <c:pt idx="14229">
                  <c:v>1423.1</c:v>
                </c:pt>
                <c:pt idx="14230">
                  <c:v>1423.2</c:v>
                </c:pt>
                <c:pt idx="14231">
                  <c:v>1423.3</c:v>
                </c:pt>
                <c:pt idx="14232">
                  <c:v>1423.4</c:v>
                </c:pt>
                <c:pt idx="14233">
                  <c:v>1423.5</c:v>
                </c:pt>
                <c:pt idx="14234">
                  <c:v>1423.6</c:v>
                </c:pt>
                <c:pt idx="14235">
                  <c:v>1423.7</c:v>
                </c:pt>
                <c:pt idx="14236">
                  <c:v>1423.8</c:v>
                </c:pt>
                <c:pt idx="14237">
                  <c:v>1423.9</c:v>
                </c:pt>
                <c:pt idx="14238">
                  <c:v>1424</c:v>
                </c:pt>
                <c:pt idx="14239">
                  <c:v>1424.1</c:v>
                </c:pt>
                <c:pt idx="14240">
                  <c:v>1424.2</c:v>
                </c:pt>
                <c:pt idx="14241">
                  <c:v>1424.3</c:v>
                </c:pt>
                <c:pt idx="14242">
                  <c:v>1424.4</c:v>
                </c:pt>
                <c:pt idx="14243">
                  <c:v>1424.5</c:v>
                </c:pt>
                <c:pt idx="14244">
                  <c:v>1424.6</c:v>
                </c:pt>
                <c:pt idx="14245">
                  <c:v>1424.7</c:v>
                </c:pt>
                <c:pt idx="14246">
                  <c:v>1424.8</c:v>
                </c:pt>
                <c:pt idx="14247">
                  <c:v>1424.9</c:v>
                </c:pt>
                <c:pt idx="14248">
                  <c:v>1425</c:v>
                </c:pt>
                <c:pt idx="14249">
                  <c:v>1425.1</c:v>
                </c:pt>
                <c:pt idx="14250">
                  <c:v>1425.2</c:v>
                </c:pt>
                <c:pt idx="14251">
                  <c:v>1425.3</c:v>
                </c:pt>
                <c:pt idx="14252">
                  <c:v>1425.4</c:v>
                </c:pt>
                <c:pt idx="14253">
                  <c:v>1425.5</c:v>
                </c:pt>
                <c:pt idx="14254">
                  <c:v>1425.6</c:v>
                </c:pt>
                <c:pt idx="14255">
                  <c:v>1425.7</c:v>
                </c:pt>
                <c:pt idx="14256">
                  <c:v>1425.8</c:v>
                </c:pt>
                <c:pt idx="14257">
                  <c:v>1425.9</c:v>
                </c:pt>
                <c:pt idx="14258">
                  <c:v>1426</c:v>
                </c:pt>
                <c:pt idx="14259">
                  <c:v>1426.1</c:v>
                </c:pt>
                <c:pt idx="14260">
                  <c:v>1426.2</c:v>
                </c:pt>
                <c:pt idx="14261">
                  <c:v>1426.3</c:v>
                </c:pt>
                <c:pt idx="14262">
                  <c:v>1426.4</c:v>
                </c:pt>
                <c:pt idx="14263">
                  <c:v>1426.5</c:v>
                </c:pt>
                <c:pt idx="14264">
                  <c:v>1426.6</c:v>
                </c:pt>
                <c:pt idx="14265">
                  <c:v>1426.7</c:v>
                </c:pt>
                <c:pt idx="14266">
                  <c:v>1426.8</c:v>
                </c:pt>
                <c:pt idx="14267">
                  <c:v>1426.9</c:v>
                </c:pt>
                <c:pt idx="14268">
                  <c:v>1427</c:v>
                </c:pt>
                <c:pt idx="14269">
                  <c:v>1427.1</c:v>
                </c:pt>
                <c:pt idx="14270">
                  <c:v>1427.2</c:v>
                </c:pt>
                <c:pt idx="14271">
                  <c:v>1427.3</c:v>
                </c:pt>
                <c:pt idx="14272">
                  <c:v>1427.4</c:v>
                </c:pt>
                <c:pt idx="14273">
                  <c:v>1427.5</c:v>
                </c:pt>
                <c:pt idx="14274">
                  <c:v>1427.6</c:v>
                </c:pt>
                <c:pt idx="14275">
                  <c:v>1427.7</c:v>
                </c:pt>
                <c:pt idx="14276">
                  <c:v>1427.8</c:v>
                </c:pt>
                <c:pt idx="14277">
                  <c:v>1427.9</c:v>
                </c:pt>
                <c:pt idx="14278">
                  <c:v>1428</c:v>
                </c:pt>
                <c:pt idx="14279">
                  <c:v>1428.1</c:v>
                </c:pt>
                <c:pt idx="14280">
                  <c:v>1428.2</c:v>
                </c:pt>
                <c:pt idx="14281">
                  <c:v>1428.3</c:v>
                </c:pt>
                <c:pt idx="14282">
                  <c:v>1428.4</c:v>
                </c:pt>
                <c:pt idx="14283">
                  <c:v>1428.5</c:v>
                </c:pt>
                <c:pt idx="14284">
                  <c:v>1428.6</c:v>
                </c:pt>
                <c:pt idx="14285">
                  <c:v>1428.7</c:v>
                </c:pt>
                <c:pt idx="14286">
                  <c:v>1428.8</c:v>
                </c:pt>
                <c:pt idx="14287">
                  <c:v>1428.9</c:v>
                </c:pt>
                <c:pt idx="14288">
                  <c:v>1429</c:v>
                </c:pt>
                <c:pt idx="14289">
                  <c:v>1429.1</c:v>
                </c:pt>
                <c:pt idx="14290">
                  <c:v>1429.2</c:v>
                </c:pt>
                <c:pt idx="14291">
                  <c:v>1429.3</c:v>
                </c:pt>
                <c:pt idx="14292">
                  <c:v>1429.4</c:v>
                </c:pt>
                <c:pt idx="14293">
                  <c:v>1429.5</c:v>
                </c:pt>
                <c:pt idx="14294">
                  <c:v>1429.6</c:v>
                </c:pt>
                <c:pt idx="14295">
                  <c:v>1429.7</c:v>
                </c:pt>
                <c:pt idx="14296">
                  <c:v>1429.8</c:v>
                </c:pt>
                <c:pt idx="14297">
                  <c:v>1429.9</c:v>
                </c:pt>
                <c:pt idx="14298">
                  <c:v>1430</c:v>
                </c:pt>
                <c:pt idx="14299">
                  <c:v>1430.1</c:v>
                </c:pt>
                <c:pt idx="14300">
                  <c:v>1430.2</c:v>
                </c:pt>
                <c:pt idx="14301">
                  <c:v>1430.3</c:v>
                </c:pt>
                <c:pt idx="14302">
                  <c:v>1430.4</c:v>
                </c:pt>
                <c:pt idx="14303">
                  <c:v>1430.5</c:v>
                </c:pt>
                <c:pt idx="14304">
                  <c:v>1430.6</c:v>
                </c:pt>
                <c:pt idx="14305">
                  <c:v>1430.7</c:v>
                </c:pt>
                <c:pt idx="14306">
                  <c:v>1430.8</c:v>
                </c:pt>
                <c:pt idx="14307">
                  <c:v>1430.9</c:v>
                </c:pt>
                <c:pt idx="14308">
                  <c:v>1431</c:v>
                </c:pt>
                <c:pt idx="14309">
                  <c:v>1431.1</c:v>
                </c:pt>
                <c:pt idx="14310">
                  <c:v>1431.2</c:v>
                </c:pt>
                <c:pt idx="14311">
                  <c:v>1431.3</c:v>
                </c:pt>
                <c:pt idx="14312">
                  <c:v>1431.4</c:v>
                </c:pt>
                <c:pt idx="14313">
                  <c:v>1431.5</c:v>
                </c:pt>
                <c:pt idx="14314">
                  <c:v>1431.6</c:v>
                </c:pt>
                <c:pt idx="14315">
                  <c:v>1431.7</c:v>
                </c:pt>
                <c:pt idx="14316">
                  <c:v>1431.8</c:v>
                </c:pt>
                <c:pt idx="14317">
                  <c:v>1431.9</c:v>
                </c:pt>
                <c:pt idx="14318">
                  <c:v>1432</c:v>
                </c:pt>
                <c:pt idx="14319">
                  <c:v>1432.1</c:v>
                </c:pt>
                <c:pt idx="14320">
                  <c:v>1432.2</c:v>
                </c:pt>
                <c:pt idx="14321">
                  <c:v>1432.3</c:v>
                </c:pt>
                <c:pt idx="14322">
                  <c:v>1432.4</c:v>
                </c:pt>
                <c:pt idx="14323">
                  <c:v>1432.5</c:v>
                </c:pt>
                <c:pt idx="14324">
                  <c:v>1432.6</c:v>
                </c:pt>
                <c:pt idx="14325">
                  <c:v>1432.7</c:v>
                </c:pt>
                <c:pt idx="14326">
                  <c:v>1432.8</c:v>
                </c:pt>
                <c:pt idx="14327">
                  <c:v>1432.9</c:v>
                </c:pt>
                <c:pt idx="14328">
                  <c:v>1433</c:v>
                </c:pt>
                <c:pt idx="14329">
                  <c:v>1433.1</c:v>
                </c:pt>
                <c:pt idx="14330">
                  <c:v>1433.2</c:v>
                </c:pt>
                <c:pt idx="14331">
                  <c:v>1433.3</c:v>
                </c:pt>
                <c:pt idx="14332">
                  <c:v>1433.4</c:v>
                </c:pt>
                <c:pt idx="14333">
                  <c:v>1433.5</c:v>
                </c:pt>
                <c:pt idx="14334">
                  <c:v>1433.6</c:v>
                </c:pt>
                <c:pt idx="14335">
                  <c:v>1433.7</c:v>
                </c:pt>
                <c:pt idx="14336">
                  <c:v>1433.8</c:v>
                </c:pt>
                <c:pt idx="14337">
                  <c:v>1433.9</c:v>
                </c:pt>
                <c:pt idx="14338">
                  <c:v>1434</c:v>
                </c:pt>
                <c:pt idx="14339">
                  <c:v>1434.1</c:v>
                </c:pt>
                <c:pt idx="14340">
                  <c:v>1434.2</c:v>
                </c:pt>
                <c:pt idx="14341">
                  <c:v>1434.3</c:v>
                </c:pt>
                <c:pt idx="14342">
                  <c:v>1434.4</c:v>
                </c:pt>
                <c:pt idx="14343">
                  <c:v>1434.5</c:v>
                </c:pt>
                <c:pt idx="14344">
                  <c:v>1434.6</c:v>
                </c:pt>
                <c:pt idx="14345">
                  <c:v>1434.7</c:v>
                </c:pt>
                <c:pt idx="14346">
                  <c:v>1434.8</c:v>
                </c:pt>
                <c:pt idx="14347">
                  <c:v>1434.9</c:v>
                </c:pt>
                <c:pt idx="14348">
                  <c:v>1435</c:v>
                </c:pt>
                <c:pt idx="14349">
                  <c:v>1435.1</c:v>
                </c:pt>
                <c:pt idx="14350">
                  <c:v>1435.2</c:v>
                </c:pt>
                <c:pt idx="14351">
                  <c:v>1435.3</c:v>
                </c:pt>
                <c:pt idx="14352">
                  <c:v>1435.4</c:v>
                </c:pt>
                <c:pt idx="14353">
                  <c:v>1435.5</c:v>
                </c:pt>
                <c:pt idx="14354">
                  <c:v>1435.6</c:v>
                </c:pt>
                <c:pt idx="14355">
                  <c:v>1435.7</c:v>
                </c:pt>
                <c:pt idx="14356">
                  <c:v>1435.8</c:v>
                </c:pt>
                <c:pt idx="14357">
                  <c:v>1435.9</c:v>
                </c:pt>
                <c:pt idx="14358">
                  <c:v>1436</c:v>
                </c:pt>
                <c:pt idx="14359">
                  <c:v>1436.1</c:v>
                </c:pt>
                <c:pt idx="14360">
                  <c:v>1436.2</c:v>
                </c:pt>
                <c:pt idx="14361">
                  <c:v>1436.3</c:v>
                </c:pt>
                <c:pt idx="14362">
                  <c:v>1436.4</c:v>
                </c:pt>
                <c:pt idx="14363">
                  <c:v>1436.5</c:v>
                </c:pt>
                <c:pt idx="14364">
                  <c:v>1436.6</c:v>
                </c:pt>
                <c:pt idx="14365">
                  <c:v>1436.7</c:v>
                </c:pt>
                <c:pt idx="14366">
                  <c:v>1436.8</c:v>
                </c:pt>
                <c:pt idx="14367">
                  <c:v>1436.9</c:v>
                </c:pt>
                <c:pt idx="14368">
                  <c:v>1437</c:v>
                </c:pt>
                <c:pt idx="14369">
                  <c:v>1437.1</c:v>
                </c:pt>
                <c:pt idx="14370">
                  <c:v>1437.2</c:v>
                </c:pt>
                <c:pt idx="14371">
                  <c:v>1437.3</c:v>
                </c:pt>
                <c:pt idx="14372">
                  <c:v>1437.4</c:v>
                </c:pt>
                <c:pt idx="14373">
                  <c:v>1437.5</c:v>
                </c:pt>
                <c:pt idx="14374">
                  <c:v>1437.6</c:v>
                </c:pt>
                <c:pt idx="14375">
                  <c:v>1437.7</c:v>
                </c:pt>
                <c:pt idx="14376">
                  <c:v>1437.8</c:v>
                </c:pt>
                <c:pt idx="14377">
                  <c:v>1437.9</c:v>
                </c:pt>
                <c:pt idx="14378">
                  <c:v>1438</c:v>
                </c:pt>
                <c:pt idx="14379">
                  <c:v>1438.1</c:v>
                </c:pt>
                <c:pt idx="14380">
                  <c:v>1438.2</c:v>
                </c:pt>
                <c:pt idx="14381">
                  <c:v>1438.3</c:v>
                </c:pt>
                <c:pt idx="14382">
                  <c:v>1438.4</c:v>
                </c:pt>
                <c:pt idx="14383">
                  <c:v>1438.5</c:v>
                </c:pt>
                <c:pt idx="14384">
                  <c:v>1438.6</c:v>
                </c:pt>
                <c:pt idx="14385">
                  <c:v>1438.7</c:v>
                </c:pt>
                <c:pt idx="14386">
                  <c:v>1438.8</c:v>
                </c:pt>
                <c:pt idx="14387">
                  <c:v>1438.9</c:v>
                </c:pt>
                <c:pt idx="14388">
                  <c:v>1439</c:v>
                </c:pt>
                <c:pt idx="14389">
                  <c:v>1439.1</c:v>
                </c:pt>
                <c:pt idx="14390">
                  <c:v>1439.2</c:v>
                </c:pt>
                <c:pt idx="14391">
                  <c:v>1439.3</c:v>
                </c:pt>
                <c:pt idx="14392">
                  <c:v>1439.4</c:v>
                </c:pt>
                <c:pt idx="14393">
                  <c:v>1439.5</c:v>
                </c:pt>
                <c:pt idx="14394">
                  <c:v>1439.6</c:v>
                </c:pt>
                <c:pt idx="14395">
                  <c:v>1439.7</c:v>
                </c:pt>
                <c:pt idx="14396">
                  <c:v>1439.8</c:v>
                </c:pt>
                <c:pt idx="14397">
                  <c:v>1439.9</c:v>
                </c:pt>
                <c:pt idx="14398">
                  <c:v>1440</c:v>
                </c:pt>
                <c:pt idx="14399">
                  <c:v>1440.1</c:v>
                </c:pt>
                <c:pt idx="14400">
                  <c:v>1440.2</c:v>
                </c:pt>
                <c:pt idx="14401">
                  <c:v>1440.3</c:v>
                </c:pt>
                <c:pt idx="14402">
                  <c:v>1440.4</c:v>
                </c:pt>
                <c:pt idx="14403">
                  <c:v>1440.5</c:v>
                </c:pt>
                <c:pt idx="14404">
                  <c:v>1440.6</c:v>
                </c:pt>
                <c:pt idx="14405">
                  <c:v>1440.7</c:v>
                </c:pt>
                <c:pt idx="14406">
                  <c:v>1440.8</c:v>
                </c:pt>
                <c:pt idx="14407">
                  <c:v>1440.9</c:v>
                </c:pt>
                <c:pt idx="14408">
                  <c:v>1441</c:v>
                </c:pt>
                <c:pt idx="14409">
                  <c:v>1441.1</c:v>
                </c:pt>
                <c:pt idx="14410">
                  <c:v>1441.2</c:v>
                </c:pt>
                <c:pt idx="14411">
                  <c:v>1441.3</c:v>
                </c:pt>
                <c:pt idx="14412">
                  <c:v>1441.4</c:v>
                </c:pt>
                <c:pt idx="14413">
                  <c:v>1441.5</c:v>
                </c:pt>
                <c:pt idx="14414">
                  <c:v>1441.6</c:v>
                </c:pt>
                <c:pt idx="14415">
                  <c:v>1441.7</c:v>
                </c:pt>
                <c:pt idx="14416">
                  <c:v>1441.8</c:v>
                </c:pt>
                <c:pt idx="14417">
                  <c:v>1441.9</c:v>
                </c:pt>
                <c:pt idx="14418">
                  <c:v>1442</c:v>
                </c:pt>
                <c:pt idx="14419">
                  <c:v>1442.1</c:v>
                </c:pt>
                <c:pt idx="14420">
                  <c:v>1442.2</c:v>
                </c:pt>
                <c:pt idx="14421">
                  <c:v>1442.3</c:v>
                </c:pt>
                <c:pt idx="14422">
                  <c:v>1442.4</c:v>
                </c:pt>
                <c:pt idx="14423">
                  <c:v>1442.5</c:v>
                </c:pt>
                <c:pt idx="14424">
                  <c:v>1442.6</c:v>
                </c:pt>
                <c:pt idx="14425">
                  <c:v>1442.7</c:v>
                </c:pt>
                <c:pt idx="14426">
                  <c:v>1442.8</c:v>
                </c:pt>
                <c:pt idx="14427">
                  <c:v>1442.9</c:v>
                </c:pt>
                <c:pt idx="14428">
                  <c:v>1443</c:v>
                </c:pt>
                <c:pt idx="14429">
                  <c:v>1443.1</c:v>
                </c:pt>
                <c:pt idx="14430">
                  <c:v>1443.2</c:v>
                </c:pt>
                <c:pt idx="14431">
                  <c:v>1443.3</c:v>
                </c:pt>
                <c:pt idx="14432">
                  <c:v>1443.4</c:v>
                </c:pt>
                <c:pt idx="14433">
                  <c:v>1443.5</c:v>
                </c:pt>
                <c:pt idx="14434">
                  <c:v>1443.6</c:v>
                </c:pt>
                <c:pt idx="14435">
                  <c:v>1443.7</c:v>
                </c:pt>
                <c:pt idx="14436">
                  <c:v>1443.8</c:v>
                </c:pt>
                <c:pt idx="14437">
                  <c:v>1443.9</c:v>
                </c:pt>
                <c:pt idx="14438">
                  <c:v>1444</c:v>
                </c:pt>
                <c:pt idx="14439">
                  <c:v>1444.1</c:v>
                </c:pt>
                <c:pt idx="14440">
                  <c:v>1444.2</c:v>
                </c:pt>
                <c:pt idx="14441">
                  <c:v>1444.3</c:v>
                </c:pt>
                <c:pt idx="14442">
                  <c:v>1444.4</c:v>
                </c:pt>
                <c:pt idx="14443">
                  <c:v>1444.5</c:v>
                </c:pt>
                <c:pt idx="14444">
                  <c:v>1444.6</c:v>
                </c:pt>
                <c:pt idx="14445">
                  <c:v>1444.7</c:v>
                </c:pt>
                <c:pt idx="14446">
                  <c:v>1444.8</c:v>
                </c:pt>
                <c:pt idx="14447">
                  <c:v>1444.9</c:v>
                </c:pt>
                <c:pt idx="14448">
                  <c:v>1445</c:v>
                </c:pt>
                <c:pt idx="14449">
                  <c:v>1445.1</c:v>
                </c:pt>
                <c:pt idx="14450">
                  <c:v>1445.2</c:v>
                </c:pt>
                <c:pt idx="14451">
                  <c:v>1445.3</c:v>
                </c:pt>
                <c:pt idx="14452">
                  <c:v>1445.4</c:v>
                </c:pt>
                <c:pt idx="14453">
                  <c:v>1445.5</c:v>
                </c:pt>
                <c:pt idx="14454">
                  <c:v>1445.6</c:v>
                </c:pt>
                <c:pt idx="14455">
                  <c:v>1445.7</c:v>
                </c:pt>
                <c:pt idx="14456">
                  <c:v>1445.8</c:v>
                </c:pt>
                <c:pt idx="14457">
                  <c:v>1445.9</c:v>
                </c:pt>
                <c:pt idx="14458">
                  <c:v>1446</c:v>
                </c:pt>
                <c:pt idx="14459">
                  <c:v>1446.1</c:v>
                </c:pt>
                <c:pt idx="14460">
                  <c:v>1446.2</c:v>
                </c:pt>
                <c:pt idx="14461">
                  <c:v>1446.3</c:v>
                </c:pt>
                <c:pt idx="14462">
                  <c:v>1446.4</c:v>
                </c:pt>
                <c:pt idx="14463">
                  <c:v>1446.5</c:v>
                </c:pt>
                <c:pt idx="14464">
                  <c:v>1446.6</c:v>
                </c:pt>
                <c:pt idx="14465">
                  <c:v>1446.7</c:v>
                </c:pt>
                <c:pt idx="14466">
                  <c:v>1446.8</c:v>
                </c:pt>
                <c:pt idx="14467">
                  <c:v>1446.9</c:v>
                </c:pt>
                <c:pt idx="14468">
                  <c:v>1447</c:v>
                </c:pt>
                <c:pt idx="14469">
                  <c:v>1447.1</c:v>
                </c:pt>
                <c:pt idx="14470">
                  <c:v>1447.2</c:v>
                </c:pt>
                <c:pt idx="14471">
                  <c:v>1447.3</c:v>
                </c:pt>
                <c:pt idx="14472">
                  <c:v>1447.4</c:v>
                </c:pt>
                <c:pt idx="14473">
                  <c:v>1447.5</c:v>
                </c:pt>
                <c:pt idx="14474">
                  <c:v>1447.6</c:v>
                </c:pt>
                <c:pt idx="14475">
                  <c:v>1447.7</c:v>
                </c:pt>
                <c:pt idx="14476">
                  <c:v>1447.8</c:v>
                </c:pt>
                <c:pt idx="14477">
                  <c:v>1447.9</c:v>
                </c:pt>
                <c:pt idx="14478">
                  <c:v>1448</c:v>
                </c:pt>
                <c:pt idx="14479">
                  <c:v>1448.1</c:v>
                </c:pt>
                <c:pt idx="14480">
                  <c:v>1448.2</c:v>
                </c:pt>
                <c:pt idx="14481">
                  <c:v>1448.3</c:v>
                </c:pt>
                <c:pt idx="14482">
                  <c:v>1448.4</c:v>
                </c:pt>
                <c:pt idx="14483">
                  <c:v>1448.5</c:v>
                </c:pt>
                <c:pt idx="14484">
                  <c:v>1448.6</c:v>
                </c:pt>
                <c:pt idx="14485">
                  <c:v>1448.7</c:v>
                </c:pt>
                <c:pt idx="14486">
                  <c:v>1448.8</c:v>
                </c:pt>
                <c:pt idx="14487">
                  <c:v>1448.9</c:v>
                </c:pt>
                <c:pt idx="14488">
                  <c:v>1449</c:v>
                </c:pt>
                <c:pt idx="14489">
                  <c:v>1449.1</c:v>
                </c:pt>
                <c:pt idx="14490">
                  <c:v>1449.2</c:v>
                </c:pt>
                <c:pt idx="14491">
                  <c:v>1449.3</c:v>
                </c:pt>
                <c:pt idx="14492">
                  <c:v>1449.4</c:v>
                </c:pt>
                <c:pt idx="14493">
                  <c:v>1449.5</c:v>
                </c:pt>
                <c:pt idx="14494">
                  <c:v>1449.6</c:v>
                </c:pt>
                <c:pt idx="14495">
                  <c:v>1449.7</c:v>
                </c:pt>
                <c:pt idx="14496">
                  <c:v>1449.8</c:v>
                </c:pt>
                <c:pt idx="14497">
                  <c:v>1449.9</c:v>
                </c:pt>
                <c:pt idx="14498">
                  <c:v>1450</c:v>
                </c:pt>
                <c:pt idx="14499">
                  <c:v>1450.1</c:v>
                </c:pt>
                <c:pt idx="14500">
                  <c:v>1450.2</c:v>
                </c:pt>
                <c:pt idx="14501">
                  <c:v>1450.3</c:v>
                </c:pt>
                <c:pt idx="14502">
                  <c:v>1450.4</c:v>
                </c:pt>
                <c:pt idx="14503">
                  <c:v>1450.5</c:v>
                </c:pt>
                <c:pt idx="14504">
                  <c:v>1450.6</c:v>
                </c:pt>
                <c:pt idx="14505">
                  <c:v>1450.7</c:v>
                </c:pt>
                <c:pt idx="14506">
                  <c:v>1450.8</c:v>
                </c:pt>
                <c:pt idx="14507">
                  <c:v>1450.9</c:v>
                </c:pt>
                <c:pt idx="14508">
                  <c:v>1451</c:v>
                </c:pt>
                <c:pt idx="14509">
                  <c:v>1451.1</c:v>
                </c:pt>
                <c:pt idx="14510">
                  <c:v>1451.2</c:v>
                </c:pt>
                <c:pt idx="14511">
                  <c:v>1451.3</c:v>
                </c:pt>
                <c:pt idx="14512">
                  <c:v>1451.4</c:v>
                </c:pt>
                <c:pt idx="14513">
                  <c:v>1451.5</c:v>
                </c:pt>
                <c:pt idx="14514">
                  <c:v>1451.6</c:v>
                </c:pt>
                <c:pt idx="14515">
                  <c:v>1451.7</c:v>
                </c:pt>
                <c:pt idx="14516">
                  <c:v>1451.8</c:v>
                </c:pt>
                <c:pt idx="14517">
                  <c:v>1451.9</c:v>
                </c:pt>
                <c:pt idx="14518">
                  <c:v>1452</c:v>
                </c:pt>
                <c:pt idx="14519">
                  <c:v>1452.1</c:v>
                </c:pt>
                <c:pt idx="14520">
                  <c:v>1452.2</c:v>
                </c:pt>
                <c:pt idx="14521">
                  <c:v>1452.3</c:v>
                </c:pt>
                <c:pt idx="14522">
                  <c:v>1452.4</c:v>
                </c:pt>
                <c:pt idx="14523">
                  <c:v>1452.5</c:v>
                </c:pt>
                <c:pt idx="14524">
                  <c:v>1452.6</c:v>
                </c:pt>
                <c:pt idx="14525">
                  <c:v>1452.7</c:v>
                </c:pt>
                <c:pt idx="14526">
                  <c:v>1452.8</c:v>
                </c:pt>
                <c:pt idx="14527">
                  <c:v>1452.9</c:v>
                </c:pt>
                <c:pt idx="14528">
                  <c:v>1453</c:v>
                </c:pt>
                <c:pt idx="14529">
                  <c:v>1453.1</c:v>
                </c:pt>
                <c:pt idx="14530">
                  <c:v>1453.2</c:v>
                </c:pt>
                <c:pt idx="14531">
                  <c:v>1453.3</c:v>
                </c:pt>
                <c:pt idx="14532">
                  <c:v>1453.4</c:v>
                </c:pt>
                <c:pt idx="14533">
                  <c:v>1453.5</c:v>
                </c:pt>
                <c:pt idx="14534">
                  <c:v>1453.6</c:v>
                </c:pt>
                <c:pt idx="14535">
                  <c:v>1453.7</c:v>
                </c:pt>
                <c:pt idx="14536">
                  <c:v>1453.8</c:v>
                </c:pt>
                <c:pt idx="14537">
                  <c:v>1453.9</c:v>
                </c:pt>
                <c:pt idx="14538">
                  <c:v>1454</c:v>
                </c:pt>
                <c:pt idx="14539">
                  <c:v>1454.1</c:v>
                </c:pt>
                <c:pt idx="14540">
                  <c:v>1454.2</c:v>
                </c:pt>
                <c:pt idx="14541">
                  <c:v>1454.3</c:v>
                </c:pt>
                <c:pt idx="14542">
                  <c:v>1454.4</c:v>
                </c:pt>
                <c:pt idx="14543">
                  <c:v>1454.5</c:v>
                </c:pt>
                <c:pt idx="14544">
                  <c:v>1454.6</c:v>
                </c:pt>
                <c:pt idx="14545">
                  <c:v>1454.7</c:v>
                </c:pt>
                <c:pt idx="14546">
                  <c:v>1454.8</c:v>
                </c:pt>
                <c:pt idx="14547">
                  <c:v>1454.9</c:v>
                </c:pt>
                <c:pt idx="14548">
                  <c:v>1455</c:v>
                </c:pt>
                <c:pt idx="14549">
                  <c:v>1455.1</c:v>
                </c:pt>
                <c:pt idx="14550">
                  <c:v>1455.2</c:v>
                </c:pt>
                <c:pt idx="14551">
                  <c:v>1455.3</c:v>
                </c:pt>
                <c:pt idx="14552">
                  <c:v>1455.4</c:v>
                </c:pt>
                <c:pt idx="14553">
                  <c:v>1455.5</c:v>
                </c:pt>
                <c:pt idx="14554">
                  <c:v>1455.6</c:v>
                </c:pt>
                <c:pt idx="14555">
                  <c:v>1455.7</c:v>
                </c:pt>
                <c:pt idx="14556">
                  <c:v>1455.8</c:v>
                </c:pt>
                <c:pt idx="14557">
                  <c:v>1455.9</c:v>
                </c:pt>
                <c:pt idx="14558">
                  <c:v>1456</c:v>
                </c:pt>
                <c:pt idx="14559">
                  <c:v>1456.1</c:v>
                </c:pt>
                <c:pt idx="14560">
                  <c:v>1456.2</c:v>
                </c:pt>
                <c:pt idx="14561">
                  <c:v>1456.3</c:v>
                </c:pt>
                <c:pt idx="14562">
                  <c:v>1456.4</c:v>
                </c:pt>
                <c:pt idx="14563">
                  <c:v>1456.5</c:v>
                </c:pt>
                <c:pt idx="14564">
                  <c:v>1456.6</c:v>
                </c:pt>
                <c:pt idx="14565">
                  <c:v>1456.7</c:v>
                </c:pt>
                <c:pt idx="14566">
                  <c:v>1456.8</c:v>
                </c:pt>
                <c:pt idx="14567">
                  <c:v>1456.9</c:v>
                </c:pt>
                <c:pt idx="14568">
                  <c:v>1457</c:v>
                </c:pt>
                <c:pt idx="14569">
                  <c:v>1457.1</c:v>
                </c:pt>
                <c:pt idx="14570">
                  <c:v>1457.2</c:v>
                </c:pt>
                <c:pt idx="14571">
                  <c:v>1457.3</c:v>
                </c:pt>
                <c:pt idx="14572">
                  <c:v>1457.4</c:v>
                </c:pt>
                <c:pt idx="14573">
                  <c:v>1457.5</c:v>
                </c:pt>
                <c:pt idx="14574">
                  <c:v>1457.6</c:v>
                </c:pt>
                <c:pt idx="14575">
                  <c:v>1457.7</c:v>
                </c:pt>
                <c:pt idx="14576">
                  <c:v>1457.8</c:v>
                </c:pt>
                <c:pt idx="14577">
                  <c:v>1457.9</c:v>
                </c:pt>
                <c:pt idx="14578">
                  <c:v>1458</c:v>
                </c:pt>
                <c:pt idx="14579">
                  <c:v>1458.1</c:v>
                </c:pt>
                <c:pt idx="14580">
                  <c:v>1458.2</c:v>
                </c:pt>
                <c:pt idx="14581">
                  <c:v>1458.3</c:v>
                </c:pt>
                <c:pt idx="14582">
                  <c:v>1458.4</c:v>
                </c:pt>
                <c:pt idx="14583">
                  <c:v>1458.5</c:v>
                </c:pt>
                <c:pt idx="14584">
                  <c:v>1458.6</c:v>
                </c:pt>
                <c:pt idx="14585">
                  <c:v>1458.7</c:v>
                </c:pt>
                <c:pt idx="14586">
                  <c:v>1458.8</c:v>
                </c:pt>
                <c:pt idx="14587">
                  <c:v>1458.9</c:v>
                </c:pt>
                <c:pt idx="14588">
                  <c:v>1459</c:v>
                </c:pt>
                <c:pt idx="14589">
                  <c:v>1459.1</c:v>
                </c:pt>
                <c:pt idx="14590">
                  <c:v>1459.2</c:v>
                </c:pt>
                <c:pt idx="14591">
                  <c:v>1459.3</c:v>
                </c:pt>
                <c:pt idx="14592">
                  <c:v>1459.4</c:v>
                </c:pt>
                <c:pt idx="14593">
                  <c:v>1459.5</c:v>
                </c:pt>
                <c:pt idx="14594">
                  <c:v>1459.6</c:v>
                </c:pt>
                <c:pt idx="14595">
                  <c:v>1459.7</c:v>
                </c:pt>
                <c:pt idx="14596">
                  <c:v>1459.8</c:v>
                </c:pt>
                <c:pt idx="14597">
                  <c:v>1459.9</c:v>
                </c:pt>
                <c:pt idx="14598">
                  <c:v>1460</c:v>
                </c:pt>
                <c:pt idx="14599">
                  <c:v>1460.1</c:v>
                </c:pt>
                <c:pt idx="14600">
                  <c:v>1460.2</c:v>
                </c:pt>
                <c:pt idx="14601">
                  <c:v>1460.3</c:v>
                </c:pt>
                <c:pt idx="14602">
                  <c:v>1460.4</c:v>
                </c:pt>
                <c:pt idx="14603">
                  <c:v>1460.5</c:v>
                </c:pt>
                <c:pt idx="14604">
                  <c:v>1460.6</c:v>
                </c:pt>
                <c:pt idx="14605">
                  <c:v>1460.7</c:v>
                </c:pt>
                <c:pt idx="14606">
                  <c:v>1460.8</c:v>
                </c:pt>
                <c:pt idx="14607">
                  <c:v>1460.9</c:v>
                </c:pt>
                <c:pt idx="14608">
                  <c:v>1461</c:v>
                </c:pt>
                <c:pt idx="14609">
                  <c:v>1461.1</c:v>
                </c:pt>
                <c:pt idx="14610">
                  <c:v>1461.2</c:v>
                </c:pt>
                <c:pt idx="14611">
                  <c:v>1461.3</c:v>
                </c:pt>
                <c:pt idx="14612">
                  <c:v>1461.4</c:v>
                </c:pt>
                <c:pt idx="14613">
                  <c:v>1461.5</c:v>
                </c:pt>
                <c:pt idx="14614">
                  <c:v>1461.6</c:v>
                </c:pt>
                <c:pt idx="14615">
                  <c:v>1461.7</c:v>
                </c:pt>
                <c:pt idx="14616">
                  <c:v>1461.8</c:v>
                </c:pt>
                <c:pt idx="14617">
                  <c:v>1461.9</c:v>
                </c:pt>
                <c:pt idx="14618">
                  <c:v>1462</c:v>
                </c:pt>
                <c:pt idx="14619">
                  <c:v>1462.1</c:v>
                </c:pt>
                <c:pt idx="14620">
                  <c:v>1462.2</c:v>
                </c:pt>
                <c:pt idx="14621">
                  <c:v>1462.3</c:v>
                </c:pt>
                <c:pt idx="14622">
                  <c:v>1462.4</c:v>
                </c:pt>
                <c:pt idx="14623">
                  <c:v>1462.5</c:v>
                </c:pt>
                <c:pt idx="14624">
                  <c:v>1462.6</c:v>
                </c:pt>
                <c:pt idx="14625">
                  <c:v>1462.7</c:v>
                </c:pt>
                <c:pt idx="14626">
                  <c:v>1462.8</c:v>
                </c:pt>
                <c:pt idx="14627">
                  <c:v>1462.9</c:v>
                </c:pt>
                <c:pt idx="14628">
                  <c:v>1463</c:v>
                </c:pt>
                <c:pt idx="14629">
                  <c:v>1463.1</c:v>
                </c:pt>
                <c:pt idx="14630">
                  <c:v>1463.2</c:v>
                </c:pt>
                <c:pt idx="14631">
                  <c:v>1463.3</c:v>
                </c:pt>
                <c:pt idx="14632">
                  <c:v>1463.4</c:v>
                </c:pt>
                <c:pt idx="14633">
                  <c:v>1463.5</c:v>
                </c:pt>
                <c:pt idx="14634">
                  <c:v>1463.6</c:v>
                </c:pt>
                <c:pt idx="14635">
                  <c:v>1463.7</c:v>
                </c:pt>
                <c:pt idx="14636">
                  <c:v>1463.8</c:v>
                </c:pt>
                <c:pt idx="14637">
                  <c:v>1463.9</c:v>
                </c:pt>
                <c:pt idx="14638">
                  <c:v>1464</c:v>
                </c:pt>
                <c:pt idx="14639">
                  <c:v>1464.1</c:v>
                </c:pt>
                <c:pt idx="14640">
                  <c:v>1464.2</c:v>
                </c:pt>
                <c:pt idx="14641">
                  <c:v>1464.3</c:v>
                </c:pt>
                <c:pt idx="14642">
                  <c:v>1464.4</c:v>
                </c:pt>
                <c:pt idx="14643">
                  <c:v>1464.5</c:v>
                </c:pt>
                <c:pt idx="14644">
                  <c:v>1464.6</c:v>
                </c:pt>
                <c:pt idx="14645">
                  <c:v>1464.7</c:v>
                </c:pt>
                <c:pt idx="14646">
                  <c:v>1464.8</c:v>
                </c:pt>
                <c:pt idx="14647">
                  <c:v>1464.9</c:v>
                </c:pt>
                <c:pt idx="14648">
                  <c:v>1465</c:v>
                </c:pt>
                <c:pt idx="14649">
                  <c:v>1465.1</c:v>
                </c:pt>
                <c:pt idx="14650">
                  <c:v>1465.2</c:v>
                </c:pt>
                <c:pt idx="14651">
                  <c:v>1465.3</c:v>
                </c:pt>
                <c:pt idx="14652">
                  <c:v>1465.4</c:v>
                </c:pt>
                <c:pt idx="14653">
                  <c:v>1465.5</c:v>
                </c:pt>
                <c:pt idx="14654">
                  <c:v>1465.6</c:v>
                </c:pt>
                <c:pt idx="14655">
                  <c:v>1465.7</c:v>
                </c:pt>
                <c:pt idx="14656">
                  <c:v>1465.8</c:v>
                </c:pt>
                <c:pt idx="14657">
                  <c:v>1465.9</c:v>
                </c:pt>
                <c:pt idx="14658">
                  <c:v>1466</c:v>
                </c:pt>
                <c:pt idx="14659">
                  <c:v>1466.1</c:v>
                </c:pt>
                <c:pt idx="14660">
                  <c:v>1466.2</c:v>
                </c:pt>
                <c:pt idx="14661">
                  <c:v>1466.3</c:v>
                </c:pt>
                <c:pt idx="14662">
                  <c:v>1466.4</c:v>
                </c:pt>
                <c:pt idx="14663">
                  <c:v>1466.5</c:v>
                </c:pt>
                <c:pt idx="14664">
                  <c:v>1466.6</c:v>
                </c:pt>
                <c:pt idx="14665">
                  <c:v>1466.7</c:v>
                </c:pt>
                <c:pt idx="14666">
                  <c:v>1466.8</c:v>
                </c:pt>
                <c:pt idx="14667">
                  <c:v>1466.9</c:v>
                </c:pt>
                <c:pt idx="14668">
                  <c:v>1467</c:v>
                </c:pt>
                <c:pt idx="14669">
                  <c:v>1467.1</c:v>
                </c:pt>
                <c:pt idx="14670">
                  <c:v>1467.2</c:v>
                </c:pt>
                <c:pt idx="14671">
                  <c:v>1467.3</c:v>
                </c:pt>
                <c:pt idx="14672">
                  <c:v>1467.4</c:v>
                </c:pt>
                <c:pt idx="14673">
                  <c:v>1467.5</c:v>
                </c:pt>
                <c:pt idx="14674">
                  <c:v>1467.6</c:v>
                </c:pt>
                <c:pt idx="14675">
                  <c:v>1467.7</c:v>
                </c:pt>
                <c:pt idx="14676">
                  <c:v>1467.8</c:v>
                </c:pt>
                <c:pt idx="14677">
                  <c:v>1467.9</c:v>
                </c:pt>
                <c:pt idx="14678">
                  <c:v>1468</c:v>
                </c:pt>
                <c:pt idx="14679">
                  <c:v>1468.1</c:v>
                </c:pt>
                <c:pt idx="14680">
                  <c:v>1468.2</c:v>
                </c:pt>
                <c:pt idx="14681">
                  <c:v>1468.3</c:v>
                </c:pt>
                <c:pt idx="14682">
                  <c:v>1468.4</c:v>
                </c:pt>
                <c:pt idx="14683">
                  <c:v>1468.5</c:v>
                </c:pt>
                <c:pt idx="14684">
                  <c:v>1468.6</c:v>
                </c:pt>
                <c:pt idx="14685">
                  <c:v>1468.7</c:v>
                </c:pt>
                <c:pt idx="14686">
                  <c:v>1468.8</c:v>
                </c:pt>
                <c:pt idx="14687">
                  <c:v>1468.9</c:v>
                </c:pt>
                <c:pt idx="14688">
                  <c:v>1469</c:v>
                </c:pt>
                <c:pt idx="14689">
                  <c:v>1469.1</c:v>
                </c:pt>
                <c:pt idx="14690">
                  <c:v>1469.2</c:v>
                </c:pt>
                <c:pt idx="14691">
                  <c:v>1469.3</c:v>
                </c:pt>
                <c:pt idx="14692">
                  <c:v>1469.4</c:v>
                </c:pt>
                <c:pt idx="14693">
                  <c:v>1469.5</c:v>
                </c:pt>
                <c:pt idx="14694">
                  <c:v>1469.6</c:v>
                </c:pt>
                <c:pt idx="14695">
                  <c:v>1469.7</c:v>
                </c:pt>
                <c:pt idx="14696">
                  <c:v>1469.8</c:v>
                </c:pt>
                <c:pt idx="14697">
                  <c:v>1469.9</c:v>
                </c:pt>
                <c:pt idx="14698">
                  <c:v>1470</c:v>
                </c:pt>
                <c:pt idx="14699">
                  <c:v>1470.1</c:v>
                </c:pt>
                <c:pt idx="14700">
                  <c:v>1470.2</c:v>
                </c:pt>
                <c:pt idx="14701">
                  <c:v>1470.3</c:v>
                </c:pt>
                <c:pt idx="14702">
                  <c:v>1470.4</c:v>
                </c:pt>
                <c:pt idx="14703">
                  <c:v>1470.5</c:v>
                </c:pt>
                <c:pt idx="14704">
                  <c:v>1470.6</c:v>
                </c:pt>
                <c:pt idx="14705">
                  <c:v>1470.7</c:v>
                </c:pt>
                <c:pt idx="14706">
                  <c:v>1470.8</c:v>
                </c:pt>
                <c:pt idx="14707">
                  <c:v>1470.9</c:v>
                </c:pt>
                <c:pt idx="14708">
                  <c:v>1471</c:v>
                </c:pt>
                <c:pt idx="14709">
                  <c:v>1471.1</c:v>
                </c:pt>
                <c:pt idx="14710">
                  <c:v>1471.2</c:v>
                </c:pt>
                <c:pt idx="14711">
                  <c:v>1471.3</c:v>
                </c:pt>
                <c:pt idx="14712">
                  <c:v>1471.4</c:v>
                </c:pt>
                <c:pt idx="14713">
                  <c:v>1471.5</c:v>
                </c:pt>
                <c:pt idx="14714">
                  <c:v>1471.6</c:v>
                </c:pt>
                <c:pt idx="14715">
                  <c:v>1471.7</c:v>
                </c:pt>
                <c:pt idx="14716">
                  <c:v>1471.8</c:v>
                </c:pt>
                <c:pt idx="14717">
                  <c:v>1471.9</c:v>
                </c:pt>
                <c:pt idx="14718">
                  <c:v>1472</c:v>
                </c:pt>
                <c:pt idx="14719">
                  <c:v>1472.1</c:v>
                </c:pt>
                <c:pt idx="14720">
                  <c:v>1472.2</c:v>
                </c:pt>
                <c:pt idx="14721">
                  <c:v>1472.3</c:v>
                </c:pt>
                <c:pt idx="14722">
                  <c:v>1472.4</c:v>
                </c:pt>
                <c:pt idx="14723">
                  <c:v>1472.5</c:v>
                </c:pt>
                <c:pt idx="14724">
                  <c:v>1472.6</c:v>
                </c:pt>
                <c:pt idx="14725">
                  <c:v>1472.7</c:v>
                </c:pt>
                <c:pt idx="14726">
                  <c:v>1472.8</c:v>
                </c:pt>
                <c:pt idx="14727">
                  <c:v>1472.9</c:v>
                </c:pt>
                <c:pt idx="14728">
                  <c:v>1473</c:v>
                </c:pt>
                <c:pt idx="14729">
                  <c:v>1473.1</c:v>
                </c:pt>
                <c:pt idx="14730">
                  <c:v>1473.2</c:v>
                </c:pt>
                <c:pt idx="14731">
                  <c:v>1473.3</c:v>
                </c:pt>
                <c:pt idx="14732">
                  <c:v>1473.4</c:v>
                </c:pt>
                <c:pt idx="14733">
                  <c:v>1473.5</c:v>
                </c:pt>
                <c:pt idx="14734">
                  <c:v>1473.6</c:v>
                </c:pt>
                <c:pt idx="14735">
                  <c:v>1473.7</c:v>
                </c:pt>
                <c:pt idx="14736">
                  <c:v>1473.8</c:v>
                </c:pt>
                <c:pt idx="14737">
                  <c:v>1473.9</c:v>
                </c:pt>
                <c:pt idx="14738">
                  <c:v>1474</c:v>
                </c:pt>
                <c:pt idx="14739">
                  <c:v>1474.1</c:v>
                </c:pt>
                <c:pt idx="14740">
                  <c:v>1474.2</c:v>
                </c:pt>
                <c:pt idx="14741">
                  <c:v>1474.3</c:v>
                </c:pt>
                <c:pt idx="14742">
                  <c:v>1474.4</c:v>
                </c:pt>
                <c:pt idx="14743">
                  <c:v>1474.5</c:v>
                </c:pt>
                <c:pt idx="14744">
                  <c:v>1474.6</c:v>
                </c:pt>
                <c:pt idx="14745">
                  <c:v>1474.7</c:v>
                </c:pt>
                <c:pt idx="14746">
                  <c:v>1474.8</c:v>
                </c:pt>
                <c:pt idx="14747">
                  <c:v>1474.9</c:v>
                </c:pt>
                <c:pt idx="14748">
                  <c:v>1475</c:v>
                </c:pt>
                <c:pt idx="14749">
                  <c:v>1475.1</c:v>
                </c:pt>
                <c:pt idx="14750">
                  <c:v>1475.2</c:v>
                </c:pt>
                <c:pt idx="14751">
                  <c:v>1475.3</c:v>
                </c:pt>
                <c:pt idx="14752">
                  <c:v>1475.4</c:v>
                </c:pt>
                <c:pt idx="14753">
                  <c:v>1475.5</c:v>
                </c:pt>
                <c:pt idx="14754">
                  <c:v>1475.6</c:v>
                </c:pt>
                <c:pt idx="14755">
                  <c:v>1475.7</c:v>
                </c:pt>
                <c:pt idx="14756">
                  <c:v>1475.8</c:v>
                </c:pt>
                <c:pt idx="14757">
                  <c:v>1475.9</c:v>
                </c:pt>
                <c:pt idx="14758">
                  <c:v>1476</c:v>
                </c:pt>
                <c:pt idx="14759">
                  <c:v>1476.1</c:v>
                </c:pt>
                <c:pt idx="14760">
                  <c:v>1476.2</c:v>
                </c:pt>
                <c:pt idx="14761">
                  <c:v>1476.3</c:v>
                </c:pt>
                <c:pt idx="14762">
                  <c:v>1476.4</c:v>
                </c:pt>
                <c:pt idx="14763">
                  <c:v>1476.5</c:v>
                </c:pt>
                <c:pt idx="14764">
                  <c:v>1476.6</c:v>
                </c:pt>
                <c:pt idx="14765">
                  <c:v>1476.7</c:v>
                </c:pt>
                <c:pt idx="14766">
                  <c:v>1476.8</c:v>
                </c:pt>
                <c:pt idx="14767">
                  <c:v>1476.9</c:v>
                </c:pt>
                <c:pt idx="14768">
                  <c:v>1477</c:v>
                </c:pt>
                <c:pt idx="14769">
                  <c:v>1477.1</c:v>
                </c:pt>
                <c:pt idx="14770">
                  <c:v>1477.2</c:v>
                </c:pt>
                <c:pt idx="14771">
                  <c:v>1477.3</c:v>
                </c:pt>
                <c:pt idx="14772">
                  <c:v>1477.4</c:v>
                </c:pt>
                <c:pt idx="14773">
                  <c:v>1477.5</c:v>
                </c:pt>
                <c:pt idx="14774">
                  <c:v>1477.6</c:v>
                </c:pt>
                <c:pt idx="14775">
                  <c:v>1477.7</c:v>
                </c:pt>
                <c:pt idx="14776">
                  <c:v>1477.8</c:v>
                </c:pt>
                <c:pt idx="14777">
                  <c:v>1477.9</c:v>
                </c:pt>
                <c:pt idx="14778">
                  <c:v>1478</c:v>
                </c:pt>
                <c:pt idx="14779">
                  <c:v>1478.1</c:v>
                </c:pt>
                <c:pt idx="14780">
                  <c:v>1478.2</c:v>
                </c:pt>
                <c:pt idx="14781">
                  <c:v>1478.3</c:v>
                </c:pt>
                <c:pt idx="14782">
                  <c:v>1478.4</c:v>
                </c:pt>
                <c:pt idx="14783">
                  <c:v>1478.5</c:v>
                </c:pt>
                <c:pt idx="14784">
                  <c:v>1478.6</c:v>
                </c:pt>
                <c:pt idx="14785">
                  <c:v>1478.7</c:v>
                </c:pt>
                <c:pt idx="14786">
                  <c:v>1478.8</c:v>
                </c:pt>
                <c:pt idx="14787">
                  <c:v>1478.9</c:v>
                </c:pt>
                <c:pt idx="14788">
                  <c:v>1479</c:v>
                </c:pt>
                <c:pt idx="14789">
                  <c:v>1479.1</c:v>
                </c:pt>
                <c:pt idx="14790">
                  <c:v>1479.2</c:v>
                </c:pt>
                <c:pt idx="14791">
                  <c:v>1479.3</c:v>
                </c:pt>
                <c:pt idx="14792">
                  <c:v>1479.4</c:v>
                </c:pt>
                <c:pt idx="14793">
                  <c:v>1479.5</c:v>
                </c:pt>
                <c:pt idx="14794">
                  <c:v>1479.6</c:v>
                </c:pt>
                <c:pt idx="14795">
                  <c:v>1479.7</c:v>
                </c:pt>
                <c:pt idx="14796">
                  <c:v>1479.8</c:v>
                </c:pt>
                <c:pt idx="14797">
                  <c:v>1479.9</c:v>
                </c:pt>
                <c:pt idx="14798">
                  <c:v>1480</c:v>
                </c:pt>
                <c:pt idx="14799">
                  <c:v>1480.1</c:v>
                </c:pt>
                <c:pt idx="14800">
                  <c:v>1480.2</c:v>
                </c:pt>
                <c:pt idx="14801">
                  <c:v>1480.3</c:v>
                </c:pt>
                <c:pt idx="14802">
                  <c:v>1480.4</c:v>
                </c:pt>
                <c:pt idx="14803">
                  <c:v>1480.5</c:v>
                </c:pt>
                <c:pt idx="14804">
                  <c:v>1480.6</c:v>
                </c:pt>
                <c:pt idx="14805">
                  <c:v>1480.7</c:v>
                </c:pt>
                <c:pt idx="14806">
                  <c:v>1480.8</c:v>
                </c:pt>
                <c:pt idx="14807">
                  <c:v>1480.9</c:v>
                </c:pt>
                <c:pt idx="14808">
                  <c:v>1481</c:v>
                </c:pt>
                <c:pt idx="14809">
                  <c:v>1481.1</c:v>
                </c:pt>
                <c:pt idx="14810">
                  <c:v>1481.2</c:v>
                </c:pt>
                <c:pt idx="14811">
                  <c:v>1481.3</c:v>
                </c:pt>
                <c:pt idx="14812">
                  <c:v>1481.4</c:v>
                </c:pt>
                <c:pt idx="14813">
                  <c:v>1481.5</c:v>
                </c:pt>
                <c:pt idx="14814">
                  <c:v>1481.6</c:v>
                </c:pt>
                <c:pt idx="14815">
                  <c:v>1481.7</c:v>
                </c:pt>
                <c:pt idx="14816">
                  <c:v>1481.8</c:v>
                </c:pt>
                <c:pt idx="14817">
                  <c:v>1481.9</c:v>
                </c:pt>
                <c:pt idx="14818">
                  <c:v>1482</c:v>
                </c:pt>
                <c:pt idx="14819">
                  <c:v>1482.1</c:v>
                </c:pt>
                <c:pt idx="14820">
                  <c:v>1482.2</c:v>
                </c:pt>
                <c:pt idx="14821">
                  <c:v>1482.3</c:v>
                </c:pt>
                <c:pt idx="14822">
                  <c:v>1482.4</c:v>
                </c:pt>
                <c:pt idx="14823">
                  <c:v>1482.5</c:v>
                </c:pt>
                <c:pt idx="14824">
                  <c:v>1482.6</c:v>
                </c:pt>
                <c:pt idx="14825">
                  <c:v>1482.7</c:v>
                </c:pt>
                <c:pt idx="14826">
                  <c:v>1482.8</c:v>
                </c:pt>
                <c:pt idx="14827">
                  <c:v>1482.9</c:v>
                </c:pt>
                <c:pt idx="14828">
                  <c:v>1483</c:v>
                </c:pt>
                <c:pt idx="14829">
                  <c:v>1483.1</c:v>
                </c:pt>
                <c:pt idx="14830">
                  <c:v>1483.2</c:v>
                </c:pt>
                <c:pt idx="14831">
                  <c:v>1483.3</c:v>
                </c:pt>
                <c:pt idx="14832">
                  <c:v>1483.4</c:v>
                </c:pt>
                <c:pt idx="14833">
                  <c:v>1483.5</c:v>
                </c:pt>
                <c:pt idx="14834">
                  <c:v>1483.6</c:v>
                </c:pt>
                <c:pt idx="14835">
                  <c:v>1483.7</c:v>
                </c:pt>
                <c:pt idx="14836">
                  <c:v>1483.8</c:v>
                </c:pt>
                <c:pt idx="14837">
                  <c:v>1483.9</c:v>
                </c:pt>
                <c:pt idx="14838">
                  <c:v>1484</c:v>
                </c:pt>
                <c:pt idx="14839">
                  <c:v>1484.1</c:v>
                </c:pt>
                <c:pt idx="14840">
                  <c:v>1484.2</c:v>
                </c:pt>
                <c:pt idx="14841">
                  <c:v>1484.3</c:v>
                </c:pt>
                <c:pt idx="14842">
                  <c:v>1484.4</c:v>
                </c:pt>
                <c:pt idx="14843">
                  <c:v>1484.5</c:v>
                </c:pt>
                <c:pt idx="14844">
                  <c:v>1484.6</c:v>
                </c:pt>
                <c:pt idx="14845">
                  <c:v>1484.7</c:v>
                </c:pt>
                <c:pt idx="14846">
                  <c:v>1484.8</c:v>
                </c:pt>
                <c:pt idx="14847">
                  <c:v>1484.9</c:v>
                </c:pt>
                <c:pt idx="14848">
                  <c:v>1485</c:v>
                </c:pt>
                <c:pt idx="14849">
                  <c:v>1485.1</c:v>
                </c:pt>
                <c:pt idx="14850">
                  <c:v>1485.2</c:v>
                </c:pt>
                <c:pt idx="14851">
                  <c:v>1485.3</c:v>
                </c:pt>
                <c:pt idx="14852">
                  <c:v>1485.4</c:v>
                </c:pt>
                <c:pt idx="14853">
                  <c:v>1485.5</c:v>
                </c:pt>
                <c:pt idx="14854">
                  <c:v>1485.6</c:v>
                </c:pt>
                <c:pt idx="14855">
                  <c:v>1485.7</c:v>
                </c:pt>
                <c:pt idx="14856">
                  <c:v>1485.8</c:v>
                </c:pt>
                <c:pt idx="14857">
                  <c:v>1485.9</c:v>
                </c:pt>
                <c:pt idx="14858">
                  <c:v>1486</c:v>
                </c:pt>
                <c:pt idx="14859">
                  <c:v>1486.1</c:v>
                </c:pt>
                <c:pt idx="14860">
                  <c:v>1486.2</c:v>
                </c:pt>
                <c:pt idx="14861">
                  <c:v>1486.3</c:v>
                </c:pt>
                <c:pt idx="14862">
                  <c:v>1486.4</c:v>
                </c:pt>
                <c:pt idx="14863">
                  <c:v>1486.5</c:v>
                </c:pt>
                <c:pt idx="14864">
                  <c:v>1486.6</c:v>
                </c:pt>
                <c:pt idx="14865">
                  <c:v>1486.7</c:v>
                </c:pt>
                <c:pt idx="14866">
                  <c:v>1486.8</c:v>
                </c:pt>
                <c:pt idx="14867">
                  <c:v>1486.9</c:v>
                </c:pt>
                <c:pt idx="14868">
                  <c:v>1487</c:v>
                </c:pt>
                <c:pt idx="14869">
                  <c:v>1487.1</c:v>
                </c:pt>
                <c:pt idx="14870">
                  <c:v>1487.2</c:v>
                </c:pt>
                <c:pt idx="14871">
                  <c:v>1487.3</c:v>
                </c:pt>
                <c:pt idx="14872">
                  <c:v>1487.4</c:v>
                </c:pt>
                <c:pt idx="14873">
                  <c:v>1487.5</c:v>
                </c:pt>
                <c:pt idx="14874">
                  <c:v>1487.6</c:v>
                </c:pt>
                <c:pt idx="14875">
                  <c:v>1487.7</c:v>
                </c:pt>
                <c:pt idx="14876">
                  <c:v>1487.8</c:v>
                </c:pt>
                <c:pt idx="14877">
                  <c:v>1487.9</c:v>
                </c:pt>
                <c:pt idx="14878">
                  <c:v>1488</c:v>
                </c:pt>
                <c:pt idx="14879">
                  <c:v>1488.1</c:v>
                </c:pt>
                <c:pt idx="14880">
                  <c:v>1488.2</c:v>
                </c:pt>
                <c:pt idx="14881">
                  <c:v>1488.3</c:v>
                </c:pt>
                <c:pt idx="14882">
                  <c:v>1488.4</c:v>
                </c:pt>
                <c:pt idx="14883">
                  <c:v>1488.5</c:v>
                </c:pt>
                <c:pt idx="14884">
                  <c:v>1488.6</c:v>
                </c:pt>
                <c:pt idx="14885">
                  <c:v>1488.7</c:v>
                </c:pt>
                <c:pt idx="14886">
                  <c:v>1488.8</c:v>
                </c:pt>
                <c:pt idx="14887">
                  <c:v>1488.9</c:v>
                </c:pt>
                <c:pt idx="14888">
                  <c:v>1489</c:v>
                </c:pt>
                <c:pt idx="14889">
                  <c:v>1489.1</c:v>
                </c:pt>
                <c:pt idx="14890">
                  <c:v>1489.2</c:v>
                </c:pt>
                <c:pt idx="14891">
                  <c:v>1489.3</c:v>
                </c:pt>
                <c:pt idx="14892">
                  <c:v>1489.4</c:v>
                </c:pt>
                <c:pt idx="14893">
                  <c:v>1489.5</c:v>
                </c:pt>
                <c:pt idx="14894">
                  <c:v>1489.6</c:v>
                </c:pt>
                <c:pt idx="14895">
                  <c:v>1489.7</c:v>
                </c:pt>
                <c:pt idx="14896">
                  <c:v>1489.8</c:v>
                </c:pt>
                <c:pt idx="14897">
                  <c:v>1489.9</c:v>
                </c:pt>
                <c:pt idx="14898">
                  <c:v>1490</c:v>
                </c:pt>
                <c:pt idx="14899">
                  <c:v>1490.1</c:v>
                </c:pt>
                <c:pt idx="14900">
                  <c:v>1490.2</c:v>
                </c:pt>
                <c:pt idx="14901">
                  <c:v>1490.3</c:v>
                </c:pt>
                <c:pt idx="14902">
                  <c:v>1490.4</c:v>
                </c:pt>
                <c:pt idx="14903">
                  <c:v>1490.5</c:v>
                </c:pt>
                <c:pt idx="14904">
                  <c:v>1490.6</c:v>
                </c:pt>
                <c:pt idx="14905">
                  <c:v>1490.7</c:v>
                </c:pt>
                <c:pt idx="14906">
                  <c:v>1490.8</c:v>
                </c:pt>
                <c:pt idx="14907">
                  <c:v>1490.9</c:v>
                </c:pt>
                <c:pt idx="14908">
                  <c:v>1491</c:v>
                </c:pt>
                <c:pt idx="14909">
                  <c:v>1491.1</c:v>
                </c:pt>
                <c:pt idx="14910">
                  <c:v>1491.2</c:v>
                </c:pt>
                <c:pt idx="14911">
                  <c:v>1491.3</c:v>
                </c:pt>
                <c:pt idx="14912">
                  <c:v>1491.4</c:v>
                </c:pt>
                <c:pt idx="14913">
                  <c:v>1491.5</c:v>
                </c:pt>
                <c:pt idx="14914">
                  <c:v>1491.6</c:v>
                </c:pt>
                <c:pt idx="14915">
                  <c:v>1491.7</c:v>
                </c:pt>
                <c:pt idx="14916">
                  <c:v>1491.8</c:v>
                </c:pt>
                <c:pt idx="14917">
                  <c:v>1491.9</c:v>
                </c:pt>
                <c:pt idx="14918">
                  <c:v>1492</c:v>
                </c:pt>
                <c:pt idx="14919">
                  <c:v>1492.1</c:v>
                </c:pt>
                <c:pt idx="14920">
                  <c:v>1492.2</c:v>
                </c:pt>
                <c:pt idx="14921">
                  <c:v>1492.3</c:v>
                </c:pt>
                <c:pt idx="14922">
                  <c:v>1492.4</c:v>
                </c:pt>
                <c:pt idx="14923">
                  <c:v>1492.5</c:v>
                </c:pt>
                <c:pt idx="14924">
                  <c:v>1492.6</c:v>
                </c:pt>
                <c:pt idx="14925">
                  <c:v>1492.7</c:v>
                </c:pt>
                <c:pt idx="14926">
                  <c:v>1492.8</c:v>
                </c:pt>
                <c:pt idx="14927">
                  <c:v>1492.9</c:v>
                </c:pt>
                <c:pt idx="14928">
                  <c:v>1493</c:v>
                </c:pt>
                <c:pt idx="14929">
                  <c:v>1493.1</c:v>
                </c:pt>
                <c:pt idx="14930">
                  <c:v>1493.2</c:v>
                </c:pt>
                <c:pt idx="14931">
                  <c:v>1493.3</c:v>
                </c:pt>
                <c:pt idx="14932">
                  <c:v>1493.4</c:v>
                </c:pt>
                <c:pt idx="14933">
                  <c:v>1493.5</c:v>
                </c:pt>
                <c:pt idx="14934">
                  <c:v>1493.6</c:v>
                </c:pt>
                <c:pt idx="14935">
                  <c:v>1493.7</c:v>
                </c:pt>
                <c:pt idx="14936">
                  <c:v>1493.8</c:v>
                </c:pt>
                <c:pt idx="14937">
                  <c:v>1493.9</c:v>
                </c:pt>
                <c:pt idx="14938">
                  <c:v>1494</c:v>
                </c:pt>
                <c:pt idx="14939">
                  <c:v>1494.1</c:v>
                </c:pt>
                <c:pt idx="14940">
                  <c:v>1494.2</c:v>
                </c:pt>
                <c:pt idx="14941">
                  <c:v>1494.3</c:v>
                </c:pt>
                <c:pt idx="14942">
                  <c:v>1494.4</c:v>
                </c:pt>
                <c:pt idx="14943">
                  <c:v>1494.5</c:v>
                </c:pt>
                <c:pt idx="14944">
                  <c:v>1494.6</c:v>
                </c:pt>
                <c:pt idx="14945">
                  <c:v>1494.7</c:v>
                </c:pt>
                <c:pt idx="14946">
                  <c:v>1494.8</c:v>
                </c:pt>
                <c:pt idx="14947">
                  <c:v>1494.9</c:v>
                </c:pt>
                <c:pt idx="14948">
                  <c:v>1495</c:v>
                </c:pt>
                <c:pt idx="14949">
                  <c:v>1495.1</c:v>
                </c:pt>
                <c:pt idx="14950">
                  <c:v>1495.2</c:v>
                </c:pt>
                <c:pt idx="14951">
                  <c:v>1495.3</c:v>
                </c:pt>
                <c:pt idx="14952">
                  <c:v>1495.4</c:v>
                </c:pt>
                <c:pt idx="14953">
                  <c:v>1495.5</c:v>
                </c:pt>
                <c:pt idx="14954">
                  <c:v>1495.6</c:v>
                </c:pt>
                <c:pt idx="14955">
                  <c:v>1495.7</c:v>
                </c:pt>
                <c:pt idx="14956">
                  <c:v>1495.8</c:v>
                </c:pt>
                <c:pt idx="14957">
                  <c:v>1495.9</c:v>
                </c:pt>
                <c:pt idx="14958">
                  <c:v>1496</c:v>
                </c:pt>
                <c:pt idx="14959">
                  <c:v>1496.1</c:v>
                </c:pt>
                <c:pt idx="14960">
                  <c:v>1496.2</c:v>
                </c:pt>
                <c:pt idx="14961">
                  <c:v>1496.3</c:v>
                </c:pt>
                <c:pt idx="14962">
                  <c:v>1496.4</c:v>
                </c:pt>
                <c:pt idx="14963">
                  <c:v>1496.5</c:v>
                </c:pt>
                <c:pt idx="14964">
                  <c:v>1496.6</c:v>
                </c:pt>
                <c:pt idx="14965">
                  <c:v>1496.7</c:v>
                </c:pt>
                <c:pt idx="14966">
                  <c:v>1496.8</c:v>
                </c:pt>
                <c:pt idx="14967">
                  <c:v>1496.9</c:v>
                </c:pt>
                <c:pt idx="14968">
                  <c:v>1497</c:v>
                </c:pt>
                <c:pt idx="14969">
                  <c:v>1497.1</c:v>
                </c:pt>
                <c:pt idx="14970">
                  <c:v>1497.2</c:v>
                </c:pt>
                <c:pt idx="14971">
                  <c:v>1497.3</c:v>
                </c:pt>
                <c:pt idx="14972">
                  <c:v>1497.4</c:v>
                </c:pt>
                <c:pt idx="14973">
                  <c:v>1497.5</c:v>
                </c:pt>
                <c:pt idx="14974">
                  <c:v>1497.6</c:v>
                </c:pt>
                <c:pt idx="14975">
                  <c:v>1497.7</c:v>
                </c:pt>
                <c:pt idx="14976">
                  <c:v>1497.8</c:v>
                </c:pt>
                <c:pt idx="14977">
                  <c:v>1497.9</c:v>
                </c:pt>
                <c:pt idx="14978">
                  <c:v>1498</c:v>
                </c:pt>
                <c:pt idx="14979">
                  <c:v>1498.1</c:v>
                </c:pt>
                <c:pt idx="14980">
                  <c:v>1498.2</c:v>
                </c:pt>
                <c:pt idx="14981">
                  <c:v>1498.3</c:v>
                </c:pt>
                <c:pt idx="14982">
                  <c:v>1498.4</c:v>
                </c:pt>
                <c:pt idx="14983">
                  <c:v>1498.5</c:v>
                </c:pt>
                <c:pt idx="14984">
                  <c:v>1498.6</c:v>
                </c:pt>
                <c:pt idx="14985">
                  <c:v>1498.7</c:v>
                </c:pt>
                <c:pt idx="14986">
                  <c:v>1498.8</c:v>
                </c:pt>
                <c:pt idx="14987">
                  <c:v>1498.9</c:v>
                </c:pt>
                <c:pt idx="14988">
                  <c:v>1499</c:v>
                </c:pt>
                <c:pt idx="14989">
                  <c:v>1499.1</c:v>
                </c:pt>
                <c:pt idx="14990">
                  <c:v>1499.2</c:v>
                </c:pt>
                <c:pt idx="14991">
                  <c:v>1499.3</c:v>
                </c:pt>
                <c:pt idx="14992">
                  <c:v>1499.4</c:v>
                </c:pt>
                <c:pt idx="14993">
                  <c:v>1499.5</c:v>
                </c:pt>
                <c:pt idx="14994">
                  <c:v>1499.6</c:v>
                </c:pt>
                <c:pt idx="14995">
                  <c:v>1499.7</c:v>
                </c:pt>
                <c:pt idx="14996">
                  <c:v>1499.8</c:v>
                </c:pt>
                <c:pt idx="14997">
                  <c:v>1499.9</c:v>
                </c:pt>
                <c:pt idx="14998">
                  <c:v>1500</c:v>
                </c:pt>
                <c:pt idx="14999">
                  <c:v>1500.1</c:v>
                </c:pt>
                <c:pt idx="15000">
                  <c:v>1500.2</c:v>
                </c:pt>
                <c:pt idx="15001">
                  <c:v>1500.3</c:v>
                </c:pt>
                <c:pt idx="15002">
                  <c:v>1500.4</c:v>
                </c:pt>
                <c:pt idx="15003">
                  <c:v>1500.5</c:v>
                </c:pt>
                <c:pt idx="15004">
                  <c:v>1500.6</c:v>
                </c:pt>
                <c:pt idx="15005">
                  <c:v>1500.7</c:v>
                </c:pt>
                <c:pt idx="15006">
                  <c:v>1500.8</c:v>
                </c:pt>
                <c:pt idx="15007">
                  <c:v>1500.9</c:v>
                </c:pt>
                <c:pt idx="15008">
                  <c:v>1501</c:v>
                </c:pt>
                <c:pt idx="15009">
                  <c:v>1501.1</c:v>
                </c:pt>
                <c:pt idx="15010">
                  <c:v>1501.2</c:v>
                </c:pt>
                <c:pt idx="15011">
                  <c:v>1501.3</c:v>
                </c:pt>
                <c:pt idx="15012">
                  <c:v>1501.4</c:v>
                </c:pt>
                <c:pt idx="15013">
                  <c:v>1501.5</c:v>
                </c:pt>
                <c:pt idx="15014">
                  <c:v>1501.6</c:v>
                </c:pt>
                <c:pt idx="15015">
                  <c:v>1501.7</c:v>
                </c:pt>
                <c:pt idx="15016">
                  <c:v>1501.8</c:v>
                </c:pt>
                <c:pt idx="15017">
                  <c:v>1501.9</c:v>
                </c:pt>
                <c:pt idx="15018">
                  <c:v>1502</c:v>
                </c:pt>
                <c:pt idx="15019">
                  <c:v>1502.1</c:v>
                </c:pt>
                <c:pt idx="15020">
                  <c:v>1502.2</c:v>
                </c:pt>
                <c:pt idx="15021">
                  <c:v>1502.3</c:v>
                </c:pt>
                <c:pt idx="15022">
                  <c:v>1502.4</c:v>
                </c:pt>
                <c:pt idx="15023">
                  <c:v>1502.5</c:v>
                </c:pt>
                <c:pt idx="15024">
                  <c:v>1502.6</c:v>
                </c:pt>
                <c:pt idx="15025">
                  <c:v>1502.7</c:v>
                </c:pt>
                <c:pt idx="15026">
                  <c:v>1502.8</c:v>
                </c:pt>
                <c:pt idx="15027">
                  <c:v>1502.9</c:v>
                </c:pt>
                <c:pt idx="15028">
                  <c:v>1503</c:v>
                </c:pt>
                <c:pt idx="15029">
                  <c:v>1503.1</c:v>
                </c:pt>
                <c:pt idx="15030">
                  <c:v>1503.2</c:v>
                </c:pt>
                <c:pt idx="15031">
                  <c:v>1503.3</c:v>
                </c:pt>
                <c:pt idx="15032">
                  <c:v>1503.4</c:v>
                </c:pt>
                <c:pt idx="15033">
                  <c:v>1503.5</c:v>
                </c:pt>
                <c:pt idx="15034">
                  <c:v>1503.6</c:v>
                </c:pt>
                <c:pt idx="15035">
                  <c:v>1503.7</c:v>
                </c:pt>
                <c:pt idx="15036">
                  <c:v>1503.8</c:v>
                </c:pt>
                <c:pt idx="15037">
                  <c:v>1503.9</c:v>
                </c:pt>
                <c:pt idx="15038">
                  <c:v>1504</c:v>
                </c:pt>
                <c:pt idx="15039">
                  <c:v>1504.1</c:v>
                </c:pt>
                <c:pt idx="15040">
                  <c:v>1504.2</c:v>
                </c:pt>
                <c:pt idx="15041">
                  <c:v>1504.3</c:v>
                </c:pt>
                <c:pt idx="15042">
                  <c:v>1504.4</c:v>
                </c:pt>
                <c:pt idx="15043">
                  <c:v>1504.5</c:v>
                </c:pt>
                <c:pt idx="15044">
                  <c:v>1504.6</c:v>
                </c:pt>
                <c:pt idx="15045">
                  <c:v>1504.7</c:v>
                </c:pt>
                <c:pt idx="15046">
                  <c:v>1504.8</c:v>
                </c:pt>
                <c:pt idx="15047">
                  <c:v>1504.9</c:v>
                </c:pt>
                <c:pt idx="15048">
                  <c:v>1505</c:v>
                </c:pt>
                <c:pt idx="15049">
                  <c:v>1505.1</c:v>
                </c:pt>
                <c:pt idx="15050">
                  <c:v>1505.2</c:v>
                </c:pt>
                <c:pt idx="15051">
                  <c:v>1505.3</c:v>
                </c:pt>
                <c:pt idx="15052">
                  <c:v>1505.4</c:v>
                </c:pt>
                <c:pt idx="15053">
                  <c:v>1505.5</c:v>
                </c:pt>
                <c:pt idx="15054">
                  <c:v>1505.6</c:v>
                </c:pt>
                <c:pt idx="15055">
                  <c:v>1505.7</c:v>
                </c:pt>
                <c:pt idx="15056">
                  <c:v>1505.8</c:v>
                </c:pt>
                <c:pt idx="15057">
                  <c:v>1505.9</c:v>
                </c:pt>
                <c:pt idx="15058">
                  <c:v>1506</c:v>
                </c:pt>
                <c:pt idx="15059">
                  <c:v>1506.1</c:v>
                </c:pt>
                <c:pt idx="15060">
                  <c:v>1506.2</c:v>
                </c:pt>
                <c:pt idx="15061">
                  <c:v>1506.3</c:v>
                </c:pt>
                <c:pt idx="15062">
                  <c:v>1506.4</c:v>
                </c:pt>
                <c:pt idx="15063">
                  <c:v>1506.5</c:v>
                </c:pt>
                <c:pt idx="15064">
                  <c:v>1506.6</c:v>
                </c:pt>
                <c:pt idx="15065">
                  <c:v>1506.7</c:v>
                </c:pt>
                <c:pt idx="15066">
                  <c:v>1506.8</c:v>
                </c:pt>
                <c:pt idx="15067">
                  <c:v>1506.9</c:v>
                </c:pt>
                <c:pt idx="15068">
                  <c:v>1507</c:v>
                </c:pt>
                <c:pt idx="15069">
                  <c:v>1507.1</c:v>
                </c:pt>
                <c:pt idx="15070">
                  <c:v>1507.2</c:v>
                </c:pt>
                <c:pt idx="15071">
                  <c:v>1507.3</c:v>
                </c:pt>
                <c:pt idx="15072">
                  <c:v>1507.4</c:v>
                </c:pt>
                <c:pt idx="15073">
                  <c:v>1507.5</c:v>
                </c:pt>
                <c:pt idx="15074">
                  <c:v>1507.6</c:v>
                </c:pt>
                <c:pt idx="15075">
                  <c:v>1507.7</c:v>
                </c:pt>
                <c:pt idx="15076">
                  <c:v>1507.8</c:v>
                </c:pt>
                <c:pt idx="15077">
                  <c:v>1507.9</c:v>
                </c:pt>
                <c:pt idx="15078">
                  <c:v>1508</c:v>
                </c:pt>
                <c:pt idx="15079">
                  <c:v>1508.1</c:v>
                </c:pt>
                <c:pt idx="15080">
                  <c:v>1508.2</c:v>
                </c:pt>
                <c:pt idx="15081">
                  <c:v>1508.3</c:v>
                </c:pt>
                <c:pt idx="15082">
                  <c:v>1508.4</c:v>
                </c:pt>
                <c:pt idx="15083">
                  <c:v>1508.5</c:v>
                </c:pt>
                <c:pt idx="15084">
                  <c:v>1508.6</c:v>
                </c:pt>
                <c:pt idx="15085">
                  <c:v>1508.7</c:v>
                </c:pt>
                <c:pt idx="15086">
                  <c:v>1508.8</c:v>
                </c:pt>
                <c:pt idx="15087">
                  <c:v>1508.9</c:v>
                </c:pt>
                <c:pt idx="15088">
                  <c:v>1509</c:v>
                </c:pt>
                <c:pt idx="15089">
                  <c:v>1509.1</c:v>
                </c:pt>
                <c:pt idx="15090">
                  <c:v>1509.2</c:v>
                </c:pt>
                <c:pt idx="15091">
                  <c:v>1509.3</c:v>
                </c:pt>
                <c:pt idx="15092">
                  <c:v>1509.4</c:v>
                </c:pt>
                <c:pt idx="15093">
                  <c:v>1509.5</c:v>
                </c:pt>
                <c:pt idx="15094">
                  <c:v>1509.6</c:v>
                </c:pt>
                <c:pt idx="15095">
                  <c:v>1509.7</c:v>
                </c:pt>
                <c:pt idx="15096">
                  <c:v>1509.8</c:v>
                </c:pt>
                <c:pt idx="15097">
                  <c:v>1509.9</c:v>
                </c:pt>
                <c:pt idx="15098">
                  <c:v>1510</c:v>
                </c:pt>
                <c:pt idx="15099">
                  <c:v>1510.1</c:v>
                </c:pt>
                <c:pt idx="15100">
                  <c:v>1510.2</c:v>
                </c:pt>
                <c:pt idx="15101">
                  <c:v>1510.3</c:v>
                </c:pt>
                <c:pt idx="15102">
                  <c:v>1510.4</c:v>
                </c:pt>
                <c:pt idx="15103">
                  <c:v>1510.5</c:v>
                </c:pt>
                <c:pt idx="15104">
                  <c:v>1510.6</c:v>
                </c:pt>
                <c:pt idx="15105">
                  <c:v>1510.7</c:v>
                </c:pt>
                <c:pt idx="15106">
                  <c:v>1510.8</c:v>
                </c:pt>
                <c:pt idx="15107">
                  <c:v>1510.9</c:v>
                </c:pt>
                <c:pt idx="15108">
                  <c:v>1511</c:v>
                </c:pt>
                <c:pt idx="15109">
                  <c:v>1511.1</c:v>
                </c:pt>
                <c:pt idx="15110">
                  <c:v>1511.2</c:v>
                </c:pt>
                <c:pt idx="15111">
                  <c:v>1511.3</c:v>
                </c:pt>
                <c:pt idx="15112">
                  <c:v>1511.4</c:v>
                </c:pt>
                <c:pt idx="15113">
                  <c:v>1511.5</c:v>
                </c:pt>
                <c:pt idx="15114">
                  <c:v>1511.6</c:v>
                </c:pt>
                <c:pt idx="15115">
                  <c:v>1511.7</c:v>
                </c:pt>
                <c:pt idx="15116">
                  <c:v>1511.8</c:v>
                </c:pt>
                <c:pt idx="15117">
                  <c:v>1511.9</c:v>
                </c:pt>
                <c:pt idx="15118">
                  <c:v>1512</c:v>
                </c:pt>
                <c:pt idx="15119">
                  <c:v>1512.1</c:v>
                </c:pt>
                <c:pt idx="15120">
                  <c:v>1512.2</c:v>
                </c:pt>
                <c:pt idx="15121">
                  <c:v>1512.3</c:v>
                </c:pt>
                <c:pt idx="15122">
                  <c:v>1512.4</c:v>
                </c:pt>
                <c:pt idx="15123">
                  <c:v>1512.5</c:v>
                </c:pt>
                <c:pt idx="15124">
                  <c:v>1512.6</c:v>
                </c:pt>
                <c:pt idx="15125">
                  <c:v>1512.7</c:v>
                </c:pt>
                <c:pt idx="15126">
                  <c:v>1512.8</c:v>
                </c:pt>
                <c:pt idx="15127">
                  <c:v>1512.9</c:v>
                </c:pt>
                <c:pt idx="15128">
                  <c:v>1513</c:v>
                </c:pt>
                <c:pt idx="15129">
                  <c:v>1513.1</c:v>
                </c:pt>
                <c:pt idx="15130">
                  <c:v>1513.2</c:v>
                </c:pt>
                <c:pt idx="15131">
                  <c:v>1513.3</c:v>
                </c:pt>
                <c:pt idx="15132">
                  <c:v>1513.4</c:v>
                </c:pt>
                <c:pt idx="15133">
                  <c:v>1513.5</c:v>
                </c:pt>
                <c:pt idx="15134">
                  <c:v>1513.6</c:v>
                </c:pt>
                <c:pt idx="15135">
                  <c:v>1513.7</c:v>
                </c:pt>
                <c:pt idx="15136">
                  <c:v>1513.8</c:v>
                </c:pt>
                <c:pt idx="15137">
                  <c:v>1513.9</c:v>
                </c:pt>
                <c:pt idx="15138">
                  <c:v>1514</c:v>
                </c:pt>
                <c:pt idx="15139">
                  <c:v>1514.1</c:v>
                </c:pt>
                <c:pt idx="15140">
                  <c:v>1514.2</c:v>
                </c:pt>
                <c:pt idx="15141">
                  <c:v>1514.3</c:v>
                </c:pt>
                <c:pt idx="15142">
                  <c:v>1514.4</c:v>
                </c:pt>
                <c:pt idx="15143">
                  <c:v>1514.5</c:v>
                </c:pt>
                <c:pt idx="15144">
                  <c:v>1514.6</c:v>
                </c:pt>
                <c:pt idx="15145">
                  <c:v>1514.7</c:v>
                </c:pt>
                <c:pt idx="15146">
                  <c:v>1514.8</c:v>
                </c:pt>
                <c:pt idx="15147">
                  <c:v>1514.9</c:v>
                </c:pt>
                <c:pt idx="15148">
                  <c:v>1515</c:v>
                </c:pt>
                <c:pt idx="15149">
                  <c:v>1515.1</c:v>
                </c:pt>
                <c:pt idx="15150">
                  <c:v>1515.2</c:v>
                </c:pt>
                <c:pt idx="15151">
                  <c:v>1515.3</c:v>
                </c:pt>
                <c:pt idx="15152">
                  <c:v>1515.4</c:v>
                </c:pt>
                <c:pt idx="15153">
                  <c:v>1515.5</c:v>
                </c:pt>
                <c:pt idx="15154">
                  <c:v>1515.6</c:v>
                </c:pt>
                <c:pt idx="15155">
                  <c:v>1515.7</c:v>
                </c:pt>
                <c:pt idx="15156">
                  <c:v>1515.8</c:v>
                </c:pt>
                <c:pt idx="15157">
                  <c:v>1515.9</c:v>
                </c:pt>
                <c:pt idx="15158">
                  <c:v>1516</c:v>
                </c:pt>
                <c:pt idx="15159">
                  <c:v>1516.1</c:v>
                </c:pt>
                <c:pt idx="15160">
                  <c:v>1516.2</c:v>
                </c:pt>
                <c:pt idx="15161">
                  <c:v>1516.3</c:v>
                </c:pt>
                <c:pt idx="15162">
                  <c:v>1516.4</c:v>
                </c:pt>
                <c:pt idx="15163">
                  <c:v>1516.5</c:v>
                </c:pt>
                <c:pt idx="15164">
                  <c:v>1516.6</c:v>
                </c:pt>
                <c:pt idx="15165">
                  <c:v>1516.7</c:v>
                </c:pt>
                <c:pt idx="15166">
                  <c:v>1516.8</c:v>
                </c:pt>
                <c:pt idx="15167">
                  <c:v>1516.9</c:v>
                </c:pt>
                <c:pt idx="15168">
                  <c:v>1517</c:v>
                </c:pt>
                <c:pt idx="15169">
                  <c:v>1517.1</c:v>
                </c:pt>
                <c:pt idx="15170">
                  <c:v>1517.2</c:v>
                </c:pt>
                <c:pt idx="15171">
                  <c:v>1517.3</c:v>
                </c:pt>
                <c:pt idx="15172">
                  <c:v>1517.4</c:v>
                </c:pt>
                <c:pt idx="15173">
                  <c:v>1517.5</c:v>
                </c:pt>
                <c:pt idx="15174">
                  <c:v>1517.6</c:v>
                </c:pt>
                <c:pt idx="15175">
                  <c:v>1517.7</c:v>
                </c:pt>
                <c:pt idx="15176">
                  <c:v>1517.8</c:v>
                </c:pt>
                <c:pt idx="15177">
                  <c:v>1517.9</c:v>
                </c:pt>
                <c:pt idx="15178">
                  <c:v>1518</c:v>
                </c:pt>
                <c:pt idx="15179">
                  <c:v>1518.1</c:v>
                </c:pt>
                <c:pt idx="15180">
                  <c:v>1518.2</c:v>
                </c:pt>
                <c:pt idx="15181">
                  <c:v>1518.3</c:v>
                </c:pt>
                <c:pt idx="15182">
                  <c:v>1518.4</c:v>
                </c:pt>
                <c:pt idx="15183">
                  <c:v>1518.5</c:v>
                </c:pt>
                <c:pt idx="15184">
                  <c:v>1518.6</c:v>
                </c:pt>
                <c:pt idx="15185">
                  <c:v>1518.7</c:v>
                </c:pt>
                <c:pt idx="15186">
                  <c:v>1518.8</c:v>
                </c:pt>
                <c:pt idx="15187">
                  <c:v>1518.9</c:v>
                </c:pt>
                <c:pt idx="15188">
                  <c:v>1519</c:v>
                </c:pt>
                <c:pt idx="15189">
                  <c:v>1519.1</c:v>
                </c:pt>
                <c:pt idx="15190">
                  <c:v>1519.2</c:v>
                </c:pt>
                <c:pt idx="15191">
                  <c:v>1519.3</c:v>
                </c:pt>
                <c:pt idx="15192">
                  <c:v>1519.4</c:v>
                </c:pt>
                <c:pt idx="15193">
                  <c:v>1519.5</c:v>
                </c:pt>
                <c:pt idx="15194">
                  <c:v>1519.6</c:v>
                </c:pt>
                <c:pt idx="15195">
                  <c:v>1519.7</c:v>
                </c:pt>
                <c:pt idx="15196">
                  <c:v>1519.8</c:v>
                </c:pt>
                <c:pt idx="15197">
                  <c:v>1519.9</c:v>
                </c:pt>
                <c:pt idx="15198">
                  <c:v>1520</c:v>
                </c:pt>
                <c:pt idx="15199">
                  <c:v>1520.1</c:v>
                </c:pt>
                <c:pt idx="15200">
                  <c:v>1520.2</c:v>
                </c:pt>
                <c:pt idx="15201">
                  <c:v>1520.3</c:v>
                </c:pt>
                <c:pt idx="15202">
                  <c:v>1520.4</c:v>
                </c:pt>
                <c:pt idx="15203">
                  <c:v>1520.5</c:v>
                </c:pt>
                <c:pt idx="15204">
                  <c:v>1520.6</c:v>
                </c:pt>
                <c:pt idx="15205">
                  <c:v>1520.7</c:v>
                </c:pt>
                <c:pt idx="15206">
                  <c:v>1520.8</c:v>
                </c:pt>
                <c:pt idx="15207">
                  <c:v>1520.9</c:v>
                </c:pt>
                <c:pt idx="15208">
                  <c:v>1521</c:v>
                </c:pt>
                <c:pt idx="15209">
                  <c:v>1521.1</c:v>
                </c:pt>
                <c:pt idx="15210">
                  <c:v>1521.2</c:v>
                </c:pt>
                <c:pt idx="15211">
                  <c:v>1521.3</c:v>
                </c:pt>
                <c:pt idx="15212">
                  <c:v>1521.4</c:v>
                </c:pt>
                <c:pt idx="15213">
                  <c:v>1521.5</c:v>
                </c:pt>
                <c:pt idx="15214">
                  <c:v>1521.6</c:v>
                </c:pt>
                <c:pt idx="15215">
                  <c:v>1521.7</c:v>
                </c:pt>
                <c:pt idx="15216">
                  <c:v>1521.8</c:v>
                </c:pt>
                <c:pt idx="15217">
                  <c:v>1521.9</c:v>
                </c:pt>
                <c:pt idx="15218">
                  <c:v>1522</c:v>
                </c:pt>
                <c:pt idx="15219">
                  <c:v>1522.1</c:v>
                </c:pt>
                <c:pt idx="15220">
                  <c:v>1522.2</c:v>
                </c:pt>
                <c:pt idx="15221">
                  <c:v>1522.3</c:v>
                </c:pt>
                <c:pt idx="15222">
                  <c:v>1522.4</c:v>
                </c:pt>
                <c:pt idx="15223">
                  <c:v>1522.5</c:v>
                </c:pt>
                <c:pt idx="15224">
                  <c:v>1522.6</c:v>
                </c:pt>
                <c:pt idx="15225">
                  <c:v>1522.7</c:v>
                </c:pt>
                <c:pt idx="15226">
                  <c:v>1522.8</c:v>
                </c:pt>
                <c:pt idx="15227">
                  <c:v>1522.9</c:v>
                </c:pt>
                <c:pt idx="15228">
                  <c:v>1523</c:v>
                </c:pt>
                <c:pt idx="15229">
                  <c:v>1523.1</c:v>
                </c:pt>
                <c:pt idx="15230">
                  <c:v>1523.2</c:v>
                </c:pt>
                <c:pt idx="15231">
                  <c:v>1523.3</c:v>
                </c:pt>
                <c:pt idx="15232">
                  <c:v>1523.4</c:v>
                </c:pt>
                <c:pt idx="15233">
                  <c:v>1523.5</c:v>
                </c:pt>
                <c:pt idx="15234">
                  <c:v>1523.6</c:v>
                </c:pt>
                <c:pt idx="15235">
                  <c:v>1523.7</c:v>
                </c:pt>
                <c:pt idx="15236">
                  <c:v>1523.8</c:v>
                </c:pt>
                <c:pt idx="15237">
                  <c:v>1523.9</c:v>
                </c:pt>
                <c:pt idx="15238">
                  <c:v>1524</c:v>
                </c:pt>
                <c:pt idx="15239">
                  <c:v>1524.1</c:v>
                </c:pt>
                <c:pt idx="15240">
                  <c:v>1524.2</c:v>
                </c:pt>
                <c:pt idx="15241">
                  <c:v>1524.3</c:v>
                </c:pt>
                <c:pt idx="15242">
                  <c:v>1524.4</c:v>
                </c:pt>
                <c:pt idx="15243">
                  <c:v>1524.5</c:v>
                </c:pt>
                <c:pt idx="15244">
                  <c:v>1524.6</c:v>
                </c:pt>
                <c:pt idx="15245">
                  <c:v>1524.7</c:v>
                </c:pt>
                <c:pt idx="15246">
                  <c:v>1524.8</c:v>
                </c:pt>
                <c:pt idx="15247">
                  <c:v>1524.9</c:v>
                </c:pt>
                <c:pt idx="15248">
                  <c:v>1525</c:v>
                </c:pt>
                <c:pt idx="15249">
                  <c:v>1525.1</c:v>
                </c:pt>
                <c:pt idx="15250">
                  <c:v>1525.2</c:v>
                </c:pt>
                <c:pt idx="15251">
                  <c:v>1525.3</c:v>
                </c:pt>
                <c:pt idx="15252">
                  <c:v>1525.4</c:v>
                </c:pt>
                <c:pt idx="15253">
                  <c:v>1525.5</c:v>
                </c:pt>
                <c:pt idx="15254">
                  <c:v>1525.6</c:v>
                </c:pt>
                <c:pt idx="15255">
                  <c:v>1525.7</c:v>
                </c:pt>
                <c:pt idx="15256">
                  <c:v>1525.8</c:v>
                </c:pt>
                <c:pt idx="15257">
                  <c:v>1525.9</c:v>
                </c:pt>
                <c:pt idx="15258">
                  <c:v>1526</c:v>
                </c:pt>
                <c:pt idx="15259">
                  <c:v>1526.1</c:v>
                </c:pt>
                <c:pt idx="15260">
                  <c:v>1526.2</c:v>
                </c:pt>
                <c:pt idx="15261">
                  <c:v>1526.3</c:v>
                </c:pt>
                <c:pt idx="15262">
                  <c:v>1526.4</c:v>
                </c:pt>
                <c:pt idx="15263">
                  <c:v>1526.5</c:v>
                </c:pt>
                <c:pt idx="15264">
                  <c:v>1526.6</c:v>
                </c:pt>
                <c:pt idx="15265">
                  <c:v>1526.7</c:v>
                </c:pt>
                <c:pt idx="15266">
                  <c:v>1526.8</c:v>
                </c:pt>
                <c:pt idx="15267">
                  <c:v>1526.9</c:v>
                </c:pt>
                <c:pt idx="15268">
                  <c:v>1527</c:v>
                </c:pt>
                <c:pt idx="15269">
                  <c:v>1527.1</c:v>
                </c:pt>
                <c:pt idx="15270">
                  <c:v>1527.2</c:v>
                </c:pt>
                <c:pt idx="15271">
                  <c:v>1527.3</c:v>
                </c:pt>
                <c:pt idx="15272">
                  <c:v>1527.4</c:v>
                </c:pt>
                <c:pt idx="15273">
                  <c:v>1527.5</c:v>
                </c:pt>
                <c:pt idx="15274">
                  <c:v>1527.6</c:v>
                </c:pt>
                <c:pt idx="15275">
                  <c:v>1527.7</c:v>
                </c:pt>
                <c:pt idx="15276">
                  <c:v>1527.8</c:v>
                </c:pt>
                <c:pt idx="15277">
                  <c:v>1527.9</c:v>
                </c:pt>
                <c:pt idx="15278">
                  <c:v>1528</c:v>
                </c:pt>
                <c:pt idx="15279">
                  <c:v>1528.1</c:v>
                </c:pt>
                <c:pt idx="15280">
                  <c:v>1528.2</c:v>
                </c:pt>
                <c:pt idx="15281">
                  <c:v>1528.3</c:v>
                </c:pt>
                <c:pt idx="15282">
                  <c:v>1528.4</c:v>
                </c:pt>
                <c:pt idx="15283">
                  <c:v>1528.5</c:v>
                </c:pt>
                <c:pt idx="15284">
                  <c:v>1528.6</c:v>
                </c:pt>
                <c:pt idx="15285">
                  <c:v>1528.7</c:v>
                </c:pt>
                <c:pt idx="15286">
                  <c:v>1528.8</c:v>
                </c:pt>
                <c:pt idx="15287">
                  <c:v>1528.9</c:v>
                </c:pt>
                <c:pt idx="15288">
                  <c:v>1529</c:v>
                </c:pt>
                <c:pt idx="15289">
                  <c:v>1529.1</c:v>
                </c:pt>
                <c:pt idx="15290">
                  <c:v>1529.2</c:v>
                </c:pt>
                <c:pt idx="15291">
                  <c:v>1529.3</c:v>
                </c:pt>
                <c:pt idx="15292">
                  <c:v>1529.4</c:v>
                </c:pt>
                <c:pt idx="15293">
                  <c:v>1529.5</c:v>
                </c:pt>
                <c:pt idx="15294">
                  <c:v>1529.6</c:v>
                </c:pt>
                <c:pt idx="15295">
                  <c:v>1529.7</c:v>
                </c:pt>
                <c:pt idx="15296">
                  <c:v>1529.8</c:v>
                </c:pt>
                <c:pt idx="15297">
                  <c:v>1529.9</c:v>
                </c:pt>
                <c:pt idx="15298">
                  <c:v>1530</c:v>
                </c:pt>
                <c:pt idx="15299">
                  <c:v>1530.1</c:v>
                </c:pt>
                <c:pt idx="15300">
                  <c:v>1530.2</c:v>
                </c:pt>
                <c:pt idx="15301">
                  <c:v>1530.3</c:v>
                </c:pt>
                <c:pt idx="15302">
                  <c:v>1530.4</c:v>
                </c:pt>
                <c:pt idx="15303">
                  <c:v>1530.5</c:v>
                </c:pt>
                <c:pt idx="15304">
                  <c:v>1530.6</c:v>
                </c:pt>
                <c:pt idx="15305">
                  <c:v>1530.7</c:v>
                </c:pt>
                <c:pt idx="15306">
                  <c:v>1530.8</c:v>
                </c:pt>
                <c:pt idx="15307">
                  <c:v>1530.9</c:v>
                </c:pt>
                <c:pt idx="15308">
                  <c:v>1531</c:v>
                </c:pt>
                <c:pt idx="15309">
                  <c:v>1531.1</c:v>
                </c:pt>
                <c:pt idx="15310">
                  <c:v>1531.2</c:v>
                </c:pt>
                <c:pt idx="15311">
                  <c:v>1531.3</c:v>
                </c:pt>
                <c:pt idx="15312">
                  <c:v>1531.4</c:v>
                </c:pt>
                <c:pt idx="15313">
                  <c:v>1531.5</c:v>
                </c:pt>
                <c:pt idx="15314">
                  <c:v>1531.6</c:v>
                </c:pt>
                <c:pt idx="15315">
                  <c:v>1531.7</c:v>
                </c:pt>
                <c:pt idx="15316">
                  <c:v>1531.8</c:v>
                </c:pt>
                <c:pt idx="15317">
                  <c:v>1531.9</c:v>
                </c:pt>
                <c:pt idx="15318">
                  <c:v>1532</c:v>
                </c:pt>
                <c:pt idx="15319">
                  <c:v>1532.1</c:v>
                </c:pt>
                <c:pt idx="15320">
                  <c:v>1532.2</c:v>
                </c:pt>
                <c:pt idx="15321">
                  <c:v>1532.3</c:v>
                </c:pt>
                <c:pt idx="15322">
                  <c:v>1532.4</c:v>
                </c:pt>
                <c:pt idx="15323">
                  <c:v>1532.5</c:v>
                </c:pt>
                <c:pt idx="15324">
                  <c:v>1532.6</c:v>
                </c:pt>
                <c:pt idx="15325">
                  <c:v>1532.7</c:v>
                </c:pt>
                <c:pt idx="15326">
                  <c:v>1532.8</c:v>
                </c:pt>
                <c:pt idx="15327">
                  <c:v>1532.9</c:v>
                </c:pt>
                <c:pt idx="15328">
                  <c:v>1533</c:v>
                </c:pt>
                <c:pt idx="15329">
                  <c:v>1533.1</c:v>
                </c:pt>
                <c:pt idx="15330">
                  <c:v>1533.2</c:v>
                </c:pt>
                <c:pt idx="15331">
                  <c:v>1533.3</c:v>
                </c:pt>
                <c:pt idx="15332">
                  <c:v>1533.4</c:v>
                </c:pt>
                <c:pt idx="15333">
                  <c:v>1533.5</c:v>
                </c:pt>
                <c:pt idx="15334">
                  <c:v>1533.6</c:v>
                </c:pt>
                <c:pt idx="15335">
                  <c:v>1533.7</c:v>
                </c:pt>
                <c:pt idx="15336">
                  <c:v>1533.8</c:v>
                </c:pt>
                <c:pt idx="15337">
                  <c:v>1533.9</c:v>
                </c:pt>
                <c:pt idx="15338">
                  <c:v>1534</c:v>
                </c:pt>
                <c:pt idx="15339">
                  <c:v>1534.1</c:v>
                </c:pt>
                <c:pt idx="15340">
                  <c:v>1534.2</c:v>
                </c:pt>
                <c:pt idx="15341">
                  <c:v>1534.3</c:v>
                </c:pt>
                <c:pt idx="15342">
                  <c:v>1534.4</c:v>
                </c:pt>
                <c:pt idx="15343">
                  <c:v>1534.5</c:v>
                </c:pt>
                <c:pt idx="15344">
                  <c:v>1534.6</c:v>
                </c:pt>
                <c:pt idx="15345">
                  <c:v>1534.7</c:v>
                </c:pt>
                <c:pt idx="15346">
                  <c:v>1534.8</c:v>
                </c:pt>
                <c:pt idx="15347">
                  <c:v>1534.9</c:v>
                </c:pt>
                <c:pt idx="15348">
                  <c:v>1535</c:v>
                </c:pt>
                <c:pt idx="15349">
                  <c:v>1535.1</c:v>
                </c:pt>
                <c:pt idx="15350">
                  <c:v>1535.2</c:v>
                </c:pt>
                <c:pt idx="15351">
                  <c:v>1535.3</c:v>
                </c:pt>
                <c:pt idx="15352">
                  <c:v>1535.4</c:v>
                </c:pt>
                <c:pt idx="15353">
                  <c:v>1535.5</c:v>
                </c:pt>
                <c:pt idx="15354">
                  <c:v>1535.6</c:v>
                </c:pt>
                <c:pt idx="15355">
                  <c:v>1535.7</c:v>
                </c:pt>
                <c:pt idx="15356">
                  <c:v>1535.8</c:v>
                </c:pt>
                <c:pt idx="15357">
                  <c:v>1535.9</c:v>
                </c:pt>
                <c:pt idx="15358">
                  <c:v>1536</c:v>
                </c:pt>
                <c:pt idx="15359">
                  <c:v>1536.1</c:v>
                </c:pt>
                <c:pt idx="15360">
                  <c:v>1536.2</c:v>
                </c:pt>
                <c:pt idx="15361">
                  <c:v>1536.3</c:v>
                </c:pt>
                <c:pt idx="15362">
                  <c:v>1536.4</c:v>
                </c:pt>
                <c:pt idx="15363">
                  <c:v>1536.5</c:v>
                </c:pt>
                <c:pt idx="15364">
                  <c:v>1536.6</c:v>
                </c:pt>
                <c:pt idx="15365">
                  <c:v>1536.7</c:v>
                </c:pt>
                <c:pt idx="15366">
                  <c:v>1536.8</c:v>
                </c:pt>
                <c:pt idx="15367">
                  <c:v>1536.9</c:v>
                </c:pt>
                <c:pt idx="15368">
                  <c:v>1537</c:v>
                </c:pt>
                <c:pt idx="15369">
                  <c:v>1537.1</c:v>
                </c:pt>
                <c:pt idx="15370">
                  <c:v>1537.2</c:v>
                </c:pt>
                <c:pt idx="15371">
                  <c:v>1537.3</c:v>
                </c:pt>
                <c:pt idx="15372">
                  <c:v>1537.4</c:v>
                </c:pt>
                <c:pt idx="15373">
                  <c:v>1537.5</c:v>
                </c:pt>
                <c:pt idx="15374">
                  <c:v>1537.6</c:v>
                </c:pt>
                <c:pt idx="15375">
                  <c:v>1537.7</c:v>
                </c:pt>
                <c:pt idx="15376">
                  <c:v>1537.8</c:v>
                </c:pt>
                <c:pt idx="15377">
                  <c:v>1537.9</c:v>
                </c:pt>
                <c:pt idx="15378">
                  <c:v>1538</c:v>
                </c:pt>
                <c:pt idx="15379">
                  <c:v>1538.1</c:v>
                </c:pt>
                <c:pt idx="15380">
                  <c:v>1538.2</c:v>
                </c:pt>
                <c:pt idx="15381">
                  <c:v>1538.3</c:v>
                </c:pt>
                <c:pt idx="15382">
                  <c:v>1538.4</c:v>
                </c:pt>
                <c:pt idx="15383">
                  <c:v>1538.5</c:v>
                </c:pt>
                <c:pt idx="15384">
                  <c:v>1538.6</c:v>
                </c:pt>
                <c:pt idx="15385">
                  <c:v>1538.7</c:v>
                </c:pt>
                <c:pt idx="15386">
                  <c:v>1538.8</c:v>
                </c:pt>
                <c:pt idx="15387">
                  <c:v>1538.9</c:v>
                </c:pt>
                <c:pt idx="15388">
                  <c:v>1539</c:v>
                </c:pt>
                <c:pt idx="15389">
                  <c:v>1539.1</c:v>
                </c:pt>
                <c:pt idx="15390">
                  <c:v>1539.2</c:v>
                </c:pt>
                <c:pt idx="15391">
                  <c:v>1539.3</c:v>
                </c:pt>
                <c:pt idx="15392">
                  <c:v>1539.4</c:v>
                </c:pt>
                <c:pt idx="15393">
                  <c:v>1539.5</c:v>
                </c:pt>
                <c:pt idx="15394">
                  <c:v>1539.6</c:v>
                </c:pt>
                <c:pt idx="15395">
                  <c:v>1539.7</c:v>
                </c:pt>
                <c:pt idx="15396">
                  <c:v>1539.8</c:v>
                </c:pt>
                <c:pt idx="15397">
                  <c:v>1539.9</c:v>
                </c:pt>
                <c:pt idx="15398">
                  <c:v>1540</c:v>
                </c:pt>
                <c:pt idx="15399">
                  <c:v>1540.1</c:v>
                </c:pt>
                <c:pt idx="15400">
                  <c:v>1540.2</c:v>
                </c:pt>
                <c:pt idx="15401">
                  <c:v>1540.3</c:v>
                </c:pt>
                <c:pt idx="15402">
                  <c:v>1540.4</c:v>
                </c:pt>
                <c:pt idx="15403">
                  <c:v>1540.5</c:v>
                </c:pt>
                <c:pt idx="15404">
                  <c:v>1540.6</c:v>
                </c:pt>
                <c:pt idx="15405">
                  <c:v>1540.7</c:v>
                </c:pt>
                <c:pt idx="15406">
                  <c:v>1540.8</c:v>
                </c:pt>
                <c:pt idx="15407">
                  <c:v>1540.9</c:v>
                </c:pt>
                <c:pt idx="15408">
                  <c:v>1541</c:v>
                </c:pt>
                <c:pt idx="15409">
                  <c:v>1541.1</c:v>
                </c:pt>
                <c:pt idx="15410">
                  <c:v>1541.2</c:v>
                </c:pt>
                <c:pt idx="15411">
                  <c:v>1541.3</c:v>
                </c:pt>
                <c:pt idx="15412">
                  <c:v>1541.4</c:v>
                </c:pt>
                <c:pt idx="15413">
                  <c:v>1541.5</c:v>
                </c:pt>
                <c:pt idx="15414">
                  <c:v>1541.6</c:v>
                </c:pt>
                <c:pt idx="15415">
                  <c:v>1541.7</c:v>
                </c:pt>
                <c:pt idx="15416">
                  <c:v>1541.8</c:v>
                </c:pt>
                <c:pt idx="15417">
                  <c:v>1541.9</c:v>
                </c:pt>
                <c:pt idx="15418">
                  <c:v>1542</c:v>
                </c:pt>
                <c:pt idx="15419">
                  <c:v>1542.1</c:v>
                </c:pt>
                <c:pt idx="15420">
                  <c:v>1542.2</c:v>
                </c:pt>
                <c:pt idx="15421">
                  <c:v>1542.3</c:v>
                </c:pt>
                <c:pt idx="15422">
                  <c:v>1542.4</c:v>
                </c:pt>
                <c:pt idx="15423">
                  <c:v>1542.5</c:v>
                </c:pt>
                <c:pt idx="15424">
                  <c:v>1542.6</c:v>
                </c:pt>
                <c:pt idx="15425">
                  <c:v>1542.7</c:v>
                </c:pt>
                <c:pt idx="15426">
                  <c:v>1542.8</c:v>
                </c:pt>
                <c:pt idx="15427">
                  <c:v>1542.9</c:v>
                </c:pt>
                <c:pt idx="15428">
                  <c:v>1543</c:v>
                </c:pt>
                <c:pt idx="15429">
                  <c:v>1543.1</c:v>
                </c:pt>
                <c:pt idx="15430">
                  <c:v>1543.2</c:v>
                </c:pt>
                <c:pt idx="15431">
                  <c:v>1543.3</c:v>
                </c:pt>
                <c:pt idx="15432">
                  <c:v>1543.4</c:v>
                </c:pt>
                <c:pt idx="15433">
                  <c:v>1543.5</c:v>
                </c:pt>
                <c:pt idx="15434">
                  <c:v>1543.6</c:v>
                </c:pt>
                <c:pt idx="15435">
                  <c:v>1543.7</c:v>
                </c:pt>
                <c:pt idx="15436">
                  <c:v>1543.8</c:v>
                </c:pt>
                <c:pt idx="15437">
                  <c:v>1543.9</c:v>
                </c:pt>
                <c:pt idx="15438">
                  <c:v>1544</c:v>
                </c:pt>
                <c:pt idx="15439">
                  <c:v>1544.1</c:v>
                </c:pt>
                <c:pt idx="15440">
                  <c:v>1544.2</c:v>
                </c:pt>
                <c:pt idx="15441">
                  <c:v>1544.3</c:v>
                </c:pt>
                <c:pt idx="15442">
                  <c:v>1544.4</c:v>
                </c:pt>
                <c:pt idx="15443">
                  <c:v>1544.5</c:v>
                </c:pt>
                <c:pt idx="15444">
                  <c:v>1544.6</c:v>
                </c:pt>
                <c:pt idx="15445">
                  <c:v>1544.7</c:v>
                </c:pt>
                <c:pt idx="15446">
                  <c:v>1544.8</c:v>
                </c:pt>
                <c:pt idx="15447">
                  <c:v>1544.9</c:v>
                </c:pt>
                <c:pt idx="15448">
                  <c:v>1545</c:v>
                </c:pt>
                <c:pt idx="15449">
                  <c:v>1545.1</c:v>
                </c:pt>
                <c:pt idx="15450">
                  <c:v>1545.2</c:v>
                </c:pt>
                <c:pt idx="15451">
                  <c:v>1545.3</c:v>
                </c:pt>
                <c:pt idx="15452">
                  <c:v>1545.4</c:v>
                </c:pt>
                <c:pt idx="15453">
                  <c:v>1545.5</c:v>
                </c:pt>
                <c:pt idx="15454">
                  <c:v>1545.6</c:v>
                </c:pt>
                <c:pt idx="15455">
                  <c:v>1545.7</c:v>
                </c:pt>
                <c:pt idx="15456">
                  <c:v>1545.8</c:v>
                </c:pt>
                <c:pt idx="15457">
                  <c:v>1545.9</c:v>
                </c:pt>
                <c:pt idx="15458">
                  <c:v>1546</c:v>
                </c:pt>
                <c:pt idx="15459">
                  <c:v>1546.1</c:v>
                </c:pt>
                <c:pt idx="15460">
                  <c:v>1546.2</c:v>
                </c:pt>
                <c:pt idx="15461">
                  <c:v>1546.3</c:v>
                </c:pt>
                <c:pt idx="15462">
                  <c:v>1546.4</c:v>
                </c:pt>
                <c:pt idx="15463">
                  <c:v>1546.5</c:v>
                </c:pt>
                <c:pt idx="15464">
                  <c:v>1546.6</c:v>
                </c:pt>
                <c:pt idx="15465">
                  <c:v>1546.7</c:v>
                </c:pt>
                <c:pt idx="15466">
                  <c:v>1546.8</c:v>
                </c:pt>
                <c:pt idx="15467">
                  <c:v>1546.9</c:v>
                </c:pt>
                <c:pt idx="15468">
                  <c:v>1547</c:v>
                </c:pt>
                <c:pt idx="15469">
                  <c:v>1547.1</c:v>
                </c:pt>
                <c:pt idx="15470">
                  <c:v>1547.2</c:v>
                </c:pt>
                <c:pt idx="15471">
                  <c:v>1547.3</c:v>
                </c:pt>
                <c:pt idx="15472">
                  <c:v>1547.4</c:v>
                </c:pt>
                <c:pt idx="15473">
                  <c:v>1547.5</c:v>
                </c:pt>
                <c:pt idx="15474">
                  <c:v>1547.6</c:v>
                </c:pt>
                <c:pt idx="15475">
                  <c:v>1547.7</c:v>
                </c:pt>
                <c:pt idx="15476">
                  <c:v>1547.8</c:v>
                </c:pt>
                <c:pt idx="15477">
                  <c:v>1547.9</c:v>
                </c:pt>
                <c:pt idx="15478">
                  <c:v>1548</c:v>
                </c:pt>
                <c:pt idx="15479">
                  <c:v>1548.1</c:v>
                </c:pt>
                <c:pt idx="15480">
                  <c:v>1548.2</c:v>
                </c:pt>
                <c:pt idx="15481">
                  <c:v>1548.3</c:v>
                </c:pt>
                <c:pt idx="15482">
                  <c:v>1548.4</c:v>
                </c:pt>
                <c:pt idx="15483">
                  <c:v>1548.5</c:v>
                </c:pt>
                <c:pt idx="15484">
                  <c:v>1548.6</c:v>
                </c:pt>
                <c:pt idx="15485">
                  <c:v>1548.7</c:v>
                </c:pt>
                <c:pt idx="15486">
                  <c:v>1548.8</c:v>
                </c:pt>
                <c:pt idx="15487">
                  <c:v>1548.9</c:v>
                </c:pt>
                <c:pt idx="15488">
                  <c:v>1549</c:v>
                </c:pt>
                <c:pt idx="15489">
                  <c:v>1549.1</c:v>
                </c:pt>
                <c:pt idx="15490">
                  <c:v>1549.2</c:v>
                </c:pt>
                <c:pt idx="15491">
                  <c:v>1549.3</c:v>
                </c:pt>
                <c:pt idx="15492">
                  <c:v>1549.4</c:v>
                </c:pt>
                <c:pt idx="15493">
                  <c:v>1549.5</c:v>
                </c:pt>
                <c:pt idx="15494">
                  <c:v>1549.6</c:v>
                </c:pt>
                <c:pt idx="15495">
                  <c:v>1549.7</c:v>
                </c:pt>
                <c:pt idx="15496">
                  <c:v>1549.8</c:v>
                </c:pt>
                <c:pt idx="15497">
                  <c:v>1549.9</c:v>
                </c:pt>
                <c:pt idx="15498">
                  <c:v>1550</c:v>
                </c:pt>
                <c:pt idx="15499">
                  <c:v>1550.1</c:v>
                </c:pt>
                <c:pt idx="15500">
                  <c:v>1550.2</c:v>
                </c:pt>
                <c:pt idx="15501">
                  <c:v>1550.3</c:v>
                </c:pt>
                <c:pt idx="15502">
                  <c:v>1550.4</c:v>
                </c:pt>
                <c:pt idx="15503">
                  <c:v>1550.5</c:v>
                </c:pt>
                <c:pt idx="15504">
                  <c:v>1550.6</c:v>
                </c:pt>
                <c:pt idx="15505">
                  <c:v>1550.7</c:v>
                </c:pt>
                <c:pt idx="15506">
                  <c:v>1550.8</c:v>
                </c:pt>
                <c:pt idx="15507">
                  <c:v>1550.9</c:v>
                </c:pt>
                <c:pt idx="15508">
                  <c:v>1551</c:v>
                </c:pt>
                <c:pt idx="15509">
                  <c:v>1551.1</c:v>
                </c:pt>
                <c:pt idx="15510">
                  <c:v>1551.2</c:v>
                </c:pt>
                <c:pt idx="15511">
                  <c:v>1551.3</c:v>
                </c:pt>
                <c:pt idx="15512">
                  <c:v>1551.4</c:v>
                </c:pt>
                <c:pt idx="15513">
                  <c:v>1551.5</c:v>
                </c:pt>
                <c:pt idx="15514">
                  <c:v>1551.6</c:v>
                </c:pt>
                <c:pt idx="15515">
                  <c:v>1551.7</c:v>
                </c:pt>
                <c:pt idx="15516">
                  <c:v>1551.8</c:v>
                </c:pt>
                <c:pt idx="15517">
                  <c:v>1551.9</c:v>
                </c:pt>
                <c:pt idx="15518">
                  <c:v>1552</c:v>
                </c:pt>
                <c:pt idx="15519">
                  <c:v>1552.1</c:v>
                </c:pt>
                <c:pt idx="15520">
                  <c:v>1552.2</c:v>
                </c:pt>
                <c:pt idx="15521">
                  <c:v>1552.3</c:v>
                </c:pt>
                <c:pt idx="15522">
                  <c:v>1552.4</c:v>
                </c:pt>
                <c:pt idx="15523">
                  <c:v>1552.5</c:v>
                </c:pt>
                <c:pt idx="15524">
                  <c:v>1552.6</c:v>
                </c:pt>
                <c:pt idx="15525">
                  <c:v>1552.7</c:v>
                </c:pt>
                <c:pt idx="15526">
                  <c:v>1552.8</c:v>
                </c:pt>
                <c:pt idx="15527">
                  <c:v>1552.9</c:v>
                </c:pt>
                <c:pt idx="15528">
                  <c:v>1553</c:v>
                </c:pt>
                <c:pt idx="15529">
                  <c:v>1553.1</c:v>
                </c:pt>
                <c:pt idx="15530">
                  <c:v>1553.2</c:v>
                </c:pt>
                <c:pt idx="15531">
                  <c:v>1553.3</c:v>
                </c:pt>
                <c:pt idx="15532">
                  <c:v>1553.4</c:v>
                </c:pt>
                <c:pt idx="15533">
                  <c:v>1553.5</c:v>
                </c:pt>
                <c:pt idx="15534">
                  <c:v>1553.6</c:v>
                </c:pt>
                <c:pt idx="15535">
                  <c:v>1553.7</c:v>
                </c:pt>
                <c:pt idx="15536">
                  <c:v>1553.8</c:v>
                </c:pt>
                <c:pt idx="15537">
                  <c:v>1553.9</c:v>
                </c:pt>
                <c:pt idx="15538">
                  <c:v>1554</c:v>
                </c:pt>
                <c:pt idx="15539">
                  <c:v>1554.1</c:v>
                </c:pt>
                <c:pt idx="15540">
                  <c:v>1554.2</c:v>
                </c:pt>
                <c:pt idx="15541">
                  <c:v>1554.3</c:v>
                </c:pt>
                <c:pt idx="15542">
                  <c:v>1554.4</c:v>
                </c:pt>
                <c:pt idx="15543">
                  <c:v>1554.5</c:v>
                </c:pt>
                <c:pt idx="15544">
                  <c:v>1554.6</c:v>
                </c:pt>
                <c:pt idx="15545">
                  <c:v>1554.7</c:v>
                </c:pt>
                <c:pt idx="15546">
                  <c:v>1554.8</c:v>
                </c:pt>
                <c:pt idx="15547">
                  <c:v>1554.9</c:v>
                </c:pt>
                <c:pt idx="15548">
                  <c:v>1555</c:v>
                </c:pt>
                <c:pt idx="15549">
                  <c:v>1555.1</c:v>
                </c:pt>
                <c:pt idx="15550">
                  <c:v>1555.2</c:v>
                </c:pt>
                <c:pt idx="15551">
                  <c:v>1555.3</c:v>
                </c:pt>
                <c:pt idx="15552">
                  <c:v>1555.4</c:v>
                </c:pt>
                <c:pt idx="15553">
                  <c:v>1555.5</c:v>
                </c:pt>
                <c:pt idx="15554">
                  <c:v>1555.6</c:v>
                </c:pt>
                <c:pt idx="15555">
                  <c:v>1555.7</c:v>
                </c:pt>
                <c:pt idx="15556">
                  <c:v>1555.8</c:v>
                </c:pt>
                <c:pt idx="15557">
                  <c:v>1555.9</c:v>
                </c:pt>
                <c:pt idx="15558">
                  <c:v>1556</c:v>
                </c:pt>
                <c:pt idx="15559">
                  <c:v>1556.1</c:v>
                </c:pt>
                <c:pt idx="15560">
                  <c:v>1556.2</c:v>
                </c:pt>
                <c:pt idx="15561">
                  <c:v>1556.3</c:v>
                </c:pt>
                <c:pt idx="15562">
                  <c:v>1556.4</c:v>
                </c:pt>
                <c:pt idx="15563">
                  <c:v>1556.5</c:v>
                </c:pt>
                <c:pt idx="15564">
                  <c:v>1556.6</c:v>
                </c:pt>
                <c:pt idx="15565">
                  <c:v>1556.7</c:v>
                </c:pt>
                <c:pt idx="15566">
                  <c:v>1556.8</c:v>
                </c:pt>
                <c:pt idx="15567">
                  <c:v>1556.9</c:v>
                </c:pt>
                <c:pt idx="15568">
                  <c:v>1557</c:v>
                </c:pt>
                <c:pt idx="15569">
                  <c:v>1557.1</c:v>
                </c:pt>
                <c:pt idx="15570">
                  <c:v>1557.2</c:v>
                </c:pt>
                <c:pt idx="15571">
                  <c:v>1557.3</c:v>
                </c:pt>
                <c:pt idx="15572">
                  <c:v>1557.4</c:v>
                </c:pt>
                <c:pt idx="15573">
                  <c:v>1557.5</c:v>
                </c:pt>
                <c:pt idx="15574">
                  <c:v>1557.6</c:v>
                </c:pt>
                <c:pt idx="15575">
                  <c:v>1557.7</c:v>
                </c:pt>
                <c:pt idx="15576">
                  <c:v>1557.8</c:v>
                </c:pt>
                <c:pt idx="15577">
                  <c:v>1557.9</c:v>
                </c:pt>
                <c:pt idx="15578">
                  <c:v>1558</c:v>
                </c:pt>
                <c:pt idx="15579">
                  <c:v>1558.1</c:v>
                </c:pt>
                <c:pt idx="15580">
                  <c:v>1558.2</c:v>
                </c:pt>
                <c:pt idx="15581">
                  <c:v>1558.3</c:v>
                </c:pt>
                <c:pt idx="15582">
                  <c:v>1558.4</c:v>
                </c:pt>
                <c:pt idx="15583">
                  <c:v>1558.5</c:v>
                </c:pt>
                <c:pt idx="15584">
                  <c:v>1558.6</c:v>
                </c:pt>
                <c:pt idx="15585">
                  <c:v>1558.7</c:v>
                </c:pt>
                <c:pt idx="15586">
                  <c:v>1558.8</c:v>
                </c:pt>
                <c:pt idx="15587">
                  <c:v>1558.9</c:v>
                </c:pt>
                <c:pt idx="15588">
                  <c:v>1559</c:v>
                </c:pt>
                <c:pt idx="15589">
                  <c:v>1559.1</c:v>
                </c:pt>
                <c:pt idx="15590">
                  <c:v>1559.2</c:v>
                </c:pt>
                <c:pt idx="15591">
                  <c:v>1559.3</c:v>
                </c:pt>
                <c:pt idx="15592">
                  <c:v>1559.4</c:v>
                </c:pt>
                <c:pt idx="15593">
                  <c:v>1559.5</c:v>
                </c:pt>
                <c:pt idx="15594">
                  <c:v>1559.6</c:v>
                </c:pt>
                <c:pt idx="15595">
                  <c:v>1559.7</c:v>
                </c:pt>
                <c:pt idx="15596">
                  <c:v>1559.8</c:v>
                </c:pt>
                <c:pt idx="15597">
                  <c:v>1559.9</c:v>
                </c:pt>
                <c:pt idx="15598">
                  <c:v>1560</c:v>
                </c:pt>
                <c:pt idx="15599">
                  <c:v>1560.1</c:v>
                </c:pt>
                <c:pt idx="15600">
                  <c:v>1560.2</c:v>
                </c:pt>
                <c:pt idx="15601">
                  <c:v>1560.3</c:v>
                </c:pt>
                <c:pt idx="15602">
                  <c:v>1560.4</c:v>
                </c:pt>
                <c:pt idx="15603">
                  <c:v>1560.5</c:v>
                </c:pt>
                <c:pt idx="15604">
                  <c:v>1560.6</c:v>
                </c:pt>
                <c:pt idx="15605">
                  <c:v>1560.7</c:v>
                </c:pt>
                <c:pt idx="15606">
                  <c:v>1560.8</c:v>
                </c:pt>
                <c:pt idx="15607">
                  <c:v>1560.9</c:v>
                </c:pt>
                <c:pt idx="15608">
                  <c:v>1561</c:v>
                </c:pt>
                <c:pt idx="15609">
                  <c:v>1561.1</c:v>
                </c:pt>
                <c:pt idx="15610">
                  <c:v>1561.2</c:v>
                </c:pt>
                <c:pt idx="15611">
                  <c:v>1561.3</c:v>
                </c:pt>
                <c:pt idx="15612">
                  <c:v>1561.4</c:v>
                </c:pt>
                <c:pt idx="15613">
                  <c:v>1561.5</c:v>
                </c:pt>
                <c:pt idx="15614">
                  <c:v>1561.6</c:v>
                </c:pt>
                <c:pt idx="15615">
                  <c:v>1561.7</c:v>
                </c:pt>
                <c:pt idx="15616">
                  <c:v>1561.8</c:v>
                </c:pt>
                <c:pt idx="15617">
                  <c:v>1561.9</c:v>
                </c:pt>
                <c:pt idx="15618">
                  <c:v>1562</c:v>
                </c:pt>
                <c:pt idx="15619">
                  <c:v>1562.1</c:v>
                </c:pt>
                <c:pt idx="15620">
                  <c:v>1562.2</c:v>
                </c:pt>
                <c:pt idx="15621">
                  <c:v>1562.3</c:v>
                </c:pt>
                <c:pt idx="15622">
                  <c:v>1562.4</c:v>
                </c:pt>
                <c:pt idx="15623">
                  <c:v>1562.5</c:v>
                </c:pt>
                <c:pt idx="15624">
                  <c:v>1562.6</c:v>
                </c:pt>
                <c:pt idx="15625">
                  <c:v>1562.7</c:v>
                </c:pt>
                <c:pt idx="15626">
                  <c:v>1562.8</c:v>
                </c:pt>
                <c:pt idx="15627">
                  <c:v>1562.9</c:v>
                </c:pt>
                <c:pt idx="15628">
                  <c:v>1563</c:v>
                </c:pt>
                <c:pt idx="15629">
                  <c:v>1563.1</c:v>
                </c:pt>
                <c:pt idx="15630">
                  <c:v>1563.2</c:v>
                </c:pt>
                <c:pt idx="15631">
                  <c:v>1563.3</c:v>
                </c:pt>
                <c:pt idx="15632">
                  <c:v>1563.4</c:v>
                </c:pt>
                <c:pt idx="15633">
                  <c:v>1563.5</c:v>
                </c:pt>
                <c:pt idx="15634">
                  <c:v>1563.6</c:v>
                </c:pt>
                <c:pt idx="15635">
                  <c:v>1563.7</c:v>
                </c:pt>
                <c:pt idx="15636">
                  <c:v>1563.8</c:v>
                </c:pt>
                <c:pt idx="15637">
                  <c:v>1563.9</c:v>
                </c:pt>
                <c:pt idx="15638">
                  <c:v>1564</c:v>
                </c:pt>
                <c:pt idx="15639">
                  <c:v>1564.1</c:v>
                </c:pt>
                <c:pt idx="15640">
                  <c:v>1564.2</c:v>
                </c:pt>
                <c:pt idx="15641">
                  <c:v>1564.3</c:v>
                </c:pt>
                <c:pt idx="15642">
                  <c:v>1564.4</c:v>
                </c:pt>
                <c:pt idx="15643">
                  <c:v>1564.5</c:v>
                </c:pt>
                <c:pt idx="15644">
                  <c:v>1564.6</c:v>
                </c:pt>
                <c:pt idx="15645">
                  <c:v>1564.7</c:v>
                </c:pt>
                <c:pt idx="15646">
                  <c:v>1564.8</c:v>
                </c:pt>
                <c:pt idx="15647">
                  <c:v>1564.9</c:v>
                </c:pt>
                <c:pt idx="15648">
                  <c:v>1565</c:v>
                </c:pt>
                <c:pt idx="15649">
                  <c:v>1565.1</c:v>
                </c:pt>
                <c:pt idx="15650">
                  <c:v>1565.2</c:v>
                </c:pt>
                <c:pt idx="15651">
                  <c:v>1565.3</c:v>
                </c:pt>
                <c:pt idx="15652">
                  <c:v>1565.4</c:v>
                </c:pt>
                <c:pt idx="15653">
                  <c:v>1565.5</c:v>
                </c:pt>
                <c:pt idx="15654">
                  <c:v>1565.6</c:v>
                </c:pt>
                <c:pt idx="15655">
                  <c:v>1565.7</c:v>
                </c:pt>
                <c:pt idx="15656">
                  <c:v>1565.8</c:v>
                </c:pt>
                <c:pt idx="15657">
                  <c:v>1565.9</c:v>
                </c:pt>
                <c:pt idx="15658">
                  <c:v>1566</c:v>
                </c:pt>
                <c:pt idx="15659">
                  <c:v>1566.1</c:v>
                </c:pt>
                <c:pt idx="15660">
                  <c:v>1566.2</c:v>
                </c:pt>
                <c:pt idx="15661">
                  <c:v>1566.3</c:v>
                </c:pt>
                <c:pt idx="15662">
                  <c:v>1566.4</c:v>
                </c:pt>
                <c:pt idx="15663">
                  <c:v>1566.5</c:v>
                </c:pt>
                <c:pt idx="15664">
                  <c:v>1566.6</c:v>
                </c:pt>
                <c:pt idx="15665">
                  <c:v>1566.7</c:v>
                </c:pt>
                <c:pt idx="15666">
                  <c:v>1566.8</c:v>
                </c:pt>
                <c:pt idx="15667">
                  <c:v>1566.9</c:v>
                </c:pt>
                <c:pt idx="15668">
                  <c:v>1567</c:v>
                </c:pt>
                <c:pt idx="15669">
                  <c:v>1567.1</c:v>
                </c:pt>
                <c:pt idx="15670">
                  <c:v>1567.2</c:v>
                </c:pt>
                <c:pt idx="15671">
                  <c:v>1567.3</c:v>
                </c:pt>
                <c:pt idx="15672">
                  <c:v>1567.4</c:v>
                </c:pt>
                <c:pt idx="15673">
                  <c:v>1567.5</c:v>
                </c:pt>
                <c:pt idx="15674">
                  <c:v>1567.6</c:v>
                </c:pt>
                <c:pt idx="15675">
                  <c:v>1567.7</c:v>
                </c:pt>
                <c:pt idx="15676">
                  <c:v>1567.8</c:v>
                </c:pt>
                <c:pt idx="15677">
                  <c:v>1567.9</c:v>
                </c:pt>
                <c:pt idx="15678">
                  <c:v>1568</c:v>
                </c:pt>
                <c:pt idx="15679">
                  <c:v>1568.1</c:v>
                </c:pt>
                <c:pt idx="15680">
                  <c:v>1568.2</c:v>
                </c:pt>
                <c:pt idx="15681">
                  <c:v>1568.3</c:v>
                </c:pt>
                <c:pt idx="15682">
                  <c:v>1568.4</c:v>
                </c:pt>
                <c:pt idx="15683">
                  <c:v>1568.5</c:v>
                </c:pt>
                <c:pt idx="15684">
                  <c:v>1568.6</c:v>
                </c:pt>
                <c:pt idx="15685">
                  <c:v>1568.7</c:v>
                </c:pt>
                <c:pt idx="15686">
                  <c:v>1568.8</c:v>
                </c:pt>
                <c:pt idx="15687">
                  <c:v>1568.9</c:v>
                </c:pt>
                <c:pt idx="15688">
                  <c:v>1569</c:v>
                </c:pt>
                <c:pt idx="15689">
                  <c:v>1569.1</c:v>
                </c:pt>
                <c:pt idx="15690">
                  <c:v>1569.2</c:v>
                </c:pt>
                <c:pt idx="15691">
                  <c:v>1569.3</c:v>
                </c:pt>
                <c:pt idx="15692">
                  <c:v>1569.4</c:v>
                </c:pt>
                <c:pt idx="15693">
                  <c:v>1569.5</c:v>
                </c:pt>
                <c:pt idx="15694">
                  <c:v>1569.6</c:v>
                </c:pt>
                <c:pt idx="15695">
                  <c:v>1569.7</c:v>
                </c:pt>
                <c:pt idx="15696">
                  <c:v>1569.8</c:v>
                </c:pt>
                <c:pt idx="15697">
                  <c:v>1569.9</c:v>
                </c:pt>
                <c:pt idx="15698">
                  <c:v>1570</c:v>
                </c:pt>
                <c:pt idx="15699">
                  <c:v>1570.1</c:v>
                </c:pt>
                <c:pt idx="15700">
                  <c:v>1570.2</c:v>
                </c:pt>
                <c:pt idx="15701">
                  <c:v>1570.3</c:v>
                </c:pt>
                <c:pt idx="15702">
                  <c:v>1570.4</c:v>
                </c:pt>
                <c:pt idx="15703">
                  <c:v>1570.5</c:v>
                </c:pt>
                <c:pt idx="15704">
                  <c:v>1570.6</c:v>
                </c:pt>
                <c:pt idx="15705">
                  <c:v>1570.7</c:v>
                </c:pt>
                <c:pt idx="15706">
                  <c:v>1570.8</c:v>
                </c:pt>
                <c:pt idx="15707">
                  <c:v>1570.9</c:v>
                </c:pt>
                <c:pt idx="15708">
                  <c:v>1571</c:v>
                </c:pt>
                <c:pt idx="15709">
                  <c:v>1571.1</c:v>
                </c:pt>
                <c:pt idx="15710">
                  <c:v>1571.2</c:v>
                </c:pt>
                <c:pt idx="15711">
                  <c:v>1571.3</c:v>
                </c:pt>
                <c:pt idx="15712">
                  <c:v>1571.4</c:v>
                </c:pt>
                <c:pt idx="15713">
                  <c:v>1571.5</c:v>
                </c:pt>
                <c:pt idx="15714">
                  <c:v>1571.6</c:v>
                </c:pt>
                <c:pt idx="15715">
                  <c:v>1571.7</c:v>
                </c:pt>
                <c:pt idx="15716">
                  <c:v>1571.8</c:v>
                </c:pt>
                <c:pt idx="15717">
                  <c:v>1571.9</c:v>
                </c:pt>
                <c:pt idx="15718">
                  <c:v>1572</c:v>
                </c:pt>
                <c:pt idx="15719">
                  <c:v>1572.1</c:v>
                </c:pt>
                <c:pt idx="15720">
                  <c:v>1572.2</c:v>
                </c:pt>
                <c:pt idx="15721">
                  <c:v>1572.3</c:v>
                </c:pt>
                <c:pt idx="15722">
                  <c:v>1572.4</c:v>
                </c:pt>
                <c:pt idx="15723">
                  <c:v>1572.5</c:v>
                </c:pt>
                <c:pt idx="15724">
                  <c:v>1572.6</c:v>
                </c:pt>
                <c:pt idx="15725">
                  <c:v>1572.7</c:v>
                </c:pt>
                <c:pt idx="15726">
                  <c:v>1572.8</c:v>
                </c:pt>
                <c:pt idx="15727">
                  <c:v>1572.9</c:v>
                </c:pt>
                <c:pt idx="15728">
                  <c:v>1573</c:v>
                </c:pt>
                <c:pt idx="15729">
                  <c:v>1573.1</c:v>
                </c:pt>
                <c:pt idx="15730">
                  <c:v>1573.2</c:v>
                </c:pt>
                <c:pt idx="15731">
                  <c:v>1573.3</c:v>
                </c:pt>
                <c:pt idx="15732">
                  <c:v>1573.4</c:v>
                </c:pt>
                <c:pt idx="15733">
                  <c:v>1573.5</c:v>
                </c:pt>
                <c:pt idx="15734">
                  <c:v>1573.6</c:v>
                </c:pt>
                <c:pt idx="15735">
                  <c:v>1573.7</c:v>
                </c:pt>
                <c:pt idx="15736">
                  <c:v>1573.8</c:v>
                </c:pt>
                <c:pt idx="15737">
                  <c:v>1573.9</c:v>
                </c:pt>
                <c:pt idx="15738">
                  <c:v>1574</c:v>
                </c:pt>
                <c:pt idx="15739">
                  <c:v>1574.1</c:v>
                </c:pt>
                <c:pt idx="15740">
                  <c:v>1574.2</c:v>
                </c:pt>
                <c:pt idx="15741">
                  <c:v>1574.3</c:v>
                </c:pt>
                <c:pt idx="15742">
                  <c:v>1574.4</c:v>
                </c:pt>
                <c:pt idx="15743">
                  <c:v>1574.5</c:v>
                </c:pt>
                <c:pt idx="15744">
                  <c:v>1574.6</c:v>
                </c:pt>
                <c:pt idx="15745">
                  <c:v>1574.7</c:v>
                </c:pt>
                <c:pt idx="15746">
                  <c:v>1574.8</c:v>
                </c:pt>
                <c:pt idx="15747">
                  <c:v>1574.9</c:v>
                </c:pt>
                <c:pt idx="15748">
                  <c:v>1575</c:v>
                </c:pt>
                <c:pt idx="15749">
                  <c:v>1575.1</c:v>
                </c:pt>
                <c:pt idx="15750">
                  <c:v>1575.2</c:v>
                </c:pt>
                <c:pt idx="15751">
                  <c:v>1575.3</c:v>
                </c:pt>
                <c:pt idx="15752">
                  <c:v>1575.4</c:v>
                </c:pt>
                <c:pt idx="15753">
                  <c:v>1575.5</c:v>
                </c:pt>
                <c:pt idx="15754">
                  <c:v>1575.6</c:v>
                </c:pt>
                <c:pt idx="15755">
                  <c:v>1575.7</c:v>
                </c:pt>
                <c:pt idx="15756">
                  <c:v>1575.8</c:v>
                </c:pt>
                <c:pt idx="15757">
                  <c:v>1575.9</c:v>
                </c:pt>
                <c:pt idx="15758">
                  <c:v>1576</c:v>
                </c:pt>
                <c:pt idx="15759">
                  <c:v>1576.1</c:v>
                </c:pt>
                <c:pt idx="15760">
                  <c:v>1576.2</c:v>
                </c:pt>
                <c:pt idx="15761">
                  <c:v>1576.3</c:v>
                </c:pt>
                <c:pt idx="15762">
                  <c:v>1576.4</c:v>
                </c:pt>
                <c:pt idx="15763">
                  <c:v>1576.5</c:v>
                </c:pt>
                <c:pt idx="15764">
                  <c:v>1576.6</c:v>
                </c:pt>
                <c:pt idx="15765">
                  <c:v>1576.7</c:v>
                </c:pt>
                <c:pt idx="15766">
                  <c:v>1576.8</c:v>
                </c:pt>
                <c:pt idx="15767">
                  <c:v>1576.9</c:v>
                </c:pt>
                <c:pt idx="15768">
                  <c:v>1577</c:v>
                </c:pt>
                <c:pt idx="15769">
                  <c:v>1577.1</c:v>
                </c:pt>
                <c:pt idx="15770">
                  <c:v>1577.2</c:v>
                </c:pt>
                <c:pt idx="15771">
                  <c:v>1577.3</c:v>
                </c:pt>
                <c:pt idx="15772">
                  <c:v>1577.4</c:v>
                </c:pt>
                <c:pt idx="15773">
                  <c:v>1577.5</c:v>
                </c:pt>
                <c:pt idx="15774">
                  <c:v>1577.6</c:v>
                </c:pt>
                <c:pt idx="15775">
                  <c:v>1577.7</c:v>
                </c:pt>
                <c:pt idx="15776">
                  <c:v>1577.8</c:v>
                </c:pt>
                <c:pt idx="15777">
                  <c:v>1577.9</c:v>
                </c:pt>
                <c:pt idx="15778">
                  <c:v>1578</c:v>
                </c:pt>
                <c:pt idx="15779">
                  <c:v>1578.1</c:v>
                </c:pt>
                <c:pt idx="15780">
                  <c:v>1578.2</c:v>
                </c:pt>
                <c:pt idx="15781">
                  <c:v>1578.3</c:v>
                </c:pt>
                <c:pt idx="15782">
                  <c:v>1578.4</c:v>
                </c:pt>
                <c:pt idx="15783">
                  <c:v>1578.5</c:v>
                </c:pt>
                <c:pt idx="15784">
                  <c:v>1578.6</c:v>
                </c:pt>
                <c:pt idx="15785">
                  <c:v>1578.7</c:v>
                </c:pt>
                <c:pt idx="15786">
                  <c:v>1578.8</c:v>
                </c:pt>
                <c:pt idx="15787">
                  <c:v>1578.9</c:v>
                </c:pt>
                <c:pt idx="15788">
                  <c:v>1579</c:v>
                </c:pt>
                <c:pt idx="15789">
                  <c:v>1579.1</c:v>
                </c:pt>
                <c:pt idx="15790">
                  <c:v>1579.2</c:v>
                </c:pt>
                <c:pt idx="15791">
                  <c:v>1579.3</c:v>
                </c:pt>
                <c:pt idx="15792">
                  <c:v>1579.4</c:v>
                </c:pt>
                <c:pt idx="15793">
                  <c:v>1579.5</c:v>
                </c:pt>
                <c:pt idx="15794">
                  <c:v>1579.6</c:v>
                </c:pt>
                <c:pt idx="15795">
                  <c:v>1579.7</c:v>
                </c:pt>
                <c:pt idx="15796">
                  <c:v>1579.8</c:v>
                </c:pt>
                <c:pt idx="15797">
                  <c:v>1579.9</c:v>
                </c:pt>
                <c:pt idx="15798">
                  <c:v>1580</c:v>
                </c:pt>
                <c:pt idx="15799">
                  <c:v>1580.1</c:v>
                </c:pt>
                <c:pt idx="15800">
                  <c:v>1580.2</c:v>
                </c:pt>
                <c:pt idx="15801">
                  <c:v>1580.3</c:v>
                </c:pt>
                <c:pt idx="15802">
                  <c:v>1580.4</c:v>
                </c:pt>
                <c:pt idx="15803">
                  <c:v>1580.5</c:v>
                </c:pt>
                <c:pt idx="15804">
                  <c:v>1580.6</c:v>
                </c:pt>
                <c:pt idx="15805">
                  <c:v>1580.7</c:v>
                </c:pt>
                <c:pt idx="15806">
                  <c:v>1580.8</c:v>
                </c:pt>
                <c:pt idx="15807">
                  <c:v>1580.9</c:v>
                </c:pt>
                <c:pt idx="15808">
                  <c:v>1581</c:v>
                </c:pt>
                <c:pt idx="15809">
                  <c:v>1581.1</c:v>
                </c:pt>
                <c:pt idx="15810">
                  <c:v>1581.2</c:v>
                </c:pt>
                <c:pt idx="15811">
                  <c:v>1581.3</c:v>
                </c:pt>
                <c:pt idx="15812">
                  <c:v>1581.4</c:v>
                </c:pt>
                <c:pt idx="15813">
                  <c:v>1581.5</c:v>
                </c:pt>
                <c:pt idx="15814">
                  <c:v>1581.6</c:v>
                </c:pt>
                <c:pt idx="15815">
                  <c:v>1581.7</c:v>
                </c:pt>
                <c:pt idx="15816">
                  <c:v>1581.8</c:v>
                </c:pt>
                <c:pt idx="15817">
                  <c:v>1581.9</c:v>
                </c:pt>
                <c:pt idx="15818">
                  <c:v>1582</c:v>
                </c:pt>
                <c:pt idx="15819">
                  <c:v>1582.1</c:v>
                </c:pt>
                <c:pt idx="15820">
                  <c:v>1582.2</c:v>
                </c:pt>
                <c:pt idx="15821">
                  <c:v>1582.3</c:v>
                </c:pt>
                <c:pt idx="15822">
                  <c:v>1582.4</c:v>
                </c:pt>
                <c:pt idx="15823">
                  <c:v>1582.5</c:v>
                </c:pt>
                <c:pt idx="15824">
                  <c:v>1582.6</c:v>
                </c:pt>
                <c:pt idx="15825">
                  <c:v>1582.7</c:v>
                </c:pt>
                <c:pt idx="15826">
                  <c:v>1582.8</c:v>
                </c:pt>
                <c:pt idx="15827">
                  <c:v>1582.9</c:v>
                </c:pt>
                <c:pt idx="15828">
                  <c:v>1583</c:v>
                </c:pt>
                <c:pt idx="15829">
                  <c:v>1583.1</c:v>
                </c:pt>
                <c:pt idx="15830">
                  <c:v>1583.2</c:v>
                </c:pt>
                <c:pt idx="15831">
                  <c:v>1583.3</c:v>
                </c:pt>
                <c:pt idx="15832">
                  <c:v>1583.4</c:v>
                </c:pt>
                <c:pt idx="15833">
                  <c:v>1583.5</c:v>
                </c:pt>
                <c:pt idx="15834">
                  <c:v>1583.6</c:v>
                </c:pt>
                <c:pt idx="15835">
                  <c:v>1583.7</c:v>
                </c:pt>
                <c:pt idx="15836">
                  <c:v>1583.8</c:v>
                </c:pt>
                <c:pt idx="15837">
                  <c:v>1583.9</c:v>
                </c:pt>
                <c:pt idx="15838">
                  <c:v>1584</c:v>
                </c:pt>
                <c:pt idx="15839">
                  <c:v>1584.1</c:v>
                </c:pt>
                <c:pt idx="15840">
                  <c:v>1584.2</c:v>
                </c:pt>
                <c:pt idx="15841">
                  <c:v>1584.3</c:v>
                </c:pt>
                <c:pt idx="15842">
                  <c:v>1584.4</c:v>
                </c:pt>
                <c:pt idx="15843">
                  <c:v>1584.5</c:v>
                </c:pt>
                <c:pt idx="15844">
                  <c:v>1584.6</c:v>
                </c:pt>
                <c:pt idx="15845">
                  <c:v>1584.7</c:v>
                </c:pt>
                <c:pt idx="15846">
                  <c:v>1584.8</c:v>
                </c:pt>
                <c:pt idx="15847">
                  <c:v>1584.9</c:v>
                </c:pt>
                <c:pt idx="15848">
                  <c:v>1585</c:v>
                </c:pt>
                <c:pt idx="15849">
                  <c:v>1585.1</c:v>
                </c:pt>
                <c:pt idx="15850">
                  <c:v>1585.2</c:v>
                </c:pt>
                <c:pt idx="15851">
                  <c:v>1585.3</c:v>
                </c:pt>
                <c:pt idx="15852">
                  <c:v>1585.4</c:v>
                </c:pt>
                <c:pt idx="15853">
                  <c:v>1585.5</c:v>
                </c:pt>
                <c:pt idx="15854">
                  <c:v>1585.6</c:v>
                </c:pt>
                <c:pt idx="15855">
                  <c:v>1585.7</c:v>
                </c:pt>
                <c:pt idx="15856">
                  <c:v>1585.8</c:v>
                </c:pt>
                <c:pt idx="15857">
                  <c:v>1585.9</c:v>
                </c:pt>
                <c:pt idx="15858">
                  <c:v>1586</c:v>
                </c:pt>
                <c:pt idx="15859">
                  <c:v>1586.1</c:v>
                </c:pt>
                <c:pt idx="15860">
                  <c:v>1586.2</c:v>
                </c:pt>
                <c:pt idx="15861">
                  <c:v>1586.3</c:v>
                </c:pt>
                <c:pt idx="15862">
                  <c:v>1586.4</c:v>
                </c:pt>
                <c:pt idx="15863">
                  <c:v>1586.5</c:v>
                </c:pt>
                <c:pt idx="15864">
                  <c:v>1586.6</c:v>
                </c:pt>
                <c:pt idx="15865">
                  <c:v>1586.7</c:v>
                </c:pt>
                <c:pt idx="15866">
                  <c:v>1586.8</c:v>
                </c:pt>
                <c:pt idx="15867">
                  <c:v>1586.9</c:v>
                </c:pt>
                <c:pt idx="15868">
                  <c:v>1587</c:v>
                </c:pt>
                <c:pt idx="15869">
                  <c:v>1587.1</c:v>
                </c:pt>
                <c:pt idx="15870">
                  <c:v>1587.2</c:v>
                </c:pt>
                <c:pt idx="15871">
                  <c:v>1587.3</c:v>
                </c:pt>
                <c:pt idx="15872">
                  <c:v>1587.4</c:v>
                </c:pt>
                <c:pt idx="15873">
                  <c:v>1587.5</c:v>
                </c:pt>
                <c:pt idx="15874">
                  <c:v>1587.6</c:v>
                </c:pt>
                <c:pt idx="15875">
                  <c:v>1587.7</c:v>
                </c:pt>
                <c:pt idx="15876">
                  <c:v>1587.8</c:v>
                </c:pt>
                <c:pt idx="15877">
                  <c:v>1587.9</c:v>
                </c:pt>
                <c:pt idx="15878">
                  <c:v>1588</c:v>
                </c:pt>
                <c:pt idx="15879">
                  <c:v>1588.1</c:v>
                </c:pt>
                <c:pt idx="15880">
                  <c:v>1588.2</c:v>
                </c:pt>
                <c:pt idx="15881">
                  <c:v>1588.3</c:v>
                </c:pt>
                <c:pt idx="15882">
                  <c:v>1588.4</c:v>
                </c:pt>
                <c:pt idx="15883">
                  <c:v>1588.5</c:v>
                </c:pt>
                <c:pt idx="15884">
                  <c:v>1588.6</c:v>
                </c:pt>
                <c:pt idx="15885">
                  <c:v>1588.7</c:v>
                </c:pt>
                <c:pt idx="15886">
                  <c:v>1588.8</c:v>
                </c:pt>
                <c:pt idx="15887">
                  <c:v>1588.9</c:v>
                </c:pt>
                <c:pt idx="15888">
                  <c:v>1589</c:v>
                </c:pt>
                <c:pt idx="15889">
                  <c:v>1589.1</c:v>
                </c:pt>
                <c:pt idx="15890">
                  <c:v>1589.2</c:v>
                </c:pt>
                <c:pt idx="15891">
                  <c:v>1589.3</c:v>
                </c:pt>
                <c:pt idx="15892">
                  <c:v>1589.4</c:v>
                </c:pt>
                <c:pt idx="15893">
                  <c:v>1589.5</c:v>
                </c:pt>
                <c:pt idx="15894">
                  <c:v>1589.6</c:v>
                </c:pt>
                <c:pt idx="15895">
                  <c:v>1589.7</c:v>
                </c:pt>
                <c:pt idx="15896">
                  <c:v>1589.8</c:v>
                </c:pt>
                <c:pt idx="15897">
                  <c:v>1589.9</c:v>
                </c:pt>
                <c:pt idx="15898">
                  <c:v>1590</c:v>
                </c:pt>
                <c:pt idx="15899">
                  <c:v>1590.1</c:v>
                </c:pt>
                <c:pt idx="15900">
                  <c:v>1590.2</c:v>
                </c:pt>
                <c:pt idx="15901">
                  <c:v>1590.3</c:v>
                </c:pt>
                <c:pt idx="15902">
                  <c:v>1590.4</c:v>
                </c:pt>
                <c:pt idx="15903">
                  <c:v>1590.5</c:v>
                </c:pt>
                <c:pt idx="15904">
                  <c:v>1590.6</c:v>
                </c:pt>
                <c:pt idx="15905">
                  <c:v>1590.7</c:v>
                </c:pt>
                <c:pt idx="15906">
                  <c:v>1590.8</c:v>
                </c:pt>
                <c:pt idx="15907">
                  <c:v>1590.9</c:v>
                </c:pt>
                <c:pt idx="15908">
                  <c:v>1591</c:v>
                </c:pt>
                <c:pt idx="15909">
                  <c:v>1591.1</c:v>
                </c:pt>
                <c:pt idx="15910">
                  <c:v>1591.2</c:v>
                </c:pt>
                <c:pt idx="15911">
                  <c:v>1591.3</c:v>
                </c:pt>
                <c:pt idx="15912">
                  <c:v>1591.4</c:v>
                </c:pt>
                <c:pt idx="15913">
                  <c:v>1591.5</c:v>
                </c:pt>
                <c:pt idx="15914">
                  <c:v>1591.6</c:v>
                </c:pt>
                <c:pt idx="15915">
                  <c:v>1591.7</c:v>
                </c:pt>
                <c:pt idx="15916">
                  <c:v>1591.8</c:v>
                </c:pt>
                <c:pt idx="15917">
                  <c:v>1591.9</c:v>
                </c:pt>
                <c:pt idx="15918">
                  <c:v>1592</c:v>
                </c:pt>
                <c:pt idx="15919">
                  <c:v>1592.1</c:v>
                </c:pt>
                <c:pt idx="15920">
                  <c:v>1592.2</c:v>
                </c:pt>
                <c:pt idx="15921">
                  <c:v>1592.3</c:v>
                </c:pt>
                <c:pt idx="15922">
                  <c:v>1592.4</c:v>
                </c:pt>
                <c:pt idx="15923">
                  <c:v>1592.5</c:v>
                </c:pt>
                <c:pt idx="15924">
                  <c:v>1592.6</c:v>
                </c:pt>
                <c:pt idx="15925">
                  <c:v>1592.7</c:v>
                </c:pt>
                <c:pt idx="15926">
                  <c:v>1592.8</c:v>
                </c:pt>
                <c:pt idx="15927">
                  <c:v>1592.9</c:v>
                </c:pt>
                <c:pt idx="15928">
                  <c:v>1593</c:v>
                </c:pt>
                <c:pt idx="15929">
                  <c:v>1593.1</c:v>
                </c:pt>
                <c:pt idx="15930">
                  <c:v>1593.2</c:v>
                </c:pt>
                <c:pt idx="15931">
                  <c:v>1593.3</c:v>
                </c:pt>
                <c:pt idx="15932">
                  <c:v>1593.4</c:v>
                </c:pt>
                <c:pt idx="15933">
                  <c:v>1593.5</c:v>
                </c:pt>
                <c:pt idx="15934">
                  <c:v>1593.6</c:v>
                </c:pt>
                <c:pt idx="15935">
                  <c:v>1593.7</c:v>
                </c:pt>
                <c:pt idx="15936">
                  <c:v>1593.8</c:v>
                </c:pt>
                <c:pt idx="15937">
                  <c:v>1593.9</c:v>
                </c:pt>
                <c:pt idx="15938">
                  <c:v>1594</c:v>
                </c:pt>
                <c:pt idx="15939">
                  <c:v>1594.1</c:v>
                </c:pt>
                <c:pt idx="15940">
                  <c:v>1594.2</c:v>
                </c:pt>
                <c:pt idx="15941">
                  <c:v>1594.3</c:v>
                </c:pt>
                <c:pt idx="15942">
                  <c:v>1594.4</c:v>
                </c:pt>
                <c:pt idx="15943">
                  <c:v>1594.5</c:v>
                </c:pt>
                <c:pt idx="15944">
                  <c:v>1594.6</c:v>
                </c:pt>
                <c:pt idx="15945">
                  <c:v>1594.7</c:v>
                </c:pt>
                <c:pt idx="15946">
                  <c:v>1594.8</c:v>
                </c:pt>
                <c:pt idx="15947">
                  <c:v>1594.9</c:v>
                </c:pt>
                <c:pt idx="15948">
                  <c:v>1595</c:v>
                </c:pt>
                <c:pt idx="15949">
                  <c:v>1595.1</c:v>
                </c:pt>
                <c:pt idx="15950">
                  <c:v>1595.2</c:v>
                </c:pt>
                <c:pt idx="15951">
                  <c:v>1595.3</c:v>
                </c:pt>
                <c:pt idx="15952">
                  <c:v>1595.4</c:v>
                </c:pt>
                <c:pt idx="15953">
                  <c:v>1595.5</c:v>
                </c:pt>
                <c:pt idx="15954">
                  <c:v>1595.6</c:v>
                </c:pt>
                <c:pt idx="15955">
                  <c:v>1595.7</c:v>
                </c:pt>
                <c:pt idx="15956">
                  <c:v>1595.8</c:v>
                </c:pt>
                <c:pt idx="15957">
                  <c:v>1595.9</c:v>
                </c:pt>
                <c:pt idx="15958">
                  <c:v>1596</c:v>
                </c:pt>
                <c:pt idx="15959">
                  <c:v>1596.1</c:v>
                </c:pt>
                <c:pt idx="15960">
                  <c:v>1596.2</c:v>
                </c:pt>
                <c:pt idx="15961">
                  <c:v>1596.3</c:v>
                </c:pt>
                <c:pt idx="15962">
                  <c:v>1596.4</c:v>
                </c:pt>
                <c:pt idx="15963">
                  <c:v>1596.5</c:v>
                </c:pt>
                <c:pt idx="15964">
                  <c:v>1596.6</c:v>
                </c:pt>
                <c:pt idx="15965">
                  <c:v>1596.7</c:v>
                </c:pt>
                <c:pt idx="15966">
                  <c:v>1596.8</c:v>
                </c:pt>
                <c:pt idx="15967">
                  <c:v>1596.9</c:v>
                </c:pt>
                <c:pt idx="15968">
                  <c:v>1597</c:v>
                </c:pt>
                <c:pt idx="15969">
                  <c:v>1597.1</c:v>
                </c:pt>
                <c:pt idx="15970">
                  <c:v>1597.2</c:v>
                </c:pt>
                <c:pt idx="15971">
                  <c:v>1597.3</c:v>
                </c:pt>
                <c:pt idx="15972">
                  <c:v>1597.4</c:v>
                </c:pt>
                <c:pt idx="15973">
                  <c:v>1597.5</c:v>
                </c:pt>
                <c:pt idx="15974">
                  <c:v>1597.6</c:v>
                </c:pt>
                <c:pt idx="15975">
                  <c:v>1597.7</c:v>
                </c:pt>
                <c:pt idx="15976">
                  <c:v>1597.8</c:v>
                </c:pt>
                <c:pt idx="15977">
                  <c:v>1597.9</c:v>
                </c:pt>
                <c:pt idx="15978">
                  <c:v>1598</c:v>
                </c:pt>
                <c:pt idx="15979">
                  <c:v>1598.1</c:v>
                </c:pt>
                <c:pt idx="15980">
                  <c:v>1598.2</c:v>
                </c:pt>
                <c:pt idx="15981">
                  <c:v>1598.3</c:v>
                </c:pt>
                <c:pt idx="15982">
                  <c:v>1598.4</c:v>
                </c:pt>
                <c:pt idx="15983">
                  <c:v>1598.5</c:v>
                </c:pt>
                <c:pt idx="15984">
                  <c:v>1598.6</c:v>
                </c:pt>
                <c:pt idx="15985">
                  <c:v>1598.7</c:v>
                </c:pt>
                <c:pt idx="15986">
                  <c:v>1598.8</c:v>
                </c:pt>
                <c:pt idx="15987">
                  <c:v>1598.9</c:v>
                </c:pt>
                <c:pt idx="15988">
                  <c:v>1599</c:v>
                </c:pt>
                <c:pt idx="15989">
                  <c:v>1599.1</c:v>
                </c:pt>
                <c:pt idx="15990">
                  <c:v>1599.2</c:v>
                </c:pt>
                <c:pt idx="15991">
                  <c:v>1599.3</c:v>
                </c:pt>
                <c:pt idx="15992">
                  <c:v>1599.4</c:v>
                </c:pt>
                <c:pt idx="15993">
                  <c:v>1599.5</c:v>
                </c:pt>
                <c:pt idx="15994">
                  <c:v>1599.6</c:v>
                </c:pt>
                <c:pt idx="15995">
                  <c:v>1599.7</c:v>
                </c:pt>
                <c:pt idx="15996">
                  <c:v>1599.8</c:v>
                </c:pt>
                <c:pt idx="15997">
                  <c:v>1599.9</c:v>
                </c:pt>
                <c:pt idx="15998">
                  <c:v>1600</c:v>
                </c:pt>
              </c:numCache>
            </c:numRef>
          </c:xVal>
          <c:yVal>
            <c:numRef>
              <c:f>Plotted_Results!$R$3:$R$16001</c:f>
              <c:numCache>
                <c:formatCode>General</c:formatCode>
                <c:ptCount val="15999"/>
                <c:pt idx="0">
                  <c:v>90.8</c:v>
                </c:pt>
                <c:pt idx="1">
                  <c:v>90.768051147460895</c:v>
                </c:pt>
                <c:pt idx="2">
                  <c:v>90.753128051757798</c:v>
                </c:pt>
                <c:pt idx="3">
                  <c:v>90.739143371582003</c:v>
                </c:pt>
                <c:pt idx="4">
                  <c:v>90.725944519042898</c:v>
                </c:pt>
                <c:pt idx="5">
                  <c:v>90.713417053222599</c:v>
                </c:pt>
                <c:pt idx="6">
                  <c:v>90.701469421386705</c:v>
                </c:pt>
                <c:pt idx="7">
                  <c:v>90.690032958984304</c:v>
                </c:pt>
                <c:pt idx="8">
                  <c:v>90.679046630859304</c:v>
                </c:pt>
                <c:pt idx="9">
                  <c:v>90.668472290039006</c:v>
                </c:pt>
                <c:pt idx="10">
                  <c:v>90.658256530761705</c:v>
                </c:pt>
                <c:pt idx="11">
                  <c:v>90.648376464843693</c:v>
                </c:pt>
                <c:pt idx="12">
                  <c:v>90.6387939453125</c:v>
                </c:pt>
                <c:pt idx="13">
                  <c:v>90.629486083984304</c:v>
                </c:pt>
                <c:pt idx="14">
                  <c:v>90.620437622070298</c:v>
                </c:pt>
                <c:pt idx="15">
                  <c:v>90.611618041992102</c:v>
                </c:pt>
                <c:pt idx="16">
                  <c:v>90.60302734375</c:v>
                </c:pt>
                <c:pt idx="17">
                  <c:v>90.594635009765597</c:v>
                </c:pt>
                <c:pt idx="18">
                  <c:v>90.586433410644503</c:v>
                </c:pt>
                <c:pt idx="19">
                  <c:v>90.578414916992102</c:v>
                </c:pt>
                <c:pt idx="20">
                  <c:v>90.570564270019503</c:v>
                </c:pt>
                <c:pt idx="21">
                  <c:v>90.5628662109375</c:v>
                </c:pt>
                <c:pt idx="22">
                  <c:v>90.555320739745994</c:v>
                </c:pt>
                <c:pt idx="23">
                  <c:v>90.547920227050696</c:v>
                </c:pt>
                <c:pt idx="24">
                  <c:v>90.5406494140625</c:v>
                </c:pt>
                <c:pt idx="25">
                  <c:v>90.533508300781193</c:v>
                </c:pt>
                <c:pt idx="26">
                  <c:v>90.5264892578125</c:v>
                </c:pt>
                <c:pt idx="27">
                  <c:v>90.519592285156193</c:v>
                </c:pt>
                <c:pt idx="28">
                  <c:v>90.512794494628906</c:v>
                </c:pt>
                <c:pt idx="29">
                  <c:v>90.506111145019503</c:v>
                </c:pt>
                <c:pt idx="30">
                  <c:v>90.499526977539006</c:v>
                </c:pt>
                <c:pt idx="31">
                  <c:v>90.493034362792898</c:v>
                </c:pt>
                <c:pt idx="32">
                  <c:v>90.486640930175696</c:v>
                </c:pt>
                <c:pt idx="33">
                  <c:v>90.480331420898395</c:v>
                </c:pt>
                <c:pt idx="34">
                  <c:v>90.474113464355398</c:v>
                </c:pt>
                <c:pt idx="35">
                  <c:v>90.467971801757798</c:v>
                </c:pt>
                <c:pt idx="36">
                  <c:v>90.4619140625</c:v>
                </c:pt>
                <c:pt idx="37">
                  <c:v>90.4559326171875</c:v>
                </c:pt>
                <c:pt idx="38">
                  <c:v>90.450027465820298</c:v>
                </c:pt>
                <c:pt idx="39">
                  <c:v>90.444190979003906</c:v>
                </c:pt>
                <c:pt idx="40">
                  <c:v>90.438423156738196</c:v>
                </c:pt>
                <c:pt idx="41">
                  <c:v>90.432723999023395</c:v>
                </c:pt>
                <c:pt idx="42">
                  <c:v>90.427085876464801</c:v>
                </c:pt>
                <c:pt idx="43">
                  <c:v>90.421516418457003</c:v>
                </c:pt>
                <c:pt idx="44">
                  <c:v>90.416000366210895</c:v>
                </c:pt>
                <c:pt idx="45">
                  <c:v>90.410545349120994</c:v>
                </c:pt>
                <c:pt idx="46">
                  <c:v>90.4051513671875</c:v>
                </c:pt>
                <c:pt idx="47">
                  <c:v>90.399810791015597</c:v>
                </c:pt>
                <c:pt idx="48">
                  <c:v>90.394523620605398</c:v>
                </c:pt>
                <c:pt idx="49">
                  <c:v>90.389289855957003</c:v>
                </c:pt>
                <c:pt idx="50">
                  <c:v>90.384109497070298</c:v>
                </c:pt>
                <c:pt idx="51">
                  <c:v>90.378974914550696</c:v>
                </c:pt>
                <c:pt idx="52">
                  <c:v>90.373893737792898</c:v>
                </c:pt>
                <c:pt idx="53">
                  <c:v>90.368850708007798</c:v>
                </c:pt>
                <c:pt idx="54">
                  <c:v>90.363861083984304</c:v>
                </c:pt>
                <c:pt idx="55">
                  <c:v>90.358917236328097</c:v>
                </c:pt>
                <c:pt idx="56">
                  <c:v>90.354011535644503</c:v>
                </c:pt>
                <c:pt idx="57">
                  <c:v>90.349151611328097</c:v>
                </c:pt>
                <c:pt idx="58">
                  <c:v>90.344329833984304</c:v>
                </c:pt>
                <c:pt idx="59">
                  <c:v>90.339553833007798</c:v>
                </c:pt>
                <c:pt idx="60">
                  <c:v>90.334815979003906</c:v>
                </c:pt>
                <c:pt idx="61">
                  <c:v>90.330116271972599</c:v>
                </c:pt>
                <c:pt idx="62">
                  <c:v>90.325454711914006</c:v>
                </c:pt>
                <c:pt idx="63">
                  <c:v>90.320823669433494</c:v>
                </c:pt>
                <c:pt idx="64">
                  <c:v>90.316238403320298</c:v>
                </c:pt>
                <c:pt idx="65">
                  <c:v>90.311683654785099</c:v>
                </c:pt>
                <c:pt idx="66">
                  <c:v>90.307167053222599</c:v>
                </c:pt>
                <c:pt idx="67">
                  <c:v>90.302680969238196</c:v>
                </c:pt>
                <c:pt idx="68">
                  <c:v>90.298225402832003</c:v>
                </c:pt>
                <c:pt idx="69">
                  <c:v>90.293807983398395</c:v>
                </c:pt>
                <c:pt idx="70">
                  <c:v>90.289421081542898</c:v>
                </c:pt>
                <c:pt idx="71">
                  <c:v>90.285064697265597</c:v>
                </c:pt>
                <c:pt idx="72">
                  <c:v>90.280738830566406</c:v>
                </c:pt>
                <c:pt idx="73">
                  <c:v>90.276443481445298</c:v>
                </c:pt>
                <c:pt idx="74">
                  <c:v>90.272178649902301</c:v>
                </c:pt>
                <c:pt idx="75">
                  <c:v>90.2679443359375</c:v>
                </c:pt>
                <c:pt idx="76">
                  <c:v>90.263732910156193</c:v>
                </c:pt>
                <c:pt idx="77">
                  <c:v>90.259552001953097</c:v>
                </c:pt>
                <c:pt idx="78">
                  <c:v>90.255401611328097</c:v>
                </c:pt>
                <c:pt idx="79">
                  <c:v>90.251274108886705</c:v>
                </c:pt>
                <c:pt idx="80">
                  <c:v>90.247177124023395</c:v>
                </c:pt>
                <c:pt idx="81">
                  <c:v>90.243103027343693</c:v>
                </c:pt>
                <c:pt idx="82">
                  <c:v>90.239051818847599</c:v>
                </c:pt>
                <c:pt idx="83">
                  <c:v>90.235031127929602</c:v>
                </c:pt>
                <c:pt idx="84">
                  <c:v>90.231033325195298</c:v>
                </c:pt>
                <c:pt idx="85">
                  <c:v>90.227058410644503</c:v>
                </c:pt>
                <c:pt idx="86">
                  <c:v>90.223106384277301</c:v>
                </c:pt>
                <c:pt idx="87">
                  <c:v>90.219177246093693</c:v>
                </c:pt>
                <c:pt idx="88">
                  <c:v>90.215278625488196</c:v>
                </c:pt>
                <c:pt idx="89">
                  <c:v>90.211395263671804</c:v>
                </c:pt>
                <c:pt idx="90">
                  <c:v>90.207534790039006</c:v>
                </c:pt>
                <c:pt idx="91">
                  <c:v>90.203697204589801</c:v>
                </c:pt>
                <c:pt idx="92">
                  <c:v>90.199882507324205</c:v>
                </c:pt>
                <c:pt idx="93">
                  <c:v>90.196090698242102</c:v>
                </c:pt>
                <c:pt idx="94">
                  <c:v>90.192314147949205</c:v>
                </c:pt>
                <c:pt idx="95">
                  <c:v>90.188568115234304</c:v>
                </c:pt>
                <c:pt idx="96">
                  <c:v>90.184829711914006</c:v>
                </c:pt>
                <c:pt idx="97">
                  <c:v>90.181121826171804</c:v>
                </c:pt>
                <c:pt idx="98">
                  <c:v>90.177429199218693</c:v>
                </c:pt>
                <c:pt idx="99">
                  <c:v>90.173759460449205</c:v>
                </c:pt>
                <c:pt idx="100">
                  <c:v>90.170104980468693</c:v>
                </c:pt>
                <c:pt idx="101">
                  <c:v>90.166465759277301</c:v>
                </c:pt>
                <c:pt idx="102">
                  <c:v>90.162849426269503</c:v>
                </c:pt>
                <c:pt idx="103">
                  <c:v>90.159255981445298</c:v>
                </c:pt>
                <c:pt idx="104">
                  <c:v>90.155677795410099</c:v>
                </c:pt>
                <c:pt idx="105">
                  <c:v>90.152114868164006</c:v>
                </c:pt>
                <c:pt idx="106">
                  <c:v>90.148574829101506</c:v>
                </c:pt>
                <c:pt idx="107">
                  <c:v>90.145042419433494</c:v>
                </c:pt>
                <c:pt idx="108">
                  <c:v>90.141532897949205</c:v>
                </c:pt>
                <c:pt idx="109">
                  <c:v>90.138046264648395</c:v>
                </c:pt>
                <c:pt idx="110">
                  <c:v>90.134567260742102</c:v>
                </c:pt>
                <c:pt idx="111">
                  <c:v>90.131111145019503</c:v>
                </c:pt>
                <c:pt idx="112">
                  <c:v>90.127670288085895</c:v>
                </c:pt>
                <c:pt idx="113">
                  <c:v>90.124244689941406</c:v>
                </c:pt>
                <c:pt idx="114">
                  <c:v>90.120834350585895</c:v>
                </c:pt>
                <c:pt idx="115">
                  <c:v>90.117439270019503</c:v>
                </c:pt>
                <c:pt idx="116">
                  <c:v>90.114059448242102</c:v>
                </c:pt>
                <c:pt idx="117">
                  <c:v>90.110694885253906</c:v>
                </c:pt>
                <c:pt idx="118">
                  <c:v>90.107345581054602</c:v>
                </c:pt>
                <c:pt idx="119">
                  <c:v>90.104011535644503</c:v>
                </c:pt>
                <c:pt idx="120">
                  <c:v>90.100692749023395</c:v>
                </c:pt>
                <c:pt idx="121">
                  <c:v>90.097389221191406</c:v>
                </c:pt>
                <c:pt idx="122">
                  <c:v>90.094100952148395</c:v>
                </c:pt>
                <c:pt idx="123">
                  <c:v>90.0908203125</c:v>
                </c:pt>
                <c:pt idx="124">
                  <c:v>90.087562561035099</c:v>
                </c:pt>
                <c:pt idx="125">
                  <c:v>90.084312438964801</c:v>
                </c:pt>
                <c:pt idx="126">
                  <c:v>90.081077575683494</c:v>
                </c:pt>
                <c:pt idx="127">
                  <c:v>90.077857971191406</c:v>
                </c:pt>
                <c:pt idx="128">
                  <c:v>90.074653625488196</c:v>
                </c:pt>
                <c:pt idx="129">
                  <c:v>90.071456909179602</c:v>
                </c:pt>
                <c:pt idx="130">
                  <c:v>90.068275451660099</c:v>
                </c:pt>
                <c:pt idx="131">
                  <c:v>90.065109252929602</c:v>
                </c:pt>
                <c:pt idx="132">
                  <c:v>90.061950683593693</c:v>
                </c:pt>
                <c:pt idx="133">
                  <c:v>90.058815002441406</c:v>
                </c:pt>
                <c:pt idx="134">
                  <c:v>90.055679321289006</c:v>
                </c:pt>
                <c:pt idx="135">
                  <c:v>90.052566528320298</c:v>
                </c:pt>
                <c:pt idx="136">
                  <c:v>90.049461364745994</c:v>
                </c:pt>
                <c:pt idx="137">
                  <c:v>90.046371459960895</c:v>
                </c:pt>
                <c:pt idx="138">
                  <c:v>90.043289184570298</c:v>
                </c:pt>
                <c:pt idx="139">
                  <c:v>90.040222167968693</c:v>
                </c:pt>
                <c:pt idx="140">
                  <c:v>90.037162780761705</c:v>
                </c:pt>
                <c:pt idx="141">
                  <c:v>90.034118652343693</c:v>
                </c:pt>
                <c:pt idx="142">
                  <c:v>90.031082153320298</c:v>
                </c:pt>
                <c:pt idx="143">
                  <c:v>90.028060913085895</c:v>
                </c:pt>
                <c:pt idx="144">
                  <c:v>90.025047302245994</c:v>
                </c:pt>
                <c:pt idx="145">
                  <c:v>90.022048950195298</c:v>
                </c:pt>
                <c:pt idx="146">
                  <c:v>90.019065856933494</c:v>
                </c:pt>
                <c:pt idx="147">
                  <c:v>90.016082763671804</c:v>
                </c:pt>
                <c:pt idx="148">
                  <c:v>90.013114929199205</c:v>
                </c:pt>
                <c:pt idx="149">
                  <c:v>90.010162353515597</c:v>
                </c:pt>
                <c:pt idx="150">
                  <c:v>90.007217407226506</c:v>
                </c:pt>
                <c:pt idx="151">
                  <c:v>90.004280090332003</c:v>
                </c:pt>
                <c:pt idx="152">
                  <c:v>90.001358032226506</c:v>
                </c:pt>
                <c:pt idx="153">
                  <c:v>89.998443603515597</c:v>
                </c:pt>
                <c:pt idx="154">
                  <c:v>89.995544433593693</c:v>
                </c:pt>
                <c:pt idx="155">
                  <c:v>89.992645263671804</c:v>
                </c:pt>
                <c:pt idx="156">
                  <c:v>89.989761352539006</c:v>
                </c:pt>
                <c:pt idx="157">
                  <c:v>89.986892700195298</c:v>
                </c:pt>
                <c:pt idx="158">
                  <c:v>89.984031677245994</c:v>
                </c:pt>
                <c:pt idx="159">
                  <c:v>89.981178283691406</c:v>
                </c:pt>
                <c:pt idx="160">
                  <c:v>89.978332519531193</c:v>
                </c:pt>
                <c:pt idx="161">
                  <c:v>89.975494384765597</c:v>
                </c:pt>
                <c:pt idx="162">
                  <c:v>89.972671508789006</c:v>
                </c:pt>
                <c:pt idx="163">
                  <c:v>89.969856262207003</c:v>
                </c:pt>
                <c:pt idx="164">
                  <c:v>89.967048645019503</c:v>
                </c:pt>
                <c:pt idx="165">
                  <c:v>89.964256286620994</c:v>
                </c:pt>
                <c:pt idx="166">
                  <c:v>89.961463928222599</c:v>
                </c:pt>
                <c:pt idx="167">
                  <c:v>89.958686828613196</c:v>
                </c:pt>
                <c:pt idx="168">
                  <c:v>89.955917358398395</c:v>
                </c:pt>
                <c:pt idx="169">
                  <c:v>89.953155517578097</c:v>
                </c:pt>
                <c:pt idx="170">
                  <c:v>89.950408935546804</c:v>
                </c:pt>
                <c:pt idx="171">
                  <c:v>89.947662353515597</c:v>
                </c:pt>
                <c:pt idx="172">
                  <c:v>89.944931030273395</c:v>
                </c:pt>
                <c:pt idx="173">
                  <c:v>89.942207336425696</c:v>
                </c:pt>
                <c:pt idx="174">
                  <c:v>89.939491271972599</c:v>
                </c:pt>
                <c:pt idx="175">
                  <c:v>89.936782836914006</c:v>
                </c:pt>
                <c:pt idx="176">
                  <c:v>89.93408203125</c:v>
                </c:pt>
                <c:pt idx="177">
                  <c:v>89.931388854980398</c:v>
                </c:pt>
                <c:pt idx="178">
                  <c:v>89.928703308105398</c:v>
                </c:pt>
                <c:pt idx="179">
                  <c:v>89.926033020019503</c:v>
                </c:pt>
                <c:pt idx="180">
                  <c:v>89.923362731933494</c:v>
                </c:pt>
                <c:pt idx="181">
                  <c:v>89.920707702636705</c:v>
                </c:pt>
                <c:pt idx="182">
                  <c:v>89.918052673339801</c:v>
                </c:pt>
                <c:pt idx="183">
                  <c:v>89.915412902832003</c:v>
                </c:pt>
                <c:pt idx="184">
                  <c:v>89.912780761718693</c:v>
                </c:pt>
                <c:pt idx="185">
                  <c:v>89.910148620605398</c:v>
                </c:pt>
                <c:pt idx="186">
                  <c:v>89.907531738281193</c:v>
                </c:pt>
                <c:pt idx="187">
                  <c:v>89.904922485351506</c:v>
                </c:pt>
                <c:pt idx="188">
                  <c:v>89.902320861816406</c:v>
                </c:pt>
                <c:pt idx="189">
                  <c:v>89.899719238281193</c:v>
                </c:pt>
                <c:pt idx="190">
                  <c:v>89.897132873535099</c:v>
                </c:pt>
                <c:pt idx="191">
                  <c:v>89.894554138183494</c:v>
                </c:pt>
                <c:pt idx="192">
                  <c:v>89.891975402832003</c:v>
                </c:pt>
                <c:pt idx="193">
                  <c:v>89.889411926269503</c:v>
                </c:pt>
                <c:pt idx="194">
                  <c:v>89.886856079101506</c:v>
                </c:pt>
                <c:pt idx="195">
                  <c:v>89.884300231933494</c:v>
                </c:pt>
                <c:pt idx="196">
                  <c:v>89.881759643554602</c:v>
                </c:pt>
                <c:pt idx="197">
                  <c:v>89.879219055175696</c:v>
                </c:pt>
                <c:pt idx="198">
                  <c:v>89.876693725585895</c:v>
                </c:pt>
                <c:pt idx="199">
                  <c:v>89.874168395995994</c:v>
                </c:pt>
                <c:pt idx="200">
                  <c:v>89.871650695800696</c:v>
                </c:pt>
                <c:pt idx="201">
                  <c:v>89.869140625</c:v>
                </c:pt>
                <c:pt idx="202">
                  <c:v>89.866638183593693</c:v>
                </c:pt>
                <c:pt idx="203">
                  <c:v>89.864143371582003</c:v>
                </c:pt>
                <c:pt idx="204">
                  <c:v>89.861656188964801</c:v>
                </c:pt>
                <c:pt idx="205">
                  <c:v>89.859176635742102</c:v>
                </c:pt>
                <c:pt idx="206">
                  <c:v>89.856697082519503</c:v>
                </c:pt>
                <c:pt idx="207">
                  <c:v>89.854232788085895</c:v>
                </c:pt>
                <c:pt idx="208">
                  <c:v>89.851768493652301</c:v>
                </c:pt>
                <c:pt idx="209">
                  <c:v>89.849311828613196</c:v>
                </c:pt>
                <c:pt idx="210">
                  <c:v>89.846862792968693</c:v>
                </c:pt>
                <c:pt idx="211">
                  <c:v>89.844421386718693</c:v>
                </c:pt>
                <c:pt idx="212">
                  <c:v>89.841987609863196</c:v>
                </c:pt>
                <c:pt idx="213">
                  <c:v>89.839553833007798</c:v>
                </c:pt>
                <c:pt idx="214">
                  <c:v>89.837135314941406</c:v>
                </c:pt>
                <c:pt idx="215">
                  <c:v>89.834716796875</c:v>
                </c:pt>
                <c:pt idx="216">
                  <c:v>89.832305908203097</c:v>
                </c:pt>
                <c:pt idx="217">
                  <c:v>89.829902648925696</c:v>
                </c:pt>
                <c:pt idx="218">
                  <c:v>89.827499389648395</c:v>
                </c:pt>
                <c:pt idx="219">
                  <c:v>89.825111389160099</c:v>
                </c:pt>
                <c:pt idx="220">
                  <c:v>89.822723388671804</c:v>
                </c:pt>
                <c:pt idx="221">
                  <c:v>89.820343017578097</c:v>
                </c:pt>
                <c:pt idx="222">
                  <c:v>89.817970275878906</c:v>
                </c:pt>
                <c:pt idx="223">
                  <c:v>89.815605163574205</c:v>
                </c:pt>
                <c:pt idx="224">
                  <c:v>89.813240051269503</c:v>
                </c:pt>
                <c:pt idx="225">
                  <c:v>89.810882568359304</c:v>
                </c:pt>
                <c:pt idx="226">
                  <c:v>89.808532714843693</c:v>
                </c:pt>
                <c:pt idx="227">
                  <c:v>89.806190490722599</c:v>
                </c:pt>
                <c:pt idx="228">
                  <c:v>89.803848266601506</c:v>
                </c:pt>
                <c:pt idx="229">
                  <c:v>89.801513671875</c:v>
                </c:pt>
                <c:pt idx="230">
                  <c:v>89.799186706542898</c:v>
                </c:pt>
                <c:pt idx="231">
                  <c:v>89.796867370605398</c:v>
                </c:pt>
                <c:pt idx="232">
                  <c:v>89.794548034667898</c:v>
                </c:pt>
                <c:pt idx="233">
                  <c:v>89.792236328125</c:v>
                </c:pt>
                <c:pt idx="234">
                  <c:v>89.789932250976506</c:v>
                </c:pt>
                <c:pt idx="235">
                  <c:v>89.787635803222599</c:v>
                </c:pt>
                <c:pt idx="236">
                  <c:v>89.785339355468693</c:v>
                </c:pt>
                <c:pt idx="237">
                  <c:v>89.783050537109304</c:v>
                </c:pt>
                <c:pt idx="238">
                  <c:v>89.780769348144503</c:v>
                </c:pt>
                <c:pt idx="239">
                  <c:v>89.778488159179602</c:v>
                </c:pt>
                <c:pt idx="240">
                  <c:v>89.776222229003906</c:v>
                </c:pt>
                <c:pt idx="241">
                  <c:v>89.773948669433494</c:v>
                </c:pt>
                <c:pt idx="242">
                  <c:v>89.771690368652301</c:v>
                </c:pt>
                <c:pt idx="243">
                  <c:v>89.769432067870994</c:v>
                </c:pt>
                <c:pt idx="244">
                  <c:v>89.767181396484304</c:v>
                </c:pt>
                <c:pt idx="245">
                  <c:v>89.764938354492102</c:v>
                </c:pt>
                <c:pt idx="246">
                  <c:v>89.7626953125</c:v>
                </c:pt>
                <c:pt idx="247">
                  <c:v>89.760459899902301</c:v>
                </c:pt>
                <c:pt idx="248">
                  <c:v>89.758224487304602</c:v>
                </c:pt>
                <c:pt idx="249">
                  <c:v>89.756004333495994</c:v>
                </c:pt>
                <c:pt idx="250">
                  <c:v>89.7537841796875</c:v>
                </c:pt>
                <c:pt idx="251">
                  <c:v>89.751564025878906</c:v>
                </c:pt>
                <c:pt idx="252">
                  <c:v>89.749351501464801</c:v>
                </c:pt>
                <c:pt idx="253">
                  <c:v>89.747146606445298</c:v>
                </c:pt>
                <c:pt idx="254">
                  <c:v>89.744949340820298</c:v>
                </c:pt>
                <c:pt idx="255">
                  <c:v>89.742752075195298</c:v>
                </c:pt>
                <c:pt idx="256">
                  <c:v>89.740562438964801</c:v>
                </c:pt>
                <c:pt idx="257">
                  <c:v>89.738372802734304</c:v>
                </c:pt>
                <c:pt idx="258">
                  <c:v>89.736190795898395</c:v>
                </c:pt>
                <c:pt idx="259">
                  <c:v>89.734016418457003</c:v>
                </c:pt>
                <c:pt idx="260">
                  <c:v>89.731842041015597</c:v>
                </c:pt>
                <c:pt idx="261">
                  <c:v>89.729675292968693</c:v>
                </c:pt>
                <c:pt idx="262">
                  <c:v>89.727516174316406</c:v>
                </c:pt>
                <c:pt idx="263">
                  <c:v>89.725357055664006</c:v>
                </c:pt>
                <c:pt idx="264">
                  <c:v>89.723197937011705</c:v>
                </c:pt>
                <c:pt idx="265">
                  <c:v>89.721054077148395</c:v>
                </c:pt>
                <c:pt idx="266">
                  <c:v>89.718910217285099</c:v>
                </c:pt>
                <c:pt idx="267">
                  <c:v>89.716766357421804</c:v>
                </c:pt>
                <c:pt idx="268">
                  <c:v>89.714630126953097</c:v>
                </c:pt>
                <c:pt idx="269">
                  <c:v>89.712501525878906</c:v>
                </c:pt>
                <c:pt idx="270">
                  <c:v>89.710380554199205</c:v>
                </c:pt>
                <c:pt idx="271">
                  <c:v>89.708251953125</c:v>
                </c:pt>
                <c:pt idx="272">
                  <c:v>89.706138610839801</c:v>
                </c:pt>
                <c:pt idx="273">
                  <c:v>89.704025268554602</c:v>
                </c:pt>
                <c:pt idx="274">
                  <c:v>89.701919555664006</c:v>
                </c:pt>
                <c:pt idx="275">
                  <c:v>89.699813842773395</c:v>
                </c:pt>
                <c:pt idx="276">
                  <c:v>89.697715759277301</c:v>
                </c:pt>
                <c:pt idx="277">
                  <c:v>89.695617675781193</c:v>
                </c:pt>
                <c:pt idx="278">
                  <c:v>89.693527221679602</c:v>
                </c:pt>
                <c:pt idx="279">
                  <c:v>89.691444396972599</c:v>
                </c:pt>
                <c:pt idx="280">
                  <c:v>89.689361572265597</c:v>
                </c:pt>
                <c:pt idx="281">
                  <c:v>89.687278747558494</c:v>
                </c:pt>
                <c:pt idx="282">
                  <c:v>89.685203552245994</c:v>
                </c:pt>
                <c:pt idx="283">
                  <c:v>89.683135986328097</c:v>
                </c:pt>
                <c:pt idx="284">
                  <c:v>89.681068420410099</c:v>
                </c:pt>
                <c:pt idx="285">
                  <c:v>89.679008483886705</c:v>
                </c:pt>
                <c:pt idx="286">
                  <c:v>89.676948547363196</c:v>
                </c:pt>
                <c:pt idx="287">
                  <c:v>89.674896240234304</c:v>
                </c:pt>
                <c:pt idx="288">
                  <c:v>89.6728515625</c:v>
                </c:pt>
                <c:pt idx="289">
                  <c:v>89.670806884765597</c:v>
                </c:pt>
                <c:pt idx="290">
                  <c:v>89.668762207031193</c:v>
                </c:pt>
                <c:pt idx="291">
                  <c:v>89.666725158691406</c:v>
                </c:pt>
                <c:pt idx="292">
                  <c:v>89.664695739745994</c:v>
                </c:pt>
                <c:pt idx="293">
                  <c:v>89.662666320800696</c:v>
                </c:pt>
                <c:pt idx="294">
                  <c:v>89.660636901855398</c:v>
                </c:pt>
                <c:pt idx="295">
                  <c:v>89.658615112304602</c:v>
                </c:pt>
                <c:pt idx="296">
                  <c:v>89.656600952148395</c:v>
                </c:pt>
                <c:pt idx="297">
                  <c:v>89.654586791992102</c:v>
                </c:pt>
                <c:pt idx="298">
                  <c:v>89.652580261230398</c:v>
                </c:pt>
                <c:pt idx="299">
                  <c:v>89.650573730468693</c:v>
                </c:pt>
                <c:pt idx="300">
                  <c:v>89.648567199707003</c:v>
                </c:pt>
                <c:pt idx="301">
                  <c:v>89.646568298339801</c:v>
                </c:pt>
                <c:pt idx="302">
                  <c:v>89.644577026367102</c:v>
                </c:pt>
                <c:pt idx="303">
                  <c:v>89.642585754394503</c:v>
                </c:pt>
                <c:pt idx="304">
                  <c:v>89.640602111816406</c:v>
                </c:pt>
                <c:pt idx="305">
                  <c:v>89.638618469238196</c:v>
                </c:pt>
                <c:pt idx="306">
                  <c:v>89.636634826660099</c:v>
                </c:pt>
                <c:pt idx="307">
                  <c:v>89.634666442870994</c:v>
                </c:pt>
                <c:pt idx="308">
                  <c:v>89.6326904296875</c:v>
                </c:pt>
                <c:pt idx="309">
                  <c:v>89.630722045898395</c:v>
                </c:pt>
                <c:pt idx="310">
                  <c:v>89.628761291503906</c:v>
                </c:pt>
                <c:pt idx="311">
                  <c:v>89.626800537109304</c:v>
                </c:pt>
                <c:pt idx="312">
                  <c:v>89.624839782714801</c:v>
                </c:pt>
                <c:pt idx="313">
                  <c:v>89.622886657714801</c:v>
                </c:pt>
                <c:pt idx="314">
                  <c:v>89.620933532714801</c:v>
                </c:pt>
                <c:pt idx="315">
                  <c:v>89.618988037109304</c:v>
                </c:pt>
                <c:pt idx="316">
                  <c:v>89.617050170898395</c:v>
                </c:pt>
                <c:pt idx="317">
                  <c:v>89.615104675292898</c:v>
                </c:pt>
                <c:pt idx="318">
                  <c:v>89.613174438476506</c:v>
                </c:pt>
                <c:pt idx="319">
                  <c:v>89.611244201660099</c:v>
                </c:pt>
                <c:pt idx="320">
                  <c:v>89.609313964843693</c:v>
                </c:pt>
                <c:pt idx="321">
                  <c:v>89.607383728027301</c:v>
                </c:pt>
                <c:pt idx="322">
                  <c:v>89.605461120605398</c:v>
                </c:pt>
                <c:pt idx="323">
                  <c:v>89.603546142578097</c:v>
                </c:pt>
                <c:pt idx="324">
                  <c:v>89.601631164550696</c:v>
                </c:pt>
                <c:pt idx="325">
                  <c:v>89.599716186523395</c:v>
                </c:pt>
                <c:pt idx="326">
                  <c:v>89.597808837890597</c:v>
                </c:pt>
                <c:pt idx="327">
                  <c:v>89.595909118652301</c:v>
                </c:pt>
                <c:pt idx="328">
                  <c:v>89.594001770019503</c:v>
                </c:pt>
                <c:pt idx="329">
                  <c:v>89.592109680175696</c:v>
                </c:pt>
                <c:pt idx="330">
                  <c:v>89.5902099609375</c:v>
                </c:pt>
                <c:pt idx="331">
                  <c:v>89.588317871093693</c:v>
                </c:pt>
                <c:pt idx="332">
                  <c:v>89.586433410644503</c:v>
                </c:pt>
                <c:pt idx="333">
                  <c:v>89.584548950195298</c:v>
                </c:pt>
                <c:pt idx="334">
                  <c:v>89.582664489745994</c:v>
                </c:pt>
                <c:pt idx="335">
                  <c:v>89.580787658691406</c:v>
                </c:pt>
                <c:pt idx="336">
                  <c:v>89.578910827636705</c:v>
                </c:pt>
                <c:pt idx="337">
                  <c:v>89.577041625976506</c:v>
                </c:pt>
                <c:pt idx="338">
                  <c:v>89.575172424316406</c:v>
                </c:pt>
                <c:pt idx="339">
                  <c:v>89.573303222656193</c:v>
                </c:pt>
                <c:pt idx="340">
                  <c:v>89.571441650390597</c:v>
                </c:pt>
                <c:pt idx="341">
                  <c:v>89.569587707519503</c:v>
                </c:pt>
                <c:pt idx="342">
                  <c:v>89.567726135253906</c:v>
                </c:pt>
                <c:pt idx="343">
                  <c:v>89.565879821777301</c:v>
                </c:pt>
                <c:pt idx="344">
                  <c:v>89.564025878906193</c:v>
                </c:pt>
                <c:pt idx="345">
                  <c:v>89.562179565429602</c:v>
                </c:pt>
                <c:pt idx="346">
                  <c:v>89.560340881347599</c:v>
                </c:pt>
                <c:pt idx="347">
                  <c:v>89.558494567870994</c:v>
                </c:pt>
                <c:pt idx="348">
                  <c:v>89.556663513183494</c:v>
                </c:pt>
                <c:pt idx="349">
                  <c:v>89.554824829101506</c:v>
                </c:pt>
                <c:pt idx="350">
                  <c:v>89.552993774414006</c:v>
                </c:pt>
                <c:pt idx="351">
                  <c:v>89.551162719726506</c:v>
                </c:pt>
                <c:pt idx="352">
                  <c:v>89.549339294433494</c:v>
                </c:pt>
                <c:pt idx="353">
                  <c:v>89.547515869140597</c:v>
                </c:pt>
                <c:pt idx="354">
                  <c:v>89.545700073242102</c:v>
                </c:pt>
                <c:pt idx="355">
                  <c:v>89.543884277343693</c:v>
                </c:pt>
                <c:pt idx="356">
                  <c:v>89.542068481445298</c:v>
                </c:pt>
                <c:pt idx="357">
                  <c:v>89.540260314941406</c:v>
                </c:pt>
                <c:pt idx="358">
                  <c:v>89.5384521484375</c:v>
                </c:pt>
                <c:pt idx="359">
                  <c:v>89.536651611328097</c:v>
                </c:pt>
                <c:pt idx="360">
                  <c:v>89.534851074218693</c:v>
                </c:pt>
                <c:pt idx="361">
                  <c:v>89.533050537109304</c:v>
                </c:pt>
                <c:pt idx="362">
                  <c:v>89.531257629394503</c:v>
                </c:pt>
                <c:pt idx="363">
                  <c:v>89.529464721679602</c:v>
                </c:pt>
                <c:pt idx="364">
                  <c:v>89.527671813964801</c:v>
                </c:pt>
                <c:pt idx="365">
                  <c:v>89.525886535644503</c:v>
                </c:pt>
                <c:pt idx="366">
                  <c:v>89.524101257324205</c:v>
                </c:pt>
                <c:pt idx="367">
                  <c:v>89.522323608398395</c:v>
                </c:pt>
                <c:pt idx="368">
                  <c:v>89.520545959472599</c:v>
                </c:pt>
                <c:pt idx="369">
                  <c:v>89.518768310546804</c:v>
                </c:pt>
                <c:pt idx="370">
                  <c:v>89.516990661620994</c:v>
                </c:pt>
                <c:pt idx="371">
                  <c:v>89.515228271484304</c:v>
                </c:pt>
                <c:pt idx="372">
                  <c:v>89.513458251953097</c:v>
                </c:pt>
                <c:pt idx="373">
                  <c:v>89.511695861816406</c:v>
                </c:pt>
                <c:pt idx="374">
                  <c:v>89.509933471679602</c:v>
                </c:pt>
                <c:pt idx="375">
                  <c:v>89.508171081542898</c:v>
                </c:pt>
                <c:pt idx="376">
                  <c:v>89.506416320800696</c:v>
                </c:pt>
                <c:pt idx="377">
                  <c:v>89.504661560058494</c:v>
                </c:pt>
                <c:pt idx="378">
                  <c:v>89.502914428710895</c:v>
                </c:pt>
                <c:pt idx="379">
                  <c:v>89.501167297363196</c:v>
                </c:pt>
                <c:pt idx="380">
                  <c:v>89.499420166015597</c:v>
                </c:pt>
                <c:pt idx="381">
                  <c:v>89.4976806640625</c:v>
                </c:pt>
                <c:pt idx="382">
                  <c:v>89.495941162109304</c:v>
                </c:pt>
                <c:pt idx="383">
                  <c:v>89.494201660156193</c:v>
                </c:pt>
                <c:pt idx="384">
                  <c:v>89.492469787597599</c:v>
                </c:pt>
                <c:pt idx="385">
                  <c:v>89.490737915039006</c:v>
                </c:pt>
                <c:pt idx="386">
                  <c:v>89.489006042480398</c:v>
                </c:pt>
                <c:pt idx="387">
                  <c:v>89.487281799316406</c:v>
                </c:pt>
                <c:pt idx="388">
                  <c:v>89.485557556152301</c:v>
                </c:pt>
                <c:pt idx="389">
                  <c:v>89.483833312988196</c:v>
                </c:pt>
                <c:pt idx="390">
                  <c:v>89.482116699218693</c:v>
                </c:pt>
                <c:pt idx="391">
                  <c:v>89.480400085449205</c:v>
                </c:pt>
                <c:pt idx="392">
                  <c:v>89.478683471679602</c:v>
                </c:pt>
                <c:pt idx="393">
                  <c:v>89.476974487304602</c:v>
                </c:pt>
                <c:pt idx="394">
                  <c:v>89.475265502929602</c:v>
                </c:pt>
                <c:pt idx="395">
                  <c:v>89.473564147949205</c:v>
                </c:pt>
                <c:pt idx="396">
                  <c:v>89.471855163574205</c:v>
                </c:pt>
                <c:pt idx="397">
                  <c:v>89.470153808593693</c:v>
                </c:pt>
                <c:pt idx="398">
                  <c:v>89.468460083007798</c:v>
                </c:pt>
                <c:pt idx="399">
                  <c:v>89.466758728027301</c:v>
                </c:pt>
                <c:pt idx="400">
                  <c:v>89.465072631835895</c:v>
                </c:pt>
                <c:pt idx="401">
                  <c:v>89.46337890625</c:v>
                </c:pt>
                <c:pt idx="402">
                  <c:v>89.461692810058494</c:v>
                </c:pt>
                <c:pt idx="403">
                  <c:v>89.460006713867102</c:v>
                </c:pt>
                <c:pt idx="404">
                  <c:v>89.458320617675696</c:v>
                </c:pt>
                <c:pt idx="405">
                  <c:v>89.456642150878906</c:v>
                </c:pt>
                <c:pt idx="406">
                  <c:v>89.454963684082003</c:v>
                </c:pt>
                <c:pt idx="407">
                  <c:v>89.453285217285099</c:v>
                </c:pt>
                <c:pt idx="408">
                  <c:v>89.451614379882798</c:v>
                </c:pt>
                <c:pt idx="409">
                  <c:v>89.449943542480398</c:v>
                </c:pt>
                <c:pt idx="410">
                  <c:v>89.448272705078097</c:v>
                </c:pt>
                <c:pt idx="411">
                  <c:v>89.446609497070298</c:v>
                </c:pt>
                <c:pt idx="412">
                  <c:v>89.444938659667898</c:v>
                </c:pt>
                <c:pt idx="413">
                  <c:v>89.443283081054602</c:v>
                </c:pt>
                <c:pt idx="414">
                  <c:v>89.441619873046804</c:v>
                </c:pt>
                <c:pt idx="415">
                  <c:v>89.439964294433494</c:v>
                </c:pt>
                <c:pt idx="416">
                  <c:v>89.438308715820298</c:v>
                </c:pt>
                <c:pt idx="417">
                  <c:v>89.436660766601506</c:v>
                </c:pt>
                <c:pt idx="418">
                  <c:v>89.435005187988196</c:v>
                </c:pt>
                <c:pt idx="419">
                  <c:v>89.433364868164006</c:v>
                </c:pt>
                <c:pt idx="420">
                  <c:v>89.431716918945298</c:v>
                </c:pt>
                <c:pt idx="421">
                  <c:v>89.430076599120994</c:v>
                </c:pt>
                <c:pt idx="422">
                  <c:v>89.428436279296804</c:v>
                </c:pt>
                <c:pt idx="423">
                  <c:v>89.426795959472599</c:v>
                </c:pt>
                <c:pt idx="424">
                  <c:v>89.425155639648395</c:v>
                </c:pt>
                <c:pt idx="425">
                  <c:v>89.423522949218693</c:v>
                </c:pt>
                <c:pt idx="426">
                  <c:v>89.421897888183494</c:v>
                </c:pt>
                <c:pt idx="427">
                  <c:v>89.420265197753906</c:v>
                </c:pt>
                <c:pt idx="428">
                  <c:v>89.418640136718693</c:v>
                </c:pt>
                <c:pt idx="429">
                  <c:v>89.417015075683494</c:v>
                </c:pt>
                <c:pt idx="430">
                  <c:v>89.415390014648395</c:v>
                </c:pt>
                <c:pt idx="431">
                  <c:v>89.413772583007798</c:v>
                </c:pt>
                <c:pt idx="432">
                  <c:v>89.412155151367102</c:v>
                </c:pt>
                <c:pt idx="433">
                  <c:v>89.410537719726506</c:v>
                </c:pt>
                <c:pt idx="434">
                  <c:v>89.408927917480398</c:v>
                </c:pt>
                <c:pt idx="435">
                  <c:v>89.407310485839801</c:v>
                </c:pt>
                <c:pt idx="436">
                  <c:v>89.405708312988196</c:v>
                </c:pt>
                <c:pt idx="437">
                  <c:v>89.404098510742102</c:v>
                </c:pt>
                <c:pt idx="438">
                  <c:v>89.402496337890597</c:v>
                </c:pt>
                <c:pt idx="439">
                  <c:v>89.400894165039006</c:v>
                </c:pt>
                <c:pt idx="440">
                  <c:v>89.3992919921875</c:v>
                </c:pt>
                <c:pt idx="441">
                  <c:v>89.397689819335895</c:v>
                </c:pt>
                <c:pt idx="442">
                  <c:v>89.396095275878906</c:v>
                </c:pt>
                <c:pt idx="443">
                  <c:v>89.394500732421804</c:v>
                </c:pt>
                <c:pt idx="444">
                  <c:v>89.392913818359304</c:v>
                </c:pt>
                <c:pt idx="445">
                  <c:v>89.391319274902301</c:v>
                </c:pt>
                <c:pt idx="446">
                  <c:v>89.389732360839801</c:v>
                </c:pt>
                <c:pt idx="447">
                  <c:v>89.388153076171804</c:v>
                </c:pt>
                <c:pt idx="448">
                  <c:v>89.386566162109304</c:v>
                </c:pt>
                <c:pt idx="449">
                  <c:v>89.384986877441406</c:v>
                </c:pt>
                <c:pt idx="450">
                  <c:v>89.383407592773395</c:v>
                </c:pt>
                <c:pt idx="451">
                  <c:v>89.381828308105398</c:v>
                </c:pt>
                <c:pt idx="452">
                  <c:v>89.380256652832003</c:v>
                </c:pt>
                <c:pt idx="453">
                  <c:v>89.378684997558494</c:v>
                </c:pt>
                <c:pt idx="454">
                  <c:v>89.377113342285099</c:v>
                </c:pt>
                <c:pt idx="455">
                  <c:v>89.375541687011705</c:v>
                </c:pt>
                <c:pt idx="456">
                  <c:v>89.373977661132798</c:v>
                </c:pt>
                <c:pt idx="457">
                  <c:v>89.372413635253906</c:v>
                </c:pt>
                <c:pt idx="458">
                  <c:v>89.370849609375</c:v>
                </c:pt>
                <c:pt idx="459">
                  <c:v>89.369293212890597</c:v>
                </c:pt>
                <c:pt idx="460">
                  <c:v>89.367729187011705</c:v>
                </c:pt>
                <c:pt idx="461">
                  <c:v>89.366172790527301</c:v>
                </c:pt>
                <c:pt idx="462">
                  <c:v>89.3646240234375</c:v>
                </c:pt>
                <c:pt idx="463">
                  <c:v>89.363067626953097</c:v>
                </c:pt>
                <c:pt idx="464">
                  <c:v>89.361518859863196</c:v>
                </c:pt>
                <c:pt idx="465">
                  <c:v>89.359970092773395</c:v>
                </c:pt>
                <c:pt idx="466">
                  <c:v>89.358421325683494</c:v>
                </c:pt>
                <c:pt idx="467">
                  <c:v>89.356880187988196</c:v>
                </c:pt>
                <c:pt idx="468">
                  <c:v>89.355339050292898</c:v>
                </c:pt>
                <c:pt idx="469">
                  <c:v>89.353797912597599</c:v>
                </c:pt>
                <c:pt idx="470">
                  <c:v>89.352256774902301</c:v>
                </c:pt>
                <c:pt idx="471">
                  <c:v>89.350723266601506</c:v>
                </c:pt>
                <c:pt idx="472">
                  <c:v>89.349189758300696</c:v>
                </c:pt>
                <c:pt idx="473">
                  <c:v>89.34765625</c:v>
                </c:pt>
                <c:pt idx="474">
                  <c:v>89.346122741699205</c:v>
                </c:pt>
                <c:pt idx="475">
                  <c:v>89.344596862792898</c:v>
                </c:pt>
                <c:pt idx="476">
                  <c:v>89.343070983886705</c:v>
                </c:pt>
                <c:pt idx="477">
                  <c:v>89.341545104980398</c:v>
                </c:pt>
                <c:pt idx="478">
                  <c:v>89.340026855468693</c:v>
                </c:pt>
                <c:pt idx="479">
                  <c:v>89.3385009765625</c:v>
                </c:pt>
                <c:pt idx="480">
                  <c:v>89.336982727050696</c:v>
                </c:pt>
                <c:pt idx="481">
                  <c:v>89.335464477539006</c:v>
                </c:pt>
                <c:pt idx="482">
                  <c:v>89.333953857421804</c:v>
                </c:pt>
                <c:pt idx="483">
                  <c:v>89.332435607910099</c:v>
                </c:pt>
                <c:pt idx="484">
                  <c:v>89.330924987792898</c:v>
                </c:pt>
                <c:pt idx="485">
                  <c:v>89.329414367675696</c:v>
                </c:pt>
                <c:pt idx="486">
                  <c:v>89.327911376953097</c:v>
                </c:pt>
                <c:pt idx="487">
                  <c:v>89.326400756835895</c:v>
                </c:pt>
                <c:pt idx="488">
                  <c:v>89.324897766113196</c:v>
                </c:pt>
                <c:pt idx="489">
                  <c:v>89.323394775390597</c:v>
                </c:pt>
                <c:pt idx="490">
                  <c:v>89.3218994140625</c:v>
                </c:pt>
                <c:pt idx="491">
                  <c:v>89.320396423339801</c:v>
                </c:pt>
                <c:pt idx="492">
                  <c:v>89.318901062011705</c:v>
                </c:pt>
                <c:pt idx="493">
                  <c:v>89.317405700683494</c:v>
                </c:pt>
                <c:pt idx="494">
                  <c:v>89.31591796875</c:v>
                </c:pt>
                <c:pt idx="495">
                  <c:v>89.314422607421804</c:v>
                </c:pt>
                <c:pt idx="496">
                  <c:v>89.312934875488196</c:v>
                </c:pt>
                <c:pt idx="497">
                  <c:v>89.311447143554602</c:v>
                </c:pt>
                <c:pt idx="498">
                  <c:v>89.309959411620994</c:v>
                </c:pt>
                <c:pt idx="499">
                  <c:v>89.308479309082003</c:v>
                </c:pt>
                <c:pt idx="500">
                  <c:v>89.306991577148395</c:v>
                </c:pt>
                <c:pt idx="501">
                  <c:v>89.305511474609304</c:v>
                </c:pt>
                <c:pt idx="502">
                  <c:v>89.304039001464801</c:v>
                </c:pt>
                <c:pt idx="503">
                  <c:v>89.302558898925696</c:v>
                </c:pt>
                <c:pt idx="504">
                  <c:v>89.301086425781193</c:v>
                </c:pt>
                <c:pt idx="505">
                  <c:v>89.299613952636705</c:v>
                </c:pt>
                <c:pt idx="506">
                  <c:v>89.298141479492102</c:v>
                </c:pt>
                <c:pt idx="507">
                  <c:v>89.296669006347599</c:v>
                </c:pt>
                <c:pt idx="508">
                  <c:v>89.295204162597599</c:v>
                </c:pt>
                <c:pt idx="509">
                  <c:v>89.293739318847599</c:v>
                </c:pt>
                <c:pt idx="510">
                  <c:v>89.292274475097599</c:v>
                </c:pt>
                <c:pt idx="511">
                  <c:v>89.290809631347599</c:v>
                </c:pt>
                <c:pt idx="512">
                  <c:v>89.289344787597599</c:v>
                </c:pt>
                <c:pt idx="513">
                  <c:v>89.287887573242102</c:v>
                </c:pt>
                <c:pt idx="514">
                  <c:v>89.286430358886705</c:v>
                </c:pt>
                <c:pt idx="515">
                  <c:v>89.284973144531193</c:v>
                </c:pt>
                <c:pt idx="516">
                  <c:v>89.283523559570298</c:v>
                </c:pt>
                <c:pt idx="517">
                  <c:v>89.282066345214801</c:v>
                </c:pt>
                <c:pt idx="518">
                  <c:v>89.280616760253906</c:v>
                </c:pt>
                <c:pt idx="519">
                  <c:v>89.279167175292898</c:v>
                </c:pt>
                <c:pt idx="520">
                  <c:v>89.277725219726506</c:v>
                </c:pt>
                <c:pt idx="521">
                  <c:v>89.276275634765597</c:v>
                </c:pt>
                <c:pt idx="522">
                  <c:v>89.274833679199205</c:v>
                </c:pt>
                <c:pt idx="523">
                  <c:v>89.273391723632798</c:v>
                </c:pt>
                <c:pt idx="524">
                  <c:v>89.271949768066406</c:v>
                </c:pt>
                <c:pt idx="525">
                  <c:v>89.2705078125</c:v>
                </c:pt>
                <c:pt idx="526">
                  <c:v>89.269073486328097</c:v>
                </c:pt>
                <c:pt idx="527">
                  <c:v>89.267639160156193</c:v>
                </c:pt>
                <c:pt idx="528">
                  <c:v>89.266204833984304</c:v>
                </c:pt>
                <c:pt idx="529">
                  <c:v>89.2647705078125</c:v>
                </c:pt>
                <c:pt idx="530">
                  <c:v>89.263343811035099</c:v>
                </c:pt>
                <c:pt idx="531">
                  <c:v>89.261909484863196</c:v>
                </c:pt>
                <c:pt idx="532">
                  <c:v>89.260482788085895</c:v>
                </c:pt>
                <c:pt idx="533">
                  <c:v>89.259056091308494</c:v>
                </c:pt>
                <c:pt idx="534">
                  <c:v>89.257637023925696</c:v>
                </c:pt>
                <c:pt idx="535">
                  <c:v>89.256210327148395</c:v>
                </c:pt>
                <c:pt idx="536">
                  <c:v>89.254791259765597</c:v>
                </c:pt>
                <c:pt idx="537">
                  <c:v>89.253372192382798</c:v>
                </c:pt>
                <c:pt idx="538">
                  <c:v>89.251953125</c:v>
                </c:pt>
                <c:pt idx="539">
                  <c:v>89.250534057617102</c:v>
                </c:pt>
                <c:pt idx="540">
                  <c:v>89.249122619628906</c:v>
                </c:pt>
                <c:pt idx="541">
                  <c:v>89.247711181640597</c:v>
                </c:pt>
                <c:pt idx="542">
                  <c:v>89.246299743652301</c:v>
                </c:pt>
                <c:pt idx="543">
                  <c:v>89.244888305664006</c:v>
                </c:pt>
                <c:pt idx="544">
                  <c:v>89.243484497070298</c:v>
                </c:pt>
                <c:pt idx="545">
                  <c:v>89.242073059082003</c:v>
                </c:pt>
                <c:pt idx="546">
                  <c:v>89.240669250488196</c:v>
                </c:pt>
                <c:pt idx="547">
                  <c:v>89.239265441894503</c:v>
                </c:pt>
                <c:pt idx="548">
                  <c:v>89.237861633300696</c:v>
                </c:pt>
                <c:pt idx="549">
                  <c:v>89.236465454101506</c:v>
                </c:pt>
                <c:pt idx="550">
                  <c:v>89.235061645507798</c:v>
                </c:pt>
                <c:pt idx="551">
                  <c:v>89.233665466308494</c:v>
                </c:pt>
                <c:pt idx="552">
                  <c:v>89.232269287109304</c:v>
                </c:pt>
                <c:pt idx="553">
                  <c:v>89.230880737304602</c:v>
                </c:pt>
                <c:pt idx="554">
                  <c:v>89.229484558105398</c:v>
                </c:pt>
                <c:pt idx="555">
                  <c:v>89.228096008300696</c:v>
                </c:pt>
                <c:pt idx="556">
                  <c:v>89.226707458495994</c:v>
                </c:pt>
                <c:pt idx="557">
                  <c:v>89.225318908691406</c:v>
                </c:pt>
                <c:pt idx="558">
                  <c:v>89.223930358886705</c:v>
                </c:pt>
                <c:pt idx="559">
                  <c:v>89.222541809082003</c:v>
                </c:pt>
                <c:pt idx="560">
                  <c:v>89.221160888671804</c:v>
                </c:pt>
                <c:pt idx="561">
                  <c:v>89.219779968261705</c:v>
                </c:pt>
                <c:pt idx="562">
                  <c:v>89.218399047851506</c:v>
                </c:pt>
                <c:pt idx="563">
                  <c:v>89.217018127441406</c:v>
                </c:pt>
                <c:pt idx="564">
                  <c:v>89.215644836425696</c:v>
                </c:pt>
                <c:pt idx="565">
                  <c:v>89.214263916015597</c:v>
                </c:pt>
                <c:pt idx="566">
                  <c:v>89.212890625</c:v>
                </c:pt>
                <c:pt idx="567">
                  <c:v>89.211517333984304</c:v>
                </c:pt>
                <c:pt idx="568">
                  <c:v>89.210151672363196</c:v>
                </c:pt>
                <c:pt idx="569">
                  <c:v>89.208778381347599</c:v>
                </c:pt>
                <c:pt idx="570">
                  <c:v>89.207412719726506</c:v>
                </c:pt>
                <c:pt idx="571">
                  <c:v>89.206039428710895</c:v>
                </c:pt>
                <c:pt idx="572">
                  <c:v>89.204673767089801</c:v>
                </c:pt>
                <c:pt idx="573">
                  <c:v>89.203315734863196</c:v>
                </c:pt>
                <c:pt idx="574">
                  <c:v>89.201950073242102</c:v>
                </c:pt>
                <c:pt idx="575">
                  <c:v>89.200592041015597</c:v>
                </c:pt>
                <c:pt idx="576">
                  <c:v>89.199226379394503</c:v>
                </c:pt>
                <c:pt idx="577">
                  <c:v>89.197868347167898</c:v>
                </c:pt>
                <c:pt idx="578">
                  <c:v>89.196510314941406</c:v>
                </c:pt>
                <c:pt idx="579">
                  <c:v>89.195159912109304</c:v>
                </c:pt>
                <c:pt idx="580">
                  <c:v>89.193801879882798</c:v>
                </c:pt>
                <c:pt idx="581">
                  <c:v>89.192451477050696</c:v>
                </c:pt>
                <c:pt idx="582">
                  <c:v>89.191101074218693</c:v>
                </c:pt>
                <c:pt idx="583">
                  <c:v>89.189750671386705</c:v>
                </c:pt>
                <c:pt idx="584">
                  <c:v>89.188400268554602</c:v>
                </c:pt>
                <c:pt idx="585">
                  <c:v>89.187057495117102</c:v>
                </c:pt>
                <c:pt idx="586">
                  <c:v>89.185707092285099</c:v>
                </c:pt>
                <c:pt idx="587">
                  <c:v>89.184364318847599</c:v>
                </c:pt>
                <c:pt idx="588">
                  <c:v>89.183021545410099</c:v>
                </c:pt>
                <c:pt idx="589">
                  <c:v>89.181678771972599</c:v>
                </c:pt>
                <c:pt idx="590">
                  <c:v>89.180343627929602</c:v>
                </c:pt>
                <c:pt idx="591">
                  <c:v>89.179000854492102</c:v>
                </c:pt>
                <c:pt idx="592">
                  <c:v>89.177665710449205</c:v>
                </c:pt>
                <c:pt idx="593">
                  <c:v>89.176330566406193</c:v>
                </c:pt>
                <c:pt idx="594">
                  <c:v>89.174995422363196</c:v>
                </c:pt>
                <c:pt idx="595">
                  <c:v>89.173660278320298</c:v>
                </c:pt>
                <c:pt idx="596">
                  <c:v>89.172332763671804</c:v>
                </c:pt>
                <c:pt idx="597">
                  <c:v>89.171005249023395</c:v>
                </c:pt>
                <c:pt idx="598">
                  <c:v>89.169670104980398</c:v>
                </c:pt>
                <c:pt idx="599">
                  <c:v>89.168342590332003</c:v>
                </c:pt>
                <c:pt idx="600">
                  <c:v>89.167022705078097</c:v>
                </c:pt>
                <c:pt idx="601">
                  <c:v>89.165695190429602</c:v>
                </c:pt>
                <c:pt idx="602">
                  <c:v>89.164375305175696</c:v>
                </c:pt>
                <c:pt idx="603">
                  <c:v>89.163047790527301</c:v>
                </c:pt>
                <c:pt idx="604">
                  <c:v>89.161727905273395</c:v>
                </c:pt>
                <c:pt idx="605">
                  <c:v>89.160408020019503</c:v>
                </c:pt>
                <c:pt idx="606">
                  <c:v>89.159095764160099</c:v>
                </c:pt>
                <c:pt idx="607">
                  <c:v>89.157775878906193</c:v>
                </c:pt>
                <c:pt idx="608">
                  <c:v>89.156463623046804</c:v>
                </c:pt>
                <c:pt idx="609">
                  <c:v>89.155143737792898</c:v>
                </c:pt>
                <c:pt idx="610">
                  <c:v>89.153831481933494</c:v>
                </c:pt>
                <c:pt idx="611">
                  <c:v>89.152519226074205</c:v>
                </c:pt>
                <c:pt idx="612">
                  <c:v>89.151214599609304</c:v>
                </c:pt>
                <c:pt idx="613">
                  <c:v>89.14990234375</c:v>
                </c:pt>
                <c:pt idx="614">
                  <c:v>89.148597717285099</c:v>
                </c:pt>
                <c:pt idx="615">
                  <c:v>89.147293090820298</c:v>
                </c:pt>
                <c:pt idx="616">
                  <c:v>89.145988464355398</c:v>
                </c:pt>
                <c:pt idx="617">
                  <c:v>89.144683837890597</c:v>
                </c:pt>
                <c:pt idx="618">
                  <c:v>89.143379211425696</c:v>
                </c:pt>
                <c:pt idx="619">
                  <c:v>89.142082214355398</c:v>
                </c:pt>
                <c:pt idx="620">
                  <c:v>89.140777587890597</c:v>
                </c:pt>
                <c:pt idx="621">
                  <c:v>89.139480590820298</c:v>
                </c:pt>
                <c:pt idx="622">
                  <c:v>89.13818359375</c:v>
                </c:pt>
                <c:pt idx="623">
                  <c:v>89.136886596679602</c:v>
                </c:pt>
                <c:pt idx="624">
                  <c:v>89.135597229003906</c:v>
                </c:pt>
                <c:pt idx="625">
                  <c:v>89.134300231933494</c:v>
                </c:pt>
                <c:pt idx="626">
                  <c:v>89.133010864257798</c:v>
                </c:pt>
                <c:pt idx="627">
                  <c:v>89.131721496582003</c:v>
                </c:pt>
                <c:pt idx="628">
                  <c:v>89.130432128906193</c:v>
                </c:pt>
                <c:pt idx="629">
                  <c:v>89.129142761230398</c:v>
                </c:pt>
                <c:pt idx="630">
                  <c:v>89.127853393554602</c:v>
                </c:pt>
                <c:pt idx="631">
                  <c:v>89.126571655273395</c:v>
                </c:pt>
                <c:pt idx="632">
                  <c:v>89.125289916992102</c:v>
                </c:pt>
                <c:pt idx="633">
                  <c:v>89.124000549316406</c:v>
                </c:pt>
                <c:pt idx="634">
                  <c:v>89.122718811035099</c:v>
                </c:pt>
                <c:pt idx="635">
                  <c:v>89.121444702148395</c:v>
                </c:pt>
                <c:pt idx="636">
                  <c:v>89.120162963867102</c:v>
                </c:pt>
                <c:pt idx="637">
                  <c:v>89.118881225585895</c:v>
                </c:pt>
                <c:pt idx="638">
                  <c:v>89.117607116699205</c:v>
                </c:pt>
                <c:pt idx="639">
                  <c:v>89.1163330078125</c:v>
                </c:pt>
                <c:pt idx="640">
                  <c:v>89.115058898925696</c:v>
                </c:pt>
                <c:pt idx="641">
                  <c:v>89.113784790039006</c:v>
                </c:pt>
                <c:pt idx="642">
                  <c:v>89.112510681152301</c:v>
                </c:pt>
                <c:pt idx="643">
                  <c:v>89.111244201660099</c:v>
                </c:pt>
                <c:pt idx="644">
                  <c:v>89.109970092773395</c:v>
                </c:pt>
                <c:pt idx="645">
                  <c:v>89.108703613281193</c:v>
                </c:pt>
                <c:pt idx="646">
                  <c:v>89.107437133789006</c:v>
                </c:pt>
                <c:pt idx="647">
                  <c:v>89.106170654296804</c:v>
                </c:pt>
                <c:pt idx="648">
                  <c:v>89.104911804199205</c:v>
                </c:pt>
                <c:pt idx="649">
                  <c:v>89.103645324707003</c:v>
                </c:pt>
                <c:pt idx="650">
                  <c:v>89.102386474609304</c:v>
                </c:pt>
                <c:pt idx="651">
                  <c:v>89.101119995117102</c:v>
                </c:pt>
                <c:pt idx="652">
                  <c:v>89.099861145019503</c:v>
                </c:pt>
                <c:pt idx="653">
                  <c:v>89.098602294921804</c:v>
                </c:pt>
                <c:pt idx="654">
                  <c:v>89.097351074218693</c:v>
                </c:pt>
                <c:pt idx="655">
                  <c:v>89.096092224120994</c:v>
                </c:pt>
                <c:pt idx="656">
                  <c:v>89.094841003417898</c:v>
                </c:pt>
                <c:pt idx="657">
                  <c:v>89.093582153320298</c:v>
                </c:pt>
                <c:pt idx="658">
                  <c:v>89.092330932617102</c:v>
                </c:pt>
                <c:pt idx="659">
                  <c:v>89.091079711914006</c:v>
                </c:pt>
                <c:pt idx="660">
                  <c:v>89.089828491210895</c:v>
                </c:pt>
                <c:pt idx="661">
                  <c:v>89.088584899902301</c:v>
                </c:pt>
                <c:pt idx="662">
                  <c:v>89.087333679199205</c:v>
                </c:pt>
                <c:pt idx="663">
                  <c:v>89.086090087890597</c:v>
                </c:pt>
                <c:pt idx="664">
                  <c:v>89.0848388671875</c:v>
                </c:pt>
                <c:pt idx="665">
                  <c:v>89.083595275878906</c:v>
                </c:pt>
                <c:pt idx="666">
                  <c:v>89.082351684570298</c:v>
                </c:pt>
                <c:pt idx="667">
                  <c:v>89.081115722656193</c:v>
                </c:pt>
                <c:pt idx="668">
                  <c:v>89.079872131347599</c:v>
                </c:pt>
                <c:pt idx="669">
                  <c:v>89.078636169433494</c:v>
                </c:pt>
                <c:pt idx="670">
                  <c:v>89.077392578125</c:v>
                </c:pt>
                <c:pt idx="671">
                  <c:v>89.076156616210895</c:v>
                </c:pt>
                <c:pt idx="672">
                  <c:v>89.074920654296804</c:v>
                </c:pt>
                <c:pt idx="673">
                  <c:v>89.073684692382798</c:v>
                </c:pt>
                <c:pt idx="674">
                  <c:v>89.072456359863196</c:v>
                </c:pt>
                <c:pt idx="675">
                  <c:v>89.071220397949205</c:v>
                </c:pt>
                <c:pt idx="676">
                  <c:v>89.069992065429602</c:v>
                </c:pt>
                <c:pt idx="677">
                  <c:v>89.068756103515597</c:v>
                </c:pt>
                <c:pt idx="678">
                  <c:v>89.067527770995994</c:v>
                </c:pt>
                <c:pt idx="679">
                  <c:v>89.066299438476506</c:v>
                </c:pt>
                <c:pt idx="680">
                  <c:v>89.065071105957003</c:v>
                </c:pt>
                <c:pt idx="681">
                  <c:v>89.063850402832003</c:v>
                </c:pt>
                <c:pt idx="682">
                  <c:v>89.0626220703125</c:v>
                </c:pt>
                <c:pt idx="683">
                  <c:v>89.0614013671875</c:v>
                </c:pt>
                <c:pt idx="684">
                  <c:v>89.0601806640625</c:v>
                </c:pt>
                <c:pt idx="685">
                  <c:v>89.0589599609375</c:v>
                </c:pt>
                <c:pt idx="686">
                  <c:v>89.0577392578125</c:v>
                </c:pt>
                <c:pt idx="687">
                  <c:v>89.0565185546875</c:v>
                </c:pt>
                <c:pt idx="688">
                  <c:v>89.0552978515625</c:v>
                </c:pt>
                <c:pt idx="689">
                  <c:v>89.054084777832003</c:v>
                </c:pt>
                <c:pt idx="690">
                  <c:v>89.052864074707003</c:v>
                </c:pt>
                <c:pt idx="691">
                  <c:v>89.051651000976506</c:v>
                </c:pt>
                <c:pt idx="692">
                  <c:v>89.050437927245994</c:v>
                </c:pt>
                <c:pt idx="693">
                  <c:v>89.049224853515597</c:v>
                </c:pt>
                <c:pt idx="694">
                  <c:v>89.048011779785099</c:v>
                </c:pt>
                <c:pt idx="695">
                  <c:v>89.046806335449205</c:v>
                </c:pt>
                <c:pt idx="696">
                  <c:v>89.045593261718693</c:v>
                </c:pt>
                <c:pt idx="697">
                  <c:v>89.044387817382798</c:v>
                </c:pt>
                <c:pt idx="698">
                  <c:v>89.043182373046804</c:v>
                </c:pt>
                <c:pt idx="699">
                  <c:v>89.041976928710895</c:v>
                </c:pt>
                <c:pt idx="700">
                  <c:v>89.040771484375</c:v>
                </c:pt>
                <c:pt idx="701">
                  <c:v>89.039566040039006</c:v>
                </c:pt>
                <c:pt idx="702">
                  <c:v>89.038360595703097</c:v>
                </c:pt>
                <c:pt idx="703">
                  <c:v>89.037162780761705</c:v>
                </c:pt>
                <c:pt idx="704">
                  <c:v>89.035964965820298</c:v>
                </c:pt>
                <c:pt idx="705">
                  <c:v>89.034759521484304</c:v>
                </c:pt>
                <c:pt idx="706">
                  <c:v>89.033561706542898</c:v>
                </c:pt>
                <c:pt idx="707">
                  <c:v>89.032363891601506</c:v>
                </c:pt>
                <c:pt idx="708">
                  <c:v>89.031173706054602</c:v>
                </c:pt>
                <c:pt idx="709">
                  <c:v>89.029975891113196</c:v>
                </c:pt>
                <c:pt idx="710">
                  <c:v>89.028778076171804</c:v>
                </c:pt>
                <c:pt idx="711">
                  <c:v>89.027587890625</c:v>
                </c:pt>
                <c:pt idx="712">
                  <c:v>89.026397705078097</c:v>
                </c:pt>
                <c:pt idx="713">
                  <c:v>89.025207519531193</c:v>
                </c:pt>
                <c:pt idx="714">
                  <c:v>89.024017333984304</c:v>
                </c:pt>
                <c:pt idx="715">
                  <c:v>89.0228271484375</c:v>
                </c:pt>
                <c:pt idx="716">
                  <c:v>89.021636962890597</c:v>
                </c:pt>
                <c:pt idx="717">
                  <c:v>89.020454406738196</c:v>
                </c:pt>
                <c:pt idx="718">
                  <c:v>89.019264221191406</c:v>
                </c:pt>
                <c:pt idx="719">
                  <c:v>89.018081665039006</c:v>
                </c:pt>
                <c:pt idx="720">
                  <c:v>89.016899108886705</c:v>
                </c:pt>
                <c:pt idx="721">
                  <c:v>89.015716552734304</c:v>
                </c:pt>
                <c:pt idx="722">
                  <c:v>89.014533996582003</c:v>
                </c:pt>
                <c:pt idx="723">
                  <c:v>89.013351440429602</c:v>
                </c:pt>
                <c:pt idx="724">
                  <c:v>89.012176513671804</c:v>
                </c:pt>
                <c:pt idx="725">
                  <c:v>89.010993957519503</c:v>
                </c:pt>
                <c:pt idx="726">
                  <c:v>89.009819030761705</c:v>
                </c:pt>
                <c:pt idx="727">
                  <c:v>89.008636474609304</c:v>
                </c:pt>
                <c:pt idx="728">
                  <c:v>89.007461547851506</c:v>
                </c:pt>
                <c:pt idx="729">
                  <c:v>89.006286621093693</c:v>
                </c:pt>
                <c:pt idx="730">
                  <c:v>89.005119323730398</c:v>
                </c:pt>
                <c:pt idx="731">
                  <c:v>89.003944396972599</c:v>
                </c:pt>
                <c:pt idx="732">
                  <c:v>89.002769470214801</c:v>
                </c:pt>
                <c:pt idx="733">
                  <c:v>89.001602172851506</c:v>
                </c:pt>
                <c:pt idx="734">
                  <c:v>89.000434875488196</c:v>
                </c:pt>
                <c:pt idx="735">
                  <c:v>88.999267578125</c:v>
                </c:pt>
                <c:pt idx="736">
                  <c:v>88.998100280761705</c:v>
                </c:pt>
                <c:pt idx="737">
                  <c:v>88.996932983398395</c:v>
                </c:pt>
                <c:pt idx="738">
                  <c:v>88.995765686035099</c:v>
                </c:pt>
                <c:pt idx="739">
                  <c:v>88.994598388671804</c:v>
                </c:pt>
                <c:pt idx="740">
                  <c:v>88.993438720703097</c:v>
                </c:pt>
                <c:pt idx="741">
                  <c:v>88.992279052734304</c:v>
                </c:pt>
                <c:pt idx="742">
                  <c:v>88.991111755370994</c:v>
                </c:pt>
                <c:pt idx="743">
                  <c:v>88.989952087402301</c:v>
                </c:pt>
                <c:pt idx="744">
                  <c:v>88.988792419433494</c:v>
                </c:pt>
                <c:pt idx="745">
                  <c:v>88.987632751464801</c:v>
                </c:pt>
                <c:pt idx="746">
                  <c:v>88.986480712890597</c:v>
                </c:pt>
                <c:pt idx="747">
                  <c:v>88.985321044921804</c:v>
                </c:pt>
                <c:pt idx="748">
                  <c:v>88.984169006347599</c:v>
                </c:pt>
                <c:pt idx="749">
                  <c:v>88.983009338378906</c:v>
                </c:pt>
                <c:pt idx="750">
                  <c:v>88.981857299804602</c:v>
                </c:pt>
                <c:pt idx="751">
                  <c:v>88.980705261230398</c:v>
                </c:pt>
                <c:pt idx="752">
                  <c:v>88.979553222656193</c:v>
                </c:pt>
                <c:pt idx="753">
                  <c:v>88.978401184082003</c:v>
                </c:pt>
                <c:pt idx="754">
                  <c:v>88.977256774902301</c:v>
                </c:pt>
                <c:pt idx="755">
                  <c:v>88.976104736328097</c:v>
                </c:pt>
                <c:pt idx="756">
                  <c:v>88.974960327148395</c:v>
                </c:pt>
                <c:pt idx="757">
                  <c:v>88.973808288574205</c:v>
                </c:pt>
                <c:pt idx="758">
                  <c:v>88.972663879394503</c:v>
                </c:pt>
                <c:pt idx="759">
                  <c:v>88.971519470214801</c:v>
                </c:pt>
                <c:pt idx="760">
                  <c:v>88.970375061035099</c:v>
                </c:pt>
                <c:pt idx="761">
                  <c:v>88.969230651855398</c:v>
                </c:pt>
                <c:pt idx="762">
                  <c:v>88.968093872070298</c:v>
                </c:pt>
                <c:pt idx="763">
                  <c:v>88.966949462890597</c:v>
                </c:pt>
                <c:pt idx="764">
                  <c:v>88.965812683105398</c:v>
                </c:pt>
                <c:pt idx="765">
                  <c:v>88.964668273925696</c:v>
                </c:pt>
                <c:pt idx="766">
                  <c:v>88.963531494140597</c:v>
                </c:pt>
                <c:pt idx="767">
                  <c:v>88.962394714355398</c:v>
                </c:pt>
                <c:pt idx="768">
                  <c:v>88.961257934570298</c:v>
                </c:pt>
                <c:pt idx="769">
                  <c:v>88.960121154785099</c:v>
                </c:pt>
                <c:pt idx="770">
                  <c:v>88.958992004394503</c:v>
                </c:pt>
                <c:pt idx="771">
                  <c:v>88.957855224609304</c:v>
                </c:pt>
                <c:pt idx="772">
                  <c:v>88.956726074218693</c:v>
                </c:pt>
                <c:pt idx="773">
                  <c:v>88.955589294433494</c:v>
                </c:pt>
                <c:pt idx="774">
                  <c:v>88.954460144042898</c:v>
                </c:pt>
                <c:pt idx="775">
                  <c:v>88.953330993652301</c:v>
                </c:pt>
                <c:pt idx="776">
                  <c:v>88.952201843261705</c:v>
                </c:pt>
                <c:pt idx="777">
                  <c:v>88.951072692870994</c:v>
                </c:pt>
                <c:pt idx="778">
                  <c:v>88.949951171875</c:v>
                </c:pt>
                <c:pt idx="779">
                  <c:v>88.948822021484304</c:v>
                </c:pt>
                <c:pt idx="780">
                  <c:v>88.947700500488196</c:v>
                </c:pt>
                <c:pt idx="781">
                  <c:v>88.946571350097599</c:v>
                </c:pt>
                <c:pt idx="782">
                  <c:v>88.945449829101506</c:v>
                </c:pt>
                <c:pt idx="783">
                  <c:v>88.944328308105398</c:v>
                </c:pt>
                <c:pt idx="784">
                  <c:v>88.943206787109304</c:v>
                </c:pt>
                <c:pt idx="785">
                  <c:v>88.942085266113196</c:v>
                </c:pt>
                <c:pt idx="786">
                  <c:v>88.940963745117102</c:v>
                </c:pt>
                <c:pt idx="787">
                  <c:v>88.939849853515597</c:v>
                </c:pt>
                <c:pt idx="788">
                  <c:v>88.938728332519503</c:v>
                </c:pt>
                <c:pt idx="789">
                  <c:v>88.937614440917898</c:v>
                </c:pt>
                <c:pt idx="790">
                  <c:v>88.936492919921804</c:v>
                </c:pt>
                <c:pt idx="791">
                  <c:v>88.935379028320298</c:v>
                </c:pt>
                <c:pt idx="792">
                  <c:v>88.934265136718693</c:v>
                </c:pt>
                <c:pt idx="793">
                  <c:v>88.933151245117102</c:v>
                </c:pt>
                <c:pt idx="794">
                  <c:v>88.932037353515597</c:v>
                </c:pt>
                <c:pt idx="795">
                  <c:v>88.930931091308494</c:v>
                </c:pt>
                <c:pt idx="796">
                  <c:v>88.929817199707003</c:v>
                </c:pt>
                <c:pt idx="797">
                  <c:v>88.9287109375</c:v>
                </c:pt>
                <c:pt idx="798">
                  <c:v>88.927597045898395</c:v>
                </c:pt>
                <c:pt idx="799">
                  <c:v>88.926490783691406</c:v>
                </c:pt>
                <c:pt idx="800">
                  <c:v>88.925384521484304</c:v>
                </c:pt>
                <c:pt idx="801">
                  <c:v>88.924278259277301</c:v>
                </c:pt>
                <c:pt idx="802">
                  <c:v>88.923171997070298</c:v>
                </c:pt>
                <c:pt idx="803">
                  <c:v>88.922065734863196</c:v>
                </c:pt>
                <c:pt idx="804">
                  <c:v>88.920967102050696</c:v>
                </c:pt>
                <c:pt idx="805">
                  <c:v>88.919860839843693</c:v>
                </c:pt>
                <c:pt idx="806">
                  <c:v>88.918762207031193</c:v>
                </c:pt>
                <c:pt idx="807">
                  <c:v>88.917655944824205</c:v>
                </c:pt>
                <c:pt idx="808">
                  <c:v>88.916557312011705</c:v>
                </c:pt>
                <c:pt idx="809">
                  <c:v>88.915458679199205</c:v>
                </c:pt>
                <c:pt idx="810">
                  <c:v>88.914360046386705</c:v>
                </c:pt>
                <c:pt idx="811">
                  <c:v>88.913261413574205</c:v>
                </c:pt>
                <c:pt idx="812">
                  <c:v>88.912170410156193</c:v>
                </c:pt>
                <c:pt idx="813">
                  <c:v>88.911071777343693</c:v>
                </c:pt>
                <c:pt idx="814">
                  <c:v>88.909973144531193</c:v>
                </c:pt>
                <c:pt idx="815">
                  <c:v>88.908882141113196</c:v>
                </c:pt>
                <c:pt idx="816">
                  <c:v>88.907791137695298</c:v>
                </c:pt>
                <c:pt idx="817">
                  <c:v>88.906700134277301</c:v>
                </c:pt>
                <c:pt idx="818">
                  <c:v>88.905609130859304</c:v>
                </c:pt>
                <c:pt idx="819">
                  <c:v>88.904518127441406</c:v>
                </c:pt>
                <c:pt idx="820">
                  <c:v>88.903427124023395</c:v>
                </c:pt>
                <c:pt idx="821">
                  <c:v>88.902336120605398</c:v>
                </c:pt>
                <c:pt idx="822">
                  <c:v>88.9012451171875</c:v>
                </c:pt>
                <c:pt idx="823">
                  <c:v>88.900161743164006</c:v>
                </c:pt>
                <c:pt idx="824">
                  <c:v>88.899070739745994</c:v>
                </c:pt>
                <c:pt idx="825">
                  <c:v>88.897987365722599</c:v>
                </c:pt>
                <c:pt idx="826">
                  <c:v>88.896903991699205</c:v>
                </c:pt>
                <c:pt idx="827">
                  <c:v>88.895820617675696</c:v>
                </c:pt>
                <c:pt idx="828">
                  <c:v>88.894737243652301</c:v>
                </c:pt>
                <c:pt idx="829">
                  <c:v>88.893653869628906</c:v>
                </c:pt>
                <c:pt idx="830">
                  <c:v>88.892570495605398</c:v>
                </c:pt>
                <c:pt idx="831">
                  <c:v>88.891494750976506</c:v>
                </c:pt>
                <c:pt idx="832">
                  <c:v>88.890411376953097</c:v>
                </c:pt>
                <c:pt idx="833">
                  <c:v>88.889335632324205</c:v>
                </c:pt>
                <c:pt idx="834">
                  <c:v>88.888259887695298</c:v>
                </c:pt>
                <c:pt idx="835">
                  <c:v>88.887176513671804</c:v>
                </c:pt>
                <c:pt idx="836">
                  <c:v>88.886100769042898</c:v>
                </c:pt>
                <c:pt idx="837">
                  <c:v>88.885025024414006</c:v>
                </c:pt>
                <c:pt idx="838">
                  <c:v>88.883956909179602</c:v>
                </c:pt>
                <c:pt idx="839">
                  <c:v>88.882881164550696</c:v>
                </c:pt>
                <c:pt idx="840">
                  <c:v>88.881805419921804</c:v>
                </c:pt>
                <c:pt idx="841">
                  <c:v>88.8807373046875</c:v>
                </c:pt>
                <c:pt idx="842">
                  <c:v>88.879661560058494</c:v>
                </c:pt>
                <c:pt idx="843">
                  <c:v>88.878593444824205</c:v>
                </c:pt>
                <c:pt idx="844">
                  <c:v>88.877525329589801</c:v>
                </c:pt>
                <c:pt idx="845">
                  <c:v>88.876449584960895</c:v>
                </c:pt>
                <c:pt idx="846">
                  <c:v>88.875381469726506</c:v>
                </c:pt>
                <c:pt idx="847">
                  <c:v>88.874320983886705</c:v>
                </c:pt>
                <c:pt idx="848">
                  <c:v>88.873252868652301</c:v>
                </c:pt>
                <c:pt idx="849">
                  <c:v>88.872184753417898</c:v>
                </c:pt>
                <c:pt idx="850">
                  <c:v>88.871124267578097</c:v>
                </c:pt>
                <c:pt idx="851">
                  <c:v>88.870056152343693</c:v>
                </c:pt>
                <c:pt idx="852">
                  <c:v>88.868995666503906</c:v>
                </c:pt>
                <c:pt idx="853">
                  <c:v>88.867927551269503</c:v>
                </c:pt>
                <c:pt idx="854">
                  <c:v>88.866867065429602</c:v>
                </c:pt>
                <c:pt idx="855">
                  <c:v>88.865806579589801</c:v>
                </c:pt>
                <c:pt idx="856">
                  <c:v>88.86474609375</c:v>
                </c:pt>
                <c:pt idx="857">
                  <c:v>88.863685607910099</c:v>
                </c:pt>
                <c:pt idx="858">
                  <c:v>88.862632751464801</c:v>
                </c:pt>
                <c:pt idx="859">
                  <c:v>88.861572265625</c:v>
                </c:pt>
                <c:pt idx="860">
                  <c:v>88.860511779785099</c:v>
                </c:pt>
                <c:pt idx="861">
                  <c:v>88.859458923339801</c:v>
                </c:pt>
                <c:pt idx="862">
                  <c:v>88.858406066894503</c:v>
                </c:pt>
                <c:pt idx="863">
                  <c:v>88.857353210449205</c:v>
                </c:pt>
                <c:pt idx="864">
                  <c:v>88.856292724609304</c:v>
                </c:pt>
                <c:pt idx="865">
                  <c:v>88.855239868164006</c:v>
                </c:pt>
                <c:pt idx="866">
                  <c:v>88.854187011718693</c:v>
                </c:pt>
                <c:pt idx="867">
                  <c:v>88.853141784667898</c:v>
                </c:pt>
                <c:pt idx="868">
                  <c:v>88.852088928222599</c:v>
                </c:pt>
                <c:pt idx="869">
                  <c:v>88.851036071777301</c:v>
                </c:pt>
                <c:pt idx="870">
                  <c:v>88.849990844726506</c:v>
                </c:pt>
                <c:pt idx="871">
                  <c:v>88.848937988281193</c:v>
                </c:pt>
                <c:pt idx="872">
                  <c:v>88.847892761230398</c:v>
                </c:pt>
                <c:pt idx="873">
                  <c:v>88.846847534179602</c:v>
                </c:pt>
                <c:pt idx="874">
                  <c:v>88.845802307128906</c:v>
                </c:pt>
                <c:pt idx="875">
                  <c:v>88.844757080078097</c:v>
                </c:pt>
                <c:pt idx="876">
                  <c:v>88.843711853027301</c:v>
                </c:pt>
                <c:pt idx="877">
                  <c:v>88.842666625976506</c:v>
                </c:pt>
                <c:pt idx="878">
                  <c:v>88.841621398925696</c:v>
                </c:pt>
                <c:pt idx="879">
                  <c:v>88.840583801269503</c:v>
                </c:pt>
                <c:pt idx="880">
                  <c:v>88.839538574218693</c:v>
                </c:pt>
                <c:pt idx="881">
                  <c:v>88.8385009765625</c:v>
                </c:pt>
                <c:pt idx="882">
                  <c:v>88.837463378906193</c:v>
                </c:pt>
                <c:pt idx="883">
                  <c:v>88.83642578125</c:v>
                </c:pt>
                <c:pt idx="884">
                  <c:v>88.835380554199205</c:v>
                </c:pt>
                <c:pt idx="885">
                  <c:v>88.834342956542898</c:v>
                </c:pt>
                <c:pt idx="886">
                  <c:v>88.833312988281193</c:v>
                </c:pt>
                <c:pt idx="887">
                  <c:v>88.832275390625</c:v>
                </c:pt>
                <c:pt idx="888">
                  <c:v>88.831237792968693</c:v>
                </c:pt>
                <c:pt idx="889">
                  <c:v>88.8302001953125</c:v>
                </c:pt>
                <c:pt idx="890">
                  <c:v>88.829170227050696</c:v>
                </c:pt>
                <c:pt idx="891">
                  <c:v>88.828140258789006</c:v>
                </c:pt>
                <c:pt idx="892">
                  <c:v>88.827102661132798</c:v>
                </c:pt>
                <c:pt idx="893">
                  <c:v>88.826072692870994</c:v>
                </c:pt>
                <c:pt idx="894">
                  <c:v>88.825042724609304</c:v>
                </c:pt>
                <c:pt idx="895">
                  <c:v>88.824012756347599</c:v>
                </c:pt>
                <c:pt idx="896">
                  <c:v>88.822982788085895</c:v>
                </c:pt>
                <c:pt idx="897">
                  <c:v>88.821952819824205</c:v>
                </c:pt>
                <c:pt idx="898">
                  <c:v>88.820930480957003</c:v>
                </c:pt>
                <c:pt idx="899">
                  <c:v>88.819900512695298</c:v>
                </c:pt>
                <c:pt idx="900">
                  <c:v>88.818870544433494</c:v>
                </c:pt>
                <c:pt idx="901">
                  <c:v>88.817848205566406</c:v>
                </c:pt>
                <c:pt idx="902">
                  <c:v>88.816825866699205</c:v>
                </c:pt>
                <c:pt idx="903">
                  <c:v>88.8157958984375</c:v>
                </c:pt>
                <c:pt idx="904">
                  <c:v>88.814773559570298</c:v>
                </c:pt>
                <c:pt idx="905">
                  <c:v>88.813751220703097</c:v>
                </c:pt>
                <c:pt idx="906">
                  <c:v>88.812728881835895</c:v>
                </c:pt>
                <c:pt idx="907">
                  <c:v>88.811714172363196</c:v>
                </c:pt>
                <c:pt idx="908">
                  <c:v>88.810691833495994</c:v>
                </c:pt>
                <c:pt idx="909">
                  <c:v>88.809669494628906</c:v>
                </c:pt>
                <c:pt idx="910">
                  <c:v>88.808654785156193</c:v>
                </c:pt>
                <c:pt idx="911">
                  <c:v>88.807632446289006</c:v>
                </c:pt>
                <c:pt idx="912">
                  <c:v>88.806617736816406</c:v>
                </c:pt>
                <c:pt idx="913">
                  <c:v>88.805595397949205</c:v>
                </c:pt>
                <c:pt idx="914">
                  <c:v>88.804580688476506</c:v>
                </c:pt>
                <c:pt idx="915">
                  <c:v>88.803565979003906</c:v>
                </c:pt>
                <c:pt idx="916">
                  <c:v>88.802551269531193</c:v>
                </c:pt>
                <c:pt idx="917">
                  <c:v>88.801536560058494</c:v>
                </c:pt>
                <c:pt idx="918">
                  <c:v>88.800529479980398</c:v>
                </c:pt>
                <c:pt idx="919">
                  <c:v>88.799514770507798</c:v>
                </c:pt>
                <c:pt idx="920">
                  <c:v>88.798500061035099</c:v>
                </c:pt>
                <c:pt idx="921">
                  <c:v>88.797492980957003</c:v>
                </c:pt>
                <c:pt idx="922">
                  <c:v>88.796478271484304</c:v>
                </c:pt>
                <c:pt idx="923">
                  <c:v>88.795471191406193</c:v>
                </c:pt>
                <c:pt idx="924">
                  <c:v>88.794464111328097</c:v>
                </c:pt>
                <c:pt idx="925">
                  <c:v>88.79345703125</c:v>
                </c:pt>
                <c:pt idx="926">
                  <c:v>88.792449951171804</c:v>
                </c:pt>
                <c:pt idx="927">
                  <c:v>88.791442871093693</c:v>
                </c:pt>
                <c:pt idx="928">
                  <c:v>88.790435791015597</c:v>
                </c:pt>
                <c:pt idx="929">
                  <c:v>88.7894287109375</c:v>
                </c:pt>
                <c:pt idx="930">
                  <c:v>88.788421630859304</c:v>
                </c:pt>
                <c:pt idx="931">
                  <c:v>88.787422180175696</c:v>
                </c:pt>
                <c:pt idx="932">
                  <c:v>88.786415100097599</c:v>
                </c:pt>
                <c:pt idx="933">
                  <c:v>88.785415649414006</c:v>
                </c:pt>
                <c:pt idx="934">
                  <c:v>88.784408569335895</c:v>
                </c:pt>
                <c:pt idx="935">
                  <c:v>88.783409118652301</c:v>
                </c:pt>
                <c:pt idx="936">
                  <c:v>88.782409667968693</c:v>
                </c:pt>
                <c:pt idx="937">
                  <c:v>88.781410217285099</c:v>
                </c:pt>
                <c:pt idx="938">
                  <c:v>88.780410766601506</c:v>
                </c:pt>
                <c:pt idx="939">
                  <c:v>88.779411315917898</c:v>
                </c:pt>
                <c:pt idx="940">
                  <c:v>88.778419494628906</c:v>
                </c:pt>
                <c:pt idx="941">
                  <c:v>88.777420043945298</c:v>
                </c:pt>
                <c:pt idx="942">
                  <c:v>88.776420593261705</c:v>
                </c:pt>
                <c:pt idx="943">
                  <c:v>88.775428771972599</c:v>
                </c:pt>
                <c:pt idx="944">
                  <c:v>88.774429321289006</c:v>
                </c:pt>
                <c:pt idx="945">
                  <c:v>88.7734375</c:v>
                </c:pt>
                <c:pt idx="946">
                  <c:v>88.772445678710895</c:v>
                </c:pt>
                <c:pt idx="947">
                  <c:v>88.771453857421804</c:v>
                </c:pt>
                <c:pt idx="948">
                  <c:v>88.770462036132798</c:v>
                </c:pt>
                <c:pt idx="949">
                  <c:v>88.769470214843693</c:v>
                </c:pt>
                <c:pt idx="950">
                  <c:v>88.768478393554602</c:v>
                </c:pt>
                <c:pt idx="951">
                  <c:v>88.767486572265597</c:v>
                </c:pt>
                <c:pt idx="952">
                  <c:v>88.766494750976506</c:v>
                </c:pt>
                <c:pt idx="953">
                  <c:v>88.765510559082003</c:v>
                </c:pt>
                <c:pt idx="954">
                  <c:v>88.764518737792898</c:v>
                </c:pt>
                <c:pt idx="955">
                  <c:v>88.763534545898395</c:v>
                </c:pt>
                <c:pt idx="956">
                  <c:v>88.762550354003906</c:v>
                </c:pt>
                <c:pt idx="957">
                  <c:v>88.761558532714801</c:v>
                </c:pt>
                <c:pt idx="958">
                  <c:v>88.760574340820298</c:v>
                </c:pt>
                <c:pt idx="959">
                  <c:v>88.759590148925696</c:v>
                </c:pt>
                <c:pt idx="960">
                  <c:v>88.758605957031193</c:v>
                </c:pt>
                <c:pt idx="961">
                  <c:v>88.757621765136705</c:v>
                </c:pt>
                <c:pt idx="962">
                  <c:v>88.756637573242102</c:v>
                </c:pt>
                <c:pt idx="963">
                  <c:v>88.755661010742102</c:v>
                </c:pt>
                <c:pt idx="964">
                  <c:v>88.754676818847599</c:v>
                </c:pt>
                <c:pt idx="965">
                  <c:v>88.753700256347599</c:v>
                </c:pt>
                <c:pt idx="966">
                  <c:v>88.752716064453097</c:v>
                </c:pt>
                <c:pt idx="967">
                  <c:v>88.751739501953097</c:v>
                </c:pt>
                <c:pt idx="968">
                  <c:v>88.750762939453097</c:v>
                </c:pt>
                <c:pt idx="969">
                  <c:v>88.749778747558494</c:v>
                </c:pt>
                <c:pt idx="970">
                  <c:v>88.748802185058494</c:v>
                </c:pt>
                <c:pt idx="971">
                  <c:v>88.747825622558494</c:v>
                </c:pt>
                <c:pt idx="972">
                  <c:v>88.746849060058494</c:v>
                </c:pt>
                <c:pt idx="973">
                  <c:v>88.745872497558494</c:v>
                </c:pt>
                <c:pt idx="974">
                  <c:v>88.744903564453097</c:v>
                </c:pt>
                <c:pt idx="975">
                  <c:v>88.743927001953097</c:v>
                </c:pt>
                <c:pt idx="976">
                  <c:v>88.742950439453097</c:v>
                </c:pt>
                <c:pt idx="977">
                  <c:v>88.741981506347599</c:v>
                </c:pt>
                <c:pt idx="978">
                  <c:v>88.741012573242102</c:v>
                </c:pt>
                <c:pt idx="979">
                  <c:v>88.740036010742102</c:v>
                </c:pt>
                <c:pt idx="980">
                  <c:v>88.739067077636705</c:v>
                </c:pt>
                <c:pt idx="981">
                  <c:v>88.738098144531193</c:v>
                </c:pt>
                <c:pt idx="982">
                  <c:v>88.737129211425696</c:v>
                </c:pt>
                <c:pt idx="983">
                  <c:v>88.736160278320298</c:v>
                </c:pt>
                <c:pt idx="984">
                  <c:v>88.735191345214801</c:v>
                </c:pt>
                <c:pt idx="985">
                  <c:v>88.734222412109304</c:v>
                </c:pt>
                <c:pt idx="986">
                  <c:v>88.733253479003906</c:v>
                </c:pt>
                <c:pt idx="987">
                  <c:v>88.732292175292898</c:v>
                </c:pt>
                <c:pt idx="988">
                  <c:v>88.7313232421875</c:v>
                </c:pt>
                <c:pt idx="989">
                  <c:v>88.730361938476506</c:v>
                </c:pt>
                <c:pt idx="990">
                  <c:v>88.729393005370994</c:v>
                </c:pt>
                <c:pt idx="991">
                  <c:v>88.728431701660099</c:v>
                </c:pt>
                <c:pt idx="992">
                  <c:v>88.727470397949205</c:v>
                </c:pt>
                <c:pt idx="993">
                  <c:v>88.726501464843693</c:v>
                </c:pt>
                <c:pt idx="994">
                  <c:v>88.725540161132798</c:v>
                </c:pt>
                <c:pt idx="995">
                  <c:v>88.724578857421804</c:v>
                </c:pt>
                <c:pt idx="996">
                  <c:v>88.723625183105398</c:v>
                </c:pt>
                <c:pt idx="997">
                  <c:v>88.722663879394503</c:v>
                </c:pt>
                <c:pt idx="998">
                  <c:v>88.721702575683494</c:v>
                </c:pt>
                <c:pt idx="999">
                  <c:v>88.720741271972599</c:v>
                </c:pt>
                <c:pt idx="1000">
                  <c:v>88.719787597656193</c:v>
                </c:pt>
                <c:pt idx="1001">
                  <c:v>88.718826293945298</c:v>
                </c:pt>
                <c:pt idx="1002">
                  <c:v>88.717872619628906</c:v>
                </c:pt>
                <c:pt idx="1003">
                  <c:v>88.7169189453125</c:v>
                </c:pt>
                <c:pt idx="1004">
                  <c:v>88.715957641601506</c:v>
                </c:pt>
                <c:pt idx="1005">
                  <c:v>88.715003967285099</c:v>
                </c:pt>
                <c:pt idx="1006">
                  <c:v>88.714050292968693</c:v>
                </c:pt>
                <c:pt idx="1007">
                  <c:v>88.713096618652301</c:v>
                </c:pt>
                <c:pt idx="1008">
                  <c:v>88.712142944335895</c:v>
                </c:pt>
                <c:pt idx="1009">
                  <c:v>88.711189270019503</c:v>
                </c:pt>
                <c:pt idx="1010">
                  <c:v>88.710243225097599</c:v>
                </c:pt>
                <c:pt idx="1011">
                  <c:v>88.709289550781193</c:v>
                </c:pt>
                <c:pt idx="1012">
                  <c:v>88.708335876464801</c:v>
                </c:pt>
                <c:pt idx="1013">
                  <c:v>88.707389831542898</c:v>
                </c:pt>
                <c:pt idx="1014">
                  <c:v>88.706443786620994</c:v>
                </c:pt>
                <c:pt idx="1015">
                  <c:v>88.705490112304602</c:v>
                </c:pt>
                <c:pt idx="1016">
                  <c:v>88.704544067382798</c:v>
                </c:pt>
                <c:pt idx="1017">
                  <c:v>88.703598022460895</c:v>
                </c:pt>
                <c:pt idx="1018">
                  <c:v>88.702651977539006</c:v>
                </c:pt>
                <c:pt idx="1019">
                  <c:v>88.701705932617102</c:v>
                </c:pt>
                <c:pt idx="1020">
                  <c:v>88.700759887695298</c:v>
                </c:pt>
                <c:pt idx="1021">
                  <c:v>88.699813842773395</c:v>
                </c:pt>
                <c:pt idx="1022">
                  <c:v>88.698867797851506</c:v>
                </c:pt>
                <c:pt idx="1023">
                  <c:v>88.697921752929602</c:v>
                </c:pt>
                <c:pt idx="1024">
                  <c:v>88.696983337402301</c:v>
                </c:pt>
                <c:pt idx="1025">
                  <c:v>88.696037292480398</c:v>
                </c:pt>
                <c:pt idx="1026">
                  <c:v>88.695098876953097</c:v>
                </c:pt>
                <c:pt idx="1027">
                  <c:v>88.694152832031193</c:v>
                </c:pt>
                <c:pt idx="1028">
                  <c:v>88.693214416503906</c:v>
                </c:pt>
                <c:pt idx="1029">
                  <c:v>88.692276000976506</c:v>
                </c:pt>
                <c:pt idx="1030">
                  <c:v>88.691337585449205</c:v>
                </c:pt>
                <c:pt idx="1031">
                  <c:v>88.690399169921804</c:v>
                </c:pt>
                <c:pt idx="1032">
                  <c:v>88.689460754394503</c:v>
                </c:pt>
                <c:pt idx="1033">
                  <c:v>88.688522338867102</c:v>
                </c:pt>
                <c:pt idx="1034">
                  <c:v>88.687583923339801</c:v>
                </c:pt>
                <c:pt idx="1035">
                  <c:v>88.6866455078125</c:v>
                </c:pt>
                <c:pt idx="1036">
                  <c:v>88.685714721679602</c:v>
                </c:pt>
                <c:pt idx="1037">
                  <c:v>88.684776306152301</c:v>
                </c:pt>
                <c:pt idx="1038">
                  <c:v>88.683845520019503</c:v>
                </c:pt>
                <c:pt idx="1039">
                  <c:v>88.682907104492102</c:v>
                </c:pt>
                <c:pt idx="1040">
                  <c:v>88.681976318359304</c:v>
                </c:pt>
                <c:pt idx="1041">
                  <c:v>88.681045532226506</c:v>
                </c:pt>
                <c:pt idx="1042">
                  <c:v>88.680107116699205</c:v>
                </c:pt>
                <c:pt idx="1043">
                  <c:v>88.679176330566406</c:v>
                </c:pt>
                <c:pt idx="1044">
                  <c:v>88.678245544433494</c:v>
                </c:pt>
                <c:pt idx="1045">
                  <c:v>88.677314758300696</c:v>
                </c:pt>
                <c:pt idx="1046">
                  <c:v>88.676383972167898</c:v>
                </c:pt>
                <c:pt idx="1047">
                  <c:v>88.675460815429602</c:v>
                </c:pt>
                <c:pt idx="1048">
                  <c:v>88.674530029296804</c:v>
                </c:pt>
                <c:pt idx="1049">
                  <c:v>88.673599243164006</c:v>
                </c:pt>
                <c:pt idx="1050">
                  <c:v>88.672676086425696</c:v>
                </c:pt>
                <c:pt idx="1051">
                  <c:v>88.671745300292898</c:v>
                </c:pt>
                <c:pt idx="1052">
                  <c:v>88.670822143554602</c:v>
                </c:pt>
                <c:pt idx="1053">
                  <c:v>88.669891357421804</c:v>
                </c:pt>
                <c:pt idx="1054">
                  <c:v>88.668968200683494</c:v>
                </c:pt>
                <c:pt idx="1055">
                  <c:v>88.668045043945298</c:v>
                </c:pt>
                <c:pt idx="1056">
                  <c:v>88.667121887207003</c:v>
                </c:pt>
                <c:pt idx="1057">
                  <c:v>88.666198730468693</c:v>
                </c:pt>
                <c:pt idx="1058">
                  <c:v>88.665275573730398</c:v>
                </c:pt>
                <c:pt idx="1059">
                  <c:v>88.664352416992102</c:v>
                </c:pt>
                <c:pt idx="1060">
                  <c:v>88.663429260253906</c:v>
                </c:pt>
                <c:pt idx="1061">
                  <c:v>88.662506103515597</c:v>
                </c:pt>
                <c:pt idx="1062">
                  <c:v>88.661590576171804</c:v>
                </c:pt>
                <c:pt idx="1063">
                  <c:v>88.660667419433494</c:v>
                </c:pt>
                <c:pt idx="1064">
                  <c:v>88.659751892089801</c:v>
                </c:pt>
                <c:pt idx="1065">
                  <c:v>88.658828735351506</c:v>
                </c:pt>
                <c:pt idx="1066">
                  <c:v>88.657913208007798</c:v>
                </c:pt>
                <c:pt idx="1067">
                  <c:v>88.656990051269503</c:v>
                </c:pt>
                <c:pt idx="1068">
                  <c:v>88.656074523925696</c:v>
                </c:pt>
                <c:pt idx="1069">
                  <c:v>88.655158996582003</c:v>
                </c:pt>
                <c:pt idx="1070">
                  <c:v>88.654243469238196</c:v>
                </c:pt>
                <c:pt idx="1071">
                  <c:v>88.653327941894503</c:v>
                </c:pt>
                <c:pt idx="1072">
                  <c:v>88.652412414550696</c:v>
                </c:pt>
                <c:pt idx="1073">
                  <c:v>88.651496887207003</c:v>
                </c:pt>
                <c:pt idx="1074">
                  <c:v>88.650588989257798</c:v>
                </c:pt>
                <c:pt idx="1075">
                  <c:v>88.649673461914006</c:v>
                </c:pt>
                <c:pt idx="1076">
                  <c:v>88.648757934570298</c:v>
                </c:pt>
                <c:pt idx="1077">
                  <c:v>88.647850036620994</c:v>
                </c:pt>
                <c:pt idx="1078">
                  <c:v>88.646934509277301</c:v>
                </c:pt>
                <c:pt idx="1079">
                  <c:v>88.646026611328097</c:v>
                </c:pt>
                <c:pt idx="1080">
                  <c:v>88.645111083984304</c:v>
                </c:pt>
                <c:pt idx="1081">
                  <c:v>88.644203186035099</c:v>
                </c:pt>
                <c:pt idx="1082">
                  <c:v>88.643295288085895</c:v>
                </c:pt>
                <c:pt idx="1083">
                  <c:v>88.642387390136705</c:v>
                </c:pt>
                <c:pt idx="1084">
                  <c:v>88.6414794921875</c:v>
                </c:pt>
                <c:pt idx="1085">
                  <c:v>88.640571594238196</c:v>
                </c:pt>
                <c:pt idx="1086">
                  <c:v>88.639663696289006</c:v>
                </c:pt>
                <c:pt idx="1087">
                  <c:v>88.638755798339801</c:v>
                </c:pt>
                <c:pt idx="1088">
                  <c:v>88.637855529785099</c:v>
                </c:pt>
                <c:pt idx="1089">
                  <c:v>88.636947631835895</c:v>
                </c:pt>
                <c:pt idx="1090">
                  <c:v>88.636039733886705</c:v>
                </c:pt>
                <c:pt idx="1091">
                  <c:v>88.635139465332003</c:v>
                </c:pt>
                <c:pt idx="1092">
                  <c:v>88.634231567382798</c:v>
                </c:pt>
                <c:pt idx="1093">
                  <c:v>88.633331298828097</c:v>
                </c:pt>
                <c:pt idx="1094">
                  <c:v>88.632431030273395</c:v>
                </c:pt>
                <c:pt idx="1095">
                  <c:v>88.631523132324205</c:v>
                </c:pt>
                <c:pt idx="1096">
                  <c:v>88.630622863769503</c:v>
                </c:pt>
                <c:pt idx="1097">
                  <c:v>88.629722595214801</c:v>
                </c:pt>
                <c:pt idx="1098">
                  <c:v>88.628822326660099</c:v>
                </c:pt>
                <c:pt idx="1099">
                  <c:v>88.627922058105398</c:v>
                </c:pt>
                <c:pt idx="1100">
                  <c:v>88.627021789550696</c:v>
                </c:pt>
                <c:pt idx="1101">
                  <c:v>88.626129150390597</c:v>
                </c:pt>
                <c:pt idx="1102">
                  <c:v>88.625228881835895</c:v>
                </c:pt>
                <c:pt idx="1103">
                  <c:v>88.624328613281193</c:v>
                </c:pt>
                <c:pt idx="1104">
                  <c:v>88.623435974120994</c:v>
                </c:pt>
                <c:pt idx="1105">
                  <c:v>88.622535705566406</c:v>
                </c:pt>
                <c:pt idx="1106">
                  <c:v>88.621643066406193</c:v>
                </c:pt>
                <c:pt idx="1107">
                  <c:v>88.620742797851506</c:v>
                </c:pt>
                <c:pt idx="1108">
                  <c:v>88.619850158691406</c:v>
                </c:pt>
                <c:pt idx="1109">
                  <c:v>88.618957519531193</c:v>
                </c:pt>
                <c:pt idx="1110">
                  <c:v>88.618064880370994</c:v>
                </c:pt>
                <c:pt idx="1111">
                  <c:v>88.617172241210895</c:v>
                </c:pt>
                <c:pt idx="1112">
                  <c:v>88.616279602050696</c:v>
                </c:pt>
                <c:pt idx="1113">
                  <c:v>88.615386962890597</c:v>
                </c:pt>
                <c:pt idx="1114">
                  <c:v>88.614494323730398</c:v>
                </c:pt>
                <c:pt idx="1115">
                  <c:v>88.613601684570298</c:v>
                </c:pt>
                <c:pt idx="1116">
                  <c:v>88.612709045410099</c:v>
                </c:pt>
                <c:pt idx="1117">
                  <c:v>88.611824035644503</c:v>
                </c:pt>
                <c:pt idx="1118">
                  <c:v>88.610931396484304</c:v>
                </c:pt>
                <c:pt idx="1119">
                  <c:v>88.610038757324205</c:v>
                </c:pt>
                <c:pt idx="1120">
                  <c:v>88.609153747558494</c:v>
                </c:pt>
                <c:pt idx="1121">
                  <c:v>88.608268737792898</c:v>
                </c:pt>
                <c:pt idx="1122">
                  <c:v>88.607376098632798</c:v>
                </c:pt>
                <c:pt idx="1123">
                  <c:v>88.606491088867102</c:v>
                </c:pt>
                <c:pt idx="1124">
                  <c:v>88.605606079101506</c:v>
                </c:pt>
                <c:pt idx="1125">
                  <c:v>88.604721069335895</c:v>
                </c:pt>
                <c:pt idx="1126">
                  <c:v>88.603836059570298</c:v>
                </c:pt>
                <c:pt idx="1127">
                  <c:v>88.602951049804602</c:v>
                </c:pt>
                <c:pt idx="1128">
                  <c:v>88.602066040039006</c:v>
                </c:pt>
                <c:pt idx="1129">
                  <c:v>88.601181030273395</c:v>
                </c:pt>
                <c:pt idx="1130">
                  <c:v>88.600296020507798</c:v>
                </c:pt>
                <c:pt idx="1131">
                  <c:v>88.599418640136705</c:v>
                </c:pt>
                <c:pt idx="1132">
                  <c:v>88.598533630370994</c:v>
                </c:pt>
                <c:pt idx="1133">
                  <c:v>88.597648620605398</c:v>
                </c:pt>
                <c:pt idx="1134">
                  <c:v>88.596771240234304</c:v>
                </c:pt>
                <c:pt idx="1135">
                  <c:v>88.595886230468693</c:v>
                </c:pt>
                <c:pt idx="1136">
                  <c:v>88.595008850097599</c:v>
                </c:pt>
                <c:pt idx="1137">
                  <c:v>88.594131469726506</c:v>
                </c:pt>
                <c:pt idx="1138">
                  <c:v>88.593254089355398</c:v>
                </c:pt>
                <c:pt idx="1139">
                  <c:v>88.592369079589801</c:v>
                </c:pt>
                <c:pt idx="1140">
                  <c:v>88.591491699218693</c:v>
                </c:pt>
                <c:pt idx="1141">
                  <c:v>88.590614318847599</c:v>
                </c:pt>
                <c:pt idx="1142">
                  <c:v>88.589736938476506</c:v>
                </c:pt>
                <c:pt idx="1143">
                  <c:v>88.5888671875</c:v>
                </c:pt>
                <c:pt idx="1144">
                  <c:v>88.587989807128906</c:v>
                </c:pt>
                <c:pt idx="1145">
                  <c:v>88.587112426757798</c:v>
                </c:pt>
                <c:pt idx="1146">
                  <c:v>88.586235046386705</c:v>
                </c:pt>
                <c:pt idx="1147">
                  <c:v>88.585365295410099</c:v>
                </c:pt>
                <c:pt idx="1148">
                  <c:v>88.584487915039006</c:v>
                </c:pt>
                <c:pt idx="1149">
                  <c:v>88.5836181640625</c:v>
                </c:pt>
                <c:pt idx="1150">
                  <c:v>88.582740783691406</c:v>
                </c:pt>
                <c:pt idx="1151">
                  <c:v>88.581871032714801</c:v>
                </c:pt>
                <c:pt idx="1152">
                  <c:v>88.581001281738196</c:v>
                </c:pt>
                <c:pt idx="1153">
                  <c:v>88.580123901367102</c:v>
                </c:pt>
                <c:pt idx="1154">
                  <c:v>88.579254150390597</c:v>
                </c:pt>
                <c:pt idx="1155">
                  <c:v>88.578384399414006</c:v>
                </c:pt>
                <c:pt idx="1156">
                  <c:v>88.5775146484375</c:v>
                </c:pt>
                <c:pt idx="1157">
                  <c:v>88.576644897460895</c:v>
                </c:pt>
                <c:pt idx="1158">
                  <c:v>88.575775146484304</c:v>
                </c:pt>
                <c:pt idx="1159">
                  <c:v>88.574913024902301</c:v>
                </c:pt>
                <c:pt idx="1160">
                  <c:v>88.574043273925696</c:v>
                </c:pt>
                <c:pt idx="1161">
                  <c:v>88.573173522949205</c:v>
                </c:pt>
                <c:pt idx="1162">
                  <c:v>88.572311401367102</c:v>
                </c:pt>
                <c:pt idx="1163">
                  <c:v>88.571441650390597</c:v>
                </c:pt>
                <c:pt idx="1164">
                  <c:v>88.570579528808494</c:v>
                </c:pt>
                <c:pt idx="1165">
                  <c:v>88.569709777832003</c:v>
                </c:pt>
                <c:pt idx="1166">
                  <c:v>88.56884765625</c:v>
                </c:pt>
                <c:pt idx="1167">
                  <c:v>88.567985534667898</c:v>
                </c:pt>
                <c:pt idx="1168">
                  <c:v>88.567115783691406</c:v>
                </c:pt>
                <c:pt idx="1169">
                  <c:v>88.566253662109304</c:v>
                </c:pt>
                <c:pt idx="1170">
                  <c:v>88.565391540527301</c:v>
                </c:pt>
                <c:pt idx="1171">
                  <c:v>88.564529418945298</c:v>
                </c:pt>
                <c:pt idx="1172">
                  <c:v>88.563667297363196</c:v>
                </c:pt>
                <c:pt idx="1173">
                  <c:v>88.562805175781193</c:v>
                </c:pt>
                <c:pt idx="1174">
                  <c:v>88.561943054199205</c:v>
                </c:pt>
                <c:pt idx="1175">
                  <c:v>88.561088562011705</c:v>
                </c:pt>
                <c:pt idx="1176">
                  <c:v>88.560226440429602</c:v>
                </c:pt>
                <c:pt idx="1177">
                  <c:v>88.559364318847599</c:v>
                </c:pt>
                <c:pt idx="1178">
                  <c:v>88.558509826660099</c:v>
                </c:pt>
                <c:pt idx="1179">
                  <c:v>88.557647705078097</c:v>
                </c:pt>
                <c:pt idx="1180">
                  <c:v>88.556793212890597</c:v>
                </c:pt>
                <c:pt idx="1181">
                  <c:v>88.555931091308494</c:v>
                </c:pt>
                <c:pt idx="1182">
                  <c:v>88.555076599120994</c:v>
                </c:pt>
                <c:pt idx="1183">
                  <c:v>88.554222106933494</c:v>
                </c:pt>
                <c:pt idx="1184">
                  <c:v>88.553367614745994</c:v>
                </c:pt>
                <c:pt idx="1185">
                  <c:v>88.552513122558494</c:v>
                </c:pt>
                <c:pt idx="1186">
                  <c:v>88.551651000976506</c:v>
                </c:pt>
                <c:pt idx="1187">
                  <c:v>88.550804138183494</c:v>
                </c:pt>
                <c:pt idx="1188">
                  <c:v>88.549949645995994</c:v>
                </c:pt>
                <c:pt idx="1189">
                  <c:v>88.549095153808494</c:v>
                </c:pt>
                <c:pt idx="1190">
                  <c:v>88.548240661620994</c:v>
                </c:pt>
                <c:pt idx="1191">
                  <c:v>88.547386169433494</c:v>
                </c:pt>
                <c:pt idx="1192">
                  <c:v>88.546539306640597</c:v>
                </c:pt>
                <c:pt idx="1193">
                  <c:v>88.545684814453097</c:v>
                </c:pt>
                <c:pt idx="1194">
                  <c:v>88.544830322265597</c:v>
                </c:pt>
                <c:pt idx="1195">
                  <c:v>88.543983459472599</c:v>
                </c:pt>
                <c:pt idx="1196">
                  <c:v>88.543128967285099</c:v>
                </c:pt>
                <c:pt idx="1197">
                  <c:v>88.542282104492102</c:v>
                </c:pt>
                <c:pt idx="1198">
                  <c:v>88.541435241699205</c:v>
                </c:pt>
                <c:pt idx="1199">
                  <c:v>88.540588378906193</c:v>
                </c:pt>
                <c:pt idx="1200">
                  <c:v>88.539733886718693</c:v>
                </c:pt>
                <c:pt idx="1201">
                  <c:v>88.538887023925696</c:v>
                </c:pt>
                <c:pt idx="1202">
                  <c:v>88.538040161132798</c:v>
                </c:pt>
                <c:pt idx="1203">
                  <c:v>88.537193298339801</c:v>
                </c:pt>
                <c:pt idx="1204">
                  <c:v>88.536346435546804</c:v>
                </c:pt>
                <c:pt idx="1205">
                  <c:v>88.535507202148395</c:v>
                </c:pt>
                <c:pt idx="1206">
                  <c:v>88.534660339355398</c:v>
                </c:pt>
                <c:pt idx="1207">
                  <c:v>88.5338134765625</c:v>
                </c:pt>
                <c:pt idx="1208">
                  <c:v>88.532966613769503</c:v>
                </c:pt>
                <c:pt idx="1209">
                  <c:v>88.532127380370994</c:v>
                </c:pt>
                <c:pt idx="1210">
                  <c:v>88.531280517578097</c:v>
                </c:pt>
                <c:pt idx="1211">
                  <c:v>88.530441284179602</c:v>
                </c:pt>
                <c:pt idx="1212">
                  <c:v>88.529594421386705</c:v>
                </c:pt>
                <c:pt idx="1213">
                  <c:v>88.528755187988196</c:v>
                </c:pt>
                <c:pt idx="1214">
                  <c:v>88.527915954589801</c:v>
                </c:pt>
                <c:pt idx="1215">
                  <c:v>88.527069091796804</c:v>
                </c:pt>
                <c:pt idx="1216">
                  <c:v>88.526229858398395</c:v>
                </c:pt>
                <c:pt idx="1217">
                  <c:v>88.525390625</c:v>
                </c:pt>
                <c:pt idx="1218">
                  <c:v>88.524551391601506</c:v>
                </c:pt>
                <c:pt idx="1219">
                  <c:v>88.523712158203097</c:v>
                </c:pt>
                <c:pt idx="1220">
                  <c:v>88.522872924804602</c:v>
                </c:pt>
                <c:pt idx="1221">
                  <c:v>88.522033691406193</c:v>
                </c:pt>
                <c:pt idx="1222">
                  <c:v>88.521194458007798</c:v>
                </c:pt>
                <c:pt idx="1223">
                  <c:v>88.520362854003906</c:v>
                </c:pt>
                <c:pt idx="1224">
                  <c:v>88.519523620605398</c:v>
                </c:pt>
                <c:pt idx="1225">
                  <c:v>88.518684387207003</c:v>
                </c:pt>
                <c:pt idx="1226">
                  <c:v>88.517852783203097</c:v>
                </c:pt>
                <c:pt idx="1227">
                  <c:v>88.517013549804602</c:v>
                </c:pt>
                <c:pt idx="1228">
                  <c:v>88.516181945800696</c:v>
                </c:pt>
                <c:pt idx="1229">
                  <c:v>88.515350341796804</c:v>
                </c:pt>
                <c:pt idx="1230">
                  <c:v>88.514511108398395</c:v>
                </c:pt>
                <c:pt idx="1231">
                  <c:v>88.513679504394503</c:v>
                </c:pt>
                <c:pt idx="1232">
                  <c:v>88.512847900390597</c:v>
                </c:pt>
                <c:pt idx="1233">
                  <c:v>88.512016296386705</c:v>
                </c:pt>
                <c:pt idx="1234">
                  <c:v>88.511184692382798</c:v>
                </c:pt>
                <c:pt idx="1235">
                  <c:v>88.510345458984304</c:v>
                </c:pt>
                <c:pt idx="1236">
                  <c:v>88.509521484375</c:v>
                </c:pt>
                <c:pt idx="1237">
                  <c:v>88.508689880370994</c:v>
                </c:pt>
                <c:pt idx="1238">
                  <c:v>88.507858276367102</c:v>
                </c:pt>
                <c:pt idx="1239">
                  <c:v>88.507026672363196</c:v>
                </c:pt>
                <c:pt idx="1240">
                  <c:v>88.506195068359304</c:v>
                </c:pt>
                <c:pt idx="1241">
                  <c:v>88.50537109375</c:v>
                </c:pt>
                <c:pt idx="1242">
                  <c:v>88.504539489745994</c:v>
                </c:pt>
                <c:pt idx="1243">
                  <c:v>88.503715515136705</c:v>
                </c:pt>
                <c:pt idx="1244">
                  <c:v>88.502883911132798</c:v>
                </c:pt>
                <c:pt idx="1245">
                  <c:v>88.502059936523395</c:v>
                </c:pt>
                <c:pt idx="1246">
                  <c:v>88.501228332519503</c:v>
                </c:pt>
                <c:pt idx="1247">
                  <c:v>88.500404357910099</c:v>
                </c:pt>
                <c:pt idx="1248">
                  <c:v>88.499580383300696</c:v>
                </c:pt>
                <c:pt idx="1249">
                  <c:v>88.498756408691406</c:v>
                </c:pt>
                <c:pt idx="1250">
                  <c:v>88.4979248046875</c:v>
                </c:pt>
                <c:pt idx="1251">
                  <c:v>88.497100830078097</c:v>
                </c:pt>
                <c:pt idx="1252">
                  <c:v>88.496276855468693</c:v>
                </c:pt>
                <c:pt idx="1253">
                  <c:v>88.495452880859304</c:v>
                </c:pt>
                <c:pt idx="1254">
                  <c:v>88.49462890625</c:v>
                </c:pt>
                <c:pt idx="1255">
                  <c:v>88.493812561035099</c:v>
                </c:pt>
                <c:pt idx="1256">
                  <c:v>88.492988586425696</c:v>
                </c:pt>
                <c:pt idx="1257">
                  <c:v>88.492164611816406</c:v>
                </c:pt>
                <c:pt idx="1258">
                  <c:v>88.491348266601506</c:v>
                </c:pt>
                <c:pt idx="1259">
                  <c:v>88.490524291992102</c:v>
                </c:pt>
                <c:pt idx="1260">
                  <c:v>88.489700317382798</c:v>
                </c:pt>
                <c:pt idx="1261">
                  <c:v>88.488883972167898</c:v>
                </c:pt>
                <c:pt idx="1262">
                  <c:v>88.488059997558494</c:v>
                </c:pt>
                <c:pt idx="1263">
                  <c:v>88.487243652343693</c:v>
                </c:pt>
                <c:pt idx="1264">
                  <c:v>88.486427307128906</c:v>
                </c:pt>
                <c:pt idx="1265">
                  <c:v>88.485610961914006</c:v>
                </c:pt>
                <c:pt idx="1266">
                  <c:v>88.484786987304602</c:v>
                </c:pt>
                <c:pt idx="1267">
                  <c:v>88.483970642089801</c:v>
                </c:pt>
                <c:pt idx="1268">
                  <c:v>88.483154296875</c:v>
                </c:pt>
                <c:pt idx="1269">
                  <c:v>88.482337951660099</c:v>
                </c:pt>
                <c:pt idx="1270">
                  <c:v>88.481521606445298</c:v>
                </c:pt>
                <c:pt idx="1271">
                  <c:v>88.480705261230398</c:v>
                </c:pt>
                <c:pt idx="1272">
                  <c:v>88.479888916015597</c:v>
                </c:pt>
                <c:pt idx="1273">
                  <c:v>88.479080200195298</c:v>
                </c:pt>
                <c:pt idx="1274">
                  <c:v>88.478263854980398</c:v>
                </c:pt>
                <c:pt idx="1275">
                  <c:v>88.477447509765597</c:v>
                </c:pt>
                <c:pt idx="1276">
                  <c:v>88.476638793945298</c:v>
                </c:pt>
                <c:pt idx="1277">
                  <c:v>88.475822448730398</c:v>
                </c:pt>
                <c:pt idx="1278">
                  <c:v>88.475013732910099</c:v>
                </c:pt>
                <c:pt idx="1279">
                  <c:v>88.474197387695298</c:v>
                </c:pt>
                <c:pt idx="1280">
                  <c:v>88.473388671875</c:v>
                </c:pt>
                <c:pt idx="1281">
                  <c:v>88.472572326660099</c:v>
                </c:pt>
                <c:pt idx="1282">
                  <c:v>88.471763610839801</c:v>
                </c:pt>
                <c:pt idx="1283">
                  <c:v>88.470954895019503</c:v>
                </c:pt>
                <c:pt idx="1284">
                  <c:v>88.470146179199205</c:v>
                </c:pt>
                <c:pt idx="1285">
                  <c:v>88.469337463378906</c:v>
                </c:pt>
                <c:pt idx="1286">
                  <c:v>88.468528747558494</c:v>
                </c:pt>
                <c:pt idx="1287">
                  <c:v>88.467720031738196</c:v>
                </c:pt>
                <c:pt idx="1288">
                  <c:v>88.466911315917898</c:v>
                </c:pt>
                <c:pt idx="1289">
                  <c:v>88.466102600097599</c:v>
                </c:pt>
                <c:pt idx="1290">
                  <c:v>88.465293884277301</c:v>
                </c:pt>
                <c:pt idx="1291">
                  <c:v>88.464485168457003</c:v>
                </c:pt>
                <c:pt idx="1292">
                  <c:v>88.463684082031193</c:v>
                </c:pt>
                <c:pt idx="1293">
                  <c:v>88.462875366210895</c:v>
                </c:pt>
                <c:pt idx="1294">
                  <c:v>88.462066650390597</c:v>
                </c:pt>
                <c:pt idx="1295">
                  <c:v>88.461265563964801</c:v>
                </c:pt>
                <c:pt idx="1296">
                  <c:v>88.460456848144503</c:v>
                </c:pt>
                <c:pt idx="1297">
                  <c:v>88.459655761718693</c:v>
                </c:pt>
                <c:pt idx="1298">
                  <c:v>88.458847045898395</c:v>
                </c:pt>
                <c:pt idx="1299">
                  <c:v>88.458045959472599</c:v>
                </c:pt>
                <c:pt idx="1300">
                  <c:v>88.457244873046804</c:v>
                </c:pt>
                <c:pt idx="1301">
                  <c:v>88.456443786620994</c:v>
                </c:pt>
                <c:pt idx="1302">
                  <c:v>88.455642700195298</c:v>
                </c:pt>
                <c:pt idx="1303">
                  <c:v>88.454833984375</c:v>
                </c:pt>
                <c:pt idx="1304">
                  <c:v>88.454032897949205</c:v>
                </c:pt>
                <c:pt idx="1305">
                  <c:v>88.453231811523395</c:v>
                </c:pt>
                <c:pt idx="1306">
                  <c:v>88.452438354492102</c:v>
                </c:pt>
                <c:pt idx="1307">
                  <c:v>88.451637268066406</c:v>
                </c:pt>
                <c:pt idx="1308">
                  <c:v>88.450836181640597</c:v>
                </c:pt>
                <c:pt idx="1309">
                  <c:v>88.450035095214801</c:v>
                </c:pt>
                <c:pt idx="1310">
                  <c:v>88.449234008789006</c:v>
                </c:pt>
                <c:pt idx="1311">
                  <c:v>88.448440551757798</c:v>
                </c:pt>
                <c:pt idx="1312">
                  <c:v>88.447639465332003</c:v>
                </c:pt>
                <c:pt idx="1313">
                  <c:v>88.446846008300696</c:v>
                </c:pt>
                <c:pt idx="1314">
                  <c:v>88.446044921875</c:v>
                </c:pt>
                <c:pt idx="1315">
                  <c:v>88.445251464843693</c:v>
                </c:pt>
                <c:pt idx="1316">
                  <c:v>88.444450378417898</c:v>
                </c:pt>
                <c:pt idx="1317">
                  <c:v>88.443656921386705</c:v>
                </c:pt>
                <c:pt idx="1318">
                  <c:v>88.442863464355398</c:v>
                </c:pt>
                <c:pt idx="1319">
                  <c:v>88.442062377929602</c:v>
                </c:pt>
                <c:pt idx="1320">
                  <c:v>88.441268920898395</c:v>
                </c:pt>
                <c:pt idx="1321">
                  <c:v>88.440475463867102</c:v>
                </c:pt>
                <c:pt idx="1322">
                  <c:v>88.439682006835895</c:v>
                </c:pt>
                <c:pt idx="1323">
                  <c:v>88.438888549804602</c:v>
                </c:pt>
                <c:pt idx="1324">
                  <c:v>88.438095092773395</c:v>
                </c:pt>
                <c:pt idx="1325">
                  <c:v>88.437301635742102</c:v>
                </c:pt>
                <c:pt idx="1326">
                  <c:v>88.436508178710895</c:v>
                </c:pt>
                <c:pt idx="1327">
                  <c:v>88.435722351074205</c:v>
                </c:pt>
                <c:pt idx="1328">
                  <c:v>88.434928894042898</c:v>
                </c:pt>
                <c:pt idx="1329">
                  <c:v>88.434135437011705</c:v>
                </c:pt>
                <c:pt idx="1330">
                  <c:v>88.433349609375</c:v>
                </c:pt>
                <c:pt idx="1331">
                  <c:v>88.432556152343693</c:v>
                </c:pt>
                <c:pt idx="1332">
                  <c:v>88.431770324707003</c:v>
                </c:pt>
                <c:pt idx="1333">
                  <c:v>88.430976867675696</c:v>
                </c:pt>
                <c:pt idx="1334">
                  <c:v>88.430191040039006</c:v>
                </c:pt>
                <c:pt idx="1335">
                  <c:v>88.429397583007798</c:v>
                </c:pt>
                <c:pt idx="1336">
                  <c:v>88.428611755370994</c:v>
                </c:pt>
                <c:pt idx="1337">
                  <c:v>88.427825927734304</c:v>
                </c:pt>
                <c:pt idx="1338">
                  <c:v>88.427040100097599</c:v>
                </c:pt>
                <c:pt idx="1339">
                  <c:v>88.426246643066406</c:v>
                </c:pt>
                <c:pt idx="1340">
                  <c:v>88.425460815429602</c:v>
                </c:pt>
                <c:pt idx="1341">
                  <c:v>88.424674987792898</c:v>
                </c:pt>
                <c:pt idx="1342">
                  <c:v>88.423889160156193</c:v>
                </c:pt>
                <c:pt idx="1343">
                  <c:v>88.423103332519503</c:v>
                </c:pt>
                <c:pt idx="1344">
                  <c:v>88.422317504882798</c:v>
                </c:pt>
                <c:pt idx="1345">
                  <c:v>88.421539306640597</c:v>
                </c:pt>
                <c:pt idx="1346">
                  <c:v>88.420753479003906</c:v>
                </c:pt>
                <c:pt idx="1347">
                  <c:v>88.419967651367102</c:v>
                </c:pt>
                <c:pt idx="1348">
                  <c:v>88.419189453125</c:v>
                </c:pt>
                <c:pt idx="1349">
                  <c:v>88.418403625488196</c:v>
                </c:pt>
                <c:pt idx="1350">
                  <c:v>88.417617797851506</c:v>
                </c:pt>
                <c:pt idx="1351">
                  <c:v>88.416839599609304</c:v>
                </c:pt>
                <c:pt idx="1352">
                  <c:v>88.416053771972599</c:v>
                </c:pt>
                <c:pt idx="1353">
                  <c:v>88.415275573730398</c:v>
                </c:pt>
                <c:pt idx="1354">
                  <c:v>88.414497375488196</c:v>
                </c:pt>
                <c:pt idx="1355">
                  <c:v>88.413711547851506</c:v>
                </c:pt>
                <c:pt idx="1356">
                  <c:v>88.412933349609304</c:v>
                </c:pt>
                <c:pt idx="1357">
                  <c:v>88.412155151367102</c:v>
                </c:pt>
                <c:pt idx="1358">
                  <c:v>88.411376953125</c:v>
                </c:pt>
                <c:pt idx="1359">
                  <c:v>88.410598754882798</c:v>
                </c:pt>
                <c:pt idx="1360">
                  <c:v>88.409820556640597</c:v>
                </c:pt>
                <c:pt idx="1361">
                  <c:v>88.409042358398395</c:v>
                </c:pt>
                <c:pt idx="1362">
                  <c:v>88.408264160156193</c:v>
                </c:pt>
                <c:pt idx="1363">
                  <c:v>88.407485961914006</c:v>
                </c:pt>
                <c:pt idx="1364">
                  <c:v>88.406707763671804</c:v>
                </c:pt>
                <c:pt idx="1365">
                  <c:v>88.405929565429602</c:v>
                </c:pt>
                <c:pt idx="1366">
                  <c:v>88.4051513671875</c:v>
                </c:pt>
                <c:pt idx="1367">
                  <c:v>88.404380798339801</c:v>
                </c:pt>
                <c:pt idx="1368">
                  <c:v>88.403602600097599</c:v>
                </c:pt>
                <c:pt idx="1369">
                  <c:v>88.40283203125</c:v>
                </c:pt>
                <c:pt idx="1370">
                  <c:v>88.402053833007798</c:v>
                </c:pt>
                <c:pt idx="1371">
                  <c:v>88.401283264160099</c:v>
                </c:pt>
                <c:pt idx="1372">
                  <c:v>88.400505065917898</c:v>
                </c:pt>
                <c:pt idx="1373">
                  <c:v>88.399734497070298</c:v>
                </c:pt>
                <c:pt idx="1374">
                  <c:v>88.398956298828097</c:v>
                </c:pt>
                <c:pt idx="1375">
                  <c:v>88.398185729980398</c:v>
                </c:pt>
                <c:pt idx="1376">
                  <c:v>88.397415161132798</c:v>
                </c:pt>
                <c:pt idx="1377">
                  <c:v>88.396644592285099</c:v>
                </c:pt>
                <c:pt idx="1378">
                  <c:v>88.3958740234375</c:v>
                </c:pt>
                <c:pt idx="1379">
                  <c:v>88.395103454589801</c:v>
                </c:pt>
                <c:pt idx="1380">
                  <c:v>88.394332885742102</c:v>
                </c:pt>
                <c:pt idx="1381">
                  <c:v>88.393562316894503</c:v>
                </c:pt>
                <c:pt idx="1382">
                  <c:v>88.392791748046804</c:v>
                </c:pt>
                <c:pt idx="1383">
                  <c:v>88.392021179199205</c:v>
                </c:pt>
                <c:pt idx="1384">
                  <c:v>88.391250610351506</c:v>
                </c:pt>
                <c:pt idx="1385">
                  <c:v>88.390480041503906</c:v>
                </c:pt>
                <c:pt idx="1386">
                  <c:v>88.389717102050696</c:v>
                </c:pt>
                <c:pt idx="1387">
                  <c:v>88.388946533203097</c:v>
                </c:pt>
                <c:pt idx="1388">
                  <c:v>88.388175964355398</c:v>
                </c:pt>
                <c:pt idx="1389">
                  <c:v>88.387413024902301</c:v>
                </c:pt>
                <c:pt idx="1390">
                  <c:v>88.386642456054602</c:v>
                </c:pt>
                <c:pt idx="1391">
                  <c:v>88.385879516601506</c:v>
                </c:pt>
                <c:pt idx="1392">
                  <c:v>88.385108947753906</c:v>
                </c:pt>
                <c:pt idx="1393">
                  <c:v>88.384346008300696</c:v>
                </c:pt>
                <c:pt idx="1394">
                  <c:v>88.383583068847599</c:v>
                </c:pt>
                <c:pt idx="1395">
                  <c:v>88.3828125</c:v>
                </c:pt>
                <c:pt idx="1396">
                  <c:v>88.382049560546804</c:v>
                </c:pt>
                <c:pt idx="1397">
                  <c:v>88.381286621093693</c:v>
                </c:pt>
                <c:pt idx="1398">
                  <c:v>88.380523681640597</c:v>
                </c:pt>
                <c:pt idx="1399">
                  <c:v>88.3797607421875</c:v>
                </c:pt>
                <c:pt idx="1400">
                  <c:v>88.378997802734304</c:v>
                </c:pt>
                <c:pt idx="1401">
                  <c:v>88.378234863281193</c:v>
                </c:pt>
                <c:pt idx="1402">
                  <c:v>88.377471923828097</c:v>
                </c:pt>
                <c:pt idx="1403">
                  <c:v>88.376708984375</c:v>
                </c:pt>
                <c:pt idx="1404">
                  <c:v>88.375946044921804</c:v>
                </c:pt>
                <c:pt idx="1405">
                  <c:v>88.375190734863196</c:v>
                </c:pt>
                <c:pt idx="1406">
                  <c:v>88.374427795410099</c:v>
                </c:pt>
                <c:pt idx="1407">
                  <c:v>88.373664855957003</c:v>
                </c:pt>
                <c:pt idx="1408">
                  <c:v>88.372909545898395</c:v>
                </c:pt>
                <c:pt idx="1409">
                  <c:v>88.372146606445298</c:v>
                </c:pt>
                <c:pt idx="1410">
                  <c:v>88.371391296386705</c:v>
                </c:pt>
                <c:pt idx="1411">
                  <c:v>88.370628356933494</c:v>
                </c:pt>
                <c:pt idx="1412">
                  <c:v>88.369873046875</c:v>
                </c:pt>
                <c:pt idx="1413">
                  <c:v>88.369110107421804</c:v>
                </c:pt>
                <c:pt idx="1414">
                  <c:v>88.368354797363196</c:v>
                </c:pt>
                <c:pt idx="1415">
                  <c:v>88.367599487304602</c:v>
                </c:pt>
                <c:pt idx="1416">
                  <c:v>88.366836547851506</c:v>
                </c:pt>
                <c:pt idx="1417">
                  <c:v>88.366081237792898</c:v>
                </c:pt>
                <c:pt idx="1418">
                  <c:v>88.365325927734304</c:v>
                </c:pt>
                <c:pt idx="1419">
                  <c:v>88.364570617675696</c:v>
                </c:pt>
                <c:pt idx="1420">
                  <c:v>88.363815307617102</c:v>
                </c:pt>
                <c:pt idx="1421">
                  <c:v>88.363059997558494</c:v>
                </c:pt>
                <c:pt idx="1422">
                  <c:v>88.3623046875</c:v>
                </c:pt>
                <c:pt idx="1423">
                  <c:v>88.361549377441406</c:v>
                </c:pt>
                <c:pt idx="1424">
                  <c:v>88.360794067382798</c:v>
                </c:pt>
                <c:pt idx="1425">
                  <c:v>88.360046386718693</c:v>
                </c:pt>
                <c:pt idx="1426">
                  <c:v>88.359291076660099</c:v>
                </c:pt>
                <c:pt idx="1427">
                  <c:v>88.358535766601506</c:v>
                </c:pt>
                <c:pt idx="1428">
                  <c:v>88.3577880859375</c:v>
                </c:pt>
                <c:pt idx="1429">
                  <c:v>88.357032775878906</c:v>
                </c:pt>
                <c:pt idx="1430">
                  <c:v>88.356277465820298</c:v>
                </c:pt>
                <c:pt idx="1431">
                  <c:v>88.355529785156193</c:v>
                </c:pt>
                <c:pt idx="1432">
                  <c:v>88.354782104492102</c:v>
                </c:pt>
                <c:pt idx="1433">
                  <c:v>88.354026794433494</c:v>
                </c:pt>
                <c:pt idx="1434">
                  <c:v>88.353279113769503</c:v>
                </c:pt>
                <c:pt idx="1435">
                  <c:v>88.352523803710895</c:v>
                </c:pt>
                <c:pt idx="1436">
                  <c:v>88.351776123046804</c:v>
                </c:pt>
                <c:pt idx="1437">
                  <c:v>88.351028442382798</c:v>
                </c:pt>
                <c:pt idx="1438">
                  <c:v>88.350280761718693</c:v>
                </c:pt>
                <c:pt idx="1439">
                  <c:v>88.349533081054602</c:v>
                </c:pt>
                <c:pt idx="1440">
                  <c:v>88.348785400390597</c:v>
                </c:pt>
                <c:pt idx="1441">
                  <c:v>88.348037719726506</c:v>
                </c:pt>
                <c:pt idx="1442">
                  <c:v>88.3472900390625</c:v>
                </c:pt>
                <c:pt idx="1443">
                  <c:v>88.346542358398395</c:v>
                </c:pt>
                <c:pt idx="1444">
                  <c:v>88.345794677734304</c:v>
                </c:pt>
                <c:pt idx="1445">
                  <c:v>88.345046997070298</c:v>
                </c:pt>
                <c:pt idx="1446">
                  <c:v>88.344299316406193</c:v>
                </c:pt>
                <c:pt idx="1447">
                  <c:v>88.343559265136705</c:v>
                </c:pt>
                <c:pt idx="1448">
                  <c:v>88.342811584472599</c:v>
                </c:pt>
                <c:pt idx="1449">
                  <c:v>88.342063903808494</c:v>
                </c:pt>
                <c:pt idx="1450">
                  <c:v>88.341323852539006</c:v>
                </c:pt>
                <c:pt idx="1451">
                  <c:v>88.340576171875</c:v>
                </c:pt>
                <c:pt idx="1452">
                  <c:v>88.339836120605398</c:v>
                </c:pt>
                <c:pt idx="1453">
                  <c:v>88.339088439941406</c:v>
                </c:pt>
                <c:pt idx="1454">
                  <c:v>88.338348388671804</c:v>
                </c:pt>
                <c:pt idx="1455">
                  <c:v>88.337600708007798</c:v>
                </c:pt>
                <c:pt idx="1456">
                  <c:v>88.336860656738196</c:v>
                </c:pt>
                <c:pt idx="1457">
                  <c:v>88.336120605468693</c:v>
                </c:pt>
                <c:pt idx="1458">
                  <c:v>88.335380554199205</c:v>
                </c:pt>
                <c:pt idx="1459">
                  <c:v>88.334632873535099</c:v>
                </c:pt>
                <c:pt idx="1460">
                  <c:v>88.333892822265597</c:v>
                </c:pt>
                <c:pt idx="1461">
                  <c:v>88.333152770995994</c:v>
                </c:pt>
                <c:pt idx="1462">
                  <c:v>88.332412719726506</c:v>
                </c:pt>
                <c:pt idx="1463">
                  <c:v>88.331672668457003</c:v>
                </c:pt>
                <c:pt idx="1464">
                  <c:v>88.3309326171875</c:v>
                </c:pt>
                <c:pt idx="1465">
                  <c:v>88.330192565917898</c:v>
                </c:pt>
                <c:pt idx="1466">
                  <c:v>88.329452514648395</c:v>
                </c:pt>
                <c:pt idx="1467">
                  <c:v>88.328720092773395</c:v>
                </c:pt>
                <c:pt idx="1468">
                  <c:v>88.327980041503906</c:v>
                </c:pt>
                <c:pt idx="1469">
                  <c:v>88.327239990234304</c:v>
                </c:pt>
                <c:pt idx="1470">
                  <c:v>88.326507568359304</c:v>
                </c:pt>
                <c:pt idx="1471">
                  <c:v>88.325767517089801</c:v>
                </c:pt>
                <c:pt idx="1472">
                  <c:v>88.325027465820298</c:v>
                </c:pt>
                <c:pt idx="1473">
                  <c:v>88.324295043945298</c:v>
                </c:pt>
                <c:pt idx="1474">
                  <c:v>88.323554992675696</c:v>
                </c:pt>
                <c:pt idx="1475">
                  <c:v>88.322822570800696</c:v>
                </c:pt>
                <c:pt idx="1476">
                  <c:v>88.322090148925696</c:v>
                </c:pt>
                <c:pt idx="1477">
                  <c:v>88.321350097656193</c:v>
                </c:pt>
                <c:pt idx="1478">
                  <c:v>88.320617675781193</c:v>
                </c:pt>
                <c:pt idx="1479">
                  <c:v>88.319885253906193</c:v>
                </c:pt>
                <c:pt idx="1480">
                  <c:v>88.319145202636705</c:v>
                </c:pt>
                <c:pt idx="1481">
                  <c:v>88.318412780761705</c:v>
                </c:pt>
                <c:pt idx="1482">
                  <c:v>88.317680358886705</c:v>
                </c:pt>
                <c:pt idx="1483">
                  <c:v>88.316947937011705</c:v>
                </c:pt>
                <c:pt idx="1484">
                  <c:v>88.316215515136705</c:v>
                </c:pt>
                <c:pt idx="1485">
                  <c:v>88.315483093261705</c:v>
                </c:pt>
                <c:pt idx="1486">
                  <c:v>88.314750671386705</c:v>
                </c:pt>
                <c:pt idx="1487">
                  <c:v>88.314018249511705</c:v>
                </c:pt>
                <c:pt idx="1488">
                  <c:v>88.313285827636705</c:v>
                </c:pt>
                <c:pt idx="1489">
                  <c:v>88.312561035156193</c:v>
                </c:pt>
                <c:pt idx="1490">
                  <c:v>88.311828613281193</c:v>
                </c:pt>
                <c:pt idx="1491">
                  <c:v>88.311096191406193</c:v>
                </c:pt>
                <c:pt idx="1492">
                  <c:v>88.310371398925696</c:v>
                </c:pt>
                <c:pt idx="1493">
                  <c:v>88.309638977050696</c:v>
                </c:pt>
                <c:pt idx="1494">
                  <c:v>88.308906555175696</c:v>
                </c:pt>
                <c:pt idx="1495">
                  <c:v>88.308181762695298</c:v>
                </c:pt>
                <c:pt idx="1496">
                  <c:v>88.307449340820298</c:v>
                </c:pt>
                <c:pt idx="1497">
                  <c:v>88.306724548339801</c:v>
                </c:pt>
                <c:pt idx="1498">
                  <c:v>88.305999755859304</c:v>
                </c:pt>
                <c:pt idx="1499">
                  <c:v>88.305267333984304</c:v>
                </c:pt>
                <c:pt idx="1500">
                  <c:v>88.304542541503906</c:v>
                </c:pt>
                <c:pt idx="1501">
                  <c:v>88.303817749023395</c:v>
                </c:pt>
                <c:pt idx="1502">
                  <c:v>88.303085327148395</c:v>
                </c:pt>
                <c:pt idx="1503">
                  <c:v>88.302360534667898</c:v>
                </c:pt>
                <c:pt idx="1504">
                  <c:v>88.3016357421875</c:v>
                </c:pt>
                <c:pt idx="1505">
                  <c:v>88.300910949707003</c:v>
                </c:pt>
                <c:pt idx="1506">
                  <c:v>88.300186157226506</c:v>
                </c:pt>
                <c:pt idx="1507">
                  <c:v>88.299461364745994</c:v>
                </c:pt>
                <c:pt idx="1508">
                  <c:v>88.298736572265597</c:v>
                </c:pt>
                <c:pt idx="1509">
                  <c:v>88.298011779785099</c:v>
                </c:pt>
                <c:pt idx="1510">
                  <c:v>88.297286987304602</c:v>
                </c:pt>
                <c:pt idx="1511">
                  <c:v>88.296569824218693</c:v>
                </c:pt>
                <c:pt idx="1512">
                  <c:v>88.295845031738196</c:v>
                </c:pt>
                <c:pt idx="1513">
                  <c:v>88.295120239257798</c:v>
                </c:pt>
                <c:pt idx="1514">
                  <c:v>88.294395446777301</c:v>
                </c:pt>
                <c:pt idx="1515">
                  <c:v>88.293678283691406</c:v>
                </c:pt>
                <c:pt idx="1516">
                  <c:v>88.292953491210895</c:v>
                </c:pt>
                <c:pt idx="1517">
                  <c:v>88.292236328125</c:v>
                </c:pt>
                <c:pt idx="1518">
                  <c:v>88.291511535644503</c:v>
                </c:pt>
                <c:pt idx="1519">
                  <c:v>88.290794372558494</c:v>
                </c:pt>
                <c:pt idx="1520">
                  <c:v>88.290069580078097</c:v>
                </c:pt>
                <c:pt idx="1521">
                  <c:v>88.289352416992102</c:v>
                </c:pt>
                <c:pt idx="1522">
                  <c:v>88.288635253906193</c:v>
                </c:pt>
                <c:pt idx="1523">
                  <c:v>88.287910461425696</c:v>
                </c:pt>
                <c:pt idx="1524">
                  <c:v>88.287193298339801</c:v>
                </c:pt>
                <c:pt idx="1525">
                  <c:v>88.286476135253906</c:v>
                </c:pt>
                <c:pt idx="1526">
                  <c:v>88.285758972167898</c:v>
                </c:pt>
                <c:pt idx="1527">
                  <c:v>88.285041809082003</c:v>
                </c:pt>
                <c:pt idx="1528">
                  <c:v>88.284317016601506</c:v>
                </c:pt>
                <c:pt idx="1529">
                  <c:v>88.283599853515597</c:v>
                </c:pt>
                <c:pt idx="1530">
                  <c:v>88.282882690429602</c:v>
                </c:pt>
                <c:pt idx="1531">
                  <c:v>88.282173156738196</c:v>
                </c:pt>
                <c:pt idx="1532">
                  <c:v>88.281455993652301</c:v>
                </c:pt>
                <c:pt idx="1533">
                  <c:v>88.280738830566406</c:v>
                </c:pt>
                <c:pt idx="1534">
                  <c:v>88.280021667480398</c:v>
                </c:pt>
                <c:pt idx="1535">
                  <c:v>88.279304504394503</c:v>
                </c:pt>
                <c:pt idx="1536">
                  <c:v>88.278594970703097</c:v>
                </c:pt>
                <c:pt idx="1537">
                  <c:v>88.277877807617102</c:v>
                </c:pt>
                <c:pt idx="1538">
                  <c:v>88.277160644531193</c:v>
                </c:pt>
                <c:pt idx="1539">
                  <c:v>88.276451110839801</c:v>
                </c:pt>
                <c:pt idx="1540">
                  <c:v>88.275733947753906</c:v>
                </c:pt>
                <c:pt idx="1541">
                  <c:v>88.2750244140625</c:v>
                </c:pt>
                <c:pt idx="1542">
                  <c:v>88.274307250976506</c:v>
                </c:pt>
                <c:pt idx="1543">
                  <c:v>88.273597717285099</c:v>
                </c:pt>
                <c:pt idx="1544">
                  <c:v>88.272880554199205</c:v>
                </c:pt>
                <c:pt idx="1545">
                  <c:v>88.272171020507798</c:v>
                </c:pt>
                <c:pt idx="1546">
                  <c:v>88.271461486816406</c:v>
                </c:pt>
                <c:pt idx="1547">
                  <c:v>88.270744323730398</c:v>
                </c:pt>
                <c:pt idx="1548">
                  <c:v>88.270034790039006</c:v>
                </c:pt>
                <c:pt idx="1549">
                  <c:v>88.269325256347599</c:v>
                </c:pt>
                <c:pt idx="1550">
                  <c:v>88.268615722656193</c:v>
                </c:pt>
                <c:pt idx="1551">
                  <c:v>88.267906188964801</c:v>
                </c:pt>
                <c:pt idx="1552">
                  <c:v>88.267196655273395</c:v>
                </c:pt>
                <c:pt idx="1553">
                  <c:v>88.266487121582003</c:v>
                </c:pt>
                <c:pt idx="1554">
                  <c:v>88.265777587890597</c:v>
                </c:pt>
                <c:pt idx="1555">
                  <c:v>88.265068054199205</c:v>
                </c:pt>
                <c:pt idx="1556">
                  <c:v>88.264358520507798</c:v>
                </c:pt>
                <c:pt idx="1557">
                  <c:v>88.263648986816406</c:v>
                </c:pt>
                <c:pt idx="1558">
                  <c:v>88.262939453125</c:v>
                </c:pt>
                <c:pt idx="1559">
                  <c:v>88.262237548828097</c:v>
                </c:pt>
                <c:pt idx="1560">
                  <c:v>88.261528015136705</c:v>
                </c:pt>
                <c:pt idx="1561">
                  <c:v>88.260818481445298</c:v>
                </c:pt>
                <c:pt idx="1562">
                  <c:v>88.260116577148395</c:v>
                </c:pt>
                <c:pt idx="1563">
                  <c:v>88.259407043457003</c:v>
                </c:pt>
                <c:pt idx="1564">
                  <c:v>88.258705139160099</c:v>
                </c:pt>
                <c:pt idx="1565">
                  <c:v>88.257995605468693</c:v>
                </c:pt>
                <c:pt idx="1566">
                  <c:v>88.257293701171804</c:v>
                </c:pt>
                <c:pt idx="1567">
                  <c:v>88.256584167480398</c:v>
                </c:pt>
                <c:pt idx="1568">
                  <c:v>88.255882263183494</c:v>
                </c:pt>
                <c:pt idx="1569">
                  <c:v>88.255180358886705</c:v>
                </c:pt>
                <c:pt idx="1570">
                  <c:v>88.254470825195298</c:v>
                </c:pt>
                <c:pt idx="1571">
                  <c:v>88.253768920898395</c:v>
                </c:pt>
                <c:pt idx="1572">
                  <c:v>88.253067016601506</c:v>
                </c:pt>
                <c:pt idx="1573">
                  <c:v>88.252365112304602</c:v>
                </c:pt>
                <c:pt idx="1574">
                  <c:v>88.251663208007798</c:v>
                </c:pt>
                <c:pt idx="1575">
                  <c:v>88.250961303710895</c:v>
                </c:pt>
                <c:pt idx="1576">
                  <c:v>88.250259399414006</c:v>
                </c:pt>
                <c:pt idx="1577">
                  <c:v>88.249557495117102</c:v>
                </c:pt>
                <c:pt idx="1578">
                  <c:v>88.248855590820298</c:v>
                </c:pt>
                <c:pt idx="1579">
                  <c:v>88.248153686523395</c:v>
                </c:pt>
                <c:pt idx="1580">
                  <c:v>88.247451782226506</c:v>
                </c:pt>
                <c:pt idx="1581">
                  <c:v>88.246749877929602</c:v>
                </c:pt>
                <c:pt idx="1582">
                  <c:v>88.246047973632798</c:v>
                </c:pt>
                <c:pt idx="1583">
                  <c:v>88.245353698730398</c:v>
                </c:pt>
                <c:pt idx="1584">
                  <c:v>88.244651794433494</c:v>
                </c:pt>
                <c:pt idx="1585">
                  <c:v>88.243949890136705</c:v>
                </c:pt>
                <c:pt idx="1586">
                  <c:v>88.243255615234304</c:v>
                </c:pt>
                <c:pt idx="1587">
                  <c:v>88.2425537109375</c:v>
                </c:pt>
                <c:pt idx="1588">
                  <c:v>88.241851806640597</c:v>
                </c:pt>
                <c:pt idx="1589">
                  <c:v>88.241157531738196</c:v>
                </c:pt>
                <c:pt idx="1590">
                  <c:v>88.240455627441406</c:v>
                </c:pt>
                <c:pt idx="1591">
                  <c:v>88.239761352539006</c:v>
                </c:pt>
                <c:pt idx="1592">
                  <c:v>88.239067077636705</c:v>
                </c:pt>
                <c:pt idx="1593">
                  <c:v>88.238365173339801</c:v>
                </c:pt>
                <c:pt idx="1594">
                  <c:v>88.2376708984375</c:v>
                </c:pt>
                <c:pt idx="1595">
                  <c:v>88.236976623535099</c:v>
                </c:pt>
                <c:pt idx="1596">
                  <c:v>88.236282348632798</c:v>
                </c:pt>
                <c:pt idx="1597">
                  <c:v>88.235580444335895</c:v>
                </c:pt>
                <c:pt idx="1598">
                  <c:v>88.234886169433494</c:v>
                </c:pt>
                <c:pt idx="1599">
                  <c:v>88.234191894531193</c:v>
                </c:pt>
                <c:pt idx="1600">
                  <c:v>88.233497619628906</c:v>
                </c:pt>
                <c:pt idx="1601">
                  <c:v>88.232803344726506</c:v>
                </c:pt>
                <c:pt idx="1602">
                  <c:v>88.232109069824205</c:v>
                </c:pt>
                <c:pt idx="1603">
                  <c:v>88.231414794921804</c:v>
                </c:pt>
                <c:pt idx="1604">
                  <c:v>88.230720520019503</c:v>
                </c:pt>
                <c:pt idx="1605">
                  <c:v>88.230033874511705</c:v>
                </c:pt>
                <c:pt idx="1606">
                  <c:v>88.229339599609304</c:v>
                </c:pt>
                <c:pt idx="1607">
                  <c:v>88.228645324707003</c:v>
                </c:pt>
                <c:pt idx="1608">
                  <c:v>88.227951049804602</c:v>
                </c:pt>
                <c:pt idx="1609">
                  <c:v>88.227264404296804</c:v>
                </c:pt>
                <c:pt idx="1610">
                  <c:v>88.226570129394503</c:v>
                </c:pt>
                <c:pt idx="1611">
                  <c:v>88.225875854492102</c:v>
                </c:pt>
                <c:pt idx="1612">
                  <c:v>88.225189208984304</c:v>
                </c:pt>
                <c:pt idx="1613">
                  <c:v>88.224494934082003</c:v>
                </c:pt>
                <c:pt idx="1614">
                  <c:v>88.223808288574205</c:v>
                </c:pt>
                <c:pt idx="1615">
                  <c:v>88.223114013671804</c:v>
                </c:pt>
                <c:pt idx="1616">
                  <c:v>88.222427368164006</c:v>
                </c:pt>
                <c:pt idx="1617">
                  <c:v>88.221740722656193</c:v>
                </c:pt>
                <c:pt idx="1618">
                  <c:v>88.221046447753906</c:v>
                </c:pt>
                <c:pt idx="1619">
                  <c:v>88.220359802245994</c:v>
                </c:pt>
                <c:pt idx="1620">
                  <c:v>88.219673156738196</c:v>
                </c:pt>
                <c:pt idx="1621">
                  <c:v>88.218986511230398</c:v>
                </c:pt>
                <c:pt idx="1622">
                  <c:v>88.218292236328097</c:v>
                </c:pt>
                <c:pt idx="1623">
                  <c:v>88.217605590820298</c:v>
                </c:pt>
                <c:pt idx="1624">
                  <c:v>88.2169189453125</c:v>
                </c:pt>
                <c:pt idx="1625">
                  <c:v>88.216232299804602</c:v>
                </c:pt>
                <c:pt idx="1626">
                  <c:v>88.215545654296804</c:v>
                </c:pt>
                <c:pt idx="1627">
                  <c:v>88.214859008789006</c:v>
                </c:pt>
                <c:pt idx="1628">
                  <c:v>88.214172363281193</c:v>
                </c:pt>
                <c:pt idx="1629">
                  <c:v>88.213485717773395</c:v>
                </c:pt>
                <c:pt idx="1630">
                  <c:v>88.212799072265597</c:v>
                </c:pt>
                <c:pt idx="1631">
                  <c:v>88.212120056152301</c:v>
                </c:pt>
                <c:pt idx="1632">
                  <c:v>88.211433410644503</c:v>
                </c:pt>
                <c:pt idx="1633">
                  <c:v>88.210746765136705</c:v>
                </c:pt>
                <c:pt idx="1634">
                  <c:v>88.210060119628906</c:v>
                </c:pt>
                <c:pt idx="1635">
                  <c:v>88.209381103515597</c:v>
                </c:pt>
                <c:pt idx="1636">
                  <c:v>88.208694458007798</c:v>
                </c:pt>
                <c:pt idx="1637">
                  <c:v>88.208015441894503</c:v>
                </c:pt>
                <c:pt idx="1638">
                  <c:v>88.207328796386705</c:v>
                </c:pt>
                <c:pt idx="1639">
                  <c:v>88.206649780273395</c:v>
                </c:pt>
                <c:pt idx="1640">
                  <c:v>88.205963134765597</c:v>
                </c:pt>
                <c:pt idx="1641">
                  <c:v>88.205284118652301</c:v>
                </c:pt>
                <c:pt idx="1642">
                  <c:v>88.204597473144503</c:v>
                </c:pt>
                <c:pt idx="1643">
                  <c:v>88.203918457031193</c:v>
                </c:pt>
                <c:pt idx="1644">
                  <c:v>88.203239440917898</c:v>
                </c:pt>
                <c:pt idx="1645">
                  <c:v>88.202552795410099</c:v>
                </c:pt>
                <c:pt idx="1646">
                  <c:v>88.201873779296804</c:v>
                </c:pt>
                <c:pt idx="1647">
                  <c:v>88.201194763183494</c:v>
                </c:pt>
                <c:pt idx="1648">
                  <c:v>88.200515747070298</c:v>
                </c:pt>
                <c:pt idx="1649">
                  <c:v>88.199836730957003</c:v>
                </c:pt>
                <c:pt idx="1650">
                  <c:v>88.199157714843693</c:v>
                </c:pt>
                <c:pt idx="1651">
                  <c:v>88.198478698730398</c:v>
                </c:pt>
                <c:pt idx="1652">
                  <c:v>88.197799682617102</c:v>
                </c:pt>
                <c:pt idx="1653">
                  <c:v>88.197120666503906</c:v>
                </c:pt>
                <c:pt idx="1654">
                  <c:v>88.196441650390597</c:v>
                </c:pt>
                <c:pt idx="1655">
                  <c:v>88.195762634277301</c:v>
                </c:pt>
                <c:pt idx="1656">
                  <c:v>88.195083618164006</c:v>
                </c:pt>
                <c:pt idx="1657">
                  <c:v>88.194404602050696</c:v>
                </c:pt>
                <c:pt idx="1658">
                  <c:v>88.193733215332003</c:v>
                </c:pt>
                <c:pt idx="1659">
                  <c:v>88.193054199218693</c:v>
                </c:pt>
                <c:pt idx="1660">
                  <c:v>88.192375183105398</c:v>
                </c:pt>
                <c:pt idx="1661">
                  <c:v>88.191696166992102</c:v>
                </c:pt>
                <c:pt idx="1662">
                  <c:v>88.191024780273395</c:v>
                </c:pt>
                <c:pt idx="1663">
                  <c:v>88.190345764160099</c:v>
                </c:pt>
                <c:pt idx="1664">
                  <c:v>88.189674377441406</c:v>
                </c:pt>
                <c:pt idx="1665">
                  <c:v>88.188995361328097</c:v>
                </c:pt>
                <c:pt idx="1666">
                  <c:v>88.188323974609304</c:v>
                </c:pt>
                <c:pt idx="1667">
                  <c:v>88.187644958495994</c:v>
                </c:pt>
                <c:pt idx="1668">
                  <c:v>88.186973571777301</c:v>
                </c:pt>
                <c:pt idx="1669">
                  <c:v>88.186302185058494</c:v>
                </c:pt>
                <c:pt idx="1670">
                  <c:v>88.185623168945298</c:v>
                </c:pt>
                <c:pt idx="1671">
                  <c:v>88.184951782226506</c:v>
                </c:pt>
                <c:pt idx="1672">
                  <c:v>88.184280395507798</c:v>
                </c:pt>
                <c:pt idx="1673">
                  <c:v>88.183609008789006</c:v>
                </c:pt>
                <c:pt idx="1674">
                  <c:v>88.182937622070298</c:v>
                </c:pt>
                <c:pt idx="1675">
                  <c:v>88.182258605957003</c:v>
                </c:pt>
                <c:pt idx="1676">
                  <c:v>88.181587219238196</c:v>
                </c:pt>
                <c:pt idx="1677">
                  <c:v>88.180915832519503</c:v>
                </c:pt>
                <c:pt idx="1678">
                  <c:v>88.180244445800696</c:v>
                </c:pt>
                <c:pt idx="1679">
                  <c:v>88.179573059082003</c:v>
                </c:pt>
                <c:pt idx="1680">
                  <c:v>88.178901672363196</c:v>
                </c:pt>
                <c:pt idx="1681">
                  <c:v>88.178237915039006</c:v>
                </c:pt>
                <c:pt idx="1682">
                  <c:v>88.177566528320298</c:v>
                </c:pt>
                <c:pt idx="1683">
                  <c:v>88.176895141601506</c:v>
                </c:pt>
                <c:pt idx="1684">
                  <c:v>88.176223754882798</c:v>
                </c:pt>
                <c:pt idx="1685">
                  <c:v>88.175552368164006</c:v>
                </c:pt>
                <c:pt idx="1686">
                  <c:v>88.174888610839801</c:v>
                </c:pt>
                <c:pt idx="1687">
                  <c:v>88.174217224120994</c:v>
                </c:pt>
                <c:pt idx="1688">
                  <c:v>88.173545837402301</c:v>
                </c:pt>
                <c:pt idx="1689">
                  <c:v>88.172882080078097</c:v>
                </c:pt>
                <c:pt idx="1690">
                  <c:v>88.172210693359304</c:v>
                </c:pt>
                <c:pt idx="1691">
                  <c:v>88.171546936035099</c:v>
                </c:pt>
                <c:pt idx="1692">
                  <c:v>88.170875549316406</c:v>
                </c:pt>
                <c:pt idx="1693">
                  <c:v>88.170211791992102</c:v>
                </c:pt>
                <c:pt idx="1694">
                  <c:v>88.169540405273395</c:v>
                </c:pt>
                <c:pt idx="1695">
                  <c:v>88.168876647949205</c:v>
                </c:pt>
                <c:pt idx="1696">
                  <c:v>88.168212890625</c:v>
                </c:pt>
                <c:pt idx="1697">
                  <c:v>88.167541503906193</c:v>
                </c:pt>
                <c:pt idx="1698">
                  <c:v>88.166877746582003</c:v>
                </c:pt>
                <c:pt idx="1699">
                  <c:v>88.166213989257798</c:v>
                </c:pt>
                <c:pt idx="1700">
                  <c:v>88.165550231933494</c:v>
                </c:pt>
                <c:pt idx="1701">
                  <c:v>88.164886474609304</c:v>
                </c:pt>
                <c:pt idx="1702">
                  <c:v>88.164222717285099</c:v>
                </c:pt>
                <c:pt idx="1703">
                  <c:v>88.163551330566406</c:v>
                </c:pt>
                <c:pt idx="1704">
                  <c:v>88.162887573242102</c:v>
                </c:pt>
                <c:pt idx="1705">
                  <c:v>88.162223815917898</c:v>
                </c:pt>
                <c:pt idx="1706">
                  <c:v>88.161560058593693</c:v>
                </c:pt>
                <c:pt idx="1707">
                  <c:v>88.160903930664006</c:v>
                </c:pt>
                <c:pt idx="1708">
                  <c:v>88.160240173339801</c:v>
                </c:pt>
                <c:pt idx="1709">
                  <c:v>88.159576416015597</c:v>
                </c:pt>
                <c:pt idx="1710">
                  <c:v>88.158912658691406</c:v>
                </c:pt>
                <c:pt idx="1711">
                  <c:v>88.158248901367102</c:v>
                </c:pt>
                <c:pt idx="1712">
                  <c:v>88.157585144042898</c:v>
                </c:pt>
                <c:pt idx="1713">
                  <c:v>88.156929016113196</c:v>
                </c:pt>
                <c:pt idx="1714">
                  <c:v>88.156265258789006</c:v>
                </c:pt>
                <c:pt idx="1715">
                  <c:v>88.155601501464801</c:v>
                </c:pt>
                <c:pt idx="1716">
                  <c:v>88.154945373535099</c:v>
                </c:pt>
                <c:pt idx="1717">
                  <c:v>88.154281616210895</c:v>
                </c:pt>
                <c:pt idx="1718">
                  <c:v>88.153625488281193</c:v>
                </c:pt>
                <c:pt idx="1719">
                  <c:v>88.152961730957003</c:v>
                </c:pt>
                <c:pt idx="1720">
                  <c:v>88.152305603027301</c:v>
                </c:pt>
                <c:pt idx="1721">
                  <c:v>88.151641845703097</c:v>
                </c:pt>
                <c:pt idx="1722">
                  <c:v>88.150985717773395</c:v>
                </c:pt>
                <c:pt idx="1723">
                  <c:v>88.150329589843693</c:v>
                </c:pt>
                <c:pt idx="1724">
                  <c:v>88.149665832519503</c:v>
                </c:pt>
                <c:pt idx="1725">
                  <c:v>88.149009704589801</c:v>
                </c:pt>
                <c:pt idx="1726">
                  <c:v>88.148353576660099</c:v>
                </c:pt>
                <c:pt idx="1727">
                  <c:v>88.147697448730398</c:v>
                </c:pt>
                <c:pt idx="1728">
                  <c:v>88.147041320800696</c:v>
                </c:pt>
                <c:pt idx="1729">
                  <c:v>88.146377563476506</c:v>
                </c:pt>
                <c:pt idx="1730">
                  <c:v>88.145721435546804</c:v>
                </c:pt>
                <c:pt idx="1731">
                  <c:v>88.145065307617102</c:v>
                </c:pt>
                <c:pt idx="1732">
                  <c:v>88.1444091796875</c:v>
                </c:pt>
                <c:pt idx="1733">
                  <c:v>88.143753051757798</c:v>
                </c:pt>
                <c:pt idx="1734">
                  <c:v>88.143096923828097</c:v>
                </c:pt>
                <c:pt idx="1735">
                  <c:v>88.142440795898395</c:v>
                </c:pt>
                <c:pt idx="1736">
                  <c:v>88.141792297363196</c:v>
                </c:pt>
                <c:pt idx="1737">
                  <c:v>88.141136169433494</c:v>
                </c:pt>
                <c:pt idx="1738">
                  <c:v>88.140480041503906</c:v>
                </c:pt>
                <c:pt idx="1739">
                  <c:v>88.139823913574205</c:v>
                </c:pt>
                <c:pt idx="1740">
                  <c:v>88.139167785644503</c:v>
                </c:pt>
                <c:pt idx="1741">
                  <c:v>88.138519287109304</c:v>
                </c:pt>
                <c:pt idx="1742">
                  <c:v>88.137863159179602</c:v>
                </c:pt>
                <c:pt idx="1743">
                  <c:v>88.13720703125</c:v>
                </c:pt>
                <c:pt idx="1744">
                  <c:v>88.136558532714801</c:v>
                </c:pt>
                <c:pt idx="1745">
                  <c:v>88.135902404785099</c:v>
                </c:pt>
                <c:pt idx="1746">
                  <c:v>88.13525390625</c:v>
                </c:pt>
                <c:pt idx="1747">
                  <c:v>88.134597778320298</c:v>
                </c:pt>
                <c:pt idx="1748">
                  <c:v>88.133949279785099</c:v>
                </c:pt>
                <c:pt idx="1749">
                  <c:v>88.133293151855398</c:v>
                </c:pt>
                <c:pt idx="1750">
                  <c:v>88.132644653320298</c:v>
                </c:pt>
                <c:pt idx="1751">
                  <c:v>88.131996154785099</c:v>
                </c:pt>
                <c:pt idx="1752">
                  <c:v>88.131340026855398</c:v>
                </c:pt>
                <c:pt idx="1753">
                  <c:v>88.130691528320298</c:v>
                </c:pt>
                <c:pt idx="1754">
                  <c:v>88.130043029785099</c:v>
                </c:pt>
                <c:pt idx="1755">
                  <c:v>88.12939453125</c:v>
                </c:pt>
                <c:pt idx="1756">
                  <c:v>88.128746032714801</c:v>
                </c:pt>
                <c:pt idx="1757">
                  <c:v>88.128089904785099</c:v>
                </c:pt>
                <c:pt idx="1758">
                  <c:v>88.12744140625</c:v>
                </c:pt>
                <c:pt idx="1759">
                  <c:v>88.126792907714801</c:v>
                </c:pt>
                <c:pt idx="1760">
                  <c:v>88.126144409179602</c:v>
                </c:pt>
                <c:pt idx="1761">
                  <c:v>88.125495910644503</c:v>
                </c:pt>
                <c:pt idx="1762">
                  <c:v>88.124847412109304</c:v>
                </c:pt>
                <c:pt idx="1763">
                  <c:v>88.124198913574205</c:v>
                </c:pt>
                <c:pt idx="1764">
                  <c:v>88.123558044433494</c:v>
                </c:pt>
                <c:pt idx="1765">
                  <c:v>88.122909545898395</c:v>
                </c:pt>
                <c:pt idx="1766">
                  <c:v>88.122261047363196</c:v>
                </c:pt>
                <c:pt idx="1767">
                  <c:v>88.121612548828097</c:v>
                </c:pt>
                <c:pt idx="1768">
                  <c:v>88.120964050292898</c:v>
                </c:pt>
                <c:pt idx="1769">
                  <c:v>88.120323181152301</c:v>
                </c:pt>
                <c:pt idx="1770">
                  <c:v>88.119674682617102</c:v>
                </c:pt>
                <c:pt idx="1771">
                  <c:v>88.119026184082003</c:v>
                </c:pt>
                <c:pt idx="1772">
                  <c:v>88.118385314941406</c:v>
                </c:pt>
                <c:pt idx="1773">
                  <c:v>88.117736816406193</c:v>
                </c:pt>
                <c:pt idx="1774">
                  <c:v>88.117095947265597</c:v>
                </c:pt>
                <c:pt idx="1775">
                  <c:v>88.116447448730398</c:v>
                </c:pt>
                <c:pt idx="1776">
                  <c:v>88.115806579589801</c:v>
                </c:pt>
                <c:pt idx="1777">
                  <c:v>88.115158081054602</c:v>
                </c:pt>
                <c:pt idx="1778">
                  <c:v>88.114517211914006</c:v>
                </c:pt>
                <c:pt idx="1779">
                  <c:v>88.113868713378906</c:v>
                </c:pt>
                <c:pt idx="1780">
                  <c:v>88.113227844238196</c:v>
                </c:pt>
                <c:pt idx="1781">
                  <c:v>88.112586975097599</c:v>
                </c:pt>
                <c:pt idx="1782">
                  <c:v>88.111946105957003</c:v>
                </c:pt>
                <c:pt idx="1783">
                  <c:v>88.111297607421804</c:v>
                </c:pt>
                <c:pt idx="1784">
                  <c:v>88.110656738281193</c:v>
                </c:pt>
                <c:pt idx="1785">
                  <c:v>88.110015869140597</c:v>
                </c:pt>
                <c:pt idx="1786">
                  <c:v>88.109375</c:v>
                </c:pt>
                <c:pt idx="1787">
                  <c:v>88.108734130859304</c:v>
                </c:pt>
                <c:pt idx="1788">
                  <c:v>88.108093261718693</c:v>
                </c:pt>
                <c:pt idx="1789">
                  <c:v>88.107452392578097</c:v>
                </c:pt>
                <c:pt idx="1790">
                  <c:v>88.1068115234375</c:v>
                </c:pt>
                <c:pt idx="1791">
                  <c:v>88.106170654296804</c:v>
                </c:pt>
                <c:pt idx="1792">
                  <c:v>88.105529785156193</c:v>
                </c:pt>
                <c:pt idx="1793">
                  <c:v>88.104888916015597</c:v>
                </c:pt>
                <c:pt idx="1794">
                  <c:v>88.104248046875</c:v>
                </c:pt>
                <c:pt idx="1795">
                  <c:v>88.103607177734304</c:v>
                </c:pt>
                <c:pt idx="1796">
                  <c:v>88.102973937988196</c:v>
                </c:pt>
                <c:pt idx="1797">
                  <c:v>88.102333068847599</c:v>
                </c:pt>
                <c:pt idx="1798">
                  <c:v>88.101692199707003</c:v>
                </c:pt>
                <c:pt idx="1799">
                  <c:v>88.101051330566406</c:v>
                </c:pt>
                <c:pt idx="1800">
                  <c:v>88.100418090820298</c:v>
                </c:pt>
                <c:pt idx="1801">
                  <c:v>88.099777221679602</c:v>
                </c:pt>
                <c:pt idx="1802">
                  <c:v>88.099143981933494</c:v>
                </c:pt>
                <c:pt idx="1803">
                  <c:v>88.098503112792898</c:v>
                </c:pt>
                <c:pt idx="1804">
                  <c:v>88.097862243652301</c:v>
                </c:pt>
                <c:pt idx="1805">
                  <c:v>88.097229003906193</c:v>
                </c:pt>
                <c:pt idx="1806">
                  <c:v>88.096595764160099</c:v>
                </c:pt>
                <c:pt idx="1807">
                  <c:v>88.095954895019503</c:v>
                </c:pt>
                <c:pt idx="1808">
                  <c:v>88.095321655273395</c:v>
                </c:pt>
                <c:pt idx="1809">
                  <c:v>88.094680786132798</c:v>
                </c:pt>
                <c:pt idx="1810">
                  <c:v>88.094047546386705</c:v>
                </c:pt>
                <c:pt idx="1811">
                  <c:v>88.093414306640597</c:v>
                </c:pt>
                <c:pt idx="1812">
                  <c:v>88.092781066894503</c:v>
                </c:pt>
                <c:pt idx="1813">
                  <c:v>88.092140197753906</c:v>
                </c:pt>
                <c:pt idx="1814">
                  <c:v>88.091506958007798</c:v>
                </c:pt>
                <c:pt idx="1815">
                  <c:v>88.090873718261705</c:v>
                </c:pt>
                <c:pt idx="1816">
                  <c:v>88.090240478515597</c:v>
                </c:pt>
                <c:pt idx="1817">
                  <c:v>88.089607238769503</c:v>
                </c:pt>
                <c:pt idx="1818">
                  <c:v>88.088973999023395</c:v>
                </c:pt>
                <c:pt idx="1819">
                  <c:v>88.088340759277301</c:v>
                </c:pt>
                <c:pt idx="1820">
                  <c:v>88.087707519531193</c:v>
                </c:pt>
                <c:pt idx="1821">
                  <c:v>88.087074279785099</c:v>
                </c:pt>
                <c:pt idx="1822">
                  <c:v>88.086441040039006</c:v>
                </c:pt>
                <c:pt idx="1823">
                  <c:v>88.085807800292898</c:v>
                </c:pt>
                <c:pt idx="1824">
                  <c:v>88.085174560546804</c:v>
                </c:pt>
                <c:pt idx="1825">
                  <c:v>88.084541320800696</c:v>
                </c:pt>
                <c:pt idx="1826">
                  <c:v>88.083915710449205</c:v>
                </c:pt>
                <c:pt idx="1827">
                  <c:v>88.083282470703097</c:v>
                </c:pt>
                <c:pt idx="1828">
                  <c:v>88.082649230957003</c:v>
                </c:pt>
                <c:pt idx="1829">
                  <c:v>88.082023620605398</c:v>
                </c:pt>
                <c:pt idx="1830">
                  <c:v>88.081390380859304</c:v>
                </c:pt>
                <c:pt idx="1831">
                  <c:v>88.080757141113196</c:v>
                </c:pt>
                <c:pt idx="1832">
                  <c:v>88.080131530761705</c:v>
                </c:pt>
                <c:pt idx="1833">
                  <c:v>88.079498291015597</c:v>
                </c:pt>
                <c:pt idx="1834">
                  <c:v>88.078872680664006</c:v>
                </c:pt>
                <c:pt idx="1835">
                  <c:v>88.078239440917898</c:v>
                </c:pt>
                <c:pt idx="1836">
                  <c:v>88.077613830566406</c:v>
                </c:pt>
                <c:pt idx="1837">
                  <c:v>88.076980590820298</c:v>
                </c:pt>
                <c:pt idx="1838">
                  <c:v>88.076354980468693</c:v>
                </c:pt>
                <c:pt idx="1839">
                  <c:v>88.075729370117102</c:v>
                </c:pt>
                <c:pt idx="1840">
                  <c:v>88.075096130370994</c:v>
                </c:pt>
                <c:pt idx="1841">
                  <c:v>88.074470520019503</c:v>
                </c:pt>
                <c:pt idx="1842">
                  <c:v>88.073844909667898</c:v>
                </c:pt>
                <c:pt idx="1843">
                  <c:v>88.073211669921804</c:v>
                </c:pt>
                <c:pt idx="1844">
                  <c:v>88.072586059570298</c:v>
                </c:pt>
                <c:pt idx="1845">
                  <c:v>88.071960449218693</c:v>
                </c:pt>
                <c:pt idx="1846">
                  <c:v>88.071334838867102</c:v>
                </c:pt>
                <c:pt idx="1847">
                  <c:v>88.070709228515597</c:v>
                </c:pt>
                <c:pt idx="1848">
                  <c:v>88.070083618164006</c:v>
                </c:pt>
                <c:pt idx="1849">
                  <c:v>88.0694580078125</c:v>
                </c:pt>
                <c:pt idx="1850">
                  <c:v>88.068832397460895</c:v>
                </c:pt>
                <c:pt idx="1851">
                  <c:v>88.068206787109304</c:v>
                </c:pt>
                <c:pt idx="1852">
                  <c:v>88.067581176757798</c:v>
                </c:pt>
                <c:pt idx="1853">
                  <c:v>88.066955566406193</c:v>
                </c:pt>
                <c:pt idx="1854">
                  <c:v>88.066329956054602</c:v>
                </c:pt>
                <c:pt idx="1855">
                  <c:v>88.065704345703097</c:v>
                </c:pt>
                <c:pt idx="1856">
                  <c:v>88.065086364745994</c:v>
                </c:pt>
                <c:pt idx="1857">
                  <c:v>88.064460754394503</c:v>
                </c:pt>
                <c:pt idx="1858">
                  <c:v>88.063835144042898</c:v>
                </c:pt>
                <c:pt idx="1859">
                  <c:v>88.063209533691406</c:v>
                </c:pt>
                <c:pt idx="1860">
                  <c:v>88.062591552734304</c:v>
                </c:pt>
                <c:pt idx="1861">
                  <c:v>88.061965942382798</c:v>
                </c:pt>
                <c:pt idx="1862">
                  <c:v>88.061340332031193</c:v>
                </c:pt>
                <c:pt idx="1863">
                  <c:v>88.060722351074205</c:v>
                </c:pt>
                <c:pt idx="1864">
                  <c:v>88.060096740722599</c:v>
                </c:pt>
                <c:pt idx="1865">
                  <c:v>88.059478759765597</c:v>
                </c:pt>
                <c:pt idx="1866">
                  <c:v>88.058853149414006</c:v>
                </c:pt>
                <c:pt idx="1867">
                  <c:v>88.058235168457003</c:v>
                </c:pt>
                <c:pt idx="1868">
                  <c:v>88.0576171875</c:v>
                </c:pt>
                <c:pt idx="1869">
                  <c:v>88.056991577148395</c:v>
                </c:pt>
                <c:pt idx="1870">
                  <c:v>88.056373596191406</c:v>
                </c:pt>
                <c:pt idx="1871">
                  <c:v>88.055747985839801</c:v>
                </c:pt>
                <c:pt idx="1872">
                  <c:v>88.055130004882798</c:v>
                </c:pt>
                <c:pt idx="1873">
                  <c:v>88.054512023925696</c:v>
                </c:pt>
                <c:pt idx="1874">
                  <c:v>88.053894042968693</c:v>
                </c:pt>
                <c:pt idx="1875">
                  <c:v>88.053276062011705</c:v>
                </c:pt>
                <c:pt idx="1876">
                  <c:v>88.052650451660099</c:v>
                </c:pt>
                <c:pt idx="1877">
                  <c:v>88.052032470703097</c:v>
                </c:pt>
                <c:pt idx="1878">
                  <c:v>88.051414489745994</c:v>
                </c:pt>
                <c:pt idx="1879">
                  <c:v>88.050796508789006</c:v>
                </c:pt>
                <c:pt idx="1880">
                  <c:v>88.050178527832003</c:v>
                </c:pt>
                <c:pt idx="1881">
                  <c:v>88.049560546875</c:v>
                </c:pt>
                <c:pt idx="1882">
                  <c:v>88.048942565917898</c:v>
                </c:pt>
                <c:pt idx="1883">
                  <c:v>88.048324584960895</c:v>
                </c:pt>
                <c:pt idx="1884">
                  <c:v>88.047706604003906</c:v>
                </c:pt>
                <c:pt idx="1885">
                  <c:v>88.047088623046804</c:v>
                </c:pt>
                <c:pt idx="1886">
                  <c:v>88.046478271484304</c:v>
                </c:pt>
                <c:pt idx="1887">
                  <c:v>88.045860290527301</c:v>
                </c:pt>
                <c:pt idx="1888">
                  <c:v>88.045242309570298</c:v>
                </c:pt>
                <c:pt idx="1889">
                  <c:v>88.044624328613196</c:v>
                </c:pt>
                <c:pt idx="1890">
                  <c:v>88.044006347656193</c:v>
                </c:pt>
                <c:pt idx="1891">
                  <c:v>88.043395996093693</c:v>
                </c:pt>
                <c:pt idx="1892">
                  <c:v>88.042778015136705</c:v>
                </c:pt>
                <c:pt idx="1893">
                  <c:v>88.042167663574205</c:v>
                </c:pt>
                <c:pt idx="1894">
                  <c:v>88.041549682617102</c:v>
                </c:pt>
                <c:pt idx="1895">
                  <c:v>88.040931701660099</c:v>
                </c:pt>
                <c:pt idx="1896">
                  <c:v>88.040321350097599</c:v>
                </c:pt>
                <c:pt idx="1897">
                  <c:v>88.039703369140597</c:v>
                </c:pt>
                <c:pt idx="1898">
                  <c:v>88.039093017578097</c:v>
                </c:pt>
                <c:pt idx="1899">
                  <c:v>88.038475036620994</c:v>
                </c:pt>
                <c:pt idx="1900">
                  <c:v>88.037864685058494</c:v>
                </c:pt>
                <c:pt idx="1901">
                  <c:v>88.037254333495994</c:v>
                </c:pt>
                <c:pt idx="1902">
                  <c:v>88.036636352539006</c:v>
                </c:pt>
                <c:pt idx="1903">
                  <c:v>88.036026000976506</c:v>
                </c:pt>
                <c:pt idx="1904">
                  <c:v>88.035415649414006</c:v>
                </c:pt>
                <c:pt idx="1905">
                  <c:v>88.034797668457003</c:v>
                </c:pt>
                <c:pt idx="1906">
                  <c:v>88.034187316894503</c:v>
                </c:pt>
                <c:pt idx="1907">
                  <c:v>88.033576965332003</c:v>
                </c:pt>
                <c:pt idx="1908">
                  <c:v>88.032966613769503</c:v>
                </c:pt>
                <c:pt idx="1909">
                  <c:v>88.032356262207003</c:v>
                </c:pt>
                <c:pt idx="1910">
                  <c:v>88.031745910644503</c:v>
                </c:pt>
                <c:pt idx="1911">
                  <c:v>88.031135559082003</c:v>
                </c:pt>
                <c:pt idx="1912">
                  <c:v>88.030525207519503</c:v>
                </c:pt>
                <c:pt idx="1913">
                  <c:v>88.029914855957003</c:v>
                </c:pt>
                <c:pt idx="1914">
                  <c:v>88.029304504394503</c:v>
                </c:pt>
                <c:pt idx="1915">
                  <c:v>88.028694152832003</c:v>
                </c:pt>
                <c:pt idx="1916">
                  <c:v>88.028083801269503</c:v>
                </c:pt>
                <c:pt idx="1917">
                  <c:v>88.027473449707003</c:v>
                </c:pt>
                <c:pt idx="1918">
                  <c:v>88.026863098144503</c:v>
                </c:pt>
                <c:pt idx="1919">
                  <c:v>88.026252746582003</c:v>
                </c:pt>
                <c:pt idx="1920">
                  <c:v>88.025642395019503</c:v>
                </c:pt>
                <c:pt idx="1921">
                  <c:v>88.025039672851506</c:v>
                </c:pt>
                <c:pt idx="1922">
                  <c:v>88.024429321289006</c:v>
                </c:pt>
                <c:pt idx="1923">
                  <c:v>88.023818969726506</c:v>
                </c:pt>
                <c:pt idx="1924">
                  <c:v>88.023216247558494</c:v>
                </c:pt>
                <c:pt idx="1925">
                  <c:v>88.022605895995994</c:v>
                </c:pt>
                <c:pt idx="1926">
                  <c:v>88.021995544433494</c:v>
                </c:pt>
                <c:pt idx="1927">
                  <c:v>88.021392822265597</c:v>
                </c:pt>
                <c:pt idx="1928">
                  <c:v>88.020782470703097</c:v>
                </c:pt>
                <c:pt idx="1929">
                  <c:v>88.020179748535099</c:v>
                </c:pt>
                <c:pt idx="1930">
                  <c:v>88.019569396972599</c:v>
                </c:pt>
                <c:pt idx="1931">
                  <c:v>88.018966674804602</c:v>
                </c:pt>
                <c:pt idx="1932">
                  <c:v>88.018356323242102</c:v>
                </c:pt>
                <c:pt idx="1933">
                  <c:v>88.017753601074205</c:v>
                </c:pt>
                <c:pt idx="1934">
                  <c:v>88.017150878906193</c:v>
                </c:pt>
                <c:pt idx="1935">
                  <c:v>88.016540527343693</c:v>
                </c:pt>
                <c:pt idx="1936">
                  <c:v>88.015937805175696</c:v>
                </c:pt>
                <c:pt idx="1937">
                  <c:v>88.015335083007798</c:v>
                </c:pt>
                <c:pt idx="1938">
                  <c:v>88.014732360839801</c:v>
                </c:pt>
                <c:pt idx="1939">
                  <c:v>88.014122009277301</c:v>
                </c:pt>
                <c:pt idx="1940">
                  <c:v>88.013519287109304</c:v>
                </c:pt>
                <c:pt idx="1941">
                  <c:v>88.012916564941406</c:v>
                </c:pt>
                <c:pt idx="1942">
                  <c:v>88.012313842773395</c:v>
                </c:pt>
                <c:pt idx="1943">
                  <c:v>88.011711120605398</c:v>
                </c:pt>
                <c:pt idx="1944">
                  <c:v>88.0111083984375</c:v>
                </c:pt>
                <c:pt idx="1945">
                  <c:v>88.010505676269503</c:v>
                </c:pt>
                <c:pt idx="1946">
                  <c:v>88.009902954101506</c:v>
                </c:pt>
                <c:pt idx="1947">
                  <c:v>88.009300231933494</c:v>
                </c:pt>
                <c:pt idx="1948">
                  <c:v>88.008697509765597</c:v>
                </c:pt>
                <c:pt idx="1949">
                  <c:v>88.008094787597599</c:v>
                </c:pt>
                <c:pt idx="1950">
                  <c:v>88.007492065429602</c:v>
                </c:pt>
                <c:pt idx="1951">
                  <c:v>88.006889343261705</c:v>
                </c:pt>
                <c:pt idx="1952">
                  <c:v>88.006286621093693</c:v>
                </c:pt>
                <c:pt idx="1953">
                  <c:v>88.005691528320298</c:v>
                </c:pt>
                <c:pt idx="1954">
                  <c:v>88.005088806152301</c:v>
                </c:pt>
                <c:pt idx="1955">
                  <c:v>88.004486083984304</c:v>
                </c:pt>
                <c:pt idx="1956">
                  <c:v>88.003883361816406</c:v>
                </c:pt>
                <c:pt idx="1957">
                  <c:v>88.003288269042898</c:v>
                </c:pt>
                <c:pt idx="1958">
                  <c:v>88.002685546875</c:v>
                </c:pt>
                <c:pt idx="1959">
                  <c:v>88.002082824707003</c:v>
                </c:pt>
                <c:pt idx="1960">
                  <c:v>88.001487731933494</c:v>
                </c:pt>
                <c:pt idx="1961">
                  <c:v>88.000885009765597</c:v>
                </c:pt>
                <c:pt idx="1962">
                  <c:v>88.000289916992102</c:v>
                </c:pt>
                <c:pt idx="1963">
                  <c:v>87.999687194824205</c:v>
                </c:pt>
                <c:pt idx="1964">
                  <c:v>87.999092102050696</c:v>
                </c:pt>
                <c:pt idx="1965">
                  <c:v>87.998489379882798</c:v>
                </c:pt>
                <c:pt idx="1966">
                  <c:v>87.997894287109304</c:v>
                </c:pt>
                <c:pt idx="1967">
                  <c:v>87.997299194335895</c:v>
                </c:pt>
                <c:pt idx="1968">
                  <c:v>87.996696472167898</c:v>
                </c:pt>
                <c:pt idx="1969">
                  <c:v>87.996101379394503</c:v>
                </c:pt>
                <c:pt idx="1970">
                  <c:v>87.995506286620994</c:v>
                </c:pt>
                <c:pt idx="1971">
                  <c:v>87.994903564453097</c:v>
                </c:pt>
                <c:pt idx="1972">
                  <c:v>87.994308471679602</c:v>
                </c:pt>
                <c:pt idx="1973">
                  <c:v>87.993713378906193</c:v>
                </c:pt>
                <c:pt idx="1974">
                  <c:v>87.993118286132798</c:v>
                </c:pt>
                <c:pt idx="1975">
                  <c:v>87.992523193359304</c:v>
                </c:pt>
                <c:pt idx="1976">
                  <c:v>87.991928100585895</c:v>
                </c:pt>
                <c:pt idx="1977">
                  <c:v>87.9913330078125</c:v>
                </c:pt>
                <c:pt idx="1978">
                  <c:v>87.990737915039006</c:v>
                </c:pt>
                <c:pt idx="1979">
                  <c:v>87.990142822265597</c:v>
                </c:pt>
                <c:pt idx="1980">
                  <c:v>87.989547729492102</c:v>
                </c:pt>
                <c:pt idx="1981">
                  <c:v>87.988952636718693</c:v>
                </c:pt>
                <c:pt idx="1982">
                  <c:v>87.988357543945298</c:v>
                </c:pt>
                <c:pt idx="1983">
                  <c:v>87.987762451171804</c:v>
                </c:pt>
                <c:pt idx="1984">
                  <c:v>87.987167358398395</c:v>
                </c:pt>
                <c:pt idx="1985">
                  <c:v>87.986572265625</c:v>
                </c:pt>
                <c:pt idx="1986">
                  <c:v>87.985977172851506</c:v>
                </c:pt>
                <c:pt idx="1987">
                  <c:v>87.985382080078097</c:v>
                </c:pt>
                <c:pt idx="1988">
                  <c:v>87.984794616699205</c:v>
                </c:pt>
                <c:pt idx="1989">
                  <c:v>87.984199523925696</c:v>
                </c:pt>
                <c:pt idx="1990">
                  <c:v>87.983604431152301</c:v>
                </c:pt>
                <c:pt idx="1991">
                  <c:v>87.983016967773395</c:v>
                </c:pt>
                <c:pt idx="1992">
                  <c:v>87.982421875</c:v>
                </c:pt>
                <c:pt idx="1993">
                  <c:v>87.981826782226506</c:v>
                </c:pt>
                <c:pt idx="1994">
                  <c:v>87.981239318847599</c:v>
                </c:pt>
                <c:pt idx="1995">
                  <c:v>87.980644226074205</c:v>
                </c:pt>
                <c:pt idx="1996">
                  <c:v>87.980056762695298</c:v>
                </c:pt>
                <c:pt idx="1997">
                  <c:v>87.979461669921804</c:v>
                </c:pt>
                <c:pt idx="1998">
                  <c:v>87.978874206542898</c:v>
                </c:pt>
                <c:pt idx="1999">
                  <c:v>87.978279113769503</c:v>
                </c:pt>
                <c:pt idx="2000">
                  <c:v>87.977691650390597</c:v>
                </c:pt>
                <c:pt idx="2001">
                  <c:v>87.977096557617102</c:v>
                </c:pt>
                <c:pt idx="2002">
                  <c:v>87.976509094238196</c:v>
                </c:pt>
                <c:pt idx="2003">
                  <c:v>87.975921630859304</c:v>
                </c:pt>
                <c:pt idx="2004">
                  <c:v>87.975326538085895</c:v>
                </c:pt>
                <c:pt idx="2005">
                  <c:v>87.974739074707003</c:v>
                </c:pt>
                <c:pt idx="2006">
                  <c:v>87.974151611328097</c:v>
                </c:pt>
                <c:pt idx="2007">
                  <c:v>87.973564147949205</c:v>
                </c:pt>
                <c:pt idx="2008">
                  <c:v>87.972976684570298</c:v>
                </c:pt>
                <c:pt idx="2009">
                  <c:v>87.972381591796804</c:v>
                </c:pt>
                <c:pt idx="2010">
                  <c:v>87.971794128417898</c:v>
                </c:pt>
                <c:pt idx="2011">
                  <c:v>87.971206665039006</c:v>
                </c:pt>
                <c:pt idx="2012">
                  <c:v>87.970619201660099</c:v>
                </c:pt>
                <c:pt idx="2013">
                  <c:v>87.970031738281193</c:v>
                </c:pt>
                <c:pt idx="2014">
                  <c:v>87.969444274902301</c:v>
                </c:pt>
                <c:pt idx="2015">
                  <c:v>87.968856811523395</c:v>
                </c:pt>
                <c:pt idx="2016">
                  <c:v>87.968269348144503</c:v>
                </c:pt>
                <c:pt idx="2017">
                  <c:v>87.967681884765597</c:v>
                </c:pt>
                <c:pt idx="2018">
                  <c:v>87.967094421386705</c:v>
                </c:pt>
                <c:pt idx="2019">
                  <c:v>87.966506958007798</c:v>
                </c:pt>
                <c:pt idx="2020">
                  <c:v>87.965927124023395</c:v>
                </c:pt>
                <c:pt idx="2021">
                  <c:v>87.965339660644503</c:v>
                </c:pt>
                <c:pt idx="2022">
                  <c:v>87.964752197265597</c:v>
                </c:pt>
                <c:pt idx="2023">
                  <c:v>87.964164733886705</c:v>
                </c:pt>
                <c:pt idx="2024">
                  <c:v>87.963584899902301</c:v>
                </c:pt>
                <c:pt idx="2025">
                  <c:v>87.962997436523395</c:v>
                </c:pt>
                <c:pt idx="2026">
                  <c:v>87.962409973144503</c:v>
                </c:pt>
                <c:pt idx="2027">
                  <c:v>87.961830139160099</c:v>
                </c:pt>
                <c:pt idx="2028">
                  <c:v>87.961242675781193</c:v>
                </c:pt>
                <c:pt idx="2029">
                  <c:v>87.960655212402301</c:v>
                </c:pt>
                <c:pt idx="2030">
                  <c:v>87.960075378417898</c:v>
                </c:pt>
                <c:pt idx="2031">
                  <c:v>87.959487915039006</c:v>
                </c:pt>
                <c:pt idx="2032">
                  <c:v>87.958908081054602</c:v>
                </c:pt>
                <c:pt idx="2033">
                  <c:v>87.958320617675696</c:v>
                </c:pt>
                <c:pt idx="2034">
                  <c:v>87.957740783691406</c:v>
                </c:pt>
                <c:pt idx="2035">
                  <c:v>87.9571533203125</c:v>
                </c:pt>
                <c:pt idx="2036">
                  <c:v>87.956573486328097</c:v>
                </c:pt>
                <c:pt idx="2037">
                  <c:v>87.955993652343693</c:v>
                </c:pt>
                <c:pt idx="2038">
                  <c:v>87.955406188964801</c:v>
                </c:pt>
                <c:pt idx="2039">
                  <c:v>87.954826354980398</c:v>
                </c:pt>
                <c:pt idx="2040">
                  <c:v>87.954246520995994</c:v>
                </c:pt>
                <c:pt idx="2041">
                  <c:v>87.953659057617102</c:v>
                </c:pt>
                <c:pt idx="2042">
                  <c:v>87.953079223632798</c:v>
                </c:pt>
                <c:pt idx="2043">
                  <c:v>87.952499389648395</c:v>
                </c:pt>
                <c:pt idx="2044">
                  <c:v>87.951919555664006</c:v>
                </c:pt>
                <c:pt idx="2045">
                  <c:v>87.951339721679602</c:v>
                </c:pt>
                <c:pt idx="2046">
                  <c:v>87.950759887695298</c:v>
                </c:pt>
                <c:pt idx="2047">
                  <c:v>87.950180053710895</c:v>
                </c:pt>
                <c:pt idx="2048">
                  <c:v>87.949600219726506</c:v>
                </c:pt>
                <c:pt idx="2049">
                  <c:v>87.949012756347599</c:v>
                </c:pt>
                <c:pt idx="2050">
                  <c:v>87.948432922363196</c:v>
                </c:pt>
                <c:pt idx="2051">
                  <c:v>87.947860717773395</c:v>
                </c:pt>
                <c:pt idx="2052">
                  <c:v>87.947280883789006</c:v>
                </c:pt>
                <c:pt idx="2053">
                  <c:v>87.946701049804602</c:v>
                </c:pt>
                <c:pt idx="2054">
                  <c:v>87.946121215820298</c:v>
                </c:pt>
                <c:pt idx="2055">
                  <c:v>87.945541381835895</c:v>
                </c:pt>
                <c:pt idx="2056">
                  <c:v>87.944961547851506</c:v>
                </c:pt>
                <c:pt idx="2057">
                  <c:v>87.944381713867102</c:v>
                </c:pt>
                <c:pt idx="2058">
                  <c:v>87.943801879882798</c:v>
                </c:pt>
                <c:pt idx="2059">
                  <c:v>87.943229675292898</c:v>
                </c:pt>
                <c:pt idx="2060">
                  <c:v>87.942649841308494</c:v>
                </c:pt>
                <c:pt idx="2061">
                  <c:v>87.942070007324205</c:v>
                </c:pt>
                <c:pt idx="2062">
                  <c:v>87.941497802734304</c:v>
                </c:pt>
                <c:pt idx="2063">
                  <c:v>87.94091796875</c:v>
                </c:pt>
                <c:pt idx="2064">
                  <c:v>87.940338134765597</c:v>
                </c:pt>
                <c:pt idx="2065">
                  <c:v>87.939765930175696</c:v>
                </c:pt>
                <c:pt idx="2066">
                  <c:v>87.939186096191406</c:v>
                </c:pt>
                <c:pt idx="2067">
                  <c:v>87.938613891601506</c:v>
                </c:pt>
                <c:pt idx="2068">
                  <c:v>87.938034057617102</c:v>
                </c:pt>
                <c:pt idx="2069">
                  <c:v>87.937461853027301</c:v>
                </c:pt>
                <c:pt idx="2070">
                  <c:v>87.936882019042898</c:v>
                </c:pt>
                <c:pt idx="2071">
                  <c:v>87.936309814453097</c:v>
                </c:pt>
                <c:pt idx="2072">
                  <c:v>87.935729980468693</c:v>
                </c:pt>
                <c:pt idx="2073">
                  <c:v>87.935157775878906</c:v>
                </c:pt>
                <c:pt idx="2074">
                  <c:v>87.934585571289006</c:v>
                </c:pt>
                <c:pt idx="2075">
                  <c:v>87.934005737304602</c:v>
                </c:pt>
                <c:pt idx="2076">
                  <c:v>87.933433532714801</c:v>
                </c:pt>
                <c:pt idx="2077">
                  <c:v>87.932861328125</c:v>
                </c:pt>
                <c:pt idx="2078">
                  <c:v>87.932289123535099</c:v>
                </c:pt>
                <c:pt idx="2079">
                  <c:v>87.931709289550696</c:v>
                </c:pt>
                <c:pt idx="2080">
                  <c:v>87.931137084960895</c:v>
                </c:pt>
                <c:pt idx="2081">
                  <c:v>87.930564880370994</c:v>
                </c:pt>
                <c:pt idx="2082">
                  <c:v>87.929992675781193</c:v>
                </c:pt>
                <c:pt idx="2083">
                  <c:v>87.929420471191406</c:v>
                </c:pt>
                <c:pt idx="2084">
                  <c:v>87.928848266601506</c:v>
                </c:pt>
                <c:pt idx="2085">
                  <c:v>87.928276062011705</c:v>
                </c:pt>
                <c:pt idx="2086">
                  <c:v>87.927703857421804</c:v>
                </c:pt>
                <c:pt idx="2087">
                  <c:v>87.927131652832003</c:v>
                </c:pt>
                <c:pt idx="2088">
                  <c:v>87.926559448242102</c:v>
                </c:pt>
                <c:pt idx="2089">
                  <c:v>87.925987243652301</c:v>
                </c:pt>
                <c:pt idx="2090">
                  <c:v>87.9254150390625</c:v>
                </c:pt>
                <c:pt idx="2091">
                  <c:v>87.924842834472599</c:v>
                </c:pt>
                <c:pt idx="2092">
                  <c:v>87.924270629882798</c:v>
                </c:pt>
                <c:pt idx="2093">
                  <c:v>87.923698425292898</c:v>
                </c:pt>
                <c:pt idx="2094">
                  <c:v>87.923133850097599</c:v>
                </c:pt>
                <c:pt idx="2095">
                  <c:v>87.922561645507798</c:v>
                </c:pt>
                <c:pt idx="2096">
                  <c:v>87.921989440917898</c:v>
                </c:pt>
                <c:pt idx="2097">
                  <c:v>87.921417236328097</c:v>
                </c:pt>
                <c:pt idx="2098">
                  <c:v>87.920852661132798</c:v>
                </c:pt>
                <c:pt idx="2099">
                  <c:v>87.920280456542898</c:v>
                </c:pt>
                <c:pt idx="2100">
                  <c:v>87.919708251953097</c:v>
                </c:pt>
                <c:pt idx="2101">
                  <c:v>87.919143676757798</c:v>
                </c:pt>
                <c:pt idx="2102">
                  <c:v>87.918571472167898</c:v>
                </c:pt>
                <c:pt idx="2103">
                  <c:v>87.918006896972599</c:v>
                </c:pt>
                <c:pt idx="2104">
                  <c:v>87.917434692382798</c:v>
                </c:pt>
                <c:pt idx="2105">
                  <c:v>87.9168701171875</c:v>
                </c:pt>
                <c:pt idx="2106">
                  <c:v>87.916297912597599</c:v>
                </c:pt>
                <c:pt idx="2107">
                  <c:v>87.915733337402301</c:v>
                </c:pt>
                <c:pt idx="2108">
                  <c:v>87.9151611328125</c:v>
                </c:pt>
                <c:pt idx="2109">
                  <c:v>87.914596557617102</c:v>
                </c:pt>
                <c:pt idx="2110">
                  <c:v>87.914024353027301</c:v>
                </c:pt>
                <c:pt idx="2111">
                  <c:v>87.913459777832003</c:v>
                </c:pt>
                <c:pt idx="2112">
                  <c:v>87.912895202636705</c:v>
                </c:pt>
                <c:pt idx="2113">
                  <c:v>87.912322998046804</c:v>
                </c:pt>
                <c:pt idx="2114">
                  <c:v>87.911758422851506</c:v>
                </c:pt>
                <c:pt idx="2115">
                  <c:v>87.911193847656193</c:v>
                </c:pt>
                <c:pt idx="2116">
                  <c:v>87.910629272460895</c:v>
                </c:pt>
                <c:pt idx="2117">
                  <c:v>87.910064697265597</c:v>
                </c:pt>
                <c:pt idx="2118">
                  <c:v>87.909492492675696</c:v>
                </c:pt>
                <c:pt idx="2119">
                  <c:v>87.908927917480398</c:v>
                </c:pt>
                <c:pt idx="2120">
                  <c:v>87.908363342285099</c:v>
                </c:pt>
                <c:pt idx="2121">
                  <c:v>87.907798767089801</c:v>
                </c:pt>
                <c:pt idx="2122">
                  <c:v>87.907234191894503</c:v>
                </c:pt>
                <c:pt idx="2123">
                  <c:v>87.906669616699205</c:v>
                </c:pt>
                <c:pt idx="2124">
                  <c:v>87.906105041503906</c:v>
                </c:pt>
                <c:pt idx="2125">
                  <c:v>87.905540466308494</c:v>
                </c:pt>
                <c:pt idx="2126">
                  <c:v>87.904975891113196</c:v>
                </c:pt>
                <c:pt idx="2127">
                  <c:v>87.904411315917898</c:v>
                </c:pt>
                <c:pt idx="2128">
                  <c:v>87.903846740722599</c:v>
                </c:pt>
                <c:pt idx="2129">
                  <c:v>87.903282165527301</c:v>
                </c:pt>
                <c:pt idx="2130">
                  <c:v>87.902725219726506</c:v>
                </c:pt>
                <c:pt idx="2131">
                  <c:v>87.902160644531193</c:v>
                </c:pt>
                <c:pt idx="2132">
                  <c:v>87.901596069335895</c:v>
                </c:pt>
                <c:pt idx="2133">
                  <c:v>87.901031494140597</c:v>
                </c:pt>
                <c:pt idx="2134">
                  <c:v>87.900466918945298</c:v>
                </c:pt>
                <c:pt idx="2135">
                  <c:v>87.899909973144503</c:v>
                </c:pt>
                <c:pt idx="2136">
                  <c:v>87.899345397949205</c:v>
                </c:pt>
                <c:pt idx="2137">
                  <c:v>87.898780822753906</c:v>
                </c:pt>
                <c:pt idx="2138">
                  <c:v>87.898223876953097</c:v>
                </c:pt>
                <c:pt idx="2139">
                  <c:v>87.897659301757798</c:v>
                </c:pt>
                <c:pt idx="2140">
                  <c:v>87.8970947265625</c:v>
                </c:pt>
                <c:pt idx="2141">
                  <c:v>87.896537780761705</c:v>
                </c:pt>
                <c:pt idx="2142">
                  <c:v>87.895973205566406</c:v>
                </c:pt>
                <c:pt idx="2143">
                  <c:v>87.895416259765597</c:v>
                </c:pt>
                <c:pt idx="2144">
                  <c:v>87.894851684570298</c:v>
                </c:pt>
                <c:pt idx="2145">
                  <c:v>87.894294738769503</c:v>
                </c:pt>
                <c:pt idx="2146">
                  <c:v>87.893730163574205</c:v>
                </c:pt>
                <c:pt idx="2147">
                  <c:v>87.893173217773395</c:v>
                </c:pt>
                <c:pt idx="2148">
                  <c:v>87.892616271972599</c:v>
                </c:pt>
                <c:pt idx="2149">
                  <c:v>87.892051696777301</c:v>
                </c:pt>
                <c:pt idx="2150">
                  <c:v>87.891494750976506</c:v>
                </c:pt>
                <c:pt idx="2151">
                  <c:v>87.890937805175696</c:v>
                </c:pt>
                <c:pt idx="2152">
                  <c:v>87.890373229980398</c:v>
                </c:pt>
                <c:pt idx="2153">
                  <c:v>87.889816284179602</c:v>
                </c:pt>
                <c:pt idx="2154">
                  <c:v>87.889259338378906</c:v>
                </c:pt>
                <c:pt idx="2155">
                  <c:v>87.888702392578097</c:v>
                </c:pt>
                <c:pt idx="2156">
                  <c:v>87.888145446777301</c:v>
                </c:pt>
                <c:pt idx="2157">
                  <c:v>87.887580871582003</c:v>
                </c:pt>
                <c:pt idx="2158">
                  <c:v>87.887023925781193</c:v>
                </c:pt>
                <c:pt idx="2159">
                  <c:v>87.886466979980398</c:v>
                </c:pt>
                <c:pt idx="2160">
                  <c:v>87.885910034179602</c:v>
                </c:pt>
                <c:pt idx="2161">
                  <c:v>87.885353088378906</c:v>
                </c:pt>
                <c:pt idx="2162">
                  <c:v>87.884796142578097</c:v>
                </c:pt>
                <c:pt idx="2163">
                  <c:v>87.884239196777301</c:v>
                </c:pt>
                <c:pt idx="2164">
                  <c:v>87.883682250976506</c:v>
                </c:pt>
                <c:pt idx="2165">
                  <c:v>87.883125305175696</c:v>
                </c:pt>
                <c:pt idx="2166">
                  <c:v>87.882568359375</c:v>
                </c:pt>
                <c:pt idx="2167">
                  <c:v>87.882011413574205</c:v>
                </c:pt>
                <c:pt idx="2168">
                  <c:v>87.881454467773395</c:v>
                </c:pt>
                <c:pt idx="2169">
                  <c:v>87.880905151367102</c:v>
                </c:pt>
                <c:pt idx="2170">
                  <c:v>87.880348205566406</c:v>
                </c:pt>
                <c:pt idx="2171">
                  <c:v>87.879791259765597</c:v>
                </c:pt>
                <c:pt idx="2172">
                  <c:v>87.879234313964801</c:v>
                </c:pt>
                <c:pt idx="2173">
                  <c:v>87.878677368164006</c:v>
                </c:pt>
                <c:pt idx="2174">
                  <c:v>87.878128051757798</c:v>
                </c:pt>
                <c:pt idx="2175">
                  <c:v>87.877571105957003</c:v>
                </c:pt>
                <c:pt idx="2176">
                  <c:v>87.877014160156193</c:v>
                </c:pt>
                <c:pt idx="2177">
                  <c:v>87.87646484375</c:v>
                </c:pt>
                <c:pt idx="2178">
                  <c:v>87.875907897949205</c:v>
                </c:pt>
                <c:pt idx="2179">
                  <c:v>87.875358581542898</c:v>
                </c:pt>
                <c:pt idx="2180">
                  <c:v>87.874801635742102</c:v>
                </c:pt>
                <c:pt idx="2181">
                  <c:v>87.874244689941406</c:v>
                </c:pt>
                <c:pt idx="2182">
                  <c:v>87.873695373535099</c:v>
                </c:pt>
                <c:pt idx="2183">
                  <c:v>87.873138427734304</c:v>
                </c:pt>
                <c:pt idx="2184">
                  <c:v>87.872589111328097</c:v>
                </c:pt>
                <c:pt idx="2185">
                  <c:v>87.872039794921804</c:v>
                </c:pt>
                <c:pt idx="2186">
                  <c:v>87.871482849120994</c:v>
                </c:pt>
                <c:pt idx="2187">
                  <c:v>87.870933532714801</c:v>
                </c:pt>
                <c:pt idx="2188">
                  <c:v>87.870376586914006</c:v>
                </c:pt>
                <c:pt idx="2189">
                  <c:v>87.869827270507798</c:v>
                </c:pt>
                <c:pt idx="2190">
                  <c:v>87.869277954101506</c:v>
                </c:pt>
                <c:pt idx="2191">
                  <c:v>87.868721008300696</c:v>
                </c:pt>
                <c:pt idx="2192">
                  <c:v>87.868171691894503</c:v>
                </c:pt>
                <c:pt idx="2193">
                  <c:v>87.867622375488196</c:v>
                </c:pt>
                <c:pt idx="2194">
                  <c:v>87.867073059082003</c:v>
                </c:pt>
                <c:pt idx="2195">
                  <c:v>87.866523742675696</c:v>
                </c:pt>
                <c:pt idx="2196">
                  <c:v>87.865966796875</c:v>
                </c:pt>
                <c:pt idx="2197">
                  <c:v>87.865417480468693</c:v>
                </c:pt>
                <c:pt idx="2198">
                  <c:v>87.8648681640625</c:v>
                </c:pt>
                <c:pt idx="2199">
                  <c:v>87.864318847656193</c:v>
                </c:pt>
                <c:pt idx="2200">
                  <c:v>87.86376953125</c:v>
                </c:pt>
                <c:pt idx="2201">
                  <c:v>87.863220214843693</c:v>
                </c:pt>
                <c:pt idx="2202">
                  <c:v>87.8626708984375</c:v>
                </c:pt>
                <c:pt idx="2203">
                  <c:v>87.862121582031193</c:v>
                </c:pt>
                <c:pt idx="2204">
                  <c:v>87.861572265625</c:v>
                </c:pt>
                <c:pt idx="2205">
                  <c:v>87.861022949218693</c:v>
                </c:pt>
                <c:pt idx="2206">
                  <c:v>87.8604736328125</c:v>
                </c:pt>
                <c:pt idx="2207">
                  <c:v>87.859924316406193</c:v>
                </c:pt>
                <c:pt idx="2208">
                  <c:v>87.859375</c:v>
                </c:pt>
                <c:pt idx="2209">
                  <c:v>87.858825683593693</c:v>
                </c:pt>
                <c:pt idx="2210">
                  <c:v>87.858283996582003</c:v>
                </c:pt>
                <c:pt idx="2211">
                  <c:v>87.857734680175696</c:v>
                </c:pt>
                <c:pt idx="2212">
                  <c:v>87.857185363769503</c:v>
                </c:pt>
                <c:pt idx="2213">
                  <c:v>87.856636047363196</c:v>
                </c:pt>
                <c:pt idx="2214">
                  <c:v>87.856094360351506</c:v>
                </c:pt>
                <c:pt idx="2215">
                  <c:v>87.855545043945298</c:v>
                </c:pt>
                <c:pt idx="2216">
                  <c:v>87.854995727539006</c:v>
                </c:pt>
                <c:pt idx="2217">
                  <c:v>87.854454040527301</c:v>
                </c:pt>
                <c:pt idx="2218">
                  <c:v>87.853904724120994</c:v>
                </c:pt>
                <c:pt idx="2219">
                  <c:v>87.853355407714801</c:v>
                </c:pt>
                <c:pt idx="2220">
                  <c:v>87.852813720703097</c:v>
                </c:pt>
                <c:pt idx="2221">
                  <c:v>87.852264404296804</c:v>
                </c:pt>
                <c:pt idx="2222">
                  <c:v>87.851722717285099</c:v>
                </c:pt>
                <c:pt idx="2223">
                  <c:v>87.851173400878906</c:v>
                </c:pt>
                <c:pt idx="2224">
                  <c:v>87.850631713867102</c:v>
                </c:pt>
                <c:pt idx="2225">
                  <c:v>87.850082397460895</c:v>
                </c:pt>
                <c:pt idx="2226">
                  <c:v>87.849540710449205</c:v>
                </c:pt>
                <c:pt idx="2227">
                  <c:v>87.8489990234375</c:v>
                </c:pt>
                <c:pt idx="2228">
                  <c:v>87.848449707031193</c:v>
                </c:pt>
                <c:pt idx="2229">
                  <c:v>87.847908020019503</c:v>
                </c:pt>
                <c:pt idx="2230">
                  <c:v>87.847358703613196</c:v>
                </c:pt>
                <c:pt idx="2231">
                  <c:v>87.846817016601506</c:v>
                </c:pt>
                <c:pt idx="2232">
                  <c:v>87.846275329589801</c:v>
                </c:pt>
                <c:pt idx="2233">
                  <c:v>87.845733642578097</c:v>
                </c:pt>
                <c:pt idx="2234">
                  <c:v>87.845184326171804</c:v>
                </c:pt>
                <c:pt idx="2235">
                  <c:v>87.844642639160099</c:v>
                </c:pt>
                <c:pt idx="2236">
                  <c:v>87.844100952148395</c:v>
                </c:pt>
                <c:pt idx="2237">
                  <c:v>87.843559265136705</c:v>
                </c:pt>
                <c:pt idx="2238">
                  <c:v>87.843017578125</c:v>
                </c:pt>
                <c:pt idx="2239">
                  <c:v>87.842475891113196</c:v>
                </c:pt>
                <c:pt idx="2240">
                  <c:v>87.841934204101506</c:v>
                </c:pt>
                <c:pt idx="2241">
                  <c:v>87.841384887695298</c:v>
                </c:pt>
                <c:pt idx="2242">
                  <c:v>87.840843200683494</c:v>
                </c:pt>
                <c:pt idx="2243">
                  <c:v>87.840301513671804</c:v>
                </c:pt>
                <c:pt idx="2244">
                  <c:v>87.839759826660099</c:v>
                </c:pt>
                <c:pt idx="2245">
                  <c:v>87.839218139648395</c:v>
                </c:pt>
                <c:pt idx="2246">
                  <c:v>87.838684082031193</c:v>
                </c:pt>
                <c:pt idx="2247">
                  <c:v>87.838142395019503</c:v>
                </c:pt>
                <c:pt idx="2248">
                  <c:v>87.837600708007798</c:v>
                </c:pt>
                <c:pt idx="2249">
                  <c:v>87.837059020995994</c:v>
                </c:pt>
                <c:pt idx="2250">
                  <c:v>87.836517333984304</c:v>
                </c:pt>
                <c:pt idx="2251">
                  <c:v>87.835975646972599</c:v>
                </c:pt>
                <c:pt idx="2252">
                  <c:v>87.835433959960895</c:v>
                </c:pt>
                <c:pt idx="2253">
                  <c:v>87.834899902343693</c:v>
                </c:pt>
                <c:pt idx="2254">
                  <c:v>87.834358215332003</c:v>
                </c:pt>
                <c:pt idx="2255">
                  <c:v>87.833816528320298</c:v>
                </c:pt>
                <c:pt idx="2256">
                  <c:v>87.833274841308494</c:v>
                </c:pt>
                <c:pt idx="2257">
                  <c:v>87.832740783691406</c:v>
                </c:pt>
                <c:pt idx="2258">
                  <c:v>87.832199096679602</c:v>
                </c:pt>
                <c:pt idx="2259">
                  <c:v>87.8316650390625</c:v>
                </c:pt>
                <c:pt idx="2260">
                  <c:v>87.831123352050696</c:v>
                </c:pt>
                <c:pt idx="2261">
                  <c:v>87.830581665039006</c:v>
                </c:pt>
                <c:pt idx="2262">
                  <c:v>87.830047607421804</c:v>
                </c:pt>
                <c:pt idx="2263">
                  <c:v>87.829505920410099</c:v>
                </c:pt>
                <c:pt idx="2264">
                  <c:v>87.828971862792898</c:v>
                </c:pt>
                <c:pt idx="2265">
                  <c:v>87.828430175781193</c:v>
                </c:pt>
                <c:pt idx="2266">
                  <c:v>87.827896118164006</c:v>
                </c:pt>
                <c:pt idx="2267">
                  <c:v>87.827354431152301</c:v>
                </c:pt>
                <c:pt idx="2268">
                  <c:v>87.826820373535099</c:v>
                </c:pt>
                <c:pt idx="2269">
                  <c:v>87.826286315917898</c:v>
                </c:pt>
                <c:pt idx="2270">
                  <c:v>87.825744628906193</c:v>
                </c:pt>
                <c:pt idx="2271">
                  <c:v>87.825210571289006</c:v>
                </c:pt>
                <c:pt idx="2272">
                  <c:v>87.824668884277301</c:v>
                </c:pt>
                <c:pt idx="2273">
                  <c:v>87.824134826660099</c:v>
                </c:pt>
                <c:pt idx="2274">
                  <c:v>87.823600769042898</c:v>
                </c:pt>
                <c:pt idx="2275">
                  <c:v>87.823066711425696</c:v>
                </c:pt>
                <c:pt idx="2276">
                  <c:v>87.822525024414006</c:v>
                </c:pt>
                <c:pt idx="2277">
                  <c:v>87.821990966796804</c:v>
                </c:pt>
                <c:pt idx="2278">
                  <c:v>87.821456909179602</c:v>
                </c:pt>
                <c:pt idx="2279">
                  <c:v>87.8209228515625</c:v>
                </c:pt>
                <c:pt idx="2280">
                  <c:v>87.820388793945298</c:v>
                </c:pt>
                <c:pt idx="2281">
                  <c:v>87.819854736328097</c:v>
                </c:pt>
                <c:pt idx="2282">
                  <c:v>87.819320678710895</c:v>
                </c:pt>
                <c:pt idx="2283">
                  <c:v>87.818786621093693</c:v>
                </c:pt>
                <c:pt idx="2284">
                  <c:v>87.818244934082003</c:v>
                </c:pt>
                <c:pt idx="2285">
                  <c:v>87.817710876464801</c:v>
                </c:pt>
                <c:pt idx="2286">
                  <c:v>87.817176818847599</c:v>
                </c:pt>
                <c:pt idx="2287">
                  <c:v>87.816650390625</c:v>
                </c:pt>
                <c:pt idx="2288">
                  <c:v>87.816116333007798</c:v>
                </c:pt>
                <c:pt idx="2289">
                  <c:v>87.815582275390597</c:v>
                </c:pt>
                <c:pt idx="2290">
                  <c:v>87.815048217773395</c:v>
                </c:pt>
                <c:pt idx="2291">
                  <c:v>87.814514160156193</c:v>
                </c:pt>
                <c:pt idx="2292">
                  <c:v>87.813980102539006</c:v>
                </c:pt>
                <c:pt idx="2293">
                  <c:v>87.813446044921804</c:v>
                </c:pt>
                <c:pt idx="2294">
                  <c:v>87.812911987304602</c:v>
                </c:pt>
                <c:pt idx="2295">
                  <c:v>87.812385559082003</c:v>
                </c:pt>
                <c:pt idx="2296">
                  <c:v>87.811851501464801</c:v>
                </c:pt>
                <c:pt idx="2297">
                  <c:v>87.811317443847599</c:v>
                </c:pt>
                <c:pt idx="2298">
                  <c:v>87.810783386230398</c:v>
                </c:pt>
                <c:pt idx="2299">
                  <c:v>87.810256958007798</c:v>
                </c:pt>
                <c:pt idx="2300">
                  <c:v>87.809722900390597</c:v>
                </c:pt>
                <c:pt idx="2301">
                  <c:v>87.809188842773395</c:v>
                </c:pt>
                <c:pt idx="2302">
                  <c:v>87.808662414550696</c:v>
                </c:pt>
                <c:pt idx="2303">
                  <c:v>87.808128356933494</c:v>
                </c:pt>
                <c:pt idx="2304">
                  <c:v>87.807601928710895</c:v>
                </c:pt>
                <c:pt idx="2305">
                  <c:v>87.807067871093693</c:v>
                </c:pt>
                <c:pt idx="2306">
                  <c:v>87.806541442870994</c:v>
                </c:pt>
                <c:pt idx="2307">
                  <c:v>87.806007385253906</c:v>
                </c:pt>
                <c:pt idx="2308">
                  <c:v>87.805480957031193</c:v>
                </c:pt>
                <c:pt idx="2309">
                  <c:v>87.804946899414006</c:v>
                </c:pt>
                <c:pt idx="2310">
                  <c:v>87.804420471191406</c:v>
                </c:pt>
                <c:pt idx="2311">
                  <c:v>87.803886413574205</c:v>
                </c:pt>
                <c:pt idx="2312">
                  <c:v>87.803359985351506</c:v>
                </c:pt>
                <c:pt idx="2313">
                  <c:v>87.802833557128906</c:v>
                </c:pt>
                <c:pt idx="2314">
                  <c:v>87.802299499511705</c:v>
                </c:pt>
                <c:pt idx="2315">
                  <c:v>87.801773071289006</c:v>
                </c:pt>
                <c:pt idx="2316">
                  <c:v>87.801246643066406</c:v>
                </c:pt>
                <c:pt idx="2317">
                  <c:v>87.800712585449205</c:v>
                </c:pt>
                <c:pt idx="2318">
                  <c:v>87.800186157226506</c:v>
                </c:pt>
                <c:pt idx="2319">
                  <c:v>87.799659729003906</c:v>
                </c:pt>
                <c:pt idx="2320">
                  <c:v>87.799133300781193</c:v>
                </c:pt>
                <c:pt idx="2321">
                  <c:v>87.798599243164006</c:v>
                </c:pt>
                <c:pt idx="2322">
                  <c:v>87.798072814941406</c:v>
                </c:pt>
                <c:pt idx="2323">
                  <c:v>87.797546386718693</c:v>
                </c:pt>
                <c:pt idx="2324">
                  <c:v>87.797019958495994</c:v>
                </c:pt>
                <c:pt idx="2325">
                  <c:v>87.796493530273395</c:v>
                </c:pt>
                <c:pt idx="2326">
                  <c:v>87.795967102050696</c:v>
                </c:pt>
                <c:pt idx="2327">
                  <c:v>87.795440673828097</c:v>
                </c:pt>
                <c:pt idx="2328">
                  <c:v>87.794914245605398</c:v>
                </c:pt>
                <c:pt idx="2329">
                  <c:v>87.794387817382798</c:v>
                </c:pt>
                <c:pt idx="2330">
                  <c:v>87.793861389160099</c:v>
                </c:pt>
                <c:pt idx="2331">
                  <c:v>87.7933349609375</c:v>
                </c:pt>
                <c:pt idx="2332">
                  <c:v>87.792808532714801</c:v>
                </c:pt>
                <c:pt idx="2333">
                  <c:v>87.792282104492102</c:v>
                </c:pt>
                <c:pt idx="2334">
                  <c:v>87.791755676269503</c:v>
                </c:pt>
                <c:pt idx="2335">
                  <c:v>87.791229248046804</c:v>
                </c:pt>
                <c:pt idx="2336">
                  <c:v>87.790702819824205</c:v>
                </c:pt>
                <c:pt idx="2337">
                  <c:v>87.790184020995994</c:v>
                </c:pt>
                <c:pt idx="2338">
                  <c:v>87.789657592773395</c:v>
                </c:pt>
                <c:pt idx="2339">
                  <c:v>87.789131164550696</c:v>
                </c:pt>
                <c:pt idx="2340">
                  <c:v>87.788604736328097</c:v>
                </c:pt>
                <c:pt idx="2341">
                  <c:v>87.7880859375</c:v>
                </c:pt>
                <c:pt idx="2342">
                  <c:v>87.787559509277301</c:v>
                </c:pt>
                <c:pt idx="2343">
                  <c:v>87.787033081054602</c:v>
                </c:pt>
                <c:pt idx="2344">
                  <c:v>87.786514282226506</c:v>
                </c:pt>
                <c:pt idx="2345">
                  <c:v>87.785987854003906</c:v>
                </c:pt>
                <c:pt idx="2346">
                  <c:v>87.785461425781193</c:v>
                </c:pt>
                <c:pt idx="2347">
                  <c:v>87.784942626953097</c:v>
                </c:pt>
                <c:pt idx="2348">
                  <c:v>87.784416198730398</c:v>
                </c:pt>
                <c:pt idx="2349">
                  <c:v>87.783897399902301</c:v>
                </c:pt>
                <c:pt idx="2350">
                  <c:v>87.783370971679602</c:v>
                </c:pt>
                <c:pt idx="2351">
                  <c:v>87.782852172851506</c:v>
                </c:pt>
                <c:pt idx="2352">
                  <c:v>87.782325744628906</c:v>
                </c:pt>
                <c:pt idx="2353">
                  <c:v>87.781806945800696</c:v>
                </c:pt>
                <c:pt idx="2354">
                  <c:v>87.781280517578097</c:v>
                </c:pt>
                <c:pt idx="2355">
                  <c:v>87.78076171875</c:v>
                </c:pt>
                <c:pt idx="2356">
                  <c:v>87.780235290527301</c:v>
                </c:pt>
                <c:pt idx="2357">
                  <c:v>87.779716491699205</c:v>
                </c:pt>
                <c:pt idx="2358">
                  <c:v>87.779197692870994</c:v>
                </c:pt>
                <c:pt idx="2359">
                  <c:v>87.778671264648395</c:v>
                </c:pt>
                <c:pt idx="2360">
                  <c:v>87.778152465820298</c:v>
                </c:pt>
                <c:pt idx="2361">
                  <c:v>87.777633666992102</c:v>
                </c:pt>
                <c:pt idx="2362">
                  <c:v>87.777114868164006</c:v>
                </c:pt>
                <c:pt idx="2363">
                  <c:v>87.776588439941406</c:v>
                </c:pt>
                <c:pt idx="2364">
                  <c:v>87.776069641113196</c:v>
                </c:pt>
                <c:pt idx="2365">
                  <c:v>87.775550842285099</c:v>
                </c:pt>
                <c:pt idx="2366">
                  <c:v>87.775032043457003</c:v>
                </c:pt>
                <c:pt idx="2367">
                  <c:v>87.774513244628906</c:v>
                </c:pt>
                <c:pt idx="2368">
                  <c:v>87.773986816406193</c:v>
                </c:pt>
                <c:pt idx="2369">
                  <c:v>87.773468017578097</c:v>
                </c:pt>
                <c:pt idx="2370">
                  <c:v>87.77294921875</c:v>
                </c:pt>
                <c:pt idx="2371">
                  <c:v>87.772430419921804</c:v>
                </c:pt>
                <c:pt idx="2372">
                  <c:v>87.771911621093693</c:v>
                </c:pt>
                <c:pt idx="2373">
                  <c:v>87.771392822265597</c:v>
                </c:pt>
                <c:pt idx="2374">
                  <c:v>87.7708740234375</c:v>
                </c:pt>
                <c:pt idx="2375">
                  <c:v>87.770355224609304</c:v>
                </c:pt>
                <c:pt idx="2376">
                  <c:v>87.769836425781193</c:v>
                </c:pt>
                <c:pt idx="2377">
                  <c:v>87.769317626953097</c:v>
                </c:pt>
                <c:pt idx="2378">
                  <c:v>87.768798828125</c:v>
                </c:pt>
                <c:pt idx="2379">
                  <c:v>87.768287658691406</c:v>
                </c:pt>
                <c:pt idx="2380">
                  <c:v>87.767768859863196</c:v>
                </c:pt>
                <c:pt idx="2381">
                  <c:v>87.767250061035099</c:v>
                </c:pt>
                <c:pt idx="2382">
                  <c:v>87.766731262207003</c:v>
                </c:pt>
                <c:pt idx="2383">
                  <c:v>87.766212463378906</c:v>
                </c:pt>
                <c:pt idx="2384">
                  <c:v>87.765701293945298</c:v>
                </c:pt>
                <c:pt idx="2385">
                  <c:v>87.765182495117102</c:v>
                </c:pt>
                <c:pt idx="2386">
                  <c:v>87.764663696289006</c:v>
                </c:pt>
                <c:pt idx="2387">
                  <c:v>87.764144897460895</c:v>
                </c:pt>
                <c:pt idx="2388">
                  <c:v>87.763633728027301</c:v>
                </c:pt>
                <c:pt idx="2389">
                  <c:v>87.763114929199205</c:v>
                </c:pt>
                <c:pt idx="2390">
                  <c:v>87.762596130370994</c:v>
                </c:pt>
                <c:pt idx="2391">
                  <c:v>87.7620849609375</c:v>
                </c:pt>
                <c:pt idx="2392">
                  <c:v>87.761566162109304</c:v>
                </c:pt>
                <c:pt idx="2393">
                  <c:v>87.761054992675696</c:v>
                </c:pt>
                <c:pt idx="2394">
                  <c:v>87.760536193847599</c:v>
                </c:pt>
                <c:pt idx="2395">
                  <c:v>87.760025024414006</c:v>
                </c:pt>
                <c:pt idx="2396">
                  <c:v>87.759506225585895</c:v>
                </c:pt>
                <c:pt idx="2397">
                  <c:v>87.758995056152301</c:v>
                </c:pt>
                <c:pt idx="2398">
                  <c:v>87.758476257324205</c:v>
                </c:pt>
                <c:pt idx="2399">
                  <c:v>87.757965087890597</c:v>
                </c:pt>
                <c:pt idx="2400">
                  <c:v>87.7574462890625</c:v>
                </c:pt>
                <c:pt idx="2401">
                  <c:v>87.756935119628906</c:v>
                </c:pt>
                <c:pt idx="2402">
                  <c:v>87.756416320800696</c:v>
                </c:pt>
                <c:pt idx="2403">
                  <c:v>87.755905151367102</c:v>
                </c:pt>
                <c:pt idx="2404">
                  <c:v>87.755393981933494</c:v>
                </c:pt>
                <c:pt idx="2405">
                  <c:v>87.754875183105398</c:v>
                </c:pt>
                <c:pt idx="2406">
                  <c:v>87.754364013671804</c:v>
                </c:pt>
                <c:pt idx="2407">
                  <c:v>87.753852844238196</c:v>
                </c:pt>
                <c:pt idx="2408">
                  <c:v>87.753341674804602</c:v>
                </c:pt>
                <c:pt idx="2409">
                  <c:v>87.752822875976506</c:v>
                </c:pt>
                <c:pt idx="2410">
                  <c:v>87.752311706542898</c:v>
                </c:pt>
                <c:pt idx="2411">
                  <c:v>87.751800537109304</c:v>
                </c:pt>
                <c:pt idx="2412">
                  <c:v>87.751289367675696</c:v>
                </c:pt>
                <c:pt idx="2413">
                  <c:v>87.750778198242102</c:v>
                </c:pt>
                <c:pt idx="2414">
                  <c:v>87.750267028808494</c:v>
                </c:pt>
                <c:pt idx="2415">
                  <c:v>87.749748229980398</c:v>
                </c:pt>
                <c:pt idx="2416">
                  <c:v>87.749237060546804</c:v>
                </c:pt>
                <c:pt idx="2417">
                  <c:v>87.748725891113196</c:v>
                </c:pt>
                <c:pt idx="2418">
                  <c:v>87.748214721679602</c:v>
                </c:pt>
                <c:pt idx="2419">
                  <c:v>87.747703552245994</c:v>
                </c:pt>
                <c:pt idx="2420">
                  <c:v>87.7471923828125</c:v>
                </c:pt>
                <c:pt idx="2421">
                  <c:v>87.746681213378906</c:v>
                </c:pt>
                <c:pt idx="2422">
                  <c:v>87.746170043945298</c:v>
                </c:pt>
                <c:pt idx="2423">
                  <c:v>87.745658874511705</c:v>
                </c:pt>
                <c:pt idx="2424">
                  <c:v>87.745155334472599</c:v>
                </c:pt>
                <c:pt idx="2425">
                  <c:v>87.744644165039006</c:v>
                </c:pt>
                <c:pt idx="2426">
                  <c:v>87.744132995605398</c:v>
                </c:pt>
                <c:pt idx="2427">
                  <c:v>87.743621826171804</c:v>
                </c:pt>
                <c:pt idx="2428">
                  <c:v>87.743110656738196</c:v>
                </c:pt>
                <c:pt idx="2429">
                  <c:v>87.742599487304602</c:v>
                </c:pt>
                <c:pt idx="2430">
                  <c:v>87.742095947265597</c:v>
                </c:pt>
                <c:pt idx="2431">
                  <c:v>87.741584777832003</c:v>
                </c:pt>
                <c:pt idx="2432">
                  <c:v>87.741073608398395</c:v>
                </c:pt>
                <c:pt idx="2433">
                  <c:v>87.740562438964801</c:v>
                </c:pt>
                <c:pt idx="2434">
                  <c:v>87.740058898925696</c:v>
                </c:pt>
                <c:pt idx="2435">
                  <c:v>87.739547729492102</c:v>
                </c:pt>
                <c:pt idx="2436">
                  <c:v>87.739036560058494</c:v>
                </c:pt>
                <c:pt idx="2437">
                  <c:v>87.738533020019503</c:v>
                </c:pt>
                <c:pt idx="2438">
                  <c:v>87.738021850585895</c:v>
                </c:pt>
                <c:pt idx="2439">
                  <c:v>87.737518310546804</c:v>
                </c:pt>
                <c:pt idx="2440">
                  <c:v>87.737007141113196</c:v>
                </c:pt>
                <c:pt idx="2441">
                  <c:v>87.736503601074205</c:v>
                </c:pt>
                <c:pt idx="2442">
                  <c:v>87.735992431640597</c:v>
                </c:pt>
                <c:pt idx="2443">
                  <c:v>87.735481262207003</c:v>
                </c:pt>
                <c:pt idx="2444">
                  <c:v>87.734977722167898</c:v>
                </c:pt>
                <c:pt idx="2445">
                  <c:v>87.734474182128906</c:v>
                </c:pt>
                <c:pt idx="2446">
                  <c:v>87.733963012695298</c:v>
                </c:pt>
                <c:pt idx="2447">
                  <c:v>87.733459472656193</c:v>
                </c:pt>
                <c:pt idx="2448">
                  <c:v>87.732948303222599</c:v>
                </c:pt>
                <c:pt idx="2449">
                  <c:v>87.732444763183494</c:v>
                </c:pt>
                <c:pt idx="2450">
                  <c:v>87.731941223144503</c:v>
                </c:pt>
                <c:pt idx="2451">
                  <c:v>87.731430053710895</c:v>
                </c:pt>
                <c:pt idx="2452">
                  <c:v>87.730926513671804</c:v>
                </c:pt>
                <c:pt idx="2453">
                  <c:v>87.730422973632798</c:v>
                </c:pt>
                <c:pt idx="2454">
                  <c:v>87.729911804199205</c:v>
                </c:pt>
                <c:pt idx="2455">
                  <c:v>87.729408264160099</c:v>
                </c:pt>
                <c:pt idx="2456">
                  <c:v>87.728904724120994</c:v>
                </c:pt>
                <c:pt idx="2457">
                  <c:v>87.728401184082003</c:v>
                </c:pt>
                <c:pt idx="2458">
                  <c:v>87.727897644042898</c:v>
                </c:pt>
                <c:pt idx="2459">
                  <c:v>87.727386474609304</c:v>
                </c:pt>
                <c:pt idx="2460">
                  <c:v>87.726882934570298</c:v>
                </c:pt>
                <c:pt idx="2461">
                  <c:v>87.726379394531193</c:v>
                </c:pt>
                <c:pt idx="2462">
                  <c:v>87.725875854492102</c:v>
                </c:pt>
                <c:pt idx="2463">
                  <c:v>87.725372314453097</c:v>
                </c:pt>
                <c:pt idx="2464">
                  <c:v>87.724868774414006</c:v>
                </c:pt>
                <c:pt idx="2465">
                  <c:v>87.724365234375</c:v>
                </c:pt>
                <c:pt idx="2466">
                  <c:v>87.723861694335895</c:v>
                </c:pt>
                <c:pt idx="2467">
                  <c:v>87.723358154296804</c:v>
                </c:pt>
                <c:pt idx="2468">
                  <c:v>87.722854614257798</c:v>
                </c:pt>
                <c:pt idx="2469">
                  <c:v>87.722351074218693</c:v>
                </c:pt>
                <c:pt idx="2470">
                  <c:v>87.721847534179602</c:v>
                </c:pt>
                <c:pt idx="2471">
                  <c:v>87.721343994140597</c:v>
                </c:pt>
                <c:pt idx="2472">
                  <c:v>87.720840454101506</c:v>
                </c:pt>
                <c:pt idx="2473">
                  <c:v>87.7203369140625</c:v>
                </c:pt>
                <c:pt idx="2474">
                  <c:v>87.719833374023395</c:v>
                </c:pt>
                <c:pt idx="2475">
                  <c:v>87.719337463378906</c:v>
                </c:pt>
                <c:pt idx="2476">
                  <c:v>87.718833923339801</c:v>
                </c:pt>
                <c:pt idx="2477">
                  <c:v>87.718330383300696</c:v>
                </c:pt>
                <c:pt idx="2478">
                  <c:v>87.717826843261705</c:v>
                </c:pt>
                <c:pt idx="2479">
                  <c:v>87.717323303222599</c:v>
                </c:pt>
                <c:pt idx="2480">
                  <c:v>87.716827392578097</c:v>
                </c:pt>
                <c:pt idx="2481">
                  <c:v>87.716323852539006</c:v>
                </c:pt>
                <c:pt idx="2482">
                  <c:v>87.7158203125</c:v>
                </c:pt>
                <c:pt idx="2483">
                  <c:v>87.715324401855398</c:v>
                </c:pt>
                <c:pt idx="2484">
                  <c:v>87.714820861816406</c:v>
                </c:pt>
                <c:pt idx="2485">
                  <c:v>87.714317321777301</c:v>
                </c:pt>
                <c:pt idx="2486">
                  <c:v>87.713821411132798</c:v>
                </c:pt>
                <c:pt idx="2487">
                  <c:v>87.713317871093693</c:v>
                </c:pt>
                <c:pt idx="2488">
                  <c:v>87.712821960449205</c:v>
                </c:pt>
                <c:pt idx="2489">
                  <c:v>87.712318420410099</c:v>
                </c:pt>
                <c:pt idx="2490">
                  <c:v>87.711822509765597</c:v>
                </c:pt>
                <c:pt idx="2491">
                  <c:v>87.711318969726506</c:v>
                </c:pt>
                <c:pt idx="2492">
                  <c:v>87.710823059082003</c:v>
                </c:pt>
                <c:pt idx="2493">
                  <c:v>87.710319519042898</c:v>
                </c:pt>
                <c:pt idx="2494">
                  <c:v>87.709823608398395</c:v>
                </c:pt>
                <c:pt idx="2495">
                  <c:v>87.709320068359304</c:v>
                </c:pt>
                <c:pt idx="2496">
                  <c:v>87.708824157714801</c:v>
                </c:pt>
                <c:pt idx="2497">
                  <c:v>87.708328247070298</c:v>
                </c:pt>
                <c:pt idx="2498">
                  <c:v>87.707824707031193</c:v>
                </c:pt>
                <c:pt idx="2499">
                  <c:v>87.707328796386705</c:v>
                </c:pt>
                <c:pt idx="2500">
                  <c:v>87.706832885742102</c:v>
                </c:pt>
                <c:pt idx="2501">
                  <c:v>87.706329345703097</c:v>
                </c:pt>
                <c:pt idx="2502">
                  <c:v>87.705833435058494</c:v>
                </c:pt>
                <c:pt idx="2503">
                  <c:v>87.705337524414006</c:v>
                </c:pt>
                <c:pt idx="2504">
                  <c:v>87.704841613769503</c:v>
                </c:pt>
                <c:pt idx="2505">
                  <c:v>87.704338073730398</c:v>
                </c:pt>
                <c:pt idx="2506">
                  <c:v>87.703842163085895</c:v>
                </c:pt>
                <c:pt idx="2507">
                  <c:v>87.703346252441406</c:v>
                </c:pt>
                <c:pt idx="2508">
                  <c:v>87.702850341796804</c:v>
                </c:pt>
                <c:pt idx="2509">
                  <c:v>87.702354431152301</c:v>
                </c:pt>
                <c:pt idx="2510">
                  <c:v>87.701858520507798</c:v>
                </c:pt>
                <c:pt idx="2511">
                  <c:v>87.701354980468693</c:v>
                </c:pt>
                <c:pt idx="2512">
                  <c:v>87.700859069824205</c:v>
                </c:pt>
                <c:pt idx="2513">
                  <c:v>87.700363159179602</c:v>
                </c:pt>
                <c:pt idx="2514">
                  <c:v>87.699867248535099</c:v>
                </c:pt>
                <c:pt idx="2515">
                  <c:v>87.699371337890597</c:v>
                </c:pt>
                <c:pt idx="2516">
                  <c:v>87.698875427245994</c:v>
                </c:pt>
                <c:pt idx="2517">
                  <c:v>87.698379516601506</c:v>
                </c:pt>
                <c:pt idx="2518">
                  <c:v>87.697883605957003</c:v>
                </c:pt>
                <c:pt idx="2519">
                  <c:v>87.6973876953125</c:v>
                </c:pt>
                <c:pt idx="2520">
                  <c:v>87.6968994140625</c:v>
                </c:pt>
                <c:pt idx="2521">
                  <c:v>87.696403503417898</c:v>
                </c:pt>
                <c:pt idx="2522">
                  <c:v>87.695907592773395</c:v>
                </c:pt>
                <c:pt idx="2523">
                  <c:v>87.695411682128906</c:v>
                </c:pt>
                <c:pt idx="2524">
                  <c:v>87.694915771484304</c:v>
                </c:pt>
                <c:pt idx="2525">
                  <c:v>87.694419860839801</c:v>
                </c:pt>
                <c:pt idx="2526">
                  <c:v>87.693923950195298</c:v>
                </c:pt>
                <c:pt idx="2527">
                  <c:v>87.693435668945298</c:v>
                </c:pt>
                <c:pt idx="2528">
                  <c:v>87.692939758300696</c:v>
                </c:pt>
                <c:pt idx="2529">
                  <c:v>87.692443847656193</c:v>
                </c:pt>
                <c:pt idx="2530">
                  <c:v>87.691955566406193</c:v>
                </c:pt>
                <c:pt idx="2531">
                  <c:v>87.691459655761705</c:v>
                </c:pt>
                <c:pt idx="2532">
                  <c:v>87.690963745117102</c:v>
                </c:pt>
                <c:pt idx="2533">
                  <c:v>87.690475463867102</c:v>
                </c:pt>
                <c:pt idx="2534">
                  <c:v>87.689979553222599</c:v>
                </c:pt>
                <c:pt idx="2535">
                  <c:v>87.689483642578097</c:v>
                </c:pt>
                <c:pt idx="2536">
                  <c:v>87.688995361328097</c:v>
                </c:pt>
                <c:pt idx="2537">
                  <c:v>87.688499450683494</c:v>
                </c:pt>
                <c:pt idx="2538">
                  <c:v>87.688011169433494</c:v>
                </c:pt>
                <c:pt idx="2539">
                  <c:v>87.687515258789006</c:v>
                </c:pt>
                <c:pt idx="2540">
                  <c:v>87.687026977539006</c:v>
                </c:pt>
                <c:pt idx="2541">
                  <c:v>87.686531066894503</c:v>
                </c:pt>
                <c:pt idx="2542">
                  <c:v>87.686042785644503</c:v>
                </c:pt>
                <c:pt idx="2543">
                  <c:v>87.685546875</c:v>
                </c:pt>
                <c:pt idx="2544">
                  <c:v>87.68505859375</c:v>
                </c:pt>
                <c:pt idx="2545">
                  <c:v>87.684562683105398</c:v>
                </c:pt>
                <c:pt idx="2546">
                  <c:v>87.684074401855398</c:v>
                </c:pt>
                <c:pt idx="2547">
                  <c:v>87.683586120605398</c:v>
                </c:pt>
                <c:pt idx="2548">
                  <c:v>87.683090209960895</c:v>
                </c:pt>
                <c:pt idx="2549">
                  <c:v>87.682601928710895</c:v>
                </c:pt>
                <c:pt idx="2550">
                  <c:v>87.682113647460895</c:v>
                </c:pt>
                <c:pt idx="2551">
                  <c:v>87.681617736816406</c:v>
                </c:pt>
                <c:pt idx="2552">
                  <c:v>87.681129455566406</c:v>
                </c:pt>
                <c:pt idx="2553">
                  <c:v>87.680641174316406</c:v>
                </c:pt>
                <c:pt idx="2554">
                  <c:v>87.680145263671804</c:v>
                </c:pt>
                <c:pt idx="2555">
                  <c:v>87.679656982421804</c:v>
                </c:pt>
                <c:pt idx="2556">
                  <c:v>87.679168701171804</c:v>
                </c:pt>
                <c:pt idx="2557">
                  <c:v>87.678680419921804</c:v>
                </c:pt>
                <c:pt idx="2558">
                  <c:v>87.678192138671804</c:v>
                </c:pt>
                <c:pt idx="2559">
                  <c:v>87.677703857421804</c:v>
                </c:pt>
                <c:pt idx="2560">
                  <c:v>87.677207946777301</c:v>
                </c:pt>
                <c:pt idx="2561">
                  <c:v>87.676719665527301</c:v>
                </c:pt>
                <c:pt idx="2562">
                  <c:v>87.676231384277301</c:v>
                </c:pt>
                <c:pt idx="2563">
                  <c:v>87.675743103027301</c:v>
                </c:pt>
                <c:pt idx="2564">
                  <c:v>87.675254821777301</c:v>
                </c:pt>
                <c:pt idx="2565">
                  <c:v>87.674766540527301</c:v>
                </c:pt>
                <c:pt idx="2566">
                  <c:v>87.674278259277301</c:v>
                </c:pt>
                <c:pt idx="2567">
                  <c:v>87.673789978027301</c:v>
                </c:pt>
                <c:pt idx="2568">
                  <c:v>87.673301696777301</c:v>
                </c:pt>
                <c:pt idx="2569">
                  <c:v>87.672813415527301</c:v>
                </c:pt>
                <c:pt idx="2570">
                  <c:v>87.672325134277301</c:v>
                </c:pt>
                <c:pt idx="2571">
                  <c:v>87.671844482421804</c:v>
                </c:pt>
                <c:pt idx="2572">
                  <c:v>87.671356201171804</c:v>
                </c:pt>
                <c:pt idx="2573">
                  <c:v>87.670867919921804</c:v>
                </c:pt>
                <c:pt idx="2574">
                  <c:v>87.670379638671804</c:v>
                </c:pt>
                <c:pt idx="2575">
                  <c:v>87.669891357421804</c:v>
                </c:pt>
                <c:pt idx="2576">
                  <c:v>87.669403076171804</c:v>
                </c:pt>
                <c:pt idx="2577">
                  <c:v>87.668922424316406</c:v>
                </c:pt>
                <c:pt idx="2578">
                  <c:v>87.668434143066406</c:v>
                </c:pt>
                <c:pt idx="2579">
                  <c:v>87.667945861816406</c:v>
                </c:pt>
                <c:pt idx="2580">
                  <c:v>87.667457580566406</c:v>
                </c:pt>
                <c:pt idx="2581">
                  <c:v>87.666976928710895</c:v>
                </c:pt>
                <c:pt idx="2582">
                  <c:v>87.666488647460895</c:v>
                </c:pt>
                <c:pt idx="2583">
                  <c:v>87.666000366210895</c:v>
                </c:pt>
                <c:pt idx="2584">
                  <c:v>87.665519714355398</c:v>
                </c:pt>
                <c:pt idx="2585">
                  <c:v>87.665031433105398</c:v>
                </c:pt>
                <c:pt idx="2586">
                  <c:v>87.664543151855398</c:v>
                </c:pt>
                <c:pt idx="2587">
                  <c:v>87.6640625</c:v>
                </c:pt>
                <c:pt idx="2588">
                  <c:v>87.66357421875</c:v>
                </c:pt>
                <c:pt idx="2589">
                  <c:v>87.663093566894503</c:v>
                </c:pt>
                <c:pt idx="2590">
                  <c:v>87.662605285644503</c:v>
                </c:pt>
                <c:pt idx="2591">
                  <c:v>87.662124633789006</c:v>
                </c:pt>
                <c:pt idx="2592">
                  <c:v>87.661636352539006</c:v>
                </c:pt>
                <c:pt idx="2593">
                  <c:v>87.661155700683494</c:v>
                </c:pt>
                <c:pt idx="2594">
                  <c:v>87.660667419433494</c:v>
                </c:pt>
                <c:pt idx="2595">
                  <c:v>87.660186767578097</c:v>
                </c:pt>
                <c:pt idx="2596">
                  <c:v>87.659698486328097</c:v>
                </c:pt>
                <c:pt idx="2597">
                  <c:v>87.659217834472599</c:v>
                </c:pt>
                <c:pt idx="2598">
                  <c:v>87.658737182617102</c:v>
                </c:pt>
                <c:pt idx="2599">
                  <c:v>87.658248901367102</c:v>
                </c:pt>
                <c:pt idx="2600">
                  <c:v>87.657768249511705</c:v>
                </c:pt>
                <c:pt idx="2601">
                  <c:v>87.657287597656193</c:v>
                </c:pt>
                <c:pt idx="2602">
                  <c:v>87.656799316406193</c:v>
                </c:pt>
                <c:pt idx="2603">
                  <c:v>87.656318664550696</c:v>
                </c:pt>
                <c:pt idx="2604">
                  <c:v>87.655838012695298</c:v>
                </c:pt>
                <c:pt idx="2605">
                  <c:v>87.655349731445298</c:v>
                </c:pt>
                <c:pt idx="2606">
                  <c:v>87.654869079589801</c:v>
                </c:pt>
                <c:pt idx="2607">
                  <c:v>87.654388427734304</c:v>
                </c:pt>
                <c:pt idx="2608">
                  <c:v>87.653907775878906</c:v>
                </c:pt>
                <c:pt idx="2609">
                  <c:v>87.653427124023395</c:v>
                </c:pt>
                <c:pt idx="2610">
                  <c:v>87.652946472167898</c:v>
                </c:pt>
                <c:pt idx="2611">
                  <c:v>87.652458190917898</c:v>
                </c:pt>
                <c:pt idx="2612">
                  <c:v>87.6519775390625</c:v>
                </c:pt>
                <c:pt idx="2613">
                  <c:v>87.651496887207003</c:v>
                </c:pt>
                <c:pt idx="2614">
                  <c:v>87.651016235351506</c:v>
                </c:pt>
                <c:pt idx="2615">
                  <c:v>87.650535583495994</c:v>
                </c:pt>
                <c:pt idx="2616">
                  <c:v>87.650054931640597</c:v>
                </c:pt>
                <c:pt idx="2617">
                  <c:v>87.649574279785099</c:v>
                </c:pt>
                <c:pt idx="2618">
                  <c:v>87.649093627929602</c:v>
                </c:pt>
                <c:pt idx="2619">
                  <c:v>87.648612976074205</c:v>
                </c:pt>
                <c:pt idx="2620">
                  <c:v>87.648132324218693</c:v>
                </c:pt>
                <c:pt idx="2621">
                  <c:v>87.647651672363196</c:v>
                </c:pt>
                <c:pt idx="2622">
                  <c:v>87.647171020507798</c:v>
                </c:pt>
                <c:pt idx="2623">
                  <c:v>87.646690368652301</c:v>
                </c:pt>
                <c:pt idx="2624">
                  <c:v>87.646217346191406</c:v>
                </c:pt>
                <c:pt idx="2625">
                  <c:v>87.645736694335895</c:v>
                </c:pt>
                <c:pt idx="2626">
                  <c:v>87.645256042480398</c:v>
                </c:pt>
                <c:pt idx="2627">
                  <c:v>87.644775390625</c:v>
                </c:pt>
                <c:pt idx="2628">
                  <c:v>87.644294738769503</c:v>
                </c:pt>
                <c:pt idx="2629">
                  <c:v>87.643814086914006</c:v>
                </c:pt>
                <c:pt idx="2630">
                  <c:v>87.643341064453097</c:v>
                </c:pt>
                <c:pt idx="2631">
                  <c:v>87.642860412597599</c:v>
                </c:pt>
                <c:pt idx="2632">
                  <c:v>87.642379760742102</c:v>
                </c:pt>
                <c:pt idx="2633">
                  <c:v>87.641899108886705</c:v>
                </c:pt>
                <c:pt idx="2634">
                  <c:v>87.641426086425696</c:v>
                </c:pt>
                <c:pt idx="2635">
                  <c:v>87.640945434570298</c:v>
                </c:pt>
                <c:pt idx="2636">
                  <c:v>87.640464782714801</c:v>
                </c:pt>
                <c:pt idx="2637">
                  <c:v>87.639991760253906</c:v>
                </c:pt>
                <c:pt idx="2638">
                  <c:v>87.639511108398395</c:v>
                </c:pt>
                <c:pt idx="2639">
                  <c:v>87.6390380859375</c:v>
                </c:pt>
                <c:pt idx="2640">
                  <c:v>87.638557434082003</c:v>
                </c:pt>
                <c:pt idx="2641">
                  <c:v>87.638076782226506</c:v>
                </c:pt>
                <c:pt idx="2642">
                  <c:v>87.637603759765597</c:v>
                </c:pt>
                <c:pt idx="2643">
                  <c:v>87.637123107910099</c:v>
                </c:pt>
                <c:pt idx="2644">
                  <c:v>87.636650085449205</c:v>
                </c:pt>
                <c:pt idx="2645">
                  <c:v>87.636169433593693</c:v>
                </c:pt>
                <c:pt idx="2646">
                  <c:v>87.635696411132798</c:v>
                </c:pt>
                <c:pt idx="2647">
                  <c:v>87.635215759277301</c:v>
                </c:pt>
                <c:pt idx="2648">
                  <c:v>87.634742736816406</c:v>
                </c:pt>
                <c:pt idx="2649">
                  <c:v>87.634269714355398</c:v>
                </c:pt>
                <c:pt idx="2650">
                  <c:v>87.6337890625</c:v>
                </c:pt>
                <c:pt idx="2651">
                  <c:v>87.633316040039006</c:v>
                </c:pt>
                <c:pt idx="2652">
                  <c:v>87.632835388183494</c:v>
                </c:pt>
                <c:pt idx="2653">
                  <c:v>87.632362365722599</c:v>
                </c:pt>
                <c:pt idx="2654">
                  <c:v>87.631889343261705</c:v>
                </c:pt>
                <c:pt idx="2655">
                  <c:v>87.631416320800696</c:v>
                </c:pt>
                <c:pt idx="2656">
                  <c:v>87.630935668945298</c:v>
                </c:pt>
                <c:pt idx="2657">
                  <c:v>87.630462646484304</c:v>
                </c:pt>
                <c:pt idx="2658">
                  <c:v>87.629989624023395</c:v>
                </c:pt>
                <c:pt idx="2659">
                  <c:v>87.6295166015625</c:v>
                </c:pt>
                <c:pt idx="2660">
                  <c:v>87.629035949707003</c:v>
                </c:pt>
                <c:pt idx="2661">
                  <c:v>87.628562927245994</c:v>
                </c:pt>
                <c:pt idx="2662">
                  <c:v>87.628089904785099</c:v>
                </c:pt>
                <c:pt idx="2663">
                  <c:v>87.627616882324205</c:v>
                </c:pt>
                <c:pt idx="2664">
                  <c:v>87.627143859863196</c:v>
                </c:pt>
                <c:pt idx="2665">
                  <c:v>87.626670837402301</c:v>
                </c:pt>
                <c:pt idx="2666">
                  <c:v>87.626190185546804</c:v>
                </c:pt>
                <c:pt idx="2667">
                  <c:v>87.625717163085895</c:v>
                </c:pt>
                <c:pt idx="2668">
                  <c:v>87.625244140625</c:v>
                </c:pt>
                <c:pt idx="2669">
                  <c:v>87.624771118164006</c:v>
                </c:pt>
                <c:pt idx="2670">
                  <c:v>87.624298095703097</c:v>
                </c:pt>
                <c:pt idx="2671">
                  <c:v>87.623825073242102</c:v>
                </c:pt>
                <c:pt idx="2672">
                  <c:v>87.623352050781193</c:v>
                </c:pt>
                <c:pt idx="2673">
                  <c:v>87.622879028320298</c:v>
                </c:pt>
                <c:pt idx="2674">
                  <c:v>87.622406005859304</c:v>
                </c:pt>
                <c:pt idx="2675">
                  <c:v>87.621932983398395</c:v>
                </c:pt>
                <c:pt idx="2676">
                  <c:v>87.621467590332003</c:v>
                </c:pt>
                <c:pt idx="2677">
                  <c:v>87.620994567870994</c:v>
                </c:pt>
                <c:pt idx="2678">
                  <c:v>87.620521545410099</c:v>
                </c:pt>
                <c:pt idx="2679">
                  <c:v>87.620048522949205</c:v>
                </c:pt>
                <c:pt idx="2680">
                  <c:v>87.619575500488196</c:v>
                </c:pt>
                <c:pt idx="2681">
                  <c:v>87.619102478027301</c:v>
                </c:pt>
                <c:pt idx="2682">
                  <c:v>87.618629455566406</c:v>
                </c:pt>
                <c:pt idx="2683">
                  <c:v>87.6181640625</c:v>
                </c:pt>
                <c:pt idx="2684">
                  <c:v>87.617691040039006</c:v>
                </c:pt>
                <c:pt idx="2685">
                  <c:v>87.617218017578097</c:v>
                </c:pt>
                <c:pt idx="2686">
                  <c:v>87.616744995117102</c:v>
                </c:pt>
                <c:pt idx="2687">
                  <c:v>87.616279602050696</c:v>
                </c:pt>
                <c:pt idx="2688">
                  <c:v>87.615806579589801</c:v>
                </c:pt>
                <c:pt idx="2689">
                  <c:v>87.615333557128906</c:v>
                </c:pt>
                <c:pt idx="2690">
                  <c:v>87.6148681640625</c:v>
                </c:pt>
                <c:pt idx="2691">
                  <c:v>87.614395141601506</c:v>
                </c:pt>
                <c:pt idx="2692">
                  <c:v>87.613922119140597</c:v>
                </c:pt>
                <c:pt idx="2693">
                  <c:v>87.613456726074205</c:v>
                </c:pt>
                <c:pt idx="2694">
                  <c:v>87.612983703613196</c:v>
                </c:pt>
                <c:pt idx="2695">
                  <c:v>87.612518310546804</c:v>
                </c:pt>
                <c:pt idx="2696">
                  <c:v>87.612045288085895</c:v>
                </c:pt>
                <c:pt idx="2697">
                  <c:v>87.611579895019503</c:v>
                </c:pt>
                <c:pt idx="2698">
                  <c:v>87.611106872558494</c:v>
                </c:pt>
                <c:pt idx="2699">
                  <c:v>87.610641479492102</c:v>
                </c:pt>
                <c:pt idx="2700">
                  <c:v>87.610168457031193</c:v>
                </c:pt>
                <c:pt idx="2701">
                  <c:v>87.609703063964801</c:v>
                </c:pt>
                <c:pt idx="2702">
                  <c:v>87.609230041503906</c:v>
                </c:pt>
                <c:pt idx="2703">
                  <c:v>87.6087646484375</c:v>
                </c:pt>
                <c:pt idx="2704">
                  <c:v>87.608291625976506</c:v>
                </c:pt>
                <c:pt idx="2705">
                  <c:v>87.607826232910099</c:v>
                </c:pt>
                <c:pt idx="2706">
                  <c:v>87.607360839843693</c:v>
                </c:pt>
                <c:pt idx="2707">
                  <c:v>87.606887817382798</c:v>
                </c:pt>
                <c:pt idx="2708">
                  <c:v>87.606422424316406</c:v>
                </c:pt>
                <c:pt idx="2709">
                  <c:v>87.60595703125</c:v>
                </c:pt>
                <c:pt idx="2710">
                  <c:v>87.605484008789006</c:v>
                </c:pt>
                <c:pt idx="2711">
                  <c:v>87.605018615722599</c:v>
                </c:pt>
                <c:pt idx="2712">
                  <c:v>87.604553222656193</c:v>
                </c:pt>
                <c:pt idx="2713">
                  <c:v>87.604087829589801</c:v>
                </c:pt>
                <c:pt idx="2714">
                  <c:v>87.603614807128906</c:v>
                </c:pt>
                <c:pt idx="2715">
                  <c:v>87.6031494140625</c:v>
                </c:pt>
                <c:pt idx="2716">
                  <c:v>87.602684020995994</c:v>
                </c:pt>
                <c:pt idx="2717">
                  <c:v>87.602218627929602</c:v>
                </c:pt>
                <c:pt idx="2718">
                  <c:v>87.601753234863196</c:v>
                </c:pt>
                <c:pt idx="2719">
                  <c:v>87.601287841796804</c:v>
                </c:pt>
                <c:pt idx="2720">
                  <c:v>87.600814819335895</c:v>
                </c:pt>
                <c:pt idx="2721">
                  <c:v>87.600349426269503</c:v>
                </c:pt>
                <c:pt idx="2722">
                  <c:v>87.599884033203097</c:v>
                </c:pt>
                <c:pt idx="2723">
                  <c:v>87.599418640136705</c:v>
                </c:pt>
                <c:pt idx="2724">
                  <c:v>87.598953247070298</c:v>
                </c:pt>
                <c:pt idx="2725">
                  <c:v>87.598487854003906</c:v>
                </c:pt>
                <c:pt idx="2726">
                  <c:v>87.5980224609375</c:v>
                </c:pt>
                <c:pt idx="2727">
                  <c:v>87.597557067870994</c:v>
                </c:pt>
                <c:pt idx="2728">
                  <c:v>87.597091674804602</c:v>
                </c:pt>
                <c:pt idx="2729">
                  <c:v>87.596626281738196</c:v>
                </c:pt>
                <c:pt idx="2730">
                  <c:v>87.596160888671804</c:v>
                </c:pt>
                <c:pt idx="2731">
                  <c:v>87.595695495605398</c:v>
                </c:pt>
                <c:pt idx="2732">
                  <c:v>87.595230102539006</c:v>
                </c:pt>
                <c:pt idx="2733">
                  <c:v>87.594772338867102</c:v>
                </c:pt>
                <c:pt idx="2734">
                  <c:v>87.594306945800696</c:v>
                </c:pt>
                <c:pt idx="2735">
                  <c:v>87.593841552734304</c:v>
                </c:pt>
                <c:pt idx="2736">
                  <c:v>87.593376159667898</c:v>
                </c:pt>
                <c:pt idx="2737">
                  <c:v>87.592910766601506</c:v>
                </c:pt>
                <c:pt idx="2738">
                  <c:v>87.592445373535099</c:v>
                </c:pt>
                <c:pt idx="2739">
                  <c:v>87.591987609863196</c:v>
                </c:pt>
                <c:pt idx="2740">
                  <c:v>87.591522216796804</c:v>
                </c:pt>
                <c:pt idx="2741">
                  <c:v>87.591056823730398</c:v>
                </c:pt>
                <c:pt idx="2742">
                  <c:v>87.590591430664006</c:v>
                </c:pt>
                <c:pt idx="2743">
                  <c:v>87.590133666992102</c:v>
                </c:pt>
                <c:pt idx="2744">
                  <c:v>87.589668273925696</c:v>
                </c:pt>
                <c:pt idx="2745">
                  <c:v>87.589202880859304</c:v>
                </c:pt>
                <c:pt idx="2746">
                  <c:v>87.5887451171875</c:v>
                </c:pt>
                <c:pt idx="2747">
                  <c:v>87.588279724120994</c:v>
                </c:pt>
                <c:pt idx="2748">
                  <c:v>87.587814331054602</c:v>
                </c:pt>
                <c:pt idx="2749">
                  <c:v>87.587356567382798</c:v>
                </c:pt>
                <c:pt idx="2750">
                  <c:v>87.586891174316406</c:v>
                </c:pt>
                <c:pt idx="2751">
                  <c:v>87.586433410644503</c:v>
                </c:pt>
                <c:pt idx="2752">
                  <c:v>87.585968017578097</c:v>
                </c:pt>
                <c:pt idx="2753">
                  <c:v>87.585510253906193</c:v>
                </c:pt>
                <c:pt idx="2754">
                  <c:v>87.585044860839801</c:v>
                </c:pt>
                <c:pt idx="2755">
                  <c:v>87.584587097167898</c:v>
                </c:pt>
                <c:pt idx="2756">
                  <c:v>87.584121704101506</c:v>
                </c:pt>
                <c:pt idx="2757">
                  <c:v>87.583663940429602</c:v>
                </c:pt>
                <c:pt idx="2758">
                  <c:v>87.583198547363196</c:v>
                </c:pt>
                <c:pt idx="2759">
                  <c:v>87.582740783691406</c:v>
                </c:pt>
                <c:pt idx="2760">
                  <c:v>87.582275390625</c:v>
                </c:pt>
                <c:pt idx="2761">
                  <c:v>87.581817626953097</c:v>
                </c:pt>
                <c:pt idx="2762">
                  <c:v>87.581359863281193</c:v>
                </c:pt>
                <c:pt idx="2763">
                  <c:v>87.580894470214801</c:v>
                </c:pt>
                <c:pt idx="2764">
                  <c:v>87.580436706542898</c:v>
                </c:pt>
                <c:pt idx="2765">
                  <c:v>87.579978942870994</c:v>
                </c:pt>
                <c:pt idx="2766">
                  <c:v>87.579513549804602</c:v>
                </c:pt>
                <c:pt idx="2767">
                  <c:v>87.579055786132798</c:v>
                </c:pt>
                <c:pt idx="2768">
                  <c:v>87.578598022460895</c:v>
                </c:pt>
                <c:pt idx="2769">
                  <c:v>87.578140258789006</c:v>
                </c:pt>
                <c:pt idx="2770">
                  <c:v>87.577674865722599</c:v>
                </c:pt>
                <c:pt idx="2771">
                  <c:v>87.577217102050696</c:v>
                </c:pt>
                <c:pt idx="2772">
                  <c:v>87.576759338378906</c:v>
                </c:pt>
                <c:pt idx="2773">
                  <c:v>87.576301574707003</c:v>
                </c:pt>
                <c:pt idx="2774">
                  <c:v>87.575843811035099</c:v>
                </c:pt>
                <c:pt idx="2775">
                  <c:v>87.575378417968693</c:v>
                </c:pt>
                <c:pt idx="2776">
                  <c:v>87.574920654296804</c:v>
                </c:pt>
                <c:pt idx="2777">
                  <c:v>87.574462890625</c:v>
                </c:pt>
                <c:pt idx="2778">
                  <c:v>87.574005126953097</c:v>
                </c:pt>
                <c:pt idx="2779">
                  <c:v>87.573547363281193</c:v>
                </c:pt>
                <c:pt idx="2780">
                  <c:v>87.573089599609304</c:v>
                </c:pt>
                <c:pt idx="2781">
                  <c:v>87.5726318359375</c:v>
                </c:pt>
                <c:pt idx="2782">
                  <c:v>87.572174072265597</c:v>
                </c:pt>
                <c:pt idx="2783">
                  <c:v>87.571716308593693</c:v>
                </c:pt>
                <c:pt idx="2784">
                  <c:v>87.571258544921804</c:v>
                </c:pt>
                <c:pt idx="2785">
                  <c:v>87.57080078125</c:v>
                </c:pt>
                <c:pt idx="2786">
                  <c:v>87.570343017578097</c:v>
                </c:pt>
                <c:pt idx="2787">
                  <c:v>87.569885253906193</c:v>
                </c:pt>
                <c:pt idx="2788">
                  <c:v>87.569427490234304</c:v>
                </c:pt>
                <c:pt idx="2789">
                  <c:v>87.5689697265625</c:v>
                </c:pt>
                <c:pt idx="2790">
                  <c:v>87.568511962890597</c:v>
                </c:pt>
                <c:pt idx="2791">
                  <c:v>87.568054199218693</c:v>
                </c:pt>
                <c:pt idx="2792">
                  <c:v>87.567604064941406</c:v>
                </c:pt>
                <c:pt idx="2793">
                  <c:v>87.567146301269503</c:v>
                </c:pt>
                <c:pt idx="2794">
                  <c:v>87.566688537597599</c:v>
                </c:pt>
                <c:pt idx="2795">
                  <c:v>87.566230773925696</c:v>
                </c:pt>
                <c:pt idx="2796">
                  <c:v>87.565773010253906</c:v>
                </c:pt>
                <c:pt idx="2797">
                  <c:v>87.565322875976506</c:v>
                </c:pt>
                <c:pt idx="2798">
                  <c:v>87.564865112304602</c:v>
                </c:pt>
                <c:pt idx="2799">
                  <c:v>87.564407348632798</c:v>
                </c:pt>
                <c:pt idx="2800">
                  <c:v>87.563949584960895</c:v>
                </c:pt>
                <c:pt idx="2801">
                  <c:v>87.563499450683494</c:v>
                </c:pt>
                <c:pt idx="2802">
                  <c:v>87.563041687011705</c:v>
                </c:pt>
                <c:pt idx="2803">
                  <c:v>87.562583923339801</c:v>
                </c:pt>
                <c:pt idx="2804">
                  <c:v>87.5621337890625</c:v>
                </c:pt>
                <c:pt idx="2805">
                  <c:v>87.561676025390597</c:v>
                </c:pt>
                <c:pt idx="2806">
                  <c:v>87.561218261718693</c:v>
                </c:pt>
                <c:pt idx="2807">
                  <c:v>87.560768127441406</c:v>
                </c:pt>
                <c:pt idx="2808">
                  <c:v>87.560310363769503</c:v>
                </c:pt>
                <c:pt idx="2809">
                  <c:v>87.559860229492102</c:v>
                </c:pt>
                <c:pt idx="2810">
                  <c:v>87.559402465820298</c:v>
                </c:pt>
                <c:pt idx="2811">
                  <c:v>87.558952331542898</c:v>
                </c:pt>
                <c:pt idx="2812">
                  <c:v>87.558494567870994</c:v>
                </c:pt>
                <c:pt idx="2813">
                  <c:v>87.558044433593693</c:v>
                </c:pt>
                <c:pt idx="2814">
                  <c:v>87.557586669921804</c:v>
                </c:pt>
                <c:pt idx="2815">
                  <c:v>87.557136535644503</c:v>
                </c:pt>
                <c:pt idx="2816">
                  <c:v>87.556678771972599</c:v>
                </c:pt>
                <c:pt idx="2817">
                  <c:v>87.556228637695298</c:v>
                </c:pt>
                <c:pt idx="2818">
                  <c:v>87.555770874023395</c:v>
                </c:pt>
                <c:pt idx="2819">
                  <c:v>87.555320739745994</c:v>
                </c:pt>
                <c:pt idx="2820">
                  <c:v>87.554870605468693</c:v>
                </c:pt>
                <c:pt idx="2821">
                  <c:v>87.554412841796804</c:v>
                </c:pt>
                <c:pt idx="2822">
                  <c:v>87.553962707519503</c:v>
                </c:pt>
                <c:pt idx="2823">
                  <c:v>87.553512573242102</c:v>
                </c:pt>
                <c:pt idx="2824">
                  <c:v>87.553054809570298</c:v>
                </c:pt>
                <c:pt idx="2825">
                  <c:v>87.552604675292898</c:v>
                </c:pt>
                <c:pt idx="2826">
                  <c:v>87.552154541015597</c:v>
                </c:pt>
                <c:pt idx="2827">
                  <c:v>87.551696777343693</c:v>
                </c:pt>
                <c:pt idx="2828">
                  <c:v>87.551246643066406</c:v>
                </c:pt>
                <c:pt idx="2829">
                  <c:v>87.550796508789006</c:v>
                </c:pt>
                <c:pt idx="2830">
                  <c:v>87.550346374511705</c:v>
                </c:pt>
                <c:pt idx="2831">
                  <c:v>87.549896240234304</c:v>
                </c:pt>
                <c:pt idx="2832">
                  <c:v>87.5494384765625</c:v>
                </c:pt>
                <c:pt idx="2833">
                  <c:v>87.548988342285099</c:v>
                </c:pt>
                <c:pt idx="2834">
                  <c:v>87.548538208007798</c:v>
                </c:pt>
                <c:pt idx="2835">
                  <c:v>87.548088073730398</c:v>
                </c:pt>
                <c:pt idx="2836">
                  <c:v>87.547637939453097</c:v>
                </c:pt>
                <c:pt idx="2837">
                  <c:v>87.547187805175696</c:v>
                </c:pt>
                <c:pt idx="2838">
                  <c:v>87.546737670898395</c:v>
                </c:pt>
                <c:pt idx="2839">
                  <c:v>87.546287536620994</c:v>
                </c:pt>
                <c:pt idx="2840">
                  <c:v>87.545837402343693</c:v>
                </c:pt>
                <c:pt idx="2841">
                  <c:v>87.545387268066406</c:v>
                </c:pt>
                <c:pt idx="2842">
                  <c:v>87.544937133789006</c:v>
                </c:pt>
                <c:pt idx="2843">
                  <c:v>87.544486999511705</c:v>
                </c:pt>
                <c:pt idx="2844">
                  <c:v>87.544036865234304</c:v>
                </c:pt>
                <c:pt idx="2845">
                  <c:v>87.543586730957003</c:v>
                </c:pt>
                <c:pt idx="2846">
                  <c:v>87.543136596679602</c:v>
                </c:pt>
                <c:pt idx="2847">
                  <c:v>87.542686462402301</c:v>
                </c:pt>
                <c:pt idx="2848">
                  <c:v>87.542236328125</c:v>
                </c:pt>
                <c:pt idx="2849">
                  <c:v>87.541786193847599</c:v>
                </c:pt>
                <c:pt idx="2850">
                  <c:v>87.541336059570298</c:v>
                </c:pt>
                <c:pt idx="2851">
                  <c:v>87.540885925292898</c:v>
                </c:pt>
                <c:pt idx="2852">
                  <c:v>87.540435791015597</c:v>
                </c:pt>
                <c:pt idx="2853">
                  <c:v>87.539993286132798</c:v>
                </c:pt>
                <c:pt idx="2854">
                  <c:v>87.539543151855398</c:v>
                </c:pt>
                <c:pt idx="2855">
                  <c:v>87.539093017578097</c:v>
                </c:pt>
                <c:pt idx="2856">
                  <c:v>87.538642883300696</c:v>
                </c:pt>
                <c:pt idx="2857">
                  <c:v>87.538200378417898</c:v>
                </c:pt>
                <c:pt idx="2858">
                  <c:v>87.537750244140597</c:v>
                </c:pt>
                <c:pt idx="2859">
                  <c:v>87.537300109863196</c:v>
                </c:pt>
                <c:pt idx="2860">
                  <c:v>87.536849975585895</c:v>
                </c:pt>
                <c:pt idx="2861">
                  <c:v>87.536407470703097</c:v>
                </c:pt>
                <c:pt idx="2862">
                  <c:v>87.535957336425696</c:v>
                </c:pt>
                <c:pt idx="2863">
                  <c:v>87.535507202148395</c:v>
                </c:pt>
                <c:pt idx="2864">
                  <c:v>87.535064697265597</c:v>
                </c:pt>
                <c:pt idx="2865">
                  <c:v>87.534614562988196</c:v>
                </c:pt>
                <c:pt idx="2866">
                  <c:v>87.534164428710895</c:v>
                </c:pt>
                <c:pt idx="2867">
                  <c:v>87.533721923828097</c:v>
                </c:pt>
                <c:pt idx="2868">
                  <c:v>87.533271789550696</c:v>
                </c:pt>
                <c:pt idx="2869">
                  <c:v>87.532829284667898</c:v>
                </c:pt>
                <c:pt idx="2870">
                  <c:v>87.532379150390597</c:v>
                </c:pt>
                <c:pt idx="2871">
                  <c:v>87.531936645507798</c:v>
                </c:pt>
                <c:pt idx="2872">
                  <c:v>87.531486511230398</c:v>
                </c:pt>
                <c:pt idx="2873">
                  <c:v>87.531044006347599</c:v>
                </c:pt>
                <c:pt idx="2874">
                  <c:v>87.530593872070298</c:v>
                </c:pt>
                <c:pt idx="2875">
                  <c:v>87.5301513671875</c:v>
                </c:pt>
                <c:pt idx="2876">
                  <c:v>87.529701232910099</c:v>
                </c:pt>
                <c:pt idx="2877">
                  <c:v>87.529258728027301</c:v>
                </c:pt>
                <c:pt idx="2878">
                  <c:v>87.52880859375</c:v>
                </c:pt>
                <c:pt idx="2879">
                  <c:v>87.528366088867102</c:v>
                </c:pt>
                <c:pt idx="2880">
                  <c:v>87.527923583984304</c:v>
                </c:pt>
                <c:pt idx="2881">
                  <c:v>87.527473449707003</c:v>
                </c:pt>
                <c:pt idx="2882">
                  <c:v>87.527030944824205</c:v>
                </c:pt>
                <c:pt idx="2883">
                  <c:v>87.526588439941406</c:v>
                </c:pt>
                <c:pt idx="2884">
                  <c:v>87.526138305664006</c:v>
                </c:pt>
                <c:pt idx="2885">
                  <c:v>87.525695800781193</c:v>
                </c:pt>
                <c:pt idx="2886">
                  <c:v>87.525253295898395</c:v>
                </c:pt>
                <c:pt idx="2887">
                  <c:v>87.524810791015597</c:v>
                </c:pt>
                <c:pt idx="2888">
                  <c:v>87.524360656738196</c:v>
                </c:pt>
                <c:pt idx="2889">
                  <c:v>87.523918151855398</c:v>
                </c:pt>
                <c:pt idx="2890">
                  <c:v>87.523475646972599</c:v>
                </c:pt>
                <c:pt idx="2891">
                  <c:v>87.523033142089801</c:v>
                </c:pt>
                <c:pt idx="2892">
                  <c:v>87.5225830078125</c:v>
                </c:pt>
                <c:pt idx="2893">
                  <c:v>87.522140502929602</c:v>
                </c:pt>
                <c:pt idx="2894">
                  <c:v>87.521697998046804</c:v>
                </c:pt>
                <c:pt idx="2895">
                  <c:v>87.521255493164006</c:v>
                </c:pt>
                <c:pt idx="2896">
                  <c:v>87.520812988281193</c:v>
                </c:pt>
                <c:pt idx="2897">
                  <c:v>87.520370483398395</c:v>
                </c:pt>
                <c:pt idx="2898">
                  <c:v>87.519927978515597</c:v>
                </c:pt>
                <c:pt idx="2899">
                  <c:v>87.519485473632798</c:v>
                </c:pt>
                <c:pt idx="2900">
                  <c:v>87.51904296875</c:v>
                </c:pt>
                <c:pt idx="2901">
                  <c:v>87.518600463867102</c:v>
                </c:pt>
                <c:pt idx="2902">
                  <c:v>87.518157958984304</c:v>
                </c:pt>
                <c:pt idx="2903">
                  <c:v>87.517715454101506</c:v>
                </c:pt>
                <c:pt idx="2904">
                  <c:v>87.517272949218693</c:v>
                </c:pt>
                <c:pt idx="2905">
                  <c:v>87.516830444335895</c:v>
                </c:pt>
                <c:pt idx="2906">
                  <c:v>87.516387939453097</c:v>
                </c:pt>
                <c:pt idx="2907">
                  <c:v>87.515945434570298</c:v>
                </c:pt>
                <c:pt idx="2908">
                  <c:v>87.5155029296875</c:v>
                </c:pt>
                <c:pt idx="2909">
                  <c:v>87.515060424804602</c:v>
                </c:pt>
                <c:pt idx="2910">
                  <c:v>87.514617919921804</c:v>
                </c:pt>
                <c:pt idx="2911">
                  <c:v>87.514175415039006</c:v>
                </c:pt>
                <c:pt idx="2912">
                  <c:v>87.513732910156193</c:v>
                </c:pt>
                <c:pt idx="2913">
                  <c:v>87.513290405273395</c:v>
                </c:pt>
                <c:pt idx="2914">
                  <c:v>87.512855529785099</c:v>
                </c:pt>
                <c:pt idx="2915">
                  <c:v>87.512413024902301</c:v>
                </c:pt>
                <c:pt idx="2916">
                  <c:v>87.511970520019503</c:v>
                </c:pt>
                <c:pt idx="2917">
                  <c:v>87.511528015136705</c:v>
                </c:pt>
                <c:pt idx="2918">
                  <c:v>87.511085510253906</c:v>
                </c:pt>
                <c:pt idx="2919">
                  <c:v>87.510650634765597</c:v>
                </c:pt>
                <c:pt idx="2920">
                  <c:v>87.510208129882798</c:v>
                </c:pt>
                <c:pt idx="2921">
                  <c:v>87.509765625</c:v>
                </c:pt>
                <c:pt idx="2922">
                  <c:v>87.509330749511705</c:v>
                </c:pt>
                <c:pt idx="2923">
                  <c:v>87.508888244628906</c:v>
                </c:pt>
                <c:pt idx="2924">
                  <c:v>87.508445739745994</c:v>
                </c:pt>
                <c:pt idx="2925">
                  <c:v>87.508010864257798</c:v>
                </c:pt>
                <c:pt idx="2926">
                  <c:v>87.507568359375</c:v>
                </c:pt>
                <c:pt idx="2927">
                  <c:v>87.507125854492102</c:v>
                </c:pt>
                <c:pt idx="2928">
                  <c:v>87.506690979003906</c:v>
                </c:pt>
                <c:pt idx="2929">
                  <c:v>87.506248474120994</c:v>
                </c:pt>
                <c:pt idx="2930">
                  <c:v>87.505813598632798</c:v>
                </c:pt>
                <c:pt idx="2931">
                  <c:v>87.50537109375</c:v>
                </c:pt>
                <c:pt idx="2932">
                  <c:v>87.504928588867102</c:v>
                </c:pt>
                <c:pt idx="2933">
                  <c:v>87.504493713378906</c:v>
                </c:pt>
                <c:pt idx="2934">
                  <c:v>87.504051208495994</c:v>
                </c:pt>
                <c:pt idx="2935">
                  <c:v>87.503616333007798</c:v>
                </c:pt>
                <c:pt idx="2936">
                  <c:v>87.503173828125</c:v>
                </c:pt>
                <c:pt idx="2937">
                  <c:v>87.502738952636705</c:v>
                </c:pt>
                <c:pt idx="2938">
                  <c:v>87.502304077148395</c:v>
                </c:pt>
                <c:pt idx="2939">
                  <c:v>87.501861572265597</c:v>
                </c:pt>
                <c:pt idx="2940">
                  <c:v>87.501426696777301</c:v>
                </c:pt>
                <c:pt idx="2941">
                  <c:v>87.500984191894503</c:v>
                </c:pt>
                <c:pt idx="2942">
                  <c:v>87.500549316406193</c:v>
                </c:pt>
                <c:pt idx="2943">
                  <c:v>87.500114440917898</c:v>
                </c:pt>
                <c:pt idx="2944">
                  <c:v>87.499671936035099</c:v>
                </c:pt>
                <c:pt idx="2945">
                  <c:v>87.499237060546804</c:v>
                </c:pt>
                <c:pt idx="2946">
                  <c:v>87.498802185058494</c:v>
                </c:pt>
                <c:pt idx="2947">
                  <c:v>87.498359680175696</c:v>
                </c:pt>
                <c:pt idx="2948">
                  <c:v>87.4979248046875</c:v>
                </c:pt>
                <c:pt idx="2949">
                  <c:v>87.497489929199205</c:v>
                </c:pt>
                <c:pt idx="2950">
                  <c:v>87.497047424316406</c:v>
                </c:pt>
                <c:pt idx="2951">
                  <c:v>87.496612548828097</c:v>
                </c:pt>
                <c:pt idx="2952">
                  <c:v>87.496177673339801</c:v>
                </c:pt>
                <c:pt idx="2953">
                  <c:v>87.495742797851506</c:v>
                </c:pt>
                <c:pt idx="2954">
                  <c:v>87.495307922363196</c:v>
                </c:pt>
                <c:pt idx="2955">
                  <c:v>87.494865417480398</c:v>
                </c:pt>
                <c:pt idx="2956">
                  <c:v>87.494430541992102</c:v>
                </c:pt>
                <c:pt idx="2957">
                  <c:v>87.493995666503906</c:v>
                </c:pt>
                <c:pt idx="2958">
                  <c:v>87.493560791015597</c:v>
                </c:pt>
                <c:pt idx="2959">
                  <c:v>87.493125915527301</c:v>
                </c:pt>
                <c:pt idx="2960">
                  <c:v>87.492691040039006</c:v>
                </c:pt>
                <c:pt idx="2961">
                  <c:v>87.492256164550696</c:v>
                </c:pt>
                <c:pt idx="2962">
                  <c:v>87.4918212890625</c:v>
                </c:pt>
                <c:pt idx="2963">
                  <c:v>87.491386413574205</c:v>
                </c:pt>
                <c:pt idx="2964">
                  <c:v>87.490951538085895</c:v>
                </c:pt>
                <c:pt idx="2965">
                  <c:v>87.490516662597599</c:v>
                </c:pt>
                <c:pt idx="2966">
                  <c:v>87.490081787109304</c:v>
                </c:pt>
                <c:pt idx="2967">
                  <c:v>87.489646911620994</c:v>
                </c:pt>
                <c:pt idx="2968">
                  <c:v>87.489212036132798</c:v>
                </c:pt>
                <c:pt idx="2969">
                  <c:v>87.488777160644503</c:v>
                </c:pt>
                <c:pt idx="2970">
                  <c:v>87.488342285156193</c:v>
                </c:pt>
                <c:pt idx="2971">
                  <c:v>87.487907409667898</c:v>
                </c:pt>
                <c:pt idx="2972">
                  <c:v>87.487472534179602</c:v>
                </c:pt>
                <c:pt idx="2973">
                  <c:v>87.487037658691406</c:v>
                </c:pt>
                <c:pt idx="2974">
                  <c:v>87.486602783203097</c:v>
                </c:pt>
                <c:pt idx="2975">
                  <c:v>87.486167907714801</c:v>
                </c:pt>
                <c:pt idx="2976">
                  <c:v>87.485733032226506</c:v>
                </c:pt>
                <c:pt idx="2977">
                  <c:v>87.485305786132798</c:v>
                </c:pt>
                <c:pt idx="2978">
                  <c:v>87.484870910644503</c:v>
                </c:pt>
                <c:pt idx="2979">
                  <c:v>87.484436035156193</c:v>
                </c:pt>
                <c:pt idx="2980">
                  <c:v>87.484001159667898</c:v>
                </c:pt>
                <c:pt idx="2981">
                  <c:v>87.483566284179602</c:v>
                </c:pt>
                <c:pt idx="2982">
                  <c:v>87.483139038085895</c:v>
                </c:pt>
                <c:pt idx="2983">
                  <c:v>87.482704162597599</c:v>
                </c:pt>
                <c:pt idx="2984">
                  <c:v>87.482269287109304</c:v>
                </c:pt>
                <c:pt idx="2985">
                  <c:v>87.481834411620994</c:v>
                </c:pt>
                <c:pt idx="2986">
                  <c:v>87.481407165527301</c:v>
                </c:pt>
                <c:pt idx="2987">
                  <c:v>87.480972290039006</c:v>
                </c:pt>
                <c:pt idx="2988">
                  <c:v>87.480537414550696</c:v>
                </c:pt>
                <c:pt idx="2989">
                  <c:v>87.480110168457003</c:v>
                </c:pt>
                <c:pt idx="2990">
                  <c:v>87.479675292968693</c:v>
                </c:pt>
                <c:pt idx="2991">
                  <c:v>87.479248046875</c:v>
                </c:pt>
                <c:pt idx="2992">
                  <c:v>87.478813171386705</c:v>
                </c:pt>
                <c:pt idx="2993">
                  <c:v>87.478378295898395</c:v>
                </c:pt>
                <c:pt idx="2994">
                  <c:v>87.477951049804602</c:v>
                </c:pt>
                <c:pt idx="2995">
                  <c:v>87.477516174316406</c:v>
                </c:pt>
                <c:pt idx="2996">
                  <c:v>87.477088928222599</c:v>
                </c:pt>
                <c:pt idx="2997">
                  <c:v>87.476654052734304</c:v>
                </c:pt>
                <c:pt idx="2998">
                  <c:v>87.476226806640597</c:v>
                </c:pt>
                <c:pt idx="2999">
                  <c:v>87.475791931152301</c:v>
                </c:pt>
                <c:pt idx="3000">
                  <c:v>87.475364685058494</c:v>
                </c:pt>
                <c:pt idx="3001">
                  <c:v>87.474929809570298</c:v>
                </c:pt>
                <c:pt idx="3002">
                  <c:v>87.474502563476506</c:v>
                </c:pt>
                <c:pt idx="3003">
                  <c:v>87.474067687988196</c:v>
                </c:pt>
                <c:pt idx="3004">
                  <c:v>87.473640441894503</c:v>
                </c:pt>
                <c:pt idx="3005">
                  <c:v>87.473213195800696</c:v>
                </c:pt>
                <c:pt idx="3006">
                  <c:v>87.4727783203125</c:v>
                </c:pt>
                <c:pt idx="3007">
                  <c:v>87.472351074218693</c:v>
                </c:pt>
                <c:pt idx="3008">
                  <c:v>87.471916198730398</c:v>
                </c:pt>
                <c:pt idx="3009">
                  <c:v>87.471488952636705</c:v>
                </c:pt>
                <c:pt idx="3010">
                  <c:v>87.471061706542898</c:v>
                </c:pt>
                <c:pt idx="3011">
                  <c:v>87.470634460449205</c:v>
                </c:pt>
                <c:pt idx="3012">
                  <c:v>87.470199584960895</c:v>
                </c:pt>
                <c:pt idx="3013">
                  <c:v>87.469772338867102</c:v>
                </c:pt>
                <c:pt idx="3014">
                  <c:v>87.469345092773395</c:v>
                </c:pt>
                <c:pt idx="3015">
                  <c:v>87.468910217285099</c:v>
                </c:pt>
                <c:pt idx="3016">
                  <c:v>87.468482971191406</c:v>
                </c:pt>
                <c:pt idx="3017">
                  <c:v>87.468055725097599</c:v>
                </c:pt>
                <c:pt idx="3018">
                  <c:v>87.467628479003906</c:v>
                </c:pt>
                <c:pt idx="3019">
                  <c:v>87.467201232910099</c:v>
                </c:pt>
                <c:pt idx="3020">
                  <c:v>87.466766357421804</c:v>
                </c:pt>
                <c:pt idx="3021">
                  <c:v>87.466339111328097</c:v>
                </c:pt>
                <c:pt idx="3022">
                  <c:v>87.465911865234304</c:v>
                </c:pt>
                <c:pt idx="3023">
                  <c:v>87.465484619140597</c:v>
                </c:pt>
                <c:pt idx="3024">
                  <c:v>87.465057373046804</c:v>
                </c:pt>
                <c:pt idx="3025">
                  <c:v>87.464630126953097</c:v>
                </c:pt>
                <c:pt idx="3026">
                  <c:v>87.464202880859304</c:v>
                </c:pt>
                <c:pt idx="3027">
                  <c:v>87.463775634765597</c:v>
                </c:pt>
                <c:pt idx="3028">
                  <c:v>87.463348388671804</c:v>
                </c:pt>
                <c:pt idx="3029">
                  <c:v>87.462921142578097</c:v>
                </c:pt>
                <c:pt idx="3030">
                  <c:v>87.462493896484304</c:v>
                </c:pt>
                <c:pt idx="3031">
                  <c:v>87.462066650390597</c:v>
                </c:pt>
                <c:pt idx="3032">
                  <c:v>87.461639404296804</c:v>
                </c:pt>
                <c:pt idx="3033">
                  <c:v>87.461212158203097</c:v>
                </c:pt>
                <c:pt idx="3034">
                  <c:v>87.460784912109304</c:v>
                </c:pt>
                <c:pt idx="3035">
                  <c:v>87.460357666015597</c:v>
                </c:pt>
                <c:pt idx="3036">
                  <c:v>87.459930419921804</c:v>
                </c:pt>
                <c:pt idx="3037">
                  <c:v>87.459503173828097</c:v>
                </c:pt>
                <c:pt idx="3038">
                  <c:v>87.459075927734304</c:v>
                </c:pt>
                <c:pt idx="3039">
                  <c:v>87.458648681640597</c:v>
                </c:pt>
                <c:pt idx="3040">
                  <c:v>87.458221435546804</c:v>
                </c:pt>
                <c:pt idx="3041">
                  <c:v>87.457794189453097</c:v>
                </c:pt>
                <c:pt idx="3042">
                  <c:v>87.457374572753906</c:v>
                </c:pt>
                <c:pt idx="3043">
                  <c:v>87.456947326660099</c:v>
                </c:pt>
                <c:pt idx="3044">
                  <c:v>87.456520080566406</c:v>
                </c:pt>
                <c:pt idx="3045">
                  <c:v>87.456092834472599</c:v>
                </c:pt>
                <c:pt idx="3046">
                  <c:v>87.455665588378906</c:v>
                </c:pt>
                <c:pt idx="3047">
                  <c:v>87.455245971679602</c:v>
                </c:pt>
                <c:pt idx="3048">
                  <c:v>87.454818725585895</c:v>
                </c:pt>
                <c:pt idx="3049">
                  <c:v>87.454391479492102</c:v>
                </c:pt>
                <c:pt idx="3050">
                  <c:v>87.453964233398395</c:v>
                </c:pt>
                <c:pt idx="3051">
                  <c:v>87.453544616699205</c:v>
                </c:pt>
                <c:pt idx="3052">
                  <c:v>87.453117370605398</c:v>
                </c:pt>
                <c:pt idx="3053">
                  <c:v>87.452690124511705</c:v>
                </c:pt>
                <c:pt idx="3054">
                  <c:v>87.4522705078125</c:v>
                </c:pt>
                <c:pt idx="3055">
                  <c:v>87.451843261718693</c:v>
                </c:pt>
                <c:pt idx="3056">
                  <c:v>87.451416015625</c:v>
                </c:pt>
                <c:pt idx="3057">
                  <c:v>87.450996398925696</c:v>
                </c:pt>
                <c:pt idx="3058">
                  <c:v>87.450569152832003</c:v>
                </c:pt>
                <c:pt idx="3059">
                  <c:v>87.450149536132798</c:v>
                </c:pt>
                <c:pt idx="3060">
                  <c:v>87.449722290039006</c:v>
                </c:pt>
                <c:pt idx="3061">
                  <c:v>87.449295043945298</c:v>
                </c:pt>
                <c:pt idx="3062">
                  <c:v>87.448875427245994</c:v>
                </c:pt>
                <c:pt idx="3063">
                  <c:v>87.448448181152301</c:v>
                </c:pt>
                <c:pt idx="3064">
                  <c:v>87.448028564453097</c:v>
                </c:pt>
                <c:pt idx="3065">
                  <c:v>87.447601318359304</c:v>
                </c:pt>
                <c:pt idx="3066">
                  <c:v>87.447181701660099</c:v>
                </c:pt>
                <c:pt idx="3067">
                  <c:v>87.446754455566406</c:v>
                </c:pt>
                <c:pt idx="3068">
                  <c:v>87.446334838867102</c:v>
                </c:pt>
                <c:pt idx="3069">
                  <c:v>87.445915222167898</c:v>
                </c:pt>
                <c:pt idx="3070">
                  <c:v>87.445487976074205</c:v>
                </c:pt>
                <c:pt idx="3071">
                  <c:v>87.445068359375</c:v>
                </c:pt>
                <c:pt idx="3072">
                  <c:v>87.444641113281193</c:v>
                </c:pt>
                <c:pt idx="3073">
                  <c:v>87.444221496582003</c:v>
                </c:pt>
                <c:pt idx="3074">
                  <c:v>87.443801879882798</c:v>
                </c:pt>
                <c:pt idx="3075">
                  <c:v>87.443374633789006</c:v>
                </c:pt>
                <c:pt idx="3076">
                  <c:v>87.442955017089801</c:v>
                </c:pt>
                <c:pt idx="3077">
                  <c:v>87.442535400390597</c:v>
                </c:pt>
                <c:pt idx="3078">
                  <c:v>87.442108154296804</c:v>
                </c:pt>
                <c:pt idx="3079">
                  <c:v>87.441688537597599</c:v>
                </c:pt>
                <c:pt idx="3080">
                  <c:v>87.441268920898395</c:v>
                </c:pt>
                <c:pt idx="3081">
                  <c:v>87.440849304199205</c:v>
                </c:pt>
                <c:pt idx="3082">
                  <c:v>87.440422058105398</c:v>
                </c:pt>
                <c:pt idx="3083">
                  <c:v>87.440002441406193</c:v>
                </c:pt>
                <c:pt idx="3084">
                  <c:v>87.439582824707003</c:v>
                </c:pt>
                <c:pt idx="3085">
                  <c:v>87.439163208007798</c:v>
                </c:pt>
                <c:pt idx="3086">
                  <c:v>87.438735961914006</c:v>
                </c:pt>
                <c:pt idx="3087">
                  <c:v>87.438316345214801</c:v>
                </c:pt>
                <c:pt idx="3088">
                  <c:v>87.437896728515597</c:v>
                </c:pt>
                <c:pt idx="3089">
                  <c:v>87.437477111816406</c:v>
                </c:pt>
                <c:pt idx="3090">
                  <c:v>87.437057495117102</c:v>
                </c:pt>
                <c:pt idx="3091">
                  <c:v>87.436637878417898</c:v>
                </c:pt>
                <c:pt idx="3092">
                  <c:v>87.436218261718693</c:v>
                </c:pt>
                <c:pt idx="3093">
                  <c:v>87.435798645019503</c:v>
                </c:pt>
                <c:pt idx="3094">
                  <c:v>87.435379028320298</c:v>
                </c:pt>
                <c:pt idx="3095">
                  <c:v>87.434951782226506</c:v>
                </c:pt>
                <c:pt idx="3096">
                  <c:v>87.434532165527301</c:v>
                </c:pt>
                <c:pt idx="3097">
                  <c:v>87.434112548828097</c:v>
                </c:pt>
                <c:pt idx="3098">
                  <c:v>87.433692932128906</c:v>
                </c:pt>
                <c:pt idx="3099">
                  <c:v>87.433273315429602</c:v>
                </c:pt>
                <c:pt idx="3100">
                  <c:v>87.432853698730398</c:v>
                </c:pt>
                <c:pt idx="3101">
                  <c:v>87.432434082031193</c:v>
                </c:pt>
                <c:pt idx="3102">
                  <c:v>87.432022094726506</c:v>
                </c:pt>
                <c:pt idx="3103">
                  <c:v>87.431602478027301</c:v>
                </c:pt>
                <c:pt idx="3104">
                  <c:v>87.431182861328097</c:v>
                </c:pt>
                <c:pt idx="3105">
                  <c:v>87.430763244628906</c:v>
                </c:pt>
                <c:pt idx="3106">
                  <c:v>87.430343627929602</c:v>
                </c:pt>
                <c:pt idx="3107">
                  <c:v>87.429924011230398</c:v>
                </c:pt>
                <c:pt idx="3108">
                  <c:v>87.429504394531193</c:v>
                </c:pt>
                <c:pt idx="3109">
                  <c:v>87.429084777832003</c:v>
                </c:pt>
                <c:pt idx="3110">
                  <c:v>87.428665161132798</c:v>
                </c:pt>
                <c:pt idx="3111">
                  <c:v>87.428253173828097</c:v>
                </c:pt>
                <c:pt idx="3112">
                  <c:v>87.427833557128906</c:v>
                </c:pt>
                <c:pt idx="3113">
                  <c:v>87.427413940429602</c:v>
                </c:pt>
                <c:pt idx="3114">
                  <c:v>87.426994323730398</c:v>
                </c:pt>
                <c:pt idx="3115">
                  <c:v>87.426582336425696</c:v>
                </c:pt>
                <c:pt idx="3116">
                  <c:v>87.426162719726506</c:v>
                </c:pt>
                <c:pt idx="3117">
                  <c:v>87.425743103027301</c:v>
                </c:pt>
                <c:pt idx="3118">
                  <c:v>87.425323486328097</c:v>
                </c:pt>
                <c:pt idx="3119">
                  <c:v>87.424911499023395</c:v>
                </c:pt>
                <c:pt idx="3120">
                  <c:v>87.424491882324205</c:v>
                </c:pt>
                <c:pt idx="3121">
                  <c:v>87.424072265625</c:v>
                </c:pt>
                <c:pt idx="3122">
                  <c:v>87.423660278320298</c:v>
                </c:pt>
                <c:pt idx="3123">
                  <c:v>87.423240661620994</c:v>
                </c:pt>
                <c:pt idx="3124">
                  <c:v>87.422821044921804</c:v>
                </c:pt>
                <c:pt idx="3125">
                  <c:v>87.422409057617102</c:v>
                </c:pt>
                <c:pt idx="3126">
                  <c:v>87.421989440917898</c:v>
                </c:pt>
                <c:pt idx="3127">
                  <c:v>87.421577453613196</c:v>
                </c:pt>
                <c:pt idx="3128">
                  <c:v>87.421157836914006</c:v>
                </c:pt>
                <c:pt idx="3129">
                  <c:v>87.420738220214801</c:v>
                </c:pt>
                <c:pt idx="3130">
                  <c:v>87.420326232910099</c:v>
                </c:pt>
                <c:pt idx="3131">
                  <c:v>87.419906616210895</c:v>
                </c:pt>
                <c:pt idx="3132">
                  <c:v>87.419494628906193</c:v>
                </c:pt>
                <c:pt idx="3133">
                  <c:v>87.419075012207003</c:v>
                </c:pt>
                <c:pt idx="3134">
                  <c:v>87.418663024902301</c:v>
                </c:pt>
                <c:pt idx="3135">
                  <c:v>87.418243408203097</c:v>
                </c:pt>
                <c:pt idx="3136">
                  <c:v>87.417831420898395</c:v>
                </c:pt>
                <c:pt idx="3137">
                  <c:v>87.417411804199205</c:v>
                </c:pt>
                <c:pt idx="3138">
                  <c:v>87.416999816894503</c:v>
                </c:pt>
                <c:pt idx="3139">
                  <c:v>87.416587829589801</c:v>
                </c:pt>
                <c:pt idx="3140">
                  <c:v>87.416168212890597</c:v>
                </c:pt>
                <c:pt idx="3141">
                  <c:v>87.415756225585895</c:v>
                </c:pt>
                <c:pt idx="3142">
                  <c:v>87.415336608886705</c:v>
                </c:pt>
                <c:pt idx="3143">
                  <c:v>87.414924621582003</c:v>
                </c:pt>
                <c:pt idx="3144">
                  <c:v>87.414512634277301</c:v>
                </c:pt>
                <c:pt idx="3145">
                  <c:v>87.414093017578097</c:v>
                </c:pt>
                <c:pt idx="3146">
                  <c:v>87.413681030273395</c:v>
                </c:pt>
                <c:pt idx="3147">
                  <c:v>87.413269042968693</c:v>
                </c:pt>
                <c:pt idx="3148">
                  <c:v>87.412857055664006</c:v>
                </c:pt>
                <c:pt idx="3149">
                  <c:v>87.412437438964801</c:v>
                </c:pt>
                <c:pt idx="3150">
                  <c:v>87.412025451660099</c:v>
                </c:pt>
                <c:pt idx="3151">
                  <c:v>87.411613464355398</c:v>
                </c:pt>
                <c:pt idx="3152">
                  <c:v>87.411201477050696</c:v>
                </c:pt>
                <c:pt idx="3153">
                  <c:v>87.410781860351506</c:v>
                </c:pt>
                <c:pt idx="3154">
                  <c:v>87.410369873046804</c:v>
                </c:pt>
                <c:pt idx="3155">
                  <c:v>87.409957885742102</c:v>
                </c:pt>
                <c:pt idx="3156">
                  <c:v>87.4095458984375</c:v>
                </c:pt>
                <c:pt idx="3157">
                  <c:v>87.409133911132798</c:v>
                </c:pt>
                <c:pt idx="3158">
                  <c:v>87.408714294433494</c:v>
                </c:pt>
                <c:pt idx="3159">
                  <c:v>87.408302307128906</c:v>
                </c:pt>
                <c:pt idx="3160">
                  <c:v>87.407890319824205</c:v>
                </c:pt>
                <c:pt idx="3161">
                  <c:v>87.407478332519503</c:v>
                </c:pt>
                <c:pt idx="3162">
                  <c:v>87.407066345214801</c:v>
                </c:pt>
                <c:pt idx="3163">
                  <c:v>87.406654357910099</c:v>
                </c:pt>
                <c:pt idx="3164">
                  <c:v>87.406242370605398</c:v>
                </c:pt>
                <c:pt idx="3165">
                  <c:v>87.405830383300696</c:v>
                </c:pt>
                <c:pt idx="3166">
                  <c:v>87.405418395995994</c:v>
                </c:pt>
                <c:pt idx="3167">
                  <c:v>87.405006408691406</c:v>
                </c:pt>
                <c:pt idx="3168">
                  <c:v>87.404594421386705</c:v>
                </c:pt>
                <c:pt idx="3169">
                  <c:v>87.404182434082003</c:v>
                </c:pt>
                <c:pt idx="3170">
                  <c:v>87.403770446777301</c:v>
                </c:pt>
                <c:pt idx="3171">
                  <c:v>87.403358459472599</c:v>
                </c:pt>
                <c:pt idx="3172">
                  <c:v>87.402946472167898</c:v>
                </c:pt>
                <c:pt idx="3173">
                  <c:v>87.402534484863196</c:v>
                </c:pt>
                <c:pt idx="3174">
                  <c:v>87.402122497558494</c:v>
                </c:pt>
                <c:pt idx="3175">
                  <c:v>87.401710510253906</c:v>
                </c:pt>
                <c:pt idx="3176">
                  <c:v>87.401298522949205</c:v>
                </c:pt>
                <c:pt idx="3177">
                  <c:v>87.400886535644503</c:v>
                </c:pt>
                <c:pt idx="3178">
                  <c:v>87.400482177734304</c:v>
                </c:pt>
                <c:pt idx="3179">
                  <c:v>87.400070190429602</c:v>
                </c:pt>
                <c:pt idx="3180">
                  <c:v>87.399658203125</c:v>
                </c:pt>
                <c:pt idx="3181">
                  <c:v>87.399246215820298</c:v>
                </c:pt>
                <c:pt idx="3182">
                  <c:v>87.398834228515597</c:v>
                </c:pt>
                <c:pt idx="3183">
                  <c:v>87.398422241210895</c:v>
                </c:pt>
                <c:pt idx="3184">
                  <c:v>87.398017883300696</c:v>
                </c:pt>
                <c:pt idx="3185">
                  <c:v>87.397605895995994</c:v>
                </c:pt>
                <c:pt idx="3186">
                  <c:v>87.397193908691406</c:v>
                </c:pt>
                <c:pt idx="3187">
                  <c:v>87.396781921386705</c:v>
                </c:pt>
                <c:pt idx="3188">
                  <c:v>87.396377563476506</c:v>
                </c:pt>
                <c:pt idx="3189">
                  <c:v>87.395965576171804</c:v>
                </c:pt>
                <c:pt idx="3190">
                  <c:v>87.395553588867102</c:v>
                </c:pt>
                <c:pt idx="3191">
                  <c:v>87.395149230957003</c:v>
                </c:pt>
                <c:pt idx="3192">
                  <c:v>87.394737243652301</c:v>
                </c:pt>
                <c:pt idx="3193">
                  <c:v>87.394325256347599</c:v>
                </c:pt>
                <c:pt idx="3194">
                  <c:v>87.3939208984375</c:v>
                </c:pt>
                <c:pt idx="3195">
                  <c:v>87.393508911132798</c:v>
                </c:pt>
                <c:pt idx="3196">
                  <c:v>87.393096923828097</c:v>
                </c:pt>
                <c:pt idx="3197">
                  <c:v>87.392692565917898</c:v>
                </c:pt>
                <c:pt idx="3198">
                  <c:v>87.392280578613196</c:v>
                </c:pt>
                <c:pt idx="3199">
                  <c:v>87.391876220703097</c:v>
                </c:pt>
                <c:pt idx="3200">
                  <c:v>87.391464233398395</c:v>
                </c:pt>
                <c:pt idx="3201">
                  <c:v>87.391059875488196</c:v>
                </c:pt>
                <c:pt idx="3202">
                  <c:v>87.390647888183494</c:v>
                </c:pt>
                <c:pt idx="3203">
                  <c:v>87.390243530273395</c:v>
                </c:pt>
                <c:pt idx="3204">
                  <c:v>87.389831542968693</c:v>
                </c:pt>
                <c:pt idx="3205">
                  <c:v>87.389427185058494</c:v>
                </c:pt>
                <c:pt idx="3206">
                  <c:v>87.389015197753906</c:v>
                </c:pt>
                <c:pt idx="3207">
                  <c:v>87.388610839843693</c:v>
                </c:pt>
                <c:pt idx="3208">
                  <c:v>87.388198852539006</c:v>
                </c:pt>
                <c:pt idx="3209">
                  <c:v>87.387794494628906</c:v>
                </c:pt>
                <c:pt idx="3210">
                  <c:v>87.387382507324205</c:v>
                </c:pt>
                <c:pt idx="3211">
                  <c:v>87.386978149414006</c:v>
                </c:pt>
                <c:pt idx="3212">
                  <c:v>87.386573791503906</c:v>
                </c:pt>
                <c:pt idx="3213">
                  <c:v>87.386161804199205</c:v>
                </c:pt>
                <c:pt idx="3214">
                  <c:v>87.385757446289006</c:v>
                </c:pt>
                <c:pt idx="3215">
                  <c:v>87.385345458984304</c:v>
                </c:pt>
                <c:pt idx="3216">
                  <c:v>87.384941101074205</c:v>
                </c:pt>
                <c:pt idx="3217">
                  <c:v>87.384536743164006</c:v>
                </c:pt>
                <c:pt idx="3218">
                  <c:v>87.384124755859304</c:v>
                </c:pt>
                <c:pt idx="3219">
                  <c:v>87.383720397949205</c:v>
                </c:pt>
                <c:pt idx="3220">
                  <c:v>87.383316040039006</c:v>
                </c:pt>
                <c:pt idx="3221">
                  <c:v>87.382911682128906</c:v>
                </c:pt>
                <c:pt idx="3222">
                  <c:v>87.382499694824205</c:v>
                </c:pt>
                <c:pt idx="3223">
                  <c:v>87.382095336914006</c:v>
                </c:pt>
                <c:pt idx="3224">
                  <c:v>87.381690979003906</c:v>
                </c:pt>
                <c:pt idx="3225">
                  <c:v>87.381286621093693</c:v>
                </c:pt>
                <c:pt idx="3226">
                  <c:v>87.380882263183494</c:v>
                </c:pt>
                <c:pt idx="3227">
                  <c:v>87.380470275878906</c:v>
                </c:pt>
                <c:pt idx="3228">
                  <c:v>87.380065917968693</c:v>
                </c:pt>
                <c:pt idx="3229">
                  <c:v>87.379661560058494</c:v>
                </c:pt>
                <c:pt idx="3230">
                  <c:v>87.379257202148395</c:v>
                </c:pt>
                <c:pt idx="3231">
                  <c:v>87.378852844238196</c:v>
                </c:pt>
                <c:pt idx="3232">
                  <c:v>87.378448486328097</c:v>
                </c:pt>
                <c:pt idx="3233">
                  <c:v>87.378044128417898</c:v>
                </c:pt>
                <c:pt idx="3234">
                  <c:v>87.377632141113196</c:v>
                </c:pt>
                <c:pt idx="3235">
                  <c:v>87.377227783203097</c:v>
                </c:pt>
                <c:pt idx="3236">
                  <c:v>87.376823425292898</c:v>
                </c:pt>
                <c:pt idx="3237">
                  <c:v>87.376419067382798</c:v>
                </c:pt>
                <c:pt idx="3238">
                  <c:v>87.376014709472599</c:v>
                </c:pt>
                <c:pt idx="3239">
                  <c:v>87.3756103515625</c:v>
                </c:pt>
                <c:pt idx="3240">
                  <c:v>87.375205993652301</c:v>
                </c:pt>
                <c:pt idx="3241">
                  <c:v>87.374801635742102</c:v>
                </c:pt>
                <c:pt idx="3242">
                  <c:v>87.374397277832003</c:v>
                </c:pt>
                <c:pt idx="3243">
                  <c:v>87.373992919921804</c:v>
                </c:pt>
                <c:pt idx="3244">
                  <c:v>87.373588562011705</c:v>
                </c:pt>
                <c:pt idx="3245">
                  <c:v>87.373184204101506</c:v>
                </c:pt>
                <c:pt idx="3246">
                  <c:v>87.372779846191406</c:v>
                </c:pt>
                <c:pt idx="3247">
                  <c:v>87.372383117675696</c:v>
                </c:pt>
                <c:pt idx="3248">
                  <c:v>87.371978759765597</c:v>
                </c:pt>
                <c:pt idx="3249">
                  <c:v>87.371574401855398</c:v>
                </c:pt>
                <c:pt idx="3250">
                  <c:v>87.371170043945298</c:v>
                </c:pt>
                <c:pt idx="3251">
                  <c:v>87.370765686035099</c:v>
                </c:pt>
                <c:pt idx="3252">
                  <c:v>87.370361328125</c:v>
                </c:pt>
                <c:pt idx="3253">
                  <c:v>87.369956970214801</c:v>
                </c:pt>
                <c:pt idx="3254">
                  <c:v>87.369560241699205</c:v>
                </c:pt>
                <c:pt idx="3255">
                  <c:v>87.369155883789006</c:v>
                </c:pt>
                <c:pt idx="3256">
                  <c:v>87.368751525878906</c:v>
                </c:pt>
                <c:pt idx="3257">
                  <c:v>87.368347167968693</c:v>
                </c:pt>
                <c:pt idx="3258">
                  <c:v>87.367942810058494</c:v>
                </c:pt>
                <c:pt idx="3259">
                  <c:v>87.367546081542898</c:v>
                </c:pt>
                <c:pt idx="3260">
                  <c:v>87.367141723632798</c:v>
                </c:pt>
                <c:pt idx="3261">
                  <c:v>87.366737365722599</c:v>
                </c:pt>
                <c:pt idx="3262">
                  <c:v>87.366340637207003</c:v>
                </c:pt>
                <c:pt idx="3263">
                  <c:v>87.365936279296804</c:v>
                </c:pt>
                <c:pt idx="3264">
                  <c:v>87.365531921386705</c:v>
                </c:pt>
                <c:pt idx="3265">
                  <c:v>87.365127563476506</c:v>
                </c:pt>
                <c:pt idx="3266">
                  <c:v>87.364730834960895</c:v>
                </c:pt>
                <c:pt idx="3267">
                  <c:v>87.364326477050696</c:v>
                </c:pt>
                <c:pt idx="3268">
                  <c:v>87.363929748535099</c:v>
                </c:pt>
                <c:pt idx="3269">
                  <c:v>87.363525390625</c:v>
                </c:pt>
                <c:pt idx="3270">
                  <c:v>87.363121032714801</c:v>
                </c:pt>
                <c:pt idx="3271">
                  <c:v>87.362724304199205</c:v>
                </c:pt>
                <c:pt idx="3272">
                  <c:v>87.362319946289006</c:v>
                </c:pt>
                <c:pt idx="3273">
                  <c:v>87.361923217773395</c:v>
                </c:pt>
                <c:pt idx="3274">
                  <c:v>87.361518859863196</c:v>
                </c:pt>
                <c:pt idx="3275">
                  <c:v>87.361122131347599</c:v>
                </c:pt>
                <c:pt idx="3276">
                  <c:v>87.3607177734375</c:v>
                </c:pt>
                <c:pt idx="3277">
                  <c:v>87.360321044921804</c:v>
                </c:pt>
                <c:pt idx="3278">
                  <c:v>87.359916687011705</c:v>
                </c:pt>
                <c:pt idx="3279">
                  <c:v>87.359519958495994</c:v>
                </c:pt>
                <c:pt idx="3280">
                  <c:v>87.359115600585895</c:v>
                </c:pt>
                <c:pt idx="3281">
                  <c:v>87.358718872070298</c:v>
                </c:pt>
                <c:pt idx="3282">
                  <c:v>87.358314514160099</c:v>
                </c:pt>
                <c:pt idx="3283">
                  <c:v>87.357917785644503</c:v>
                </c:pt>
                <c:pt idx="3284">
                  <c:v>87.357513427734304</c:v>
                </c:pt>
                <c:pt idx="3285">
                  <c:v>87.357116699218693</c:v>
                </c:pt>
                <c:pt idx="3286">
                  <c:v>87.356719970703097</c:v>
                </c:pt>
                <c:pt idx="3287">
                  <c:v>87.356315612792898</c:v>
                </c:pt>
                <c:pt idx="3288">
                  <c:v>87.355918884277301</c:v>
                </c:pt>
                <c:pt idx="3289">
                  <c:v>87.355522155761705</c:v>
                </c:pt>
                <c:pt idx="3290">
                  <c:v>87.355117797851506</c:v>
                </c:pt>
                <c:pt idx="3291">
                  <c:v>87.354721069335895</c:v>
                </c:pt>
                <c:pt idx="3292">
                  <c:v>87.354324340820298</c:v>
                </c:pt>
                <c:pt idx="3293">
                  <c:v>87.353919982910099</c:v>
                </c:pt>
                <c:pt idx="3294">
                  <c:v>87.353523254394503</c:v>
                </c:pt>
                <c:pt idx="3295">
                  <c:v>87.353126525878906</c:v>
                </c:pt>
                <c:pt idx="3296">
                  <c:v>87.352722167968693</c:v>
                </c:pt>
                <c:pt idx="3297">
                  <c:v>87.352325439453097</c:v>
                </c:pt>
                <c:pt idx="3298">
                  <c:v>87.3519287109375</c:v>
                </c:pt>
                <c:pt idx="3299">
                  <c:v>87.351531982421804</c:v>
                </c:pt>
                <c:pt idx="3300">
                  <c:v>87.351135253906193</c:v>
                </c:pt>
                <c:pt idx="3301">
                  <c:v>87.350730895995994</c:v>
                </c:pt>
                <c:pt idx="3302">
                  <c:v>87.350334167480398</c:v>
                </c:pt>
                <c:pt idx="3303">
                  <c:v>87.349937438964801</c:v>
                </c:pt>
                <c:pt idx="3304">
                  <c:v>87.349540710449205</c:v>
                </c:pt>
                <c:pt idx="3305">
                  <c:v>87.349143981933494</c:v>
                </c:pt>
                <c:pt idx="3306">
                  <c:v>87.348747253417898</c:v>
                </c:pt>
                <c:pt idx="3307">
                  <c:v>87.348350524902301</c:v>
                </c:pt>
                <c:pt idx="3308">
                  <c:v>87.347946166992102</c:v>
                </c:pt>
                <c:pt idx="3309">
                  <c:v>87.347549438476506</c:v>
                </c:pt>
                <c:pt idx="3310">
                  <c:v>87.347152709960895</c:v>
                </c:pt>
                <c:pt idx="3311">
                  <c:v>87.346755981445298</c:v>
                </c:pt>
                <c:pt idx="3312">
                  <c:v>87.346359252929602</c:v>
                </c:pt>
                <c:pt idx="3313">
                  <c:v>87.345962524414006</c:v>
                </c:pt>
                <c:pt idx="3314">
                  <c:v>87.345565795898395</c:v>
                </c:pt>
                <c:pt idx="3315">
                  <c:v>87.345169067382798</c:v>
                </c:pt>
                <c:pt idx="3316">
                  <c:v>87.344772338867102</c:v>
                </c:pt>
                <c:pt idx="3317">
                  <c:v>87.344375610351506</c:v>
                </c:pt>
                <c:pt idx="3318">
                  <c:v>87.343978881835895</c:v>
                </c:pt>
                <c:pt idx="3319">
                  <c:v>87.343582153320298</c:v>
                </c:pt>
                <c:pt idx="3320">
                  <c:v>87.343185424804602</c:v>
                </c:pt>
                <c:pt idx="3321">
                  <c:v>87.342788696289006</c:v>
                </c:pt>
                <c:pt idx="3322">
                  <c:v>87.342399597167898</c:v>
                </c:pt>
                <c:pt idx="3323">
                  <c:v>87.342002868652301</c:v>
                </c:pt>
                <c:pt idx="3324">
                  <c:v>87.341606140136705</c:v>
                </c:pt>
                <c:pt idx="3325">
                  <c:v>87.341209411620994</c:v>
                </c:pt>
                <c:pt idx="3326">
                  <c:v>87.340812683105398</c:v>
                </c:pt>
                <c:pt idx="3327">
                  <c:v>87.340415954589801</c:v>
                </c:pt>
                <c:pt idx="3328">
                  <c:v>87.340019226074205</c:v>
                </c:pt>
                <c:pt idx="3329">
                  <c:v>87.339630126953097</c:v>
                </c:pt>
                <c:pt idx="3330">
                  <c:v>87.3392333984375</c:v>
                </c:pt>
                <c:pt idx="3331">
                  <c:v>87.338836669921804</c:v>
                </c:pt>
                <c:pt idx="3332">
                  <c:v>87.338439941406193</c:v>
                </c:pt>
                <c:pt idx="3333">
                  <c:v>87.338043212890597</c:v>
                </c:pt>
                <c:pt idx="3334">
                  <c:v>87.337654113769503</c:v>
                </c:pt>
                <c:pt idx="3335">
                  <c:v>87.337257385253906</c:v>
                </c:pt>
                <c:pt idx="3336">
                  <c:v>87.336860656738196</c:v>
                </c:pt>
                <c:pt idx="3337">
                  <c:v>87.336463928222599</c:v>
                </c:pt>
                <c:pt idx="3338">
                  <c:v>87.336074829101506</c:v>
                </c:pt>
                <c:pt idx="3339">
                  <c:v>87.335678100585895</c:v>
                </c:pt>
                <c:pt idx="3340">
                  <c:v>87.335281372070298</c:v>
                </c:pt>
                <c:pt idx="3341">
                  <c:v>87.334892272949205</c:v>
                </c:pt>
                <c:pt idx="3342">
                  <c:v>87.334495544433494</c:v>
                </c:pt>
                <c:pt idx="3343">
                  <c:v>87.334098815917898</c:v>
                </c:pt>
                <c:pt idx="3344">
                  <c:v>87.333709716796804</c:v>
                </c:pt>
                <c:pt idx="3345">
                  <c:v>87.333312988281193</c:v>
                </c:pt>
                <c:pt idx="3346">
                  <c:v>87.332923889160099</c:v>
                </c:pt>
                <c:pt idx="3347">
                  <c:v>87.332527160644503</c:v>
                </c:pt>
                <c:pt idx="3348">
                  <c:v>87.332130432128906</c:v>
                </c:pt>
                <c:pt idx="3349">
                  <c:v>87.331741333007798</c:v>
                </c:pt>
                <c:pt idx="3350">
                  <c:v>87.331344604492102</c:v>
                </c:pt>
                <c:pt idx="3351">
                  <c:v>87.330955505370994</c:v>
                </c:pt>
                <c:pt idx="3352">
                  <c:v>87.330558776855398</c:v>
                </c:pt>
                <c:pt idx="3353">
                  <c:v>87.330169677734304</c:v>
                </c:pt>
                <c:pt idx="3354">
                  <c:v>87.329772949218693</c:v>
                </c:pt>
                <c:pt idx="3355">
                  <c:v>87.329383850097599</c:v>
                </c:pt>
                <c:pt idx="3356">
                  <c:v>87.328987121582003</c:v>
                </c:pt>
                <c:pt idx="3357">
                  <c:v>87.328598022460895</c:v>
                </c:pt>
                <c:pt idx="3358">
                  <c:v>87.328201293945298</c:v>
                </c:pt>
                <c:pt idx="3359">
                  <c:v>87.327812194824205</c:v>
                </c:pt>
                <c:pt idx="3360">
                  <c:v>87.327423095703097</c:v>
                </c:pt>
                <c:pt idx="3361">
                  <c:v>87.3270263671875</c:v>
                </c:pt>
                <c:pt idx="3362">
                  <c:v>87.326637268066406</c:v>
                </c:pt>
                <c:pt idx="3363">
                  <c:v>87.326240539550696</c:v>
                </c:pt>
                <c:pt idx="3364">
                  <c:v>87.325851440429602</c:v>
                </c:pt>
                <c:pt idx="3365">
                  <c:v>87.325462341308494</c:v>
                </c:pt>
                <c:pt idx="3366">
                  <c:v>87.325065612792898</c:v>
                </c:pt>
                <c:pt idx="3367">
                  <c:v>87.324676513671804</c:v>
                </c:pt>
                <c:pt idx="3368">
                  <c:v>87.324287414550696</c:v>
                </c:pt>
                <c:pt idx="3369">
                  <c:v>87.323890686035099</c:v>
                </c:pt>
                <c:pt idx="3370">
                  <c:v>87.323501586914006</c:v>
                </c:pt>
                <c:pt idx="3371">
                  <c:v>87.323112487792898</c:v>
                </c:pt>
                <c:pt idx="3372">
                  <c:v>87.322723388671804</c:v>
                </c:pt>
                <c:pt idx="3373">
                  <c:v>87.322326660156193</c:v>
                </c:pt>
                <c:pt idx="3374">
                  <c:v>87.321937561035099</c:v>
                </c:pt>
                <c:pt idx="3375">
                  <c:v>87.321548461914006</c:v>
                </c:pt>
                <c:pt idx="3376">
                  <c:v>87.321159362792898</c:v>
                </c:pt>
                <c:pt idx="3377">
                  <c:v>87.320762634277301</c:v>
                </c:pt>
                <c:pt idx="3378">
                  <c:v>87.320373535156193</c:v>
                </c:pt>
                <c:pt idx="3379">
                  <c:v>87.319984436035099</c:v>
                </c:pt>
                <c:pt idx="3380">
                  <c:v>87.319595336914006</c:v>
                </c:pt>
                <c:pt idx="3381">
                  <c:v>87.319206237792898</c:v>
                </c:pt>
                <c:pt idx="3382">
                  <c:v>87.318817138671804</c:v>
                </c:pt>
                <c:pt idx="3383">
                  <c:v>87.318428039550696</c:v>
                </c:pt>
                <c:pt idx="3384">
                  <c:v>87.318031311035099</c:v>
                </c:pt>
                <c:pt idx="3385">
                  <c:v>87.317642211914006</c:v>
                </c:pt>
                <c:pt idx="3386">
                  <c:v>87.317253112792898</c:v>
                </c:pt>
                <c:pt idx="3387">
                  <c:v>87.316864013671804</c:v>
                </c:pt>
                <c:pt idx="3388">
                  <c:v>87.316474914550696</c:v>
                </c:pt>
                <c:pt idx="3389">
                  <c:v>87.316085815429602</c:v>
                </c:pt>
                <c:pt idx="3390">
                  <c:v>87.315696716308494</c:v>
                </c:pt>
                <c:pt idx="3391">
                  <c:v>87.3153076171875</c:v>
                </c:pt>
                <c:pt idx="3392">
                  <c:v>87.314918518066406</c:v>
                </c:pt>
                <c:pt idx="3393">
                  <c:v>87.314529418945298</c:v>
                </c:pt>
                <c:pt idx="3394">
                  <c:v>87.314140319824205</c:v>
                </c:pt>
                <c:pt idx="3395">
                  <c:v>87.313751220703097</c:v>
                </c:pt>
                <c:pt idx="3396">
                  <c:v>87.313362121582003</c:v>
                </c:pt>
                <c:pt idx="3397">
                  <c:v>87.312973022460895</c:v>
                </c:pt>
                <c:pt idx="3398">
                  <c:v>87.312583923339801</c:v>
                </c:pt>
                <c:pt idx="3399">
                  <c:v>87.312194824218693</c:v>
                </c:pt>
                <c:pt idx="3400">
                  <c:v>87.311805725097599</c:v>
                </c:pt>
                <c:pt idx="3401">
                  <c:v>87.311416625976506</c:v>
                </c:pt>
                <c:pt idx="3402">
                  <c:v>87.31103515625</c:v>
                </c:pt>
                <c:pt idx="3403">
                  <c:v>87.310646057128906</c:v>
                </c:pt>
                <c:pt idx="3404">
                  <c:v>87.310256958007798</c:v>
                </c:pt>
                <c:pt idx="3405">
                  <c:v>87.309867858886705</c:v>
                </c:pt>
                <c:pt idx="3406">
                  <c:v>87.309478759765597</c:v>
                </c:pt>
                <c:pt idx="3407">
                  <c:v>87.309089660644503</c:v>
                </c:pt>
                <c:pt idx="3408">
                  <c:v>87.308708190917898</c:v>
                </c:pt>
                <c:pt idx="3409">
                  <c:v>87.308319091796804</c:v>
                </c:pt>
                <c:pt idx="3410">
                  <c:v>87.307929992675696</c:v>
                </c:pt>
                <c:pt idx="3411">
                  <c:v>87.307540893554602</c:v>
                </c:pt>
                <c:pt idx="3412">
                  <c:v>87.307151794433494</c:v>
                </c:pt>
                <c:pt idx="3413">
                  <c:v>87.306770324707003</c:v>
                </c:pt>
                <c:pt idx="3414">
                  <c:v>87.306381225585895</c:v>
                </c:pt>
                <c:pt idx="3415">
                  <c:v>87.305992126464801</c:v>
                </c:pt>
                <c:pt idx="3416">
                  <c:v>87.305610656738196</c:v>
                </c:pt>
                <c:pt idx="3417">
                  <c:v>87.305221557617102</c:v>
                </c:pt>
                <c:pt idx="3418">
                  <c:v>87.304832458495994</c:v>
                </c:pt>
                <c:pt idx="3419">
                  <c:v>87.304443359375</c:v>
                </c:pt>
                <c:pt idx="3420">
                  <c:v>87.304061889648395</c:v>
                </c:pt>
                <c:pt idx="3421">
                  <c:v>87.303672790527301</c:v>
                </c:pt>
                <c:pt idx="3422">
                  <c:v>87.303291320800696</c:v>
                </c:pt>
                <c:pt idx="3423">
                  <c:v>87.302902221679602</c:v>
                </c:pt>
                <c:pt idx="3424">
                  <c:v>87.302513122558494</c:v>
                </c:pt>
                <c:pt idx="3425">
                  <c:v>87.302131652832003</c:v>
                </c:pt>
                <c:pt idx="3426">
                  <c:v>87.301742553710895</c:v>
                </c:pt>
                <c:pt idx="3427">
                  <c:v>87.301361083984304</c:v>
                </c:pt>
                <c:pt idx="3428">
                  <c:v>87.300971984863196</c:v>
                </c:pt>
                <c:pt idx="3429">
                  <c:v>87.300582885742102</c:v>
                </c:pt>
                <c:pt idx="3430">
                  <c:v>87.300201416015597</c:v>
                </c:pt>
                <c:pt idx="3431">
                  <c:v>87.299812316894503</c:v>
                </c:pt>
                <c:pt idx="3432">
                  <c:v>87.299430847167898</c:v>
                </c:pt>
                <c:pt idx="3433">
                  <c:v>87.299041748046804</c:v>
                </c:pt>
                <c:pt idx="3434">
                  <c:v>87.298660278320298</c:v>
                </c:pt>
                <c:pt idx="3435">
                  <c:v>87.298271179199205</c:v>
                </c:pt>
                <c:pt idx="3436">
                  <c:v>87.297889709472599</c:v>
                </c:pt>
                <c:pt idx="3437">
                  <c:v>87.297508239745994</c:v>
                </c:pt>
                <c:pt idx="3438">
                  <c:v>87.297119140625</c:v>
                </c:pt>
                <c:pt idx="3439">
                  <c:v>87.296737670898395</c:v>
                </c:pt>
                <c:pt idx="3440">
                  <c:v>87.296348571777301</c:v>
                </c:pt>
                <c:pt idx="3441">
                  <c:v>87.295967102050696</c:v>
                </c:pt>
                <c:pt idx="3442">
                  <c:v>87.295585632324205</c:v>
                </c:pt>
                <c:pt idx="3443">
                  <c:v>87.295196533203097</c:v>
                </c:pt>
                <c:pt idx="3444">
                  <c:v>87.294815063476506</c:v>
                </c:pt>
                <c:pt idx="3445">
                  <c:v>87.294425964355398</c:v>
                </c:pt>
                <c:pt idx="3446">
                  <c:v>87.294044494628906</c:v>
                </c:pt>
                <c:pt idx="3447">
                  <c:v>87.293663024902301</c:v>
                </c:pt>
                <c:pt idx="3448">
                  <c:v>87.293281555175696</c:v>
                </c:pt>
                <c:pt idx="3449">
                  <c:v>87.292892456054602</c:v>
                </c:pt>
                <c:pt idx="3450">
                  <c:v>87.292510986328097</c:v>
                </c:pt>
                <c:pt idx="3451">
                  <c:v>87.292129516601506</c:v>
                </c:pt>
                <c:pt idx="3452">
                  <c:v>87.291740417480398</c:v>
                </c:pt>
                <c:pt idx="3453">
                  <c:v>87.291358947753906</c:v>
                </c:pt>
                <c:pt idx="3454">
                  <c:v>87.290977478027301</c:v>
                </c:pt>
                <c:pt idx="3455">
                  <c:v>87.290596008300696</c:v>
                </c:pt>
                <c:pt idx="3456">
                  <c:v>87.290206909179602</c:v>
                </c:pt>
                <c:pt idx="3457">
                  <c:v>87.289825439453097</c:v>
                </c:pt>
                <c:pt idx="3458">
                  <c:v>87.289443969726506</c:v>
                </c:pt>
                <c:pt idx="3459">
                  <c:v>87.2890625</c:v>
                </c:pt>
                <c:pt idx="3460">
                  <c:v>87.288681030273395</c:v>
                </c:pt>
                <c:pt idx="3461">
                  <c:v>87.288299560546804</c:v>
                </c:pt>
                <c:pt idx="3462">
                  <c:v>87.287910461425696</c:v>
                </c:pt>
                <c:pt idx="3463">
                  <c:v>87.287528991699205</c:v>
                </c:pt>
                <c:pt idx="3464">
                  <c:v>87.287147521972599</c:v>
                </c:pt>
                <c:pt idx="3465">
                  <c:v>87.286766052245994</c:v>
                </c:pt>
                <c:pt idx="3466">
                  <c:v>87.286384582519503</c:v>
                </c:pt>
                <c:pt idx="3467">
                  <c:v>87.286003112792898</c:v>
                </c:pt>
                <c:pt idx="3468">
                  <c:v>87.285621643066406</c:v>
                </c:pt>
                <c:pt idx="3469">
                  <c:v>87.285240173339801</c:v>
                </c:pt>
                <c:pt idx="3470">
                  <c:v>87.284858703613196</c:v>
                </c:pt>
                <c:pt idx="3471">
                  <c:v>87.284477233886705</c:v>
                </c:pt>
                <c:pt idx="3472">
                  <c:v>87.284095764160099</c:v>
                </c:pt>
                <c:pt idx="3473">
                  <c:v>87.283714294433494</c:v>
                </c:pt>
                <c:pt idx="3474">
                  <c:v>87.283332824707003</c:v>
                </c:pt>
                <c:pt idx="3475">
                  <c:v>87.282951354980398</c:v>
                </c:pt>
                <c:pt idx="3476">
                  <c:v>87.282569885253906</c:v>
                </c:pt>
                <c:pt idx="3477">
                  <c:v>87.282188415527301</c:v>
                </c:pt>
                <c:pt idx="3478">
                  <c:v>87.281806945800696</c:v>
                </c:pt>
                <c:pt idx="3479">
                  <c:v>87.281425476074205</c:v>
                </c:pt>
                <c:pt idx="3480">
                  <c:v>87.281044006347599</c:v>
                </c:pt>
                <c:pt idx="3481">
                  <c:v>87.280662536620994</c:v>
                </c:pt>
                <c:pt idx="3482">
                  <c:v>87.280281066894503</c:v>
                </c:pt>
                <c:pt idx="3483">
                  <c:v>87.279899597167898</c:v>
                </c:pt>
                <c:pt idx="3484">
                  <c:v>87.279525756835895</c:v>
                </c:pt>
                <c:pt idx="3485">
                  <c:v>87.279144287109304</c:v>
                </c:pt>
                <c:pt idx="3486">
                  <c:v>87.278762817382798</c:v>
                </c:pt>
                <c:pt idx="3487">
                  <c:v>87.278381347656193</c:v>
                </c:pt>
                <c:pt idx="3488">
                  <c:v>87.277999877929602</c:v>
                </c:pt>
                <c:pt idx="3489">
                  <c:v>87.277618408203097</c:v>
                </c:pt>
                <c:pt idx="3490">
                  <c:v>87.277244567870994</c:v>
                </c:pt>
                <c:pt idx="3491">
                  <c:v>87.276863098144503</c:v>
                </c:pt>
                <c:pt idx="3492">
                  <c:v>87.276481628417898</c:v>
                </c:pt>
                <c:pt idx="3493">
                  <c:v>87.276100158691406</c:v>
                </c:pt>
                <c:pt idx="3494">
                  <c:v>87.275726318359304</c:v>
                </c:pt>
                <c:pt idx="3495">
                  <c:v>87.275344848632798</c:v>
                </c:pt>
                <c:pt idx="3496">
                  <c:v>87.274963378906193</c:v>
                </c:pt>
                <c:pt idx="3497">
                  <c:v>87.274581909179602</c:v>
                </c:pt>
                <c:pt idx="3498">
                  <c:v>87.274208068847599</c:v>
                </c:pt>
                <c:pt idx="3499">
                  <c:v>87.273826599120994</c:v>
                </c:pt>
                <c:pt idx="3500">
                  <c:v>87.273445129394503</c:v>
                </c:pt>
                <c:pt idx="3501">
                  <c:v>87.2730712890625</c:v>
                </c:pt>
                <c:pt idx="3502">
                  <c:v>87.272689819335895</c:v>
                </c:pt>
                <c:pt idx="3503">
                  <c:v>87.272308349609304</c:v>
                </c:pt>
                <c:pt idx="3504">
                  <c:v>87.271934509277301</c:v>
                </c:pt>
                <c:pt idx="3505">
                  <c:v>87.271553039550696</c:v>
                </c:pt>
                <c:pt idx="3506">
                  <c:v>87.271179199218693</c:v>
                </c:pt>
                <c:pt idx="3507">
                  <c:v>87.270797729492102</c:v>
                </c:pt>
                <c:pt idx="3508">
                  <c:v>87.270416259765597</c:v>
                </c:pt>
                <c:pt idx="3509">
                  <c:v>87.270042419433494</c:v>
                </c:pt>
                <c:pt idx="3510">
                  <c:v>87.269660949707003</c:v>
                </c:pt>
                <c:pt idx="3511">
                  <c:v>87.269287109375</c:v>
                </c:pt>
                <c:pt idx="3512">
                  <c:v>87.268905639648395</c:v>
                </c:pt>
                <c:pt idx="3513">
                  <c:v>87.268531799316406</c:v>
                </c:pt>
                <c:pt idx="3514">
                  <c:v>87.268150329589801</c:v>
                </c:pt>
                <c:pt idx="3515">
                  <c:v>87.267776489257798</c:v>
                </c:pt>
                <c:pt idx="3516">
                  <c:v>87.267395019531193</c:v>
                </c:pt>
                <c:pt idx="3517">
                  <c:v>87.267021179199205</c:v>
                </c:pt>
                <c:pt idx="3518">
                  <c:v>87.266639709472599</c:v>
                </c:pt>
                <c:pt idx="3519">
                  <c:v>87.266265869140597</c:v>
                </c:pt>
                <c:pt idx="3520">
                  <c:v>87.265884399414006</c:v>
                </c:pt>
                <c:pt idx="3521">
                  <c:v>87.265510559082003</c:v>
                </c:pt>
                <c:pt idx="3522">
                  <c:v>87.26513671875</c:v>
                </c:pt>
                <c:pt idx="3523">
                  <c:v>87.264755249023395</c:v>
                </c:pt>
                <c:pt idx="3524">
                  <c:v>87.264381408691406</c:v>
                </c:pt>
                <c:pt idx="3525">
                  <c:v>87.263999938964801</c:v>
                </c:pt>
                <c:pt idx="3526">
                  <c:v>87.263626098632798</c:v>
                </c:pt>
                <c:pt idx="3527">
                  <c:v>87.263252258300696</c:v>
                </c:pt>
                <c:pt idx="3528">
                  <c:v>87.262870788574205</c:v>
                </c:pt>
                <c:pt idx="3529">
                  <c:v>87.262496948242102</c:v>
                </c:pt>
                <c:pt idx="3530">
                  <c:v>87.262123107910099</c:v>
                </c:pt>
                <c:pt idx="3531">
                  <c:v>87.261741638183494</c:v>
                </c:pt>
                <c:pt idx="3532">
                  <c:v>87.261367797851506</c:v>
                </c:pt>
                <c:pt idx="3533">
                  <c:v>87.260993957519503</c:v>
                </c:pt>
                <c:pt idx="3534">
                  <c:v>87.2606201171875</c:v>
                </c:pt>
                <c:pt idx="3535">
                  <c:v>87.260238647460895</c:v>
                </c:pt>
                <c:pt idx="3536">
                  <c:v>87.259864807128906</c:v>
                </c:pt>
                <c:pt idx="3537">
                  <c:v>87.259490966796804</c:v>
                </c:pt>
                <c:pt idx="3538">
                  <c:v>87.259117126464801</c:v>
                </c:pt>
                <c:pt idx="3539">
                  <c:v>87.258735656738196</c:v>
                </c:pt>
                <c:pt idx="3540">
                  <c:v>87.258361816406193</c:v>
                </c:pt>
                <c:pt idx="3541">
                  <c:v>87.257987976074205</c:v>
                </c:pt>
                <c:pt idx="3542">
                  <c:v>87.257614135742102</c:v>
                </c:pt>
                <c:pt idx="3543">
                  <c:v>87.257240295410099</c:v>
                </c:pt>
                <c:pt idx="3544">
                  <c:v>87.256866455078097</c:v>
                </c:pt>
                <c:pt idx="3545">
                  <c:v>87.256484985351506</c:v>
                </c:pt>
                <c:pt idx="3546">
                  <c:v>87.256111145019503</c:v>
                </c:pt>
                <c:pt idx="3547">
                  <c:v>87.2557373046875</c:v>
                </c:pt>
                <c:pt idx="3548">
                  <c:v>87.255363464355398</c:v>
                </c:pt>
                <c:pt idx="3549">
                  <c:v>87.254989624023395</c:v>
                </c:pt>
                <c:pt idx="3550">
                  <c:v>87.254615783691406</c:v>
                </c:pt>
                <c:pt idx="3551">
                  <c:v>87.254241943359304</c:v>
                </c:pt>
                <c:pt idx="3552">
                  <c:v>87.253868103027301</c:v>
                </c:pt>
                <c:pt idx="3553">
                  <c:v>87.253494262695298</c:v>
                </c:pt>
                <c:pt idx="3554">
                  <c:v>87.253120422363196</c:v>
                </c:pt>
                <c:pt idx="3555">
                  <c:v>87.252746582031193</c:v>
                </c:pt>
                <c:pt idx="3556">
                  <c:v>87.252372741699205</c:v>
                </c:pt>
                <c:pt idx="3557">
                  <c:v>87.251998901367102</c:v>
                </c:pt>
                <c:pt idx="3558">
                  <c:v>87.251625061035099</c:v>
                </c:pt>
                <c:pt idx="3559">
                  <c:v>87.251251220703097</c:v>
                </c:pt>
                <c:pt idx="3560">
                  <c:v>87.250877380370994</c:v>
                </c:pt>
                <c:pt idx="3561">
                  <c:v>87.250503540039006</c:v>
                </c:pt>
                <c:pt idx="3562">
                  <c:v>87.250129699707003</c:v>
                </c:pt>
                <c:pt idx="3563">
                  <c:v>87.249755859375</c:v>
                </c:pt>
                <c:pt idx="3564">
                  <c:v>87.249382019042898</c:v>
                </c:pt>
                <c:pt idx="3565">
                  <c:v>87.249008178710895</c:v>
                </c:pt>
                <c:pt idx="3566">
                  <c:v>87.248634338378906</c:v>
                </c:pt>
                <c:pt idx="3567">
                  <c:v>87.248260498046804</c:v>
                </c:pt>
                <c:pt idx="3568">
                  <c:v>87.247894287109304</c:v>
                </c:pt>
                <c:pt idx="3569">
                  <c:v>87.247520446777301</c:v>
                </c:pt>
                <c:pt idx="3570">
                  <c:v>87.247146606445298</c:v>
                </c:pt>
                <c:pt idx="3571">
                  <c:v>87.246772766113196</c:v>
                </c:pt>
                <c:pt idx="3572">
                  <c:v>87.246398925781193</c:v>
                </c:pt>
                <c:pt idx="3573">
                  <c:v>87.246025085449205</c:v>
                </c:pt>
                <c:pt idx="3574">
                  <c:v>87.245658874511705</c:v>
                </c:pt>
                <c:pt idx="3575">
                  <c:v>87.245285034179602</c:v>
                </c:pt>
                <c:pt idx="3576">
                  <c:v>87.244911193847599</c:v>
                </c:pt>
                <c:pt idx="3577">
                  <c:v>87.244537353515597</c:v>
                </c:pt>
                <c:pt idx="3578">
                  <c:v>87.244171142578097</c:v>
                </c:pt>
                <c:pt idx="3579">
                  <c:v>87.243797302245994</c:v>
                </c:pt>
                <c:pt idx="3580">
                  <c:v>87.243423461914006</c:v>
                </c:pt>
                <c:pt idx="3581">
                  <c:v>87.243049621582003</c:v>
                </c:pt>
                <c:pt idx="3582">
                  <c:v>87.242683410644503</c:v>
                </c:pt>
                <c:pt idx="3583">
                  <c:v>87.2423095703125</c:v>
                </c:pt>
                <c:pt idx="3584">
                  <c:v>87.241935729980398</c:v>
                </c:pt>
                <c:pt idx="3585">
                  <c:v>87.241569519042898</c:v>
                </c:pt>
                <c:pt idx="3586">
                  <c:v>87.241195678710895</c:v>
                </c:pt>
                <c:pt idx="3587">
                  <c:v>87.240821838378906</c:v>
                </c:pt>
                <c:pt idx="3588">
                  <c:v>87.240455627441406</c:v>
                </c:pt>
                <c:pt idx="3589">
                  <c:v>87.240081787109304</c:v>
                </c:pt>
                <c:pt idx="3590">
                  <c:v>87.239707946777301</c:v>
                </c:pt>
                <c:pt idx="3591">
                  <c:v>87.239341735839801</c:v>
                </c:pt>
                <c:pt idx="3592">
                  <c:v>87.238967895507798</c:v>
                </c:pt>
                <c:pt idx="3593">
                  <c:v>87.238601684570298</c:v>
                </c:pt>
                <c:pt idx="3594">
                  <c:v>87.238227844238196</c:v>
                </c:pt>
                <c:pt idx="3595">
                  <c:v>87.237861633300696</c:v>
                </c:pt>
                <c:pt idx="3596">
                  <c:v>87.237487792968693</c:v>
                </c:pt>
                <c:pt idx="3597">
                  <c:v>87.237113952636705</c:v>
                </c:pt>
                <c:pt idx="3598">
                  <c:v>87.236747741699205</c:v>
                </c:pt>
                <c:pt idx="3599">
                  <c:v>87.236373901367102</c:v>
                </c:pt>
                <c:pt idx="3600">
                  <c:v>87.236007690429602</c:v>
                </c:pt>
                <c:pt idx="3601">
                  <c:v>87.235633850097599</c:v>
                </c:pt>
                <c:pt idx="3602">
                  <c:v>87.235267639160099</c:v>
                </c:pt>
                <c:pt idx="3603">
                  <c:v>87.234901428222599</c:v>
                </c:pt>
                <c:pt idx="3604">
                  <c:v>87.234527587890597</c:v>
                </c:pt>
                <c:pt idx="3605">
                  <c:v>87.234161376953097</c:v>
                </c:pt>
                <c:pt idx="3606">
                  <c:v>87.233787536620994</c:v>
                </c:pt>
                <c:pt idx="3607">
                  <c:v>87.233421325683494</c:v>
                </c:pt>
                <c:pt idx="3608">
                  <c:v>87.233047485351506</c:v>
                </c:pt>
                <c:pt idx="3609">
                  <c:v>87.232681274414006</c:v>
                </c:pt>
                <c:pt idx="3610">
                  <c:v>87.232315063476506</c:v>
                </c:pt>
                <c:pt idx="3611">
                  <c:v>87.231941223144503</c:v>
                </c:pt>
                <c:pt idx="3612">
                  <c:v>87.231575012207003</c:v>
                </c:pt>
                <c:pt idx="3613">
                  <c:v>87.231208801269503</c:v>
                </c:pt>
                <c:pt idx="3614">
                  <c:v>87.2308349609375</c:v>
                </c:pt>
                <c:pt idx="3615">
                  <c:v>87.23046875</c:v>
                </c:pt>
                <c:pt idx="3616">
                  <c:v>87.2301025390625</c:v>
                </c:pt>
                <c:pt idx="3617">
                  <c:v>87.229728698730398</c:v>
                </c:pt>
                <c:pt idx="3618">
                  <c:v>87.229362487792898</c:v>
                </c:pt>
                <c:pt idx="3619">
                  <c:v>87.228996276855398</c:v>
                </c:pt>
                <c:pt idx="3620">
                  <c:v>87.228622436523395</c:v>
                </c:pt>
                <c:pt idx="3621">
                  <c:v>87.228256225585895</c:v>
                </c:pt>
                <c:pt idx="3622">
                  <c:v>87.227890014648395</c:v>
                </c:pt>
                <c:pt idx="3623">
                  <c:v>87.227523803710895</c:v>
                </c:pt>
                <c:pt idx="3624">
                  <c:v>87.227157592773395</c:v>
                </c:pt>
                <c:pt idx="3625">
                  <c:v>87.226783752441406</c:v>
                </c:pt>
                <c:pt idx="3626">
                  <c:v>87.226417541503906</c:v>
                </c:pt>
                <c:pt idx="3627">
                  <c:v>87.226051330566406</c:v>
                </c:pt>
                <c:pt idx="3628">
                  <c:v>87.225685119628906</c:v>
                </c:pt>
                <c:pt idx="3629">
                  <c:v>87.225318908691406</c:v>
                </c:pt>
                <c:pt idx="3630">
                  <c:v>87.224945068359304</c:v>
                </c:pt>
                <c:pt idx="3631">
                  <c:v>87.224578857421804</c:v>
                </c:pt>
                <c:pt idx="3632">
                  <c:v>87.224212646484304</c:v>
                </c:pt>
                <c:pt idx="3633">
                  <c:v>87.223846435546804</c:v>
                </c:pt>
                <c:pt idx="3634">
                  <c:v>87.223480224609304</c:v>
                </c:pt>
                <c:pt idx="3635">
                  <c:v>87.223114013671804</c:v>
                </c:pt>
                <c:pt idx="3636">
                  <c:v>87.222747802734304</c:v>
                </c:pt>
                <c:pt idx="3637">
                  <c:v>87.222381591796804</c:v>
                </c:pt>
                <c:pt idx="3638">
                  <c:v>87.222015380859304</c:v>
                </c:pt>
                <c:pt idx="3639">
                  <c:v>87.221649169921804</c:v>
                </c:pt>
                <c:pt idx="3640">
                  <c:v>87.221282958984304</c:v>
                </c:pt>
                <c:pt idx="3641">
                  <c:v>87.220916748046804</c:v>
                </c:pt>
                <c:pt idx="3642">
                  <c:v>87.220550537109304</c:v>
                </c:pt>
                <c:pt idx="3643">
                  <c:v>87.220184326171804</c:v>
                </c:pt>
                <c:pt idx="3644">
                  <c:v>87.219818115234304</c:v>
                </c:pt>
                <c:pt idx="3645">
                  <c:v>87.219451904296804</c:v>
                </c:pt>
                <c:pt idx="3646">
                  <c:v>87.219085693359304</c:v>
                </c:pt>
                <c:pt idx="3647">
                  <c:v>87.218719482421804</c:v>
                </c:pt>
                <c:pt idx="3648">
                  <c:v>87.218353271484304</c:v>
                </c:pt>
                <c:pt idx="3649">
                  <c:v>87.217987060546804</c:v>
                </c:pt>
                <c:pt idx="3650">
                  <c:v>87.217620849609304</c:v>
                </c:pt>
                <c:pt idx="3651">
                  <c:v>87.217254638671804</c:v>
                </c:pt>
                <c:pt idx="3652">
                  <c:v>87.216888427734304</c:v>
                </c:pt>
                <c:pt idx="3653">
                  <c:v>87.216522216796804</c:v>
                </c:pt>
                <c:pt idx="3654">
                  <c:v>87.216156005859304</c:v>
                </c:pt>
                <c:pt idx="3655">
                  <c:v>87.215789794921804</c:v>
                </c:pt>
                <c:pt idx="3656">
                  <c:v>87.215431213378906</c:v>
                </c:pt>
                <c:pt idx="3657">
                  <c:v>87.215065002441406</c:v>
                </c:pt>
                <c:pt idx="3658">
                  <c:v>87.214698791503906</c:v>
                </c:pt>
                <c:pt idx="3659">
                  <c:v>87.214332580566406</c:v>
                </c:pt>
                <c:pt idx="3660">
                  <c:v>87.213966369628906</c:v>
                </c:pt>
                <c:pt idx="3661">
                  <c:v>87.213600158691406</c:v>
                </c:pt>
                <c:pt idx="3662">
                  <c:v>87.213241577148395</c:v>
                </c:pt>
                <c:pt idx="3663">
                  <c:v>87.212875366210895</c:v>
                </c:pt>
                <c:pt idx="3664">
                  <c:v>87.212509155273395</c:v>
                </c:pt>
                <c:pt idx="3665">
                  <c:v>87.212142944335895</c:v>
                </c:pt>
                <c:pt idx="3666">
                  <c:v>87.211784362792898</c:v>
                </c:pt>
                <c:pt idx="3667">
                  <c:v>87.211418151855398</c:v>
                </c:pt>
                <c:pt idx="3668">
                  <c:v>87.211051940917898</c:v>
                </c:pt>
                <c:pt idx="3669">
                  <c:v>87.210685729980398</c:v>
                </c:pt>
                <c:pt idx="3670">
                  <c:v>87.2103271484375</c:v>
                </c:pt>
                <c:pt idx="3671">
                  <c:v>87.2099609375</c:v>
                </c:pt>
                <c:pt idx="3672">
                  <c:v>87.2095947265625</c:v>
                </c:pt>
                <c:pt idx="3673">
                  <c:v>87.209236145019503</c:v>
                </c:pt>
                <c:pt idx="3674">
                  <c:v>87.208869934082003</c:v>
                </c:pt>
                <c:pt idx="3675">
                  <c:v>87.208503723144503</c:v>
                </c:pt>
                <c:pt idx="3676">
                  <c:v>87.208145141601506</c:v>
                </c:pt>
                <c:pt idx="3677">
                  <c:v>87.207778930664006</c:v>
                </c:pt>
                <c:pt idx="3678">
                  <c:v>87.207420349120994</c:v>
                </c:pt>
                <c:pt idx="3679">
                  <c:v>87.207054138183494</c:v>
                </c:pt>
                <c:pt idx="3680">
                  <c:v>87.206687927245994</c:v>
                </c:pt>
                <c:pt idx="3681">
                  <c:v>87.206329345703097</c:v>
                </c:pt>
                <c:pt idx="3682">
                  <c:v>87.205963134765597</c:v>
                </c:pt>
                <c:pt idx="3683">
                  <c:v>87.205604553222599</c:v>
                </c:pt>
                <c:pt idx="3684">
                  <c:v>87.205238342285099</c:v>
                </c:pt>
                <c:pt idx="3685">
                  <c:v>87.204879760742102</c:v>
                </c:pt>
                <c:pt idx="3686">
                  <c:v>87.204513549804602</c:v>
                </c:pt>
                <c:pt idx="3687">
                  <c:v>87.204154968261705</c:v>
                </c:pt>
                <c:pt idx="3688">
                  <c:v>87.203788757324205</c:v>
                </c:pt>
                <c:pt idx="3689">
                  <c:v>87.203430175781193</c:v>
                </c:pt>
                <c:pt idx="3690">
                  <c:v>87.203063964843693</c:v>
                </c:pt>
                <c:pt idx="3691">
                  <c:v>87.202705383300696</c:v>
                </c:pt>
                <c:pt idx="3692">
                  <c:v>87.202339172363196</c:v>
                </c:pt>
                <c:pt idx="3693">
                  <c:v>87.201980590820298</c:v>
                </c:pt>
                <c:pt idx="3694">
                  <c:v>87.201614379882798</c:v>
                </c:pt>
                <c:pt idx="3695">
                  <c:v>87.201255798339801</c:v>
                </c:pt>
                <c:pt idx="3696">
                  <c:v>87.200889587402301</c:v>
                </c:pt>
                <c:pt idx="3697">
                  <c:v>87.200531005859304</c:v>
                </c:pt>
                <c:pt idx="3698">
                  <c:v>87.200172424316406</c:v>
                </c:pt>
                <c:pt idx="3699">
                  <c:v>87.199806213378906</c:v>
                </c:pt>
                <c:pt idx="3700">
                  <c:v>87.199447631835895</c:v>
                </c:pt>
                <c:pt idx="3701">
                  <c:v>87.199089050292898</c:v>
                </c:pt>
                <c:pt idx="3702">
                  <c:v>87.198722839355398</c:v>
                </c:pt>
                <c:pt idx="3703">
                  <c:v>87.1983642578125</c:v>
                </c:pt>
                <c:pt idx="3704">
                  <c:v>87.198005676269503</c:v>
                </c:pt>
                <c:pt idx="3705">
                  <c:v>87.197639465332003</c:v>
                </c:pt>
                <c:pt idx="3706">
                  <c:v>87.197280883789006</c:v>
                </c:pt>
                <c:pt idx="3707">
                  <c:v>87.196922302245994</c:v>
                </c:pt>
                <c:pt idx="3708">
                  <c:v>87.196556091308494</c:v>
                </c:pt>
                <c:pt idx="3709">
                  <c:v>87.196197509765597</c:v>
                </c:pt>
                <c:pt idx="3710">
                  <c:v>87.195838928222599</c:v>
                </c:pt>
                <c:pt idx="3711">
                  <c:v>87.195480346679602</c:v>
                </c:pt>
                <c:pt idx="3712">
                  <c:v>87.195114135742102</c:v>
                </c:pt>
                <c:pt idx="3713">
                  <c:v>87.194755554199205</c:v>
                </c:pt>
                <c:pt idx="3714">
                  <c:v>87.194396972656193</c:v>
                </c:pt>
                <c:pt idx="3715">
                  <c:v>87.194038391113196</c:v>
                </c:pt>
                <c:pt idx="3716">
                  <c:v>87.193679809570298</c:v>
                </c:pt>
                <c:pt idx="3717">
                  <c:v>87.193313598632798</c:v>
                </c:pt>
                <c:pt idx="3718">
                  <c:v>87.192955017089801</c:v>
                </c:pt>
                <c:pt idx="3719">
                  <c:v>87.192596435546804</c:v>
                </c:pt>
                <c:pt idx="3720">
                  <c:v>87.192237854003906</c:v>
                </c:pt>
                <c:pt idx="3721">
                  <c:v>87.191879272460895</c:v>
                </c:pt>
                <c:pt idx="3722">
                  <c:v>87.191520690917898</c:v>
                </c:pt>
                <c:pt idx="3723">
                  <c:v>87.191162109375</c:v>
                </c:pt>
                <c:pt idx="3724">
                  <c:v>87.1907958984375</c:v>
                </c:pt>
                <c:pt idx="3725">
                  <c:v>87.190437316894503</c:v>
                </c:pt>
                <c:pt idx="3726">
                  <c:v>87.190078735351506</c:v>
                </c:pt>
                <c:pt idx="3727">
                  <c:v>87.189720153808494</c:v>
                </c:pt>
                <c:pt idx="3728">
                  <c:v>87.189361572265597</c:v>
                </c:pt>
                <c:pt idx="3729">
                  <c:v>87.189002990722599</c:v>
                </c:pt>
                <c:pt idx="3730">
                  <c:v>87.188644409179602</c:v>
                </c:pt>
                <c:pt idx="3731">
                  <c:v>87.188285827636705</c:v>
                </c:pt>
                <c:pt idx="3732">
                  <c:v>87.187927246093693</c:v>
                </c:pt>
                <c:pt idx="3733">
                  <c:v>87.187568664550696</c:v>
                </c:pt>
                <c:pt idx="3734">
                  <c:v>87.187210083007798</c:v>
                </c:pt>
                <c:pt idx="3735">
                  <c:v>87.186851501464801</c:v>
                </c:pt>
                <c:pt idx="3736">
                  <c:v>87.186492919921804</c:v>
                </c:pt>
                <c:pt idx="3737">
                  <c:v>87.186134338378906</c:v>
                </c:pt>
                <c:pt idx="3738">
                  <c:v>87.185775756835895</c:v>
                </c:pt>
                <c:pt idx="3739">
                  <c:v>87.185417175292898</c:v>
                </c:pt>
                <c:pt idx="3740">
                  <c:v>87.18505859375</c:v>
                </c:pt>
                <c:pt idx="3741">
                  <c:v>87.184700012207003</c:v>
                </c:pt>
                <c:pt idx="3742">
                  <c:v>87.184341430664006</c:v>
                </c:pt>
                <c:pt idx="3743">
                  <c:v>87.183990478515597</c:v>
                </c:pt>
                <c:pt idx="3744">
                  <c:v>87.183631896972599</c:v>
                </c:pt>
                <c:pt idx="3745">
                  <c:v>87.183273315429602</c:v>
                </c:pt>
                <c:pt idx="3746">
                  <c:v>87.182914733886705</c:v>
                </c:pt>
                <c:pt idx="3747">
                  <c:v>87.182556152343693</c:v>
                </c:pt>
                <c:pt idx="3748">
                  <c:v>87.182197570800696</c:v>
                </c:pt>
                <c:pt idx="3749">
                  <c:v>87.181838989257798</c:v>
                </c:pt>
                <c:pt idx="3750">
                  <c:v>87.181488037109304</c:v>
                </c:pt>
                <c:pt idx="3751">
                  <c:v>87.181129455566406</c:v>
                </c:pt>
                <c:pt idx="3752">
                  <c:v>87.180770874023395</c:v>
                </c:pt>
                <c:pt idx="3753">
                  <c:v>87.180412292480398</c:v>
                </c:pt>
                <c:pt idx="3754">
                  <c:v>87.1800537109375</c:v>
                </c:pt>
                <c:pt idx="3755">
                  <c:v>87.179702758789006</c:v>
                </c:pt>
                <c:pt idx="3756">
                  <c:v>87.179344177245994</c:v>
                </c:pt>
                <c:pt idx="3757">
                  <c:v>87.178985595703097</c:v>
                </c:pt>
                <c:pt idx="3758">
                  <c:v>87.178627014160099</c:v>
                </c:pt>
                <c:pt idx="3759">
                  <c:v>87.178276062011705</c:v>
                </c:pt>
                <c:pt idx="3760">
                  <c:v>87.177917480468693</c:v>
                </c:pt>
                <c:pt idx="3761">
                  <c:v>87.177558898925696</c:v>
                </c:pt>
                <c:pt idx="3762">
                  <c:v>87.177207946777301</c:v>
                </c:pt>
                <c:pt idx="3763">
                  <c:v>87.176849365234304</c:v>
                </c:pt>
                <c:pt idx="3764">
                  <c:v>87.176490783691406</c:v>
                </c:pt>
                <c:pt idx="3765">
                  <c:v>87.176139831542898</c:v>
                </c:pt>
                <c:pt idx="3766">
                  <c:v>87.17578125</c:v>
                </c:pt>
                <c:pt idx="3767">
                  <c:v>87.175422668457003</c:v>
                </c:pt>
                <c:pt idx="3768">
                  <c:v>87.175071716308494</c:v>
                </c:pt>
                <c:pt idx="3769">
                  <c:v>87.174713134765597</c:v>
                </c:pt>
                <c:pt idx="3770">
                  <c:v>87.174362182617102</c:v>
                </c:pt>
                <c:pt idx="3771">
                  <c:v>87.174003601074205</c:v>
                </c:pt>
                <c:pt idx="3772">
                  <c:v>87.173645019531193</c:v>
                </c:pt>
                <c:pt idx="3773">
                  <c:v>87.173294067382798</c:v>
                </c:pt>
                <c:pt idx="3774">
                  <c:v>87.172935485839801</c:v>
                </c:pt>
                <c:pt idx="3775">
                  <c:v>87.172584533691406</c:v>
                </c:pt>
                <c:pt idx="3776">
                  <c:v>87.172225952148395</c:v>
                </c:pt>
                <c:pt idx="3777">
                  <c:v>87.171875</c:v>
                </c:pt>
                <c:pt idx="3778">
                  <c:v>87.171516418457003</c:v>
                </c:pt>
                <c:pt idx="3779">
                  <c:v>87.171165466308494</c:v>
                </c:pt>
                <c:pt idx="3780">
                  <c:v>87.170806884765597</c:v>
                </c:pt>
                <c:pt idx="3781">
                  <c:v>87.170455932617102</c:v>
                </c:pt>
                <c:pt idx="3782">
                  <c:v>87.170097351074205</c:v>
                </c:pt>
                <c:pt idx="3783">
                  <c:v>87.169746398925696</c:v>
                </c:pt>
                <c:pt idx="3784">
                  <c:v>87.169387817382798</c:v>
                </c:pt>
                <c:pt idx="3785">
                  <c:v>87.169036865234304</c:v>
                </c:pt>
                <c:pt idx="3786">
                  <c:v>87.168678283691406</c:v>
                </c:pt>
                <c:pt idx="3787">
                  <c:v>87.168327331542898</c:v>
                </c:pt>
                <c:pt idx="3788">
                  <c:v>87.16796875</c:v>
                </c:pt>
                <c:pt idx="3789">
                  <c:v>87.167617797851506</c:v>
                </c:pt>
                <c:pt idx="3790">
                  <c:v>87.167266845703097</c:v>
                </c:pt>
                <c:pt idx="3791">
                  <c:v>87.166908264160099</c:v>
                </c:pt>
                <c:pt idx="3792">
                  <c:v>87.166557312011705</c:v>
                </c:pt>
                <c:pt idx="3793">
                  <c:v>87.166206359863196</c:v>
                </c:pt>
                <c:pt idx="3794">
                  <c:v>87.165847778320298</c:v>
                </c:pt>
                <c:pt idx="3795">
                  <c:v>87.165496826171804</c:v>
                </c:pt>
                <c:pt idx="3796">
                  <c:v>87.165145874023395</c:v>
                </c:pt>
                <c:pt idx="3797">
                  <c:v>87.164787292480398</c:v>
                </c:pt>
                <c:pt idx="3798">
                  <c:v>87.164436340332003</c:v>
                </c:pt>
                <c:pt idx="3799">
                  <c:v>87.164085388183494</c:v>
                </c:pt>
                <c:pt idx="3800">
                  <c:v>87.163726806640597</c:v>
                </c:pt>
                <c:pt idx="3801">
                  <c:v>87.163375854492102</c:v>
                </c:pt>
                <c:pt idx="3802">
                  <c:v>87.163024902343693</c:v>
                </c:pt>
                <c:pt idx="3803">
                  <c:v>87.162673950195298</c:v>
                </c:pt>
                <c:pt idx="3804">
                  <c:v>87.162315368652301</c:v>
                </c:pt>
                <c:pt idx="3805">
                  <c:v>87.161964416503906</c:v>
                </c:pt>
                <c:pt idx="3806">
                  <c:v>87.161613464355398</c:v>
                </c:pt>
                <c:pt idx="3807">
                  <c:v>87.161262512207003</c:v>
                </c:pt>
                <c:pt idx="3808">
                  <c:v>87.160903930664006</c:v>
                </c:pt>
                <c:pt idx="3809">
                  <c:v>87.160552978515597</c:v>
                </c:pt>
                <c:pt idx="3810">
                  <c:v>87.160202026367102</c:v>
                </c:pt>
                <c:pt idx="3811">
                  <c:v>87.159851074218693</c:v>
                </c:pt>
                <c:pt idx="3812">
                  <c:v>87.159500122070298</c:v>
                </c:pt>
                <c:pt idx="3813">
                  <c:v>87.159149169921804</c:v>
                </c:pt>
                <c:pt idx="3814">
                  <c:v>87.158798217773395</c:v>
                </c:pt>
                <c:pt idx="3815">
                  <c:v>87.158439636230398</c:v>
                </c:pt>
                <c:pt idx="3816">
                  <c:v>87.158088684082003</c:v>
                </c:pt>
                <c:pt idx="3817">
                  <c:v>87.157737731933494</c:v>
                </c:pt>
                <c:pt idx="3818">
                  <c:v>87.157386779785099</c:v>
                </c:pt>
                <c:pt idx="3819">
                  <c:v>87.157035827636705</c:v>
                </c:pt>
                <c:pt idx="3820">
                  <c:v>87.156684875488196</c:v>
                </c:pt>
                <c:pt idx="3821">
                  <c:v>87.156333923339801</c:v>
                </c:pt>
                <c:pt idx="3822">
                  <c:v>87.155982971191406</c:v>
                </c:pt>
                <c:pt idx="3823">
                  <c:v>87.155632019042898</c:v>
                </c:pt>
                <c:pt idx="3824">
                  <c:v>87.155281066894503</c:v>
                </c:pt>
                <c:pt idx="3825">
                  <c:v>87.154930114745994</c:v>
                </c:pt>
                <c:pt idx="3826">
                  <c:v>87.154579162597599</c:v>
                </c:pt>
                <c:pt idx="3827">
                  <c:v>87.154228210449205</c:v>
                </c:pt>
                <c:pt idx="3828">
                  <c:v>87.153877258300696</c:v>
                </c:pt>
                <c:pt idx="3829">
                  <c:v>87.153526306152301</c:v>
                </c:pt>
                <c:pt idx="3830">
                  <c:v>87.153175354003906</c:v>
                </c:pt>
                <c:pt idx="3831">
                  <c:v>87.152824401855398</c:v>
                </c:pt>
                <c:pt idx="3832">
                  <c:v>87.152473449707003</c:v>
                </c:pt>
                <c:pt idx="3833">
                  <c:v>87.152122497558494</c:v>
                </c:pt>
                <c:pt idx="3834">
                  <c:v>87.151771545410099</c:v>
                </c:pt>
                <c:pt idx="3835">
                  <c:v>87.151420593261705</c:v>
                </c:pt>
                <c:pt idx="3836">
                  <c:v>87.151069641113196</c:v>
                </c:pt>
                <c:pt idx="3837">
                  <c:v>87.150718688964801</c:v>
                </c:pt>
                <c:pt idx="3838">
                  <c:v>87.150367736816406</c:v>
                </c:pt>
                <c:pt idx="3839">
                  <c:v>87.1500244140625</c:v>
                </c:pt>
                <c:pt idx="3840">
                  <c:v>87.149673461914006</c:v>
                </c:pt>
                <c:pt idx="3841">
                  <c:v>87.149322509765597</c:v>
                </c:pt>
                <c:pt idx="3842">
                  <c:v>87.148971557617102</c:v>
                </c:pt>
                <c:pt idx="3843">
                  <c:v>87.148620605468693</c:v>
                </c:pt>
                <c:pt idx="3844">
                  <c:v>87.148269653320298</c:v>
                </c:pt>
                <c:pt idx="3845">
                  <c:v>87.147926330566406</c:v>
                </c:pt>
                <c:pt idx="3846">
                  <c:v>87.147575378417898</c:v>
                </c:pt>
                <c:pt idx="3847">
                  <c:v>87.147224426269503</c:v>
                </c:pt>
                <c:pt idx="3848">
                  <c:v>87.146873474120994</c:v>
                </c:pt>
                <c:pt idx="3849">
                  <c:v>87.146522521972599</c:v>
                </c:pt>
                <c:pt idx="3850">
                  <c:v>87.146179199218693</c:v>
                </c:pt>
                <c:pt idx="3851">
                  <c:v>87.145828247070298</c:v>
                </c:pt>
                <c:pt idx="3852">
                  <c:v>87.145477294921804</c:v>
                </c:pt>
                <c:pt idx="3853">
                  <c:v>87.145126342773395</c:v>
                </c:pt>
                <c:pt idx="3854">
                  <c:v>87.144783020019503</c:v>
                </c:pt>
                <c:pt idx="3855">
                  <c:v>87.144432067870994</c:v>
                </c:pt>
                <c:pt idx="3856">
                  <c:v>87.144081115722599</c:v>
                </c:pt>
                <c:pt idx="3857">
                  <c:v>87.143737792968693</c:v>
                </c:pt>
                <c:pt idx="3858">
                  <c:v>87.143386840820298</c:v>
                </c:pt>
                <c:pt idx="3859">
                  <c:v>87.143035888671804</c:v>
                </c:pt>
                <c:pt idx="3860">
                  <c:v>87.142692565917898</c:v>
                </c:pt>
                <c:pt idx="3861">
                  <c:v>87.142341613769503</c:v>
                </c:pt>
                <c:pt idx="3862">
                  <c:v>87.141990661620994</c:v>
                </c:pt>
                <c:pt idx="3863">
                  <c:v>87.141647338867102</c:v>
                </c:pt>
                <c:pt idx="3864">
                  <c:v>87.141296386718693</c:v>
                </c:pt>
                <c:pt idx="3865">
                  <c:v>87.140945434570298</c:v>
                </c:pt>
                <c:pt idx="3866">
                  <c:v>87.140602111816406</c:v>
                </c:pt>
                <c:pt idx="3867">
                  <c:v>87.140251159667898</c:v>
                </c:pt>
                <c:pt idx="3868">
                  <c:v>87.139907836914006</c:v>
                </c:pt>
                <c:pt idx="3869">
                  <c:v>87.139556884765597</c:v>
                </c:pt>
                <c:pt idx="3870">
                  <c:v>87.139213562011705</c:v>
                </c:pt>
                <c:pt idx="3871">
                  <c:v>87.138862609863196</c:v>
                </c:pt>
                <c:pt idx="3872">
                  <c:v>87.138519287109304</c:v>
                </c:pt>
                <c:pt idx="3873">
                  <c:v>87.138168334960895</c:v>
                </c:pt>
                <c:pt idx="3874">
                  <c:v>87.1378173828125</c:v>
                </c:pt>
                <c:pt idx="3875">
                  <c:v>87.137474060058494</c:v>
                </c:pt>
                <c:pt idx="3876">
                  <c:v>87.137123107910099</c:v>
                </c:pt>
                <c:pt idx="3877">
                  <c:v>87.136779785156193</c:v>
                </c:pt>
                <c:pt idx="3878">
                  <c:v>87.136436462402301</c:v>
                </c:pt>
                <c:pt idx="3879">
                  <c:v>87.136085510253906</c:v>
                </c:pt>
                <c:pt idx="3880">
                  <c:v>87.1357421875</c:v>
                </c:pt>
                <c:pt idx="3881">
                  <c:v>87.135391235351506</c:v>
                </c:pt>
                <c:pt idx="3882">
                  <c:v>87.135047912597599</c:v>
                </c:pt>
                <c:pt idx="3883">
                  <c:v>87.134696960449205</c:v>
                </c:pt>
                <c:pt idx="3884">
                  <c:v>87.134353637695298</c:v>
                </c:pt>
                <c:pt idx="3885">
                  <c:v>87.134010314941406</c:v>
                </c:pt>
                <c:pt idx="3886">
                  <c:v>87.133659362792898</c:v>
                </c:pt>
                <c:pt idx="3887">
                  <c:v>87.133316040039006</c:v>
                </c:pt>
                <c:pt idx="3888">
                  <c:v>87.132965087890597</c:v>
                </c:pt>
                <c:pt idx="3889">
                  <c:v>87.132621765136705</c:v>
                </c:pt>
                <c:pt idx="3890">
                  <c:v>87.132278442382798</c:v>
                </c:pt>
                <c:pt idx="3891">
                  <c:v>87.131927490234304</c:v>
                </c:pt>
                <c:pt idx="3892">
                  <c:v>87.131584167480398</c:v>
                </c:pt>
                <c:pt idx="3893">
                  <c:v>87.131240844726506</c:v>
                </c:pt>
                <c:pt idx="3894">
                  <c:v>87.130889892578097</c:v>
                </c:pt>
                <c:pt idx="3895">
                  <c:v>87.130546569824205</c:v>
                </c:pt>
                <c:pt idx="3896">
                  <c:v>87.130203247070298</c:v>
                </c:pt>
                <c:pt idx="3897">
                  <c:v>87.129859924316406</c:v>
                </c:pt>
                <c:pt idx="3898">
                  <c:v>87.129508972167898</c:v>
                </c:pt>
                <c:pt idx="3899">
                  <c:v>87.129165649414006</c:v>
                </c:pt>
                <c:pt idx="3900">
                  <c:v>87.128822326660099</c:v>
                </c:pt>
                <c:pt idx="3901">
                  <c:v>87.128479003906193</c:v>
                </c:pt>
                <c:pt idx="3902">
                  <c:v>87.128128051757798</c:v>
                </c:pt>
                <c:pt idx="3903">
                  <c:v>87.127784729003906</c:v>
                </c:pt>
                <c:pt idx="3904">
                  <c:v>87.12744140625</c:v>
                </c:pt>
                <c:pt idx="3905">
                  <c:v>87.127098083495994</c:v>
                </c:pt>
                <c:pt idx="3906">
                  <c:v>87.126754760742102</c:v>
                </c:pt>
                <c:pt idx="3907">
                  <c:v>87.126403808593693</c:v>
                </c:pt>
                <c:pt idx="3908">
                  <c:v>87.126060485839801</c:v>
                </c:pt>
                <c:pt idx="3909">
                  <c:v>87.125717163085895</c:v>
                </c:pt>
                <c:pt idx="3910">
                  <c:v>87.125373840332003</c:v>
                </c:pt>
                <c:pt idx="3911">
                  <c:v>87.125030517578097</c:v>
                </c:pt>
                <c:pt idx="3912">
                  <c:v>87.124687194824205</c:v>
                </c:pt>
                <c:pt idx="3913">
                  <c:v>87.124336242675696</c:v>
                </c:pt>
                <c:pt idx="3914">
                  <c:v>87.123992919921804</c:v>
                </c:pt>
                <c:pt idx="3915">
                  <c:v>87.123649597167898</c:v>
                </c:pt>
                <c:pt idx="3916">
                  <c:v>87.123306274414006</c:v>
                </c:pt>
                <c:pt idx="3917">
                  <c:v>87.122962951660099</c:v>
                </c:pt>
                <c:pt idx="3918">
                  <c:v>87.122619628906193</c:v>
                </c:pt>
                <c:pt idx="3919">
                  <c:v>87.122276306152301</c:v>
                </c:pt>
                <c:pt idx="3920">
                  <c:v>87.121932983398395</c:v>
                </c:pt>
                <c:pt idx="3921">
                  <c:v>87.121589660644503</c:v>
                </c:pt>
                <c:pt idx="3922">
                  <c:v>87.121246337890597</c:v>
                </c:pt>
                <c:pt idx="3923">
                  <c:v>87.120903015136705</c:v>
                </c:pt>
                <c:pt idx="3924">
                  <c:v>87.120559692382798</c:v>
                </c:pt>
                <c:pt idx="3925">
                  <c:v>87.120216369628906</c:v>
                </c:pt>
                <c:pt idx="3926">
                  <c:v>87.119873046875</c:v>
                </c:pt>
                <c:pt idx="3927">
                  <c:v>87.119529724120994</c:v>
                </c:pt>
                <c:pt idx="3928">
                  <c:v>87.119186401367102</c:v>
                </c:pt>
                <c:pt idx="3929">
                  <c:v>87.118843078613196</c:v>
                </c:pt>
                <c:pt idx="3930">
                  <c:v>87.118499755859304</c:v>
                </c:pt>
                <c:pt idx="3931">
                  <c:v>87.118156433105398</c:v>
                </c:pt>
                <c:pt idx="3932">
                  <c:v>87.117813110351506</c:v>
                </c:pt>
                <c:pt idx="3933">
                  <c:v>87.117469787597599</c:v>
                </c:pt>
                <c:pt idx="3934">
                  <c:v>87.117126464843693</c:v>
                </c:pt>
                <c:pt idx="3935">
                  <c:v>87.116790771484304</c:v>
                </c:pt>
                <c:pt idx="3936">
                  <c:v>87.116447448730398</c:v>
                </c:pt>
                <c:pt idx="3937">
                  <c:v>87.116104125976506</c:v>
                </c:pt>
                <c:pt idx="3938">
                  <c:v>87.115760803222599</c:v>
                </c:pt>
                <c:pt idx="3939">
                  <c:v>87.115417480468693</c:v>
                </c:pt>
                <c:pt idx="3940">
                  <c:v>87.115074157714801</c:v>
                </c:pt>
                <c:pt idx="3941">
                  <c:v>87.114730834960895</c:v>
                </c:pt>
                <c:pt idx="3942">
                  <c:v>87.114395141601506</c:v>
                </c:pt>
                <c:pt idx="3943">
                  <c:v>87.114051818847599</c:v>
                </c:pt>
                <c:pt idx="3944">
                  <c:v>87.113708496093693</c:v>
                </c:pt>
                <c:pt idx="3945">
                  <c:v>87.113365173339801</c:v>
                </c:pt>
                <c:pt idx="3946">
                  <c:v>87.113021850585895</c:v>
                </c:pt>
                <c:pt idx="3947">
                  <c:v>87.112686157226506</c:v>
                </c:pt>
                <c:pt idx="3948">
                  <c:v>87.112342834472599</c:v>
                </c:pt>
                <c:pt idx="3949">
                  <c:v>87.111999511718693</c:v>
                </c:pt>
                <c:pt idx="3950">
                  <c:v>87.111656188964801</c:v>
                </c:pt>
                <c:pt idx="3951">
                  <c:v>87.111320495605398</c:v>
                </c:pt>
                <c:pt idx="3952">
                  <c:v>87.110977172851506</c:v>
                </c:pt>
                <c:pt idx="3953">
                  <c:v>87.110633850097599</c:v>
                </c:pt>
                <c:pt idx="3954">
                  <c:v>87.110290527343693</c:v>
                </c:pt>
                <c:pt idx="3955">
                  <c:v>87.109954833984304</c:v>
                </c:pt>
                <c:pt idx="3956">
                  <c:v>87.109611511230398</c:v>
                </c:pt>
                <c:pt idx="3957">
                  <c:v>87.109268188476506</c:v>
                </c:pt>
                <c:pt idx="3958">
                  <c:v>87.108932495117102</c:v>
                </c:pt>
                <c:pt idx="3959">
                  <c:v>87.108589172363196</c:v>
                </c:pt>
                <c:pt idx="3960">
                  <c:v>87.108245849609304</c:v>
                </c:pt>
                <c:pt idx="3961">
                  <c:v>87.10791015625</c:v>
                </c:pt>
                <c:pt idx="3962">
                  <c:v>87.107566833495994</c:v>
                </c:pt>
                <c:pt idx="3963">
                  <c:v>87.107231140136705</c:v>
                </c:pt>
                <c:pt idx="3964">
                  <c:v>87.106887817382798</c:v>
                </c:pt>
                <c:pt idx="3965">
                  <c:v>87.106544494628906</c:v>
                </c:pt>
                <c:pt idx="3966">
                  <c:v>87.106208801269503</c:v>
                </c:pt>
                <c:pt idx="3967">
                  <c:v>87.105865478515597</c:v>
                </c:pt>
                <c:pt idx="3968">
                  <c:v>87.105529785156193</c:v>
                </c:pt>
                <c:pt idx="3969">
                  <c:v>87.105186462402301</c:v>
                </c:pt>
                <c:pt idx="3970">
                  <c:v>87.104850769042898</c:v>
                </c:pt>
                <c:pt idx="3971">
                  <c:v>87.104507446289006</c:v>
                </c:pt>
                <c:pt idx="3972">
                  <c:v>87.104171752929602</c:v>
                </c:pt>
                <c:pt idx="3973">
                  <c:v>87.103828430175696</c:v>
                </c:pt>
                <c:pt idx="3974">
                  <c:v>87.103485107421804</c:v>
                </c:pt>
                <c:pt idx="3975">
                  <c:v>87.1031494140625</c:v>
                </c:pt>
                <c:pt idx="3976">
                  <c:v>87.102813720703097</c:v>
                </c:pt>
                <c:pt idx="3977">
                  <c:v>87.102470397949205</c:v>
                </c:pt>
                <c:pt idx="3978">
                  <c:v>87.102134704589801</c:v>
                </c:pt>
                <c:pt idx="3979">
                  <c:v>87.101791381835895</c:v>
                </c:pt>
                <c:pt idx="3980">
                  <c:v>87.101455688476506</c:v>
                </c:pt>
                <c:pt idx="3981">
                  <c:v>87.101112365722599</c:v>
                </c:pt>
                <c:pt idx="3982">
                  <c:v>87.100776672363196</c:v>
                </c:pt>
                <c:pt idx="3983">
                  <c:v>87.100433349609304</c:v>
                </c:pt>
                <c:pt idx="3984">
                  <c:v>87.10009765625</c:v>
                </c:pt>
                <c:pt idx="3985">
                  <c:v>87.099761962890597</c:v>
                </c:pt>
                <c:pt idx="3986">
                  <c:v>87.099418640136705</c:v>
                </c:pt>
                <c:pt idx="3987">
                  <c:v>87.099082946777301</c:v>
                </c:pt>
                <c:pt idx="3988">
                  <c:v>87.098739624023395</c:v>
                </c:pt>
                <c:pt idx="3989">
                  <c:v>87.098403930664006</c:v>
                </c:pt>
                <c:pt idx="3990">
                  <c:v>87.098068237304602</c:v>
                </c:pt>
                <c:pt idx="3991">
                  <c:v>87.097724914550696</c:v>
                </c:pt>
                <c:pt idx="3992">
                  <c:v>87.097389221191406</c:v>
                </c:pt>
                <c:pt idx="3993">
                  <c:v>87.097053527832003</c:v>
                </c:pt>
                <c:pt idx="3994">
                  <c:v>87.096710205078097</c:v>
                </c:pt>
                <c:pt idx="3995">
                  <c:v>87.096374511718693</c:v>
                </c:pt>
                <c:pt idx="3996">
                  <c:v>87.096038818359304</c:v>
                </c:pt>
                <c:pt idx="3997">
                  <c:v>87.095703125</c:v>
                </c:pt>
                <c:pt idx="3998">
                  <c:v>87.095359802245994</c:v>
                </c:pt>
                <c:pt idx="3999">
                  <c:v>87.095024108886705</c:v>
                </c:pt>
                <c:pt idx="4000">
                  <c:v>87.094688415527301</c:v>
                </c:pt>
                <c:pt idx="4001">
                  <c:v>87.094352722167898</c:v>
                </c:pt>
                <c:pt idx="4002">
                  <c:v>87.094009399414006</c:v>
                </c:pt>
                <c:pt idx="4003">
                  <c:v>87.093673706054602</c:v>
                </c:pt>
                <c:pt idx="4004">
                  <c:v>87.093338012695298</c:v>
                </c:pt>
                <c:pt idx="4005">
                  <c:v>87.093002319335895</c:v>
                </c:pt>
                <c:pt idx="4006">
                  <c:v>87.092666625976506</c:v>
                </c:pt>
                <c:pt idx="4007">
                  <c:v>87.092323303222599</c:v>
                </c:pt>
                <c:pt idx="4008">
                  <c:v>87.091987609863196</c:v>
                </c:pt>
                <c:pt idx="4009">
                  <c:v>87.091651916503906</c:v>
                </c:pt>
                <c:pt idx="4010">
                  <c:v>87.091316223144503</c:v>
                </c:pt>
                <c:pt idx="4011">
                  <c:v>87.090980529785099</c:v>
                </c:pt>
                <c:pt idx="4012">
                  <c:v>87.090644836425696</c:v>
                </c:pt>
                <c:pt idx="4013">
                  <c:v>87.090301513671804</c:v>
                </c:pt>
                <c:pt idx="4014">
                  <c:v>87.0899658203125</c:v>
                </c:pt>
                <c:pt idx="4015">
                  <c:v>87.089630126953097</c:v>
                </c:pt>
                <c:pt idx="4016">
                  <c:v>87.089294433593693</c:v>
                </c:pt>
                <c:pt idx="4017">
                  <c:v>87.088958740234304</c:v>
                </c:pt>
                <c:pt idx="4018">
                  <c:v>87.088623046875</c:v>
                </c:pt>
                <c:pt idx="4019">
                  <c:v>87.088287353515597</c:v>
                </c:pt>
                <c:pt idx="4020">
                  <c:v>87.087951660156193</c:v>
                </c:pt>
                <c:pt idx="4021">
                  <c:v>87.087615966796804</c:v>
                </c:pt>
                <c:pt idx="4022">
                  <c:v>87.0872802734375</c:v>
                </c:pt>
                <c:pt idx="4023">
                  <c:v>87.086944580078097</c:v>
                </c:pt>
                <c:pt idx="4024">
                  <c:v>87.086608886718693</c:v>
                </c:pt>
                <c:pt idx="4025">
                  <c:v>87.086273193359304</c:v>
                </c:pt>
                <c:pt idx="4026">
                  <c:v>87.0859375</c:v>
                </c:pt>
                <c:pt idx="4027">
                  <c:v>87.085601806640597</c:v>
                </c:pt>
                <c:pt idx="4028">
                  <c:v>87.085266113281193</c:v>
                </c:pt>
                <c:pt idx="4029">
                  <c:v>87.084930419921804</c:v>
                </c:pt>
                <c:pt idx="4030">
                  <c:v>87.0845947265625</c:v>
                </c:pt>
                <c:pt idx="4031">
                  <c:v>87.084259033203097</c:v>
                </c:pt>
                <c:pt idx="4032">
                  <c:v>87.083923339843693</c:v>
                </c:pt>
                <c:pt idx="4033">
                  <c:v>87.083587646484304</c:v>
                </c:pt>
                <c:pt idx="4034">
                  <c:v>87.083251953125</c:v>
                </c:pt>
                <c:pt idx="4035">
                  <c:v>87.082916259765597</c:v>
                </c:pt>
                <c:pt idx="4036">
                  <c:v>87.082580566406193</c:v>
                </c:pt>
                <c:pt idx="4037">
                  <c:v>87.082244873046804</c:v>
                </c:pt>
                <c:pt idx="4038">
                  <c:v>87.081916809082003</c:v>
                </c:pt>
                <c:pt idx="4039">
                  <c:v>87.081581115722599</c:v>
                </c:pt>
                <c:pt idx="4040">
                  <c:v>87.081245422363196</c:v>
                </c:pt>
                <c:pt idx="4041">
                  <c:v>87.080909729003906</c:v>
                </c:pt>
                <c:pt idx="4042">
                  <c:v>87.080574035644503</c:v>
                </c:pt>
                <c:pt idx="4043">
                  <c:v>87.080238342285099</c:v>
                </c:pt>
                <c:pt idx="4044">
                  <c:v>87.079902648925696</c:v>
                </c:pt>
                <c:pt idx="4045">
                  <c:v>87.079574584960895</c:v>
                </c:pt>
                <c:pt idx="4046">
                  <c:v>87.079238891601506</c:v>
                </c:pt>
                <c:pt idx="4047">
                  <c:v>87.078903198242102</c:v>
                </c:pt>
                <c:pt idx="4048">
                  <c:v>87.078567504882798</c:v>
                </c:pt>
                <c:pt idx="4049">
                  <c:v>87.078231811523395</c:v>
                </c:pt>
                <c:pt idx="4050">
                  <c:v>87.077903747558494</c:v>
                </c:pt>
                <c:pt idx="4051">
                  <c:v>87.077568054199205</c:v>
                </c:pt>
                <c:pt idx="4052">
                  <c:v>87.077232360839801</c:v>
                </c:pt>
                <c:pt idx="4053">
                  <c:v>87.076896667480398</c:v>
                </c:pt>
                <c:pt idx="4054">
                  <c:v>87.076568603515597</c:v>
                </c:pt>
                <c:pt idx="4055">
                  <c:v>87.076232910156193</c:v>
                </c:pt>
                <c:pt idx="4056">
                  <c:v>87.075897216796804</c:v>
                </c:pt>
                <c:pt idx="4057">
                  <c:v>87.075569152832003</c:v>
                </c:pt>
                <c:pt idx="4058">
                  <c:v>87.075233459472599</c:v>
                </c:pt>
                <c:pt idx="4059">
                  <c:v>87.074897766113196</c:v>
                </c:pt>
                <c:pt idx="4060">
                  <c:v>87.074569702148395</c:v>
                </c:pt>
                <c:pt idx="4061">
                  <c:v>87.074234008789006</c:v>
                </c:pt>
                <c:pt idx="4062">
                  <c:v>87.073898315429602</c:v>
                </c:pt>
                <c:pt idx="4063">
                  <c:v>87.073570251464801</c:v>
                </c:pt>
                <c:pt idx="4064">
                  <c:v>87.073234558105398</c:v>
                </c:pt>
                <c:pt idx="4065">
                  <c:v>87.072898864745994</c:v>
                </c:pt>
                <c:pt idx="4066">
                  <c:v>87.072570800781193</c:v>
                </c:pt>
                <c:pt idx="4067">
                  <c:v>87.072235107421804</c:v>
                </c:pt>
                <c:pt idx="4068">
                  <c:v>87.071907043457003</c:v>
                </c:pt>
                <c:pt idx="4069">
                  <c:v>87.071571350097599</c:v>
                </c:pt>
                <c:pt idx="4070">
                  <c:v>87.071235656738196</c:v>
                </c:pt>
                <c:pt idx="4071">
                  <c:v>87.070907592773395</c:v>
                </c:pt>
                <c:pt idx="4072">
                  <c:v>87.070571899414006</c:v>
                </c:pt>
                <c:pt idx="4073">
                  <c:v>87.070243835449205</c:v>
                </c:pt>
                <c:pt idx="4074">
                  <c:v>87.069908142089801</c:v>
                </c:pt>
                <c:pt idx="4075">
                  <c:v>87.069580078125</c:v>
                </c:pt>
                <c:pt idx="4076">
                  <c:v>87.069244384765597</c:v>
                </c:pt>
                <c:pt idx="4077">
                  <c:v>87.068916320800696</c:v>
                </c:pt>
                <c:pt idx="4078">
                  <c:v>87.068580627441406</c:v>
                </c:pt>
                <c:pt idx="4079">
                  <c:v>87.068252563476506</c:v>
                </c:pt>
                <c:pt idx="4080">
                  <c:v>87.067916870117102</c:v>
                </c:pt>
                <c:pt idx="4081">
                  <c:v>87.067588806152301</c:v>
                </c:pt>
                <c:pt idx="4082">
                  <c:v>87.067253112792898</c:v>
                </c:pt>
                <c:pt idx="4083">
                  <c:v>87.066925048828097</c:v>
                </c:pt>
                <c:pt idx="4084">
                  <c:v>87.066589355468693</c:v>
                </c:pt>
                <c:pt idx="4085">
                  <c:v>87.066261291503906</c:v>
                </c:pt>
                <c:pt idx="4086">
                  <c:v>87.065925598144503</c:v>
                </c:pt>
                <c:pt idx="4087">
                  <c:v>87.065597534179602</c:v>
                </c:pt>
                <c:pt idx="4088">
                  <c:v>87.065269470214801</c:v>
                </c:pt>
                <c:pt idx="4089">
                  <c:v>87.064933776855398</c:v>
                </c:pt>
                <c:pt idx="4090">
                  <c:v>87.064605712890597</c:v>
                </c:pt>
                <c:pt idx="4091">
                  <c:v>87.064270019531193</c:v>
                </c:pt>
                <c:pt idx="4092">
                  <c:v>87.063941955566406</c:v>
                </c:pt>
                <c:pt idx="4093">
                  <c:v>87.063613891601506</c:v>
                </c:pt>
                <c:pt idx="4094">
                  <c:v>87.063278198242102</c:v>
                </c:pt>
                <c:pt idx="4095">
                  <c:v>87.062950134277301</c:v>
                </c:pt>
                <c:pt idx="4096">
                  <c:v>87.0626220703125</c:v>
                </c:pt>
                <c:pt idx="4097">
                  <c:v>87.062286376953097</c:v>
                </c:pt>
                <c:pt idx="4098">
                  <c:v>87.061958312988196</c:v>
                </c:pt>
                <c:pt idx="4099">
                  <c:v>87.061630249023395</c:v>
                </c:pt>
                <c:pt idx="4100">
                  <c:v>87.061294555664006</c:v>
                </c:pt>
                <c:pt idx="4101">
                  <c:v>87.060966491699205</c:v>
                </c:pt>
                <c:pt idx="4102">
                  <c:v>87.060638427734304</c:v>
                </c:pt>
                <c:pt idx="4103">
                  <c:v>87.060310363769503</c:v>
                </c:pt>
                <c:pt idx="4104">
                  <c:v>87.059974670410099</c:v>
                </c:pt>
                <c:pt idx="4105">
                  <c:v>87.059646606445298</c:v>
                </c:pt>
                <c:pt idx="4106">
                  <c:v>87.059318542480398</c:v>
                </c:pt>
                <c:pt idx="4107">
                  <c:v>87.058990478515597</c:v>
                </c:pt>
                <c:pt idx="4108">
                  <c:v>87.058662414550696</c:v>
                </c:pt>
                <c:pt idx="4109">
                  <c:v>87.058326721191406</c:v>
                </c:pt>
                <c:pt idx="4110">
                  <c:v>87.057998657226506</c:v>
                </c:pt>
                <c:pt idx="4111">
                  <c:v>87.057670593261705</c:v>
                </c:pt>
                <c:pt idx="4112">
                  <c:v>87.057342529296804</c:v>
                </c:pt>
                <c:pt idx="4113">
                  <c:v>87.057014465332003</c:v>
                </c:pt>
                <c:pt idx="4114">
                  <c:v>87.056678771972599</c:v>
                </c:pt>
                <c:pt idx="4115">
                  <c:v>87.056350708007798</c:v>
                </c:pt>
                <c:pt idx="4116">
                  <c:v>87.056022644042898</c:v>
                </c:pt>
                <c:pt idx="4117">
                  <c:v>87.055694580078097</c:v>
                </c:pt>
                <c:pt idx="4118">
                  <c:v>87.055366516113196</c:v>
                </c:pt>
                <c:pt idx="4119">
                  <c:v>87.055038452148395</c:v>
                </c:pt>
                <c:pt idx="4120">
                  <c:v>87.054710388183494</c:v>
                </c:pt>
                <c:pt idx="4121">
                  <c:v>87.054382324218693</c:v>
                </c:pt>
                <c:pt idx="4122">
                  <c:v>87.054046630859304</c:v>
                </c:pt>
                <c:pt idx="4123">
                  <c:v>87.053718566894503</c:v>
                </c:pt>
                <c:pt idx="4124">
                  <c:v>87.053390502929602</c:v>
                </c:pt>
                <c:pt idx="4125">
                  <c:v>87.053062438964801</c:v>
                </c:pt>
                <c:pt idx="4126">
                  <c:v>87.052734375</c:v>
                </c:pt>
                <c:pt idx="4127">
                  <c:v>87.052406311035099</c:v>
                </c:pt>
                <c:pt idx="4128">
                  <c:v>87.052078247070298</c:v>
                </c:pt>
                <c:pt idx="4129">
                  <c:v>87.051750183105398</c:v>
                </c:pt>
                <c:pt idx="4130">
                  <c:v>87.051422119140597</c:v>
                </c:pt>
                <c:pt idx="4131">
                  <c:v>87.051094055175696</c:v>
                </c:pt>
                <c:pt idx="4132">
                  <c:v>87.050765991210895</c:v>
                </c:pt>
                <c:pt idx="4133">
                  <c:v>87.050437927245994</c:v>
                </c:pt>
                <c:pt idx="4134">
                  <c:v>87.050109863281193</c:v>
                </c:pt>
                <c:pt idx="4135">
                  <c:v>87.049781799316406</c:v>
                </c:pt>
                <c:pt idx="4136">
                  <c:v>87.049453735351506</c:v>
                </c:pt>
                <c:pt idx="4137">
                  <c:v>87.049125671386705</c:v>
                </c:pt>
                <c:pt idx="4138">
                  <c:v>87.048797607421804</c:v>
                </c:pt>
                <c:pt idx="4139">
                  <c:v>87.048469543457003</c:v>
                </c:pt>
                <c:pt idx="4140">
                  <c:v>87.048141479492102</c:v>
                </c:pt>
                <c:pt idx="4141">
                  <c:v>87.047821044921804</c:v>
                </c:pt>
                <c:pt idx="4142">
                  <c:v>87.047492980957003</c:v>
                </c:pt>
                <c:pt idx="4143">
                  <c:v>87.047164916992102</c:v>
                </c:pt>
                <c:pt idx="4144">
                  <c:v>87.046836853027301</c:v>
                </c:pt>
                <c:pt idx="4145">
                  <c:v>87.0465087890625</c:v>
                </c:pt>
                <c:pt idx="4146">
                  <c:v>87.046180725097599</c:v>
                </c:pt>
                <c:pt idx="4147">
                  <c:v>87.045852661132798</c:v>
                </c:pt>
                <c:pt idx="4148">
                  <c:v>87.045524597167898</c:v>
                </c:pt>
                <c:pt idx="4149">
                  <c:v>87.045204162597599</c:v>
                </c:pt>
                <c:pt idx="4150">
                  <c:v>87.044876098632798</c:v>
                </c:pt>
                <c:pt idx="4151">
                  <c:v>87.044548034667898</c:v>
                </c:pt>
                <c:pt idx="4152">
                  <c:v>87.044219970703097</c:v>
                </c:pt>
                <c:pt idx="4153">
                  <c:v>87.043891906738196</c:v>
                </c:pt>
                <c:pt idx="4154">
                  <c:v>87.043571472167898</c:v>
                </c:pt>
                <c:pt idx="4155">
                  <c:v>87.043243408203097</c:v>
                </c:pt>
                <c:pt idx="4156">
                  <c:v>87.042915344238196</c:v>
                </c:pt>
                <c:pt idx="4157">
                  <c:v>87.042587280273395</c:v>
                </c:pt>
                <c:pt idx="4158">
                  <c:v>87.042259216308494</c:v>
                </c:pt>
                <c:pt idx="4159">
                  <c:v>87.041938781738196</c:v>
                </c:pt>
                <c:pt idx="4160">
                  <c:v>87.041610717773395</c:v>
                </c:pt>
                <c:pt idx="4161">
                  <c:v>87.041282653808494</c:v>
                </c:pt>
                <c:pt idx="4162">
                  <c:v>87.040962219238196</c:v>
                </c:pt>
                <c:pt idx="4163">
                  <c:v>87.040634155273395</c:v>
                </c:pt>
                <c:pt idx="4164">
                  <c:v>87.040306091308494</c:v>
                </c:pt>
                <c:pt idx="4165">
                  <c:v>87.039978027343693</c:v>
                </c:pt>
                <c:pt idx="4166">
                  <c:v>87.039657592773395</c:v>
                </c:pt>
                <c:pt idx="4167">
                  <c:v>87.039329528808494</c:v>
                </c:pt>
                <c:pt idx="4168">
                  <c:v>87.039001464843693</c:v>
                </c:pt>
                <c:pt idx="4169">
                  <c:v>87.038681030273395</c:v>
                </c:pt>
                <c:pt idx="4170">
                  <c:v>87.038352966308494</c:v>
                </c:pt>
                <c:pt idx="4171">
                  <c:v>87.038032531738196</c:v>
                </c:pt>
                <c:pt idx="4172">
                  <c:v>87.037704467773395</c:v>
                </c:pt>
                <c:pt idx="4173">
                  <c:v>87.037376403808494</c:v>
                </c:pt>
                <c:pt idx="4174">
                  <c:v>87.037055969238196</c:v>
                </c:pt>
                <c:pt idx="4175">
                  <c:v>87.036727905273395</c:v>
                </c:pt>
                <c:pt idx="4176">
                  <c:v>87.036407470703097</c:v>
                </c:pt>
                <c:pt idx="4177">
                  <c:v>87.036079406738196</c:v>
                </c:pt>
                <c:pt idx="4178">
                  <c:v>87.035751342773395</c:v>
                </c:pt>
                <c:pt idx="4179">
                  <c:v>87.035430908203097</c:v>
                </c:pt>
                <c:pt idx="4180">
                  <c:v>87.035102844238196</c:v>
                </c:pt>
                <c:pt idx="4181">
                  <c:v>87.034782409667898</c:v>
                </c:pt>
                <c:pt idx="4182">
                  <c:v>87.034454345703097</c:v>
                </c:pt>
                <c:pt idx="4183">
                  <c:v>87.034133911132798</c:v>
                </c:pt>
                <c:pt idx="4184">
                  <c:v>87.033805847167898</c:v>
                </c:pt>
                <c:pt idx="4185">
                  <c:v>87.033485412597599</c:v>
                </c:pt>
                <c:pt idx="4186">
                  <c:v>87.033157348632798</c:v>
                </c:pt>
                <c:pt idx="4187">
                  <c:v>87.0328369140625</c:v>
                </c:pt>
                <c:pt idx="4188">
                  <c:v>87.032508850097599</c:v>
                </c:pt>
                <c:pt idx="4189">
                  <c:v>87.032188415527301</c:v>
                </c:pt>
                <c:pt idx="4190">
                  <c:v>87.0318603515625</c:v>
                </c:pt>
                <c:pt idx="4191">
                  <c:v>87.031539916992102</c:v>
                </c:pt>
                <c:pt idx="4192">
                  <c:v>87.031211853027301</c:v>
                </c:pt>
                <c:pt idx="4193">
                  <c:v>87.030891418457003</c:v>
                </c:pt>
                <c:pt idx="4194">
                  <c:v>87.030563354492102</c:v>
                </c:pt>
                <c:pt idx="4195">
                  <c:v>87.030242919921804</c:v>
                </c:pt>
                <c:pt idx="4196">
                  <c:v>87.029922485351506</c:v>
                </c:pt>
                <c:pt idx="4197">
                  <c:v>87.029594421386705</c:v>
                </c:pt>
                <c:pt idx="4198">
                  <c:v>87.029273986816406</c:v>
                </c:pt>
                <c:pt idx="4199">
                  <c:v>87.028945922851506</c:v>
                </c:pt>
                <c:pt idx="4200">
                  <c:v>87.028625488281193</c:v>
                </c:pt>
                <c:pt idx="4201">
                  <c:v>87.028305053710895</c:v>
                </c:pt>
                <c:pt idx="4202">
                  <c:v>87.027976989745994</c:v>
                </c:pt>
                <c:pt idx="4203">
                  <c:v>87.027656555175696</c:v>
                </c:pt>
                <c:pt idx="4204">
                  <c:v>87.027336120605398</c:v>
                </c:pt>
                <c:pt idx="4205">
                  <c:v>87.027008056640597</c:v>
                </c:pt>
                <c:pt idx="4206">
                  <c:v>87.026687622070298</c:v>
                </c:pt>
                <c:pt idx="4207">
                  <c:v>87.0263671875</c:v>
                </c:pt>
                <c:pt idx="4208">
                  <c:v>87.026039123535099</c:v>
                </c:pt>
                <c:pt idx="4209">
                  <c:v>87.025718688964801</c:v>
                </c:pt>
                <c:pt idx="4210">
                  <c:v>87.025398254394503</c:v>
                </c:pt>
                <c:pt idx="4211">
                  <c:v>87.025077819824205</c:v>
                </c:pt>
                <c:pt idx="4212">
                  <c:v>87.024749755859304</c:v>
                </c:pt>
                <c:pt idx="4213">
                  <c:v>87.024429321289006</c:v>
                </c:pt>
                <c:pt idx="4214">
                  <c:v>87.024108886718693</c:v>
                </c:pt>
                <c:pt idx="4215">
                  <c:v>87.023788452148395</c:v>
                </c:pt>
                <c:pt idx="4216">
                  <c:v>87.023460388183494</c:v>
                </c:pt>
                <c:pt idx="4217">
                  <c:v>87.023139953613196</c:v>
                </c:pt>
                <c:pt idx="4218">
                  <c:v>87.022819519042898</c:v>
                </c:pt>
                <c:pt idx="4219">
                  <c:v>87.022499084472599</c:v>
                </c:pt>
                <c:pt idx="4220">
                  <c:v>87.022178649902301</c:v>
                </c:pt>
                <c:pt idx="4221">
                  <c:v>87.0218505859375</c:v>
                </c:pt>
                <c:pt idx="4222">
                  <c:v>87.021530151367102</c:v>
                </c:pt>
                <c:pt idx="4223">
                  <c:v>87.021209716796804</c:v>
                </c:pt>
                <c:pt idx="4224">
                  <c:v>87.020889282226506</c:v>
                </c:pt>
                <c:pt idx="4225">
                  <c:v>87.020568847656193</c:v>
                </c:pt>
                <c:pt idx="4226">
                  <c:v>87.020248413085895</c:v>
                </c:pt>
                <c:pt idx="4227">
                  <c:v>87.019920349120994</c:v>
                </c:pt>
                <c:pt idx="4228">
                  <c:v>87.019599914550696</c:v>
                </c:pt>
                <c:pt idx="4229">
                  <c:v>87.019279479980398</c:v>
                </c:pt>
                <c:pt idx="4230">
                  <c:v>87.018959045410099</c:v>
                </c:pt>
                <c:pt idx="4231">
                  <c:v>87.018638610839801</c:v>
                </c:pt>
                <c:pt idx="4232">
                  <c:v>87.018318176269503</c:v>
                </c:pt>
                <c:pt idx="4233">
                  <c:v>87.017997741699205</c:v>
                </c:pt>
                <c:pt idx="4234">
                  <c:v>87.017677307128906</c:v>
                </c:pt>
                <c:pt idx="4235">
                  <c:v>87.017356872558494</c:v>
                </c:pt>
                <c:pt idx="4236">
                  <c:v>87.017036437988196</c:v>
                </c:pt>
                <c:pt idx="4237">
                  <c:v>87.016716003417898</c:v>
                </c:pt>
                <c:pt idx="4238">
                  <c:v>87.016395568847599</c:v>
                </c:pt>
                <c:pt idx="4239">
                  <c:v>87.016075134277301</c:v>
                </c:pt>
                <c:pt idx="4240">
                  <c:v>87.015754699707003</c:v>
                </c:pt>
                <c:pt idx="4241">
                  <c:v>87.015434265136705</c:v>
                </c:pt>
                <c:pt idx="4242">
                  <c:v>87.015113830566406</c:v>
                </c:pt>
                <c:pt idx="4243">
                  <c:v>87.014793395995994</c:v>
                </c:pt>
                <c:pt idx="4244">
                  <c:v>87.014472961425696</c:v>
                </c:pt>
                <c:pt idx="4245">
                  <c:v>87.014152526855398</c:v>
                </c:pt>
                <c:pt idx="4246">
                  <c:v>87.013832092285099</c:v>
                </c:pt>
                <c:pt idx="4247">
                  <c:v>87.013511657714801</c:v>
                </c:pt>
                <c:pt idx="4248">
                  <c:v>87.013191223144503</c:v>
                </c:pt>
                <c:pt idx="4249">
                  <c:v>87.012870788574205</c:v>
                </c:pt>
                <c:pt idx="4250">
                  <c:v>87.012550354003906</c:v>
                </c:pt>
                <c:pt idx="4251">
                  <c:v>87.012229919433494</c:v>
                </c:pt>
                <c:pt idx="4252">
                  <c:v>87.011909484863196</c:v>
                </c:pt>
                <c:pt idx="4253">
                  <c:v>87.011589050292898</c:v>
                </c:pt>
                <c:pt idx="4254">
                  <c:v>87.011268615722599</c:v>
                </c:pt>
                <c:pt idx="4255">
                  <c:v>87.010955810546804</c:v>
                </c:pt>
                <c:pt idx="4256">
                  <c:v>87.010635375976506</c:v>
                </c:pt>
                <c:pt idx="4257">
                  <c:v>87.010314941406193</c:v>
                </c:pt>
                <c:pt idx="4258">
                  <c:v>87.009994506835895</c:v>
                </c:pt>
                <c:pt idx="4259">
                  <c:v>87.009674072265597</c:v>
                </c:pt>
                <c:pt idx="4260">
                  <c:v>87.009353637695298</c:v>
                </c:pt>
                <c:pt idx="4261">
                  <c:v>87.009033203125</c:v>
                </c:pt>
                <c:pt idx="4262">
                  <c:v>87.008720397949205</c:v>
                </c:pt>
                <c:pt idx="4263">
                  <c:v>87.008399963378906</c:v>
                </c:pt>
                <c:pt idx="4264">
                  <c:v>87.008079528808494</c:v>
                </c:pt>
                <c:pt idx="4265">
                  <c:v>87.007759094238196</c:v>
                </c:pt>
                <c:pt idx="4266">
                  <c:v>87.007438659667898</c:v>
                </c:pt>
                <c:pt idx="4267">
                  <c:v>87.007125854492102</c:v>
                </c:pt>
                <c:pt idx="4268">
                  <c:v>87.006805419921804</c:v>
                </c:pt>
                <c:pt idx="4269">
                  <c:v>87.006484985351506</c:v>
                </c:pt>
                <c:pt idx="4270">
                  <c:v>87.006164550781193</c:v>
                </c:pt>
                <c:pt idx="4271">
                  <c:v>87.005851745605398</c:v>
                </c:pt>
                <c:pt idx="4272">
                  <c:v>87.005531311035099</c:v>
                </c:pt>
                <c:pt idx="4273">
                  <c:v>87.005210876464801</c:v>
                </c:pt>
                <c:pt idx="4274">
                  <c:v>87.004890441894503</c:v>
                </c:pt>
                <c:pt idx="4275">
                  <c:v>87.004577636718693</c:v>
                </c:pt>
                <c:pt idx="4276">
                  <c:v>87.004257202148395</c:v>
                </c:pt>
                <c:pt idx="4277">
                  <c:v>87.003936767578097</c:v>
                </c:pt>
                <c:pt idx="4278">
                  <c:v>87.003623962402301</c:v>
                </c:pt>
                <c:pt idx="4279">
                  <c:v>87.003303527832003</c:v>
                </c:pt>
                <c:pt idx="4280">
                  <c:v>87.002983093261705</c:v>
                </c:pt>
                <c:pt idx="4281">
                  <c:v>87.002670288085895</c:v>
                </c:pt>
                <c:pt idx="4282">
                  <c:v>87.002349853515597</c:v>
                </c:pt>
                <c:pt idx="4283">
                  <c:v>87.002029418945298</c:v>
                </c:pt>
                <c:pt idx="4284">
                  <c:v>87.001716613769503</c:v>
                </c:pt>
                <c:pt idx="4285">
                  <c:v>87.001396179199205</c:v>
                </c:pt>
                <c:pt idx="4286">
                  <c:v>87.001083374023395</c:v>
                </c:pt>
                <c:pt idx="4287">
                  <c:v>87.000762939453097</c:v>
                </c:pt>
                <c:pt idx="4288">
                  <c:v>87.000442504882798</c:v>
                </c:pt>
                <c:pt idx="4289">
                  <c:v>87.000129699707003</c:v>
                </c:pt>
                <c:pt idx="4290">
                  <c:v>86.999809265136705</c:v>
                </c:pt>
                <c:pt idx="4291">
                  <c:v>86.999496459960895</c:v>
                </c:pt>
                <c:pt idx="4292">
                  <c:v>86.999176025390597</c:v>
                </c:pt>
                <c:pt idx="4293">
                  <c:v>86.998863220214801</c:v>
                </c:pt>
                <c:pt idx="4294">
                  <c:v>86.998542785644503</c:v>
                </c:pt>
                <c:pt idx="4295">
                  <c:v>86.998229980468693</c:v>
                </c:pt>
                <c:pt idx="4296">
                  <c:v>86.997909545898395</c:v>
                </c:pt>
                <c:pt idx="4297">
                  <c:v>86.997596740722599</c:v>
                </c:pt>
                <c:pt idx="4298">
                  <c:v>86.997276306152301</c:v>
                </c:pt>
                <c:pt idx="4299">
                  <c:v>86.996963500976506</c:v>
                </c:pt>
                <c:pt idx="4300">
                  <c:v>86.996643066406193</c:v>
                </c:pt>
                <c:pt idx="4301">
                  <c:v>86.996330261230398</c:v>
                </c:pt>
                <c:pt idx="4302">
                  <c:v>86.996009826660099</c:v>
                </c:pt>
                <c:pt idx="4303">
                  <c:v>86.995697021484304</c:v>
                </c:pt>
                <c:pt idx="4304">
                  <c:v>86.995376586914006</c:v>
                </c:pt>
                <c:pt idx="4305">
                  <c:v>86.995063781738196</c:v>
                </c:pt>
                <c:pt idx="4306">
                  <c:v>86.994743347167898</c:v>
                </c:pt>
                <c:pt idx="4307">
                  <c:v>86.994430541992102</c:v>
                </c:pt>
                <c:pt idx="4308">
                  <c:v>86.994110107421804</c:v>
                </c:pt>
                <c:pt idx="4309">
                  <c:v>86.993797302245994</c:v>
                </c:pt>
                <c:pt idx="4310">
                  <c:v>86.993484497070298</c:v>
                </c:pt>
                <c:pt idx="4311">
                  <c:v>86.9931640625</c:v>
                </c:pt>
                <c:pt idx="4312">
                  <c:v>86.992851257324205</c:v>
                </c:pt>
                <c:pt idx="4313">
                  <c:v>86.992538452148395</c:v>
                </c:pt>
                <c:pt idx="4314">
                  <c:v>86.992218017578097</c:v>
                </c:pt>
                <c:pt idx="4315">
                  <c:v>86.991905212402301</c:v>
                </c:pt>
                <c:pt idx="4316">
                  <c:v>86.991584777832003</c:v>
                </c:pt>
                <c:pt idx="4317">
                  <c:v>86.991271972656193</c:v>
                </c:pt>
                <c:pt idx="4318">
                  <c:v>86.990959167480398</c:v>
                </c:pt>
                <c:pt idx="4319">
                  <c:v>86.990646362304602</c:v>
                </c:pt>
                <c:pt idx="4320">
                  <c:v>86.990325927734304</c:v>
                </c:pt>
                <c:pt idx="4321">
                  <c:v>86.990013122558494</c:v>
                </c:pt>
                <c:pt idx="4322">
                  <c:v>86.989700317382798</c:v>
                </c:pt>
                <c:pt idx="4323">
                  <c:v>86.9893798828125</c:v>
                </c:pt>
                <c:pt idx="4324">
                  <c:v>86.989067077636705</c:v>
                </c:pt>
                <c:pt idx="4325">
                  <c:v>86.988754272460895</c:v>
                </c:pt>
                <c:pt idx="4326">
                  <c:v>86.988441467285099</c:v>
                </c:pt>
                <c:pt idx="4327">
                  <c:v>86.988121032714801</c:v>
                </c:pt>
                <c:pt idx="4328">
                  <c:v>86.987808227539006</c:v>
                </c:pt>
                <c:pt idx="4329">
                  <c:v>86.987495422363196</c:v>
                </c:pt>
                <c:pt idx="4330">
                  <c:v>86.9871826171875</c:v>
                </c:pt>
                <c:pt idx="4331">
                  <c:v>86.986862182617102</c:v>
                </c:pt>
                <c:pt idx="4332">
                  <c:v>86.986549377441406</c:v>
                </c:pt>
                <c:pt idx="4333">
                  <c:v>86.986236572265597</c:v>
                </c:pt>
                <c:pt idx="4334">
                  <c:v>86.985923767089801</c:v>
                </c:pt>
                <c:pt idx="4335">
                  <c:v>86.985610961914006</c:v>
                </c:pt>
                <c:pt idx="4336">
                  <c:v>86.985290527343693</c:v>
                </c:pt>
                <c:pt idx="4337">
                  <c:v>86.984977722167898</c:v>
                </c:pt>
                <c:pt idx="4338">
                  <c:v>86.984664916992102</c:v>
                </c:pt>
                <c:pt idx="4339">
                  <c:v>86.984352111816406</c:v>
                </c:pt>
                <c:pt idx="4340">
                  <c:v>86.984039306640597</c:v>
                </c:pt>
                <c:pt idx="4341">
                  <c:v>86.983726501464801</c:v>
                </c:pt>
                <c:pt idx="4342">
                  <c:v>86.983413696289006</c:v>
                </c:pt>
                <c:pt idx="4343">
                  <c:v>86.983093261718693</c:v>
                </c:pt>
                <c:pt idx="4344">
                  <c:v>86.982780456542898</c:v>
                </c:pt>
                <c:pt idx="4345">
                  <c:v>86.982467651367102</c:v>
                </c:pt>
                <c:pt idx="4346">
                  <c:v>86.982154846191406</c:v>
                </c:pt>
                <c:pt idx="4347">
                  <c:v>86.981842041015597</c:v>
                </c:pt>
                <c:pt idx="4348">
                  <c:v>86.981529235839801</c:v>
                </c:pt>
                <c:pt idx="4349">
                  <c:v>86.981216430664006</c:v>
                </c:pt>
                <c:pt idx="4350">
                  <c:v>86.980903625488196</c:v>
                </c:pt>
                <c:pt idx="4351">
                  <c:v>86.9805908203125</c:v>
                </c:pt>
                <c:pt idx="4352">
                  <c:v>86.980278015136705</c:v>
                </c:pt>
                <c:pt idx="4353">
                  <c:v>86.979965209960895</c:v>
                </c:pt>
                <c:pt idx="4354">
                  <c:v>86.979652404785099</c:v>
                </c:pt>
                <c:pt idx="4355">
                  <c:v>86.979339599609304</c:v>
                </c:pt>
                <c:pt idx="4356">
                  <c:v>86.979026794433494</c:v>
                </c:pt>
                <c:pt idx="4357">
                  <c:v>86.978713989257798</c:v>
                </c:pt>
                <c:pt idx="4358">
                  <c:v>86.978401184082003</c:v>
                </c:pt>
                <c:pt idx="4359">
                  <c:v>86.978088378906193</c:v>
                </c:pt>
                <c:pt idx="4360">
                  <c:v>86.977775573730398</c:v>
                </c:pt>
                <c:pt idx="4361">
                  <c:v>86.977462768554602</c:v>
                </c:pt>
                <c:pt idx="4362">
                  <c:v>86.977149963378906</c:v>
                </c:pt>
                <c:pt idx="4363">
                  <c:v>86.976837158203097</c:v>
                </c:pt>
                <c:pt idx="4364">
                  <c:v>86.976524353027301</c:v>
                </c:pt>
                <c:pt idx="4365">
                  <c:v>86.976211547851506</c:v>
                </c:pt>
                <c:pt idx="4366">
                  <c:v>86.975898742675696</c:v>
                </c:pt>
                <c:pt idx="4367">
                  <c:v>86.9755859375</c:v>
                </c:pt>
                <c:pt idx="4368">
                  <c:v>86.975273132324205</c:v>
                </c:pt>
                <c:pt idx="4369">
                  <c:v>86.974960327148395</c:v>
                </c:pt>
                <c:pt idx="4370">
                  <c:v>86.974655151367102</c:v>
                </c:pt>
                <c:pt idx="4371">
                  <c:v>86.974342346191406</c:v>
                </c:pt>
                <c:pt idx="4372">
                  <c:v>86.974029541015597</c:v>
                </c:pt>
                <c:pt idx="4373">
                  <c:v>86.973716735839801</c:v>
                </c:pt>
                <c:pt idx="4374">
                  <c:v>86.973403930664006</c:v>
                </c:pt>
                <c:pt idx="4375">
                  <c:v>86.973091125488196</c:v>
                </c:pt>
                <c:pt idx="4376">
                  <c:v>86.9727783203125</c:v>
                </c:pt>
                <c:pt idx="4377">
                  <c:v>86.972473144531193</c:v>
                </c:pt>
                <c:pt idx="4378">
                  <c:v>86.972160339355398</c:v>
                </c:pt>
                <c:pt idx="4379">
                  <c:v>86.971847534179602</c:v>
                </c:pt>
                <c:pt idx="4380">
                  <c:v>86.971534729003906</c:v>
                </c:pt>
                <c:pt idx="4381">
                  <c:v>86.971221923828097</c:v>
                </c:pt>
                <c:pt idx="4382">
                  <c:v>86.970916748046804</c:v>
                </c:pt>
                <c:pt idx="4383">
                  <c:v>86.970603942870994</c:v>
                </c:pt>
                <c:pt idx="4384">
                  <c:v>86.970291137695298</c:v>
                </c:pt>
                <c:pt idx="4385">
                  <c:v>86.969978332519503</c:v>
                </c:pt>
                <c:pt idx="4386">
                  <c:v>86.969673156738196</c:v>
                </c:pt>
                <c:pt idx="4387">
                  <c:v>86.9693603515625</c:v>
                </c:pt>
                <c:pt idx="4388">
                  <c:v>86.969047546386705</c:v>
                </c:pt>
                <c:pt idx="4389">
                  <c:v>86.968734741210895</c:v>
                </c:pt>
                <c:pt idx="4390">
                  <c:v>86.968429565429602</c:v>
                </c:pt>
                <c:pt idx="4391">
                  <c:v>86.968116760253906</c:v>
                </c:pt>
                <c:pt idx="4392">
                  <c:v>86.967803955078097</c:v>
                </c:pt>
                <c:pt idx="4393">
                  <c:v>86.967498779296804</c:v>
                </c:pt>
                <c:pt idx="4394">
                  <c:v>86.967185974120994</c:v>
                </c:pt>
                <c:pt idx="4395">
                  <c:v>86.966873168945298</c:v>
                </c:pt>
                <c:pt idx="4396">
                  <c:v>86.966567993164006</c:v>
                </c:pt>
                <c:pt idx="4397">
                  <c:v>86.966255187988196</c:v>
                </c:pt>
                <c:pt idx="4398">
                  <c:v>86.9659423828125</c:v>
                </c:pt>
                <c:pt idx="4399">
                  <c:v>86.965637207031193</c:v>
                </c:pt>
                <c:pt idx="4400">
                  <c:v>86.965324401855398</c:v>
                </c:pt>
                <c:pt idx="4401">
                  <c:v>86.965011596679602</c:v>
                </c:pt>
                <c:pt idx="4402">
                  <c:v>86.964706420898395</c:v>
                </c:pt>
                <c:pt idx="4403">
                  <c:v>86.964393615722599</c:v>
                </c:pt>
                <c:pt idx="4404">
                  <c:v>86.964088439941406</c:v>
                </c:pt>
                <c:pt idx="4405">
                  <c:v>86.963775634765597</c:v>
                </c:pt>
                <c:pt idx="4406">
                  <c:v>86.963462829589801</c:v>
                </c:pt>
                <c:pt idx="4407">
                  <c:v>86.963157653808494</c:v>
                </c:pt>
                <c:pt idx="4408">
                  <c:v>86.962844848632798</c:v>
                </c:pt>
                <c:pt idx="4409">
                  <c:v>86.962539672851506</c:v>
                </c:pt>
                <c:pt idx="4410">
                  <c:v>86.962226867675696</c:v>
                </c:pt>
                <c:pt idx="4411">
                  <c:v>86.961921691894503</c:v>
                </c:pt>
                <c:pt idx="4412">
                  <c:v>86.961608886718693</c:v>
                </c:pt>
                <c:pt idx="4413">
                  <c:v>86.9613037109375</c:v>
                </c:pt>
                <c:pt idx="4414">
                  <c:v>86.960990905761705</c:v>
                </c:pt>
                <c:pt idx="4415">
                  <c:v>86.960685729980398</c:v>
                </c:pt>
                <c:pt idx="4416">
                  <c:v>86.960372924804602</c:v>
                </c:pt>
                <c:pt idx="4417">
                  <c:v>86.960067749023395</c:v>
                </c:pt>
                <c:pt idx="4418">
                  <c:v>86.959754943847599</c:v>
                </c:pt>
                <c:pt idx="4419">
                  <c:v>86.959449768066406</c:v>
                </c:pt>
                <c:pt idx="4420">
                  <c:v>86.959136962890597</c:v>
                </c:pt>
                <c:pt idx="4421">
                  <c:v>86.958831787109304</c:v>
                </c:pt>
                <c:pt idx="4422">
                  <c:v>86.958518981933494</c:v>
                </c:pt>
                <c:pt idx="4423">
                  <c:v>86.958213806152301</c:v>
                </c:pt>
                <c:pt idx="4424">
                  <c:v>86.957901000976506</c:v>
                </c:pt>
                <c:pt idx="4425">
                  <c:v>86.957595825195298</c:v>
                </c:pt>
                <c:pt idx="4426">
                  <c:v>86.957290649414006</c:v>
                </c:pt>
                <c:pt idx="4427">
                  <c:v>86.956977844238196</c:v>
                </c:pt>
                <c:pt idx="4428">
                  <c:v>86.956672668457003</c:v>
                </c:pt>
                <c:pt idx="4429">
                  <c:v>86.956359863281193</c:v>
                </c:pt>
                <c:pt idx="4430">
                  <c:v>86.9560546875</c:v>
                </c:pt>
                <c:pt idx="4431">
                  <c:v>86.955749511718693</c:v>
                </c:pt>
                <c:pt idx="4432">
                  <c:v>86.955436706542898</c:v>
                </c:pt>
                <c:pt idx="4433">
                  <c:v>86.955131530761705</c:v>
                </c:pt>
                <c:pt idx="4434">
                  <c:v>86.954826354980398</c:v>
                </c:pt>
                <c:pt idx="4435">
                  <c:v>86.954513549804602</c:v>
                </c:pt>
                <c:pt idx="4436">
                  <c:v>86.954208374023395</c:v>
                </c:pt>
                <c:pt idx="4437">
                  <c:v>86.953903198242102</c:v>
                </c:pt>
                <c:pt idx="4438">
                  <c:v>86.953590393066406</c:v>
                </c:pt>
                <c:pt idx="4439">
                  <c:v>86.953285217285099</c:v>
                </c:pt>
                <c:pt idx="4440">
                  <c:v>86.952980041503906</c:v>
                </c:pt>
                <c:pt idx="4441">
                  <c:v>86.952667236328097</c:v>
                </c:pt>
                <c:pt idx="4442">
                  <c:v>86.952362060546804</c:v>
                </c:pt>
                <c:pt idx="4443">
                  <c:v>86.952056884765597</c:v>
                </c:pt>
                <c:pt idx="4444">
                  <c:v>86.951751708984304</c:v>
                </c:pt>
                <c:pt idx="4445">
                  <c:v>86.951438903808494</c:v>
                </c:pt>
                <c:pt idx="4446">
                  <c:v>86.951133728027301</c:v>
                </c:pt>
                <c:pt idx="4447">
                  <c:v>86.950828552245994</c:v>
                </c:pt>
                <c:pt idx="4448">
                  <c:v>86.950523376464801</c:v>
                </c:pt>
                <c:pt idx="4449">
                  <c:v>86.950210571289006</c:v>
                </c:pt>
                <c:pt idx="4450">
                  <c:v>86.949905395507798</c:v>
                </c:pt>
                <c:pt idx="4451">
                  <c:v>86.949600219726506</c:v>
                </c:pt>
                <c:pt idx="4452">
                  <c:v>86.949295043945298</c:v>
                </c:pt>
                <c:pt idx="4453">
                  <c:v>86.948989868164006</c:v>
                </c:pt>
                <c:pt idx="4454">
                  <c:v>86.948677062988196</c:v>
                </c:pt>
                <c:pt idx="4455">
                  <c:v>86.948371887207003</c:v>
                </c:pt>
                <c:pt idx="4456">
                  <c:v>86.948066711425696</c:v>
                </c:pt>
                <c:pt idx="4457">
                  <c:v>86.947761535644503</c:v>
                </c:pt>
                <c:pt idx="4458">
                  <c:v>86.947456359863196</c:v>
                </c:pt>
                <c:pt idx="4459">
                  <c:v>86.947151184082003</c:v>
                </c:pt>
                <c:pt idx="4460">
                  <c:v>86.946846008300696</c:v>
                </c:pt>
                <c:pt idx="4461">
                  <c:v>86.946533203125</c:v>
                </c:pt>
                <c:pt idx="4462">
                  <c:v>86.946228027343693</c:v>
                </c:pt>
                <c:pt idx="4463">
                  <c:v>86.9459228515625</c:v>
                </c:pt>
                <c:pt idx="4464">
                  <c:v>86.945617675781193</c:v>
                </c:pt>
                <c:pt idx="4465">
                  <c:v>86.9453125</c:v>
                </c:pt>
                <c:pt idx="4466">
                  <c:v>86.945007324218693</c:v>
                </c:pt>
                <c:pt idx="4467">
                  <c:v>86.9447021484375</c:v>
                </c:pt>
                <c:pt idx="4468">
                  <c:v>86.944396972656193</c:v>
                </c:pt>
                <c:pt idx="4469">
                  <c:v>86.944091796875</c:v>
                </c:pt>
                <c:pt idx="4470">
                  <c:v>86.943786621093693</c:v>
                </c:pt>
                <c:pt idx="4471">
                  <c:v>86.9434814453125</c:v>
                </c:pt>
                <c:pt idx="4472">
                  <c:v>86.943176269531193</c:v>
                </c:pt>
                <c:pt idx="4473">
                  <c:v>86.94287109375</c:v>
                </c:pt>
                <c:pt idx="4474">
                  <c:v>86.942565917968693</c:v>
                </c:pt>
                <c:pt idx="4475">
                  <c:v>86.9422607421875</c:v>
                </c:pt>
                <c:pt idx="4476">
                  <c:v>86.941955566406193</c:v>
                </c:pt>
                <c:pt idx="4477">
                  <c:v>86.941650390625</c:v>
                </c:pt>
                <c:pt idx="4478">
                  <c:v>86.941345214843693</c:v>
                </c:pt>
                <c:pt idx="4479">
                  <c:v>86.9410400390625</c:v>
                </c:pt>
                <c:pt idx="4480">
                  <c:v>86.940734863281193</c:v>
                </c:pt>
                <c:pt idx="4481">
                  <c:v>86.9404296875</c:v>
                </c:pt>
                <c:pt idx="4482">
                  <c:v>86.940124511718693</c:v>
                </c:pt>
                <c:pt idx="4483">
                  <c:v>86.9398193359375</c:v>
                </c:pt>
                <c:pt idx="4484">
                  <c:v>86.939514160156193</c:v>
                </c:pt>
                <c:pt idx="4485">
                  <c:v>86.939208984375</c:v>
                </c:pt>
                <c:pt idx="4486">
                  <c:v>86.938903808593693</c:v>
                </c:pt>
                <c:pt idx="4487">
                  <c:v>86.9385986328125</c:v>
                </c:pt>
                <c:pt idx="4488">
                  <c:v>86.938293457031193</c:v>
                </c:pt>
                <c:pt idx="4489">
                  <c:v>86.93798828125</c:v>
                </c:pt>
                <c:pt idx="4490">
                  <c:v>86.937683105468693</c:v>
                </c:pt>
                <c:pt idx="4491">
                  <c:v>86.9373779296875</c:v>
                </c:pt>
                <c:pt idx="4492">
                  <c:v>86.937080383300696</c:v>
                </c:pt>
                <c:pt idx="4493">
                  <c:v>86.936775207519503</c:v>
                </c:pt>
                <c:pt idx="4494">
                  <c:v>86.936470031738196</c:v>
                </c:pt>
                <c:pt idx="4495">
                  <c:v>86.936164855957003</c:v>
                </c:pt>
                <c:pt idx="4496">
                  <c:v>86.935859680175696</c:v>
                </c:pt>
                <c:pt idx="4497">
                  <c:v>86.935554504394503</c:v>
                </c:pt>
                <c:pt idx="4498">
                  <c:v>86.935256958007798</c:v>
                </c:pt>
                <c:pt idx="4499">
                  <c:v>86.934951782226506</c:v>
                </c:pt>
                <c:pt idx="4500">
                  <c:v>86.934646606445298</c:v>
                </c:pt>
                <c:pt idx="4501">
                  <c:v>86.934341430664006</c:v>
                </c:pt>
                <c:pt idx="4502">
                  <c:v>86.934036254882798</c:v>
                </c:pt>
                <c:pt idx="4503">
                  <c:v>86.933738708495994</c:v>
                </c:pt>
                <c:pt idx="4504">
                  <c:v>86.933433532714801</c:v>
                </c:pt>
                <c:pt idx="4505">
                  <c:v>86.933128356933494</c:v>
                </c:pt>
                <c:pt idx="4506">
                  <c:v>86.932823181152301</c:v>
                </c:pt>
                <c:pt idx="4507">
                  <c:v>86.932525634765597</c:v>
                </c:pt>
                <c:pt idx="4508">
                  <c:v>86.932220458984304</c:v>
                </c:pt>
                <c:pt idx="4509">
                  <c:v>86.931915283203097</c:v>
                </c:pt>
                <c:pt idx="4510">
                  <c:v>86.931610107421804</c:v>
                </c:pt>
                <c:pt idx="4511">
                  <c:v>86.931312561035099</c:v>
                </c:pt>
                <c:pt idx="4512">
                  <c:v>86.931007385253906</c:v>
                </c:pt>
                <c:pt idx="4513">
                  <c:v>86.930702209472599</c:v>
                </c:pt>
                <c:pt idx="4514">
                  <c:v>86.930404663085895</c:v>
                </c:pt>
                <c:pt idx="4515">
                  <c:v>86.930099487304602</c:v>
                </c:pt>
                <c:pt idx="4516">
                  <c:v>86.929794311523395</c:v>
                </c:pt>
                <c:pt idx="4517">
                  <c:v>86.929496765136705</c:v>
                </c:pt>
                <c:pt idx="4518">
                  <c:v>86.929191589355398</c:v>
                </c:pt>
                <c:pt idx="4519">
                  <c:v>86.928886413574205</c:v>
                </c:pt>
                <c:pt idx="4520">
                  <c:v>86.9285888671875</c:v>
                </c:pt>
                <c:pt idx="4521">
                  <c:v>86.928283691406193</c:v>
                </c:pt>
                <c:pt idx="4522">
                  <c:v>86.927978515625</c:v>
                </c:pt>
                <c:pt idx="4523">
                  <c:v>86.927680969238196</c:v>
                </c:pt>
                <c:pt idx="4524">
                  <c:v>86.927375793457003</c:v>
                </c:pt>
                <c:pt idx="4525">
                  <c:v>86.927070617675696</c:v>
                </c:pt>
                <c:pt idx="4526">
                  <c:v>86.926773071289006</c:v>
                </c:pt>
                <c:pt idx="4527">
                  <c:v>86.926467895507798</c:v>
                </c:pt>
                <c:pt idx="4528">
                  <c:v>86.926170349120994</c:v>
                </c:pt>
                <c:pt idx="4529">
                  <c:v>86.925865173339801</c:v>
                </c:pt>
                <c:pt idx="4530">
                  <c:v>86.925567626953097</c:v>
                </c:pt>
                <c:pt idx="4531">
                  <c:v>86.925262451171804</c:v>
                </c:pt>
                <c:pt idx="4532">
                  <c:v>86.924957275390597</c:v>
                </c:pt>
                <c:pt idx="4533">
                  <c:v>86.924659729003906</c:v>
                </c:pt>
                <c:pt idx="4534">
                  <c:v>86.924354553222599</c:v>
                </c:pt>
                <c:pt idx="4535">
                  <c:v>86.924057006835895</c:v>
                </c:pt>
                <c:pt idx="4536">
                  <c:v>86.923751831054602</c:v>
                </c:pt>
                <c:pt idx="4537">
                  <c:v>86.923454284667898</c:v>
                </c:pt>
                <c:pt idx="4538">
                  <c:v>86.923149108886705</c:v>
                </c:pt>
                <c:pt idx="4539">
                  <c:v>86.9228515625</c:v>
                </c:pt>
                <c:pt idx="4540">
                  <c:v>86.922546386718693</c:v>
                </c:pt>
                <c:pt idx="4541">
                  <c:v>86.922248840332003</c:v>
                </c:pt>
                <c:pt idx="4542">
                  <c:v>86.921943664550696</c:v>
                </c:pt>
                <c:pt idx="4543">
                  <c:v>86.921646118164006</c:v>
                </c:pt>
                <c:pt idx="4544">
                  <c:v>86.921340942382798</c:v>
                </c:pt>
                <c:pt idx="4545">
                  <c:v>86.921043395995994</c:v>
                </c:pt>
                <c:pt idx="4546">
                  <c:v>86.920745849609304</c:v>
                </c:pt>
                <c:pt idx="4547">
                  <c:v>86.920440673828097</c:v>
                </c:pt>
                <c:pt idx="4548">
                  <c:v>86.920143127441406</c:v>
                </c:pt>
                <c:pt idx="4549">
                  <c:v>86.919837951660099</c:v>
                </c:pt>
                <c:pt idx="4550">
                  <c:v>86.919540405273395</c:v>
                </c:pt>
                <c:pt idx="4551">
                  <c:v>86.919242858886705</c:v>
                </c:pt>
                <c:pt idx="4552">
                  <c:v>86.918937683105398</c:v>
                </c:pt>
                <c:pt idx="4553">
                  <c:v>86.918640136718693</c:v>
                </c:pt>
                <c:pt idx="4554">
                  <c:v>86.9183349609375</c:v>
                </c:pt>
                <c:pt idx="4555">
                  <c:v>86.918037414550696</c:v>
                </c:pt>
                <c:pt idx="4556">
                  <c:v>86.917739868164006</c:v>
                </c:pt>
                <c:pt idx="4557">
                  <c:v>86.917434692382798</c:v>
                </c:pt>
                <c:pt idx="4558">
                  <c:v>86.917137145995994</c:v>
                </c:pt>
                <c:pt idx="4559">
                  <c:v>86.916839599609304</c:v>
                </c:pt>
                <c:pt idx="4560">
                  <c:v>86.916534423828097</c:v>
                </c:pt>
                <c:pt idx="4561">
                  <c:v>86.916236877441406</c:v>
                </c:pt>
                <c:pt idx="4562">
                  <c:v>86.915939331054602</c:v>
                </c:pt>
                <c:pt idx="4563">
                  <c:v>86.915634155273395</c:v>
                </c:pt>
                <c:pt idx="4564">
                  <c:v>86.915336608886705</c:v>
                </c:pt>
                <c:pt idx="4565">
                  <c:v>86.9150390625</c:v>
                </c:pt>
                <c:pt idx="4566">
                  <c:v>86.914741516113196</c:v>
                </c:pt>
                <c:pt idx="4567">
                  <c:v>86.914436340332003</c:v>
                </c:pt>
                <c:pt idx="4568">
                  <c:v>86.914138793945298</c:v>
                </c:pt>
                <c:pt idx="4569">
                  <c:v>86.913841247558494</c:v>
                </c:pt>
                <c:pt idx="4570">
                  <c:v>86.913543701171804</c:v>
                </c:pt>
                <c:pt idx="4571">
                  <c:v>86.913238525390597</c:v>
                </c:pt>
                <c:pt idx="4572">
                  <c:v>86.912940979003906</c:v>
                </c:pt>
                <c:pt idx="4573">
                  <c:v>86.912643432617102</c:v>
                </c:pt>
                <c:pt idx="4574">
                  <c:v>86.912345886230398</c:v>
                </c:pt>
                <c:pt idx="4575">
                  <c:v>86.912040710449205</c:v>
                </c:pt>
                <c:pt idx="4576">
                  <c:v>86.9117431640625</c:v>
                </c:pt>
                <c:pt idx="4577">
                  <c:v>86.911445617675696</c:v>
                </c:pt>
                <c:pt idx="4578">
                  <c:v>86.911148071289006</c:v>
                </c:pt>
                <c:pt idx="4579">
                  <c:v>86.910850524902301</c:v>
                </c:pt>
                <c:pt idx="4580">
                  <c:v>86.910545349120994</c:v>
                </c:pt>
                <c:pt idx="4581">
                  <c:v>86.910247802734304</c:v>
                </c:pt>
                <c:pt idx="4582">
                  <c:v>86.909950256347599</c:v>
                </c:pt>
                <c:pt idx="4583">
                  <c:v>86.909652709960895</c:v>
                </c:pt>
                <c:pt idx="4584">
                  <c:v>86.909355163574205</c:v>
                </c:pt>
                <c:pt idx="4585">
                  <c:v>86.9090576171875</c:v>
                </c:pt>
                <c:pt idx="4586">
                  <c:v>86.908760070800696</c:v>
                </c:pt>
                <c:pt idx="4587">
                  <c:v>86.908462524414006</c:v>
                </c:pt>
                <c:pt idx="4588">
                  <c:v>86.908157348632798</c:v>
                </c:pt>
                <c:pt idx="4589">
                  <c:v>86.907859802245994</c:v>
                </c:pt>
                <c:pt idx="4590">
                  <c:v>86.907562255859304</c:v>
                </c:pt>
                <c:pt idx="4591">
                  <c:v>86.907264709472599</c:v>
                </c:pt>
                <c:pt idx="4592">
                  <c:v>86.906967163085895</c:v>
                </c:pt>
                <c:pt idx="4593">
                  <c:v>86.906669616699205</c:v>
                </c:pt>
                <c:pt idx="4594">
                  <c:v>86.9063720703125</c:v>
                </c:pt>
                <c:pt idx="4595">
                  <c:v>86.906074523925696</c:v>
                </c:pt>
                <c:pt idx="4596">
                  <c:v>86.905776977539006</c:v>
                </c:pt>
                <c:pt idx="4597">
                  <c:v>86.905479431152301</c:v>
                </c:pt>
                <c:pt idx="4598">
                  <c:v>86.905181884765597</c:v>
                </c:pt>
                <c:pt idx="4599">
                  <c:v>86.904884338378906</c:v>
                </c:pt>
                <c:pt idx="4600">
                  <c:v>86.904586791992102</c:v>
                </c:pt>
                <c:pt idx="4601">
                  <c:v>86.904289245605398</c:v>
                </c:pt>
                <c:pt idx="4602">
                  <c:v>86.903991699218693</c:v>
                </c:pt>
                <c:pt idx="4603">
                  <c:v>86.903694152832003</c:v>
                </c:pt>
                <c:pt idx="4604">
                  <c:v>86.903396606445298</c:v>
                </c:pt>
                <c:pt idx="4605">
                  <c:v>86.903099060058494</c:v>
                </c:pt>
                <c:pt idx="4606">
                  <c:v>86.902801513671804</c:v>
                </c:pt>
                <c:pt idx="4607">
                  <c:v>86.902503967285099</c:v>
                </c:pt>
                <c:pt idx="4608">
                  <c:v>86.902206420898395</c:v>
                </c:pt>
                <c:pt idx="4609">
                  <c:v>86.901908874511705</c:v>
                </c:pt>
                <c:pt idx="4610">
                  <c:v>86.901611328125</c:v>
                </c:pt>
                <c:pt idx="4611">
                  <c:v>86.901313781738196</c:v>
                </c:pt>
                <c:pt idx="4612">
                  <c:v>86.901016235351506</c:v>
                </c:pt>
                <c:pt idx="4613">
                  <c:v>86.900718688964801</c:v>
                </c:pt>
                <c:pt idx="4614">
                  <c:v>86.900421142578097</c:v>
                </c:pt>
                <c:pt idx="4615">
                  <c:v>86.900131225585895</c:v>
                </c:pt>
                <c:pt idx="4616">
                  <c:v>86.899833679199205</c:v>
                </c:pt>
                <c:pt idx="4617">
                  <c:v>86.8995361328125</c:v>
                </c:pt>
                <c:pt idx="4618">
                  <c:v>86.899238586425696</c:v>
                </c:pt>
                <c:pt idx="4619">
                  <c:v>86.898941040039006</c:v>
                </c:pt>
                <c:pt idx="4620">
                  <c:v>86.898643493652301</c:v>
                </c:pt>
                <c:pt idx="4621">
                  <c:v>86.898345947265597</c:v>
                </c:pt>
                <c:pt idx="4622">
                  <c:v>86.898056030273395</c:v>
                </c:pt>
                <c:pt idx="4623">
                  <c:v>86.897758483886705</c:v>
                </c:pt>
                <c:pt idx="4624">
                  <c:v>86.8974609375</c:v>
                </c:pt>
                <c:pt idx="4625">
                  <c:v>86.897163391113196</c:v>
                </c:pt>
                <c:pt idx="4626">
                  <c:v>86.896865844726506</c:v>
                </c:pt>
                <c:pt idx="4627">
                  <c:v>86.896568298339801</c:v>
                </c:pt>
                <c:pt idx="4628">
                  <c:v>86.896278381347599</c:v>
                </c:pt>
                <c:pt idx="4629">
                  <c:v>86.895980834960895</c:v>
                </c:pt>
                <c:pt idx="4630">
                  <c:v>86.895683288574205</c:v>
                </c:pt>
                <c:pt idx="4631">
                  <c:v>86.8953857421875</c:v>
                </c:pt>
                <c:pt idx="4632">
                  <c:v>86.895095825195298</c:v>
                </c:pt>
                <c:pt idx="4633">
                  <c:v>86.894798278808494</c:v>
                </c:pt>
                <c:pt idx="4634">
                  <c:v>86.894500732421804</c:v>
                </c:pt>
                <c:pt idx="4635">
                  <c:v>86.894203186035099</c:v>
                </c:pt>
                <c:pt idx="4636">
                  <c:v>86.893913269042898</c:v>
                </c:pt>
                <c:pt idx="4637">
                  <c:v>86.893615722656193</c:v>
                </c:pt>
                <c:pt idx="4638">
                  <c:v>86.893318176269503</c:v>
                </c:pt>
                <c:pt idx="4639">
                  <c:v>86.893020629882798</c:v>
                </c:pt>
                <c:pt idx="4640">
                  <c:v>86.892730712890597</c:v>
                </c:pt>
                <c:pt idx="4641">
                  <c:v>86.892433166503906</c:v>
                </c:pt>
                <c:pt idx="4642">
                  <c:v>86.892135620117102</c:v>
                </c:pt>
                <c:pt idx="4643">
                  <c:v>86.891845703125</c:v>
                </c:pt>
                <c:pt idx="4644">
                  <c:v>86.891548156738196</c:v>
                </c:pt>
                <c:pt idx="4645">
                  <c:v>86.891250610351506</c:v>
                </c:pt>
                <c:pt idx="4646">
                  <c:v>86.890960693359304</c:v>
                </c:pt>
                <c:pt idx="4647">
                  <c:v>86.890663146972599</c:v>
                </c:pt>
                <c:pt idx="4648">
                  <c:v>86.890365600585895</c:v>
                </c:pt>
                <c:pt idx="4649">
                  <c:v>86.890075683593693</c:v>
                </c:pt>
                <c:pt idx="4650">
                  <c:v>86.889778137207003</c:v>
                </c:pt>
                <c:pt idx="4651">
                  <c:v>86.889488220214801</c:v>
                </c:pt>
                <c:pt idx="4652">
                  <c:v>86.889190673828097</c:v>
                </c:pt>
                <c:pt idx="4653">
                  <c:v>86.888893127441406</c:v>
                </c:pt>
                <c:pt idx="4654">
                  <c:v>86.888603210449205</c:v>
                </c:pt>
                <c:pt idx="4655">
                  <c:v>86.8883056640625</c:v>
                </c:pt>
                <c:pt idx="4656">
                  <c:v>86.888015747070298</c:v>
                </c:pt>
                <c:pt idx="4657">
                  <c:v>86.887718200683494</c:v>
                </c:pt>
                <c:pt idx="4658">
                  <c:v>86.887420654296804</c:v>
                </c:pt>
                <c:pt idx="4659">
                  <c:v>86.887130737304602</c:v>
                </c:pt>
                <c:pt idx="4660">
                  <c:v>86.886833190917898</c:v>
                </c:pt>
                <c:pt idx="4661">
                  <c:v>86.886543273925696</c:v>
                </c:pt>
                <c:pt idx="4662">
                  <c:v>86.886245727539006</c:v>
                </c:pt>
                <c:pt idx="4663">
                  <c:v>86.885955810546804</c:v>
                </c:pt>
                <c:pt idx="4664">
                  <c:v>86.885658264160099</c:v>
                </c:pt>
                <c:pt idx="4665">
                  <c:v>86.885368347167898</c:v>
                </c:pt>
                <c:pt idx="4666">
                  <c:v>86.885070800781193</c:v>
                </c:pt>
                <c:pt idx="4667">
                  <c:v>86.884780883789006</c:v>
                </c:pt>
                <c:pt idx="4668">
                  <c:v>86.884483337402301</c:v>
                </c:pt>
                <c:pt idx="4669">
                  <c:v>86.884193420410099</c:v>
                </c:pt>
                <c:pt idx="4670">
                  <c:v>86.883895874023395</c:v>
                </c:pt>
                <c:pt idx="4671">
                  <c:v>86.883605957031193</c:v>
                </c:pt>
                <c:pt idx="4672">
                  <c:v>86.883308410644503</c:v>
                </c:pt>
                <c:pt idx="4673">
                  <c:v>86.883018493652301</c:v>
                </c:pt>
                <c:pt idx="4674">
                  <c:v>86.882728576660099</c:v>
                </c:pt>
                <c:pt idx="4675">
                  <c:v>86.882431030273395</c:v>
                </c:pt>
                <c:pt idx="4676">
                  <c:v>86.882141113281193</c:v>
                </c:pt>
                <c:pt idx="4677">
                  <c:v>86.881843566894503</c:v>
                </c:pt>
                <c:pt idx="4678">
                  <c:v>86.881553649902301</c:v>
                </c:pt>
                <c:pt idx="4679">
                  <c:v>86.881256103515597</c:v>
                </c:pt>
                <c:pt idx="4680">
                  <c:v>86.880966186523395</c:v>
                </c:pt>
                <c:pt idx="4681">
                  <c:v>86.880676269531193</c:v>
                </c:pt>
                <c:pt idx="4682">
                  <c:v>86.880378723144503</c:v>
                </c:pt>
                <c:pt idx="4683">
                  <c:v>86.880088806152301</c:v>
                </c:pt>
                <c:pt idx="4684">
                  <c:v>86.879798889160099</c:v>
                </c:pt>
                <c:pt idx="4685">
                  <c:v>86.879501342773395</c:v>
                </c:pt>
                <c:pt idx="4686">
                  <c:v>86.879211425781193</c:v>
                </c:pt>
                <c:pt idx="4687">
                  <c:v>86.878921508789006</c:v>
                </c:pt>
                <c:pt idx="4688">
                  <c:v>86.878623962402301</c:v>
                </c:pt>
                <c:pt idx="4689">
                  <c:v>86.878334045410099</c:v>
                </c:pt>
                <c:pt idx="4690">
                  <c:v>86.878044128417898</c:v>
                </c:pt>
                <c:pt idx="4691">
                  <c:v>86.877746582031193</c:v>
                </c:pt>
                <c:pt idx="4692">
                  <c:v>86.877456665039006</c:v>
                </c:pt>
                <c:pt idx="4693">
                  <c:v>86.877166748046804</c:v>
                </c:pt>
                <c:pt idx="4694">
                  <c:v>86.876869201660099</c:v>
                </c:pt>
                <c:pt idx="4695">
                  <c:v>86.876579284667898</c:v>
                </c:pt>
                <c:pt idx="4696">
                  <c:v>86.876289367675696</c:v>
                </c:pt>
                <c:pt idx="4697">
                  <c:v>86.875999450683494</c:v>
                </c:pt>
                <c:pt idx="4698">
                  <c:v>86.875701904296804</c:v>
                </c:pt>
                <c:pt idx="4699">
                  <c:v>86.875411987304602</c:v>
                </c:pt>
                <c:pt idx="4700">
                  <c:v>86.8751220703125</c:v>
                </c:pt>
                <c:pt idx="4701">
                  <c:v>86.874832153320298</c:v>
                </c:pt>
                <c:pt idx="4702">
                  <c:v>86.874534606933494</c:v>
                </c:pt>
                <c:pt idx="4703">
                  <c:v>86.874244689941406</c:v>
                </c:pt>
                <c:pt idx="4704">
                  <c:v>86.873954772949205</c:v>
                </c:pt>
                <c:pt idx="4705">
                  <c:v>86.873664855957003</c:v>
                </c:pt>
                <c:pt idx="4706">
                  <c:v>86.873367309570298</c:v>
                </c:pt>
                <c:pt idx="4707">
                  <c:v>86.873077392578097</c:v>
                </c:pt>
                <c:pt idx="4708">
                  <c:v>86.872787475585895</c:v>
                </c:pt>
                <c:pt idx="4709">
                  <c:v>86.872497558593693</c:v>
                </c:pt>
                <c:pt idx="4710">
                  <c:v>86.872207641601506</c:v>
                </c:pt>
                <c:pt idx="4711">
                  <c:v>86.871917724609304</c:v>
                </c:pt>
                <c:pt idx="4712">
                  <c:v>86.871620178222599</c:v>
                </c:pt>
                <c:pt idx="4713">
                  <c:v>86.871330261230398</c:v>
                </c:pt>
                <c:pt idx="4714">
                  <c:v>86.871040344238196</c:v>
                </c:pt>
                <c:pt idx="4715">
                  <c:v>86.870750427245994</c:v>
                </c:pt>
                <c:pt idx="4716">
                  <c:v>86.870460510253906</c:v>
                </c:pt>
                <c:pt idx="4717">
                  <c:v>86.870170593261705</c:v>
                </c:pt>
                <c:pt idx="4718">
                  <c:v>86.869880676269503</c:v>
                </c:pt>
                <c:pt idx="4719">
                  <c:v>86.869590759277301</c:v>
                </c:pt>
                <c:pt idx="4720">
                  <c:v>86.869300842285099</c:v>
                </c:pt>
                <c:pt idx="4721">
                  <c:v>86.869003295898395</c:v>
                </c:pt>
                <c:pt idx="4722">
                  <c:v>86.868713378906193</c:v>
                </c:pt>
                <c:pt idx="4723">
                  <c:v>86.868423461914006</c:v>
                </c:pt>
                <c:pt idx="4724">
                  <c:v>86.868133544921804</c:v>
                </c:pt>
                <c:pt idx="4725">
                  <c:v>86.867843627929602</c:v>
                </c:pt>
                <c:pt idx="4726">
                  <c:v>86.8675537109375</c:v>
                </c:pt>
                <c:pt idx="4727">
                  <c:v>86.867263793945298</c:v>
                </c:pt>
                <c:pt idx="4728">
                  <c:v>86.866973876953097</c:v>
                </c:pt>
                <c:pt idx="4729">
                  <c:v>86.866683959960895</c:v>
                </c:pt>
                <c:pt idx="4730">
                  <c:v>86.866394042968693</c:v>
                </c:pt>
                <c:pt idx="4731">
                  <c:v>86.866104125976506</c:v>
                </c:pt>
                <c:pt idx="4732">
                  <c:v>86.865814208984304</c:v>
                </c:pt>
                <c:pt idx="4733">
                  <c:v>86.865524291992102</c:v>
                </c:pt>
                <c:pt idx="4734">
                  <c:v>86.865234375</c:v>
                </c:pt>
                <c:pt idx="4735">
                  <c:v>86.864944458007798</c:v>
                </c:pt>
                <c:pt idx="4736">
                  <c:v>86.864654541015597</c:v>
                </c:pt>
                <c:pt idx="4737">
                  <c:v>86.864364624023395</c:v>
                </c:pt>
                <c:pt idx="4738">
                  <c:v>86.864074707031193</c:v>
                </c:pt>
                <c:pt idx="4739">
                  <c:v>86.863784790039006</c:v>
                </c:pt>
                <c:pt idx="4740">
                  <c:v>86.863494873046804</c:v>
                </c:pt>
                <c:pt idx="4741">
                  <c:v>86.863204956054602</c:v>
                </c:pt>
                <c:pt idx="4742">
                  <c:v>86.8629150390625</c:v>
                </c:pt>
                <c:pt idx="4743">
                  <c:v>86.862625122070298</c:v>
                </c:pt>
                <c:pt idx="4744">
                  <c:v>86.862342834472599</c:v>
                </c:pt>
                <c:pt idx="4745">
                  <c:v>86.862052917480398</c:v>
                </c:pt>
                <c:pt idx="4746">
                  <c:v>86.861763000488196</c:v>
                </c:pt>
                <c:pt idx="4747">
                  <c:v>86.861473083495994</c:v>
                </c:pt>
                <c:pt idx="4748">
                  <c:v>86.861183166503906</c:v>
                </c:pt>
                <c:pt idx="4749">
                  <c:v>86.860893249511705</c:v>
                </c:pt>
                <c:pt idx="4750">
                  <c:v>86.860603332519503</c:v>
                </c:pt>
                <c:pt idx="4751">
                  <c:v>86.860313415527301</c:v>
                </c:pt>
                <c:pt idx="4752">
                  <c:v>86.860031127929602</c:v>
                </c:pt>
                <c:pt idx="4753">
                  <c:v>86.8597412109375</c:v>
                </c:pt>
                <c:pt idx="4754">
                  <c:v>86.859451293945298</c:v>
                </c:pt>
                <c:pt idx="4755">
                  <c:v>86.859161376953097</c:v>
                </c:pt>
                <c:pt idx="4756">
                  <c:v>86.858871459960895</c:v>
                </c:pt>
                <c:pt idx="4757">
                  <c:v>86.858581542968693</c:v>
                </c:pt>
                <c:pt idx="4758">
                  <c:v>86.858299255370994</c:v>
                </c:pt>
                <c:pt idx="4759">
                  <c:v>86.858009338378906</c:v>
                </c:pt>
                <c:pt idx="4760">
                  <c:v>86.857719421386705</c:v>
                </c:pt>
                <c:pt idx="4761">
                  <c:v>86.857429504394503</c:v>
                </c:pt>
                <c:pt idx="4762">
                  <c:v>86.857139587402301</c:v>
                </c:pt>
                <c:pt idx="4763">
                  <c:v>86.856857299804602</c:v>
                </c:pt>
                <c:pt idx="4764">
                  <c:v>86.8565673828125</c:v>
                </c:pt>
                <c:pt idx="4765">
                  <c:v>86.856277465820298</c:v>
                </c:pt>
                <c:pt idx="4766">
                  <c:v>86.855987548828097</c:v>
                </c:pt>
                <c:pt idx="4767">
                  <c:v>86.855705261230398</c:v>
                </c:pt>
                <c:pt idx="4768">
                  <c:v>86.855415344238196</c:v>
                </c:pt>
                <c:pt idx="4769">
                  <c:v>86.855125427245994</c:v>
                </c:pt>
                <c:pt idx="4770">
                  <c:v>86.854835510253906</c:v>
                </c:pt>
                <c:pt idx="4771">
                  <c:v>86.854553222656193</c:v>
                </c:pt>
                <c:pt idx="4772">
                  <c:v>86.854263305664006</c:v>
                </c:pt>
                <c:pt idx="4773">
                  <c:v>86.853973388671804</c:v>
                </c:pt>
                <c:pt idx="4774">
                  <c:v>86.853691101074205</c:v>
                </c:pt>
                <c:pt idx="4775">
                  <c:v>86.853401184082003</c:v>
                </c:pt>
                <c:pt idx="4776">
                  <c:v>86.853111267089801</c:v>
                </c:pt>
                <c:pt idx="4777">
                  <c:v>86.852828979492102</c:v>
                </c:pt>
                <c:pt idx="4778">
                  <c:v>86.8525390625</c:v>
                </c:pt>
                <c:pt idx="4779">
                  <c:v>86.852249145507798</c:v>
                </c:pt>
                <c:pt idx="4780">
                  <c:v>86.851966857910099</c:v>
                </c:pt>
                <c:pt idx="4781">
                  <c:v>86.851676940917898</c:v>
                </c:pt>
                <c:pt idx="4782">
                  <c:v>86.851387023925696</c:v>
                </c:pt>
                <c:pt idx="4783">
                  <c:v>86.851104736328097</c:v>
                </c:pt>
                <c:pt idx="4784">
                  <c:v>86.850814819335895</c:v>
                </c:pt>
                <c:pt idx="4785">
                  <c:v>86.850532531738196</c:v>
                </c:pt>
                <c:pt idx="4786">
                  <c:v>86.850242614745994</c:v>
                </c:pt>
                <c:pt idx="4787">
                  <c:v>86.849952697753906</c:v>
                </c:pt>
                <c:pt idx="4788">
                  <c:v>86.849670410156193</c:v>
                </c:pt>
                <c:pt idx="4789">
                  <c:v>86.849380493164006</c:v>
                </c:pt>
                <c:pt idx="4790">
                  <c:v>86.849098205566406</c:v>
                </c:pt>
                <c:pt idx="4791">
                  <c:v>86.848808288574205</c:v>
                </c:pt>
                <c:pt idx="4792">
                  <c:v>86.848518371582003</c:v>
                </c:pt>
                <c:pt idx="4793">
                  <c:v>86.848236083984304</c:v>
                </c:pt>
                <c:pt idx="4794">
                  <c:v>86.847946166992102</c:v>
                </c:pt>
                <c:pt idx="4795">
                  <c:v>86.847663879394503</c:v>
                </c:pt>
                <c:pt idx="4796">
                  <c:v>86.847373962402301</c:v>
                </c:pt>
                <c:pt idx="4797">
                  <c:v>86.847091674804602</c:v>
                </c:pt>
                <c:pt idx="4798">
                  <c:v>86.8468017578125</c:v>
                </c:pt>
                <c:pt idx="4799">
                  <c:v>86.846519470214801</c:v>
                </c:pt>
                <c:pt idx="4800">
                  <c:v>86.846229553222599</c:v>
                </c:pt>
                <c:pt idx="4801">
                  <c:v>86.845947265625</c:v>
                </c:pt>
                <c:pt idx="4802">
                  <c:v>86.845657348632798</c:v>
                </c:pt>
                <c:pt idx="4803">
                  <c:v>86.845375061035099</c:v>
                </c:pt>
                <c:pt idx="4804">
                  <c:v>86.845085144042898</c:v>
                </c:pt>
                <c:pt idx="4805">
                  <c:v>86.844802856445298</c:v>
                </c:pt>
                <c:pt idx="4806">
                  <c:v>86.844512939453097</c:v>
                </c:pt>
                <c:pt idx="4807">
                  <c:v>86.844230651855398</c:v>
                </c:pt>
                <c:pt idx="4808">
                  <c:v>86.843948364257798</c:v>
                </c:pt>
                <c:pt idx="4809">
                  <c:v>86.843658447265597</c:v>
                </c:pt>
                <c:pt idx="4810">
                  <c:v>86.843376159667898</c:v>
                </c:pt>
                <c:pt idx="4811">
                  <c:v>86.843086242675696</c:v>
                </c:pt>
                <c:pt idx="4812">
                  <c:v>86.842803955078097</c:v>
                </c:pt>
                <c:pt idx="4813">
                  <c:v>86.842514038085895</c:v>
                </c:pt>
                <c:pt idx="4814">
                  <c:v>86.842231750488196</c:v>
                </c:pt>
                <c:pt idx="4815">
                  <c:v>86.841949462890597</c:v>
                </c:pt>
                <c:pt idx="4816">
                  <c:v>86.841659545898395</c:v>
                </c:pt>
                <c:pt idx="4817">
                  <c:v>86.841377258300696</c:v>
                </c:pt>
                <c:pt idx="4818">
                  <c:v>86.841087341308494</c:v>
                </c:pt>
                <c:pt idx="4819">
                  <c:v>86.840805053710895</c:v>
                </c:pt>
                <c:pt idx="4820">
                  <c:v>86.840522766113196</c:v>
                </c:pt>
                <c:pt idx="4821">
                  <c:v>86.840232849120994</c:v>
                </c:pt>
                <c:pt idx="4822">
                  <c:v>86.839950561523395</c:v>
                </c:pt>
                <c:pt idx="4823">
                  <c:v>86.839668273925696</c:v>
                </c:pt>
                <c:pt idx="4824">
                  <c:v>86.839378356933494</c:v>
                </c:pt>
                <c:pt idx="4825">
                  <c:v>86.839096069335895</c:v>
                </c:pt>
                <c:pt idx="4826">
                  <c:v>86.838813781738196</c:v>
                </c:pt>
                <c:pt idx="4827">
                  <c:v>86.838531494140597</c:v>
                </c:pt>
                <c:pt idx="4828">
                  <c:v>86.838241577148395</c:v>
                </c:pt>
                <c:pt idx="4829">
                  <c:v>86.837959289550696</c:v>
                </c:pt>
                <c:pt idx="4830">
                  <c:v>86.837677001953097</c:v>
                </c:pt>
                <c:pt idx="4831">
                  <c:v>86.837387084960895</c:v>
                </c:pt>
                <c:pt idx="4832">
                  <c:v>86.837104797363196</c:v>
                </c:pt>
                <c:pt idx="4833">
                  <c:v>86.836822509765597</c:v>
                </c:pt>
                <c:pt idx="4834">
                  <c:v>86.836540222167898</c:v>
                </c:pt>
                <c:pt idx="4835">
                  <c:v>86.836250305175696</c:v>
                </c:pt>
                <c:pt idx="4836">
                  <c:v>86.835968017578097</c:v>
                </c:pt>
                <c:pt idx="4837">
                  <c:v>86.835685729980398</c:v>
                </c:pt>
                <c:pt idx="4838">
                  <c:v>86.835403442382798</c:v>
                </c:pt>
                <c:pt idx="4839">
                  <c:v>86.835113525390597</c:v>
                </c:pt>
                <c:pt idx="4840">
                  <c:v>86.834831237792898</c:v>
                </c:pt>
                <c:pt idx="4841">
                  <c:v>86.834548950195298</c:v>
                </c:pt>
                <c:pt idx="4842">
                  <c:v>86.834266662597599</c:v>
                </c:pt>
                <c:pt idx="4843">
                  <c:v>86.833984375</c:v>
                </c:pt>
                <c:pt idx="4844">
                  <c:v>86.833694458007798</c:v>
                </c:pt>
                <c:pt idx="4845">
                  <c:v>86.833412170410099</c:v>
                </c:pt>
                <c:pt idx="4846">
                  <c:v>86.8331298828125</c:v>
                </c:pt>
                <c:pt idx="4847">
                  <c:v>86.832847595214801</c:v>
                </c:pt>
                <c:pt idx="4848">
                  <c:v>86.832565307617102</c:v>
                </c:pt>
                <c:pt idx="4849">
                  <c:v>86.832283020019503</c:v>
                </c:pt>
                <c:pt idx="4850">
                  <c:v>86.832000732421804</c:v>
                </c:pt>
                <c:pt idx="4851">
                  <c:v>86.831710815429602</c:v>
                </c:pt>
                <c:pt idx="4852">
                  <c:v>86.831428527832003</c:v>
                </c:pt>
                <c:pt idx="4853">
                  <c:v>86.831146240234304</c:v>
                </c:pt>
                <c:pt idx="4854">
                  <c:v>86.830863952636705</c:v>
                </c:pt>
                <c:pt idx="4855">
                  <c:v>86.830581665039006</c:v>
                </c:pt>
                <c:pt idx="4856">
                  <c:v>86.830299377441406</c:v>
                </c:pt>
                <c:pt idx="4857">
                  <c:v>86.830017089843693</c:v>
                </c:pt>
                <c:pt idx="4858">
                  <c:v>86.829734802245994</c:v>
                </c:pt>
                <c:pt idx="4859">
                  <c:v>86.829452514648395</c:v>
                </c:pt>
                <c:pt idx="4860">
                  <c:v>86.829170227050696</c:v>
                </c:pt>
                <c:pt idx="4861">
                  <c:v>86.828880310058494</c:v>
                </c:pt>
                <c:pt idx="4862">
                  <c:v>86.828598022460895</c:v>
                </c:pt>
                <c:pt idx="4863">
                  <c:v>86.828315734863196</c:v>
                </c:pt>
                <c:pt idx="4864">
                  <c:v>86.828033447265597</c:v>
                </c:pt>
                <c:pt idx="4865">
                  <c:v>86.827751159667898</c:v>
                </c:pt>
                <c:pt idx="4866">
                  <c:v>86.827468872070298</c:v>
                </c:pt>
                <c:pt idx="4867">
                  <c:v>86.827186584472599</c:v>
                </c:pt>
                <c:pt idx="4868">
                  <c:v>86.826904296875</c:v>
                </c:pt>
                <c:pt idx="4869">
                  <c:v>86.826622009277301</c:v>
                </c:pt>
                <c:pt idx="4870">
                  <c:v>86.826339721679602</c:v>
                </c:pt>
                <c:pt idx="4871">
                  <c:v>86.826057434082003</c:v>
                </c:pt>
                <c:pt idx="4872">
                  <c:v>86.825775146484304</c:v>
                </c:pt>
                <c:pt idx="4873">
                  <c:v>86.825492858886705</c:v>
                </c:pt>
                <c:pt idx="4874">
                  <c:v>86.825210571289006</c:v>
                </c:pt>
                <c:pt idx="4875">
                  <c:v>86.824928283691406</c:v>
                </c:pt>
                <c:pt idx="4876">
                  <c:v>86.824645996093693</c:v>
                </c:pt>
                <c:pt idx="4877">
                  <c:v>86.824363708495994</c:v>
                </c:pt>
                <c:pt idx="4878">
                  <c:v>86.824089050292898</c:v>
                </c:pt>
                <c:pt idx="4879">
                  <c:v>86.823806762695298</c:v>
                </c:pt>
                <c:pt idx="4880">
                  <c:v>86.823524475097599</c:v>
                </c:pt>
                <c:pt idx="4881">
                  <c:v>86.8232421875</c:v>
                </c:pt>
                <c:pt idx="4882">
                  <c:v>86.822959899902301</c:v>
                </c:pt>
                <c:pt idx="4883">
                  <c:v>86.822677612304602</c:v>
                </c:pt>
                <c:pt idx="4884">
                  <c:v>86.822395324707003</c:v>
                </c:pt>
                <c:pt idx="4885">
                  <c:v>86.822113037109304</c:v>
                </c:pt>
                <c:pt idx="4886">
                  <c:v>86.821830749511705</c:v>
                </c:pt>
                <c:pt idx="4887">
                  <c:v>86.821548461914006</c:v>
                </c:pt>
                <c:pt idx="4888">
                  <c:v>86.821273803710895</c:v>
                </c:pt>
                <c:pt idx="4889">
                  <c:v>86.820991516113196</c:v>
                </c:pt>
                <c:pt idx="4890">
                  <c:v>86.820709228515597</c:v>
                </c:pt>
                <c:pt idx="4891">
                  <c:v>86.820426940917898</c:v>
                </c:pt>
                <c:pt idx="4892">
                  <c:v>86.820144653320298</c:v>
                </c:pt>
                <c:pt idx="4893">
                  <c:v>86.819862365722599</c:v>
                </c:pt>
                <c:pt idx="4894">
                  <c:v>86.819580078125</c:v>
                </c:pt>
                <c:pt idx="4895">
                  <c:v>86.819305419921804</c:v>
                </c:pt>
                <c:pt idx="4896">
                  <c:v>86.819023132324205</c:v>
                </c:pt>
                <c:pt idx="4897">
                  <c:v>86.818740844726506</c:v>
                </c:pt>
                <c:pt idx="4898">
                  <c:v>86.818458557128906</c:v>
                </c:pt>
                <c:pt idx="4899">
                  <c:v>86.818176269531193</c:v>
                </c:pt>
                <c:pt idx="4900">
                  <c:v>86.817901611328097</c:v>
                </c:pt>
                <c:pt idx="4901">
                  <c:v>86.817619323730398</c:v>
                </c:pt>
                <c:pt idx="4902">
                  <c:v>86.817337036132798</c:v>
                </c:pt>
                <c:pt idx="4903">
                  <c:v>86.817054748535099</c:v>
                </c:pt>
                <c:pt idx="4904">
                  <c:v>86.816780090332003</c:v>
                </c:pt>
                <c:pt idx="4905">
                  <c:v>86.816497802734304</c:v>
                </c:pt>
                <c:pt idx="4906">
                  <c:v>86.816215515136705</c:v>
                </c:pt>
                <c:pt idx="4907">
                  <c:v>86.815933227539006</c:v>
                </c:pt>
                <c:pt idx="4908">
                  <c:v>86.815658569335895</c:v>
                </c:pt>
                <c:pt idx="4909">
                  <c:v>86.815376281738196</c:v>
                </c:pt>
                <c:pt idx="4910">
                  <c:v>86.815093994140597</c:v>
                </c:pt>
                <c:pt idx="4911">
                  <c:v>86.8148193359375</c:v>
                </c:pt>
                <c:pt idx="4912">
                  <c:v>86.814537048339801</c:v>
                </c:pt>
                <c:pt idx="4913">
                  <c:v>86.814254760742102</c:v>
                </c:pt>
                <c:pt idx="4914">
                  <c:v>86.813972473144503</c:v>
                </c:pt>
                <c:pt idx="4915">
                  <c:v>86.813697814941406</c:v>
                </c:pt>
                <c:pt idx="4916">
                  <c:v>86.813415527343693</c:v>
                </c:pt>
                <c:pt idx="4917">
                  <c:v>86.813133239745994</c:v>
                </c:pt>
                <c:pt idx="4918">
                  <c:v>86.812858581542898</c:v>
                </c:pt>
                <c:pt idx="4919">
                  <c:v>86.812576293945298</c:v>
                </c:pt>
                <c:pt idx="4920">
                  <c:v>86.812301635742102</c:v>
                </c:pt>
                <c:pt idx="4921">
                  <c:v>86.812019348144503</c:v>
                </c:pt>
                <c:pt idx="4922">
                  <c:v>86.811737060546804</c:v>
                </c:pt>
                <c:pt idx="4923">
                  <c:v>86.811462402343693</c:v>
                </c:pt>
                <c:pt idx="4924">
                  <c:v>86.811180114745994</c:v>
                </c:pt>
                <c:pt idx="4925">
                  <c:v>86.810897827148395</c:v>
                </c:pt>
                <c:pt idx="4926">
                  <c:v>86.810623168945298</c:v>
                </c:pt>
                <c:pt idx="4927">
                  <c:v>86.810340881347599</c:v>
                </c:pt>
                <c:pt idx="4928">
                  <c:v>86.810066223144503</c:v>
                </c:pt>
                <c:pt idx="4929">
                  <c:v>86.809783935546804</c:v>
                </c:pt>
                <c:pt idx="4930">
                  <c:v>86.809509277343693</c:v>
                </c:pt>
                <c:pt idx="4931">
                  <c:v>86.809226989745994</c:v>
                </c:pt>
                <c:pt idx="4932">
                  <c:v>86.808944702148395</c:v>
                </c:pt>
                <c:pt idx="4933">
                  <c:v>86.808670043945298</c:v>
                </c:pt>
                <c:pt idx="4934">
                  <c:v>86.808387756347599</c:v>
                </c:pt>
                <c:pt idx="4935">
                  <c:v>86.808113098144503</c:v>
                </c:pt>
                <c:pt idx="4936">
                  <c:v>86.807830810546804</c:v>
                </c:pt>
                <c:pt idx="4937">
                  <c:v>86.807556152343693</c:v>
                </c:pt>
                <c:pt idx="4938">
                  <c:v>86.807273864745994</c:v>
                </c:pt>
                <c:pt idx="4939">
                  <c:v>86.806999206542898</c:v>
                </c:pt>
                <c:pt idx="4940">
                  <c:v>86.806716918945298</c:v>
                </c:pt>
                <c:pt idx="4941">
                  <c:v>86.806442260742102</c:v>
                </c:pt>
                <c:pt idx="4942">
                  <c:v>86.806159973144503</c:v>
                </c:pt>
                <c:pt idx="4943">
                  <c:v>86.805885314941406</c:v>
                </c:pt>
                <c:pt idx="4944">
                  <c:v>86.805603027343693</c:v>
                </c:pt>
                <c:pt idx="4945">
                  <c:v>86.805328369140597</c:v>
                </c:pt>
                <c:pt idx="4946">
                  <c:v>86.805046081542898</c:v>
                </c:pt>
                <c:pt idx="4947">
                  <c:v>86.804771423339801</c:v>
                </c:pt>
                <c:pt idx="4948">
                  <c:v>86.804489135742102</c:v>
                </c:pt>
                <c:pt idx="4949">
                  <c:v>86.804214477539006</c:v>
                </c:pt>
                <c:pt idx="4950">
                  <c:v>86.803939819335895</c:v>
                </c:pt>
                <c:pt idx="4951">
                  <c:v>86.803657531738196</c:v>
                </c:pt>
                <c:pt idx="4952">
                  <c:v>86.803382873535099</c:v>
                </c:pt>
                <c:pt idx="4953">
                  <c:v>86.8031005859375</c:v>
                </c:pt>
                <c:pt idx="4954">
                  <c:v>86.802825927734304</c:v>
                </c:pt>
                <c:pt idx="4955">
                  <c:v>86.802543640136705</c:v>
                </c:pt>
                <c:pt idx="4956">
                  <c:v>86.802268981933494</c:v>
                </c:pt>
                <c:pt idx="4957">
                  <c:v>86.801994323730398</c:v>
                </c:pt>
                <c:pt idx="4958">
                  <c:v>86.801712036132798</c:v>
                </c:pt>
                <c:pt idx="4959">
                  <c:v>86.801437377929602</c:v>
                </c:pt>
                <c:pt idx="4960">
                  <c:v>86.801162719726506</c:v>
                </c:pt>
                <c:pt idx="4961">
                  <c:v>86.800880432128906</c:v>
                </c:pt>
                <c:pt idx="4962">
                  <c:v>86.800605773925696</c:v>
                </c:pt>
                <c:pt idx="4963">
                  <c:v>86.800331115722599</c:v>
                </c:pt>
                <c:pt idx="4964">
                  <c:v>86.800048828125</c:v>
                </c:pt>
                <c:pt idx="4965">
                  <c:v>86.799774169921804</c:v>
                </c:pt>
                <c:pt idx="4966">
                  <c:v>86.799499511718693</c:v>
                </c:pt>
                <c:pt idx="4967">
                  <c:v>86.799217224120994</c:v>
                </c:pt>
                <c:pt idx="4968">
                  <c:v>86.798942565917898</c:v>
                </c:pt>
                <c:pt idx="4969">
                  <c:v>86.798667907714801</c:v>
                </c:pt>
                <c:pt idx="4970">
                  <c:v>86.798385620117102</c:v>
                </c:pt>
                <c:pt idx="4971">
                  <c:v>86.798110961914006</c:v>
                </c:pt>
                <c:pt idx="4972">
                  <c:v>86.797836303710895</c:v>
                </c:pt>
                <c:pt idx="4973">
                  <c:v>86.797561645507798</c:v>
                </c:pt>
                <c:pt idx="4974">
                  <c:v>86.797279357910099</c:v>
                </c:pt>
                <c:pt idx="4975">
                  <c:v>86.797004699707003</c:v>
                </c:pt>
                <c:pt idx="4976">
                  <c:v>86.796730041503906</c:v>
                </c:pt>
                <c:pt idx="4977">
                  <c:v>86.796447753906193</c:v>
                </c:pt>
                <c:pt idx="4978">
                  <c:v>86.796173095703097</c:v>
                </c:pt>
                <c:pt idx="4979">
                  <c:v>86.7958984375</c:v>
                </c:pt>
                <c:pt idx="4980">
                  <c:v>86.795623779296804</c:v>
                </c:pt>
                <c:pt idx="4981">
                  <c:v>86.795349121093693</c:v>
                </c:pt>
                <c:pt idx="4982">
                  <c:v>86.795066833495994</c:v>
                </c:pt>
                <c:pt idx="4983">
                  <c:v>86.794792175292898</c:v>
                </c:pt>
                <c:pt idx="4984">
                  <c:v>86.794517517089801</c:v>
                </c:pt>
                <c:pt idx="4985">
                  <c:v>86.794242858886705</c:v>
                </c:pt>
                <c:pt idx="4986">
                  <c:v>86.793968200683494</c:v>
                </c:pt>
                <c:pt idx="4987">
                  <c:v>86.793685913085895</c:v>
                </c:pt>
                <c:pt idx="4988">
                  <c:v>86.793411254882798</c:v>
                </c:pt>
                <c:pt idx="4989">
                  <c:v>86.793136596679602</c:v>
                </c:pt>
                <c:pt idx="4990">
                  <c:v>86.792861938476506</c:v>
                </c:pt>
                <c:pt idx="4991">
                  <c:v>86.792587280273395</c:v>
                </c:pt>
                <c:pt idx="4992">
                  <c:v>86.792312622070298</c:v>
                </c:pt>
                <c:pt idx="4993">
                  <c:v>86.792030334472599</c:v>
                </c:pt>
                <c:pt idx="4994">
                  <c:v>86.791755676269503</c:v>
                </c:pt>
                <c:pt idx="4995">
                  <c:v>86.791481018066406</c:v>
                </c:pt>
                <c:pt idx="4996">
                  <c:v>86.791206359863196</c:v>
                </c:pt>
                <c:pt idx="4997">
                  <c:v>86.790931701660099</c:v>
                </c:pt>
                <c:pt idx="4998">
                  <c:v>86.790657043457003</c:v>
                </c:pt>
                <c:pt idx="4999">
                  <c:v>86.790382385253906</c:v>
                </c:pt>
                <c:pt idx="5000">
                  <c:v>86.790107727050696</c:v>
                </c:pt>
                <c:pt idx="5001">
                  <c:v>86.789833068847599</c:v>
                </c:pt>
                <c:pt idx="5002">
                  <c:v>86.789558410644503</c:v>
                </c:pt>
                <c:pt idx="5003">
                  <c:v>86.789283752441406</c:v>
                </c:pt>
                <c:pt idx="5004">
                  <c:v>86.789001464843693</c:v>
                </c:pt>
                <c:pt idx="5005">
                  <c:v>86.788726806640597</c:v>
                </c:pt>
                <c:pt idx="5006">
                  <c:v>86.7884521484375</c:v>
                </c:pt>
                <c:pt idx="5007">
                  <c:v>86.788177490234304</c:v>
                </c:pt>
                <c:pt idx="5008">
                  <c:v>86.787902832031193</c:v>
                </c:pt>
                <c:pt idx="5009">
                  <c:v>86.787628173828097</c:v>
                </c:pt>
                <c:pt idx="5010">
                  <c:v>86.787353515625</c:v>
                </c:pt>
                <c:pt idx="5011">
                  <c:v>86.787078857421804</c:v>
                </c:pt>
                <c:pt idx="5012">
                  <c:v>86.786804199218693</c:v>
                </c:pt>
                <c:pt idx="5013">
                  <c:v>86.786529541015597</c:v>
                </c:pt>
                <c:pt idx="5014">
                  <c:v>86.7862548828125</c:v>
                </c:pt>
                <c:pt idx="5015">
                  <c:v>86.785980224609304</c:v>
                </c:pt>
                <c:pt idx="5016">
                  <c:v>86.785705566406193</c:v>
                </c:pt>
                <c:pt idx="5017">
                  <c:v>86.785430908203097</c:v>
                </c:pt>
                <c:pt idx="5018">
                  <c:v>86.78515625</c:v>
                </c:pt>
                <c:pt idx="5019">
                  <c:v>86.784881591796804</c:v>
                </c:pt>
                <c:pt idx="5020">
                  <c:v>86.784606933593693</c:v>
                </c:pt>
                <c:pt idx="5021">
                  <c:v>86.784332275390597</c:v>
                </c:pt>
                <c:pt idx="5022">
                  <c:v>86.784065246582003</c:v>
                </c:pt>
                <c:pt idx="5023">
                  <c:v>86.783790588378906</c:v>
                </c:pt>
                <c:pt idx="5024">
                  <c:v>86.783515930175696</c:v>
                </c:pt>
                <c:pt idx="5025">
                  <c:v>86.783241271972599</c:v>
                </c:pt>
                <c:pt idx="5026">
                  <c:v>86.782966613769503</c:v>
                </c:pt>
                <c:pt idx="5027">
                  <c:v>86.782691955566406</c:v>
                </c:pt>
                <c:pt idx="5028">
                  <c:v>86.782417297363196</c:v>
                </c:pt>
                <c:pt idx="5029">
                  <c:v>86.782142639160099</c:v>
                </c:pt>
                <c:pt idx="5030">
                  <c:v>86.781867980957003</c:v>
                </c:pt>
                <c:pt idx="5031">
                  <c:v>86.781593322753906</c:v>
                </c:pt>
                <c:pt idx="5032">
                  <c:v>86.781326293945298</c:v>
                </c:pt>
                <c:pt idx="5033">
                  <c:v>86.781051635742102</c:v>
                </c:pt>
                <c:pt idx="5034">
                  <c:v>86.780776977539006</c:v>
                </c:pt>
                <c:pt idx="5035">
                  <c:v>86.780502319335895</c:v>
                </c:pt>
                <c:pt idx="5036">
                  <c:v>86.780227661132798</c:v>
                </c:pt>
                <c:pt idx="5037">
                  <c:v>86.779953002929602</c:v>
                </c:pt>
                <c:pt idx="5038">
                  <c:v>86.779678344726506</c:v>
                </c:pt>
                <c:pt idx="5039">
                  <c:v>86.779411315917898</c:v>
                </c:pt>
                <c:pt idx="5040">
                  <c:v>86.779136657714801</c:v>
                </c:pt>
                <c:pt idx="5041">
                  <c:v>86.778861999511705</c:v>
                </c:pt>
                <c:pt idx="5042">
                  <c:v>86.778587341308494</c:v>
                </c:pt>
                <c:pt idx="5043">
                  <c:v>86.778312683105398</c:v>
                </c:pt>
                <c:pt idx="5044">
                  <c:v>86.778045654296804</c:v>
                </c:pt>
                <c:pt idx="5045">
                  <c:v>86.777770996093693</c:v>
                </c:pt>
                <c:pt idx="5046">
                  <c:v>86.777496337890597</c:v>
                </c:pt>
                <c:pt idx="5047">
                  <c:v>86.7772216796875</c:v>
                </c:pt>
                <c:pt idx="5048">
                  <c:v>86.776954650878906</c:v>
                </c:pt>
                <c:pt idx="5049">
                  <c:v>86.776679992675696</c:v>
                </c:pt>
                <c:pt idx="5050">
                  <c:v>86.776405334472599</c:v>
                </c:pt>
                <c:pt idx="5051">
                  <c:v>86.776130676269503</c:v>
                </c:pt>
                <c:pt idx="5052">
                  <c:v>86.775863647460895</c:v>
                </c:pt>
                <c:pt idx="5053">
                  <c:v>86.775588989257798</c:v>
                </c:pt>
                <c:pt idx="5054">
                  <c:v>86.775314331054602</c:v>
                </c:pt>
                <c:pt idx="5055">
                  <c:v>86.775039672851506</c:v>
                </c:pt>
                <c:pt idx="5056">
                  <c:v>86.774772644042898</c:v>
                </c:pt>
                <c:pt idx="5057">
                  <c:v>86.774497985839801</c:v>
                </c:pt>
                <c:pt idx="5058">
                  <c:v>86.774223327636705</c:v>
                </c:pt>
                <c:pt idx="5059">
                  <c:v>86.773956298828097</c:v>
                </c:pt>
                <c:pt idx="5060">
                  <c:v>86.773681640625</c:v>
                </c:pt>
                <c:pt idx="5061">
                  <c:v>86.773406982421804</c:v>
                </c:pt>
                <c:pt idx="5062">
                  <c:v>86.773139953613196</c:v>
                </c:pt>
                <c:pt idx="5063">
                  <c:v>86.772865295410099</c:v>
                </c:pt>
                <c:pt idx="5064">
                  <c:v>86.772590637207003</c:v>
                </c:pt>
                <c:pt idx="5065">
                  <c:v>86.772323608398395</c:v>
                </c:pt>
                <c:pt idx="5066">
                  <c:v>86.772048950195298</c:v>
                </c:pt>
                <c:pt idx="5067">
                  <c:v>86.771774291992102</c:v>
                </c:pt>
                <c:pt idx="5068">
                  <c:v>86.771507263183494</c:v>
                </c:pt>
                <c:pt idx="5069">
                  <c:v>86.771232604980398</c:v>
                </c:pt>
                <c:pt idx="5070">
                  <c:v>86.770957946777301</c:v>
                </c:pt>
                <c:pt idx="5071">
                  <c:v>86.770690917968693</c:v>
                </c:pt>
                <c:pt idx="5072">
                  <c:v>86.770416259765597</c:v>
                </c:pt>
                <c:pt idx="5073">
                  <c:v>86.770149230957003</c:v>
                </c:pt>
                <c:pt idx="5074">
                  <c:v>86.769874572753906</c:v>
                </c:pt>
                <c:pt idx="5075">
                  <c:v>86.769599914550696</c:v>
                </c:pt>
                <c:pt idx="5076">
                  <c:v>86.769332885742102</c:v>
                </c:pt>
                <c:pt idx="5077">
                  <c:v>86.769058227539006</c:v>
                </c:pt>
                <c:pt idx="5078">
                  <c:v>86.768791198730398</c:v>
                </c:pt>
                <c:pt idx="5079">
                  <c:v>86.768516540527301</c:v>
                </c:pt>
                <c:pt idx="5080">
                  <c:v>86.768249511718693</c:v>
                </c:pt>
                <c:pt idx="5081">
                  <c:v>86.767974853515597</c:v>
                </c:pt>
                <c:pt idx="5082">
                  <c:v>86.767707824707003</c:v>
                </c:pt>
                <c:pt idx="5083">
                  <c:v>86.767433166503906</c:v>
                </c:pt>
                <c:pt idx="5084">
                  <c:v>86.767166137695298</c:v>
                </c:pt>
                <c:pt idx="5085">
                  <c:v>86.766891479492102</c:v>
                </c:pt>
                <c:pt idx="5086">
                  <c:v>86.766624450683494</c:v>
                </c:pt>
                <c:pt idx="5087">
                  <c:v>86.766349792480398</c:v>
                </c:pt>
                <c:pt idx="5088">
                  <c:v>86.766082763671804</c:v>
                </c:pt>
                <c:pt idx="5089">
                  <c:v>86.765808105468693</c:v>
                </c:pt>
                <c:pt idx="5090">
                  <c:v>86.765541076660099</c:v>
                </c:pt>
                <c:pt idx="5091">
                  <c:v>86.765266418457003</c:v>
                </c:pt>
                <c:pt idx="5092">
                  <c:v>86.764999389648395</c:v>
                </c:pt>
                <c:pt idx="5093">
                  <c:v>86.764724731445298</c:v>
                </c:pt>
                <c:pt idx="5094">
                  <c:v>86.764457702636705</c:v>
                </c:pt>
                <c:pt idx="5095">
                  <c:v>86.764183044433494</c:v>
                </c:pt>
                <c:pt idx="5096">
                  <c:v>86.763916015625</c:v>
                </c:pt>
                <c:pt idx="5097">
                  <c:v>86.763641357421804</c:v>
                </c:pt>
                <c:pt idx="5098">
                  <c:v>86.763374328613196</c:v>
                </c:pt>
                <c:pt idx="5099">
                  <c:v>86.763107299804602</c:v>
                </c:pt>
                <c:pt idx="5100">
                  <c:v>86.762832641601506</c:v>
                </c:pt>
                <c:pt idx="5101">
                  <c:v>86.762565612792898</c:v>
                </c:pt>
                <c:pt idx="5102">
                  <c:v>86.762290954589801</c:v>
                </c:pt>
                <c:pt idx="5103">
                  <c:v>86.762023925781193</c:v>
                </c:pt>
                <c:pt idx="5104">
                  <c:v>86.761756896972599</c:v>
                </c:pt>
                <c:pt idx="5105">
                  <c:v>86.761482238769503</c:v>
                </c:pt>
                <c:pt idx="5106">
                  <c:v>86.761215209960895</c:v>
                </c:pt>
                <c:pt idx="5107">
                  <c:v>86.760940551757798</c:v>
                </c:pt>
                <c:pt idx="5108">
                  <c:v>86.760673522949205</c:v>
                </c:pt>
                <c:pt idx="5109">
                  <c:v>86.760406494140597</c:v>
                </c:pt>
                <c:pt idx="5110">
                  <c:v>86.7601318359375</c:v>
                </c:pt>
                <c:pt idx="5111">
                  <c:v>86.759864807128906</c:v>
                </c:pt>
                <c:pt idx="5112">
                  <c:v>86.759597778320298</c:v>
                </c:pt>
                <c:pt idx="5113">
                  <c:v>86.759323120117102</c:v>
                </c:pt>
                <c:pt idx="5114">
                  <c:v>86.759056091308494</c:v>
                </c:pt>
                <c:pt idx="5115">
                  <c:v>86.7587890625</c:v>
                </c:pt>
                <c:pt idx="5116">
                  <c:v>86.758514404296804</c:v>
                </c:pt>
                <c:pt idx="5117">
                  <c:v>86.758247375488196</c:v>
                </c:pt>
                <c:pt idx="5118">
                  <c:v>86.757980346679602</c:v>
                </c:pt>
                <c:pt idx="5119">
                  <c:v>86.757705688476506</c:v>
                </c:pt>
                <c:pt idx="5120">
                  <c:v>86.757438659667898</c:v>
                </c:pt>
                <c:pt idx="5121">
                  <c:v>86.757171630859304</c:v>
                </c:pt>
                <c:pt idx="5122">
                  <c:v>86.756904602050696</c:v>
                </c:pt>
                <c:pt idx="5123">
                  <c:v>86.756629943847599</c:v>
                </c:pt>
                <c:pt idx="5124">
                  <c:v>86.756362915039006</c:v>
                </c:pt>
                <c:pt idx="5125">
                  <c:v>86.756095886230398</c:v>
                </c:pt>
                <c:pt idx="5126">
                  <c:v>86.755828857421804</c:v>
                </c:pt>
                <c:pt idx="5127">
                  <c:v>86.755554199218693</c:v>
                </c:pt>
                <c:pt idx="5128">
                  <c:v>86.755287170410099</c:v>
                </c:pt>
                <c:pt idx="5129">
                  <c:v>86.755020141601506</c:v>
                </c:pt>
                <c:pt idx="5130">
                  <c:v>86.754753112792898</c:v>
                </c:pt>
                <c:pt idx="5131">
                  <c:v>86.754478454589801</c:v>
                </c:pt>
                <c:pt idx="5132">
                  <c:v>86.754211425781193</c:v>
                </c:pt>
                <c:pt idx="5133">
                  <c:v>86.753944396972599</c:v>
                </c:pt>
                <c:pt idx="5134">
                  <c:v>86.753677368164006</c:v>
                </c:pt>
                <c:pt idx="5135">
                  <c:v>86.753410339355398</c:v>
                </c:pt>
                <c:pt idx="5136">
                  <c:v>86.753143310546804</c:v>
                </c:pt>
                <c:pt idx="5137">
                  <c:v>86.752868652343693</c:v>
                </c:pt>
                <c:pt idx="5138">
                  <c:v>86.752601623535099</c:v>
                </c:pt>
                <c:pt idx="5139">
                  <c:v>86.752334594726506</c:v>
                </c:pt>
                <c:pt idx="5140">
                  <c:v>86.752067565917898</c:v>
                </c:pt>
                <c:pt idx="5141">
                  <c:v>86.751800537109304</c:v>
                </c:pt>
                <c:pt idx="5142">
                  <c:v>86.751533508300696</c:v>
                </c:pt>
                <c:pt idx="5143">
                  <c:v>86.751258850097599</c:v>
                </c:pt>
                <c:pt idx="5144">
                  <c:v>86.750991821289006</c:v>
                </c:pt>
                <c:pt idx="5145">
                  <c:v>86.750724792480398</c:v>
                </c:pt>
                <c:pt idx="5146">
                  <c:v>86.750457763671804</c:v>
                </c:pt>
                <c:pt idx="5147">
                  <c:v>86.750190734863196</c:v>
                </c:pt>
                <c:pt idx="5148">
                  <c:v>86.749923706054602</c:v>
                </c:pt>
                <c:pt idx="5149">
                  <c:v>86.749656677245994</c:v>
                </c:pt>
                <c:pt idx="5150">
                  <c:v>86.7493896484375</c:v>
                </c:pt>
                <c:pt idx="5151">
                  <c:v>86.749122619628906</c:v>
                </c:pt>
                <c:pt idx="5152">
                  <c:v>86.748855590820298</c:v>
                </c:pt>
                <c:pt idx="5153">
                  <c:v>86.748588562011705</c:v>
                </c:pt>
                <c:pt idx="5154">
                  <c:v>86.748313903808494</c:v>
                </c:pt>
                <c:pt idx="5155">
                  <c:v>86.748046875</c:v>
                </c:pt>
                <c:pt idx="5156">
                  <c:v>86.747779846191406</c:v>
                </c:pt>
                <c:pt idx="5157">
                  <c:v>86.747512817382798</c:v>
                </c:pt>
                <c:pt idx="5158">
                  <c:v>86.747245788574205</c:v>
                </c:pt>
                <c:pt idx="5159">
                  <c:v>86.746978759765597</c:v>
                </c:pt>
                <c:pt idx="5160">
                  <c:v>86.746711730957003</c:v>
                </c:pt>
                <c:pt idx="5161">
                  <c:v>86.746444702148395</c:v>
                </c:pt>
                <c:pt idx="5162">
                  <c:v>86.746177673339801</c:v>
                </c:pt>
                <c:pt idx="5163">
                  <c:v>86.745910644531193</c:v>
                </c:pt>
                <c:pt idx="5164">
                  <c:v>86.745643615722599</c:v>
                </c:pt>
                <c:pt idx="5165">
                  <c:v>86.745376586914006</c:v>
                </c:pt>
                <c:pt idx="5166">
                  <c:v>86.745109558105398</c:v>
                </c:pt>
                <c:pt idx="5167">
                  <c:v>86.744842529296804</c:v>
                </c:pt>
                <c:pt idx="5168">
                  <c:v>86.744575500488196</c:v>
                </c:pt>
                <c:pt idx="5169">
                  <c:v>86.744308471679602</c:v>
                </c:pt>
                <c:pt idx="5170">
                  <c:v>86.744041442870994</c:v>
                </c:pt>
                <c:pt idx="5171">
                  <c:v>86.7437744140625</c:v>
                </c:pt>
                <c:pt idx="5172">
                  <c:v>86.743507385253906</c:v>
                </c:pt>
                <c:pt idx="5173">
                  <c:v>86.743247985839801</c:v>
                </c:pt>
                <c:pt idx="5174">
                  <c:v>86.742980957031193</c:v>
                </c:pt>
                <c:pt idx="5175">
                  <c:v>86.742713928222599</c:v>
                </c:pt>
                <c:pt idx="5176">
                  <c:v>86.742446899414006</c:v>
                </c:pt>
                <c:pt idx="5177">
                  <c:v>86.742179870605398</c:v>
                </c:pt>
                <c:pt idx="5178">
                  <c:v>86.741912841796804</c:v>
                </c:pt>
                <c:pt idx="5179">
                  <c:v>86.741645812988196</c:v>
                </c:pt>
                <c:pt idx="5180">
                  <c:v>86.741378784179602</c:v>
                </c:pt>
                <c:pt idx="5181">
                  <c:v>86.741111755370994</c:v>
                </c:pt>
                <c:pt idx="5182">
                  <c:v>86.7408447265625</c:v>
                </c:pt>
                <c:pt idx="5183">
                  <c:v>86.740577697753906</c:v>
                </c:pt>
                <c:pt idx="5184">
                  <c:v>86.740318298339801</c:v>
                </c:pt>
                <c:pt idx="5185">
                  <c:v>86.740051269531193</c:v>
                </c:pt>
                <c:pt idx="5186">
                  <c:v>86.739784240722599</c:v>
                </c:pt>
                <c:pt idx="5187">
                  <c:v>86.739517211914006</c:v>
                </c:pt>
                <c:pt idx="5188">
                  <c:v>86.739250183105398</c:v>
                </c:pt>
                <c:pt idx="5189">
                  <c:v>86.738983154296804</c:v>
                </c:pt>
                <c:pt idx="5190">
                  <c:v>86.738723754882798</c:v>
                </c:pt>
                <c:pt idx="5191">
                  <c:v>86.738456726074205</c:v>
                </c:pt>
                <c:pt idx="5192">
                  <c:v>86.738189697265597</c:v>
                </c:pt>
                <c:pt idx="5193">
                  <c:v>86.737922668457003</c:v>
                </c:pt>
                <c:pt idx="5194">
                  <c:v>86.737655639648395</c:v>
                </c:pt>
                <c:pt idx="5195">
                  <c:v>86.737396240234304</c:v>
                </c:pt>
                <c:pt idx="5196">
                  <c:v>86.737129211425696</c:v>
                </c:pt>
                <c:pt idx="5197">
                  <c:v>86.736862182617102</c:v>
                </c:pt>
                <c:pt idx="5198">
                  <c:v>86.736595153808494</c:v>
                </c:pt>
                <c:pt idx="5199">
                  <c:v>86.736328125</c:v>
                </c:pt>
                <c:pt idx="5200">
                  <c:v>86.736068725585895</c:v>
                </c:pt>
                <c:pt idx="5201">
                  <c:v>86.735801696777301</c:v>
                </c:pt>
                <c:pt idx="5202">
                  <c:v>86.735534667968693</c:v>
                </c:pt>
                <c:pt idx="5203">
                  <c:v>86.735267639160099</c:v>
                </c:pt>
                <c:pt idx="5204">
                  <c:v>86.735008239745994</c:v>
                </c:pt>
                <c:pt idx="5205">
                  <c:v>86.7347412109375</c:v>
                </c:pt>
                <c:pt idx="5206">
                  <c:v>86.734474182128906</c:v>
                </c:pt>
                <c:pt idx="5207">
                  <c:v>86.734207153320298</c:v>
                </c:pt>
                <c:pt idx="5208">
                  <c:v>86.733947753906193</c:v>
                </c:pt>
                <c:pt idx="5209">
                  <c:v>86.733680725097599</c:v>
                </c:pt>
                <c:pt idx="5210">
                  <c:v>86.733413696289006</c:v>
                </c:pt>
                <c:pt idx="5211">
                  <c:v>86.733154296875</c:v>
                </c:pt>
                <c:pt idx="5212">
                  <c:v>86.732887268066406</c:v>
                </c:pt>
                <c:pt idx="5213">
                  <c:v>86.732620239257798</c:v>
                </c:pt>
                <c:pt idx="5214">
                  <c:v>86.732360839843693</c:v>
                </c:pt>
                <c:pt idx="5215">
                  <c:v>86.732093811035099</c:v>
                </c:pt>
                <c:pt idx="5216">
                  <c:v>86.731826782226506</c:v>
                </c:pt>
                <c:pt idx="5217">
                  <c:v>86.7315673828125</c:v>
                </c:pt>
                <c:pt idx="5218">
                  <c:v>86.731300354003906</c:v>
                </c:pt>
                <c:pt idx="5219">
                  <c:v>86.731033325195298</c:v>
                </c:pt>
                <c:pt idx="5220">
                  <c:v>86.730773925781193</c:v>
                </c:pt>
                <c:pt idx="5221">
                  <c:v>86.730506896972599</c:v>
                </c:pt>
                <c:pt idx="5222">
                  <c:v>86.730239868164006</c:v>
                </c:pt>
                <c:pt idx="5223">
                  <c:v>86.72998046875</c:v>
                </c:pt>
                <c:pt idx="5224">
                  <c:v>86.729713439941406</c:v>
                </c:pt>
                <c:pt idx="5225">
                  <c:v>86.729454040527301</c:v>
                </c:pt>
                <c:pt idx="5226">
                  <c:v>86.729187011718693</c:v>
                </c:pt>
                <c:pt idx="5227">
                  <c:v>86.728919982910099</c:v>
                </c:pt>
                <c:pt idx="5228">
                  <c:v>86.728660583495994</c:v>
                </c:pt>
                <c:pt idx="5229">
                  <c:v>86.7283935546875</c:v>
                </c:pt>
                <c:pt idx="5230">
                  <c:v>86.728134155273395</c:v>
                </c:pt>
                <c:pt idx="5231">
                  <c:v>86.727867126464801</c:v>
                </c:pt>
                <c:pt idx="5232">
                  <c:v>86.727607727050696</c:v>
                </c:pt>
                <c:pt idx="5233">
                  <c:v>86.727340698242102</c:v>
                </c:pt>
                <c:pt idx="5234">
                  <c:v>86.727073669433494</c:v>
                </c:pt>
                <c:pt idx="5235">
                  <c:v>86.726814270019503</c:v>
                </c:pt>
                <c:pt idx="5236">
                  <c:v>86.726547241210895</c:v>
                </c:pt>
                <c:pt idx="5237">
                  <c:v>86.726287841796804</c:v>
                </c:pt>
                <c:pt idx="5238">
                  <c:v>86.726020812988196</c:v>
                </c:pt>
                <c:pt idx="5239">
                  <c:v>86.725761413574205</c:v>
                </c:pt>
                <c:pt idx="5240">
                  <c:v>86.725494384765597</c:v>
                </c:pt>
                <c:pt idx="5241">
                  <c:v>86.725234985351506</c:v>
                </c:pt>
                <c:pt idx="5242">
                  <c:v>86.724967956542898</c:v>
                </c:pt>
                <c:pt idx="5243">
                  <c:v>86.724708557128906</c:v>
                </c:pt>
                <c:pt idx="5244">
                  <c:v>86.724441528320298</c:v>
                </c:pt>
                <c:pt idx="5245">
                  <c:v>86.724182128906193</c:v>
                </c:pt>
                <c:pt idx="5246">
                  <c:v>86.723915100097599</c:v>
                </c:pt>
                <c:pt idx="5247">
                  <c:v>86.723655700683494</c:v>
                </c:pt>
                <c:pt idx="5248">
                  <c:v>86.723388671875</c:v>
                </c:pt>
                <c:pt idx="5249">
                  <c:v>86.723129272460895</c:v>
                </c:pt>
                <c:pt idx="5250">
                  <c:v>86.722869873046804</c:v>
                </c:pt>
                <c:pt idx="5251">
                  <c:v>86.722602844238196</c:v>
                </c:pt>
                <c:pt idx="5252">
                  <c:v>86.722343444824205</c:v>
                </c:pt>
                <c:pt idx="5253">
                  <c:v>86.722076416015597</c:v>
                </c:pt>
                <c:pt idx="5254">
                  <c:v>86.721817016601506</c:v>
                </c:pt>
                <c:pt idx="5255">
                  <c:v>86.721549987792898</c:v>
                </c:pt>
                <c:pt idx="5256">
                  <c:v>86.721290588378906</c:v>
                </c:pt>
                <c:pt idx="5257">
                  <c:v>86.721031188964801</c:v>
                </c:pt>
                <c:pt idx="5258">
                  <c:v>86.720764160156193</c:v>
                </c:pt>
                <c:pt idx="5259">
                  <c:v>86.720504760742102</c:v>
                </c:pt>
                <c:pt idx="5260">
                  <c:v>86.720237731933494</c:v>
                </c:pt>
                <c:pt idx="5261">
                  <c:v>86.719978332519503</c:v>
                </c:pt>
                <c:pt idx="5262">
                  <c:v>86.719718933105398</c:v>
                </c:pt>
                <c:pt idx="5263">
                  <c:v>86.719451904296804</c:v>
                </c:pt>
                <c:pt idx="5264">
                  <c:v>86.719192504882798</c:v>
                </c:pt>
                <c:pt idx="5265">
                  <c:v>86.718933105468693</c:v>
                </c:pt>
                <c:pt idx="5266">
                  <c:v>86.718666076660099</c:v>
                </c:pt>
                <c:pt idx="5267">
                  <c:v>86.718406677245994</c:v>
                </c:pt>
                <c:pt idx="5268">
                  <c:v>86.718147277832003</c:v>
                </c:pt>
                <c:pt idx="5269">
                  <c:v>86.717880249023395</c:v>
                </c:pt>
                <c:pt idx="5270">
                  <c:v>86.717620849609304</c:v>
                </c:pt>
                <c:pt idx="5271">
                  <c:v>86.717361450195298</c:v>
                </c:pt>
                <c:pt idx="5272">
                  <c:v>86.717094421386705</c:v>
                </c:pt>
                <c:pt idx="5273">
                  <c:v>86.716835021972599</c:v>
                </c:pt>
                <c:pt idx="5274">
                  <c:v>86.716575622558494</c:v>
                </c:pt>
                <c:pt idx="5275">
                  <c:v>86.71630859375</c:v>
                </c:pt>
                <c:pt idx="5276">
                  <c:v>86.716049194335895</c:v>
                </c:pt>
                <c:pt idx="5277">
                  <c:v>86.715789794921804</c:v>
                </c:pt>
                <c:pt idx="5278">
                  <c:v>86.715530395507798</c:v>
                </c:pt>
                <c:pt idx="5279">
                  <c:v>86.715263366699205</c:v>
                </c:pt>
                <c:pt idx="5280">
                  <c:v>86.715003967285099</c:v>
                </c:pt>
                <c:pt idx="5281">
                  <c:v>86.714744567870994</c:v>
                </c:pt>
                <c:pt idx="5282">
                  <c:v>86.714485168457003</c:v>
                </c:pt>
                <c:pt idx="5283">
                  <c:v>86.714218139648395</c:v>
                </c:pt>
                <c:pt idx="5284">
                  <c:v>86.713958740234304</c:v>
                </c:pt>
                <c:pt idx="5285">
                  <c:v>86.713699340820298</c:v>
                </c:pt>
                <c:pt idx="5286">
                  <c:v>86.713439941406193</c:v>
                </c:pt>
                <c:pt idx="5287">
                  <c:v>86.713180541992102</c:v>
                </c:pt>
                <c:pt idx="5288">
                  <c:v>86.712913513183494</c:v>
                </c:pt>
                <c:pt idx="5289">
                  <c:v>86.712654113769503</c:v>
                </c:pt>
                <c:pt idx="5290">
                  <c:v>86.712394714355398</c:v>
                </c:pt>
                <c:pt idx="5291">
                  <c:v>86.712135314941406</c:v>
                </c:pt>
                <c:pt idx="5292">
                  <c:v>86.711875915527301</c:v>
                </c:pt>
                <c:pt idx="5293">
                  <c:v>86.711608886718693</c:v>
                </c:pt>
                <c:pt idx="5294">
                  <c:v>86.711349487304602</c:v>
                </c:pt>
                <c:pt idx="5295">
                  <c:v>86.711090087890597</c:v>
                </c:pt>
                <c:pt idx="5296">
                  <c:v>86.710830688476506</c:v>
                </c:pt>
                <c:pt idx="5297">
                  <c:v>86.7105712890625</c:v>
                </c:pt>
                <c:pt idx="5298">
                  <c:v>86.710311889648395</c:v>
                </c:pt>
                <c:pt idx="5299">
                  <c:v>86.710044860839801</c:v>
                </c:pt>
                <c:pt idx="5300">
                  <c:v>86.709785461425696</c:v>
                </c:pt>
                <c:pt idx="5301">
                  <c:v>86.709526062011705</c:v>
                </c:pt>
                <c:pt idx="5302">
                  <c:v>86.709266662597599</c:v>
                </c:pt>
                <c:pt idx="5303">
                  <c:v>86.709007263183494</c:v>
                </c:pt>
                <c:pt idx="5304">
                  <c:v>86.708747863769503</c:v>
                </c:pt>
                <c:pt idx="5305">
                  <c:v>86.708488464355398</c:v>
                </c:pt>
                <c:pt idx="5306">
                  <c:v>86.708229064941406</c:v>
                </c:pt>
                <c:pt idx="5307">
                  <c:v>86.707969665527301</c:v>
                </c:pt>
                <c:pt idx="5308">
                  <c:v>86.707702636718693</c:v>
                </c:pt>
                <c:pt idx="5309">
                  <c:v>86.707443237304602</c:v>
                </c:pt>
                <c:pt idx="5310">
                  <c:v>86.707183837890597</c:v>
                </c:pt>
                <c:pt idx="5311">
                  <c:v>86.706924438476506</c:v>
                </c:pt>
                <c:pt idx="5312">
                  <c:v>86.7066650390625</c:v>
                </c:pt>
                <c:pt idx="5313">
                  <c:v>86.706405639648395</c:v>
                </c:pt>
                <c:pt idx="5314">
                  <c:v>86.706146240234304</c:v>
                </c:pt>
                <c:pt idx="5315">
                  <c:v>86.705886840820298</c:v>
                </c:pt>
                <c:pt idx="5316">
                  <c:v>86.705627441406193</c:v>
                </c:pt>
                <c:pt idx="5317">
                  <c:v>86.705368041992102</c:v>
                </c:pt>
                <c:pt idx="5318">
                  <c:v>86.705108642578097</c:v>
                </c:pt>
                <c:pt idx="5319">
                  <c:v>86.704849243164006</c:v>
                </c:pt>
                <c:pt idx="5320">
                  <c:v>86.70458984375</c:v>
                </c:pt>
                <c:pt idx="5321">
                  <c:v>86.704330444335895</c:v>
                </c:pt>
                <c:pt idx="5322">
                  <c:v>86.704071044921804</c:v>
                </c:pt>
                <c:pt idx="5323">
                  <c:v>86.703811645507798</c:v>
                </c:pt>
                <c:pt idx="5324">
                  <c:v>86.703552246093693</c:v>
                </c:pt>
                <c:pt idx="5325">
                  <c:v>86.703292846679602</c:v>
                </c:pt>
                <c:pt idx="5326">
                  <c:v>86.703033447265597</c:v>
                </c:pt>
                <c:pt idx="5327">
                  <c:v>86.702774047851506</c:v>
                </c:pt>
                <c:pt idx="5328">
                  <c:v>86.7025146484375</c:v>
                </c:pt>
                <c:pt idx="5329">
                  <c:v>86.702255249023395</c:v>
                </c:pt>
                <c:pt idx="5330">
                  <c:v>86.701995849609304</c:v>
                </c:pt>
                <c:pt idx="5331">
                  <c:v>86.701736450195298</c:v>
                </c:pt>
                <c:pt idx="5332">
                  <c:v>86.701477050781193</c:v>
                </c:pt>
                <c:pt idx="5333">
                  <c:v>86.701217651367102</c:v>
                </c:pt>
                <c:pt idx="5334">
                  <c:v>86.700958251953097</c:v>
                </c:pt>
                <c:pt idx="5335">
                  <c:v>86.700706481933494</c:v>
                </c:pt>
                <c:pt idx="5336">
                  <c:v>86.700447082519503</c:v>
                </c:pt>
                <c:pt idx="5337">
                  <c:v>86.700187683105398</c:v>
                </c:pt>
                <c:pt idx="5338">
                  <c:v>86.699928283691406</c:v>
                </c:pt>
                <c:pt idx="5339">
                  <c:v>86.699668884277301</c:v>
                </c:pt>
                <c:pt idx="5340">
                  <c:v>86.699409484863196</c:v>
                </c:pt>
                <c:pt idx="5341">
                  <c:v>86.699150085449205</c:v>
                </c:pt>
                <c:pt idx="5342">
                  <c:v>86.698890686035099</c:v>
                </c:pt>
                <c:pt idx="5343">
                  <c:v>86.698631286620994</c:v>
                </c:pt>
                <c:pt idx="5344">
                  <c:v>86.698379516601506</c:v>
                </c:pt>
                <c:pt idx="5345">
                  <c:v>86.6981201171875</c:v>
                </c:pt>
                <c:pt idx="5346">
                  <c:v>86.697860717773395</c:v>
                </c:pt>
                <c:pt idx="5347">
                  <c:v>86.697601318359304</c:v>
                </c:pt>
                <c:pt idx="5348">
                  <c:v>86.697341918945298</c:v>
                </c:pt>
                <c:pt idx="5349">
                  <c:v>86.697082519531193</c:v>
                </c:pt>
                <c:pt idx="5350">
                  <c:v>86.696830749511705</c:v>
                </c:pt>
                <c:pt idx="5351">
                  <c:v>86.696571350097599</c:v>
                </c:pt>
                <c:pt idx="5352">
                  <c:v>86.696311950683494</c:v>
                </c:pt>
                <c:pt idx="5353">
                  <c:v>86.696052551269503</c:v>
                </c:pt>
                <c:pt idx="5354">
                  <c:v>86.695793151855398</c:v>
                </c:pt>
                <c:pt idx="5355">
                  <c:v>86.695541381835895</c:v>
                </c:pt>
                <c:pt idx="5356">
                  <c:v>86.695281982421804</c:v>
                </c:pt>
                <c:pt idx="5357">
                  <c:v>86.695022583007798</c:v>
                </c:pt>
                <c:pt idx="5358">
                  <c:v>86.694763183593693</c:v>
                </c:pt>
                <c:pt idx="5359">
                  <c:v>86.694503784179602</c:v>
                </c:pt>
                <c:pt idx="5360">
                  <c:v>86.694252014160099</c:v>
                </c:pt>
                <c:pt idx="5361">
                  <c:v>86.693992614745994</c:v>
                </c:pt>
                <c:pt idx="5362">
                  <c:v>86.693733215332003</c:v>
                </c:pt>
                <c:pt idx="5363">
                  <c:v>86.693473815917898</c:v>
                </c:pt>
                <c:pt idx="5364">
                  <c:v>86.693222045898395</c:v>
                </c:pt>
                <c:pt idx="5365">
                  <c:v>86.692962646484304</c:v>
                </c:pt>
                <c:pt idx="5366">
                  <c:v>86.692703247070298</c:v>
                </c:pt>
                <c:pt idx="5367">
                  <c:v>86.692451477050696</c:v>
                </c:pt>
                <c:pt idx="5368">
                  <c:v>86.692192077636705</c:v>
                </c:pt>
                <c:pt idx="5369">
                  <c:v>86.691932678222599</c:v>
                </c:pt>
                <c:pt idx="5370">
                  <c:v>86.691673278808494</c:v>
                </c:pt>
                <c:pt idx="5371">
                  <c:v>86.691421508789006</c:v>
                </c:pt>
                <c:pt idx="5372">
                  <c:v>86.691162109375</c:v>
                </c:pt>
                <c:pt idx="5373">
                  <c:v>86.690902709960895</c:v>
                </c:pt>
                <c:pt idx="5374">
                  <c:v>86.690650939941406</c:v>
                </c:pt>
                <c:pt idx="5375">
                  <c:v>86.690391540527301</c:v>
                </c:pt>
                <c:pt idx="5376">
                  <c:v>86.690132141113196</c:v>
                </c:pt>
                <c:pt idx="5377">
                  <c:v>86.689880371093693</c:v>
                </c:pt>
                <c:pt idx="5378">
                  <c:v>86.689620971679602</c:v>
                </c:pt>
                <c:pt idx="5379">
                  <c:v>86.689361572265597</c:v>
                </c:pt>
                <c:pt idx="5380">
                  <c:v>86.689109802245994</c:v>
                </c:pt>
                <c:pt idx="5381">
                  <c:v>86.688850402832003</c:v>
                </c:pt>
                <c:pt idx="5382">
                  <c:v>86.688591003417898</c:v>
                </c:pt>
                <c:pt idx="5383">
                  <c:v>86.688339233398395</c:v>
                </c:pt>
                <c:pt idx="5384">
                  <c:v>86.688079833984304</c:v>
                </c:pt>
                <c:pt idx="5385">
                  <c:v>86.687828063964801</c:v>
                </c:pt>
                <c:pt idx="5386">
                  <c:v>86.687568664550696</c:v>
                </c:pt>
                <c:pt idx="5387">
                  <c:v>86.687309265136705</c:v>
                </c:pt>
                <c:pt idx="5388">
                  <c:v>86.687057495117102</c:v>
                </c:pt>
                <c:pt idx="5389">
                  <c:v>86.686798095703097</c:v>
                </c:pt>
                <c:pt idx="5390">
                  <c:v>86.686546325683494</c:v>
                </c:pt>
                <c:pt idx="5391">
                  <c:v>86.686286926269503</c:v>
                </c:pt>
                <c:pt idx="5392">
                  <c:v>86.686027526855398</c:v>
                </c:pt>
                <c:pt idx="5393">
                  <c:v>86.685775756835895</c:v>
                </c:pt>
                <c:pt idx="5394">
                  <c:v>86.685516357421804</c:v>
                </c:pt>
                <c:pt idx="5395">
                  <c:v>86.685264587402301</c:v>
                </c:pt>
                <c:pt idx="5396">
                  <c:v>86.685005187988196</c:v>
                </c:pt>
                <c:pt idx="5397">
                  <c:v>86.684753417968693</c:v>
                </c:pt>
                <c:pt idx="5398">
                  <c:v>86.684494018554602</c:v>
                </c:pt>
                <c:pt idx="5399">
                  <c:v>86.684242248535099</c:v>
                </c:pt>
                <c:pt idx="5400">
                  <c:v>86.683982849120994</c:v>
                </c:pt>
                <c:pt idx="5401">
                  <c:v>86.683731079101506</c:v>
                </c:pt>
                <c:pt idx="5402">
                  <c:v>86.6834716796875</c:v>
                </c:pt>
                <c:pt idx="5403">
                  <c:v>86.683219909667898</c:v>
                </c:pt>
                <c:pt idx="5404">
                  <c:v>86.682960510253906</c:v>
                </c:pt>
                <c:pt idx="5405">
                  <c:v>86.682708740234304</c:v>
                </c:pt>
                <c:pt idx="5406">
                  <c:v>86.682449340820298</c:v>
                </c:pt>
                <c:pt idx="5407">
                  <c:v>86.682197570800696</c:v>
                </c:pt>
                <c:pt idx="5408">
                  <c:v>86.681938171386705</c:v>
                </c:pt>
                <c:pt idx="5409">
                  <c:v>86.681686401367102</c:v>
                </c:pt>
                <c:pt idx="5410">
                  <c:v>86.681427001953097</c:v>
                </c:pt>
                <c:pt idx="5411">
                  <c:v>86.681175231933494</c:v>
                </c:pt>
                <c:pt idx="5412">
                  <c:v>86.680915832519503</c:v>
                </c:pt>
                <c:pt idx="5413">
                  <c:v>86.6806640625</c:v>
                </c:pt>
                <c:pt idx="5414">
                  <c:v>86.680412292480398</c:v>
                </c:pt>
                <c:pt idx="5415">
                  <c:v>86.680152893066406</c:v>
                </c:pt>
                <c:pt idx="5416">
                  <c:v>86.679901123046804</c:v>
                </c:pt>
                <c:pt idx="5417">
                  <c:v>86.679641723632798</c:v>
                </c:pt>
                <c:pt idx="5418">
                  <c:v>86.679389953613196</c:v>
                </c:pt>
                <c:pt idx="5419">
                  <c:v>86.679130554199205</c:v>
                </c:pt>
                <c:pt idx="5420">
                  <c:v>86.678878784179602</c:v>
                </c:pt>
                <c:pt idx="5421">
                  <c:v>86.678627014160099</c:v>
                </c:pt>
                <c:pt idx="5422">
                  <c:v>86.678367614745994</c:v>
                </c:pt>
                <c:pt idx="5423">
                  <c:v>86.678115844726506</c:v>
                </c:pt>
                <c:pt idx="5424">
                  <c:v>86.6778564453125</c:v>
                </c:pt>
                <c:pt idx="5425">
                  <c:v>86.677604675292898</c:v>
                </c:pt>
                <c:pt idx="5426">
                  <c:v>86.677352905273395</c:v>
                </c:pt>
                <c:pt idx="5427">
                  <c:v>86.677093505859304</c:v>
                </c:pt>
                <c:pt idx="5428">
                  <c:v>86.676841735839801</c:v>
                </c:pt>
                <c:pt idx="5429">
                  <c:v>86.676589965820298</c:v>
                </c:pt>
                <c:pt idx="5430">
                  <c:v>86.676330566406193</c:v>
                </c:pt>
                <c:pt idx="5431">
                  <c:v>86.676078796386705</c:v>
                </c:pt>
                <c:pt idx="5432">
                  <c:v>86.675827026367102</c:v>
                </c:pt>
                <c:pt idx="5433">
                  <c:v>86.675567626953097</c:v>
                </c:pt>
                <c:pt idx="5434">
                  <c:v>86.675315856933494</c:v>
                </c:pt>
                <c:pt idx="5435">
                  <c:v>86.675064086914006</c:v>
                </c:pt>
                <c:pt idx="5436">
                  <c:v>86.6748046875</c:v>
                </c:pt>
                <c:pt idx="5437">
                  <c:v>86.674552917480398</c:v>
                </c:pt>
                <c:pt idx="5438">
                  <c:v>86.674301147460895</c:v>
                </c:pt>
                <c:pt idx="5439">
                  <c:v>86.674049377441406</c:v>
                </c:pt>
                <c:pt idx="5440">
                  <c:v>86.673789978027301</c:v>
                </c:pt>
                <c:pt idx="5441">
                  <c:v>86.673538208007798</c:v>
                </c:pt>
                <c:pt idx="5442">
                  <c:v>86.673286437988196</c:v>
                </c:pt>
                <c:pt idx="5443">
                  <c:v>86.673027038574205</c:v>
                </c:pt>
                <c:pt idx="5444">
                  <c:v>86.672775268554602</c:v>
                </c:pt>
                <c:pt idx="5445">
                  <c:v>86.672523498535099</c:v>
                </c:pt>
                <c:pt idx="5446">
                  <c:v>86.672271728515597</c:v>
                </c:pt>
                <c:pt idx="5447">
                  <c:v>86.672012329101506</c:v>
                </c:pt>
                <c:pt idx="5448">
                  <c:v>86.671760559082003</c:v>
                </c:pt>
                <c:pt idx="5449">
                  <c:v>86.6715087890625</c:v>
                </c:pt>
                <c:pt idx="5450">
                  <c:v>86.671257019042898</c:v>
                </c:pt>
                <c:pt idx="5451">
                  <c:v>86.671005249023395</c:v>
                </c:pt>
                <c:pt idx="5452">
                  <c:v>86.670745849609304</c:v>
                </c:pt>
                <c:pt idx="5453">
                  <c:v>86.670494079589801</c:v>
                </c:pt>
                <c:pt idx="5454">
                  <c:v>86.670242309570298</c:v>
                </c:pt>
                <c:pt idx="5455">
                  <c:v>86.669990539550696</c:v>
                </c:pt>
                <c:pt idx="5456">
                  <c:v>86.669738769531193</c:v>
                </c:pt>
                <c:pt idx="5457">
                  <c:v>86.669479370117102</c:v>
                </c:pt>
                <c:pt idx="5458">
                  <c:v>86.669227600097599</c:v>
                </c:pt>
                <c:pt idx="5459">
                  <c:v>86.668975830078097</c:v>
                </c:pt>
                <c:pt idx="5460">
                  <c:v>86.668724060058494</c:v>
                </c:pt>
                <c:pt idx="5461">
                  <c:v>86.668472290039006</c:v>
                </c:pt>
                <c:pt idx="5462">
                  <c:v>86.668220520019503</c:v>
                </c:pt>
                <c:pt idx="5463">
                  <c:v>86.667961120605398</c:v>
                </c:pt>
                <c:pt idx="5464">
                  <c:v>86.667709350585895</c:v>
                </c:pt>
                <c:pt idx="5465">
                  <c:v>86.667457580566406</c:v>
                </c:pt>
                <c:pt idx="5466">
                  <c:v>86.667205810546804</c:v>
                </c:pt>
                <c:pt idx="5467">
                  <c:v>86.666954040527301</c:v>
                </c:pt>
                <c:pt idx="5468">
                  <c:v>86.666702270507798</c:v>
                </c:pt>
                <c:pt idx="5469">
                  <c:v>86.666450500488196</c:v>
                </c:pt>
                <c:pt idx="5470">
                  <c:v>86.666198730468693</c:v>
                </c:pt>
                <c:pt idx="5471">
                  <c:v>86.665946960449205</c:v>
                </c:pt>
                <c:pt idx="5472">
                  <c:v>86.665687561035099</c:v>
                </c:pt>
                <c:pt idx="5473">
                  <c:v>86.665435791015597</c:v>
                </c:pt>
                <c:pt idx="5474">
                  <c:v>86.665184020995994</c:v>
                </c:pt>
                <c:pt idx="5475">
                  <c:v>86.664932250976506</c:v>
                </c:pt>
                <c:pt idx="5476">
                  <c:v>86.664680480957003</c:v>
                </c:pt>
                <c:pt idx="5477">
                  <c:v>86.6644287109375</c:v>
                </c:pt>
                <c:pt idx="5478">
                  <c:v>86.664176940917898</c:v>
                </c:pt>
                <c:pt idx="5479">
                  <c:v>86.663925170898395</c:v>
                </c:pt>
                <c:pt idx="5480">
                  <c:v>86.663673400878906</c:v>
                </c:pt>
                <c:pt idx="5481">
                  <c:v>86.663421630859304</c:v>
                </c:pt>
                <c:pt idx="5482">
                  <c:v>86.663169860839801</c:v>
                </c:pt>
                <c:pt idx="5483">
                  <c:v>86.662918090820298</c:v>
                </c:pt>
                <c:pt idx="5484">
                  <c:v>86.662666320800696</c:v>
                </c:pt>
                <c:pt idx="5485">
                  <c:v>86.662414550781193</c:v>
                </c:pt>
                <c:pt idx="5486">
                  <c:v>86.662162780761705</c:v>
                </c:pt>
                <c:pt idx="5487">
                  <c:v>86.661911010742102</c:v>
                </c:pt>
                <c:pt idx="5488">
                  <c:v>86.661659240722599</c:v>
                </c:pt>
                <c:pt idx="5489">
                  <c:v>86.661407470703097</c:v>
                </c:pt>
                <c:pt idx="5490">
                  <c:v>86.661155700683494</c:v>
                </c:pt>
                <c:pt idx="5491">
                  <c:v>86.660903930664006</c:v>
                </c:pt>
                <c:pt idx="5492">
                  <c:v>86.660652160644503</c:v>
                </c:pt>
                <c:pt idx="5493">
                  <c:v>86.660400390625</c:v>
                </c:pt>
                <c:pt idx="5494">
                  <c:v>86.660148620605398</c:v>
                </c:pt>
                <c:pt idx="5495">
                  <c:v>86.659896850585895</c:v>
                </c:pt>
                <c:pt idx="5496">
                  <c:v>86.659645080566406</c:v>
                </c:pt>
                <c:pt idx="5497">
                  <c:v>86.659393310546804</c:v>
                </c:pt>
                <c:pt idx="5498">
                  <c:v>86.659141540527301</c:v>
                </c:pt>
                <c:pt idx="5499">
                  <c:v>86.658889770507798</c:v>
                </c:pt>
                <c:pt idx="5500">
                  <c:v>86.658638000488196</c:v>
                </c:pt>
                <c:pt idx="5501">
                  <c:v>86.658386230468693</c:v>
                </c:pt>
                <c:pt idx="5502">
                  <c:v>86.658134460449205</c:v>
                </c:pt>
                <c:pt idx="5503">
                  <c:v>86.657890319824205</c:v>
                </c:pt>
                <c:pt idx="5504">
                  <c:v>86.657638549804602</c:v>
                </c:pt>
                <c:pt idx="5505">
                  <c:v>86.657386779785099</c:v>
                </c:pt>
                <c:pt idx="5506">
                  <c:v>86.657135009765597</c:v>
                </c:pt>
                <c:pt idx="5507">
                  <c:v>86.656883239745994</c:v>
                </c:pt>
                <c:pt idx="5508">
                  <c:v>86.656631469726506</c:v>
                </c:pt>
                <c:pt idx="5509">
                  <c:v>86.656379699707003</c:v>
                </c:pt>
                <c:pt idx="5510">
                  <c:v>86.6561279296875</c:v>
                </c:pt>
                <c:pt idx="5511">
                  <c:v>86.6558837890625</c:v>
                </c:pt>
                <c:pt idx="5512">
                  <c:v>86.655632019042898</c:v>
                </c:pt>
                <c:pt idx="5513">
                  <c:v>86.655380249023395</c:v>
                </c:pt>
                <c:pt idx="5514">
                  <c:v>86.655128479003906</c:v>
                </c:pt>
                <c:pt idx="5515">
                  <c:v>86.654876708984304</c:v>
                </c:pt>
                <c:pt idx="5516">
                  <c:v>86.654624938964801</c:v>
                </c:pt>
                <c:pt idx="5517">
                  <c:v>86.654373168945298</c:v>
                </c:pt>
                <c:pt idx="5518">
                  <c:v>86.654129028320298</c:v>
                </c:pt>
                <c:pt idx="5519">
                  <c:v>86.653877258300696</c:v>
                </c:pt>
                <c:pt idx="5520">
                  <c:v>86.653625488281193</c:v>
                </c:pt>
                <c:pt idx="5521">
                  <c:v>86.653373718261705</c:v>
                </c:pt>
                <c:pt idx="5522">
                  <c:v>86.653121948242102</c:v>
                </c:pt>
                <c:pt idx="5523">
                  <c:v>86.652877807617102</c:v>
                </c:pt>
                <c:pt idx="5524">
                  <c:v>86.652626037597599</c:v>
                </c:pt>
                <c:pt idx="5525">
                  <c:v>86.652374267578097</c:v>
                </c:pt>
                <c:pt idx="5526">
                  <c:v>86.652122497558494</c:v>
                </c:pt>
                <c:pt idx="5527">
                  <c:v>86.651878356933494</c:v>
                </c:pt>
                <c:pt idx="5528">
                  <c:v>86.651626586914006</c:v>
                </c:pt>
                <c:pt idx="5529">
                  <c:v>86.651374816894503</c:v>
                </c:pt>
                <c:pt idx="5530">
                  <c:v>86.651123046875</c:v>
                </c:pt>
                <c:pt idx="5531">
                  <c:v>86.65087890625</c:v>
                </c:pt>
                <c:pt idx="5532">
                  <c:v>86.650627136230398</c:v>
                </c:pt>
                <c:pt idx="5533">
                  <c:v>86.650375366210895</c:v>
                </c:pt>
                <c:pt idx="5534">
                  <c:v>86.650123596191406</c:v>
                </c:pt>
                <c:pt idx="5535">
                  <c:v>86.649879455566406</c:v>
                </c:pt>
                <c:pt idx="5536">
                  <c:v>86.649627685546804</c:v>
                </c:pt>
                <c:pt idx="5537">
                  <c:v>86.649375915527301</c:v>
                </c:pt>
                <c:pt idx="5538">
                  <c:v>86.649124145507798</c:v>
                </c:pt>
                <c:pt idx="5539">
                  <c:v>86.648880004882798</c:v>
                </c:pt>
                <c:pt idx="5540">
                  <c:v>86.648628234863196</c:v>
                </c:pt>
                <c:pt idx="5541">
                  <c:v>86.648376464843693</c:v>
                </c:pt>
                <c:pt idx="5542">
                  <c:v>86.648132324218693</c:v>
                </c:pt>
                <c:pt idx="5543">
                  <c:v>86.647880554199205</c:v>
                </c:pt>
                <c:pt idx="5544">
                  <c:v>86.647628784179602</c:v>
                </c:pt>
                <c:pt idx="5545">
                  <c:v>86.647384643554602</c:v>
                </c:pt>
                <c:pt idx="5546">
                  <c:v>86.647132873535099</c:v>
                </c:pt>
                <c:pt idx="5547">
                  <c:v>86.646881103515597</c:v>
                </c:pt>
                <c:pt idx="5548">
                  <c:v>86.646636962890597</c:v>
                </c:pt>
                <c:pt idx="5549">
                  <c:v>86.646385192870994</c:v>
                </c:pt>
                <c:pt idx="5550">
                  <c:v>86.646133422851506</c:v>
                </c:pt>
                <c:pt idx="5551">
                  <c:v>86.645889282226506</c:v>
                </c:pt>
                <c:pt idx="5552">
                  <c:v>86.645637512207003</c:v>
                </c:pt>
                <c:pt idx="5553">
                  <c:v>86.645393371582003</c:v>
                </c:pt>
                <c:pt idx="5554">
                  <c:v>86.6451416015625</c:v>
                </c:pt>
                <c:pt idx="5555">
                  <c:v>86.644889831542898</c:v>
                </c:pt>
                <c:pt idx="5556">
                  <c:v>86.644645690917898</c:v>
                </c:pt>
                <c:pt idx="5557">
                  <c:v>86.644393920898395</c:v>
                </c:pt>
                <c:pt idx="5558">
                  <c:v>86.644149780273395</c:v>
                </c:pt>
                <c:pt idx="5559">
                  <c:v>86.643898010253906</c:v>
                </c:pt>
                <c:pt idx="5560">
                  <c:v>86.643646240234304</c:v>
                </c:pt>
                <c:pt idx="5561">
                  <c:v>86.643402099609304</c:v>
                </c:pt>
                <c:pt idx="5562">
                  <c:v>86.643150329589801</c:v>
                </c:pt>
                <c:pt idx="5563">
                  <c:v>86.642906188964801</c:v>
                </c:pt>
                <c:pt idx="5564">
                  <c:v>86.642654418945298</c:v>
                </c:pt>
                <c:pt idx="5565">
                  <c:v>86.642410278320298</c:v>
                </c:pt>
                <c:pt idx="5566">
                  <c:v>86.642158508300696</c:v>
                </c:pt>
                <c:pt idx="5567">
                  <c:v>86.641914367675696</c:v>
                </c:pt>
                <c:pt idx="5568">
                  <c:v>86.641662597656193</c:v>
                </c:pt>
                <c:pt idx="5569">
                  <c:v>86.641410827636705</c:v>
                </c:pt>
                <c:pt idx="5570">
                  <c:v>86.641166687011705</c:v>
                </c:pt>
                <c:pt idx="5571">
                  <c:v>86.640914916992102</c:v>
                </c:pt>
                <c:pt idx="5572">
                  <c:v>86.640670776367102</c:v>
                </c:pt>
                <c:pt idx="5573">
                  <c:v>86.640419006347599</c:v>
                </c:pt>
                <c:pt idx="5574">
                  <c:v>86.640174865722599</c:v>
                </c:pt>
                <c:pt idx="5575">
                  <c:v>86.639923095703097</c:v>
                </c:pt>
                <c:pt idx="5576">
                  <c:v>86.639678955078097</c:v>
                </c:pt>
                <c:pt idx="5577">
                  <c:v>86.639427185058494</c:v>
                </c:pt>
                <c:pt idx="5578">
                  <c:v>86.639183044433494</c:v>
                </c:pt>
                <c:pt idx="5579">
                  <c:v>86.638938903808494</c:v>
                </c:pt>
                <c:pt idx="5580">
                  <c:v>86.638687133789006</c:v>
                </c:pt>
                <c:pt idx="5581">
                  <c:v>86.638442993164006</c:v>
                </c:pt>
                <c:pt idx="5582">
                  <c:v>86.638191223144503</c:v>
                </c:pt>
                <c:pt idx="5583">
                  <c:v>86.637947082519503</c:v>
                </c:pt>
                <c:pt idx="5584">
                  <c:v>86.6376953125</c:v>
                </c:pt>
                <c:pt idx="5585">
                  <c:v>86.637451171875</c:v>
                </c:pt>
                <c:pt idx="5586">
                  <c:v>86.637199401855398</c:v>
                </c:pt>
                <c:pt idx="5587">
                  <c:v>86.636955261230398</c:v>
                </c:pt>
                <c:pt idx="5588">
                  <c:v>86.636711120605398</c:v>
                </c:pt>
                <c:pt idx="5589">
                  <c:v>86.636459350585895</c:v>
                </c:pt>
                <c:pt idx="5590">
                  <c:v>86.636215209960895</c:v>
                </c:pt>
                <c:pt idx="5591">
                  <c:v>86.635963439941406</c:v>
                </c:pt>
                <c:pt idx="5592">
                  <c:v>86.635719299316406</c:v>
                </c:pt>
                <c:pt idx="5593">
                  <c:v>86.635475158691406</c:v>
                </c:pt>
                <c:pt idx="5594">
                  <c:v>86.635223388671804</c:v>
                </c:pt>
                <c:pt idx="5595">
                  <c:v>86.634979248046804</c:v>
                </c:pt>
                <c:pt idx="5596">
                  <c:v>86.634727478027301</c:v>
                </c:pt>
                <c:pt idx="5597">
                  <c:v>86.634483337402301</c:v>
                </c:pt>
                <c:pt idx="5598">
                  <c:v>86.634239196777301</c:v>
                </c:pt>
                <c:pt idx="5599">
                  <c:v>86.633987426757798</c:v>
                </c:pt>
                <c:pt idx="5600">
                  <c:v>86.633743286132798</c:v>
                </c:pt>
                <c:pt idx="5601">
                  <c:v>86.633499145507798</c:v>
                </c:pt>
                <c:pt idx="5602">
                  <c:v>86.633247375488196</c:v>
                </c:pt>
                <c:pt idx="5603">
                  <c:v>86.633003234863196</c:v>
                </c:pt>
                <c:pt idx="5604">
                  <c:v>86.632759094238196</c:v>
                </c:pt>
                <c:pt idx="5605">
                  <c:v>86.632507324218693</c:v>
                </c:pt>
                <c:pt idx="5606">
                  <c:v>86.632263183593693</c:v>
                </c:pt>
                <c:pt idx="5607">
                  <c:v>86.632019042968693</c:v>
                </c:pt>
                <c:pt idx="5608">
                  <c:v>86.631767272949205</c:v>
                </c:pt>
                <c:pt idx="5609">
                  <c:v>86.631523132324205</c:v>
                </c:pt>
                <c:pt idx="5610">
                  <c:v>86.631278991699205</c:v>
                </c:pt>
                <c:pt idx="5611">
                  <c:v>86.631034851074205</c:v>
                </c:pt>
                <c:pt idx="5612">
                  <c:v>86.630783081054602</c:v>
                </c:pt>
                <c:pt idx="5613">
                  <c:v>86.630538940429602</c:v>
                </c:pt>
                <c:pt idx="5614">
                  <c:v>86.630294799804602</c:v>
                </c:pt>
                <c:pt idx="5615">
                  <c:v>86.630043029785099</c:v>
                </c:pt>
                <c:pt idx="5616">
                  <c:v>86.629798889160099</c:v>
                </c:pt>
                <c:pt idx="5617">
                  <c:v>86.629554748535099</c:v>
                </c:pt>
                <c:pt idx="5618">
                  <c:v>86.629310607910099</c:v>
                </c:pt>
                <c:pt idx="5619">
                  <c:v>86.629058837890597</c:v>
                </c:pt>
                <c:pt idx="5620">
                  <c:v>86.628814697265597</c:v>
                </c:pt>
                <c:pt idx="5621">
                  <c:v>86.628570556640597</c:v>
                </c:pt>
                <c:pt idx="5622">
                  <c:v>86.628326416015597</c:v>
                </c:pt>
                <c:pt idx="5623">
                  <c:v>86.628082275390597</c:v>
                </c:pt>
                <c:pt idx="5624">
                  <c:v>86.627830505370994</c:v>
                </c:pt>
                <c:pt idx="5625">
                  <c:v>86.627586364745994</c:v>
                </c:pt>
                <c:pt idx="5626">
                  <c:v>86.627342224120994</c:v>
                </c:pt>
                <c:pt idx="5627">
                  <c:v>86.627098083495994</c:v>
                </c:pt>
                <c:pt idx="5628">
                  <c:v>86.626853942870994</c:v>
                </c:pt>
                <c:pt idx="5629">
                  <c:v>86.626602172851506</c:v>
                </c:pt>
                <c:pt idx="5630">
                  <c:v>86.626358032226506</c:v>
                </c:pt>
                <c:pt idx="5631">
                  <c:v>86.626113891601506</c:v>
                </c:pt>
                <c:pt idx="5632">
                  <c:v>86.625869750976506</c:v>
                </c:pt>
                <c:pt idx="5633">
                  <c:v>86.625625610351506</c:v>
                </c:pt>
                <c:pt idx="5634">
                  <c:v>86.625381469726506</c:v>
                </c:pt>
                <c:pt idx="5635">
                  <c:v>86.625129699707003</c:v>
                </c:pt>
                <c:pt idx="5636">
                  <c:v>86.624885559082003</c:v>
                </c:pt>
                <c:pt idx="5637">
                  <c:v>86.624641418457003</c:v>
                </c:pt>
                <c:pt idx="5638">
                  <c:v>86.624397277832003</c:v>
                </c:pt>
                <c:pt idx="5639">
                  <c:v>86.624153137207003</c:v>
                </c:pt>
                <c:pt idx="5640">
                  <c:v>86.623908996582003</c:v>
                </c:pt>
                <c:pt idx="5641">
                  <c:v>86.623664855957003</c:v>
                </c:pt>
                <c:pt idx="5642">
                  <c:v>86.6234130859375</c:v>
                </c:pt>
                <c:pt idx="5643">
                  <c:v>86.6231689453125</c:v>
                </c:pt>
                <c:pt idx="5644">
                  <c:v>86.6229248046875</c:v>
                </c:pt>
                <c:pt idx="5645">
                  <c:v>86.6226806640625</c:v>
                </c:pt>
                <c:pt idx="5646">
                  <c:v>86.6224365234375</c:v>
                </c:pt>
                <c:pt idx="5647">
                  <c:v>86.6221923828125</c:v>
                </c:pt>
                <c:pt idx="5648">
                  <c:v>86.6219482421875</c:v>
                </c:pt>
                <c:pt idx="5649">
                  <c:v>86.6217041015625</c:v>
                </c:pt>
                <c:pt idx="5650">
                  <c:v>86.6214599609375</c:v>
                </c:pt>
                <c:pt idx="5651">
                  <c:v>86.6212158203125</c:v>
                </c:pt>
                <c:pt idx="5652">
                  <c:v>86.6209716796875</c:v>
                </c:pt>
                <c:pt idx="5653">
                  <c:v>86.6207275390625</c:v>
                </c:pt>
                <c:pt idx="5654">
                  <c:v>86.6204833984375</c:v>
                </c:pt>
                <c:pt idx="5655">
                  <c:v>86.6202392578125</c:v>
                </c:pt>
                <c:pt idx="5656">
                  <c:v>86.619987487792898</c:v>
                </c:pt>
                <c:pt idx="5657">
                  <c:v>86.619743347167898</c:v>
                </c:pt>
                <c:pt idx="5658">
                  <c:v>86.619499206542898</c:v>
                </c:pt>
                <c:pt idx="5659">
                  <c:v>86.619255065917898</c:v>
                </c:pt>
                <c:pt idx="5660">
                  <c:v>86.619010925292898</c:v>
                </c:pt>
                <c:pt idx="5661">
                  <c:v>86.618766784667898</c:v>
                </c:pt>
                <c:pt idx="5662">
                  <c:v>86.618522644042898</c:v>
                </c:pt>
                <c:pt idx="5663">
                  <c:v>86.618278503417898</c:v>
                </c:pt>
                <c:pt idx="5664">
                  <c:v>86.618034362792898</c:v>
                </c:pt>
                <c:pt idx="5665">
                  <c:v>86.617790222167898</c:v>
                </c:pt>
                <c:pt idx="5666">
                  <c:v>86.617546081542898</c:v>
                </c:pt>
                <c:pt idx="5667">
                  <c:v>86.6173095703125</c:v>
                </c:pt>
                <c:pt idx="5668">
                  <c:v>86.6170654296875</c:v>
                </c:pt>
                <c:pt idx="5669">
                  <c:v>86.6168212890625</c:v>
                </c:pt>
                <c:pt idx="5670">
                  <c:v>86.6165771484375</c:v>
                </c:pt>
                <c:pt idx="5671">
                  <c:v>86.6163330078125</c:v>
                </c:pt>
                <c:pt idx="5672">
                  <c:v>86.6160888671875</c:v>
                </c:pt>
                <c:pt idx="5673">
                  <c:v>86.6158447265625</c:v>
                </c:pt>
                <c:pt idx="5674">
                  <c:v>86.6156005859375</c:v>
                </c:pt>
                <c:pt idx="5675">
                  <c:v>86.6153564453125</c:v>
                </c:pt>
                <c:pt idx="5676">
                  <c:v>86.6151123046875</c:v>
                </c:pt>
                <c:pt idx="5677">
                  <c:v>86.6148681640625</c:v>
                </c:pt>
                <c:pt idx="5678">
                  <c:v>86.6146240234375</c:v>
                </c:pt>
                <c:pt idx="5679">
                  <c:v>86.6143798828125</c:v>
                </c:pt>
                <c:pt idx="5680">
                  <c:v>86.6141357421875</c:v>
                </c:pt>
                <c:pt idx="5681">
                  <c:v>86.6138916015625</c:v>
                </c:pt>
                <c:pt idx="5682">
                  <c:v>86.613655090332003</c:v>
                </c:pt>
                <c:pt idx="5683">
                  <c:v>86.613410949707003</c:v>
                </c:pt>
                <c:pt idx="5684">
                  <c:v>86.613166809082003</c:v>
                </c:pt>
                <c:pt idx="5685">
                  <c:v>86.612922668457003</c:v>
                </c:pt>
                <c:pt idx="5686">
                  <c:v>86.612678527832003</c:v>
                </c:pt>
                <c:pt idx="5687">
                  <c:v>86.612434387207003</c:v>
                </c:pt>
                <c:pt idx="5688">
                  <c:v>86.612190246582003</c:v>
                </c:pt>
                <c:pt idx="5689">
                  <c:v>86.611953735351506</c:v>
                </c:pt>
                <c:pt idx="5690">
                  <c:v>86.611709594726506</c:v>
                </c:pt>
                <c:pt idx="5691">
                  <c:v>86.611465454101506</c:v>
                </c:pt>
                <c:pt idx="5692">
                  <c:v>86.611221313476506</c:v>
                </c:pt>
                <c:pt idx="5693">
                  <c:v>86.610977172851506</c:v>
                </c:pt>
                <c:pt idx="5694">
                  <c:v>86.610733032226506</c:v>
                </c:pt>
                <c:pt idx="5695">
                  <c:v>86.610496520995994</c:v>
                </c:pt>
                <c:pt idx="5696">
                  <c:v>86.610252380370994</c:v>
                </c:pt>
                <c:pt idx="5697">
                  <c:v>86.610008239745994</c:v>
                </c:pt>
                <c:pt idx="5698">
                  <c:v>86.609764099120994</c:v>
                </c:pt>
                <c:pt idx="5699">
                  <c:v>86.609519958495994</c:v>
                </c:pt>
                <c:pt idx="5700">
                  <c:v>86.609283447265597</c:v>
                </c:pt>
                <c:pt idx="5701">
                  <c:v>86.609039306640597</c:v>
                </c:pt>
                <c:pt idx="5702">
                  <c:v>86.608795166015597</c:v>
                </c:pt>
                <c:pt idx="5703">
                  <c:v>86.608551025390597</c:v>
                </c:pt>
                <c:pt idx="5704">
                  <c:v>86.608306884765597</c:v>
                </c:pt>
                <c:pt idx="5705">
                  <c:v>86.608070373535099</c:v>
                </c:pt>
                <c:pt idx="5706">
                  <c:v>86.607826232910099</c:v>
                </c:pt>
                <c:pt idx="5707">
                  <c:v>86.607582092285099</c:v>
                </c:pt>
                <c:pt idx="5708">
                  <c:v>86.607337951660099</c:v>
                </c:pt>
                <c:pt idx="5709">
                  <c:v>86.607101440429602</c:v>
                </c:pt>
                <c:pt idx="5710">
                  <c:v>86.606857299804602</c:v>
                </c:pt>
                <c:pt idx="5711">
                  <c:v>86.606613159179602</c:v>
                </c:pt>
                <c:pt idx="5712">
                  <c:v>86.606376647949205</c:v>
                </c:pt>
                <c:pt idx="5713">
                  <c:v>86.606132507324205</c:v>
                </c:pt>
                <c:pt idx="5714">
                  <c:v>86.605888366699205</c:v>
                </c:pt>
                <c:pt idx="5715">
                  <c:v>86.605644226074205</c:v>
                </c:pt>
                <c:pt idx="5716">
                  <c:v>86.605407714843693</c:v>
                </c:pt>
                <c:pt idx="5717">
                  <c:v>86.605163574218693</c:v>
                </c:pt>
                <c:pt idx="5718">
                  <c:v>86.604919433593693</c:v>
                </c:pt>
                <c:pt idx="5719">
                  <c:v>86.604682922363196</c:v>
                </c:pt>
                <c:pt idx="5720">
                  <c:v>86.604438781738196</c:v>
                </c:pt>
                <c:pt idx="5721">
                  <c:v>86.604194641113196</c:v>
                </c:pt>
                <c:pt idx="5722">
                  <c:v>86.603958129882798</c:v>
                </c:pt>
                <c:pt idx="5723">
                  <c:v>86.603713989257798</c:v>
                </c:pt>
                <c:pt idx="5724">
                  <c:v>86.603469848632798</c:v>
                </c:pt>
                <c:pt idx="5725">
                  <c:v>86.603233337402301</c:v>
                </c:pt>
                <c:pt idx="5726">
                  <c:v>86.602989196777301</c:v>
                </c:pt>
                <c:pt idx="5727">
                  <c:v>86.602745056152301</c:v>
                </c:pt>
                <c:pt idx="5728">
                  <c:v>86.602508544921804</c:v>
                </c:pt>
                <c:pt idx="5729">
                  <c:v>86.602264404296804</c:v>
                </c:pt>
                <c:pt idx="5730">
                  <c:v>86.602020263671804</c:v>
                </c:pt>
                <c:pt idx="5731">
                  <c:v>86.601783752441406</c:v>
                </c:pt>
                <c:pt idx="5732">
                  <c:v>86.601539611816406</c:v>
                </c:pt>
                <c:pt idx="5733">
                  <c:v>86.601303100585895</c:v>
                </c:pt>
                <c:pt idx="5734">
                  <c:v>86.601058959960895</c:v>
                </c:pt>
                <c:pt idx="5735">
                  <c:v>86.600814819335895</c:v>
                </c:pt>
                <c:pt idx="5736">
                  <c:v>86.600578308105398</c:v>
                </c:pt>
                <c:pt idx="5737">
                  <c:v>86.600334167480398</c:v>
                </c:pt>
                <c:pt idx="5738">
                  <c:v>86.60009765625</c:v>
                </c:pt>
                <c:pt idx="5739">
                  <c:v>86.599853515625</c:v>
                </c:pt>
                <c:pt idx="5740">
                  <c:v>86.599617004394503</c:v>
                </c:pt>
                <c:pt idx="5741">
                  <c:v>86.599372863769503</c:v>
                </c:pt>
                <c:pt idx="5742">
                  <c:v>86.599128723144503</c:v>
                </c:pt>
                <c:pt idx="5743">
                  <c:v>86.598892211914006</c:v>
                </c:pt>
                <c:pt idx="5744">
                  <c:v>86.598648071289006</c:v>
                </c:pt>
                <c:pt idx="5745">
                  <c:v>86.598411560058494</c:v>
                </c:pt>
                <c:pt idx="5746">
                  <c:v>86.598167419433494</c:v>
                </c:pt>
                <c:pt idx="5747">
                  <c:v>86.597930908203097</c:v>
                </c:pt>
                <c:pt idx="5748">
                  <c:v>86.597686767578097</c:v>
                </c:pt>
                <c:pt idx="5749">
                  <c:v>86.597450256347599</c:v>
                </c:pt>
                <c:pt idx="5750">
                  <c:v>86.597206115722599</c:v>
                </c:pt>
                <c:pt idx="5751">
                  <c:v>86.596969604492102</c:v>
                </c:pt>
                <c:pt idx="5752">
                  <c:v>86.596725463867102</c:v>
                </c:pt>
                <c:pt idx="5753">
                  <c:v>86.596488952636705</c:v>
                </c:pt>
                <c:pt idx="5754">
                  <c:v>86.596244812011705</c:v>
                </c:pt>
                <c:pt idx="5755">
                  <c:v>86.596008300781193</c:v>
                </c:pt>
                <c:pt idx="5756">
                  <c:v>86.595764160156193</c:v>
                </c:pt>
                <c:pt idx="5757">
                  <c:v>86.595527648925696</c:v>
                </c:pt>
                <c:pt idx="5758">
                  <c:v>86.595283508300696</c:v>
                </c:pt>
                <c:pt idx="5759">
                  <c:v>86.595046997070298</c:v>
                </c:pt>
                <c:pt idx="5760">
                  <c:v>86.594802856445298</c:v>
                </c:pt>
                <c:pt idx="5761">
                  <c:v>86.594566345214801</c:v>
                </c:pt>
                <c:pt idx="5762">
                  <c:v>86.594322204589801</c:v>
                </c:pt>
                <c:pt idx="5763">
                  <c:v>86.594085693359304</c:v>
                </c:pt>
                <c:pt idx="5764">
                  <c:v>86.593849182128906</c:v>
                </c:pt>
                <c:pt idx="5765">
                  <c:v>86.593605041503906</c:v>
                </c:pt>
                <c:pt idx="5766">
                  <c:v>86.593368530273395</c:v>
                </c:pt>
                <c:pt idx="5767">
                  <c:v>86.593124389648395</c:v>
                </c:pt>
                <c:pt idx="5768">
                  <c:v>86.592887878417898</c:v>
                </c:pt>
                <c:pt idx="5769">
                  <c:v>86.592643737792898</c:v>
                </c:pt>
                <c:pt idx="5770">
                  <c:v>86.5924072265625</c:v>
                </c:pt>
                <c:pt idx="5771">
                  <c:v>86.592170715332003</c:v>
                </c:pt>
                <c:pt idx="5772">
                  <c:v>86.591926574707003</c:v>
                </c:pt>
                <c:pt idx="5773">
                  <c:v>86.591690063476506</c:v>
                </c:pt>
                <c:pt idx="5774">
                  <c:v>86.591445922851506</c:v>
                </c:pt>
                <c:pt idx="5775">
                  <c:v>86.591209411620994</c:v>
                </c:pt>
                <c:pt idx="5776">
                  <c:v>86.590972900390597</c:v>
                </c:pt>
                <c:pt idx="5777">
                  <c:v>86.590728759765597</c:v>
                </c:pt>
                <c:pt idx="5778">
                  <c:v>86.590492248535099</c:v>
                </c:pt>
                <c:pt idx="5779">
                  <c:v>86.590255737304602</c:v>
                </c:pt>
                <c:pt idx="5780">
                  <c:v>86.590011596679602</c:v>
                </c:pt>
                <c:pt idx="5781">
                  <c:v>86.589775085449205</c:v>
                </c:pt>
                <c:pt idx="5782">
                  <c:v>86.589538574218693</c:v>
                </c:pt>
                <c:pt idx="5783">
                  <c:v>86.589294433593693</c:v>
                </c:pt>
                <c:pt idx="5784">
                  <c:v>86.589057922363196</c:v>
                </c:pt>
                <c:pt idx="5785">
                  <c:v>86.588821411132798</c:v>
                </c:pt>
                <c:pt idx="5786">
                  <c:v>86.588577270507798</c:v>
                </c:pt>
                <c:pt idx="5787">
                  <c:v>86.588340759277301</c:v>
                </c:pt>
                <c:pt idx="5788">
                  <c:v>86.588104248046804</c:v>
                </c:pt>
                <c:pt idx="5789">
                  <c:v>86.587860107421804</c:v>
                </c:pt>
                <c:pt idx="5790">
                  <c:v>86.587623596191406</c:v>
                </c:pt>
                <c:pt idx="5791">
                  <c:v>86.587387084960895</c:v>
                </c:pt>
                <c:pt idx="5792">
                  <c:v>86.587142944335895</c:v>
                </c:pt>
                <c:pt idx="5793">
                  <c:v>86.586906433105398</c:v>
                </c:pt>
                <c:pt idx="5794">
                  <c:v>86.586669921875</c:v>
                </c:pt>
                <c:pt idx="5795">
                  <c:v>86.586433410644503</c:v>
                </c:pt>
                <c:pt idx="5796">
                  <c:v>86.586189270019503</c:v>
                </c:pt>
                <c:pt idx="5797">
                  <c:v>86.585952758789006</c:v>
                </c:pt>
                <c:pt idx="5798">
                  <c:v>86.585716247558494</c:v>
                </c:pt>
                <c:pt idx="5799">
                  <c:v>86.585479736328097</c:v>
                </c:pt>
                <c:pt idx="5800">
                  <c:v>86.585235595703097</c:v>
                </c:pt>
                <c:pt idx="5801">
                  <c:v>86.584999084472599</c:v>
                </c:pt>
                <c:pt idx="5802">
                  <c:v>86.584762573242102</c:v>
                </c:pt>
                <c:pt idx="5803">
                  <c:v>86.584526062011705</c:v>
                </c:pt>
                <c:pt idx="5804">
                  <c:v>86.584281921386705</c:v>
                </c:pt>
                <c:pt idx="5805">
                  <c:v>86.584045410156193</c:v>
                </c:pt>
                <c:pt idx="5806">
                  <c:v>86.583808898925696</c:v>
                </c:pt>
                <c:pt idx="5807">
                  <c:v>86.583572387695298</c:v>
                </c:pt>
                <c:pt idx="5808">
                  <c:v>86.583335876464801</c:v>
                </c:pt>
                <c:pt idx="5809">
                  <c:v>86.583091735839801</c:v>
                </c:pt>
                <c:pt idx="5810">
                  <c:v>86.582855224609304</c:v>
                </c:pt>
                <c:pt idx="5811">
                  <c:v>86.582618713378906</c:v>
                </c:pt>
                <c:pt idx="5812">
                  <c:v>86.582382202148395</c:v>
                </c:pt>
                <c:pt idx="5813">
                  <c:v>86.582145690917898</c:v>
                </c:pt>
                <c:pt idx="5814">
                  <c:v>86.581901550292898</c:v>
                </c:pt>
                <c:pt idx="5815">
                  <c:v>86.5816650390625</c:v>
                </c:pt>
                <c:pt idx="5816">
                  <c:v>86.581428527832003</c:v>
                </c:pt>
                <c:pt idx="5817">
                  <c:v>86.581192016601506</c:v>
                </c:pt>
                <c:pt idx="5818">
                  <c:v>86.580955505370994</c:v>
                </c:pt>
                <c:pt idx="5819">
                  <c:v>86.580718994140597</c:v>
                </c:pt>
                <c:pt idx="5820">
                  <c:v>86.580482482910099</c:v>
                </c:pt>
                <c:pt idx="5821">
                  <c:v>86.580238342285099</c:v>
                </c:pt>
                <c:pt idx="5822">
                  <c:v>86.580001831054602</c:v>
                </c:pt>
                <c:pt idx="5823">
                  <c:v>86.579765319824205</c:v>
                </c:pt>
                <c:pt idx="5824">
                  <c:v>86.579528808593693</c:v>
                </c:pt>
                <c:pt idx="5825">
                  <c:v>86.579292297363196</c:v>
                </c:pt>
                <c:pt idx="5826">
                  <c:v>86.579055786132798</c:v>
                </c:pt>
                <c:pt idx="5827">
                  <c:v>86.578819274902301</c:v>
                </c:pt>
                <c:pt idx="5828">
                  <c:v>86.578582763671804</c:v>
                </c:pt>
                <c:pt idx="5829">
                  <c:v>86.578346252441406</c:v>
                </c:pt>
                <c:pt idx="5830">
                  <c:v>86.578102111816406</c:v>
                </c:pt>
                <c:pt idx="5831">
                  <c:v>86.577865600585895</c:v>
                </c:pt>
                <c:pt idx="5832">
                  <c:v>86.577629089355398</c:v>
                </c:pt>
                <c:pt idx="5833">
                  <c:v>86.577392578125</c:v>
                </c:pt>
                <c:pt idx="5834">
                  <c:v>86.577156066894503</c:v>
                </c:pt>
                <c:pt idx="5835">
                  <c:v>86.576919555664006</c:v>
                </c:pt>
                <c:pt idx="5836">
                  <c:v>86.576683044433494</c:v>
                </c:pt>
                <c:pt idx="5837">
                  <c:v>86.576446533203097</c:v>
                </c:pt>
                <c:pt idx="5838">
                  <c:v>86.576210021972599</c:v>
                </c:pt>
                <c:pt idx="5839">
                  <c:v>86.575973510742102</c:v>
                </c:pt>
                <c:pt idx="5840">
                  <c:v>86.575736999511705</c:v>
                </c:pt>
                <c:pt idx="5841">
                  <c:v>86.575500488281193</c:v>
                </c:pt>
                <c:pt idx="5842">
                  <c:v>86.575263977050696</c:v>
                </c:pt>
                <c:pt idx="5843">
                  <c:v>86.575027465820298</c:v>
                </c:pt>
                <c:pt idx="5844">
                  <c:v>86.574790954589801</c:v>
                </c:pt>
                <c:pt idx="5845">
                  <c:v>86.574554443359304</c:v>
                </c:pt>
                <c:pt idx="5846">
                  <c:v>86.574317932128906</c:v>
                </c:pt>
                <c:pt idx="5847">
                  <c:v>86.574081420898395</c:v>
                </c:pt>
                <c:pt idx="5848">
                  <c:v>86.573844909667898</c:v>
                </c:pt>
                <c:pt idx="5849">
                  <c:v>86.5736083984375</c:v>
                </c:pt>
                <c:pt idx="5850">
                  <c:v>86.573371887207003</c:v>
                </c:pt>
                <c:pt idx="5851">
                  <c:v>86.573135375976506</c:v>
                </c:pt>
                <c:pt idx="5852">
                  <c:v>86.572898864745994</c:v>
                </c:pt>
                <c:pt idx="5853">
                  <c:v>86.572662353515597</c:v>
                </c:pt>
                <c:pt idx="5854">
                  <c:v>86.572425842285099</c:v>
                </c:pt>
                <c:pt idx="5855">
                  <c:v>86.572189331054602</c:v>
                </c:pt>
                <c:pt idx="5856">
                  <c:v>86.571952819824205</c:v>
                </c:pt>
                <c:pt idx="5857">
                  <c:v>86.571716308593693</c:v>
                </c:pt>
                <c:pt idx="5858">
                  <c:v>86.571479797363196</c:v>
                </c:pt>
                <c:pt idx="5859">
                  <c:v>86.571243286132798</c:v>
                </c:pt>
                <c:pt idx="5860">
                  <c:v>86.571006774902301</c:v>
                </c:pt>
                <c:pt idx="5861">
                  <c:v>86.570777893066406</c:v>
                </c:pt>
                <c:pt idx="5862">
                  <c:v>86.570541381835895</c:v>
                </c:pt>
                <c:pt idx="5863">
                  <c:v>86.570304870605398</c:v>
                </c:pt>
                <c:pt idx="5864">
                  <c:v>86.570068359375</c:v>
                </c:pt>
                <c:pt idx="5865">
                  <c:v>86.569831848144503</c:v>
                </c:pt>
                <c:pt idx="5866">
                  <c:v>86.569595336914006</c:v>
                </c:pt>
                <c:pt idx="5867">
                  <c:v>86.569358825683494</c:v>
                </c:pt>
                <c:pt idx="5868">
                  <c:v>86.569122314453097</c:v>
                </c:pt>
                <c:pt idx="5869">
                  <c:v>86.568885803222599</c:v>
                </c:pt>
                <c:pt idx="5870">
                  <c:v>86.568656921386705</c:v>
                </c:pt>
                <c:pt idx="5871">
                  <c:v>86.568420410156193</c:v>
                </c:pt>
                <c:pt idx="5872">
                  <c:v>86.568183898925696</c:v>
                </c:pt>
                <c:pt idx="5873">
                  <c:v>86.567947387695298</c:v>
                </c:pt>
                <c:pt idx="5874">
                  <c:v>86.567710876464801</c:v>
                </c:pt>
                <c:pt idx="5875">
                  <c:v>86.567474365234304</c:v>
                </c:pt>
                <c:pt idx="5876">
                  <c:v>86.567237854003906</c:v>
                </c:pt>
                <c:pt idx="5877">
                  <c:v>86.567008972167898</c:v>
                </c:pt>
                <c:pt idx="5878">
                  <c:v>86.5667724609375</c:v>
                </c:pt>
                <c:pt idx="5879">
                  <c:v>86.566535949707003</c:v>
                </c:pt>
                <c:pt idx="5880">
                  <c:v>86.566299438476506</c:v>
                </c:pt>
                <c:pt idx="5881">
                  <c:v>86.566062927245994</c:v>
                </c:pt>
                <c:pt idx="5882">
                  <c:v>86.565826416015597</c:v>
                </c:pt>
                <c:pt idx="5883">
                  <c:v>86.565597534179602</c:v>
                </c:pt>
                <c:pt idx="5884">
                  <c:v>86.565361022949205</c:v>
                </c:pt>
                <c:pt idx="5885">
                  <c:v>86.565124511718693</c:v>
                </c:pt>
                <c:pt idx="5886">
                  <c:v>86.564888000488196</c:v>
                </c:pt>
                <c:pt idx="5887">
                  <c:v>86.564651489257798</c:v>
                </c:pt>
                <c:pt idx="5888">
                  <c:v>86.564422607421804</c:v>
                </c:pt>
                <c:pt idx="5889">
                  <c:v>86.564186096191406</c:v>
                </c:pt>
                <c:pt idx="5890">
                  <c:v>86.563949584960895</c:v>
                </c:pt>
                <c:pt idx="5891">
                  <c:v>86.563713073730398</c:v>
                </c:pt>
                <c:pt idx="5892">
                  <c:v>86.563484191894503</c:v>
                </c:pt>
                <c:pt idx="5893">
                  <c:v>86.563247680664006</c:v>
                </c:pt>
                <c:pt idx="5894">
                  <c:v>86.563011169433494</c:v>
                </c:pt>
                <c:pt idx="5895">
                  <c:v>86.562774658203097</c:v>
                </c:pt>
                <c:pt idx="5896">
                  <c:v>86.562545776367102</c:v>
                </c:pt>
                <c:pt idx="5897">
                  <c:v>86.562309265136705</c:v>
                </c:pt>
                <c:pt idx="5898">
                  <c:v>86.562072753906193</c:v>
                </c:pt>
                <c:pt idx="5899">
                  <c:v>86.561836242675696</c:v>
                </c:pt>
                <c:pt idx="5900">
                  <c:v>86.561607360839801</c:v>
                </c:pt>
                <c:pt idx="5901">
                  <c:v>86.561370849609304</c:v>
                </c:pt>
                <c:pt idx="5902">
                  <c:v>86.561134338378906</c:v>
                </c:pt>
                <c:pt idx="5903">
                  <c:v>86.560905456542898</c:v>
                </c:pt>
                <c:pt idx="5904">
                  <c:v>86.5606689453125</c:v>
                </c:pt>
                <c:pt idx="5905">
                  <c:v>86.560432434082003</c:v>
                </c:pt>
                <c:pt idx="5906">
                  <c:v>86.560203552245994</c:v>
                </c:pt>
                <c:pt idx="5907">
                  <c:v>86.559967041015597</c:v>
                </c:pt>
                <c:pt idx="5908">
                  <c:v>86.559730529785099</c:v>
                </c:pt>
                <c:pt idx="5909">
                  <c:v>86.559501647949205</c:v>
                </c:pt>
                <c:pt idx="5910">
                  <c:v>86.559265136718693</c:v>
                </c:pt>
                <c:pt idx="5911">
                  <c:v>86.559028625488196</c:v>
                </c:pt>
                <c:pt idx="5912">
                  <c:v>86.558799743652301</c:v>
                </c:pt>
                <c:pt idx="5913">
                  <c:v>86.558563232421804</c:v>
                </c:pt>
                <c:pt idx="5914">
                  <c:v>86.558326721191406</c:v>
                </c:pt>
                <c:pt idx="5915">
                  <c:v>86.558097839355398</c:v>
                </c:pt>
                <c:pt idx="5916">
                  <c:v>86.557861328125</c:v>
                </c:pt>
                <c:pt idx="5917">
                  <c:v>86.557624816894503</c:v>
                </c:pt>
                <c:pt idx="5918">
                  <c:v>86.557395935058494</c:v>
                </c:pt>
                <c:pt idx="5919">
                  <c:v>86.557159423828097</c:v>
                </c:pt>
                <c:pt idx="5920">
                  <c:v>86.556930541992102</c:v>
                </c:pt>
                <c:pt idx="5921">
                  <c:v>86.556694030761705</c:v>
                </c:pt>
                <c:pt idx="5922">
                  <c:v>86.556457519531193</c:v>
                </c:pt>
                <c:pt idx="5923">
                  <c:v>86.556228637695298</c:v>
                </c:pt>
                <c:pt idx="5924">
                  <c:v>86.555992126464801</c:v>
                </c:pt>
                <c:pt idx="5925">
                  <c:v>86.555763244628906</c:v>
                </c:pt>
                <c:pt idx="5926">
                  <c:v>86.555526733398395</c:v>
                </c:pt>
                <c:pt idx="5927">
                  <c:v>86.555290222167898</c:v>
                </c:pt>
                <c:pt idx="5928">
                  <c:v>86.555061340332003</c:v>
                </c:pt>
                <c:pt idx="5929">
                  <c:v>86.554824829101506</c:v>
                </c:pt>
                <c:pt idx="5930">
                  <c:v>86.554595947265597</c:v>
                </c:pt>
                <c:pt idx="5931">
                  <c:v>86.554359436035099</c:v>
                </c:pt>
                <c:pt idx="5932">
                  <c:v>86.554130554199205</c:v>
                </c:pt>
                <c:pt idx="5933">
                  <c:v>86.553894042968693</c:v>
                </c:pt>
                <c:pt idx="5934">
                  <c:v>86.553665161132798</c:v>
                </c:pt>
                <c:pt idx="5935">
                  <c:v>86.553428649902301</c:v>
                </c:pt>
                <c:pt idx="5936">
                  <c:v>86.553199768066406</c:v>
                </c:pt>
                <c:pt idx="5937">
                  <c:v>86.552963256835895</c:v>
                </c:pt>
                <c:pt idx="5938">
                  <c:v>86.552726745605398</c:v>
                </c:pt>
                <c:pt idx="5939">
                  <c:v>86.552497863769503</c:v>
                </c:pt>
                <c:pt idx="5940">
                  <c:v>86.552261352539006</c:v>
                </c:pt>
                <c:pt idx="5941">
                  <c:v>86.552032470703097</c:v>
                </c:pt>
                <c:pt idx="5942">
                  <c:v>86.551795959472599</c:v>
                </c:pt>
                <c:pt idx="5943">
                  <c:v>86.551567077636705</c:v>
                </c:pt>
                <c:pt idx="5944">
                  <c:v>86.551330566406193</c:v>
                </c:pt>
                <c:pt idx="5945">
                  <c:v>86.551101684570298</c:v>
                </c:pt>
                <c:pt idx="5946">
                  <c:v>86.550872802734304</c:v>
                </c:pt>
                <c:pt idx="5947">
                  <c:v>86.550636291503906</c:v>
                </c:pt>
                <c:pt idx="5948">
                  <c:v>86.550407409667898</c:v>
                </c:pt>
                <c:pt idx="5949">
                  <c:v>86.5501708984375</c:v>
                </c:pt>
                <c:pt idx="5950">
                  <c:v>86.549942016601506</c:v>
                </c:pt>
                <c:pt idx="5951">
                  <c:v>86.549705505370994</c:v>
                </c:pt>
                <c:pt idx="5952">
                  <c:v>86.549476623535099</c:v>
                </c:pt>
                <c:pt idx="5953">
                  <c:v>86.549240112304602</c:v>
                </c:pt>
                <c:pt idx="5954">
                  <c:v>86.549011230468693</c:v>
                </c:pt>
                <c:pt idx="5955">
                  <c:v>86.548774719238196</c:v>
                </c:pt>
                <c:pt idx="5956">
                  <c:v>86.548545837402301</c:v>
                </c:pt>
                <c:pt idx="5957">
                  <c:v>86.548316955566406</c:v>
                </c:pt>
                <c:pt idx="5958">
                  <c:v>86.548080444335895</c:v>
                </c:pt>
                <c:pt idx="5959">
                  <c:v>86.5478515625</c:v>
                </c:pt>
                <c:pt idx="5960">
                  <c:v>86.547615051269503</c:v>
                </c:pt>
                <c:pt idx="5961">
                  <c:v>86.547386169433494</c:v>
                </c:pt>
                <c:pt idx="5962">
                  <c:v>86.547157287597599</c:v>
                </c:pt>
                <c:pt idx="5963">
                  <c:v>86.546920776367102</c:v>
                </c:pt>
                <c:pt idx="5964">
                  <c:v>86.546691894531193</c:v>
                </c:pt>
                <c:pt idx="5965">
                  <c:v>86.546455383300696</c:v>
                </c:pt>
                <c:pt idx="5966">
                  <c:v>86.546226501464801</c:v>
                </c:pt>
                <c:pt idx="5967">
                  <c:v>86.545997619628906</c:v>
                </c:pt>
                <c:pt idx="5968">
                  <c:v>86.545761108398395</c:v>
                </c:pt>
                <c:pt idx="5969">
                  <c:v>86.5455322265625</c:v>
                </c:pt>
                <c:pt idx="5970">
                  <c:v>86.545303344726506</c:v>
                </c:pt>
                <c:pt idx="5971">
                  <c:v>86.545066833495994</c:v>
                </c:pt>
                <c:pt idx="5972">
                  <c:v>86.544837951660099</c:v>
                </c:pt>
                <c:pt idx="5973">
                  <c:v>86.544609069824205</c:v>
                </c:pt>
                <c:pt idx="5974">
                  <c:v>86.544372558593693</c:v>
                </c:pt>
                <c:pt idx="5975">
                  <c:v>86.544143676757798</c:v>
                </c:pt>
                <c:pt idx="5976">
                  <c:v>86.543914794921804</c:v>
                </c:pt>
                <c:pt idx="5977">
                  <c:v>86.543678283691406</c:v>
                </c:pt>
                <c:pt idx="5978">
                  <c:v>86.543449401855398</c:v>
                </c:pt>
                <c:pt idx="5979">
                  <c:v>86.543220520019503</c:v>
                </c:pt>
                <c:pt idx="5980">
                  <c:v>86.542984008789006</c:v>
                </c:pt>
                <c:pt idx="5981">
                  <c:v>86.542755126953097</c:v>
                </c:pt>
                <c:pt idx="5982">
                  <c:v>86.542526245117102</c:v>
                </c:pt>
                <c:pt idx="5983">
                  <c:v>86.542297363281193</c:v>
                </c:pt>
                <c:pt idx="5984">
                  <c:v>86.542060852050696</c:v>
                </c:pt>
                <c:pt idx="5985">
                  <c:v>86.541831970214801</c:v>
                </c:pt>
                <c:pt idx="5986">
                  <c:v>86.541603088378906</c:v>
                </c:pt>
                <c:pt idx="5987">
                  <c:v>86.541366577148395</c:v>
                </c:pt>
                <c:pt idx="5988">
                  <c:v>86.5411376953125</c:v>
                </c:pt>
                <c:pt idx="5989">
                  <c:v>86.540908813476506</c:v>
                </c:pt>
                <c:pt idx="5990">
                  <c:v>86.540679931640597</c:v>
                </c:pt>
                <c:pt idx="5991">
                  <c:v>86.540443420410099</c:v>
                </c:pt>
                <c:pt idx="5992">
                  <c:v>86.540214538574205</c:v>
                </c:pt>
                <c:pt idx="5993">
                  <c:v>86.539985656738196</c:v>
                </c:pt>
                <c:pt idx="5994">
                  <c:v>86.539756774902301</c:v>
                </c:pt>
                <c:pt idx="5995">
                  <c:v>86.539520263671804</c:v>
                </c:pt>
                <c:pt idx="5996">
                  <c:v>86.539291381835895</c:v>
                </c:pt>
                <c:pt idx="5997">
                  <c:v>86.5390625</c:v>
                </c:pt>
                <c:pt idx="5998">
                  <c:v>86.538833618164006</c:v>
                </c:pt>
                <c:pt idx="5999">
                  <c:v>86.538604736328097</c:v>
                </c:pt>
                <c:pt idx="6000">
                  <c:v>86.538368225097599</c:v>
                </c:pt>
                <c:pt idx="6001">
                  <c:v>86.538139343261705</c:v>
                </c:pt>
                <c:pt idx="6002">
                  <c:v>86.537910461425696</c:v>
                </c:pt>
                <c:pt idx="6003">
                  <c:v>86.537681579589801</c:v>
                </c:pt>
                <c:pt idx="6004">
                  <c:v>86.537452697753906</c:v>
                </c:pt>
                <c:pt idx="6005">
                  <c:v>86.537223815917898</c:v>
                </c:pt>
                <c:pt idx="6006">
                  <c:v>86.5369873046875</c:v>
                </c:pt>
                <c:pt idx="6007">
                  <c:v>86.536758422851506</c:v>
                </c:pt>
                <c:pt idx="6008">
                  <c:v>86.536529541015597</c:v>
                </c:pt>
                <c:pt idx="6009">
                  <c:v>86.536300659179602</c:v>
                </c:pt>
                <c:pt idx="6010">
                  <c:v>86.536071777343693</c:v>
                </c:pt>
                <c:pt idx="6011">
                  <c:v>86.535842895507798</c:v>
                </c:pt>
                <c:pt idx="6012">
                  <c:v>86.535606384277301</c:v>
                </c:pt>
                <c:pt idx="6013">
                  <c:v>86.535377502441406</c:v>
                </c:pt>
                <c:pt idx="6014">
                  <c:v>86.535148620605398</c:v>
                </c:pt>
                <c:pt idx="6015">
                  <c:v>86.534919738769503</c:v>
                </c:pt>
                <c:pt idx="6016">
                  <c:v>86.534690856933494</c:v>
                </c:pt>
                <c:pt idx="6017">
                  <c:v>86.534461975097599</c:v>
                </c:pt>
                <c:pt idx="6018">
                  <c:v>86.534233093261705</c:v>
                </c:pt>
                <c:pt idx="6019">
                  <c:v>86.534004211425696</c:v>
                </c:pt>
                <c:pt idx="6020">
                  <c:v>86.533767700195298</c:v>
                </c:pt>
                <c:pt idx="6021">
                  <c:v>86.533538818359304</c:v>
                </c:pt>
                <c:pt idx="6022">
                  <c:v>86.533309936523395</c:v>
                </c:pt>
                <c:pt idx="6023">
                  <c:v>86.5330810546875</c:v>
                </c:pt>
                <c:pt idx="6024">
                  <c:v>86.532852172851506</c:v>
                </c:pt>
                <c:pt idx="6025">
                  <c:v>86.532623291015597</c:v>
                </c:pt>
                <c:pt idx="6026">
                  <c:v>86.532394409179602</c:v>
                </c:pt>
                <c:pt idx="6027">
                  <c:v>86.532165527343693</c:v>
                </c:pt>
                <c:pt idx="6028">
                  <c:v>86.531936645507798</c:v>
                </c:pt>
                <c:pt idx="6029">
                  <c:v>86.531707763671804</c:v>
                </c:pt>
                <c:pt idx="6030">
                  <c:v>86.531478881835895</c:v>
                </c:pt>
                <c:pt idx="6031">
                  <c:v>86.53125</c:v>
                </c:pt>
                <c:pt idx="6032">
                  <c:v>86.531021118164006</c:v>
                </c:pt>
                <c:pt idx="6033">
                  <c:v>86.530792236328097</c:v>
                </c:pt>
                <c:pt idx="6034">
                  <c:v>86.530563354492102</c:v>
                </c:pt>
                <c:pt idx="6035">
                  <c:v>86.530334472656193</c:v>
                </c:pt>
                <c:pt idx="6036">
                  <c:v>86.530105590820298</c:v>
                </c:pt>
                <c:pt idx="6037">
                  <c:v>86.529876708984304</c:v>
                </c:pt>
                <c:pt idx="6038">
                  <c:v>86.529647827148395</c:v>
                </c:pt>
                <c:pt idx="6039">
                  <c:v>86.5294189453125</c:v>
                </c:pt>
                <c:pt idx="6040">
                  <c:v>86.529190063476506</c:v>
                </c:pt>
                <c:pt idx="6041">
                  <c:v>86.528961181640597</c:v>
                </c:pt>
                <c:pt idx="6042">
                  <c:v>86.528732299804602</c:v>
                </c:pt>
                <c:pt idx="6043">
                  <c:v>86.528503417968693</c:v>
                </c:pt>
                <c:pt idx="6044">
                  <c:v>86.528274536132798</c:v>
                </c:pt>
                <c:pt idx="6045">
                  <c:v>86.528045654296804</c:v>
                </c:pt>
                <c:pt idx="6046">
                  <c:v>86.527816772460895</c:v>
                </c:pt>
                <c:pt idx="6047">
                  <c:v>86.527587890625</c:v>
                </c:pt>
                <c:pt idx="6048">
                  <c:v>86.527359008789006</c:v>
                </c:pt>
                <c:pt idx="6049">
                  <c:v>86.527130126953097</c:v>
                </c:pt>
                <c:pt idx="6050">
                  <c:v>86.526901245117102</c:v>
                </c:pt>
                <c:pt idx="6051">
                  <c:v>86.526672363281193</c:v>
                </c:pt>
                <c:pt idx="6052">
                  <c:v>86.526443481445298</c:v>
                </c:pt>
                <c:pt idx="6053">
                  <c:v>86.526214599609304</c:v>
                </c:pt>
                <c:pt idx="6054">
                  <c:v>86.525985717773395</c:v>
                </c:pt>
                <c:pt idx="6055">
                  <c:v>86.5257568359375</c:v>
                </c:pt>
                <c:pt idx="6056">
                  <c:v>86.525527954101506</c:v>
                </c:pt>
                <c:pt idx="6057">
                  <c:v>86.525299072265597</c:v>
                </c:pt>
                <c:pt idx="6058">
                  <c:v>86.525070190429602</c:v>
                </c:pt>
                <c:pt idx="6059">
                  <c:v>86.524848937988196</c:v>
                </c:pt>
                <c:pt idx="6060">
                  <c:v>86.524620056152301</c:v>
                </c:pt>
                <c:pt idx="6061">
                  <c:v>86.524391174316406</c:v>
                </c:pt>
                <c:pt idx="6062">
                  <c:v>86.524162292480398</c:v>
                </c:pt>
                <c:pt idx="6063">
                  <c:v>86.523933410644503</c:v>
                </c:pt>
                <c:pt idx="6064">
                  <c:v>86.523704528808494</c:v>
                </c:pt>
                <c:pt idx="6065">
                  <c:v>86.523475646972599</c:v>
                </c:pt>
                <c:pt idx="6066">
                  <c:v>86.523246765136705</c:v>
                </c:pt>
                <c:pt idx="6067">
                  <c:v>86.523025512695298</c:v>
                </c:pt>
                <c:pt idx="6068">
                  <c:v>86.522796630859304</c:v>
                </c:pt>
                <c:pt idx="6069">
                  <c:v>86.522567749023395</c:v>
                </c:pt>
                <c:pt idx="6070">
                  <c:v>86.5223388671875</c:v>
                </c:pt>
                <c:pt idx="6071">
                  <c:v>86.522109985351506</c:v>
                </c:pt>
                <c:pt idx="6072">
                  <c:v>86.521881103515597</c:v>
                </c:pt>
                <c:pt idx="6073">
                  <c:v>86.521652221679602</c:v>
                </c:pt>
                <c:pt idx="6074">
                  <c:v>86.521430969238196</c:v>
                </c:pt>
                <c:pt idx="6075">
                  <c:v>86.521202087402301</c:v>
                </c:pt>
                <c:pt idx="6076">
                  <c:v>86.520973205566406</c:v>
                </c:pt>
                <c:pt idx="6077">
                  <c:v>86.520744323730398</c:v>
                </c:pt>
                <c:pt idx="6078">
                  <c:v>86.520515441894503</c:v>
                </c:pt>
                <c:pt idx="6079">
                  <c:v>86.520294189453097</c:v>
                </c:pt>
                <c:pt idx="6080">
                  <c:v>86.520065307617102</c:v>
                </c:pt>
                <c:pt idx="6081">
                  <c:v>86.519836425781193</c:v>
                </c:pt>
                <c:pt idx="6082">
                  <c:v>86.519607543945298</c:v>
                </c:pt>
                <c:pt idx="6083">
                  <c:v>86.519378662109304</c:v>
                </c:pt>
                <c:pt idx="6084">
                  <c:v>86.519157409667898</c:v>
                </c:pt>
                <c:pt idx="6085">
                  <c:v>86.518928527832003</c:v>
                </c:pt>
                <c:pt idx="6086">
                  <c:v>86.518699645995994</c:v>
                </c:pt>
                <c:pt idx="6087">
                  <c:v>86.518470764160099</c:v>
                </c:pt>
                <c:pt idx="6088">
                  <c:v>86.518249511718693</c:v>
                </c:pt>
                <c:pt idx="6089">
                  <c:v>86.518020629882798</c:v>
                </c:pt>
                <c:pt idx="6090">
                  <c:v>86.517791748046804</c:v>
                </c:pt>
                <c:pt idx="6091">
                  <c:v>86.517562866210895</c:v>
                </c:pt>
                <c:pt idx="6092">
                  <c:v>86.517341613769503</c:v>
                </c:pt>
                <c:pt idx="6093">
                  <c:v>86.517112731933494</c:v>
                </c:pt>
                <c:pt idx="6094">
                  <c:v>86.516883850097599</c:v>
                </c:pt>
                <c:pt idx="6095">
                  <c:v>86.516654968261705</c:v>
                </c:pt>
                <c:pt idx="6096">
                  <c:v>86.516433715820298</c:v>
                </c:pt>
                <c:pt idx="6097">
                  <c:v>86.516204833984304</c:v>
                </c:pt>
                <c:pt idx="6098">
                  <c:v>86.515975952148395</c:v>
                </c:pt>
                <c:pt idx="6099">
                  <c:v>86.515754699707003</c:v>
                </c:pt>
                <c:pt idx="6100">
                  <c:v>86.515525817870994</c:v>
                </c:pt>
                <c:pt idx="6101">
                  <c:v>86.515296936035099</c:v>
                </c:pt>
                <c:pt idx="6102">
                  <c:v>86.515068054199205</c:v>
                </c:pt>
                <c:pt idx="6103">
                  <c:v>86.514846801757798</c:v>
                </c:pt>
                <c:pt idx="6104">
                  <c:v>86.514617919921804</c:v>
                </c:pt>
                <c:pt idx="6105">
                  <c:v>86.514389038085895</c:v>
                </c:pt>
                <c:pt idx="6106">
                  <c:v>86.514167785644503</c:v>
                </c:pt>
                <c:pt idx="6107">
                  <c:v>86.513938903808494</c:v>
                </c:pt>
                <c:pt idx="6108">
                  <c:v>86.513710021972599</c:v>
                </c:pt>
                <c:pt idx="6109">
                  <c:v>86.513488769531193</c:v>
                </c:pt>
                <c:pt idx="6110">
                  <c:v>86.513259887695298</c:v>
                </c:pt>
                <c:pt idx="6111">
                  <c:v>86.513031005859304</c:v>
                </c:pt>
                <c:pt idx="6112">
                  <c:v>86.512809753417898</c:v>
                </c:pt>
                <c:pt idx="6113">
                  <c:v>86.512580871582003</c:v>
                </c:pt>
                <c:pt idx="6114">
                  <c:v>86.512359619140597</c:v>
                </c:pt>
                <c:pt idx="6115">
                  <c:v>86.512130737304602</c:v>
                </c:pt>
                <c:pt idx="6116">
                  <c:v>86.511901855468693</c:v>
                </c:pt>
                <c:pt idx="6117">
                  <c:v>86.511680603027301</c:v>
                </c:pt>
                <c:pt idx="6118">
                  <c:v>86.511451721191406</c:v>
                </c:pt>
                <c:pt idx="6119">
                  <c:v>86.511222839355398</c:v>
                </c:pt>
                <c:pt idx="6120">
                  <c:v>86.511001586914006</c:v>
                </c:pt>
                <c:pt idx="6121">
                  <c:v>86.510772705078097</c:v>
                </c:pt>
                <c:pt idx="6122">
                  <c:v>86.510551452636705</c:v>
                </c:pt>
                <c:pt idx="6123">
                  <c:v>86.510322570800696</c:v>
                </c:pt>
                <c:pt idx="6124">
                  <c:v>86.510101318359304</c:v>
                </c:pt>
                <c:pt idx="6125">
                  <c:v>86.509872436523395</c:v>
                </c:pt>
                <c:pt idx="6126">
                  <c:v>86.5096435546875</c:v>
                </c:pt>
                <c:pt idx="6127">
                  <c:v>86.509422302245994</c:v>
                </c:pt>
                <c:pt idx="6128">
                  <c:v>86.509193420410099</c:v>
                </c:pt>
                <c:pt idx="6129">
                  <c:v>86.508972167968693</c:v>
                </c:pt>
                <c:pt idx="6130">
                  <c:v>86.508743286132798</c:v>
                </c:pt>
                <c:pt idx="6131">
                  <c:v>86.508522033691406</c:v>
                </c:pt>
                <c:pt idx="6132">
                  <c:v>86.508293151855398</c:v>
                </c:pt>
                <c:pt idx="6133">
                  <c:v>86.508071899414006</c:v>
                </c:pt>
                <c:pt idx="6134">
                  <c:v>86.507843017578097</c:v>
                </c:pt>
                <c:pt idx="6135">
                  <c:v>86.507614135742102</c:v>
                </c:pt>
                <c:pt idx="6136">
                  <c:v>86.507392883300696</c:v>
                </c:pt>
                <c:pt idx="6137">
                  <c:v>86.507164001464801</c:v>
                </c:pt>
                <c:pt idx="6138">
                  <c:v>86.506942749023395</c:v>
                </c:pt>
                <c:pt idx="6139">
                  <c:v>86.5067138671875</c:v>
                </c:pt>
                <c:pt idx="6140">
                  <c:v>86.506492614745994</c:v>
                </c:pt>
                <c:pt idx="6141">
                  <c:v>86.506263732910099</c:v>
                </c:pt>
                <c:pt idx="6142">
                  <c:v>86.506042480468693</c:v>
                </c:pt>
                <c:pt idx="6143">
                  <c:v>86.505813598632798</c:v>
                </c:pt>
                <c:pt idx="6144">
                  <c:v>86.505592346191406</c:v>
                </c:pt>
                <c:pt idx="6145">
                  <c:v>86.505363464355398</c:v>
                </c:pt>
                <c:pt idx="6146">
                  <c:v>86.505142211914006</c:v>
                </c:pt>
                <c:pt idx="6147">
                  <c:v>86.504920959472599</c:v>
                </c:pt>
                <c:pt idx="6148">
                  <c:v>86.504692077636705</c:v>
                </c:pt>
                <c:pt idx="6149">
                  <c:v>86.504470825195298</c:v>
                </c:pt>
                <c:pt idx="6150">
                  <c:v>86.504241943359304</c:v>
                </c:pt>
                <c:pt idx="6151">
                  <c:v>86.504020690917898</c:v>
                </c:pt>
                <c:pt idx="6152">
                  <c:v>86.503791809082003</c:v>
                </c:pt>
                <c:pt idx="6153">
                  <c:v>86.503570556640597</c:v>
                </c:pt>
                <c:pt idx="6154">
                  <c:v>86.503341674804602</c:v>
                </c:pt>
                <c:pt idx="6155">
                  <c:v>86.503120422363196</c:v>
                </c:pt>
                <c:pt idx="6156">
                  <c:v>86.502899169921804</c:v>
                </c:pt>
                <c:pt idx="6157">
                  <c:v>86.502670288085895</c:v>
                </c:pt>
                <c:pt idx="6158">
                  <c:v>86.502449035644503</c:v>
                </c:pt>
                <c:pt idx="6159">
                  <c:v>86.502220153808494</c:v>
                </c:pt>
                <c:pt idx="6160">
                  <c:v>86.501998901367102</c:v>
                </c:pt>
                <c:pt idx="6161">
                  <c:v>86.501770019531193</c:v>
                </c:pt>
                <c:pt idx="6162">
                  <c:v>86.501548767089801</c:v>
                </c:pt>
                <c:pt idx="6163">
                  <c:v>86.501327514648395</c:v>
                </c:pt>
                <c:pt idx="6164">
                  <c:v>86.5010986328125</c:v>
                </c:pt>
                <c:pt idx="6165">
                  <c:v>86.500877380370994</c:v>
                </c:pt>
                <c:pt idx="6166">
                  <c:v>86.500656127929602</c:v>
                </c:pt>
                <c:pt idx="6167">
                  <c:v>86.500427246093693</c:v>
                </c:pt>
                <c:pt idx="6168">
                  <c:v>86.500205993652301</c:v>
                </c:pt>
                <c:pt idx="6169">
                  <c:v>86.499977111816406</c:v>
                </c:pt>
                <c:pt idx="6170">
                  <c:v>86.499755859375</c:v>
                </c:pt>
                <c:pt idx="6171">
                  <c:v>86.499534606933494</c:v>
                </c:pt>
                <c:pt idx="6172">
                  <c:v>86.499305725097599</c:v>
                </c:pt>
                <c:pt idx="6173">
                  <c:v>86.499084472656193</c:v>
                </c:pt>
                <c:pt idx="6174">
                  <c:v>86.498863220214801</c:v>
                </c:pt>
                <c:pt idx="6175">
                  <c:v>86.498634338378906</c:v>
                </c:pt>
                <c:pt idx="6176">
                  <c:v>86.4984130859375</c:v>
                </c:pt>
                <c:pt idx="6177">
                  <c:v>86.498191833495994</c:v>
                </c:pt>
                <c:pt idx="6178">
                  <c:v>86.497962951660099</c:v>
                </c:pt>
                <c:pt idx="6179">
                  <c:v>86.497741699218693</c:v>
                </c:pt>
                <c:pt idx="6180">
                  <c:v>86.497520446777301</c:v>
                </c:pt>
                <c:pt idx="6181">
                  <c:v>86.497299194335895</c:v>
                </c:pt>
                <c:pt idx="6182">
                  <c:v>86.4970703125</c:v>
                </c:pt>
                <c:pt idx="6183">
                  <c:v>86.496849060058494</c:v>
                </c:pt>
                <c:pt idx="6184">
                  <c:v>86.496627807617102</c:v>
                </c:pt>
                <c:pt idx="6185">
                  <c:v>86.496398925781193</c:v>
                </c:pt>
                <c:pt idx="6186">
                  <c:v>86.496177673339801</c:v>
                </c:pt>
                <c:pt idx="6187">
                  <c:v>86.495956420898395</c:v>
                </c:pt>
                <c:pt idx="6188">
                  <c:v>86.495735168457003</c:v>
                </c:pt>
                <c:pt idx="6189">
                  <c:v>86.495506286620994</c:v>
                </c:pt>
                <c:pt idx="6190">
                  <c:v>86.495285034179602</c:v>
                </c:pt>
                <c:pt idx="6191">
                  <c:v>86.495063781738196</c:v>
                </c:pt>
                <c:pt idx="6192">
                  <c:v>86.494834899902301</c:v>
                </c:pt>
                <c:pt idx="6193">
                  <c:v>86.494613647460895</c:v>
                </c:pt>
                <c:pt idx="6194">
                  <c:v>86.494392395019503</c:v>
                </c:pt>
                <c:pt idx="6195">
                  <c:v>86.494171142578097</c:v>
                </c:pt>
                <c:pt idx="6196">
                  <c:v>86.493949890136705</c:v>
                </c:pt>
                <c:pt idx="6197">
                  <c:v>86.493721008300696</c:v>
                </c:pt>
                <c:pt idx="6198">
                  <c:v>86.493499755859304</c:v>
                </c:pt>
                <c:pt idx="6199">
                  <c:v>86.493278503417898</c:v>
                </c:pt>
                <c:pt idx="6200">
                  <c:v>86.493057250976506</c:v>
                </c:pt>
                <c:pt idx="6201">
                  <c:v>86.492828369140597</c:v>
                </c:pt>
                <c:pt idx="6202">
                  <c:v>86.492607116699205</c:v>
                </c:pt>
                <c:pt idx="6203">
                  <c:v>86.492385864257798</c:v>
                </c:pt>
                <c:pt idx="6204">
                  <c:v>86.492164611816406</c:v>
                </c:pt>
                <c:pt idx="6205">
                  <c:v>86.491943359375</c:v>
                </c:pt>
                <c:pt idx="6206">
                  <c:v>86.491714477539006</c:v>
                </c:pt>
                <c:pt idx="6207">
                  <c:v>86.491493225097599</c:v>
                </c:pt>
                <c:pt idx="6208">
                  <c:v>86.491271972656193</c:v>
                </c:pt>
                <c:pt idx="6209">
                  <c:v>86.491050720214801</c:v>
                </c:pt>
                <c:pt idx="6210">
                  <c:v>86.490829467773395</c:v>
                </c:pt>
                <c:pt idx="6211">
                  <c:v>86.490608215332003</c:v>
                </c:pt>
                <c:pt idx="6212">
                  <c:v>86.490379333495994</c:v>
                </c:pt>
                <c:pt idx="6213">
                  <c:v>86.490158081054602</c:v>
                </c:pt>
                <c:pt idx="6214">
                  <c:v>86.489936828613196</c:v>
                </c:pt>
                <c:pt idx="6215">
                  <c:v>86.489715576171804</c:v>
                </c:pt>
                <c:pt idx="6216">
                  <c:v>86.489494323730398</c:v>
                </c:pt>
                <c:pt idx="6217">
                  <c:v>86.489273071289006</c:v>
                </c:pt>
                <c:pt idx="6218">
                  <c:v>86.489051818847599</c:v>
                </c:pt>
                <c:pt idx="6219">
                  <c:v>86.488830566406193</c:v>
                </c:pt>
                <c:pt idx="6220">
                  <c:v>86.488601684570298</c:v>
                </c:pt>
                <c:pt idx="6221">
                  <c:v>86.488380432128906</c:v>
                </c:pt>
                <c:pt idx="6222">
                  <c:v>86.4881591796875</c:v>
                </c:pt>
                <c:pt idx="6223">
                  <c:v>86.487937927245994</c:v>
                </c:pt>
                <c:pt idx="6224">
                  <c:v>86.487716674804602</c:v>
                </c:pt>
                <c:pt idx="6225">
                  <c:v>86.487495422363196</c:v>
                </c:pt>
                <c:pt idx="6226">
                  <c:v>86.487274169921804</c:v>
                </c:pt>
                <c:pt idx="6227">
                  <c:v>86.487052917480398</c:v>
                </c:pt>
                <c:pt idx="6228">
                  <c:v>86.486831665039006</c:v>
                </c:pt>
                <c:pt idx="6229">
                  <c:v>86.486610412597599</c:v>
                </c:pt>
                <c:pt idx="6230">
                  <c:v>86.486389160156193</c:v>
                </c:pt>
                <c:pt idx="6231">
                  <c:v>86.486160278320298</c:v>
                </c:pt>
                <c:pt idx="6232">
                  <c:v>86.485939025878906</c:v>
                </c:pt>
                <c:pt idx="6233">
                  <c:v>86.4857177734375</c:v>
                </c:pt>
                <c:pt idx="6234">
                  <c:v>86.485496520995994</c:v>
                </c:pt>
                <c:pt idx="6235">
                  <c:v>86.485275268554602</c:v>
                </c:pt>
                <c:pt idx="6236">
                  <c:v>86.485054016113196</c:v>
                </c:pt>
                <c:pt idx="6237">
                  <c:v>86.484832763671804</c:v>
                </c:pt>
                <c:pt idx="6238">
                  <c:v>86.484611511230398</c:v>
                </c:pt>
                <c:pt idx="6239">
                  <c:v>86.484390258789006</c:v>
                </c:pt>
                <c:pt idx="6240">
                  <c:v>86.484169006347599</c:v>
                </c:pt>
                <c:pt idx="6241">
                  <c:v>86.483947753906193</c:v>
                </c:pt>
                <c:pt idx="6242">
                  <c:v>86.483726501464801</c:v>
                </c:pt>
                <c:pt idx="6243">
                  <c:v>86.483505249023395</c:v>
                </c:pt>
                <c:pt idx="6244">
                  <c:v>86.483283996582003</c:v>
                </c:pt>
                <c:pt idx="6245">
                  <c:v>86.483062744140597</c:v>
                </c:pt>
                <c:pt idx="6246">
                  <c:v>86.482841491699205</c:v>
                </c:pt>
                <c:pt idx="6247">
                  <c:v>86.482620239257798</c:v>
                </c:pt>
                <c:pt idx="6248">
                  <c:v>86.482398986816406</c:v>
                </c:pt>
                <c:pt idx="6249">
                  <c:v>86.482177734375</c:v>
                </c:pt>
                <c:pt idx="6250">
                  <c:v>86.481956481933494</c:v>
                </c:pt>
                <c:pt idx="6251">
                  <c:v>86.481735229492102</c:v>
                </c:pt>
                <c:pt idx="6252">
                  <c:v>86.481513977050696</c:v>
                </c:pt>
                <c:pt idx="6253">
                  <c:v>86.481292724609304</c:v>
                </c:pt>
                <c:pt idx="6254">
                  <c:v>86.481071472167898</c:v>
                </c:pt>
                <c:pt idx="6255">
                  <c:v>86.480850219726506</c:v>
                </c:pt>
                <c:pt idx="6256">
                  <c:v>86.480628967285099</c:v>
                </c:pt>
                <c:pt idx="6257">
                  <c:v>86.480415344238196</c:v>
                </c:pt>
                <c:pt idx="6258">
                  <c:v>86.480194091796804</c:v>
                </c:pt>
                <c:pt idx="6259">
                  <c:v>86.479972839355398</c:v>
                </c:pt>
                <c:pt idx="6260">
                  <c:v>86.479751586914006</c:v>
                </c:pt>
                <c:pt idx="6261">
                  <c:v>86.479530334472599</c:v>
                </c:pt>
                <c:pt idx="6262">
                  <c:v>86.479309082031193</c:v>
                </c:pt>
                <c:pt idx="6263">
                  <c:v>86.479087829589801</c:v>
                </c:pt>
                <c:pt idx="6264">
                  <c:v>86.478866577148395</c:v>
                </c:pt>
                <c:pt idx="6265">
                  <c:v>86.478645324707003</c:v>
                </c:pt>
                <c:pt idx="6266">
                  <c:v>86.478424072265597</c:v>
                </c:pt>
                <c:pt idx="6267">
                  <c:v>86.478202819824205</c:v>
                </c:pt>
                <c:pt idx="6268">
                  <c:v>86.477981567382798</c:v>
                </c:pt>
                <c:pt idx="6269">
                  <c:v>86.477767944335895</c:v>
                </c:pt>
                <c:pt idx="6270">
                  <c:v>86.477546691894503</c:v>
                </c:pt>
                <c:pt idx="6271">
                  <c:v>86.477325439453097</c:v>
                </c:pt>
                <c:pt idx="6272">
                  <c:v>86.477104187011705</c:v>
                </c:pt>
                <c:pt idx="6273">
                  <c:v>86.476882934570298</c:v>
                </c:pt>
                <c:pt idx="6274">
                  <c:v>86.476661682128906</c:v>
                </c:pt>
                <c:pt idx="6275">
                  <c:v>86.4764404296875</c:v>
                </c:pt>
                <c:pt idx="6276">
                  <c:v>86.476226806640597</c:v>
                </c:pt>
                <c:pt idx="6277">
                  <c:v>86.476005554199205</c:v>
                </c:pt>
                <c:pt idx="6278">
                  <c:v>86.475784301757798</c:v>
                </c:pt>
                <c:pt idx="6279">
                  <c:v>86.475563049316406</c:v>
                </c:pt>
                <c:pt idx="6280">
                  <c:v>86.475341796875</c:v>
                </c:pt>
                <c:pt idx="6281">
                  <c:v>86.475120544433494</c:v>
                </c:pt>
                <c:pt idx="6282">
                  <c:v>86.474906921386705</c:v>
                </c:pt>
                <c:pt idx="6283">
                  <c:v>86.474685668945298</c:v>
                </c:pt>
                <c:pt idx="6284">
                  <c:v>86.474464416503906</c:v>
                </c:pt>
                <c:pt idx="6285">
                  <c:v>86.4742431640625</c:v>
                </c:pt>
                <c:pt idx="6286">
                  <c:v>86.474021911620994</c:v>
                </c:pt>
                <c:pt idx="6287">
                  <c:v>86.473808288574205</c:v>
                </c:pt>
                <c:pt idx="6288">
                  <c:v>86.473587036132798</c:v>
                </c:pt>
                <c:pt idx="6289">
                  <c:v>86.473365783691406</c:v>
                </c:pt>
                <c:pt idx="6290">
                  <c:v>86.47314453125</c:v>
                </c:pt>
                <c:pt idx="6291">
                  <c:v>86.472923278808494</c:v>
                </c:pt>
                <c:pt idx="6292">
                  <c:v>86.472709655761705</c:v>
                </c:pt>
                <c:pt idx="6293">
                  <c:v>86.472488403320298</c:v>
                </c:pt>
                <c:pt idx="6294">
                  <c:v>86.472267150878906</c:v>
                </c:pt>
                <c:pt idx="6295">
                  <c:v>86.4720458984375</c:v>
                </c:pt>
                <c:pt idx="6296">
                  <c:v>86.471832275390597</c:v>
                </c:pt>
                <c:pt idx="6297">
                  <c:v>86.471611022949205</c:v>
                </c:pt>
                <c:pt idx="6298">
                  <c:v>86.471389770507798</c:v>
                </c:pt>
                <c:pt idx="6299">
                  <c:v>86.471168518066406</c:v>
                </c:pt>
                <c:pt idx="6300">
                  <c:v>86.470954895019503</c:v>
                </c:pt>
                <c:pt idx="6301">
                  <c:v>86.470733642578097</c:v>
                </c:pt>
                <c:pt idx="6302">
                  <c:v>86.470512390136705</c:v>
                </c:pt>
                <c:pt idx="6303">
                  <c:v>86.470291137695298</c:v>
                </c:pt>
                <c:pt idx="6304">
                  <c:v>86.470077514648395</c:v>
                </c:pt>
                <c:pt idx="6305">
                  <c:v>86.469856262207003</c:v>
                </c:pt>
                <c:pt idx="6306">
                  <c:v>86.469635009765597</c:v>
                </c:pt>
                <c:pt idx="6307">
                  <c:v>86.469421386718693</c:v>
                </c:pt>
                <c:pt idx="6308">
                  <c:v>86.469200134277301</c:v>
                </c:pt>
                <c:pt idx="6309">
                  <c:v>86.468978881835895</c:v>
                </c:pt>
                <c:pt idx="6310">
                  <c:v>86.468757629394503</c:v>
                </c:pt>
                <c:pt idx="6311">
                  <c:v>86.468544006347599</c:v>
                </c:pt>
                <c:pt idx="6312">
                  <c:v>86.468322753906193</c:v>
                </c:pt>
                <c:pt idx="6313">
                  <c:v>86.468101501464801</c:v>
                </c:pt>
                <c:pt idx="6314">
                  <c:v>86.467887878417898</c:v>
                </c:pt>
                <c:pt idx="6315">
                  <c:v>86.467666625976506</c:v>
                </c:pt>
                <c:pt idx="6316">
                  <c:v>86.467445373535099</c:v>
                </c:pt>
                <c:pt idx="6317">
                  <c:v>86.467231750488196</c:v>
                </c:pt>
                <c:pt idx="6318">
                  <c:v>86.467010498046804</c:v>
                </c:pt>
                <c:pt idx="6319">
                  <c:v>86.466789245605398</c:v>
                </c:pt>
                <c:pt idx="6320">
                  <c:v>86.466575622558494</c:v>
                </c:pt>
                <c:pt idx="6321">
                  <c:v>86.466354370117102</c:v>
                </c:pt>
                <c:pt idx="6322">
                  <c:v>86.466140747070298</c:v>
                </c:pt>
                <c:pt idx="6323">
                  <c:v>86.465919494628906</c:v>
                </c:pt>
                <c:pt idx="6324">
                  <c:v>86.4656982421875</c:v>
                </c:pt>
                <c:pt idx="6325">
                  <c:v>86.465484619140597</c:v>
                </c:pt>
                <c:pt idx="6326">
                  <c:v>86.465263366699205</c:v>
                </c:pt>
                <c:pt idx="6327">
                  <c:v>86.465042114257798</c:v>
                </c:pt>
                <c:pt idx="6328">
                  <c:v>86.464828491210895</c:v>
                </c:pt>
                <c:pt idx="6329">
                  <c:v>86.464607238769503</c:v>
                </c:pt>
                <c:pt idx="6330">
                  <c:v>86.464393615722599</c:v>
                </c:pt>
                <c:pt idx="6331">
                  <c:v>86.464172363281193</c:v>
                </c:pt>
                <c:pt idx="6332">
                  <c:v>86.463951110839801</c:v>
                </c:pt>
                <c:pt idx="6333">
                  <c:v>86.463737487792898</c:v>
                </c:pt>
                <c:pt idx="6334">
                  <c:v>86.463516235351506</c:v>
                </c:pt>
                <c:pt idx="6335">
                  <c:v>86.463302612304602</c:v>
                </c:pt>
                <c:pt idx="6336">
                  <c:v>86.463081359863196</c:v>
                </c:pt>
                <c:pt idx="6337">
                  <c:v>86.462867736816406</c:v>
                </c:pt>
                <c:pt idx="6338">
                  <c:v>86.462646484375</c:v>
                </c:pt>
                <c:pt idx="6339">
                  <c:v>86.462425231933494</c:v>
                </c:pt>
                <c:pt idx="6340">
                  <c:v>86.462211608886705</c:v>
                </c:pt>
                <c:pt idx="6341">
                  <c:v>86.461990356445298</c:v>
                </c:pt>
                <c:pt idx="6342">
                  <c:v>86.461776733398395</c:v>
                </c:pt>
                <c:pt idx="6343">
                  <c:v>86.461555480957003</c:v>
                </c:pt>
                <c:pt idx="6344">
                  <c:v>86.461341857910099</c:v>
                </c:pt>
                <c:pt idx="6345">
                  <c:v>86.461120605468693</c:v>
                </c:pt>
                <c:pt idx="6346">
                  <c:v>86.460906982421804</c:v>
                </c:pt>
                <c:pt idx="6347">
                  <c:v>86.460685729980398</c:v>
                </c:pt>
                <c:pt idx="6348">
                  <c:v>86.460472106933494</c:v>
                </c:pt>
                <c:pt idx="6349">
                  <c:v>86.460250854492102</c:v>
                </c:pt>
                <c:pt idx="6350">
                  <c:v>86.460037231445298</c:v>
                </c:pt>
                <c:pt idx="6351">
                  <c:v>86.459815979003906</c:v>
                </c:pt>
                <c:pt idx="6352">
                  <c:v>86.459602355957003</c:v>
                </c:pt>
                <c:pt idx="6353">
                  <c:v>86.459381103515597</c:v>
                </c:pt>
                <c:pt idx="6354">
                  <c:v>86.459167480468693</c:v>
                </c:pt>
                <c:pt idx="6355">
                  <c:v>86.458946228027301</c:v>
                </c:pt>
                <c:pt idx="6356">
                  <c:v>86.458732604980398</c:v>
                </c:pt>
                <c:pt idx="6357">
                  <c:v>86.458511352539006</c:v>
                </c:pt>
                <c:pt idx="6358">
                  <c:v>86.458297729492102</c:v>
                </c:pt>
                <c:pt idx="6359">
                  <c:v>86.458076477050696</c:v>
                </c:pt>
                <c:pt idx="6360">
                  <c:v>86.457862854003906</c:v>
                </c:pt>
                <c:pt idx="6361">
                  <c:v>86.4576416015625</c:v>
                </c:pt>
                <c:pt idx="6362">
                  <c:v>86.457427978515597</c:v>
                </c:pt>
                <c:pt idx="6363">
                  <c:v>86.457214355468693</c:v>
                </c:pt>
                <c:pt idx="6364">
                  <c:v>86.456993103027301</c:v>
                </c:pt>
                <c:pt idx="6365">
                  <c:v>86.456779479980398</c:v>
                </c:pt>
                <c:pt idx="6366">
                  <c:v>86.456558227539006</c:v>
                </c:pt>
                <c:pt idx="6367">
                  <c:v>86.456344604492102</c:v>
                </c:pt>
                <c:pt idx="6368">
                  <c:v>86.456123352050696</c:v>
                </c:pt>
                <c:pt idx="6369">
                  <c:v>86.455909729003906</c:v>
                </c:pt>
                <c:pt idx="6370">
                  <c:v>86.455696105957003</c:v>
                </c:pt>
                <c:pt idx="6371">
                  <c:v>86.455474853515597</c:v>
                </c:pt>
                <c:pt idx="6372">
                  <c:v>86.455261230468693</c:v>
                </c:pt>
                <c:pt idx="6373">
                  <c:v>86.455039978027301</c:v>
                </c:pt>
                <c:pt idx="6374">
                  <c:v>86.454826354980398</c:v>
                </c:pt>
                <c:pt idx="6375">
                  <c:v>86.454612731933494</c:v>
                </c:pt>
                <c:pt idx="6376">
                  <c:v>86.454391479492102</c:v>
                </c:pt>
                <c:pt idx="6377">
                  <c:v>86.454177856445298</c:v>
                </c:pt>
                <c:pt idx="6378">
                  <c:v>86.453956604003906</c:v>
                </c:pt>
                <c:pt idx="6379">
                  <c:v>86.453742980957003</c:v>
                </c:pt>
                <c:pt idx="6380">
                  <c:v>86.453529357910099</c:v>
                </c:pt>
                <c:pt idx="6381">
                  <c:v>86.453308105468693</c:v>
                </c:pt>
                <c:pt idx="6382">
                  <c:v>86.453094482421804</c:v>
                </c:pt>
                <c:pt idx="6383">
                  <c:v>86.452880859375</c:v>
                </c:pt>
                <c:pt idx="6384">
                  <c:v>86.452659606933494</c:v>
                </c:pt>
                <c:pt idx="6385">
                  <c:v>86.452445983886705</c:v>
                </c:pt>
                <c:pt idx="6386">
                  <c:v>86.452232360839801</c:v>
                </c:pt>
                <c:pt idx="6387">
                  <c:v>86.452011108398395</c:v>
                </c:pt>
                <c:pt idx="6388">
                  <c:v>86.451797485351506</c:v>
                </c:pt>
                <c:pt idx="6389">
                  <c:v>86.451583862304602</c:v>
                </c:pt>
                <c:pt idx="6390">
                  <c:v>86.451362609863196</c:v>
                </c:pt>
                <c:pt idx="6391">
                  <c:v>86.451148986816406</c:v>
                </c:pt>
                <c:pt idx="6392">
                  <c:v>86.450935363769503</c:v>
                </c:pt>
                <c:pt idx="6393">
                  <c:v>86.450714111328097</c:v>
                </c:pt>
                <c:pt idx="6394">
                  <c:v>86.450500488281193</c:v>
                </c:pt>
                <c:pt idx="6395">
                  <c:v>86.450286865234304</c:v>
                </c:pt>
                <c:pt idx="6396">
                  <c:v>86.450065612792898</c:v>
                </c:pt>
                <c:pt idx="6397">
                  <c:v>86.449851989745994</c:v>
                </c:pt>
                <c:pt idx="6398">
                  <c:v>86.449638366699205</c:v>
                </c:pt>
                <c:pt idx="6399">
                  <c:v>86.449424743652301</c:v>
                </c:pt>
                <c:pt idx="6400">
                  <c:v>86.449203491210895</c:v>
                </c:pt>
                <c:pt idx="6401">
                  <c:v>86.448989868164006</c:v>
                </c:pt>
                <c:pt idx="6402">
                  <c:v>86.448776245117102</c:v>
                </c:pt>
                <c:pt idx="6403">
                  <c:v>86.448562622070298</c:v>
                </c:pt>
                <c:pt idx="6404">
                  <c:v>86.448341369628906</c:v>
                </c:pt>
                <c:pt idx="6405">
                  <c:v>86.448127746582003</c:v>
                </c:pt>
                <c:pt idx="6406">
                  <c:v>86.447914123535099</c:v>
                </c:pt>
                <c:pt idx="6407">
                  <c:v>86.447700500488196</c:v>
                </c:pt>
                <c:pt idx="6408">
                  <c:v>86.447479248046804</c:v>
                </c:pt>
                <c:pt idx="6409">
                  <c:v>86.447265625</c:v>
                </c:pt>
                <c:pt idx="6410">
                  <c:v>86.447052001953097</c:v>
                </c:pt>
                <c:pt idx="6411">
                  <c:v>86.446838378906193</c:v>
                </c:pt>
                <c:pt idx="6412">
                  <c:v>86.446617126464801</c:v>
                </c:pt>
                <c:pt idx="6413">
                  <c:v>86.446403503417898</c:v>
                </c:pt>
                <c:pt idx="6414">
                  <c:v>86.446189880370994</c:v>
                </c:pt>
                <c:pt idx="6415">
                  <c:v>86.445976257324205</c:v>
                </c:pt>
                <c:pt idx="6416">
                  <c:v>86.445762634277301</c:v>
                </c:pt>
                <c:pt idx="6417">
                  <c:v>86.445541381835895</c:v>
                </c:pt>
                <c:pt idx="6418">
                  <c:v>86.445327758789006</c:v>
                </c:pt>
                <c:pt idx="6419">
                  <c:v>86.445114135742102</c:v>
                </c:pt>
                <c:pt idx="6420">
                  <c:v>86.444900512695298</c:v>
                </c:pt>
                <c:pt idx="6421">
                  <c:v>86.444686889648395</c:v>
                </c:pt>
                <c:pt idx="6422">
                  <c:v>86.444465637207003</c:v>
                </c:pt>
                <c:pt idx="6423">
                  <c:v>86.444252014160099</c:v>
                </c:pt>
                <c:pt idx="6424">
                  <c:v>86.444038391113196</c:v>
                </c:pt>
                <c:pt idx="6425">
                  <c:v>86.443824768066406</c:v>
                </c:pt>
                <c:pt idx="6426">
                  <c:v>86.443611145019503</c:v>
                </c:pt>
                <c:pt idx="6427">
                  <c:v>86.443397521972599</c:v>
                </c:pt>
                <c:pt idx="6428">
                  <c:v>86.443183898925696</c:v>
                </c:pt>
                <c:pt idx="6429">
                  <c:v>86.442962646484304</c:v>
                </c:pt>
                <c:pt idx="6430">
                  <c:v>86.4427490234375</c:v>
                </c:pt>
                <c:pt idx="6431">
                  <c:v>86.442535400390597</c:v>
                </c:pt>
                <c:pt idx="6432">
                  <c:v>86.442321777343693</c:v>
                </c:pt>
                <c:pt idx="6433">
                  <c:v>86.442108154296804</c:v>
                </c:pt>
                <c:pt idx="6434">
                  <c:v>86.44189453125</c:v>
                </c:pt>
                <c:pt idx="6435">
                  <c:v>86.441680908203097</c:v>
                </c:pt>
                <c:pt idx="6436">
                  <c:v>86.441467285156193</c:v>
                </c:pt>
                <c:pt idx="6437">
                  <c:v>86.441246032714801</c:v>
                </c:pt>
                <c:pt idx="6438">
                  <c:v>86.441032409667898</c:v>
                </c:pt>
                <c:pt idx="6439">
                  <c:v>86.440818786620994</c:v>
                </c:pt>
                <c:pt idx="6440">
                  <c:v>86.440605163574205</c:v>
                </c:pt>
                <c:pt idx="6441">
                  <c:v>86.440391540527301</c:v>
                </c:pt>
                <c:pt idx="6442">
                  <c:v>86.440177917480398</c:v>
                </c:pt>
                <c:pt idx="6443">
                  <c:v>86.439964294433494</c:v>
                </c:pt>
                <c:pt idx="6444">
                  <c:v>86.439750671386705</c:v>
                </c:pt>
                <c:pt idx="6445">
                  <c:v>86.439537048339801</c:v>
                </c:pt>
                <c:pt idx="6446">
                  <c:v>86.439323425292898</c:v>
                </c:pt>
                <c:pt idx="6447">
                  <c:v>86.439109802245994</c:v>
                </c:pt>
                <c:pt idx="6448">
                  <c:v>86.438896179199205</c:v>
                </c:pt>
                <c:pt idx="6449">
                  <c:v>86.438674926757798</c:v>
                </c:pt>
                <c:pt idx="6450">
                  <c:v>86.438461303710895</c:v>
                </c:pt>
                <c:pt idx="6451">
                  <c:v>86.438247680664006</c:v>
                </c:pt>
                <c:pt idx="6452">
                  <c:v>86.438034057617102</c:v>
                </c:pt>
                <c:pt idx="6453">
                  <c:v>86.437820434570298</c:v>
                </c:pt>
                <c:pt idx="6454">
                  <c:v>86.437606811523395</c:v>
                </c:pt>
                <c:pt idx="6455">
                  <c:v>86.437393188476506</c:v>
                </c:pt>
                <c:pt idx="6456">
                  <c:v>86.437179565429602</c:v>
                </c:pt>
                <c:pt idx="6457">
                  <c:v>86.436965942382798</c:v>
                </c:pt>
                <c:pt idx="6458">
                  <c:v>86.436752319335895</c:v>
                </c:pt>
                <c:pt idx="6459">
                  <c:v>86.436538696289006</c:v>
                </c:pt>
                <c:pt idx="6460">
                  <c:v>86.436325073242102</c:v>
                </c:pt>
                <c:pt idx="6461">
                  <c:v>86.436111450195298</c:v>
                </c:pt>
                <c:pt idx="6462">
                  <c:v>86.435897827148395</c:v>
                </c:pt>
                <c:pt idx="6463">
                  <c:v>86.435684204101506</c:v>
                </c:pt>
                <c:pt idx="6464">
                  <c:v>86.435470581054602</c:v>
                </c:pt>
                <c:pt idx="6465">
                  <c:v>86.435256958007798</c:v>
                </c:pt>
                <c:pt idx="6466">
                  <c:v>86.435043334960895</c:v>
                </c:pt>
                <c:pt idx="6467">
                  <c:v>86.434829711914006</c:v>
                </c:pt>
                <c:pt idx="6468">
                  <c:v>86.434616088867102</c:v>
                </c:pt>
                <c:pt idx="6469">
                  <c:v>86.434402465820298</c:v>
                </c:pt>
                <c:pt idx="6470">
                  <c:v>86.434188842773395</c:v>
                </c:pt>
                <c:pt idx="6471">
                  <c:v>86.433975219726506</c:v>
                </c:pt>
                <c:pt idx="6472">
                  <c:v>86.433769226074205</c:v>
                </c:pt>
                <c:pt idx="6473">
                  <c:v>86.433555603027301</c:v>
                </c:pt>
                <c:pt idx="6474">
                  <c:v>86.433341979980398</c:v>
                </c:pt>
                <c:pt idx="6475">
                  <c:v>86.433128356933494</c:v>
                </c:pt>
                <c:pt idx="6476">
                  <c:v>86.432914733886705</c:v>
                </c:pt>
                <c:pt idx="6477">
                  <c:v>86.432701110839801</c:v>
                </c:pt>
                <c:pt idx="6478">
                  <c:v>86.432487487792898</c:v>
                </c:pt>
                <c:pt idx="6479">
                  <c:v>86.432273864745994</c:v>
                </c:pt>
                <c:pt idx="6480">
                  <c:v>86.432060241699205</c:v>
                </c:pt>
                <c:pt idx="6481">
                  <c:v>86.431846618652301</c:v>
                </c:pt>
                <c:pt idx="6482">
                  <c:v>86.431632995605398</c:v>
                </c:pt>
                <c:pt idx="6483">
                  <c:v>86.431419372558494</c:v>
                </c:pt>
                <c:pt idx="6484">
                  <c:v>86.431205749511705</c:v>
                </c:pt>
                <c:pt idx="6485">
                  <c:v>86.430999755859304</c:v>
                </c:pt>
                <c:pt idx="6486">
                  <c:v>86.4307861328125</c:v>
                </c:pt>
                <c:pt idx="6487">
                  <c:v>86.430572509765597</c:v>
                </c:pt>
                <c:pt idx="6488">
                  <c:v>86.430358886718693</c:v>
                </c:pt>
                <c:pt idx="6489">
                  <c:v>86.430145263671804</c:v>
                </c:pt>
                <c:pt idx="6490">
                  <c:v>86.429931640625</c:v>
                </c:pt>
                <c:pt idx="6491">
                  <c:v>86.429718017578097</c:v>
                </c:pt>
                <c:pt idx="6492">
                  <c:v>86.429504394531193</c:v>
                </c:pt>
                <c:pt idx="6493">
                  <c:v>86.429298400878906</c:v>
                </c:pt>
                <c:pt idx="6494">
                  <c:v>86.429084777832003</c:v>
                </c:pt>
                <c:pt idx="6495">
                  <c:v>86.428871154785099</c:v>
                </c:pt>
                <c:pt idx="6496">
                  <c:v>86.428657531738196</c:v>
                </c:pt>
                <c:pt idx="6497">
                  <c:v>86.428443908691406</c:v>
                </c:pt>
                <c:pt idx="6498">
                  <c:v>86.428230285644503</c:v>
                </c:pt>
                <c:pt idx="6499">
                  <c:v>86.428024291992102</c:v>
                </c:pt>
                <c:pt idx="6500">
                  <c:v>86.427810668945298</c:v>
                </c:pt>
                <c:pt idx="6501">
                  <c:v>86.427597045898395</c:v>
                </c:pt>
                <c:pt idx="6502">
                  <c:v>86.427383422851506</c:v>
                </c:pt>
                <c:pt idx="6503">
                  <c:v>86.427169799804602</c:v>
                </c:pt>
                <c:pt idx="6504">
                  <c:v>86.426963806152301</c:v>
                </c:pt>
                <c:pt idx="6505">
                  <c:v>86.426750183105398</c:v>
                </c:pt>
                <c:pt idx="6506">
                  <c:v>86.426536560058494</c:v>
                </c:pt>
                <c:pt idx="6507">
                  <c:v>86.426322937011705</c:v>
                </c:pt>
                <c:pt idx="6508">
                  <c:v>86.426109313964801</c:v>
                </c:pt>
                <c:pt idx="6509">
                  <c:v>86.4259033203125</c:v>
                </c:pt>
                <c:pt idx="6510">
                  <c:v>86.425689697265597</c:v>
                </c:pt>
                <c:pt idx="6511">
                  <c:v>86.425476074218693</c:v>
                </c:pt>
                <c:pt idx="6512">
                  <c:v>86.425262451171804</c:v>
                </c:pt>
                <c:pt idx="6513">
                  <c:v>86.425048828125</c:v>
                </c:pt>
                <c:pt idx="6514">
                  <c:v>86.424842834472599</c:v>
                </c:pt>
                <c:pt idx="6515">
                  <c:v>86.424629211425696</c:v>
                </c:pt>
                <c:pt idx="6516">
                  <c:v>86.424415588378906</c:v>
                </c:pt>
                <c:pt idx="6517">
                  <c:v>86.424201965332003</c:v>
                </c:pt>
                <c:pt idx="6518">
                  <c:v>86.423995971679602</c:v>
                </c:pt>
                <c:pt idx="6519">
                  <c:v>86.423782348632798</c:v>
                </c:pt>
                <c:pt idx="6520">
                  <c:v>86.423568725585895</c:v>
                </c:pt>
                <c:pt idx="6521">
                  <c:v>86.423355102539006</c:v>
                </c:pt>
                <c:pt idx="6522">
                  <c:v>86.423149108886705</c:v>
                </c:pt>
                <c:pt idx="6523">
                  <c:v>86.422935485839801</c:v>
                </c:pt>
                <c:pt idx="6524">
                  <c:v>86.422721862792898</c:v>
                </c:pt>
                <c:pt idx="6525">
                  <c:v>86.422515869140597</c:v>
                </c:pt>
                <c:pt idx="6526">
                  <c:v>86.422302246093693</c:v>
                </c:pt>
                <c:pt idx="6527">
                  <c:v>86.422088623046804</c:v>
                </c:pt>
                <c:pt idx="6528">
                  <c:v>86.421875</c:v>
                </c:pt>
                <c:pt idx="6529">
                  <c:v>86.421669006347599</c:v>
                </c:pt>
                <c:pt idx="6530">
                  <c:v>86.421455383300696</c:v>
                </c:pt>
                <c:pt idx="6531">
                  <c:v>86.421241760253906</c:v>
                </c:pt>
                <c:pt idx="6532">
                  <c:v>86.421035766601506</c:v>
                </c:pt>
                <c:pt idx="6533">
                  <c:v>86.420822143554602</c:v>
                </c:pt>
                <c:pt idx="6534">
                  <c:v>86.420608520507798</c:v>
                </c:pt>
                <c:pt idx="6535">
                  <c:v>86.420402526855398</c:v>
                </c:pt>
                <c:pt idx="6536">
                  <c:v>86.420188903808494</c:v>
                </c:pt>
                <c:pt idx="6537">
                  <c:v>86.419975280761705</c:v>
                </c:pt>
                <c:pt idx="6538">
                  <c:v>86.419769287109304</c:v>
                </c:pt>
                <c:pt idx="6539">
                  <c:v>86.4195556640625</c:v>
                </c:pt>
                <c:pt idx="6540">
                  <c:v>86.419342041015597</c:v>
                </c:pt>
                <c:pt idx="6541">
                  <c:v>86.419136047363196</c:v>
                </c:pt>
                <c:pt idx="6542">
                  <c:v>86.418922424316406</c:v>
                </c:pt>
                <c:pt idx="6543">
                  <c:v>86.418716430664006</c:v>
                </c:pt>
                <c:pt idx="6544">
                  <c:v>86.418502807617102</c:v>
                </c:pt>
                <c:pt idx="6545">
                  <c:v>86.418289184570298</c:v>
                </c:pt>
                <c:pt idx="6546">
                  <c:v>86.418083190917898</c:v>
                </c:pt>
                <c:pt idx="6547">
                  <c:v>86.417869567870994</c:v>
                </c:pt>
                <c:pt idx="6548">
                  <c:v>86.417655944824205</c:v>
                </c:pt>
                <c:pt idx="6549">
                  <c:v>86.417449951171804</c:v>
                </c:pt>
                <c:pt idx="6550">
                  <c:v>86.417236328125</c:v>
                </c:pt>
                <c:pt idx="6551">
                  <c:v>86.417030334472599</c:v>
                </c:pt>
                <c:pt idx="6552">
                  <c:v>86.416816711425696</c:v>
                </c:pt>
                <c:pt idx="6553">
                  <c:v>86.416603088378906</c:v>
                </c:pt>
                <c:pt idx="6554">
                  <c:v>86.416397094726506</c:v>
                </c:pt>
                <c:pt idx="6555">
                  <c:v>86.416183471679602</c:v>
                </c:pt>
                <c:pt idx="6556">
                  <c:v>86.415977478027301</c:v>
                </c:pt>
                <c:pt idx="6557">
                  <c:v>86.415763854980398</c:v>
                </c:pt>
                <c:pt idx="6558">
                  <c:v>86.415557861328097</c:v>
                </c:pt>
                <c:pt idx="6559">
                  <c:v>86.415344238281193</c:v>
                </c:pt>
                <c:pt idx="6560">
                  <c:v>86.415130615234304</c:v>
                </c:pt>
                <c:pt idx="6561">
                  <c:v>86.414924621582003</c:v>
                </c:pt>
                <c:pt idx="6562">
                  <c:v>86.414710998535099</c:v>
                </c:pt>
                <c:pt idx="6563">
                  <c:v>86.414505004882798</c:v>
                </c:pt>
                <c:pt idx="6564">
                  <c:v>86.414291381835895</c:v>
                </c:pt>
                <c:pt idx="6565">
                  <c:v>86.414085388183494</c:v>
                </c:pt>
                <c:pt idx="6566">
                  <c:v>86.413871765136705</c:v>
                </c:pt>
                <c:pt idx="6567">
                  <c:v>86.413665771484304</c:v>
                </c:pt>
                <c:pt idx="6568">
                  <c:v>86.4134521484375</c:v>
                </c:pt>
                <c:pt idx="6569">
                  <c:v>86.413246154785099</c:v>
                </c:pt>
                <c:pt idx="6570">
                  <c:v>86.413032531738196</c:v>
                </c:pt>
                <c:pt idx="6571">
                  <c:v>86.412826538085895</c:v>
                </c:pt>
                <c:pt idx="6572">
                  <c:v>86.412612915039006</c:v>
                </c:pt>
                <c:pt idx="6573">
                  <c:v>86.412406921386705</c:v>
                </c:pt>
                <c:pt idx="6574">
                  <c:v>86.412193298339801</c:v>
                </c:pt>
                <c:pt idx="6575">
                  <c:v>86.4119873046875</c:v>
                </c:pt>
                <c:pt idx="6576">
                  <c:v>86.411773681640597</c:v>
                </c:pt>
                <c:pt idx="6577">
                  <c:v>86.411567687988196</c:v>
                </c:pt>
                <c:pt idx="6578">
                  <c:v>86.411354064941406</c:v>
                </c:pt>
                <c:pt idx="6579">
                  <c:v>86.411148071289006</c:v>
                </c:pt>
                <c:pt idx="6580">
                  <c:v>86.410934448242102</c:v>
                </c:pt>
                <c:pt idx="6581">
                  <c:v>86.410728454589801</c:v>
                </c:pt>
                <c:pt idx="6582">
                  <c:v>86.410514831542898</c:v>
                </c:pt>
                <c:pt idx="6583">
                  <c:v>86.410308837890597</c:v>
                </c:pt>
                <c:pt idx="6584">
                  <c:v>86.410095214843693</c:v>
                </c:pt>
                <c:pt idx="6585">
                  <c:v>86.409889221191406</c:v>
                </c:pt>
                <c:pt idx="6586">
                  <c:v>86.409675598144503</c:v>
                </c:pt>
                <c:pt idx="6587">
                  <c:v>86.409469604492102</c:v>
                </c:pt>
                <c:pt idx="6588">
                  <c:v>86.409263610839801</c:v>
                </c:pt>
                <c:pt idx="6589">
                  <c:v>86.409049987792898</c:v>
                </c:pt>
                <c:pt idx="6590">
                  <c:v>86.408843994140597</c:v>
                </c:pt>
                <c:pt idx="6591">
                  <c:v>86.408630371093693</c:v>
                </c:pt>
                <c:pt idx="6592">
                  <c:v>86.408424377441406</c:v>
                </c:pt>
                <c:pt idx="6593">
                  <c:v>86.408210754394503</c:v>
                </c:pt>
                <c:pt idx="6594">
                  <c:v>86.408004760742102</c:v>
                </c:pt>
                <c:pt idx="6595">
                  <c:v>86.407798767089801</c:v>
                </c:pt>
                <c:pt idx="6596">
                  <c:v>86.407585144042898</c:v>
                </c:pt>
                <c:pt idx="6597">
                  <c:v>86.407379150390597</c:v>
                </c:pt>
                <c:pt idx="6598">
                  <c:v>86.407165527343693</c:v>
                </c:pt>
                <c:pt idx="6599">
                  <c:v>86.406959533691406</c:v>
                </c:pt>
                <c:pt idx="6600">
                  <c:v>86.406753540039006</c:v>
                </c:pt>
                <c:pt idx="6601">
                  <c:v>86.406539916992102</c:v>
                </c:pt>
                <c:pt idx="6602">
                  <c:v>86.406333923339801</c:v>
                </c:pt>
                <c:pt idx="6603">
                  <c:v>86.4061279296875</c:v>
                </c:pt>
                <c:pt idx="6604">
                  <c:v>86.405914306640597</c:v>
                </c:pt>
                <c:pt idx="6605">
                  <c:v>86.405708312988196</c:v>
                </c:pt>
                <c:pt idx="6606">
                  <c:v>86.405494689941406</c:v>
                </c:pt>
                <c:pt idx="6607">
                  <c:v>86.405288696289006</c:v>
                </c:pt>
                <c:pt idx="6608">
                  <c:v>86.405082702636705</c:v>
                </c:pt>
                <c:pt idx="6609">
                  <c:v>86.404869079589801</c:v>
                </c:pt>
                <c:pt idx="6610">
                  <c:v>86.4046630859375</c:v>
                </c:pt>
                <c:pt idx="6611">
                  <c:v>86.404457092285099</c:v>
                </c:pt>
                <c:pt idx="6612">
                  <c:v>86.404243469238196</c:v>
                </c:pt>
                <c:pt idx="6613">
                  <c:v>86.404037475585895</c:v>
                </c:pt>
                <c:pt idx="6614">
                  <c:v>86.403831481933494</c:v>
                </c:pt>
                <c:pt idx="6615">
                  <c:v>86.403617858886705</c:v>
                </c:pt>
                <c:pt idx="6616">
                  <c:v>86.403411865234304</c:v>
                </c:pt>
                <c:pt idx="6617">
                  <c:v>86.403205871582003</c:v>
                </c:pt>
                <c:pt idx="6618">
                  <c:v>86.402992248535099</c:v>
                </c:pt>
                <c:pt idx="6619">
                  <c:v>86.402786254882798</c:v>
                </c:pt>
                <c:pt idx="6620">
                  <c:v>86.402580261230398</c:v>
                </c:pt>
                <c:pt idx="6621">
                  <c:v>86.402374267578097</c:v>
                </c:pt>
                <c:pt idx="6622">
                  <c:v>86.402160644531193</c:v>
                </c:pt>
                <c:pt idx="6623">
                  <c:v>86.401954650878906</c:v>
                </c:pt>
                <c:pt idx="6624">
                  <c:v>86.401748657226506</c:v>
                </c:pt>
                <c:pt idx="6625">
                  <c:v>86.401535034179602</c:v>
                </c:pt>
                <c:pt idx="6626">
                  <c:v>86.401329040527301</c:v>
                </c:pt>
                <c:pt idx="6627">
                  <c:v>86.401123046875</c:v>
                </c:pt>
                <c:pt idx="6628">
                  <c:v>86.400917053222599</c:v>
                </c:pt>
                <c:pt idx="6629">
                  <c:v>86.400703430175696</c:v>
                </c:pt>
                <c:pt idx="6630">
                  <c:v>86.400497436523395</c:v>
                </c:pt>
                <c:pt idx="6631">
                  <c:v>86.400291442870994</c:v>
                </c:pt>
                <c:pt idx="6632">
                  <c:v>86.400085449218693</c:v>
                </c:pt>
                <c:pt idx="6633">
                  <c:v>86.399871826171804</c:v>
                </c:pt>
                <c:pt idx="6634">
                  <c:v>86.399665832519503</c:v>
                </c:pt>
                <c:pt idx="6635">
                  <c:v>86.399459838867102</c:v>
                </c:pt>
                <c:pt idx="6636">
                  <c:v>86.399253845214801</c:v>
                </c:pt>
                <c:pt idx="6637">
                  <c:v>86.399040222167898</c:v>
                </c:pt>
                <c:pt idx="6638">
                  <c:v>86.398834228515597</c:v>
                </c:pt>
                <c:pt idx="6639">
                  <c:v>86.398628234863196</c:v>
                </c:pt>
                <c:pt idx="6640">
                  <c:v>86.398422241210895</c:v>
                </c:pt>
                <c:pt idx="6641">
                  <c:v>86.398216247558494</c:v>
                </c:pt>
                <c:pt idx="6642">
                  <c:v>86.398002624511705</c:v>
                </c:pt>
                <c:pt idx="6643">
                  <c:v>86.397796630859304</c:v>
                </c:pt>
                <c:pt idx="6644">
                  <c:v>86.397590637207003</c:v>
                </c:pt>
                <c:pt idx="6645">
                  <c:v>86.397384643554602</c:v>
                </c:pt>
                <c:pt idx="6646">
                  <c:v>86.397178649902301</c:v>
                </c:pt>
                <c:pt idx="6647">
                  <c:v>86.396965026855398</c:v>
                </c:pt>
                <c:pt idx="6648">
                  <c:v>86.396759033203097</c:v>
                </c:pt>
                <c:pt idx="6649">
                  <c:v>86.396553039550696</c:v>
                </c:pt>
                <c:pt idx="6650">
                  <c:v>86.396347045898395</c:v>
                </c:pt>
                <c:pt idx="6651">
                  <c:v>86.396141052245994</c:v>
                </c:pt>
                <c:pt idx="6652">
                  <c:v>86.395935058593693</c:v>
                </c:pt>
                <c:pt idx="6653">
                  <c:v>86.395721435546804</c:v>
                </c:pt>
                <c:pt idx="6654">
                  <c:v>86.395515441894503</c:v>
                </c:pt>
                <c:pt idx="6655">
                  <c:v>86.395309448242102</c:v>
                </c:pt>
                <c:pt idx="6656">
                  <c:v>86.395103454589801</c:v>
                </c:pt>
                <c:pt idx="6657">
                  <c:v>86.3948974609375</c:v>
                </c:pt>
                <c:pt idx="6658">
                  <c:v>86.394691467285099</c:v>
                </c:pt>
                <c:pt idx="6659">
                  <c:v>86.394485473632798</c:v>
                </c:pt>
                <c:pt idx="6660">
                  <c:v>86.394271850585895</c:v>
                </c:pt>
                <c:pt idx="6661">
                  <c:v>86.394065856933494</c:v>
                </c:pt>
                <c:pt idx="6662">
                  <c:v>86.393859863281193</c:v>
                </c:pt>
                <c:pt idx="6663">
                  <c:v>86.393653869628906</c:v>
                </c:pt>
                <c:pt idx="6664">
                  <c:v>86.393447875976506</c:v>
                </c:pt>
                <c:pt idx="6665">
                  <c:v>86.393241882324205</c:v>
                </c:pt>
                <c:pt idx="6666">
                  <c:v>86.393035888671804</c:v>
                </c:pt>
                <c:pt idx="6667">
                  <c:v>86.392829895019503</c:v>
                </c:pt>
                <c:pt idx="6668">
                  <c:v>86.392623901367102</c:v>
                </c:pt>
                <c:pt idx="6669">
                  <c:v>86.392417907714801</c:v>
                </c:pt>
                <c:pt idx="6670">
                  <c:v>86.392204284667898</c:v>
                </c:pt>
                <c:pt idx="6671">
                  <c:v>86.391998291015597</c:v>
                </c:pt>
                <c:pt idx="6672">
                  <c:v>86.391792297363196</c:v>
                </c:pt>
                <c:pt idx="6673">
                  <c:v>86.391586303710895</c:v>
                </c:pt>
                <c:pt idx="6674">
                  <c:v>86.391380310058494</c:v>
                </c:pt>
                <c:pt idx="6675">
                  <c:v>86.391174316406193</c:v>
                </c:pt>
                <c:pt idx="6676">
                  <c:v>86.390968322753906</c:v>
                </c:pt>
                <c:pt idx="6677">
                  <c:v>86.390762329101506</c:v>
                </c:pt>
                <c:pt idx="6678">
                  <c:v>86.390556335449205</c:v>
                </c:pt>
                <c:pt idx="6679">
                  <c:v>86.390350341796804</c:v>
                </c:pt>
                <c:pt idx="6680">
                  <c:v>86.390144348144503</c:v>
                </c:pt>
                <c:pt idx="6681">
                  <c:v>86.389938354492102</c:v>
                </c:pt>
                <c:pt idx="6682">
                  <c:v>86.389732360839801</c:v>
                </c:pt>
                <c:pt idx="6683">
                  <c:v>86.3895263671875</c:v>
                </c:pt>
                <c:pt idx="6684">
                  <c:v>86.389320373535099</c:v>
                </c:pt>
                <c:pt idx="6685">
                  <c:v>86.389114379882798</c:v>
                </c:pt>
                <c:pt idx="6686">
                  <c:v>86.388908386230398</c:v>
                </c:pt>
                <c:pt idx="6687">
                  <c:v>86.388702392578097</c:v>
                </c:pt>
                <c:pt idx="6688">
                  <c:v>86.388496398925696</c:v>
                </c:pt>
                <c:pt idx="6689">
                  <c:v>86.388290405273395</c:v>
                </c:pt>
                <c:pt idx="6690">
                  <c:v>86.388084411620994</c:v>
                </c:pt>
                <c:pt idx="6691">
                  <c:v>86.387878417968693</c:v>
                </c:pt>
                <c:pt idx="6692">
                  <c:v>86.387672424316406</c:v>
                </c:pt>
                <c:pt idx="6693">
                  <c:v>86.387466430664006</c:v>
                </c:pt>
                <c:pt idx="6694">
                  <c:v>86.387260437011705</c:v>
                </c:pt>
                <c:pt idx="6695">
                  <c:v>86.387054443359304</c:v>
                </c:pt>
                <c:pt idx="6696">
                  <c:v>86.386848449707003</c:v>
                </c:pt>
                <c:pt idx="6697">
                  <c:v>86.386642456054602</c:v>
                </c:pt>
                <c:pt idx="6698">
                  <c:v>86.386436462402301</c:v>
                </c:pt>
                <c:pt idx="6699">
                  <c:v>86.38623046875</c:v>
                </c:pt>
                <c:pt idx="6700">
                  <c:v>86.386024475097599</c:v>
                </c:pt>
                <c:pt idx="6701">
                  <c:v>86.385818481445298</c:v>
                </c:pt>
                <c:pt idx="6702">
                  <c:v>86.385612487792898</c:v>
                </c:pt>
                <c:pt idx="6703">
                  <c:v>86.385406494140597</c:v>
                </c:pt>
                <c:pt idx="6704">
                  <c:v>86.385200500488196</c:v>
                </c:pt>
                <c:pt idx="6705">
                  <c:v>86.384994506835895</c:v>
                </c:pt>
                <c:pt idx="6706">
                  <c:v>86.384788513183494</c:v>
                </c:pt>
                <c:pt idx="6707">
                  <c:v>86.384582519531193</c:v>
                </c:pt>
                <c:pt idx="6708">
                  <c:v>86.384376525878906</c:v>
                </c:pt>
                <c:pt idx="6709">
                  <c:v>86.384178161620994</c:v>
                </c:pt>
                <c:pt idx="6710">
                  <c:v>86.383972167968693</c:v>
                </c:pt>
                <c:pt idx="6711">
                  <c:v>86.383766174316406</c:v>
                </c:pt>
                <c:pt idx="6712">
                  <c:v>86.383560180664006</c:v>
                </c:pt>
                <c:pt idx="6713">
                  <c:v>86.383354187011705</c:v>
                </c:pt>
                <c:pt idx="6714">
                  <c:v>86.383148193359304</c:v>
                </c:pt>
                <c:pt idx="6715">
                  <c:v>86.382942199707003</c:v>
                </c:pt>
                <c:pt idx="6716">
                  <c:v>86.382736206054602</c:v>
                </c:pt>
                <c:pt idx="6717">
                  <c:v>86.382530212402301</c:v>
                </c:pt>
                <c:pt idx="6718">
                  <c:v>86.38232421875</c:v>
                </c:pt>
                <c:pt idx="6719">
                  <c:v>86.382125854492102</c:v>
                </c:pt>
                <c:pt idx="6720">
                  <c:v>86.381919860839801</c:v>
                </c:pt>
                <c:pt idx="6721">
                  <c:v>86.3817138671875</c:v>
                </c:pt>
                <c:pt idx="6722">
                  <c:v>86.381507873535099</c:v>
                </c:pt>
                <c:pt idx="6723">
                  <c:v>86.381301879882798</c:v>
                </c:pt>
                <c:pt idx="6724">
                  <c:v>86.381095886230398</c:v>
                </c:pt>
                <c:pt idx="6725">
                  <c:v>86.380889892578097</c:v>
                </c:pt>
                <c:pt idx="6726">
                  <c:v>86.380691528320298</c:v>
                </c:pt>
                <c:pt idx="6727">
                  <c:v>86.380485534667898</c:v>
                </c:pt>
                <c:pt idx="6728">
                  <c:v>86.380279541015597</c:v>
                </c:pt>
                <c:pt idx="6729">
                  <c:v>86.380073547363196</c:v>
                </c:pt>
                <c:pt idx="6730">
                  <c:v>86.379867553710895</c:v>
                </c:pt>
                <c:pt idx="6731">
                  <c:v>86.379661560058494</c:v>
                </c:pt>
                <c:pt idx="6732">
                  <c:v>86.379463195800696</c:v>
                </c:pt>
                <c:pt idx="6733">
                  <c:v>86.379257202148395</c:v>
                </c:pt>
                <c:pt idx="6734">
                  <c:v>86.379051208495994</c:v>
                </c:pt>
                <c:pt idx="6735">
                  <c:v>86.378845214843693</c:v>
                </c:pt>
                <c:pt idx="6736">
                  <c:v>86.378639221191406</c:v>
                </c:pt>
                <c:pt idx="6737">
                  <c:v>86.378440856933494</c:v>
                </c:pt>
                <c:pt idx="6738">
                  <c:v>86.378234863281193</c:v>
                </c:pt>
                <c:pt idx="6739">
                  <c:v>86.378028869628906</c:v>
                </c:pt>
                <c:pt idx="6740">
                  <c:v>86.377822875976506</c:v>
                </c:pt>
                <c:pt idx="6741">
                  <c:v>86.377616882324205</c:v>
                </c:pt>
                <c:pt idx="6742">
                  <c:v>86.377418518066406</c:v>
                </c:pt>
                <c:pt idx="6743">
                  <c:v>86.377212524414006</c:v>
                </c:pt>
                <c:pt idx="6744">
                  <c:v>86.377006530761705</c:v>
                </c:pt>
                <c:pt idx="6745">
                  <c:v>86.376800537109304</c:v>
                </c:pt>
                <c:pt idx="6746">
                  <c:v>86.376594543457003</c:v>
                </c:pt>
                <c:pt idx="6747">
                  <c:v>86.376396179199205</c:v>
                </c:pt>
                <c:pt idx="6748">
                  <c:v>86.376190185546804</c:v>
                </c:pt>
                <c:pt idx="6749">
                  <c:v>86.375984191894503</c:v>
                </c:pt>
                <c:pt idx="6750">
                  <c:v>86.375778198242102</c:v>
                </c:pt>
                <c:pt idx="6751">
                  <c:v>86.375579833984304</c:v>
                </c:pt>
                <c:pt idx="6752">
                  <c:v>86.375373840332003</c:v>
                </c:pt>
                <c:pt idx="6753">
                  <c:v>86.375167846679602</c:v>
                </c:pt>
                <c:pt idx="6754">
                  <c:v>86.374969482421804</c:v>
                </c:pt>
                <c:pt idx="6755">
                  <c:v>86.374763488769503</c:v>
                </c:pt>
                <c:pt idx="6756">
                  <c:v>86.374557495117102</c:v>
                </c:pt>
                <c:pt idx="6757">
                  <c:v>86.374351501464801</c:v>
                </c:pt>
                <c:pt idx="6758">
                  <c:v>86.374153137207003</c:v>
                </c:pt>
                <c:pt idx="6759">
                  <c:v>86.373947143554602</c:v>
                </c:pt>
                <c:pt idx="6760">
                  <c:v>86.373741149902301</c:v>
                </c:pt>
                <c:pt idx="6761">
                  <c:v>86.373542785644503</c:v>
                </c:pt>
                <c:pt idx="6762">
                  <c:v>86.373336791992102</c:v>
                </c:pt>
                <c:pt idx="6763">
                  <c:v>86.373130798339801</c:v>
                </c:pt>
                <c:pt idx="6764">
                  <c:v>86.3729248046875</c:v>
                </c:pt>
                <c:pt idx="6765">
                  <c:v>86.372726440429602</c:v>
                </c:pt>
                <c:pt idx="6766">
                  <c:v>86.372520446777301</c:v>
                </c:pt>
                <c:pt idx="6767">
                  <c:v>86.372314453125</c:v>
                </c:pt>
                <c:pt idx="6768">
                  <c:v>86.372116088867102</c:v>
                </c:pt>
                <c:pt idx="6769">
                  <c:v>86.371910095214801</c:v>
                </c:pt>
                <c:pt idx="6770">
                  <c:v>86.3717041015625</c:v>
                </c:pt>
                <c:pt idx="6771">
                  <c:v>86.371505737304602</c:v>
                </c:pt>
                <c:pt idx="6772">
                  <c:v>86.371299743652301</c:v>
                </c:pt>
                <c:pt idx="6773">
                  <c:v>86.37109375</c:v>
                </c:pt>
                <c:pt idx="6774">
                  <c:v>86.370895385742102</c:v>
                </c:pt>
                <c:pt idx="6775">
                  <c:v>86.370689392089801</c:v>
                </c:pt>
                <c:pt idx="6776">
                  <c:v>86.370491027832003</c:v>
                </c:pt>
                <c:pt idx="6777">
                  <c:v>86.370285034179602</c:v>
                </c:pt>
                <c:pt idx="6778">
                  <c:v>86.370079040527301</c:v>
                </c:pt>
                <c:pt idx="6779">
                  <c:v>86.369880676269503</c:v>
                </c:pt>
                <c:pt idx="6780">
                  <c:v>86.369674682617102</c:v>
                </c:pt>
                <c:pt idx="6781">
                  <c:v>86.369468688964801</c:v>
                </c:pt>
                <c:pt idx="6782">
                  <c:v>86.369270324707003</c:v>
                </c:pt>
                <c:pt idx="6783">
                  <c:v>86.369064331054602</c:v>
                </c:pt>
                <c:pt idx="6784">
                  <c:v>86.368865966796804</c:v>
                </c:pt>
                <c:pt idx="6785">
                  <c:v>86.368659973144503</c:v>
                </c:pt>
                <c:pt idx="6786">
                  <c:v>86.368453979492102</c:v>
                </c:pt>
                <c:pt idx="6787">
                  <c:v>86.368255615234304</c:v>
                </c:pt>
                <c:pt idx="6788">
                  <c:v>86.368049621582003</c:v>
                </c:pt>
                <c:pt idx="6789">
                  <c:v>86.367851257324205</c:v>
                </c:pt>
                <c:pt idx="6790">
                  <c:v>86.367645263671804</c:v>
                </c:pt>
                <c:pt idx="6791">
                  <c:v>86.367439270019503</c:v>
                </c:pt>
                <c:pt idx="6792">
                  <c:v>86.367240905761705</c:v>
                </c:pt>
                <c:pt idx="6793">
                  <c:v>86.367034912109304</c:v>
                </c:pt>
                <c:pt idx="6794">
                  <c:v>86.366836547851506</c:v>
                </c:pt>
                <c:pt idx="6795">
                  <c:v>86.366630554199205</c:v>
                </c:pt>
                <c:pt idx="6796">
                  <c:v>86.366432189941406</c:v>
                </c:pt>
                <c:pt idx="6797">
                  <c:v>86.366226196289006</c:v>
                </c:pt>
                <c:pt idx="6798">
                  <c:v>86.366027832031193</c:v>
                </c:pt>
                <c:pt idx="6799">
                  <c:v>86.365821838378906</c:v>
                </c:pt>
                <c:pt idx="6800">
                  <c:v>86.365615844726506</c:v>
                </c:pt>
                <c:pt idx="6801">
                  <c:v>86.365417480468693</c:v>
                </c:pt>
                <c:pt idx="6802">
                  <c:v>86.365211486816406</c:v>
                </c:pt>
                <c:pt idx="6803">
                  <c:v>86.365013122558494</c:v>
                </c:pt>
                <c:pt idx="6804">
                  <c:v>86.364807128906193</c:v>
                </c:pt>
                <c:pt idx="6805">
                  <c:v>86.364608764648395</c:v>
                </c:pt>
                <c:pt idx="6806">
                  <c:v>86.364402770995994</c:v>
                </c:pt>
                <c:pt idx="6807">
                  <c:v>86.364204406738196</c:v>
                </c:pt>
                <c:pt idx="6808">
                  <c:v>86.363998413085895</c:v>
                </c:pt>
                <c:pt idx="6809">
                  <c:v>86.363800048828097</c:v>
                </c:pt>
                <c:pt idx="6810">
                  <c:v>86.363594055175696</c:v>
                </c:pt>
                <c:pt idx="6811">
                  <c:v>86.363395690917898</c:v>
                </c:pt>
                <c:pt idx="6812">
                  <c:v>86.363189697265597</c:v>
                </c:pt>
                <c:pt idx="6813">
                  <c:v>86.362991333007798</c:v>
                </c:pt>
                <c:pt idx="6814">
                  <c:v>86.362785339355398</c:v>
                </c:pt>
                <c:pt idx="6815">
                  <c:v>86.362586975097599</c:v>
                </c:pt>
                <c:pt idx="6816">
                  <c:v>86.362380981445298</c:v>
                </c:pt>
                <c:pt idx="6817">
                  <c:v>86.3621826171875</c:v>
                </c:pt>
                <c:pt idx="6818">
                  <c:v>86.361976623535099</c:v>
                </c:pt>
                <c:pt idx="6819">
                  <c:v>86.361778259277301</c:v>
                </c:pt>
                <c:pt idx="6820">
                  <c:v>86.361579895019503</c:v>
                </c:pt>
                <c:pt idx="6821">
                  <c:v>86.361373901367102</c:v>
                </c:pt>
                <c:pt idx="6822">
                  <c:v>86.361175537109304</c:v>
                </c:pt>
                <c:pt idx="6823">
                  <c:v>86.360969543457003</c:v>
                </c:pt>
                <c:pt idx="6824">
                  <c:v>86.360771179199205</c:v>
                </c:pt>
                <c:pt idx="6825">
                  <c:v>86.360565185546804</c:v>
                </c:pt>
                <c:pt idx="6826">
                  <c:v>86.360366821289006</c:v>
                </c:pt>
                <c:pt idx="6827">
                  <c:v>86.360160827636705</c:v>
                </c:pt>
                <c:pt idx="6828">
                  <c:v>86.359962463378906</c:v>
                </c:pt>
                <c:pt idx="6829">
                  <c:v>86.359764099120994</c:v>
                </c:pt>
                <c:pt idx="6830">
                  <c:v>86.359558105468693</c:v>
                </c:pt>
                <c:pt idx="6831">
                  <c:v>86.359359741210895</c:v>
                </c:pt>
                <c:pt idx="6832">
                  <c:v>86.359153747558494</c:v>
                </c:pt>
                <c:pt idx="6833">
                  <c:v>86.358955383300696</c:v>
                </c:pt>
                <c:pt idx="6834">
                  <c:v>86.358757019042898</c:v>
                </c:pt>
                <c:pt idx="6835">
                  <c:v>86.358551025390597</c:v>
                </c:pt>
                <c:pt idx="6836">
                  <c:v>86.358352661132798</c:v>
                </c:pt>
                <c:pt idx="6837">
                  <c:v>86.358146667480398</c:v>
                </c:pt>
                <c:pt idx="6838">
                  <c:v>86.357948303222599</c:v>
                </c:pt>
                <c:pt idx="6839">
                  <c:v>86.357749938964801</c:v>
                </c:pt>
                <c:pt idx="6840">
                  <c:v>86.3575439453125</c:v>
                </c:pt>
                <c:pt idx="6841">
                  <c:v>86.357345581054602</c:v>
                </c:pt>
                <c:pt idx="6842">
                  <c:v>86.357147216796804</c:v>
                </c:pt>
                <c:pt idx="6843">
                  <c:v>86.356941223144503</c:v>
                </c:pt>
                <c:pt idx="6844">
                  <c:v>86.356742858886705</c:v>
                </c:pt>
                <c:pt idx="6845">
                  <c:v>86.356544494628906</c:v>
                </c:pt>
                <c:pt idx="6846">
                  <c:v>86.356338500976506</c:v>
                </c:pt>
                <c:pt idx="6847">
                  <c:v>86.356140136718693</c:v>
                </c:pt>
                <c:pt idx="6848">
                  <c:v>86.355934143066406</c:v>
                </c:pt>
                <c:pt idx="6849">
                  <c:v>86.355735778808494</c:v>
                </c:pt>
                <c:pt idx="6850">
                  <c:v>86.355537414550696</c:v>
                </c:pt>
                <c:pt idx="6851">
                  <c:v>86.355331420898395</c:v>
                </c:pt>
                <c:pt idx="6852">
                  <c:v>86.355133056640597</c:v>
                </c:pt>
                <c:pt idx="6853">
                  <c:v>86.354934692382798</c:v>
                </c:pt>
                <c:pt idx="6854">
                  <c:v>86.354736328125</c:v>
                </c:pt>
                <c:pt idx="6855">
                  <c:v>86.354530334472599</c:v>
                </c:pt>
                <c:pt idx="6856">
                  <c:v>86.354331970214801</c:v>
                </c:pt>
                <c:pt idx="6857">
                  <c:v>86.354133605957003</c:v>
                </c:pt>
                <c:pt idx="6858">
                  <c:v>86.353927612304602</c:v>
                </c:pt>
                <c:pt idx="6859">
                  <c:v>86.353729248046804</c:v>
                </c:pt>
                <c:pt idx="6860">
                  <c:v>86.353530883789006</c:v>
                </c:pt>
                <c:pt idx="6861">
                  <c:v>86.353324890136705</c:v>
                </c:pt>
                <c:pt idx="6862">
                  <c:v>86.353126525878906</c:v>
                </c:pt>
                <c:pt idx="6863">
                  <c:v>86.352928161620994</c:v>
                </c:pt>
                <c:pt idx="6864">
                  <c:v>86.352729797363196</c:v>
                </c:pt>
                <c:pt idx="6865">
                  <c:v>86.352523803710895</c:v>
                </c:pt>
                <c:pt idx="6866">
                  <c:v>86.352325439453097</c:v>
                </c:pt>
                <c:pt idx="6867">
                  <c:v>86.352127075195298</c:v>
                </c:pt>
                <c:pt idx="6868">
                  <c:v>86.351921081542898</c:v>
                </c:pt>
                <c:pt idx="6869">
                  <c:v>86.351722717285099</c:v>
                </c:pt>
                <c:pt idx="6870">
                  <c:v>86.351524353027301</c:v>
                </c:pt>
                <c:pt idx="6871">
                  <c:v>86.351325988769503</c:v>
                </c:pt>
                <c:pt idx="6872">
                  <c:v>86.351119995117102</c:v>
                </c:pt>
                <c:pt idx="6873">
                  <c:v>86.350921630859304</c:v>
                </c:pt>
                <c:pt idx="6874">
                  <c:v>86.350723266601506</c:v>
                </c:pt>
                <c:pt idx="6875">
                  <c:v>86.350524902343693</c:v>
                </c:pt>
                <c:pt idx="6876">
                  <c:v>86.350326538085895</c:v>
                </c:pt>
                <c:pt idx="6877">
                  <c:v>86.350120544433494</c:v>
                </c:pt>
                <c:pt idx="6878">
                  <c:v>86.349922180175696</c:v>
                </c:pt>
                <c:pt idx="6879">
                  <c:v>86.349723815917898</c:v>
                </c:pt>
                <c:pt idx="6880">
                  <c:v>86.349525451660099</c:v>
                </c:pt>
                <c:pt idx="6881">
                  <c:v>86.349319458007798</c:v>
                </c:pt>
                <c:pt idx="6882">
                  <c:v>86.34912109375</c:v>
                </c:pt>
                <c:pt idx="6883">
                  <c:v>86.348922729492102</c:v>
                </c:pt>
                <c:pt idx="6884">
                  <c:v>86.348724365234304</c:v>
                </c:pt>
                <c:pt idx="6885">
                  <c:v>86.348526000976506</c:v>
                </c:pt>
                <c:pt idx="6886">
                  <c:v>86.348327636718693</c:v>
                </c:pt>
                <c:pt idx="6887">
                  <c:v>86.348121643066406</c:v>
                </c:pt>
                <c:pt idx="6888">
                  <c:v>86.347923278808494</c:v>
                </c:pt>
                <c:pt idx="6889">
                  <c:v>86.347724914550696</c:v>
                </c:pt>
                <c:pt idx="6890">
                  <c:v>86.347526550292898</c:v>
                </c:pt>
                <c:pt idx="6891">
                  <c:v>86.347328186035099</c:v>
                </c:pt>
                <c:pt idx="6892">
                  <c:v>86.347122192382798</c:v>
                </c:pt>
                <c:pt idx="6893">
                  <c:v>86.346923828125</c:v>
                </c:pt>
                <c:pt idx="6894">
                  <c:v>86.346725463867102</c:v>
                </c:pt>
                <c:pt idx="6895">
                  <c:v>86.346527099609304</c:v>
                </c:pt>
                <c:pt idx="6896">
                  <c:v>86.346328735351506</c:v>
                </c:pt>
                <c:pt idx="6897">
                  <c:v>86.346130371093693</c:v>
                </c:pt>
                <c:pt idx="6898">
                  <c:v>86.345932006835895</c:v>
                </c:pt>
                <c:pt idx="6899">
                  <c:v>86.345726013183494</c:v>
                </c:pt>
                <c:pt idx="6900">
                  <c:v>86.345527648925696</c:v>
                </c:pt>
                <c:pt idx="6901">
                  <c:v>86.345329284667898</c:v>
                </c:pt>
                <c:pt idx="6902">
                  <c:v>86.345130920410099</c:v>
                </c:pt>
                <c:pt idx="6903">
                  <c:v>86.344932556152301</c:v>
                </c:pt>
                <c:pt idx="6904">
                  <c:v>86.344734191894503</c:v>
                </c:pt>
                <c:pt idx="6905">
                  <c:v>86.344535827636705</c:v>
                </c:pt>
                <c:pt idx="6906">
                  <c:v>86.344337463378906</c:v>
                </c:pt>
                <c:pt idx="6907">
                  <c:v>86.344139099120994</c:v>
                </c:pt>
                <c:pt idx="6908">
                  <c:v>86.343933105468693</c:v>
                </c:pt>
                <c:pt idx="6909">
                  <c:v>86.343734741210895</c:v>
                </c:pt>
                <c:pt idx="6910">
                  <c:v>86.343536376953097</c:v>
                </c:pt>
                <c:pt idx="6911">
                  <c:v>86.343338012695298</c:v>
                </c:pt>
                <c:pt idx="6912">
                  <c:v>86.3431396484375</c:v>
                </c:pt>
                <c:pt idx="6913">
                  <c:v>86.342941284179602</c:v>
                </c:pt>
                <c:pt idx="6914">
                  <c:v>86.342742919921804</c:v>
                </c:pt>
                <c:pt idx="6915">
                  <c:v>86.342544555664006</c:v>
                </c:pt>
                <c:pt idx="6916">
                  <c:v>86.342346191406193</c:v>
                </c:pt>
                <c:pt idx="6917">
                  <c:v>86.342147827148395</c:v>
                </c:pt>
                <c:pt idx="6918">
                  <c:v>86.341949462890597</c:v>
                </c:pt>
                <c:pt idx="6919">
                  <c:v>86.341751098632798</c:v>
                </c:pt>
                <c:pt idx="6920">
                  <c:v>86.341552734375</c:v>
                </c:pt>
                <c:pt idx="6921">
                  <c:v>86.341346740722599</c:v>
                </c:pt>
                <c:pt idx="6922">
                  <c:v>86.341148376464801</c:v>
                </c:pt>
                <c:pt idx="6923">
                  <c:v>86.340950012207003</c:v>
                </c:pt>
                <c:pt idx="6924">
                  <c:v>86.340751647949205</c:v>
                </c:pt>
                <c:pt idx="6925">
                  <c:v>86.340553283691406</c:v>
                </c:pt>
                <c:pt idx="6926">
                  <c:v>86.340354919433494</c:v>
                </c:pt>
                <c:pt idx="6927">
                  <c:v>86.340156555175696</c:v>
                </c:pt>
                <c:pt idx="6928">
                  <c:v>86.339958190917898</c:v>
                </c:pt>
                <c:pt idx="6929">
                  <c:v>86.339759826660099</c:v>
                </c:pt>
                <c:pt idx="6930">
                  <c:v>86.339561462402301</c:v>
                </c:pt>
                <c:pt idx="6931">
                  <c:v>86.339363098144503</c:v>
                </c:pt>
                <c:pt idx="6932">
                  <c:v>86.339164733886705</c:v>
                </c:pt>
                <c:pt idx="6933">
                  <c:v>86.338966369628906</c:v>
                </c:pt>
                <c:pt idx="6934">
                  <c:v>86.338768005370994</c:v>
                </c:pt>
                <c:pt idx="6935">
                  <c:v>86.338569641113196</c:v>
                </c:pt>
                <c:pt idx="6936">
                  <c:v>86.338371276855398</c:v>
                </c:pt>
                <c:pt idx="6937">
                  <c:v>86.338172912597599</c:v>
                </c:pt>
                <c:pt idx="6938">
                  <c:v>86.337974548339801</c:v>
                </c:pt>
                <c:pt idx="6939">
                  <c:v>86.337776184082003</c:v>
                </c:pt>
                <c:pt idx="6940">
                  <c:v>86.337577819824205</c:v>
                </c:pt>
                <c:pt idx="6941">
                  <c:v>86.337379455566406</c:v>
                </c:pt>
                <c:pt idx="6942">
                  <c:v>86.337181091308494</c:v>
                </c:pt>
                <c:pt idx="6943">
                  <c:v>86.336982727050696</c:v>
                </c:pt>
                <c:pt idx="6944">
                  <c:v>86.3367919921875</c:v>
                </c:pt>
                <c:pt idx="6945">
                  <c:v>86.336593627929602</c:v>
                </c:pt>
                <c:pt idx="6946">
                  <c:v>86.336395263671804</c:v>
                </c:pt>
                <c:pt idx="6947">
                  <c:v>86.336196899414006</c:v>
                </c:pt>
                <c:pt idx="6948">
                  <c:v>86.335998535156193</c:v>
                </c:pt>
                <c:pt idx="6949">
                  <c:v>86.335800170898395</c:v>
                </c:pt>
                <c:pt idx="6950">
                  <c:v>86.335601806640597</c:v>
                </c:pt>
                <c:pt idx="6951">
                  <c:v>86.335403442382798</c:v>
                </c:pt>
                <c:pt idx="6952">
                  <c:v>86.335205078125</c:v>
                </c:pt>
                <c:pt idx="6953">
                  <c:v>86.335006713867102</c:v>
                </c:pt>
                <c:pt idx="6954">
                  <c:v>86.334808349609304</c:v>
                </c:pt>
                <c:pt idx="6955">
                  <c:v>86.334609985351506</c:v>
                </c:pt>
                <c:pt idx="6956">
                  <c:v>86.334411621093693</c:v>
                </c:pt>
                <c:pt idx="6957">
                  <c:v>86.334213256835895</c:v>
                </c:pt>
                <c:pt idx="6958">
                  <c:v>86.334022521972599</c:v>
                </c:pt>
                <c:pt idx="6959">
                  <c:v>86.333824157714801</c:v>
                </c:pt>
                <c:pt idx="6960">
                  <c:v>86.333625793457003</c:v>
                </c:pt>
                <c:pt idx="6961">
                  <c:v>86.333427429199205</c:v>
                </c:pt>
                <c:pt idx="6962">
                  <c:v>86.333229064941406</c:v>
                </c:pt>
                <c:pt idx="6963">
                  <c:v>86.333030700683494</c:v>
                </c:pt>
                <c:pt idx="6964">
                  <c:v>86.332832336425696</c:v>
                </c:pt>
                <c:pt idx="6965">
                  <c:v>86.332633972167898</c:v>
                </c:pt>
                <c:pt idx="6966">
                  <c:v>86.332443237304602</c:v>
                </c:pt>
                <c:pt idx="6967">
                  <c:v>86.332244873046804</c:v>
                </c:pt>
                <c:pt idx="6968">
                  <c:v>86.332046508789006</c:v>
                </c:pt>
                <c:pt idx="6969">
                  <c:v>86.331848144531193</c:v>
                </c:pt>
                <c:pt idx="6970">
                  <c:v>86.331649780273395</c:v>
                </c:pt>
                <c:pt idx="6971">
                  <c:v>86.331451416015597</c:v>
                </c:pt>
                <c:pt idx="6972">
                  <c:v>86.331253051757798</c:v>
                </c:pt>
                <c:pt idx="6973">
                  <c:v>86.331062316894503</c:v>
                </c:pt>
                <c:pt idx="6974">
                  <c:v>86.330863952636705</c:v>
                </c:pt>
                <c:pt idx="6975">
                  <c:v>86.330665588378906</c:v>
                </c:pt>
                <c:pt idx="6976">
                  <c:v>86.330467224120994</c:v>
                </c:pt>
                <c:pt idx="6977">
                  <c:v>86.330268859863196</c:v>
                </c:pt>
                <c:pt idx="6978">
                  <c:v>86.330070495605398</c:v>
                </c:pt>
                <c:pt idx="6979">
                  <c:v>86.329879760742102</c:v>
                </c:pt>
                <c:pt idx="6980">
                  <c:v>86.329681396484304</c:v>
                </c:pt>
                <c:pt idx="6981">
                  <c:v>86.329483032226506</c:v>
                </c:pt>
                <c:pt idx="6982">
                  <c:v>86.329284667968693</c:v>
                </c:pt>
                <c:pt idx="6983">
                  <c:v>86.329086303710895</c:v>
                </c:pt>
                <c:pt idx="6984">
                  <c:v>86.328895568847599</c:v>
                </c:pt>
                <c:pt idx="6985">
                  <c:v>86.328697204589801</c:v>
                </c:pt>
                <c:pt idx="6986">
                  <c:v>86.328498840332003</c:v>
                </c:pt>
                <c:pt idx="6987">
                  <c:v>86.328300476074205</c:v>
                </c:pt>
                <c:pt idx="6988">
                  <c:v>86.328102111816406</c:v>
                </c:pt>
                <c:pt idx="6989">
                  <c:v>86.327911376953097</c:v>
                </c:pt>
                <c:pt idx="6990">
                  <c:v>86.327713012695298</c:v>
                </c:pt>
                <c:pt idx="6991">
                  <c:v>86.3275146484375</c:v>
                </c:pt>
                <c:pt idx="6992">
                  <c:v>86.327316284179602</c:v>
                </c:pt>
                <c:pt idx="6993">
                  <c:v>86.327125549316406</c:v>
                </c:pt>
                <c:pt idx="6994">
                  <c:v>86.326927185058494</c:v>
                </c:pt>
                <c:pt idx="6995">
                  <c:v>86.326728820800696</c:v>
                </c:pt>
                <c:pt idx="6996">
                  <c:v>86.326530456542898</c:v>
                </c:pt>
                <c:pt idx="6997">
                  <c:v>86.326339721679602</c:v>
                </c:pt>
                <c:pt idx="6998">
                  <c:v>86.326141357421804</c:v>
                </c:pt>
                <c:pt idx="6999">
                  <c:v>86.325942993164006</c:v>
                </c:pt>
                <c:pt idx="7000">
                  <c:v>86.325744628906193</c:v>
                </c:pt>
                <c:pt idx="7001">
                  <c:v>86.325553894042898</c:v>
                </c:pt>
                <c:pt idx="7002">
                  <c:v>86.325355529785099</c:v>
                </c:pt>
                <c:pt idx="7003">
                  <c:v>86.325157165527301</c:v>
                </c:pt>
                <c:pt idx="7004">
                  <c:v>86.324966430664006</c:v>
                </c:pt>
                <c:pt idx="7005">
                  <c:v>86.324768066406193</c:v>
                </c:pt>
                <c:pt idx="7006">
                  <c:v>86.324569702148395</c:v>
                </c:pt>
                <c:pt idx="7007">
                  <c:v>86.324371337890597</c:v>
                </c:pt>
                <c:pt idx="7008">
                  <c:v>86.324180603027301</c:v>
                </c:pt>
                <c:pt idx="7009">
                  <c:v>86.323982238769503</c:v>
                </c:pt>
                <c:pt idx="7010">
                  <c:v>86.323783874511705</c:v>
                </c:pt>
                <c:pt idx="7011">
                  <c:v>86.323593139648395</c:v>
                </c:pt>
                <c:pt idx="7012">
                  <c:v>86.323394775390597</c:v>
                </c:pt>
                <c:pt idx="7013">
                  <c:v>86.323196411132798</c:v>
                </c:pt>
                <c:pt idx="7014">
                  <c:v>86.323005676269503</c:v>
                </c:pt>
                <c:pt idx="7015">
                  <c:v>86.322807312011705</c:v>
                </c:pt>
                <c:pt idx="7016">
                  <c:v>86.322608947753906</c:v>
                </c:pt>
                <c:pt idx="7017">
                  <c:v>86.322418212890597</c:v>
                </c:pt>
                <c:pt idx="7018">
                  <c:v>86.322219848632798</c:v>
                </c:pt>
                <c:pt idx="7019">
                  <c:v>86.322021484375</c:v>
                </c:pt>
                <c:pt idx="7020">
                  <c:v>86.321830749511705</c:v>
                </c:pt>
                <c:pt idx="7021">
                  <c:v>86.321632385253906</c:v>
                </c:pt>
                <c:pt idx="7022">
                  <c:v>86.321434020995994</c:v>
                </c:pt>
                <c:pt idx="7023">
                  <c:v>86.321243286132798</c:v>
                </c:pt>
                <c:pt idx="7024">
                  <c:v>86.321044921875</c:v>
                </c:pt>
                <c:pt idx="7025">
                  <c:v>86.320846557617102</c:v>
                </c:pt>
                <c:pt idx="7026">
                  <c:v>86.320655822753906</c:v>
                </c:pt>
                <c:pt idx="7027">
                  <c:v>86.320457458495994</c:v>
                </c:pt>
                <c:pt idx="7028">
                  <c:v>86.320259094238196</c:v>
                </c:pt>
                <c:pt idx="7029">
                  <c:v>86.320068359375</c:v>
                </c:pt>
                <c:pt idx="7030">
                  <c:v>86.319869995117102</c:v>
                </c:pt>
                <c:pt idx="7031">
                  <c:v>86.319679260253906</c:v>
                </c:pt>
                <c:pt idx="7032">
                  <c:v>86.319480895995994</c:v>
                </c:pt>
                <c:pt idx="7033">
                  <c:v>86.319282531738196</c:v>
                </c:pt>
                <c:pt idx="7034">
                  <c:v>86.319091796875</c:v>
                </c:pt>
                <c:pt idx="7035">
                  <c:v>86.318893432617102</c:v>
                </c:pt>
                <c:pt idx="7036">
                  <c:v>86.318702697753906</c:v>
                </c:pt>
                <c:pt idx="7037">
                  <c:v>86.318504333495994</c:v>
                </c:pt>
                <c:pt idx="7038">
                  <c:v>86.318305969238196</c:v>
                </c:pt>
                <c:pt idx="7039">
                  <c:v>86.318115234375</c:v>
                </c:pt>
                <c:pt idx="7040">
                  <c:v>86.317916870117102</c:v>
                </c:pt>
                <c:pt idx="7041">
                  <c:v>86.317726135253906</c:v>
                </c:pt>
                <c:pt idx="7042">
                  <c:v>86.317527770995994</c:v>
                </c:pt>
                <c:pt idx="7043">
                  <c:v>86.317337036132798</c:v>
                </c:pt>
                <c:pt idx="7044">
                  <c:v>86.317138671875</c:v>
                </c:pt>
                <c:pt idx="7045">
                  <c:v>86.316940307617102</c:v>
                </c:pt>
                <c:pt idx="7046">
                  <c:v>86.316749572753906</c:v>
                </c:pt>
                <c:pt idx="7047">
                  <c:v>86.316551208495994</c:v>
                </c:pt>
                <c:pt idx="7048">
                  <c:v>86.316360473632798</c:v>
                </c:pt>
                <c:pt idx="7049">
                  <c:v>86.316162109375</c:v>
                </c:pt>
                <c:pt idx="7050">
                  <c:v>86.315971374511705</c:v>
                </c:pt>
                <c:pt idx="7051">
                  <c:v>86.315773010253906</c:v>
                </c:pt>
                <c:pt idx="7052">
                  <c:v>86.315582275390597</c:v>
                </c:pt>
                <c:pt idx="7053">
                  <c:v>86.315383911132798</c:v>
                </c:pt>
                <c:pt idx="7054">
                  <c:v>86.315193176269503</c:v>
                </c:pt>
                <c:pt idx="7055">
                  <c:v>86.314994812011705</c:v>
                </c:pt>
                <c:pt idx="7056">
                  <c:v>86.314804077148395</c:v>
                </c:pt>
                <c:pt idx="7057">
                  <c:v>86.314605712890597</c:v>
                </c:pt>
                <c:pt idx="7058">
                  <c:v>86.314414978027301</c:v>
                </c:pt>
                <c:pt idx="7059">
                  <c:v>86.314216613769503</c:v>
                </c:pt>
                <c:pt idx="7060">
                  <c:v>86.314025878906193</c:v>
                </c:pt>
                <c:pt idx="7061">
                  <c:v>86.313827514648395</c:v>
                </c:pt>
                <c:pt idx="7062">
                  <c:v>86.313636779785099</c:v>
                </c:pt>
                <c:pt idx="7063">
                  <c:v>86.313438415527301</c:v>
                </c:pt>
                <c:pt idx="7064">
                  <c:v>86.313247680664006</c:v>
                </c:pt>
                <c:pt idx="7065">
                  <c:v>86.313049316406193</c:v>
                </c:pt>
                <c:pt idx="7066">
                  <c:v>86.312858581542898</c:v>
                </c:pt>
                <c:pt idx="7067">
                  <c:v>86.312660217285099</c:v>
                </c:pt>
                <c:pt idx="7068">
                  <c:v>86.312469482421804</c:v>
                </c:pt>
                <c:pt idx="7069">
                  <c:v>86.312271118164006</c:v>
                </c:pt>
                <c:pt idx="7070">
                  <c:v>86.312080383300696</c:v>
                </c:pt>
                <c:pt idx="7071">
                  <c:v>86.311882019042898</c:v>
                </c:pt>
                <c:pt idx="7072">
                  <c:v>86.311691284179602</c:v>
                </c:pt>
                <c:pt idx="7073">
                  <c:v>86.311492919921804</c:v>
                </c:pt>
                <c:pt idx="7074">
                  <c:v>86.311302185058494</c:v>
                </c:pt>
                <c:pt idx="7075">
                  <c:v>86.311111450195298</c:v>
                </c:pt>
                <c:pt idx="7076">
                  <c:v>86.3109130859375</c:v>
                </c:pt>
                <c:pt idx="7077">
                  <c:v>86.310722351074205</c:v>
                </c:pt>
                <c:pt idx="7078">
                  <c:v>86.310523986816406</c:v>
                </c:pt>
                <c:pt idx="7079">
                  <c:v>86.310333251953097</c:v>
                </c:pt>
                <c:pt idx="7080">
                  <c:v>86.310134887695298</c:v>
                </c:pt>
                <c:pt idx="7081">
                  <c:v>86.309944152832003</c:v>
                </c:pt>
                <c:pt idx="7082">
                  <c:v>86.309753417968693</c:v>
                </c:pt>
                <c:pt idx="7083">
                  <c:v>86.309555053710895</c:v>
                </c:pt>
                <c:pt idx="7084">
                  <c:v>86.309364318847599</c:v>
                </c:pt>
                <c:pt idx="7085">
                  <c:v>86.309165954589801</c:v>
                </c:pt>
                <c:pt idx="7086">
                  <c:v>86.308975219726506</c:v>
                </c:pt>
                <c:pt idx="7087">
                  <c:v>86.308784484863196</c:v>
                </c:pt>
                <c:pt idx="7088">
                  <c:v>86.308586120605398</c:v>
                </c:pt>
                <c:pt idx="7089">
                  <c:v>86.308395385742102</c:v>
                </c:pt>
                <c:pt idx="7090">
                  <c:v>86.308197021484304</c:v>
                </c:pt>
                <c:pt idx="7091">
                  <c:v>86.308006286620994</c:v>
                </c:pt>
                <c:pt idx="7092">
                  <c:v>86.307815551757798</c:v>
                </c:pt>
                <c:pt idx="7093">
                  <c:v>86.3076171875</c:v>
                </c:pt>
                <c:pt idx="7094">
                  <c:v>86.307426452636705</c:v>
                </c:pt>
                <c:pt idx="7095">
                  <c:v>86.307235717773395</c:v>
                </c:pt>
                <c:pt idx="7096">
                  <c:v>86.307037353515597</c:v>
                </c:pt>
                <c:pt idx="7097">
                  <c:v>86.306846618652301</c:v>
                </c:pt>
                <c:pt idx="7098">
                  <c:v>86.306648254394503</c:v>
                </c:pt>
                <c:pt idx="7099">
                  <c:v>86.306457519531193</c:v>
                </c:pt>
                <c:pt idx="7100">
                  <c:v>86.306266784667898</c:v>
                </c:pt>
                <c:pt idx="7101">
                  <c:v>86.306068420410099</c:v>
                </c:pt>
                <c:pt idx="7102">
                  <c:v>86.305877685546804</c:v>
                </c:pt>
                <c:pt idx="7103">
                  <c:v>86.305686950683494</c:v>
                </c:pt>
                <c:pt idx="7104">
                  <c:v>86.305488586425696</c:v>
                </c:pt>
                <c:pt idx="7105">
                  <c:v>86.3052978515625</c:v>
                </c:pt>
                <c:pt idx="7106">
                  <c:v>86.305107116699205</c:v>
                </c:pt>
                <c:pt idx="7107">
                  <c:v>86.304916381835895</c:v>
                </c:pt>
                <c:pt idx="7108">
                  <c:v>86.304718017578097</c:v>
                </c:pt>
                <c:pt idx="7109">
                  <c:v>86.304527282714801</c:v>
                </c:pt>
                <c:pt idx="7110">
                  <c:v>86.304336547851506</c:v>
                </c:pt>
                <c:pt idx="7111">
                  <c:v>86.304138183593693</c:v>
                </c:pt>
                <c:pt idx="7112">
                  <c:v>86.303947448730398</c:v>
                </c:pt>
                <c:pt idx="7113">
                  <c:v>86.303756713867102</c:v>
                </c:pt>
                <c:pt idx="7114">
                  <c:v>86.303558349609304</c:v>
                </c:pt>
                <c:pt idx="7115">
                  <c:v>86.303367614745994</c:v>
                </c:pt>
                <c:pt idx="7116">
                  <c:v>86.303176879882798</c:v>
                </c:pt>
                <c:pt idx="7117">
                  <c:v>86.302986145019503</c:v>
                </c:pt>
                <c:pt idx="7118">
                  <c:v>86.302787780761705</c:v>
                </c:pt>
                <c:pt idx="7119">
                  <c:v>86.302597045898395</c:v>
                </c:pt>
                <c:pt idx="7120">
                  <c:v>86.302406311035099</c:v>
                </c:pt>
                <c:pt idx="7121">
                  <c:v>86.302207946777301</c:v>
                </c:pt>
                <c:pt idx="7122">
                  <c:v>86.302017211914006</c:v>
                </c:pt>
                <c:pt idx="7123">
                  <c:v>86.301826477050696</c:v>
                </c:pt>
                <c:pt idx="7124">
                  <c:v>86.3016357421875</c:v>
                </c:pt>
                <c:pt idx="7125">
                  <c:v>86.301437377929602</c:v>
                </c:pt>
                <c:pt idx="7126">
                  <c:v>86.301246643066406</c:v>
                </c:pt>
                <c:pt idx="7127">
                  <c:v>86.301055908203097</c:v>
                </c:pt>
                <c:pt idx="7128">
                  <c:v>86.300865173339801</c:v>
                </c:pt>
                <c:pt idx="7129">
                  <c:v>86.300666809082003</c:v>
                </c:pt>
                <c:pt idx="7130">
                  <c:v>86.300476074218693</c:v>
                </c:pt>
                <c:pt idx="7131">
                  <c:v>86.300285339355398</c:v>
                </c:pt>
                <c:pt idx="7132">
                  <c:v>86.300094604492102</c:v>
                </c:pt>
                <c:pt idx="7133">
                  <c:v>86.299903869628906</c:v>
                </c:pt>
                <c:pt idx="7134">
                  <c:v>86.299705505370994</c:v>
                </c:pt>
                <c:pt idx="7135">
                  <c:v>86.299514770507798</c:v>
                </c:pt>
                <c:pt idx="7136">
                  <c:v>86.299324035644503</c:v>
                </c:pt>
                <c:pt idx="7137">
                  <c:v>86.299133300781193</c:v>
                </c:pt>
                <c:pt idx="7138">
                  <c:v>86.298942565917898</c:v>
                </c:pt>
                <c:pt idx="7139">
                  <c:v>86.298744201660099</c:v>
                </c:pt>
                <c:pt idx="7140">
                  <c:v>86.298553466796804</c:v>
                </c:pt>
                <c:pt idx="7141">
                  <c:v>86.298362731933494</c:v>
                </c:pt>
                <c:pt idx="7142">
                  <c:v>86.298171997070298</c:v>
                </c:pt>
                <c:pt idx="7143">
                  <c:v>86.297981262207003</c:v>
                </c:pt>
                <c:pt idx="7144">
                  <c:v>86.297782897949205</c:v>
                </c:pt>
                <c:pt idx="7145">
                  <c:v>86.297592163085895</c:v>
                </c:pt>
                <c:pt idx="7146">
                  <c:v>86.297401428222599</c:v>
                </c:pt>
                <c:pt idx="7147">
                  <c:v>86.297210693359304</c:v>
                </c:pt>
                <c:pt idx="7148">
                  <c:v>86.297019958495994</c:v>
                </c:pt>
                <c:pt idx="7149">
                  <c:v>86.296829223632798</c:v>
                </c:pt>
                <c:pt idx="7150">
                  <c:v>86.296630859375</c:v>
                </c:pt>
                <c:pt idx="7151">
                  <c:v>86.296440124511705</c:v>
                </c:pt>
                <c:pt idx="7152">
                  <c:v>86.296249389648395</c:v>
                </c:pt>
                <c:pt idx="7153">
                  <c:v>86.296058654785099</c:v>
                </c:pt>
                <c:pt idx="7154">
                  <c:v>86.295867919921804</c:v>
                </c:pt>
                <c:pt idx="7155">
                  <c:v>86.295677185058494</c:v>
                </c:pt>
                <c:pt idx="7156">
                  <c:v>86.295486450195298</c:v>
                </c:pt>
                <c:pt idx="7157">
                  <c:v>86.2952880859375</c:v>
                </c:pt>
                <c:pt idx="7158">
                  <c:v>86.295097351074205</c:v>
                </c:pt>
                <c:pt idx="7159">
                  <c:v>86.294906616210895</c:v>
                </c:pt>
                <c:pt idx="7160">
                  <c:v>86.294715881347599</c:v>
                </c:pt>
                <c:pt idx="7161">
                  <c:v>86.294525146484304</c:v>
                </c:pt>
                <c:pt idx="7162">
                  <c:v>86.294334411620994</c:v>
                </c:pt>
                <c:pt idx="7163">
                  <c:v>86.294143676757798</c:v>
                </c:pt>
                <c:pt idx="7164">
                  <c:v>86.293952941894503</c:v>
                </c:pt>
                <c:pt idx="7165">
                  <c:v>86.293762207031193</c:v>
                </c:pt>
                <c:pt idx="7166">
                  <c:v>86.293571472167898</c:v>
                </c:pt>
                <c:pt idx="7167">
                  <c:v>86.293373107910099</c:v>
                </c:pt>
                <c:pt idx="7168">
                  <c:v>86.293182373046804</c:v>
                </c:pt>
                <c:pt idx="7169">
                  <c:v>86.292991638183494</c:v>
                </c:pt>
                <c:pt idx="7170">
                  <c:v>86.292800903320298</c:v>
                </c:pt>
                <c:pt idx="7171">
                  <c:v>86.292610168457003</c:v>
                </c:pt>
                <c:pt idx="7172">
                  <c:v>86.292419433593693</c:v>
                </c:pt>
                <c:pt idx="7173">
                  <c:v>86.292228698730398</c:v>
                </c:pt>
                <c:pt idx="7174">
                  <c:v>86.292037963867102</c:v>
                </c:pt>
                <c:pt idx="7175">
                  <c:v>86.291847229003906</c:v>
                </c:pt>
                <c:pt idx="7176">
                  <c:v>86.291656494140597</c:v>
                </c:pt>
                <c:pt idx="7177">
                  <c:v>86.291465759277301</c:v>
                </c:pt>
                <c:pt idx="7178">
                  <c:v>86.291275024414006</c:v>
                </c:pt>
                <c:pt idx="7179">
                  <c:v>86.291084289550696</c:v>
                </c:pt>
                <c:pt idx="7180">
                  <c:v>86.2908935546875</c:v>
                </c:pt>
                <c:pt idx="7181">
                  <c:v>86.290702819824205</c:v>
                </c:pt>
                <c:pt idx="7182">
                  <c:v>86.290512084960895</c:v>
                </c:pt>
                <c:pt idx="7183">
                  <c:v>86.290321350097599</c:v>
                </c:pt>
                <c:pt idx="7184">
                  <c:v>86.290122985839801</c:v>
                </c:pt>
                <c:pt idx="7185">
                  <c:v>86.289932250976506</c:v>
                </c:pt>
                <c:pt idx="7186">
                  <c:v>86.289741516113196</c:v>
                </c:pt>
                <c:pt idx="7187">
                  <c:v>86.28955078125</c:v>
                </c:pt>
                <c:pt idx="7188">
                  <c:v>86.289360046386705</c:v>
                </c:pt>
                <c:pt idx="7189">
                  <c:v>86.289169311523395</c:v>
                </c:pt>
                <c:pt idx="7190">
                  <c:v>86.288978576660099</c:v>
                </c:pt>
                <c:pt idx="7191">
                  <c:v>86.288787841796804</c:v>
                </c:pt>
                <c:pt idx="7192">
                  <c:v>86.288597106933494</c:v>
                </c:pt>
                <c:pt idx="7193">
                  <c:v>86.288406372070298</c:v>
                </c:pt>
                <c:pt idx="7194">
                  <c:v>86.288215637207003</c:v>
                </c:pt>
                <c:pt idx="7195">
                  <c:v>86.288024902343693</c:v>
                </c:pt>
                <c:pt idx="7196">
                  <c:v>86.287834167480398</c:v>
                </c:pt>
                <c:pt idx="7197">
                  <c:v>86.287651062011705</c:v>
                </c:pt>
                <c:pt idx="7198">
                  <c:v>86.287460327148395</c:v>
                </c:pt>
                <c:pt idx="7199">
                  <c:v>86.287269592285099</c:v>
                </c:pt>
                <c:pt idx="7200">
                  <c:v>86.287078857421804</c:v>
                </c:pt>
                <c:pt idx="7201">
                  <c:v>86.286888122558494</c:v>
                </c:pt>
                <c:pt idx="7202">
                  <c:v>86.286697387695298</c:v>
                </c:pt>
                <c:pt idx="7203">
                  <c:v>86.286506652832003</c:v>
                </c:pt>
                <c:pt idx="7204">
                  <c:v>86.286315917968693</c:v>
                </c:pt>
                <c:pt idx="7205">
                  <c:v>86.286125183105398</c:v>
                </c:pt>
                <c:pt idx="7206">
                  <c:v>86.285934448242102</c:v>
                </c:pt>
                <c:pt idx="7207">
                  <c:v>86.285743713378906</c:v>
                </c:pt>
                <c:pt idx="7208">
                  <c:v>86.285552978515597</c:v>
                </c:pt>
                <c:pt idx="7209">
                  <c:v>86.285362243652301</c:v>
                </c:pt>
                <c:pt idx="7210">
                  <c:v>86.285171508789006</c:v>
                </c:pt>
                <c:pt idx="7211">
                  <c:v>86.284980773925696</c:v>
                </c:pt>
                <c:pt idx="7212">
                  <c:v>86.2847900390625</c:v>
                </c:pt>
                <c:pt idx="7213">
                  <c:v>86.284599304199205</c:v>
                </c:pt>
                <c:pt idx="7214">
                  <c:v>86.284408569335895</c:v>
                </c:pt>
                <c:pt idx="7215">
                  <c:v>86.284225463867102</c:v>
                </c:pt>
                <c:pt idx="7216">
                  <c:v>86.284034729003906</c:v>
                </c:pt>
                <c:pt idx="7217">
                  <c:v>86.283843994140597</c:v>
                </c:pt>
                <c:pt idx="7218">
                  <c:v>86.283653259277301</c:v>
                </c:pt>
                <c:pt idx="7219">
                  <c:v>86.283462524414006</c:v>
                </c:pt>
                <c:pt idx="7220">
                  <c:v>86.283271789550696</c:v>
                </c:pt>
                <c:pt idx="7221">
                  <c:v>86.2830810546875</c:v>
                </c:pt>
                <c:pt idx="7222">
                  <c:v>86.282890319824205</c:v>
                </c:pt>
                <c:pt idx="7223">
                  <c:v>86.282699584960895</c:v>
                </c:pt>
                <c:pt idx="7224">
                  <c:v>86.282516479492102</c:v>
                </c:pt>
                <c:pt idx="7225">
                  <c:v>86.282325744628906</c:v>
                </c:pt>
                <c:pt idx="7226">
                  <c:v>86.282135009765597</c:v>
                </c:pt>
                <c:pt idx="7227">
                  <c:v>86.281944274902301</c:v>
                </c:pt>
                <c:pt idx="7228">
                  <c:v>86.281753540039006</c:v>
                </c:pt>
                <c:pt idx="7229">
                  <c:v>86.281562805175696</c:v>
                </c:pt>
                <c:pt idx="7230">
                  <c:v>86.2813720703125</c:v>
                </c:pt>
                <c:pt idx="7231">
                  <c:v>86.281188964843693</c:v>
                </c:pt>
                <c:pt idx="7232">
                  <c:v>86.280998229980398</c:v>
                </c:pt>
                <c:pt idx="7233">
                  <c:v>86.280807495117102</c:v>
                </c:pt>
                <c:pt idx="7234">
                  <c:v>86.280616760253906</c:v>
                </c:pt>
                <c:pt idx="7235">
                  <c:v>86.280426025390597</c:v>
                </c:pt>
                <c:pt idx="7236">
                  <c:v>86.280235290527301</c:v>
                </c:pt>
                <c:pt idx="7237">
                  <c:v>86.280052185058494</c:v>
                </c:pt>
                <c:pt idx="7238">
                  <c:v>86.279861450195298</c:v>
                </c:pt>
                <c:pt idx="7239">
                  <c:v>86.279670715332003</c:v>
                </c:pt>
                <c:pt idx="7240">
                  <c:v>86.279479980468693</c:v>
                </c:pt>
                <c:pt idx="7241">
                  <c:v>86.279289245605398</c:v>
                </c:pt>
                <c:pt idx="7242">
                  <c:v>86.279098510742102</c:v>
                </c:pt>
                <c:pt idx="7243">
                  <c:v>86.278915405273395</c:v>
                </c:pt>
                <c:pt idx="7244">
                  <c:v>86.278724670410099</c:v>
                </c:pt>
                <c:pt idx="7245">
                  <c:v>86.278533935546804</c:v>
                </c:pt>
                <c:pt idx="7246">
                  <c:v>86.278343200683494</c:v>
                </c:pt>
                <c:pt idx="7247">
                  <c:v>86.278152465820298</c:v>
                </c:pt>
                <c:pt idx="7248">
                  <c:v>86.277969360351506</c:v>
                </c:pt>
                <c:pt idx="7249">
                  <c:v>86.277778625488196</c:v>
                </c:pt>
                <c:pt idx="7250">
                  <c:v>86.277587890625</c:v>
                </c:pt>
                <c:pt idx="7251">
                  <c:v>86.277397155761705</c:v>
                </c:pt>
                <c:pt idx="7252">
                  <c:v>86.277214050292898</c:v>
                </c:pt>
                <c:pt idx="7253">
                  <c:v>86.277023315429602</c:v>
                </c:pt>
                <c:pt idx="7254">
                  <c:v>86.276832580566406</c:v>
                </c:pt>
                <c:pt idx="7255">
                  <c:v>86.276641845703097</c:v>
                </c:pt>
                <c:pt idx="7256">
                  <c:v>86.276458740234304</c:v>
                </c:pt>
                <c:pt idx="7257">
                  <c:v>86.276268005370994</c:v>
                </c:pt>
                <c:pt idx="7258">
                  <c:v>86.276077270507798</c:v>
                </c:pt>
                <c:pt idx="7259">
                  <c:v>86.275886535644503</c:v>
                </c:pt>
                <c:pt idx="7260">
                  <c:v>86.275703430175696</c:v>
                </c:pt>
                <c:pt idx="7261">
                  <c:v>86.2755126953125</c:v>
                </c:pt>
                <c:pt idx="7262">
                  <c:v>86.275321960449205</c:v>
                </c:pt>
                <c:pt idx="7263">
                  <c:v>86.275131225585895</c:v>
                </c:pt>
                <c:pt idx="7264">
                  <c:v>86.274948120117102</c:v>
                </c:pt>
                <c:pt idx="7265">
                  <c:v>86.274757385253906</c:v>
                </c:pt>
                <c:pt idx="7266">
                  <c:v>86.274566650390597</c:v>
                </c:pt>
                <c:pt idx="7267">
                  <c:v>86.274375915527301</c:v>
                </c:pt>
                <c:pt idx="7268">
                  <c:v>86.274192810058494</c:v>
                </c:pt>
                <c:pt idx="7269">
                  <c:v>86.274002075195298</c:v>
                </c:pt>
                <c:pt idx="7270">
                  <c:v>86.273811340332003</c:v>
                </c:pt>
                <c:pt idx="7271">
                  <c:v>86.273628234863196</c:v>
                </c:pt>
                <c:pt idx="7272">
                  <c:v>86.2734375</c:v>
                </c:pt>
                <c:pt idx="7273">
                  <c:v>86.273246765136705</c:v>
                </c:pt>
                <c:pt idx="7274">
                  <c:v>86.273063659667898</c:v>
                </c:pt>
                <c:pt idx="7275">
                  <c:v>86.272872924804602</c:v>
                </c:pt>
                <c:pt idx="7276">
                  <c:v>86.272682189941406</c:v>
                </c:pt>
                <c:pt idx="7277">
                  <c:v>86.272491455078097</c:v>
                </c:pt>
                <c:pt idx="7278">
                  <c:v>86.272308349609304</c:v>
                </c:pt>
                <c:pt idx="7279">
                  <c:v>86.272117614745994</c:v>
                </c:pt>
                <c:pt idx="7280">
                  <c:v>86.271926879882798</c:v>
                </c:pt>
                <c:pt idx="7281">
                  <c:v>86.271743774414006</c:v>
                </c:pt>
                <c:pt idx="7282">
                  <c:v>86.271553039550696</c:v>
                </c:pt>
                <c:pt idx="7283">
                  <c:v>86.2713623046875</c:v>
                </c:pt>
                <c:pt idx="7284">
                  <c:v>86.271179199218693</c:v>
                </c:pt>
                <c:pt idx="7285">
                  <c:v>86.270988464355398</c:v>
                </c:pt>
                <c:pt idx="7286">
                  <c:v>86.270805358886705</c:v>
                </c:pt>
                <c:pt idx="7287">
                  <c:v>86.270614624023395</c:v>
                </c:pt>
                <c:pt idx="7288">
                  <c:v>86.270423889160099</c:v>
                </c:pt>
                <c:pt idx="7289">
                  <c:v>86.270240783691406</c:v>
                </c:pt>
                <c:pt idx="7290">
                  <c:v>86.270050048828097</c:v>
                </c:pt>
                <c:pt idx="7291">
                  <c:v>86.269859313964801</c:v>
                </c:pt>
                <c:pt idx="7292">
                  <c:v>86.269676208495994</c:v>
                </c:pt>
                <c:pt idx="7293">
                  <c:v>86.269485473632798</c:v>
                </c:pt>
                <c:pt idx="7294">
                  <c:v>86.269302368164006</c:v>
                </c:pt>
                <c:pt idx="7295">
                  <c:v>86.269111633300696</c:v>
                </c:pt>
                <c:pt idx="7296">
                  <c:v>86.2689208984375</c:v>
                </c:pt>
                <c:pt idx="7297">
                  <c:v>86.268737792968693</c:v>
                </c:pt>
                <c:pt idx="7298">
                  <c:v>86.268547058105398</c:v>
                </c:pt>
                <c:pt idx="7299">
                  <c:v>86.268356323242102</c:v>
                </c:pt>
                <c:pt idx="7300">
                  <c:v>86.268173217773395</c:v>
                </c:pt>
                <c:pt idx="7301">
                  <c:v>86.267982482910099</c:v>
                </c:pt>
                <c:pt idx="7302">
                  <c:v>86.267799377441406</c:v>
                </c:pt>
                <c:pt idx="7303">
                  <c:v>86.267608642578097</c:v>
                </c:pt>
                <c:pt idx="7304">
                  <c:v>86.267425537109304</c:v>
                </c:pt>
                <c:pt idx="7305">
                  <c:v>86.267234802245994</c:v>
                </c:pt>
                <c:pt idx="7306">
                  <c:v>86.267044067382798</c:v>
                </c:pt>
                <c:pt idx="7307">
                  <c:v>86.266860961914006</c:v>
                </c:pt>
                <c:pt idx="7308">
                  <c:v>86.266670227050696</c:v>
                </c:pt>
                <c:pt idx="7309">
                  <c:v>86.266487121582003</c:v>
                </c:pt>
                <c:pt idx="7310">
                  <c:v>86.266296386718693</c:v>
                </c:pt>
                <c:pt idx="7311">
                  <c:v>86.26611328125</c:v>
                </c:pt>
                <c:pt idx="7312">
                  <c:v>86.265922546386705</c:v>
                </c:pt>
                <c:pt idx="7313">
                  <c:v>86.265731811523395</c:v>
                </c:pt>
                <c:pt idx="7314">
                  <c:v>86.265548706054602</c:v>
                </c:pt>
                <c:pt idx="7315">
                  <c:v>86.265357971191406</c:v>
                </c:pt>
                <c:pt idx="7316">
                  <c:v>86.265174865722599</c:v>
                </c:pt>
                <c:pt idx="7317">
                  <c:v>86.264984130859304</c:v>
                </c:pt>
                <c:pt idx="7318">
                  <c:v>86.264801025390597</c:v>
                </c:pt>
                <c:pt idx="7319">
                  <c:v>86.264610290527301</c:v>
                </c:pt>
                <c:pt idx="7320">
                  <c:v>86.264427185058494</c:v>
                </c:pt>
                <c:pt idx="7321">
                  <c:v>86.264236450195298</c:v>
                </c:pt>
                <c:pt idx="7322">
                  <c:v>86.264053344726506</c:v>
                </c:pt>
                <c:pt idx="7323">
                  <c:v>86.263862609863196</c:v>
                </c:pt>
                <c:pt idx="7324">
                  <c:v>86.263679504394503</c:v>
                </c:pt>
                <c:pt idx="7325">
                  <c:v>86.263488769531193</c:v>
                </c:pt>
                <c:pt idx="7326">
                  <c:v>86.2633056640625</c:v>
                </c:pt>
                <c:pt idx="7327">
                  <c:v>86.263114929199205</c:v>
                </c:pt>
                <c:pt idx="7328">
                  <c:v>86.262931823730398</c:v>
                </c:pt>
                <c:pt idx="7329">
                  <c:v>86.262741088867102</c:v>
                </c:pt>
                <c:pt idx="7330">
                  <c:v>86.262557983398395</c:v>
                </c:pt>
                <c:pt idx="7331">
                  <c:v>86.262367248535099</c:v>
                </c:pt>
                <c:pt idx="7332">
                  <c:v>86.262184143066406</c:v>
                </c:pt>
                <c:pt idx="7333">
                  <c:v>86.261993408203097</c:v>
                </c:pt>
                <c:pt idx="7334">
                  <c:v>86.261810302734304</c:v>
                </c:pt>
                <c:pt idx="7335">
                  <c:v>86.261619567870994</c:v>
                </c:pt>
                <c:pt idx="7336">
                  <c:v>86.261436462402301</c:v>
                </c:pt>
                <c:pt idx="7337">
                  <c:v>86.261245727539006</c:v>
                </c:pt>
                <c:pt idx="7338">
                  <c:v>86.261062622070298</c:v>
                </c:pt>
                <c:pt idx="7339">
                  <c:v>86.260879516601506</c:v>
                </c:pt>
                <c:pt idx="7340">
                  <c:v>86.260688781738196</c:v>
                </c:pt>
                <c:pt idx="7341">
                  <c:v>86.260505676269503</c:v>
                </c:pt>
                <c:pt idx="7342">
                  <c:v>86.260314941406193</c:v>
                </c:pt>
                <c:pt idx="7343">
                  <c:v>86.2601318359375</c:v>
                </c:pt>
                <c:pt idx="7344">
                  <c:v>86.259941101074205</c:v>
                </c:pt>
                <c:pt idx="7345">
                  <c:v>86.259757995605398</c:v>
                </c:pt>
                <c:pt idx="7346">
                  <c:v>86.259567260742102</c:v>
                </c:pt>
                <c:pt idx="7347">
                  <c:v>86.259384155273395</c:v>
                </c:pt>
                <c:pt idx="7348">
                  <c:v>86.259201049804602</c:v>
                </c:pt>
                <c:pt idx="7349">
                  <c:v>86.259010314941406</c:v>
                </c:pt>
                <c:pt idx="7350">
                  <c:v>86.258827209472599</c:v>
                </c:pt>
                <c:pt idx="7351">
                  <c:v>86.258636474609304</c:v>
                </c:pt>
                <c:pt idx="7352">
                  <c:v>86.258453369140597</c:v>
                </c:pt>
                <c:pt idx="7353">
                  <c:v>86.258270263671804</c:v>
                </c:pt>
                <c:pt idx="7354">
                  <c:v>86.258079528808494</c:v>
                </c:pt>
                <c:pt idx="7355">
                  <c:v>86.257896423339801</c:v>
                </c:pt>
                <c:pt idx="7356">
                  <c:v>86.257705688476506</c:v>
                </c:pt>
                <c:pt idx="7357">
                  <c:v>86.257522583007798</c:v>
                </c:pt>
                <c:pt idx="7358">
                  <c:v>86.257339477539006</c:v>
                </c:pt>
                <c:pt idx="7359">
                  <c:v>86.257148742675696</c:v>
                </c:pt>
                <c:pt idx="7360">
                  <c:v>86.256965637207003</c:v>
                </c:pt>
                <c:pt idx="7361">
                  <c:v>86.256782531738196</c:v>
                </c:pt>
                <c:pt idx="7362">
                  <c:v>86.256591796875</c:v>
                </c:pt>
                <c:pt idx="7363">
                  <c:v>86.256408691406193</c:v>
                </c:pt>
                <c:pt idx="7364">
                  <c:v>86.256217956542898</c:v>
                </c:pt>
                <c:pt idx="7365">
                  <c:v>86.256034851074205</c:v>
                </c:pt>
                <c:pt idx="7366">
                  <c:v>86.255851745605398</c:v>
                </c:pt>
                <c:pt idx="7367">
                  <c:v>86.255661010742102</c:v>
                </c:pt>
                <c:pt idx="7368">
                  <c:v>86.255477905273395</c:v>
                </c:pt>
                <c:pt idx="7369">
                  <c:v>86.255294799804602</c:v>
                </c:pt>
                <c:pt idx="7370">
                  <c:v>86.255104064941406</c:v>
                </c:pt>
                <c:pt idx="7371">
                  <c:v>86.254920959472599</c:v>
                </c:pt>
                <c:pt idx="7372">
                  <c:v>86.254737854003906</c:v>
                </c:pt>
                <c:pt idx="7373">
                  <c:v>86.254547119140597</c:v>
                </c:pt>
                <c:pt idx="7374">
                  <c:v>86.254364013671804</c:v>
                </c:pt>
                <c:pt idx="7375">
                  <c:v>86.254180908203097</c:v>
                </c:pt>
                <c:pt idx="7376">
                  <c:v>86.253990173339801</c:v>
                </c:pt>
                <c:pt idx="7377">
                  <c:v>86.253807067870994</c:v>
                </c:pt>
                <c:pt idx="7378">
                  <c:v>86.253623962402301</c:v>
                </c:pt>
                <c:pt idx="7379">
                  <c:v>86.253433227539006</c:v>
                </c:pt>
                <c:pt idx="7380">
                  <c:v>86.253250122070298</c:v>
                </c:pt>
                <c:pt idx="7381">
                  <c:v>86.253067016601506</c:v>
                </c:pt>
                <c:pt idx="7382">
                  <c:v>86.252883911132798</c:v>
                </c:pt>
                <c:pt idx="7383">
                  <c:v>86.252693176269503</c:v>
                </c:pt>
                <c:pt idx="7384">
                  <c:v>86.252510070800696</c:v>
                </c:pt>
                <c:pt idx="7385">
                  <c:v>86.252326965332003</c:v>
                </c:pt>
                <c:pt idx="7386">
                  <c:v>86.252136230468693</c:v>
                </c:pt>
                <c:pt idx="7387">
                  <c:v>86.251953125</c:v>
                </c:pt>
                <c:pt idx="7388">
                  <c:v>86.251770019531193</c:v>
                </c:pt>
                <c:pt idx="7389">
                  <c:v>86.2515869140625</c:v>
                </c:pt>
                <c:pt idx="7390">
                  <c:v>86.251396179199205</c:v>
                </c:pt>
                <c:pt idx="7391">
                  <c:v>86.251213073730398</c:v>
                </c:pt>
                <c:pt idx="7392">
                  <c:v>86.251029968261705</c:v>
                </c:pt>
                <c:pt idx="7393">
                  <c:v>86.250846862792898</c:v>
                </c:pt>
                <c:pt idx="7394">
                  <c:v>86.250656127929602</c:v>
                </c:pt>
                <c:pt idx="7395">
                  <c:v>86.250473022460895</c:v>
                </c:pt>
                <c:pt idx="7396">
                  <c:v>86.250289916992102</c:v>
                </c:pt>
                <c:pt idx="7397">
                  <c:v>86.250106811523395</c:v>
                </c:pt>
                <c:pt idx="7398">
                  <c:v>86.249916076660099</c:v>
                </c:pt>
                <c:pt idx="7399">
                  <c:v>86.249732971191406</c:v>
                </c:pt>
                <c:pt idx="7400">
                  <c:v>86.249549865722599</c:v>
                </c:pt>
                <c:pt idx="7401">
                  <c:v>86.249366760253906</c:v>
                </c:pt>
                <c:pt idx="7402">
                  <c:v>86.249176025390597</c:v>
                </c:pt>
                <c:pt idx="7403">
                  <c:v>86.248992919921804</c:v>
                </c:pt>
                <c:pt idx="7404">
                  <c:v>86.248809814453097</c:v>
                </c:pt>
                <c:pt idx="7405">
                  <c:v>86.248626708984304</c:v>
                </c:pt>
                <c:pt idx="7406">
                  <c:v>86.248435974120994</c:v>
                </c:pt>
                <c:pt idx="7407">
                  <c:v>86.248252868652301</c:v>
                </c:pt>
                <c:pt idx="7408">
                  <c:v>86.248069763183494</c:v>
                </c:pt>
                <c:pt idx="7409">
                  <c:v>86.247886657714801</c:v>
                </c:pt>
                <c:pt idx="7410">
                  <c:v>86.247703552245994</c:v>
                </c:pt>
                <c:pt idx="7411">
                  <c:v>86.247512817382798</c:v>
                </c:pt>
                <c:pt idx="7412">
                  <c:v>86.247329711914006</c:v>
                </c:pt>
                <c:pt idx="7413">
                  <c:v>86.247146606445298</c:v>
                </c:pt>
                <c:pt idx="7414">
                  <c:v>86.246963500976506</c:v>
                </c:pt>
                <c:pt idx="7415">
                  <c:v>86.246780395507798</c:v>
                </c:pt>
                <c:pt idx="7416">
                  <c:v>86.246597290039006</c:v>
                </c:pt>
                <c:pt idx="7417">
                  <c:v>86.246406555175696</c:v>
                </c:pt>
                <c:pt idx="7418">
                  <c:v>86.246223449707003</c:v>
                </c:pt>
                <c:pt idx="7419">
                  <c:v>86.246040344238196</c:v>
                </c:pt>
                <c:pt idx="7420">
                  <c:v>86.245857238769503</c:v>
                </c:pt>
                <c:pt idx="7421">
                  <c:v>86.245674133300696</c:v>
                </c:pt>
                <c:pt idx="7422">
                  <c:v>86.245491027832003</c:v>
                </c:pt>
                <c:pt idx="7423">
                  <c:v>86.245300292968693</c:v>
                </c:pt>
                <c:pt idx="7424">
                  <c:v>86.2451171875</c:v>
                </c:pt>
                <c:pt idx="7425">
                  <c:v>86.244934082031193</c:v>
                </c:pt>
                <c:pt idx="7426">
                  <c:v>86.2447509765625</c:v>
                </c:pt>
                <c:pt idx="7427">
                  <c:v>86.244567871093693</c:v>
                </c:pt>
                <c:pt idx="7428">
                  <c:v>86.244384765625</c:v>
                </c:pt>
                <c:pt idx="7429">
                  <c:v>86.244201660156193</c:v>
                </c:pt>
                <c:pt idx="7430">
                  <c:v>86.2440185546875</c:v>
                </c:pt>
                <c:pt idx="7431">
                  <c:v>86.243827819824205</c:v>
                </c:pt>
                <c:pt idx="7432">
                  <c:v>86.243644714355398</c:v>
                </c:pt>
                <c:pt idx="7433">
                  <c:v>86.243461608886705</c:v>
                </c:pt>
                <c:pt idx="7434">
                  <c:v>86.243278503417898</c:v>
                </c:pt>
                <c:pt idx="7435">
                  <c:v>86.243095397949205</c:v>
                </c:pt>
                <c:pt idx="7436">
                  <c:v>86.242912292480398</c:v>
                </c:pt>
                <c:pt idx="7437">
                  <c:v>86.242729187011705</c:v>
                </c:pt>
                <c:pt idx="7438">
                  <c:v>86.242546081542898</c:v>
                </c:pt>
                <c:pt idx="7439">
                  <c:v>86.242362976074205</c:v>
                </c:pt>
                <c:pt idx="7440">
                  <c:v>86.242172241210895</c:v>
                </c:pt>
                <c:pt idx="7441">
                  <c:v>86.241989135742102</c:v>
                </c:pt>
                <c:pt idx="7442">
                  <c:v>86.241806030273395</c:v>
                </c:pt>
                <c:pt idx="7443">
                  <c:v>86.241622924804602</c:v>
                </c:pt>
                <c:pt idx="7444">
                  <c:v>86.241439819335895</c:v>
                </c:pt>
                <c:pt idx="7445">
                  <c:v>86.241256713867102</c:v>
                </c:pt>
                <c:pt idx="7446">
                  <c:v>86.241073608398395</c:v>
                </c:pt>
                <c:pt idx="7447">
                  <c:v>86.240890502929602</c:v>
                </c:pt>
                <c:pt idx="7448">
                  <c:v>86.240707397460895</c:v>
                </c:pt>
                <c:pt idx="7449">
                  <c:v>86.240524291992102</c:v>
                </c:pt>
                <c:pt idx="7450">
                  <c:v>86.240341186523395</c:v>
                </c:pt>
                <c:pt idx="7451">
                  <c:v>86.240158081054602</c:v>
                </c:pt>
                <c:pt idx="7452">
                  <c:v>86.239974975585895</c:v>
                </c:pt>
                <c:pt idx="7453">
                  <c:v>86.239791870117102</c:v>
                </c:pt>
                <c:pt idx="7454">
                  <c:v>86.239608764648395</c:v>
                </c:pt>
                <c:pt idx="7455">
                  <c:v>86.239425659179602</c:v>
                </c:pt>
                <c:pt idx="7456">
                  <c:v>86.239242553710895</c:v>
                </c:pt>
                <c:pt idx="7457">
                  <c:v>86.239051818847599</c:v>
                </c:pt>
                <c:pt idx="7458">
                  <c:v>86.238868713378906</c:v>
                </c:pt>
                <c:pt idx="7459">
                  <c:v>86.238685607910099</c:v>
                </c:pt>
                <c:pt idx="7460">
                  <c:v>86.238502502441406</c:v>
                </c:pt>
                <c:pt idx="7461">
                  <c:v>86.238319396972599</c:v>
                </c:pt>
                <c:pt idx="7462">
                  <c:v>86.238136291503906</c:v>
                </c:pt>
                <c:pt idx="7463">
                  <c:v>86.237953186035099</c:v>
                </c:pt>
                <c:pt idx="7464">
                  <c:v>86.237770080566406</c:v>
                </c:pt>
                <c:pt idx="7465">
                  <c:v>86.237586975097599</c:v>
                </c:pt>
                <c:pt idx="7466">
                  <c:v>86.237403869628906</c:v>
                </c:pt>
                <c:pt idx="7467">
                  <c:v>86.237220764160099</c:v>
                </c:pt>
                <c:pt idx="7468">
                  <c:v>86.237037658691406</c:v>
                </c:pt>
                <c:pt idx="7469">
                  <c:v>86.236854553222599</c:v>
                </c:pt>
                <c:pt idx="7470">
                  <c:v>86.236671447753906</c:v>
                </c:pt>
                <c:pt idx="7471">
                  <c:v>86.236488342285099</c:v>
                </c:pt>
                <c:pt idx="7472">
                  <c:v>86.236305236816406</c:v>
                </c:pt>
                <c:pt idx="7473">
                  <c:v>86.236122131347599</c:v>
                </c:pt>
                <c:pt idx="7474">
                  <c:v>86.235946655273395</c:v>
                </c:pt>
                <c:pt idx="7475">
                  <c:v>86.235763549804602</c:v>
                </c:pt>
                <c:pt idx="7476">
                  <c:v>86.235580444335895</c:v>
                </c:pt>
                <c:pt idx="7477">
                  <c:v>86.235397338867102</c:v>
                </c:pt>
                <c:pt idx="7478">
                  <c:v>86.235214233398395</c:v>
                </c:pt>
                <c:pt idx="7479">
                  <c:v>86.235031127929602</c:v>
                </c:pt>
                <c:pt idx="7480">
                  <c:v>86.234848022460895</c:v>
                </c:pt>
                <c:pt idx="7481">
                  <c:v>86.234664916992102</c:v>
                </c:pt>
                <c:pt idx="7482">
                  <c:v>86.234481811523395</c:v>
                </c:pt>
                <c:pt idx="7483">
                  <c:v>86.234298706054602</c:v>
                </c:pt>
                <c:pt idx="7484">
                  <c:v>86.234115600585895</c:v>
                </c:pt>
                <c:pt idx="7485">
                  <c:v>86.233932495117102</c:v>
                </c:pt>
                <c:pt idx="7486">
                  <c:v>86.233749389648395</c:v>
                </c:pt>
                <c:pt idx="7487">
                  <c:v>86.233566284179602</c:v>
                </c:pt>
                <c:pt idx="7488">
                  <c:v>86.233383178710895</c:v>
                </c:pt>
                <c:pt idx="7489">
                  <c:v>86.233200073242102</c:v>
                </c:pt>
                <c:pt idx="7490">
                  <c:v>86.233016967773395</c:v>
                </c:pt>
                <c:pt idx="7491">
                  <c:v>86.232841491699205</c:v>
                </c:pt>
                <c:pt idx="7492">
                  <c:v>86.232658386230398</c:v>
                </c:pt>
                <c:pt idx="7493">
                  <c:v>86.232475280761705</c:v>
                </c:pt>
                <c:pt idx="7494">
                  <c:v>86.232292175292898</c:v>
                </c:pt>
                <c:pt idx="7495">
                  <c:v>86.232109069824205</c:v>
                </c:pt>
                <c:pt idx="7496">
                  <c:v>86.231925964355398</c:v>
                </c:pt>
                <c:pt idx="7497">
                  <c:v>86.231742858886705</c:v>
                </c:pt>
                <c:pt idx="7498">
                  <c:v>86.231559753417898</c:v>
                </c:pt>
                <c:pt idx="7499">
                  <c:v>86.231376647949205</c:v>
                </c:pt>
                <c:pt idx="7500">
                  <c:v>86.231201171875</c:v>
                </c:pt>
                <c:pt idx="7501">
                  <c:v>86.231018066406193</c:v>
                </c:pt>
                <c:pt idx="7502">
                  <c:v>86.2308349609375</c:v>
                </c:pt>
                <c:pt idx="7503">
                  <c:v>86.230651855468693</c:v>
                </c:pt>
                <c:pt idx="7504">
                  <c:v>86.23046875</c:v>
                </c:pt>
                <c:pt idx="7505">
                  <c:v>86.230285644531193</c:v>
                </c:pt>
                <c:pt idx="7506">
                  <c:v>86.2301025390625</c:v>
                </c:pt>
                <c:pt idx="7507">
                  <c:v>86.229919433593693</c:v>
                </c:pt>
                <c:pt idx="7508">
                  <c:v>86.229743957519503</c:v>
                </c:pt>
                <c:pt idx="7509">
                  <c:v>86.229560852050696</c:v>
                </c:pt>
                <c:pt idx="7510">
                  <c:v>86.229377746582003</c:v>
                </c:pt>
                <c:pt idx="7511">
                  <c:v>86.229194641113196</c:v>
                </c:pt>
                <c:pt idx="7512">
                  <c:v>86.229011535644503</c:v>
                </c:pt>
                <c:pt idx="7513">
                  <c:v>86.228828430175696</c:v>
                </c:pt>
                <c:pt idx="7514">
                  <c:v>86.228652954101506</c:v>
                </c:pt>
                <c:pt idx="7515">
                  <c:v>86.228469848632798</c:v>
                </c:pt>
                <c:pt idx="7516">
                  <c:v>86.228286743164006</c:v>
                </c:pt>
                <c:pt idx="7517">
                  <c:v>86.228103637695298</c:v>
                </c:pt>
                <c:pt idx="7518">
                  <c:v>86.227920532226506</c:v>
                </c:pt>
                <c:pt idx="7519">
                  <c:v>86.227745056152301</c:v>
                </c:pt>
                <c:pt idx="7520">
                  <c:v>86.227561950683494</c:v>
                </c:pt>
                <c:pt idx="7521">
                  <c:v>86.227378845214801</c:v>
                </c:pt>
                <c:pt idx="7522">
                  <c:v>86.227195739745994</c:v>
                </c:pt>
                <c:pt idx="7523">
                  <c:v>86.227012634277301</c:v>
                </c:pt>
                <c:pt idx="7524">
                  <c:v>86.226837158203097</c:v>
                </c:pt>
                <c:pt idx="7525">
                  <c:v>86.226654052734304</c:v>
                </c:pt>
                <c:pt idx="7526">
                  <c:v>86.226470947265597</c:v>
                </c:pt>
                <c:pt idx="7527">
                  <c:v>86.226287841796804</c:v>
                </c:pt>
                <c:pt idx="7528">
                  <c:v>86.226104736328097</c:v>
                </c:pt>
                <c:pt idx="7529">
                  <c:v>86.225929260253906</c:v>
                </c:pt>
                <c:pt idx="7530">
                  <c:v>86.225746154785099</c:v>
                </c:pt>
                <c:pt idx="7531">
                  <c:v>86.225563049316406</c:v>
                </c:pt>
                <c:pt idx="7532">
                  <c:v>86.225379943847599</c:v>
                </c:pt>
                <c:pt idx="7533">
                  <c:v>86.225204467773395</c:v>
                </c:pt>
                <c:pt idx="7534">
                  <c:v>86.225021362304602</c:v>
                </c:pt>
                <c:pt idx="7535">
                  <c:v>86.224838256835895</c:v>
                </c:pt>
                <c:pt idx="7536">
                  <c:v>86.224655151367102</c:v>
                </c:pt>
                <c:pt idx="7537">
                  <c:v>86.224479675292898</c:v>
                </c:pt>
                <c:pt idx="7538">
                  <c:v>86.224296569824205</c:v>
                </c:pt>
                <c:pt idx="7539">
                  <c:v>86.224113464355398</c:v>
                </c:pt>
                <c:pt idx="7540">
                  <c:v>86.223930358886705</c:v>
                </c:pt>
                <c:pt idx="7541">
                  <c:v>86.2237548828125</c:v>
                </c:pt>
                <c:pt idx="7542">
                  <c:v>86.223571777343693</c:v>
                </c:pt>
                <c:pt idx="7543">
                  <c:v>86.223388671875</c:v>
                </c:pt>
                <c:pt idx="7544">
                  <c:v>86.223205566406193</c:v>
                </c:pt>
                <c:pt idx="7545">
                  <c:v>86.223030090332003</c:v>
                </c:pt>
                <c:pt idx="7546">
                  <c:v>86.222846984863196</c:v>
                </c:pt>
                <c:pt idx="7547">
                  <c:v>86.222663879394503</c:v>
                </c:pt>
                <c:pt idx="7548">
                  <c:v>86.222480773925696</c:v>
                </c:pt>
                <c:pt idx="7549">
                  <c:v>86.222305297851506</c:v>
                </c:pt>
                <c:pt idx="7550">
                  <c:v>86.222122192382798</c:v>
                </c:pt>
                <c:pt idx="7551">
                  <c:v>86.221939086914006</c:v>
                </c:pt>
                <c:pt idx="7552">
                  <c:v>86.221763610839801</c:v>
                </c:pt>
                <c:pt idx="7553">
                  <c:v>86.221580505370994</c:v>
                </c:pt>
                <c:pt idx="7554">
                  <c:v>86.221397399902301</c:v>
                </c:pt>
                <c:pt idx="7555">
                  <c:v>86.221221923828097</c:v>
                </c:pt>
                <c:pt idx="7556">
                  <c:v>86.221038818359304</c:v>
                </c:pt>
                <c:pt idx="7557">
                  <c:v>86.220855712890597</c:v>
                </c:pt>
                <c:pt idx="7558">
                  <c:v>86.220680236816406</c:v>
                </c:pt>
                <c:pt idx="7559">
                  <c:v>86.220497131347599</c:v>
                </c:pt>
                <c:pt idx="7560">
                  <c:v>86.220314025878906</c:v>
                </c:pt>
                <c:pt idx="7561">
                  <c:v>86.220138549804602</c:v>
                </c:pt>
                <c:pt idx="7562">
                  <c:v>86.219955444335895</c:v>
                </c:pt>
                <c:pt idx="7563">
                  <c:v>86.219772338867102</c:v>
                </c:pt>
                <c:pt idx="7564">
                  <c:v>86.219596862792898</c:v>
                </c:pt>
                <c:pt idx="7565">
                  <c:v>86.219413757324205</c:v>
                </c:pt>
                <c:pt idx="7566">
                  <c:v>86.219230651855398</c:v>
                </c:pt>
                <c:pt idx="7567">
                  <c:v>86.219055175781193</c:v>
                </c:pt>
                <c:pt idx="7568">
                  <c:v>86.2188720703125</c:v>
                </c:pt>
                <c:pt idx="7569">
                  <c:v>86.218688964843693</c:v>
                </c:pt>
                <c:pt idx="7570">
                  <c:v>86.218513488769503</c:v>
                </c:pt>
                <c:pt idx="7571">
                  <c:v>86.218330383300696</c:v>
                </c:pt>
                <c:pt idx="7572">
                  <c:v>86.218147277832003</c:v>
                </c:pt>
                <c:pt idx="7573">
                  <c:v>86.217971801757798</c:v>
                </c:pt>
                <c:pt idx="7574">
                  <c:v>86.217788696289006</c:v>
                </c:pt>
                <c:pt idx="7575">
                  <c:v>86.217613220214801</c:v>
                </c:pt>
                <c:pt idx="7576">
                  <c:v>86.217430114745994</c:v>
                </c:pt>
                <c:pt idx="7577">
                  <c:v>86.217247009277301</c:v>
                </c:pt>
                <c:pt idx="7578">
                  <c:v>86.217071533203097</c:v>
                </c:pt>
                <c:pt idx="7579">
                  <c:v>86.216888427734304</c:v>
                </c:pt>
                <c:pt idx="7580">
                  <c:v>86.216712951660099</c:v>
                </c:pt>
                <c:pt idx="7581">
                  <c:v>86.216529846191406</c:v>
                </c:pt>
                <c:pt idx="7582">
                  <c:v>86.216346740722599</c:v>
                </c:pt>
                <c:pt idx="7583">
                  <c:v>86.216171264648395</c:v>
                </c:pt>
                <c:pt idx="7584">
                  <c:v>86.215988159179602</c:v>
                </c:pt>
                <c:pt idx="7585">
                  <c:v>86.215812683105398</c:v>
                </c:pt>
                <c:pt idx="7586">
                  <c:v>86.215629577636705</c:v>
                </c:pt>
                <c:pt idx="7587">
                  <c:v>86.215446472167898</c:v>
                </c:pt>
                <c:pt idx="7588">
                  <c:v>86.215270996093693</c:v>
                </c:pt>
                <c:pt idx="7589">
                  <c:v>86.215087890625</c:v>
                </c:pt>
                <c:pt idx="7590">
                  <c:v>86.214912414550696</c:v>
                </c:pt>
                <c:pt idx="7591">
                  <c:v>86.214729309082003</c:v>
                </c:pt>
                <c:pt idx="7592">
                  <c:v>86.214553833007798</c:v>
                </c:pt>
                <c:pt idx="7593">
                  <c:v>86.214370727539006</c:v>
                </c:pt>
                <c:pt idx="7594">
                  <c:v>86.214195251464801</c:v>
                </c:pt>
                <c:pt idx="7595">
                  <c:v>86.214012145995994</c:v>
                </c:pt>
                <c:pt idx="7596">
                  <c:v>86.213829040527301</c:v>
                </c:pt>
                <c:pt idx="7597">
                  <c:v>86.213653564453097</c:v>
                </c:pt>
                <c:pt idx="7598">
                  <c:v>86.213470458984304</c:v>
                </c:pt>
                <c:pt idx="7599">
                  <c:v>86.213294982910099</c:v>
                </c:pt>
                <c:pt idx="7600">
                  <c:v>86.213111877441406</c:v>
                </c:pt>
                <c:pt idx="7601">
                  <c:v>86.212936401367102</c:v>
                </c:pt>
                <c:pt idx="7602">
                  <c:v>86.212753295898395</c:v>
                </c:pt>
                <c:pt idx="7603">
                  <c:v>86.212577819824205</c:v>
                </c:pt>
                <c:pt idx="7604">
                  <c:v>86.212394714355398</c:v>
                </c:pt>
                <c:pt idx="7605">
                  <c:v>86.212219238281193</c:v>
                </c:pt>
                <c:pt idx="7606">
                  <c:v>86.2120361328125</c:v>
                </c:pt>
                <c:pt idx="7607">
                  <c:v>86.211860656738196</c:v>
                </c:pt>
                <c:pt idx="7608">
                  <c:v>86.211677551269503</c:v>
                </c:pt>
                <c:pt idx="7609">
                  <c:v>86.211502075195298</c:v>
                </c:pt>
                <c:pt idx="7610">
                  <c:v>86.211318969726506</c:v>
                </c:pt>
                <c:pt idx="7611">
                  <c:v>86.211143493652301</c:v>
                </c:pt>
                <c:pt idx="7612">
                  <c:v>86.210960388183494</c:v>
                </c:pt>
                <c:pt idx="7613">
                  <c:v>86.210784912109304</c:v>
                </c:pt>
                <c:pt idx="7614">
                  <c:v>86.210601806640597</c:v>
                </c:pt>
                <c:pt idx="7615">
                  <c:v>86.210426330566406</c:v>
                </c:pt>
                <c:pt idx="7616">
                  <c:v>86.210243225097599</c:v>
                </c:pt>
                <c:pt idx="7617">
                  <c:v>86.210067749023395</c:v>
                </c:pt>
                <c:pt idx="7618">
                  <c:v>86.209884643554602</c:v>
                </c:pt>
                <c:pt idx="7619">
                  <c:v>86.209709167480398</c:v>
                </c:pt>
                <c:pt idx="7620">
                  <c:v>86.209526062011705</c:v>
                </c:pt>
                <c:pt idx="7621">
                  <c:v>86.2093505859375</c:v>
                </c:pt>
                <c:pt idx="7622">
                  <c:v>86.209167480468693</c:v>
                </c:pt>
                <c:pt idx="7623">
                  <c:v>86.208992004394503</c:v>
                </c:pt>
                <c:pt idx="7624">
                  <c:v>86.208816528320298</c:v>
                </c:pt>
                <c:pt idx="7625">
                  <c:v>86.208633422851506</c:v>
                </c:pt>
                <c:pt idx="7626">
                  <c:v>86.208457946777301</c:v>
                </c:pt>
                <c:pt idx="7627">
                  <c:v>86.208274841308494</c:v>
                </c:pt>
                <c:pt idx="7628">
                  <c:v>86.208099365234304</c:v>
                </c:pt>
                <c:pt idx="7629">
                  <c:v>86.207916259765597</c:v>
                </c:pt>
                <c:pt idx="7630">
                  <c:v>86.207740783691406</c:v>
                </c:pt>
                <c:pt idx="7631">
                  <c:v>86.207557678222599</c:v>
                </c:pt>
                <c:pt idx="7632">
                  <c:v>86.207382202148395</c:v>
                </c:pt>
                <c:pt idx="7633">
                  <c:v>86.207206726074205</c:v>
                </c:pt>
                <c:pt idx="7634">
                  <c:v>86.207023620605398</c:v>
                </c:pt>
                <c:pt idx="7635">
                  <c:v>86.206848144531193</c:v>
                </c:pt>
                <c:pt idx="7636">
                  <c:v>86.2066650390625</c:v>
                </c:pt>
                <c:pt idx="7637">
                  <c:v>86.206489562988196</c:v>
                </c:pt>
                <c:pt idx="7638">
                  <c:v>86.206314086914006</c:v>
                </c:pt>
                <c:pt idx="7639">
                  <c:v>86.206130981445298</c:v>
                </c:pt>
                <c:pt idx="7640">
                  <c:v>86.205955505370994</c:v>
                </c:pt>
                <c:pt idx="7641">
                  <c:v>86.205772399902301</c:v>
                </c:pt>
                <c:pt idx="7642">
                  <c:v>86.205596923828097</c:v>
                </c:pt>
                <c:pt idx="7643">
                  <c:v>86.205421447753906</c:v>
                </c:pt>
                <c:pt idx="7644">
                  <c:v>86.205238342285099</c:v>
                </c:pt>
                <c:pt idx="7645">
                  <c:v>86.205062866210895</c:v>
                </c:pt>
                <c:pt idx="7646">
                  <c:v>86.204879760742102</c:v>
                </c:pt>
                <c:pt idx="7647">
                  <c:v>86.204704284667898</c:v>
                </c:pt>
                <c:pt idx="7648">
                  <c:v>86.204528808593693</c:v>
                </c:pt>
                <c:pt idx="7649">
                  <c:v>86.204345703125</c:v>
                </c:pt>
                <c:pt idx="7650">
                  <c:v>86.204170227050696</c:v>
                </c:pt>
                <c:pt idx="7651">
                  <c:v>86.203994750976506</c:v>
                </c:pt>
                <c:pt idx="7652">
                  <c:v>86.203811645507798</c:v>
                </c:pt>
                <c:pt idx="7653">
                  <c:v>86.203636169433494</c:v>
                </c:pt>
                <c:pt idx="7654">
                  <c:v>86.203460693359304</c:v>
                </c:pt>
                <c:pt idx="7655">
                  <c:v>86.203277587890597</c:v>
                </c:pt>
                <c:pt idx="7656">
                  <c:v>86.203102111816406</c:v>
                </c:pt>
                <c:pt idx="7657">
                  <c:v>86.202926635742102</c:v>
                </c:pt>
                <c:pt idx="7658">
                  <c:v>86.202743530273395</c:v>
                </c:pt>
                <c:pt idx="7659">
                  <c:v>86.202568054199205</c:v>
                </c:pt>
                <c:pt idx="7660">
                  <c:v>86.202392578125</c:v>
                </c:pt>
                <c:pt idx="7661">
                  <c:v>86.202209472656193</c:v>
                </c:pt>
                <c:pt idx="7662">
                  <c:v>86.202033996582003</c:v>
                </c:pt>
                <c:pt idx="7663">
                  <c:v>86.201858520507798</c:v>
                </c:pt>
                <c:pt idx="7664">
                  <c:v>86.201675415039006</c:v>
                </c:pt>
                <c:pt idx="7665">
                  <c:v>86.201499938964801</c:v>
                </c:pt>
                <c:pt idx="7666">
                  <c:v>86.201324462890597</c:v>
                </c:pt>
                <c:pt idx="7667">
                  <c:v>86.201141357421804</c:v>
                </c:pt>
                <c:pt idx="7668">
                  <c:v>86.200965881347599</c:v>
                </c:pt>
                <c:pt idx="7669">
                  <c:v>86.200790405273395</c:v>
                </c:pt>
                <c:pt idx="7670">
                  <c:v>86.200607299804602</c:v>
                </c:pt>
                <c:pt idx="7671">
                  <c:v>86.200431823730398</c:v>
                </c:pt>
                <c:pt idx="7672">
                  <c:v>86.200256347656193</c:v>
                </c:pt>
                <c:pt idx="7673">
                  <c:v>86.200080871582003</c:v>
                </c:pt>
                <c:pt idx="7674">
                  <c:v>86.199897766113196</c:v>
                </c:pt>
                <c:pt idx="7675">
                  <c:v>86.199722290039006</c:v>
                </c:pt>
                <c:pt idx="7676">
                  <c:v>86.199546813964801</c:v>
                </c:pt>
                <c:pt idx="7677">
                  <c:v>86.199371337890597</c:v>
                </c:pt>
                <c:pt idx="7678">
                  <c:v>86.199188232421804</c:v>
                </c:pt>
                <c:pt idx="7679">
                  <c:v>86.199012756347599</c:v>
                </c:pt>
                <c:pt idx="7680">
                  <c:v>86.198837280273395</c:v>
                </c:pt>
                <c:pt idx="7681">
                  <c:v>86.198654174804602</c:v>
                </c:pt>
                <c:pt idx="7682">
                  <c:v>86.198478698730398</c:v>
                </c:pt>
                <c:pt idx="7683">
                  <c:v>86.198303222656193</c:v>
                </c:pt>
                <c:pt idx="7684">
                  <c:v>86.198127746582003</c:v>
                </c:pt>
                <c:pt idx="7685">
                  <c:v>86.197944641113196</c:v>
                </c:pt>
                <c:pt idx="7686">
                  <c:v>86.197769165039006</c:v>
                </c:pt>
                <c:pt idx="7687">
                  <c:v>86.197593688964801</c:v>
                </c:pt>
                <c:pt idx="7688">
                  <c:v>86.197418212890597</c:v>
                </c:pt>
                <c:pt idx="7689">
                  <c:v>86.197242736816406</c:v>
                </c:pt>
                <c:pt idx="7690">
                  <c:v>86.197059631347599</c:v>
                </c:pt>
                <c:pt idx="7691">
                  <c:v>86.196884155273395</c:v>
                </c:pt>
                <c:pt idx="7692">
                  <c:v>86.196708679199205</c:v>
                </c:pt>
                <c:pt idx="7693">
                  <c:v>86.196533203125</c:v>
                </c:pt>
                <c:pt idx="7694">
                  <c:v>86.196350097656193</c:v>
                </c:pt>
                <c:pt idx="7695">
                  <c:v>86.196174621582003</c:v>
                </c:pt>
                <c:pt idx="7696">
                  <c:v>86.195999145507798</c:v>
                </c:pt>
                <c:pt idx="7697">
                  <c:v>86.195823669433494</c:v>
                </c:pt>
                <c:pt idx="7698">
                  <c:v>86.195648193359304</c:v>
                </c:pt>
                <c:pt idx="7699">
                  <c:v>86.195465087890597</c:v>
                </c:pt>
                <c:pt idx="7700">
                  <c:v>86.195289611816406</c:v>
                </c:pt>
                <c:pt idx="7701">
                  <c:v>86.195114135742102</c:v>
                </c:pt>
                <c:pt idx="7702">
                  <c:v>86.194938659667898</c:v>
                </c:pt>
                <c:pt idx="7703">
                  <c:v>86.194763183593693</c:v>
                </c:pt>
                <c:pt idx="7704">
                  <c:v>86.194580078125</c:v>
                </c:pt>
                <c:pt idx="7705">
                  <c:v>86.194404602050696</c:v>
                </c:pt>
                <c:pt idx="7706">
                  <c:v>86.194229125976506</c:v>
                </c:pt>
                <c:pt idx="7707">
                  <c:v>86.194053649902301</c:v>
                </c:pt>
                <c:pt idx="7708">
                  <c:v>86.193878173828097</c:v>
                </c:pt>
                <c:pt idx="7709">
                  <c:v>86.193702697753906</c:v>
                </c:pt>
                <c:pt idx="7710">
                  <c:v>86.193519592285099</c:v>
                </c:pt>
                <c:pt idx="7711">
                  <c:v>86.193344116210895</c:v>
                </c:pt>
                <c:pt idx="7712">
                  <c:v>86.193168640136705</c:v>
                </c:pt>
                <c:pt idx="7713">
                  <c:v>86.1929931640625</c:v>
                </c:pt>
                <c:pt idx="7714">
                  <c:v>86.192817687988196</c:v>
                </c:pt>
                <c:pt idx="7715">
                  <c:v>86.192642211914006</c:v>
                </c:pt>
                <c:pt idx="7716">
                  <c:v>86.192466735839801</c:v>
                </c:pt>
                <c:pt idx="7717">
                  <c:v>86.192283630370994</c:v>
                </c:pt>
                <c:pt idx="7718">
                  <c:v>86.192108154296804</c:v>
                </c:pt>
                <c:pt idx="7719">
                  <c:v>86.191932678222599</c:v>
                </c:pt>
                <c:pt idx="7720">
                  <c:v>86.191757202148395</c:v>
                </c:pt>
                <c:pt idx="7721">
                  <c:v>86.191581726074205</c:v>
                </c:pt>
                <c:pt idx="7722">
                  <c:v>86.19140625</c:v>
                </c:pt>
                <c:pt idx="7723">
                  <c:v>86.191230773925696</c:v>
                </c:pt>
                <c:pt idx="7724">
                  <c:v>86.191055297851506</c:v>
                </c:pt>
                <c:pt idx="7725">
                  <c:v>86.190872192382798</c:v>
                </c:pt>
                <c:pt idx="7726">
                  <c:v>86.190696716308494</c:v>
                </c:pt>
                <c:pt idx="7727">
                  <c:v>86.190521240234304</c:v>
                </c:pt>
                <c:pt idx="7728">
                  <c:v>86.190345764160099</c:v>
                </c:pt>
                <c:pt idx="7729">
                  <c:v>86.190170288085895</c:v>
                </c:pt>
                <c:pt idx="7730">
                  <c:v>86.189994812011705</c:v>
                </c:pt>
                <c:pt idx="7731">
                  <c:v>86.1898193359375</c:v>
                </c:pt>
                <c:pt idx="7732">
                  <c:v>86.189643859863196</c:v>
                </c:pt>
                <c:pt idx="7733">
                  <c:v>86.189468383789006</c:v>
                </c:pt>
                <c:pt idx="7734">
                  <c:v>86.189292907714801</c:v>
                </c:pt>
                <c:pt idx="7735">
                  <c:v>86.189117431640597</c:v>
                </c:pt>
                <c:pt idx="7736">
                  <c:v>86.188934326171804</c:v>
                </c:pt>
                <c:pt idx="7737">
                  <c:v>86.188758850097599</c:v>
                </c:pt>
                <c:pt idx="7738">
                  <c:v>86.188583374023395</c:v>
                </c:pt>
                <c:pt idx="7739">
                  <c:v>86.188407897949205</c:v>
                </c:pt>
                <c:pt idx="7740">
                  <c:v>86.188232421875</c:v>
                </c:pt>
                <c:pt idx="7741">
                  <c:v>86.188056945800696</c:v>
                </c:pt>
                <c:pt idx="7742">
                  <c:v>86.187881469726506</c:v>
                </c:pt>
                <c:pt idx="7743">
                  <c:v>86.187705993652301</c:v>
                </c:pt>
                <c:pt idx="7744">
                  <c:v>86.187530517578097</c:v>
                </c:pt>
                <c:pt idx="7745">
                  <c:v>86.187355041503906</c:v>
                </c:pt>
                <c:pt idx="7746">
                  <c:v>86.187179565429602</c:v>
                </c:pt>
                <c:pt idx="7747">
                  <c:v>86.187004089355398</c:v>
                </c:pt>
                <c:pt idx="7748">
                  <c:v>86.186828613281193</c:v>
                </c:pt>
                <c:pt idx="7749">
                  <c:v>86.186653137207003</c:v>
                </c:pt>
                <c:pt idx="7750">
                  <c:v>86.186477661132798</c:v>
                </c:pt>
                <c:pt idx="7751">
                  <c:v>86.186302185058494</c:v>
                </c:pt>
                <c:pt idx="7752">
                  <c:v>86.186126708984304</c:v>
                </c:pt>
                <c:pt idx="7753">
                  <c:v>86.185951232910099</c:v>
                </c:pt>
                <c:pt idx="7754">
                  <c:v>86.185775756835895</c:v>
                </c:pt>
                <c:pt idx="7755">
                  <c:v>86.185600280761705</c:v>
                </c:pt>
                <c:pt idx="7756">
                  <c:v>86.1854248046875</c:v>
                </c:pt>
                <c:pt idx="7757">
                  <c:v>86.185249328613196</c:v>
                </c:pt>
                <c:pt idx="7758">
                  <c:v>86.185073852539006</c:v>
                </c:pt>
                <c:pt idx="7759">
                  <c:v>86.184898376464801</c:v>
                </c:pt>
                <c:pt idx="7760">
                  <c:v>86.184722900390597</c:v>
                </c:pt>
                <c:pt idx="7761">
                  <c:v>86.184547424316406</c:v>
                </c:pt>
                <c:pt idx="7762">
                  <c:v>86.184371948242102</c:v>
                </c:pt>
                <c:pt idx="7763">
                  <c:v>86.184196472167898</c:v>
                </c:pt>
                <c:pt idx="7764">
                  <c:v>86.184020996093693</c:v>
                </c:pt>
                <c:pt idx="7765">
                  <c:v>86.183845520019503</c:v>
                </c:pt>
                <c:pt idx="7766">
                  <c:v>86.183670043945298</c:v>
                </c:pt>
                <c:pt idx="7767">
                  <c:v>86.183494567870994</c:v>
                </c:pt>
                <c:pt idx="7768">
                  <c:v>86.183319091796804</c:v>
                </c:pt>
                <c:pt idx="7769">
                  <c:v>86.183143615722599</c:v>
                </c:pt>
                <c:pt idx="7770">
                  <c:v>86.182968139648395</c:v>
                </c:pt>
                <c:pt idx="7771">
                  <c:v>86.182792663574205</c:v>
                </c:pt>
                <c:pt idx="7772">
                  <c:v>86.1826171875</c:v>
                </c:pt>
                <c:pt idx="7773">
                  <c:v>86.182441711425696</c:v>
                </c:pt>
                <c:pt idx="7774">
                  <c:v>86.182266235351506</c:v>
                </c:pt>
                <c:pt idx="7775">
                  <c:v>86.182090759277301</c:v>
                </c:pt>
                <c:pt idx="7776">
                  <c:v>86.181915283203097</c:v>
                </c:pt>
                <c:pt idx="7777">
                  <c:v>86.181739807128906</c:v>
                </c:pt>
                <c:pt idx="7778">
                  <c:v>86.181564331054602</c:v>
                </c:pt>
                <c:pt idx="7779">
                  <c:v>86.181388854980398</c:v>
                </c:pt>
                <c:pt idx="7780">
                  <c:v>86.181221008300696</c:v>
                </c:pt>
                <c:pt idx="7781">
                  <c:v>86.181045532226506</c:v>
                </c:pt>
                <c:pt idx="7782">
                  <c:v>86.180870056152301</c:v>
                </c:pt>
                <c:pt idx="7783">
                  <c:v>86.180694580078097</c:v>
                </c:pt>
                <c:pt idx="7784">
                  <c:v>86.180519104003906</c:v>
                </c:pt>
                <c:pt idx="7785">
                  <c:v>86.180343627929602</c:v>
                </c:pt>
                <c:pt idx="7786">
                  <c:v>86.180168151855398</c:v>
                </c:pt>
                <c:pt idx="7787">
                  <c:v>86.179992675781193</c:v>
                </c:pt>
                <c:pt idx="7788">
                  <c:v>86.179817199707003</c:v>
                </c:pt>
                <c:pt idx="7789">
                  <c:v>86.179641723632798</c:v>
                </c:pt>
                <c:pt idx="7790">
                  <c:v>86.179466247558494</c:v>
                </c:pt>
                <c:pt idx="7791">
                  <c:v>86.179298400878906</c:v>
                </c:pt>
                <c:pt idx="7792">
                  <c:v>86.179122924804602</c:v>
                </c:pt>
                <c:pt idx="7793">
                  <c:v>86.178947448730398</c:v>
                </c:pt>
                <c:pt idx="7794">
                  <c:v>86.178771972656193</c:v>
                </c:pt>
                <c:pt idx="7795">
                  <c:v>86.178596496582003</c:v>
                </c:pt>
                <c:pt idx="7796">
                  <c:v>86.178421020507798</c:v>
                </c:pt>
                <c:pt idx="7797">
                  <c:v>86.178245544433494</c:v>
                </c:pt>
                <c:pt idx="7798">
                  <c:v>86.178070068359304</c:v>
                </c:pt>
                <c:pt idx="7799">
                  <c:v>86.177902221679602</c:v>
                </c:pt>
                <c:pt idx="7800">
                  <c:v>86.177726745605398</c:v>
                </c:pt>
                <c:pt idx="7801">
                  <c:v>86.177551269531193</c:v>
                </c:pt>
                <c:pt idx="7802">
                  <c:v>86.177375793457003</c:v>
                </c:pt>
                <c:pt idx="7803">
                  <c:v>86.177200317382798</c:v>
                </c:pt>
                <c:pt idx="7804">
                  <c:v>86.177024841308494</c:v>
                </c:pt>
                <c:pt idx="7805">
                  <c:v>86.176849365234304</c:v>
                </c:pt>
                <c:pt idx="7806">
                  <c:v>86.176681518554602</c:v>
                </c:pt>
                <c:pt idx="7807">
                  <c:v>86.176506042480398</c:v>
                </c:pt>
                <c:pt idx="7808">
                  <c:v>86.176330566406193</c:v>
                </c:pt>
                <c:pt idx="7809">
                  <c:v>86.176155090332003</c:v>
                </c:pt>
                <c:pt idx="7810">
                  <c:v>86.175979614257798</c:v>
                </c:pt>
                <c:pt idx="7811">
                  <c:v>86.175804138183494</c:v>
                </c:pt>
                <c:pt idx="7812">
                  <c:v>86.175636291503906</c:v>
                </c:pt>
                <c:pt idx="7813">
                  <c:v>86.175460815429602</c:v>
                </c:pt>
                <c:pt idx="7814">
                  <c:v>86.175285339355398</c:v>
                </c:pt>
                <c:pt idx="7815">
                  <c:v>86.175109863281193</c:v>
                </c:pt>
                <c:pt idx="7816">
                  <c:v>86.174934387207003</c:v>
                </c:pt>
                <c:pt idx="7817">
                  <c:v>86.174758911132798</c:v>
                </c:pt>
                <c:pt idx="7818">
                  <c:v>86.174591064453097</c:v>
                </c:pt>
                <c:pt idx="7819">
                  <c:v>86.174415588378906</c:v>
                </c:pt>
                <c:pt idx="7820">
                  <c:v>86.174240112304602</c:v>
                </c:pt>
                <c:pt idx="7821">
                  <c:v>86.174064636230398</c:v>
                </c:pt>
                <c:pt idx="7822">
                  <c:v>86.173896789550696</c:v>
                </c:pt>
                <c:pt idx="7823">
                  <c:v>86.173721313476506</c:v>
                </c:pt>
                <c:pt idx="7824">
                  <c:v>86.173545837402301</c:v>
                </c:pt>
                <c:pt idx="7825">
                  <c:v>86.173370361328097</c:v>
                </c:pt>
                <c:pt idx="7826">
                  <c:v>86.173194885253906</c:v>
                </c:pt>
                <c:pt idx="7827">
                  <c:v>86.173027038574205</c:v>
                </c:pt>
                <c:pt idx="7828">
                  <c:v>86.1728515625</c:v>
                </c:pt>
                <c:pt idx="7829">
                  <c:v>86.172676086425696</c:v>
                </c:pt>
                <c:pt idx="7830">
                  <c:v>86.172500610351506</c:v>
                </c:pt>
                <c:pt idx="7831">
                  <c:v>86.172332763671804</c:v>
                </c:pt>
                <c:pt idx="7832">
                  <c:v>86.172157287597599</c:v>
                </c:pt>
                <c:pt idx="7833">
                  <c:v>86.171981811523395</c:v>
                </c:pt>
                <c:pt idx="7834">
                  <c:v>86.171806335449205</c:v>
                </c:pt>
                <c:pt idx="7835">
                  <c:v>86.171638488769503</c:v>
                </c:pt>
                <c:pt idx="7836">
                  <c:v>86.171463012695298</c:v>
                </c:pt>
                <c:pt idx="7837">
                  <c:v>86.171287536620994</c:v>
                </c:pt>
                <c:pt idx="7838">
                  <c:v>86.171112060546804</c:v>
                </c:pt>
                <c:pt idx="7839">
                  <c:v>86.170944213867102</c:v>
                </c:pt>
                <c:pt idx="7840">
                  <c:v>86.170768737792898</c:v>
                </c:pt>
                <c:pt idx="7841">
                  <c:v>86.170593261718693</c:v>
                </c:pt>
                <c:pt idx="7842">
                  <c:v>86.170417785644503</c:v>
                </c:pt>
                <c:pt idx="7843">
                  <c:v>86.170249938964801</c:v>
                </c:pt>
                <c:pt idx="7844">
                  <c:v>86.170074462890597</c:v>
                </c:pt>
                <c:pt idx="7845">
                  <c:v>86.169898986816406</c:v>
                </c:pt>
                <c:pt idx="7846">
                  <c:v>86.169731140136705</c:v>
                </c:pt>
                <c:pt idx="7847">
                  <c:v>86.1695556640625</c:v>
                </c:pt>
                <c:pt idx="7848">
                  <c:v>86.169380187988196</c:v>
                </c:pt>
                <c:pt idx="7849">
                  <c:v>86.169204711914006</c:v>
                </c:pt>
                <c:pt idx="7850">
                  <c:v>86.169036865234304</c:v>
                </c:pt>
                <c:pt idx="7851">
                  <c:v>86.168861389160099</c:v>
                </c:pt>
                <c:pt idx="7852">
                  <c:v>86.168685913085895</c:v>
                </c:pt>
                <c:pt idx="7853">
                  <c:v>86.168518066406193</c:v>
                </c:pt>
                <c:pt idx="7854">
                  <c:v>86.168342590332003</c:v>
                </c:pt>
                <c:pt idx="7855">
                  <c:v>86.168167114257798</c:v>
                </c:pt>
                <c:pt idx="7856">
                  <c:v>86.167999267578097</c:v>
                </c:pt>
                <c:pt idx="7857">
                  <c:v>86.167823791503906</c:v>
                </c:pt>
                <c:pt idx="7858">
                  <c:v>86.167648315429602</c:v>
                </c:pt>
                <c:pt idx="7859">
                  <c:v>86.16748046875</c:v>
                </c:pt>
                <c:pt idx="7860">
                  <c:v>86.167304992675696</c:v>
                </c:pt>
                <c:pt idx="7861">
                  <c:v>86.167129516601506</c:v>
                </c:pt>
                <c:pt idx="7862">
                  <c:v>86.166961669921804</c:v>
                </c:pt>
                <c:pt idx="7863">
                  <c:v>86.166786193847599</c:v>
                </c:pt>
                <c:pt idx="7864">
                  <c:v>86.166610717773395</c:v>
                </c:pt>
                <c:pt idx="7865">
                  <c:v>86.166442871093693</c:v>
                </c:pt>
                <c:pt idx="7866">
                  <c:v>86.166267395019503</c:v>
                </c:pt>
                <c:pt idx="7867">
                  <c:v>86.166091918945298</c:v>
                </c:pt>
                <c:pt idx="7868">
                  <c:v>86.165924072265597</c:v>
                </c:pt>
                <c:pt idx="7869">
                  <c:v>86.165748596191406</c:v>
                </c:pt>
                <c:pt idx="7870">
                  <c:v>86.165573120117102</c:v>
                </c:pt>
                <c:pt idx="7871">
                  <c:v>86.1654052734375</c:v>
                </c:pt>
                <c:pt idx="7872">
                  <c:v>86.165229797363196</c:v>
                </c:pt>
                <c:pt idx="7873">
                  <c:v>86.165054321289006</c:v>
                </c:pt>
                <c:pt idx="7874">
                  <c:v>86.164886474609304</c:v>
                </c:pt>
                <c:pt idx="7875">
                  <c:v>86.164710998535099</c:v>
                </c:pt>
                <c:pt idx="7876">
                  <c:v>86.164543151855398</c:v>
                </c:pt>
                <c:pt idx="7877">
                  <c:v>86.164367675781193</c:v>
                </c:pt>
                <c:pt idx="7878">
                  <c:v>86.164192199707003</c:v>
                </c:pt>
                <c:pt idx="7879">
                  <c:v>86.164024353027301</c:v>
                </c:pt>
                <c:pt idx="7880">
                  <c:v>86.163848876953097</c:v>
                </c:pt>
                <c:pt idx="7881">
                  <c:v>86.163681030273395</c:v>
                </c:pt>
                <c:pt idx="7882">
                  <c:v>86.163505554199205</c:v>
                </c:pt>
                <c:pt idx="7883">
                  <c:v>86.163330078125</c:v>
                </c:pt>
                <c:pt idx="7884">
                  <c:v>86.163162231445298</c:v>
                </c:pt>
                <c:pt idx="7885">
                  <c:v>86.162986755370994</c:v>
                </c:pt>
                <c:pt idx="7886">
                  <c:v>86.162818908691406</c:v>
                </c:pt>
                <c:pt idx="7887">
                  <c:v>86.162643432617102</c:v>
                </c:pt>
                <c:pt idx="7888">
                  <c:v>86.1624755859375</c:v>
                </c:pt>
                <c:pt idx="7889">
                  <c:v>86.162300109863196</c:v>
                </c:pt>
                <c:pt idx="7890">
                  <c:v>86.162124633789006</c:v>
                </c:pt>
                <c:pt idx="7891">
                  <c:v>86.161956787109304</c:v>
                </c:pt>
                <c:pt idx="7892">
                  <c:v>86.161781311035099</c:v>
                </c:pt>
                <c:pt idx="7893">
                  <c:v>86.161613464355398</c:v>
                </c:pt>
                <c:pt idx="7894">
                  <c:v>86.161437988281193</c:v>
                </c:pt>
                <c:pt idx="7895">
                  <c:v>86.161270141601506</c:v>
                </c:pt>
                <c:pt idx="7896">
                  <c:v>86.161094665527301</c:v>
                </c:pt>
                <c:pt idx="7897">
                  <c:v>86.160919189453097</c:v>
                </c:pt>
                <c:pt idx="7898">
                  <c:v>86.160751342773395</c:v>
                </c:pt>
                <c:pt idx="7899">
                  <c:v>86.160575866699205</c:v>
                </c:pt>
                <c:pt idx="7900">
                  <c:v>86.160408020019503</c:v>
                </c:pt>
                <c:pt idx="7901">
                  <c:v>86.160232543945298</c:v>
                </c:pt>
                <c:pt idx="7902">
                  <c:v>86.160064697265597</c:v>
                </c:pt>
                <c:pt idx="7903">
                  <c:v>86.159889221191406</c:v>
                </c:pt>
                <c:pt idx="7904">
                  <c:v>86.159721374511705</c:v>
                </c:pt>
                <c:pt idx="7905">
                  <c:v>86.1595458984375</c:v>
                </c:pt>
                <c:pt idx="7906">
                  <c:v>86.159378051757798</c:v>
                </c:pt>
                <c:pt idx="7907">
                  <c:v>86.159202575683494</c:v>
                </c:pt>
                <c:pt idx="7908">
                  <c:v>86.159034729003906</c:v>
                </c:pt>
                <c:pt idx="7909">
                  <c:v>86.158859252929602</c:v>
                </c:pt>
                <c:pt idx="7910">
                  <c:v>86.15869140625</c:v>
                </c:pt>
                <c:pt idx="7911">
                  <c:v>86.158515930175696</c:v>
                </c:pt>
                <c:pt idx="7912">
                  <c:v>86.158348083495994</c:v>
                </c:pt>
                <c:pt idx="7913">
                  <c:v>86.158172607421804</c:v>
                </c:pt>
                <c:pt idx="7914">
                  <c:v>86.158004760742102</c:v>
                </c:pt>
                <c:pt idx="7915">
                  <c:v>86.157829284667898</c:v>
                </c:pt>
                <c:pt idx="7916">
                  <c:v>86.157661437988196</c:v>
                </c:pt>
                <c:pt idx="7917">
                  <c:v>86.157485961914006</c:v>
                </c:pt>
                <c:pt idx="7918">
                  <c:v>86.157318115234304</c:v>
                </c:pt>
                <c:pt idx="7919">
                  <c:v>86.157142639160099</c:v>
                </c:pt>
                <c:pt idx="7920">
                  <c:v>86.156974792480398</c:v>
                </c:pt>
                <c:pt idx="7921">
                  <c:v>86.156799316406193</c:v>
                </c:pt>
                <c:pt idx="7922">
                  <c:v>86.156631469726506</c:v>
                </c:pt>
                <c:pt idx="7923">
                  <c:v>86.156455993652301</c:v>
                </c:pt>
                <c:pt idx="7924">
                  <c:v>86.156288146972599</c:v>
                </c:pt>
                <c:pt idx="7925">
                  <c:v>86.156112670898395</c:v>
                </c:pt>
                <c:pt idx="7926">
                  <c:v>86.155944824218693</c:v>
                </c:pt>
                <c:pt idx="7927">
                  <c:v>86.155769348144503</c:v>
                </c:pt>
                <c:pt idx="7928">
                  <c:v>86.155601501464801</c:v>
                </c:pt>
                <c:pt idx="7929">
                  <c:v>86.155433654785099</c:v>
                </c:pt>
                <c:pt idx="7930">
                  <c:v>86.155258178710895</c:v>
                </c:pt>
                <c:pt idx="7931">
                  <c:v>86.155090332031193</c:v>
                </c:pt>
                <c:pt idx="7932">
                  <c:v>86.154914855957003</c:v>
                </c:pt>
                <c:pt idx="7933">
                  <c:v>86.154747009277301</c:v>
                </c:pt>
                <c:pt idx="7934">
                  <c:v>86.154571533203097</c:v>
                </c:pt>
                <c:pt idx="7935">
                  <c:v>86.154403686523395</c:v>
                </c:pt>
                <c:pt idx="7936">
                  <c:v>86.154235839843693</c:v>
                </c:pt>
                <c:pt idx="7937">
                  <c:v>86.154060363769503</c:v>
                </c:pt>
                <c:pt idx="7938">
                  <c:v>86.153892517089801</c:v>
                </c:pt>
                <c:pt idx="7939">
                  <c:v>86.153717041015597</c:v>
                </c:pt>
                <c:pt idx="7940">
                  <c:v>86.153549194335895</c:v>
                </c:pt>
                <c:pt idx="7941">
                  <c:v>86.153381347656193</c:v>
                </c:pt>
                <c:pt idx="7942">
                  <c:v>86.153205871582003</c:v>
                </c:pt>
                <c:pt idx="7943">
                  <c:v>86.153038024902301</c:v>
                </c:pt>
                <c:pt idx="7944">
                  <c:v>86.152862548828097</c:v>
                </c:pt>
                <c:pt idx="7945">
                  <c:v>86.152694702148395</c:v>
                </c:pt>
                <c:pt idx="7946">
                  <c:v>86.152526855468693</c:v>
                </c:pt>
                <c:pt idx="7947">
                  <c:v>86.152351379394503</c:v>
                </c:pt>
                <c:pt idx="7948">
                  <c:v>86.152183532714801</c:v>
                </c:pt>
                <c:pt idx="7949">
                  <c:v>86.152008056640597</c:v>
                </c:pt>
                <c:pt idx="7950">
                  <c:v>86.151840209960895</c:v>
                </c:pt>
                <c:pt idx="7951">
                  <c:v>86.151672363281193</c:v>
                </c:pt>
                <c:pt idx="7952">
                  <c:v>86.151496887207003</c:v>
                </c:pt>
                <c:pt idx="7953">
                  <c:v>86.151329040527301</c:v>
                </c:pt>
                <c:pt idx="7954">
                  <c:v>86.151153564453097</c:v>
                </c:pt>
                <c:pt idx="7955">
                  <c:v>86.150985717773395</c:v>
                </c:pt>
                <c:pt idx="7956">
                  <c:v>86.150817871093693</c:v>
                </c:pt>
                <c:pt idx="7957">
                  <c:v>86.150642395019503</c:v>
                </c:pt>
                <c:pt idx="7958">
                  <c:v>86.150474548339801</c:v>
                </c:pt>
                <c:pt idx="7959">
                  <c:v>86.150306701660099</c:v>
                </c:pt>
                <c:pt idx="7960">
                  <c:v>86.150131225585895</c:v>
                </c:pt>
                <c:pt idx="7961">
                  <c:v>86.149963378906193</c:v>
                </c:pt>
                <c:pt idx="7962">
                  <c:v>86.149795532226506</c:v>
                </c:pt>
                <c:pt idx="7963">
                  <c:v>86.149620056152301</c:v>
                </c:pt>
                <c:pt idx="7964">
                  <c:v>86.149452209472599</c:v>
                </c:pt>
                <c:pt idx="7965">
                  <c:v>86.149284362792898</c:v>
                </c:pt>
                <c:pt idx="7966">
                  <c:v>86.149108886718693</c:v>
                </c:pt>
                <c:pt idx="7967">
                  <c:v>86.148941040039006</c:v>
                </c:pt>
                <c:pt idx="7968">
                  <c:v>86.148773193359304</c:v>
                </c:pt>
                <c:pt idx="7969">
                  <c:v>86.148597717285099</c:v>
                </c:pt>
                <c:pt idx="7970">
                  <c:v>86.148429870605398</c:v>
                </c:pt>
                <c:pt idx="7971">
                  <c:v>86.148262023925696</c:v>
                </c:pt>
                <c:pt idx="7972">
                  <c:v>86.148086547851506</c:v>
                </c:pt>
                <c:pt idx="7973">
                  <c:v>86.147918701171804</c:v>
                </c:pt>
                <c:pt idx="7974">
                  <c:v>86.147750854492102</c:v>
                </c:pt>
                <c:pt idx="7975">
                  <c:v>86.1475830078125</c:v>
                </c:pt>
                <c:pt idx="7976">
                  <c:v>86.147407531738196</c:v>
                </c:pt>
                <c:pt idx="7977">
                  <c:v>86.147239685058494</c:v>
                </c:pt>
                <c:pt idx="7978">
                  <c:v>86.147071838378906</c:v>
                </c:pt>
                <c:pt idx="7979">
                  <c:v>86.146896362304602</c:v>
                </c:pt>
                <c:pt idx="7980">
                  <c:v>86.146728515625</c:v>
                </c:pt>
                <c:pt idx="7981">
                  <c:v>86.146560668945298</c:v>
                </c:pt>
                <c:pt idx="7982">
                  <c:v>86.146392822265597</c:v>
                </c:pt>
                <c:pt idx="7983">
                  <c:v>86.146217346191406</c:v>
                </c:pt>
                <c:pt idx="7984">
                  <c:v>86.146049499511705</c:v>
                </c:pt>
                <c:pt idx="7985">
                  <c:v>86.145881652832003</c:v>
                </c:pt>
                <c:pt idx="7986">
                  <c:v>86.145706176757798</c:v>
                </c:pt>
                <c:pt idx="7987">
                  <c:v>86.145538330078097</c:v>
                </c:pt>
                <c:pt idx="7988">
                  <c:v>86.145370483398395</c:v>
                </c:pt>
                <c:pt idx="7989">
                  <c:v>86.145202636718693</c:v>
                </c:pt>
                <c:pt idx="7990">
                  <c:v>86.145027160644503</c:v>
                </c:pt>
                <c:pt idx="7991">
                  <c:v>86.144859313964801</c:v>
                </c:pt>
                <c:pt idx="7992">
                  <c:v>86.144691467285099</c:v>
                </c:pt>
                <c:pt idx="7993">
                  <c:v>86.144523620605398</c:v>
                </c:pt>
                <c:pt idx="7994">
                  <c:v>86.144348144531193</c:v>
                </c:pt>
                <c:pt idx="7995">
                  <c:v>86.144180297851506</c:v>
                </c:pt>
                <c:pt idx="7996">
                  <c:v>86.144012451171804</c:v>
                </c:pt>
                <c:pt idx="7997">
                  <c:v>86.143844604492102</c:v>
                </c:pt>
                <c:pt idx="7998">
                  <c:v>86.143669128417898</c:v>
                </c:pt>
                <c:pt idx="7999">
                  <c:v>86.143501281738196</c:v>
                </c:pt>
                <c:pt idx="8000">
                  <c:v>86.143333435058494</c:v>
                </c:pt>
                <c:pt idx="8001">
                  <c:v>86.143165588378906</c:v>
                </c:pt>
                <c:pt idx="8002">
                  <c:v>86.142997741699205</c:v>
                </c:pt>
                <c:pt idx="8003">
                  <c:v>86.142822265625</c:v>
                </c:pt>
                <c:pt idx="8004">
                  <c:v>86.142654418945298</c:v>
                </c:pt>
                <c:pt idx="8005">
                  <c:v>86.142486572265597</c:v>
                </c:pt>
                <c:pt idx="8006">
                  <c:v>86.142318725585895</c:v>
                </c:pt>
                <c:pt idx="8007">
                  <c:v>86.142150878906193</c:v>
                </c:pt>
                <c:pt idx="8008">
                  <c:v>86.141975402832003</c:v>
                </c:pt>
                <c:pt idx="8009">
                  <c:v>86.141807556152301</c:v>
                </c:pt>
                <c:pt idx="8010">
                  <c:v>86.141639709472599</c:v>
                </c:pt>
                <c:pt idx="8011">
                  <c:v>86.141471862792898</c:v>
                </c:pt>
                <c:pt idx="8012">
                  <c:v>86.141304016113196</c:v>
                </c:pt>
                <c:pt idx="8013">
                  <c:v>86.141128540039006</c:v>
                </c:pt>
                <c:pt idx="8014">
                  <c:v>86.140960693359304</c:v>
                </c:pt>
                <c:pt idx="8015">
                  <c:v>86.140792846679602</c:v>
                </c:pt>
                <c:pt idx="8016">
                  <c:v>86.140625</c:v>
                </c:pt>
                <c:pt idx="8017">
                  <c:v>86.140457153320298</c:v>
                </c:pt>
                <c:pt idx="8018">
                  <c:v>86.140289306640597</c:v>
                </c:pt>
                <c:pt idx="8019">
                  <c:v>86.140113830566406</c:v>
                </c:pt>
                <c:pt idx="8020">
                  <c:v>86.139945983886705</c:v>
                </c:pt>
                <c:pt idx="8021">
                  <c:v>86.139778137207003</c:v>
                </c:pt>
                <c:pt idx="8022">
                  <c:v>86.139610290527301</c:v>
                </c:pt>
                <c:pt idx="8023">
                  <c:v>86.139442443847599</c:v>
                </c:pt>
                <c:pt idx="8024">
                  <c:v>86.139274597167898</c:v>
                </c:pt>
                <c:pt idx="8025">
                  <c:v>86.139106750488196</c:v>
                </c:pt>
                <c:pt idx="8026">
                  <c:v>86.138931274414006</c:v>
                </c:pt>
                <c:pt idx="8027">
                  <c:v>86.138763427734304</c:v>
                </c:pt>
                <c:pt idx="8028">
                  <c:v>86.138595581054602</c:v>
                </c:pt>
                <c:pt idx="8029">
                  <c:v>86.138427734375</c:v>
                </c:pt>
                <c:pt idx="8030">
                  <c:v>86.138259887695298</c:v>
                </c:pt>
                <c:pt idx="8031">
                  <c:v>86.138092041015597</c:v>
                </c:pt>
                <c:pt idx="8032">
                  <c:v>86.137924194335895</c:v>
                </c:pt>
                <c:pt idx="8033">
                  <c:v>86.137748718261705</c:v>
                </c:pt>
                <c:pt idx="8034">
                  <c:v>86.137580871582003</c:v>
                </c:pt>
                <c:pt idx="8035">
                  <c:v>86.137413024902301</c:v>
                </c:pt>
                <c:pt idx="8036">
                  <c:v>86.137245178222599</c:v>
                </c:pt>
                <c:pt idx="8037">
                  <c:v>86.137077331542898</c:v>
                </c:pt>
                <c:pt idx="8038">
                  <c:v>86.136909484863196</c:v>
                </c:pt>
                <c:pt idx="8039">
                  <c:v>86.136741638183494</c:v>
                </c:pt>
                <c:pt idx="8040">
                  <c:v>86.136573791503906</c:v>
                </c:pt>
                <c:pt idx="8041">
                  <c:v>86.136405944824205</c:v>
                </c:pt>
                <c:pt idx="8042">
                  <c:v>86.136238098144503</c:v>
                </c:pt>
                <c:pt idx="8043">
                  <c:v>86.136062622070298</c:v>
                </c:pt>
                <c:pt idx="8044">
                  <c:v>86.135894775390597</c:v>
                </c:pt>
                <c:pt idx="8045">
                  <c:v>86.135726928710895</c:v>
                </c:pt>
                <c:pt idx="8046">
                  <c:v>86.135559082031193</c:v>
                </c:pt>
                <c:pt idx="8047">
                  <c:v>86.135391235351506</c:v>
                </c:pt>
                <c:pt idx="8048">
                  <c:v>86.135223388671804</c:v>
                </c:pt>
                <c:pt idx="8049">
                  <c:v>86.135055541992102</c:v>
                </c:pt>
                <c:pt idx="8050">
                  <c:v>86.1348876953125</c:v>
                </c:pt>
                <c:pt idx="8051">
                  <c:v>86.134719848632798</c:v>
                </c:pt>
                <c:pt idx="8052">
                  <c:v>86.134552001953097</c:v>
                </c:pt>
                <c:pt idx="8053">
                  <c:v>86.134384155273395</c:v>
                </c:pt>
                <c:pt idx="8054">
                  <c:v>86.134216308593693</c:v>
                </c:pt>
                <c:pt idx="8055">
                  <c:v>86.134048461914006</c:v>
                </c:pt>
                <c:pt idx="8056">
                  <c:v>86.133880615234304</c:v>
                </c:pt>
                <c:pt idx="8057">
                  <c:v>86.133712768554602</c:v>
                </c:pt>
                <c:pt idx="8058">
                  <c:v>86.133544921875</c:v>
                </c:pt>
                <c:pt idx="8059">
                  <c:v>86.133377075195298</c:v>
                </c:pt>
                <c:pt idx="8060">
                  <c:v>86.133201599120994</c:v>
                </c:pt>
                <c:pt idx="8061">
                  <c:v>86.133033752441406</c:v>
                </c:pt>
                <c:pt idx="8062">
                  <c:v>86.132865905761705</c:v>
                </c:pt>
                <c:pt idx="8063">
                  <c:v>86.132698059082003</c:v>
                </c:pt>
                <c:pt idx="8064">
                  <c:v>86.132530212402301</c:v>
                </c:pt>
                <c:pt idx="8065">
                  <c:v>86.132362365722599</c:v>
                </c:pt>
                <c:pt idx="8066">
                  <c:v>86.132194519042898</c:v>
                </c:pt>
                <c:pt idx="8067">
                  <c:v>86.132026672363196</c:v>
                </c:pt>
                <c:pt idx="8068">
                  <c:v>86.131858825683494</c:v>
                </c:pt>
                <c:pt idx="8069">
                  <c:v>86.131690979003906</c:v>
                </c:pt>
                <c:pt idx="8070">
                  <c:v>86.131523132324205</c:v>
                </c:pt>
                <c:pt idx="8071">
                  <c:v>86.131355285644503</c:v>
                </c:pt>
                <c:pt idx="8072">
                  <c:v>86.131187438964801</c:v>
                </c:pt>
                <c:pt idx="8073">
                  <c:v>86.131019592285099</c:v>
                </c:pt>
                <c:pt idx="8074">
                  <c:v>86.130851745605398</c:v>
                </c:pt>
                <c:pt idx="8075">
                  <c:v>86.130683898925696</c:v>
                </c:pt>
                <c:pt idx="8076">
                  <c:v>86.130516052245994</c:v>
                </c:pt>
                <c:pt idx="8077">
                  <c:v>86.130348205566406</c:v>
                </c:pt>
                <c:pt idx="8078">
                  <c:v>86.130180358886705</c:v>
                </c:pt>
                <c:pt idx="8079">
                  <c:v>86.130012512207003</c:v>
                </c:pt>
                <c:pt idx="8080">
                  <c:v>86.129844665527301</c:v>
                </c:pt>
                <c:pt idx="8081">
                  <c:v>86.129676818847599</c:v>
                </c:pt>
                <c:pt idx="8082">
                  <c:v>86.129508972167898</c:v>
                </c:pt>
                <c:pt idx="8083">
                  <c:v>86.129348754882798</c:v>
                </c:pt>
                <c:pt idx="8084">
                  <c:v>86.129180908203097</c:v>
                </c:pt>
                <c:pt idx="8085">
                  <c:v>86.129013061523395</c:v>
                </c:pt>
                <c:pt idx="8086">
                  <c:v>86.128845214843693</c:v>
                </c:pt>
                <c:pt idx="8087">
                  <c:v>86.128677368164006</c:v>
                </c:pt>
                <c:pt idx="8088">
                  <c:v>86.128509521484304</c:v>
                </c:pt>
                <c:pt idx="8089">
                  <c:v>86.128341674804602</c:v>
                </c:pt>
                <c:pt idx="8090">
                  <c:v>86.128173828125</c:v>
                </c:pt>
                <c:pt idx="8091">
                  <c:v>86.128005981445298</c:v>
                </c:pt>
                <c:pt idx="8092">
                  <c:v>86.127838134765597</c:v>
                </c:pt>
                <c:pt idx="8093">
                  <c:v>86.127670288085895</c:v>
                </c:pt>
                <c:pt idx="8094">
                  <c:v>86.127502441406193</c:v>
                </c:pt>
                <c:pt idx="8095">
                  <c:v>86.127334594726506</c:v>
                </c:pt>
                <c:pt idx="8096">
                  <c:v>86.127166748046804</c:v>
                </c:pt>
                <c:pt idx="8097">
                  <c:v>86.126998901367102</c:v>
                </c:pt>
                <c:pt idx="8098">
                  <c:v>86.1268310546875</c:v>
                </c:pt>
                <c:pt idx="8099">
                  <c:v>86.126670837402301</c:v>
                </c:pt>
                <c:pt idx="8100">
                  <c:v>86.126502990722599</c:v>
                </c:pt>
                <c:pt idx="8101">
                  <c:v>86.126335144042898</c:v>
                </c:pt>
                <c:pt idx="8102">
                  <c:v>86.126167297363196</c:v>
                </c:pt>
                <c:pt idx="8103">
                  <c:v>86.125999450683494</c:v>
                </c:pt>
                <c:pt idx="8104">
                  <c:v>86.125831604003906</c:v>
                </c:pt>
                <c:pt idx="8105">
                  <c:v>86.125663757324205</c:v>
                </c:pt>
                <c:pt idx="8106">
                  <c:v>86.125495910644503</c:v>
                </c:pt>
                <c:pt idx="8107">
                  <c:v>86.125328063964801</c:v>
                </c:pt>
                <c:pt idx="8108">
                  <c:v>86.125160217285099</c:v>
                </c:pt>
                <c:pt idx="8109">
                  <c:v>86.125</c:v>
                </c:pt>
                <c:pt idx="8110">
                  <c:v>86.124832153320298</c:v>
                </c:pt>
                <c:pt idx="8111">
                  <c:v>86.124664306640597</c:v>
                </c:pt>
                <c:pt idx="8112">
                  <c:v>86.124496459960895</c:v>
                </c:pt>
                <c:pt idx="8113">
                  <c:v>86.124328613281193</c:v>
                </c:pt>
                <c:pt idx="8114">
                  <c:v>86.124160766601506</c:v>
                </c:pt>
                <c:pt idx="8115">
                  <c:v>86.123992919921804</c:v>
                </c:pt>
                <c:pt idx="8116">
                  <c:v>86.123825073242102</c:v>
                </c:pt>
                <c:pt idx="8117">
                  <c:v>86.123664855957003</c:v>
                </c:pt>
                <c:pt idx="8118">
                  <c:v>86.123497009277301</c:v>
                </c:pt>
                <c:pt idx="8119">
                  <c:v>86.123329162597599</c:v>
                </c:pt>
                <c:pt idx="8120">
                  <c:v>86.123161315917898</c:v>
                </c:pt>
                <c:pt idx="8121">
                  <c:v>86.122993469238196</c:v>
                </c:pt>
                <c:pt idx="8122">
                  <c:v>86.122825622558494</c:v>
                </c:pt>
                <c:pt idx="8123">
                  <c:v>86.122665405273395</c:v>
                </c:pt>
                <c:pt idx="8124">
                  <c:v>86.122497558593693</c:v>
                </c:pt>
                <c:pt idx="8125">
                  <c:v>86.122329711914006</c:v>
                </c:pt>
                <c:pt idx="8126">
                  <c:v>86.122161865234304</c:v>
                </c:pt>
                <c:pt idx="8127">
                  <c:v>86.121994018554602</c:v>
                </c:pt>
                <c:pt idx="8128">
                  <c:v>86.121826171875</c:v>
                </c:pt>
                <c:pt idx="8129">
                  <c:v>86.121665954589801</c:v>
                </c:pt>
                <c:pt idx="8130">
                  <c:v>86.121498107910099</c:v>
                </c:pt>
                <c:pt idx="8131">
                  <c:v>86.121330261230398</c:v>
                </c:pt>
                <c:pt idx="8132">
                  <c:v>86.121162414550696</c:v>
                </c:pt>
                <c:pt idx="8133">
                  <c:v>86.120994567870994</c:v>
                </c:pt>
                <c:pt idx="8134">
                  <c:v>86.120826721191406</c:v>
                </c:pt>
                <c:pt idx="8135">
                  <c:v>86.120666503906193</c:v>
                </c:pt>
                <c:pt idx="8136">
                  <c:v>86.120498657226506</c:v>
                </c:pt>
                <c:pt idx="8137">
                  <c:v>86.120330810546804</c:v>
                </c:pt>
                <c:pt idx="8138">
                  <c:v>86.120162963867102</c:v>
                </c:pt>
                <c:pt idx="8139">
                  <c:v>86.1199951171875</c:v>
                </c:pt>
                <c:pt idx="8140">
                  <c:v>86.119834899902301</c:v>
                </c:pt>
                <c:pt idx="8141">
                  <c:v>86.119667053222599</c:v>
                </c:pt>
                <c:pt idx="8142">
                  <c:v>86.119499206542898</c:v>
                </c:pt>
                <c:pt idx="8143">
                  <c:v>86.119331359863196</c:v>
                </c:pt>
                <c:pt idx="8144">
                  <c:v>86.119171142578097</c:v>
                </c:pt>
                <c:pt idx="8145">
                  <c:v>86.119003295898395</c:v>
                </c:pt>
                <c:pt idx="8146">
                  <c:v>86.118835449218693</c:v>
                </c:pt>
                <c:pt idx="8147">
                  <c:v>86.118667602539006</c:v>
                </c:pt>
                <c:pt idx="8148">
                  <c:v>86.118499755859304</c:v>
                </c:pt>
                <c:pt idx="8149">
                  <c:v>86.118339538574205</c:v>
                </c:pt>
                <c:pt idx="8150">
                  <c:v>86.118171691894503</c:v>
                </c:pt>
                <c:pt idx="8151">
                  <c:v>86.118003845214801</c:v>
                </c:pt>
                <c:pt idx="8152">
                  <c:v>86.117835998535099</c:v>
                </c:pt>
                <c:pt idx="8153">
                  <c:v>86.11767578125</c:v>
                </c:pt>
                <c:pt idx="8154">
                  <c:v>86.117507934570298</c:v>
                </c:pt>
                <c:pt idx="8155">
                  <c:v>86.117340087890597</c:v>
                </c:pt>
                <c:pt idx="8156">
                  <c:v>86.117172241210895</c:v>
                </c:pt>
                <c:pt idx="8157">
                  <c:v>86.117012023925696</c:v>
                </c:pt>
                <c:pt idx="8158">
                  <c:v>86.116844177245994</c:v>
                </c:pt>
                <c:pt idx="8159">
                  <c:v>86.116676330566406</c:v>
                </c:pt>
                <c:pt idx="8160">
                  <c:v>86.116516113281193</c:v>
                </c:pt>
                <c:pt idx="8161">
                  <c:v>86.116348266601506</c:v>
                </c:pt>
                <c:pt idx="8162">
                  <c:v>86.116180419921804</c:v>
                </c:pt>
                <c:pt idx="8163">
                  <c:v>86.116012573242102</c:v>
                </c:pt>
                <c:pt idx="8164">
                  <c:v>86.115852355957003</c:v>
                </c:pt>
                <c:pt idx="8165">
                  <c:v>86.115684509277301</c:v>
                </c:pt>
                <c:pt idx="8166">
                  <c:v>86.115516662597599</c:v>
                </c:pt>
                <c:pt idx="8167">
                  <c:v>86.1153564453125</c:v>
                </c:pt>
                <c:pt idx="8168">
                  <c:v>86.115188598632798</c:v>
                </c:pt>
                <c:pt idx="8169">
                  <c:v>86.115020751953097</c:v>
                </c:pt>
                <c:pt idx="8170">
                  <c:v>86.114852905273395</c:v>
                </c:pt>
                <c:pt idx="8171">
                  <c:v>86.114692687988196</c:v>
                </c:pt>
                <c:pt idx="8172">
                  <c:v>86.114524841308494</c:v>
                </c:pt>
                <c:pt idx="8173">
                  <c:v>86.114356994628906</c:v>
                </c:pt>
                <c:pt idx="8174">
                  <c:v>86.114196777343693</c:v>
                </c:pt>
                <c:pt idx="8175">
                  <c:v>86.114028930664006</c:v>
                </c:pt>
                <c:pt idx="8176">
                  <c:v>86.113861083984304</c:v>
                </c:pt>
                <c:pt idx="8177">
                  <c:v>86.113700866699205</c:v>
                </c:pt>
                <c:pt idx="8178">
                  <c:v>86.113533020019503</c:v>
                </c:pt>
                <c:pt idx="8179">
                  <c:v>86.113365173339801</c:v>
                </c:pt>
                <c:pt idx="8180">
                  <c:v>86.113204956054602</c:v>
                </c:pt>
                <c:pt idx="8181">
                  <c:v>86.113037109375</c:v>
                </c:pt>
                <c:pt idx="8182">
                  <c:v>86.112869262695298</c:v>
                </c:pt>
                <c:pt idx="8183">
                  <c:v>86.112709045410099</c:v>
                </c:pt>
                <c:pt idx="8184">
                  <c:v>86.112541198730398</c:v>
                </c:pt>
                <c:pt idx="8185">
                  <c:v>86.112373352050696</c:v>
                </c:pt>
                <c:pt idx="8186">
                  <c:v>86.112213134765597</c:v>
                </c:pt>
                <c:pt idx="8187">
                  <c:v>86.112045288085895</c:v>
                </c:pt>
                <c:pt idx="8188">
                  <c:v>86.111877441406193</c:v>
                </c:pt>
                <c:pt idx="8189">
                  <c:v>86.111717224120994</c:v>
                </c:pt>
                <c:pt idx="8190">
                  <c:v>86.111549377441406</c:v>
                </c:pt>
                <c:pt idx="8191">
                  <c:v>86.111381530761705</c:v>
                </c:pt>
                <c:pt idx="8192">
                  <c:v>86.111221313476506</c:v>
                </c:pt>
                <c:pt idx="8193">
                  <c:v>86.111053466796804</c:v>
                </c:pt>
                <c:pt idx="8194">
                  <c:v>86.110893249511705</c:v>
                </c:pt>
                <c:pt idx="8195">
                  <c:v>86.110725402832003</c:v>
                </c:pt>
                <c:pt idx="8196">
                  <c:v>86.110557556152301</c:v>
                </c:pt>
                <c:pt idx="8197">
                  <c:v>86.110397338867102</c:v>
                </c:pt>
                <c:pt idx="8198">
                  <c:v>86.1102294921875</c:v>
                </c:pt>
                <c:pt idx="8199">
                  <c:v>86.110069274902301</c:v>
                </c:pt>
                <c:pt idx="8200">
                  <c:v>86.109901428222599</c:v>
                </c:pt>
                <c:pt idx="8201">
                  <c:v>86.109733581542898</c:v>
                </c:pt>
                <c:pt idx="8202">
                  <c:v>86.109573364257798</c:v>
                </c:pt>
                <c:pt idx="8203">
                  <c:v>86.109405517578097</c:v>
                </c:pt>
                <c:pt idx="8204">
                  <c:v>86.109245300292898</c:v>
                </c:pt>
                <c:pt idx="8205">
                  <c:v>86.109077453613196</c:v>
                </c:pt>
                <c:pt idx="8206">
                  <c:v>86.108909606933494</c:v>
                </c:pt>
                <c:pt idx="8207">
                  <c:v>86.108749389648395</c:v>
                </c:pt>
                <c:pt idx="8208">
                  <c:v>86.108581542968693</c:v>
                </c:pt>
                <c:pt idx="8209">
                  <c:v>86.108421325683494</c:v>
                </c:pt>
                <c:pt idx="8210">
                  <c:v>86.108253479003906</c:v>
                </c:pt>
                <c:pt idx="8211">
                  <c:v>86.108085632324205</c:v>
                </c:pt>
                <c:pt idx="8212">
                  <c:v>86.107925415039006</c:v>
                </c:pt>
                <c:pt idx="8213">
                  <c:v>86.107757568359304</c:v>
                </c:pt>
                <c:pt idx="8214">
                  <c:v>86.107597351074205</c:v>
                </c:pt>
                <c:pt idx="8215">
                  <c:v>86.107429504394503</c:v>
                </c:pt>
                <c:pt idx="8216">
                  <c:v>86.107269287109304</c:v>
                </c:pt>
                <c:pt idx="8217">
                  <c:v>86.107101440429602</c:v>
                </c:pt>
                <c:pt idx="8218">
                  <c:v>86.10693359375</c:v>
                </c:pt>
                <c:pt idx="8219">
                  <c:v>86.106773376464801</c:v>
                </c:pt>
                <c:pt idx="8220">
                  <c:v>86.106605529785099</c:v>
                </c:pt>
                <c:pt idx="8221">
                  <c:v>86.1064453125</c:v>
                </c:pt>
                <c:pt idx="8222">
                  <c:v>86.106277465820298</c:v>
                </c:pt>
                <c:pt idx="8223">
                  <c:v>86.106117248535099</c:v>
                </c:pt>
                <c:pt idx="8224">
                  <c:v>86.105949401855398</c:v>
                </c:pt>
                <c:pt idx="8225">
                  <c:v>86.105789184570298</c:v>
                </c:pt>
                <c:pt idx="8226">
                  <c:v>86.105621337890597</c:v>
                </c:pt>
                <c:pt idx="8227">
                  <c:v>86.105461120605398</c:v>
                </c:pt>
                <c:pt idx="8228">
                  <c:v>86.105293273925696</c:v>
                </c:pt>
                <c:pt idx="8229">
                  <c:v>86.105133056640597</c:v>
                </c:pt>
                <c:pt idx="8230">
                  <c:v>86.104965209960895</c:v>
                </c:pt>
                <c:pt idx="8231">
                  <c:v>86.104804992675696</c:v>
                </c:pt>
                <c:pt idx="8232">
                  <c:v>86.104637145995994</c:v>
                </c:pt>
                <c:pt idx="8233">
                  <c:v>86.104476928710895</c:v>
                </c:pt>
                <c:pt idx="8234">
                  <c:v>86.104309082031193</c:v>
                </c:pt>
                <c:pt idx="8235">
                  <c:v>86.104148864745994</c:v>
                </c:pt>
                <c:pt idx="8236">
                  <c:v>86.103981018066406</c:v>
                </c:pt>
                <c:pt idx="8237">
                  <c:v>86.103820800781193</c:v>
                </c:pt>
                <c:pt idx="8238">
                  <c:v>86.103652954101506</c:v>
                </c:pt>
                <c:pt idx="8239">
                  <c:v>86.103492736816406</c:v>
                </c:pt>
                <c:pt idx="8240">
                  <c:v>86.103324890136705</c:v>
                </c:pt>
                <c:pt idx="8241">
                  <c:v>86.103164672851506</c:v>
                </c:pt>
                <c:pt idx="8242">
                  <c:v>86.102996826171804</c:v>
                </c:pt>
                <c:pt idx="8243">
                  <c:v>86.102836608886705</c:v>
                </c:pt>
                <c:pt idx="8244">
                  <c:v>86.102668762207003</c:v>
                </c:pt>
                <c:pt idx="8245">
                  <c:v>86.102508544921804</c:v>
                </c:pt>
                <c:pt idx="8246">
                  <c:v>86.102340698242102</c:v>
                </c:pt>
                <c:pt idx="8247">
                  <c:v>86.102180480957003</c:v>
                </c:pt>
                <c:pt idx="8248">
                  <c:v>86.102012634277301</c:v>
                </c:pt>
                <c:pt idx="8249">
                  <c:v>86.101852416992102</c:v>
                </c:pt>
                <c:pt idx="8250">
                  <c:v>86.1016845703125</c:v>
                </c:pt>
                <c:pt idx="8251">
                  <c:v>86.101524353027301</c:v>
                </c:pt>
                <c:pt idx="8252">
                  <c:v>86.101356506347599</c:v>
                </c:pt>
                <c:pt idx="8253">
                  <c:v>86.1011962890625</c:v>
                </c:pt>
                <c:pt idx="8254">
                  <c:v>86.101036071777301</c:v>
                </c:pt>
                <c:pt idx="8255">
                  <c:v>86.100868225097599</c:v>
                </c:pt>
                <c:pt idx="8256">
                  <c:v>86.1007080078125</c:v>
                </c:pt>
                <c:pt idx="8257">
                  <c:v>86.100540161132798</c:v>
                </c:pt>
                <c:pt idx="8258">
                  <c:v>86.100379943847599</c:v>
                </c:pt>
                <c:pt idx="8259">
                  <c:v>86.100212097167898</c:v>
                </c:pt>
                <c:pt idx="8260">
                  <c:v>86.100051879882798</c:v>
                </c:pt>
                <c:pt idx="8261">
                  <c:v>86.099891662597599</c:v>
                </c:pt>
                <c:pt idx="8262">
                  <c:v>86.099723815917898</c:v>
                </c:pt>
                <c:pt idx="8263">
                  <c:v>86.099563598632798</c:v>
                </c:pt>
                <c:pt idx="8264">
                  <c:v>86.099395751953097</c:v>
                </c:pt>
                <c:pt idx="8265">
                  <c:v>86.099235534667898</c:v>
                </c:pt>
                <c:pt idx="8266">
                  <c:v>86.099067687988196</c:v>
                </c:pt>
                <c:pt idx="8267">
                  <c:v>86.098907470703097</c:v>
                </c:pt>
                <c:pt idx="8268">
                  <c:v>86.098747253417898</c:v>
                </c:pt>
                <c:pt idx="8269">
                  <c:v>86.098579406738196</c:v>
                </c:pt>
                <c:pt idx="8270">
                  <c:v>86.098419189453097</c:v>
                </c:pt>
                <c:pt idx="8271">
                  <c:v>86.098251342773395</c:v>
                </c:pt>
                <c:pt idx="8272">
                  <c:v>86.098091125488196</c:v>
                </c:pt>
                <c:pt idx="8273">
                  <c:v>86.097930908203097</c:v>
                </c:pt>
                <c:pt idx="8274">
                  <c:v>86.097763061523395</c:v>
                </c:pt>
                <c:pt idx="8275">
                  <c:v>86.097602844238196</c:v>
                </c:pt>
                <c:pt idx="8276">
                  <c:v>86.097442626953097</c:v>
                </c:pt>
                <c:pt idx="8277">
                  <c:v>86.097274780273395</c:v>
                </c:pt>
                <c:pt idx="8278">
                  <c:v>86.097114562988196</c:v>
                </c:pt>
                <c:pt idx="8279">
                  <c:v>86.096946716308494</c:v>
                </c:pt>
                <c:pt idx="8280">
                  <c:v>86.096786499023395</c:v>
                </c:pt>
                <c:pt idx="8281">
                  <c:v>86.096626281738196</c:v>
                </c:pt>
                <c:pt idx="8282">
                  <c:v>86.096458435058494</c:v>
                </c:pt>
                <c:pt idx="8283">
                  <c:v>86.096298217773395</c:v>
                </c:pt>
                <c:pt idx="8284">
                  <c:v>86.096138000488196</c:v>
                </c:pt>
                <c:pt idx="8285">
                  <c:v>86.095970153808494</c:v>
                </c:pt>
                <c:pt idx="8286">
                  <c:v>86.095809936523395</c:v>
                </c:pt>
                <c:pt idx="8287">
                  <c:v>86.095649719238196</c:v>
                </c:pt>
                <c:pt idx="8288">
                  <c:v>86.095481872558494</c:v>
                </c:pt>
                <c:pt idx="8289">
                  <c:v>86.095321655273395</c:v>
                </c:pt>
                <c:pt idx="8290">
                  <c:v>86.095153808593693</c:v>
                </c:pt>
                <c:pt idx="8291">
                  <c:v>86.094993591308494</c:v>
                </c:pt>
                <c:pt idx="8292">
                  <c:v>86.094833374023395</c:v>
                </c:pt>
                <c:pt idx="8293">
                  <c:v>86.094665527343693</c:v>
                </c:pt>
                <c:pt idx="8294">
                  <c:v>86.094505310058494</c:v>
                </c:pt>
                <c:pt idx="8295">
                  <c:v>86.094345092773395</c:v>
                </c:pt>
                <c:pt idx="8296">
                  <c:v>86.094184875488196</c:v>
                </c:pt>
                <c:pt idx="8297">
                  <c:v>86.094017028808494</c:v>
                </c:pt>
                <c:pt idx="8298">
                  <c:v>86.093856811523395</c:v>
                </c:pt>
                <c:pt idx="8299">
                  <c:v>86.093696594238196</c:v>
                </c:pt>
                <c:pt idx="8300">
                  <c:v>86.093528747558494</c:v>
                </c:pt>
                <c:pt idx="8301">
                  <c:v>86.093368530273395</c:v>
                </c:pt>
                <c:pt idx="8302">
                  <c:v>86.093208312988196</c:v>
                </c:pt>
                <c:pt idx="8303">
                  <c:v>86.093040466308494</c:v>
                </c:pt>
                <c:pt idx="8304">
                  <c:v>86.092880249023395</c:v>
                </c:pt>
                <c:pt idx="8305">
                  <c:v>86.092720031738196</c:v>
                </c:pt>
                <c:pt idx="8306">
                  <c:v>86.092552185058494</c:v>
                </c:pt>
                <c:pt idx="8307">
                  <c:v>86.092391967773395</c:v>
                </c:pt>
                <c:pt idx="8308">
                  <c:v>86.092231750488196</c:v>
                </c:pt>
                <c:pt idx="8309">
                  <c:v>86.092071533203097</c:v>
                </c:pt>
                <c:pt idx="8310">
                  <c:v>86.091903686523395</c:v>
                </c:pt>
                <c:pt idx="8311">
                  <c:v>86.091743469238196</c:v>
                </c:pt>
                <c:pt idx="8312">
                  <c:v>86.091583251953097</c:v>
                </c:pt>
                <c:pt idx="8313">
                  <c:v>86.091415405273395</c:v>
                </c:pt>
                <c:pt idx="8314">
                  <c:v>86.091255187988196</c:v>
                </c:pt>
                <c:pt idx="8315">
                  <c:v>86.091094970703097</c:v>
                </c:pt>
                <c:pt idx="8316">
                  <c:v>86.090934753417898</c:v>
                </c:pt>
                <c:pt idx="8317">
                  <c:v>86.090766906738196</c:v>
                </c:pt>
                <c:pt idx="8318">
                  <c:v>86.090606689453097</c:v>
                </c:pt>
                <c:pt idx="8319">
                  <c:v>86.090446472167898</c:v>
                </c:pt>
                <c:pt idx="8320">
                  <c:v>86.090286254882798</c:v>
                </c:pt>
                <c:pt idx="8321">
                  <c:v>86.090118408203097</c:v>
                </c:pt>
                <c:pt idx="8322">
                  <c:v>86.089958190917898</c:v>
                </c:pt>
                <c:pt idx="8323">
                  <c:v>86.089797973632798</c:v>
                </c:pt>
                <c:pt idx="8324">
                  <c:v>86.089637756347599</c:v>
                </c:pt>
                <c:pt idx="8325">
                  <c:v>86.089469909667898</c:v>
                </c:pt>
                <c:pt idx="8326">
                  <c:v>86.089309692382798</c:v>
                </c:pt>
                <c:pt idx="8327">
                  <c:v>86.089149475097599</c:v>
                </c:pt>
                <c:pt idx="8328">
                  <c:v>86.0889892578125</c:v>
                </c:pt>
                <c:pt idx="8329">
                  <c:v>86.088829040527301</c:v>
                </c:pt>
                <c:pt idx="8330">
                  <c:v>86.088661193847599</c:v>
                </c:pt>
                <c:pt idx="8331">
                  <c:v>86.0885009765625</c:v>
                </c:pt>
                <c:pt idx="8332">
                  <c:v>86.088340759277301</c:v>
                </c:pt>
                <c:pt idx="8333">
                  <c:v>86.088180541992102</c:v>
                </c:pt>
                <c:pt idx="8334">
                  <c:v>86.0880126953125</c:v>
                </c:pt>
                <c:pt idx="8335">
                  <c:v>86.087852478027301</c:v>
                </c:pt>
                <c:pt idx="8336">
                  <c:v>86.087692260742102</c:v>
                </c:pt>
                <c:pt idx="8337">
                  <c:v>86.087532043457003</c:v>
                </c:pt>
                <c:pt idx="8338">
                  <c:v>86.087371826171804</c:v>
                </c:pt>
                <c:pt idx="8339">
                  <c:v>86.087203979492102</c:v>
                </c:pt>
                <c:pt idx="8340">
                  <c:v>86.087043762207003</c:v>
                </c:pt>
                <c:pt idx="8341">
                  <c:v>86.086883544921804</c:v>
                </c:pt>
                <c:pt idx="8342">
                  <c:v>86.086723327636705</c:v>
                </c:pt>
                <c:pt idx="8343">
                  <c:v>86.086563110351506</c:v>
                </c:pt>
                <c:pt idx="8344">
                  <c:v>86.086402893066406</c:v>
                </c:pt>
                <c:pt idx="8345">
                  <c:v>86.086235046386705</c:v>
                </c:pt>
                <c:pt idx="8346">
                  <c:v>86.086074829101506</c:v>
                </c:pt>
                <c:pt idx="8347">
                  <c:v>86.085914611816406</c:v>
                </c:pt>
                <c:pt idx="8348">
                  <c:v>86.085754394531193</c:v>
                </c:pt>
                <c:pt idx="8349">
                  <c:v>86.085594177245994</c:v>
                </c:pt>
                <c:pt idx="8350">
                  <c:v>86.085433959960895</c:v>
                </c:pt>
                <c:pt idx="8351">
                  <c:v>86.085266113281193</c:v>
                </c:pt>
                <c:pt idx="8352">
                  <c:v>86.085105895995994</c:v>
                </c:pt>
                <c:pt idx="8353">
                  <c:v>86.084945678710895</c:v>
                </c:pt>
                <c:pt idx="8354">
                  <c:v>86.084785461425696</c:v>
                </c:pt>
                <c:pt idx="8355">
                  <c:v>86.084625244140597</c:v>
                </c:pt>
                <c:pt idx="8356">
                  <c:v>86.084465026855398</c:v>
                </c:pt>
                <c:pt idx="8357">
                  <c:v>86.084297180175696</c:v>
                </c:pt>
                <c:pt idx="8358">
                  <c:v>86.084136962890597</c:v>
                </c:pt>
                <c:pt idx="8359">
                  <c:v>86.083976745605398</c:v>
                </c:pt>
                <c:pt idx="8360">
                  <c:v>86.083816528320298</c:v>
                </c:pt>
                <c:pt idx="8361">
                  <c:v>86.083656311035099</c:v>
                </c:pt>
                <c:pt idx="8362">
                  <c:v>86.08349609375</c:v>
                </c:pt>
                <c:pt idx="8363">
                  <c:v>86.083335876464801</c:v>
                </c:pt>
                <c:pt idx="8364">
                  <c:v>86.083175659179602</c:v>
                </c:pt>
                <c:pt idx="8365">
                  <c:v>86.0830078125</c:v>
                </c:pt>
                <c:pt idx="8366">
                  <c:v>86.082847595214801</c:v>
                </c:pt>
                <c:pt idx="8367">
                  <c:v>86.082687377929602</c:v>
                </c:pt>
                <c:pt idx="8368">
                  <c:v>86.082527160644503</c:v>
                </c:pt>
                <c:pt idx="8369">
                  <c:v>86.082366943359304</c:v>
                </c:pt>
                <c:pt idx="8370">
                  <c:v>86.082206726074205</c:v>
                </c:pt>
                <c:pt idx="8371">
                  <c:v>86.082046508789006</c:v>
                </c:pt>
                <c:pt idx="8372">
                  <c:v>86.081886291503906</c:v>
                </c:pt>
                <c:pt idx="8373">
                  <c:v>86.081726074218693</c:v>
                </c:pt>
                <c:pt idx="8374">
                  <c:v>86.081558227539006</c:v>
                </c:pt>
                <c:pt idx="8375">
                  <c:v>86.081398010253906</c:v>
                </c:pt>
                <c:pt idx="8376">
                  <c:v>86.081237792968693</c:v>
                </c:pt>
                <c:pt idx="8377">
                  <c:v>86.081077575683494</c:v>
                </c:pt>
                <c:pt idx="8378">
                  <c:v>86.080917358398395</c:v>
                </c:pt>
                <c:pt idx="8379">
                  <c:v>86.080757141113196</c:v>
                </c:pt>
                <c:pt idx="8380">
                  <c:v>86.080596923828097</c:v>
                </c:pt>
                <c:pt idx="8381">
                  <c:v>86.080436706542898</c:v>
                </c:pt>
                <c:pt idx="8382">
                  <c:v>86.080276489257798</c:v>
                </c:pt>
                <c:pt idx="8383">
                  <c:v>86.080116271972599</c:v>
                </c:pt>
                <c:pt idx="8384">
                  <c:v>86.0799560546875</c:v>
                </c:pt>
                <c:pt idx="8385">
                  <c:v>86.079795837402301</c:v>
                </c:pt>
                <c:pt idx="8386">
                  <c:v>86.079635620117102</c:v>
                </c:pt>
                <c:pt idx="8387">
                  <c:v>86.079475402832003</c:v>
                </c:pt>
                <c:pt idx="8388">
                  <c:v>86.079307556152301</c:v>
                </c:pt>
                <c:pt idx="8389">
                  <c:v>86.079147338867102</c:v>
                </c:pt>
                <c:pt idx="8390">
                  <c:v>86.078987121582003</c:v>
                </c:pt>
                <c:pt idx="8391">
                  <c:v>86.078826904296804</c:v>
                </c:pt>
                <c:pt idx="8392">
                  <c:v>86.078666687011705</c:v>
                </c:pt>
                <c:pt idx="8393">
                  <c:v>86.078506469726506</c:v>
                </c:pt>
                <c:pt idx="8394">
                  <c:v>86.078346252441406</c:v>
                </c:pt>
                <c:pt idx="8395">
                  <c:v>86.078186035156193</c:v>
                </c:pt>
                <c:pt idx="8396">
                  <c:v>86.078025817870994</c:v>
                </c:pt>
                <c:pt idx="8397">
                  <c:v>86.077865600585895</c:v>
                </c:pt>
                <c:pt idx="8398">
                  <c:v>86.077705383300696</c:v>
                </c:pt>
                <c:pt idx="8399">
                  <c:v>86.077545166015597</c:v>
                </c:pt>
                <c:pt idx="8400">
                  <c:v>86.077384948730398</c:v>
                </c:pt>
                <c:pt idx="8401">
                  <c:v>86.077224731445298</c:v>
                </c:pt>
                <c:pt idx="8402">
                  <c:v>86.077064514160099</c:v>
                </c:pt>
                <c:pt idx="8403">
                  <c:v>86.076904296875</c:v>
                </c:pt>
                <c:pt idx="8404">
                  <c:v>86.076744079589801</c:v>
                </c:pt>
                <c:pt idx="8405">
                  <c:v>86.076583862304602</c:v>
                </c:pt>
                <c:pt idx="8406">
                  <c:v>86.076423645019503</c:v>
                </c:pt>
                <c:pt idx="8407">
                  <c:v>86.076263427734304</c:v>
                </c:pt>
                <c:pt idx="8408">
                  <c:v>86.076103210449205</c:v>
                </c:pt>
                <c:pt idx="8409">
                  <c:v>86.075942993164006</c:v>
                </c:pt>
                <c:pt idx="8410">
                  <c:v>86.075782775878906</c:v>
                </c:pt>
                <c:pt idx="8411">
                  <c:v>86.075622558593693</c:v>
                </c:pt>
                <c:pt idx="8412">
                  <c:v>86.075462341308494</c:v>
                </c:pt>
                <c:pt idx="8413">
                  <c:v>86.075302124023395</c:v>
                </c:pt>
                <c:pt idx="8414">
                  <c:v>86.075141906738196</c:v>
                </c:pt>
                <c:pt idx="8415">
                  <c:v>86.074981689453097</c:v>
                </c:pt>
                <c:pt idx="8416">
                  <c:v>86.074821472167898</c:v>
                </c:pt>
                <c:pt idx="8417">
                  <c:v>86.074661254882798</c:v>
                </c:pt>
                <c:pt idx="8418">
                  <c:v>86.074501037597599</c:v>
                </c:pt>
                <c:pt idx="8419">
                  <c:v>86.0743408203125</c:v>
                </c:pt>
                <c:pt idx="8420">
                  <c:v>86.074180603027301</c:v>
                </c:pt>
                <c:pt idx="8421">
                  <c:v>86.074020385742102</c:v>
                </c:pt>
                <c:pt idx="8422">
                  <c:v>86.073860168457003</c:v>
                </c:pt>
                <c:pt idx="8423">
                  <c:v>86.073699951171804</c:v>
                </c:pt>
                <c:pt idx="8424">
                  <c:v>86.073539733886705</c:v>
                </c:pt>
                <c:pt idx="8425">
                  <c:v>86.073387145995994</c:v>
                </c:pt>
                <c:pt idx="8426">
                  <c:v>86.073226928710895</c:v>
                </c:pt>
                <c:pt idx="8427">
                  <c:v>86.073066711425696</c:v>
                </c:pt>
                <c:pt idx="8428">
                  <c:v>86.072906494140597</c:v>
                </c:pt>
                <c:pt idx="8429">
                  <c:v>86.072746276855398</c:v>
                </c:pt>
                <c:pt idx="8430">
                  <c:v>86.072586059570298</c:v>
                </c:pt>
                <c:pt idx="8431">
                  <c:v>86.072425842285099</c:v>
                </c:pt>
                <c:pt idx="8432">
                  <c:v>86.072265625</c:v>
                </c:pt>
                <c:pt idx="8433">
                  <c:v>86.072105407714801</c:v>
                </c:pt>
                <c:pt idx="8434">
                  <c:v>86.071945190429602</c:v>
                </c:pt>
                <c:pt idx="8435">
                  <c:v>86.071784973144503</c:v>
                </c:pt>
                <c:pt idx="8436">
                  <c:v>86.071624755859304</c:v>
                </c:pt>
                <c:pt idx="8437">
                  <c:v>86.071464538574205</c:v>
                </c:pt>
                <c:pt idx="8438">
                  <c:v>86.071304321289006</c:v>
                </c:pt>
                <c:pt idx="8439">
                  <c:v>86.071151733398395</c:v>
                </c:pt>
                <c:pt idx="8440">
                  <c:v>86.070991516113196</c:v>
                </c:pt>
                <c:pt idx="8441">
                  <c:v>86.070831298828097</c:v>
                </c:pt>
                <c:pt idx="8442">
                  <c:v>86.070671081542898</c:v>
                </c:pt>
                <c:pt idx="8443">
                  <c:v>86.070510864257798</c:v>
                </c:pt>
                <c:pt idx="8444">
                  <c:v>86.070350646972599</c:v>
                </c:pt>
                <c:pt idx="8445">
                  <c:v>86.0701904296875</c:v>
                </c:pt>
                <c:pt idx="8446">
                  <c:v>86.070030212402301</c:v>
                </c:pt>
                <c:pt idx="8447">
                  <c:v>86.069869995117102</c:v>
                </c:pt>
                <c:pt idx="8448">
                  <c:v>86.069717407226506</c:v>
                </c:pt>
                <c:pt idx="8449">
                  <c:v>86.069557189941406</c:v>
                </c:pt>
                <c:pt idx="8450">
                  <c:v>86.069396972656193</c:v>
                </c:pt>
                <c:pt idx="8451">
                  <c:v>86.069236755370994</c:v>
                </c:pt>
                <c:pt idx="8452">
                  <c:v>86.069076538085895</c:v>
                </c:pt>
                <c:pt idx="8453">
                  <c:v>86.068916320800696</c:v>
                </c:pt>
                <c:pt idx="8454">
                  <c:v>86.068756103515597</c:v>
                </c:pt>
                <c:pt idx="8455">
                  <c:v>86.068595886230398</c:v>
                </c:pt>
                <c:pt idx="8456">
                  <c:v>86.068443298339801</c:v>
                </c:pt>
                <c:pt idx="8457">
                  <c:v>86.068283081054602</c:v>
                </c:pt>
                <c:pt idx="8458">
                  <c:v>86.068122863769503</c:v>
                </c:pt>
                <c:pt idx="8459">
                  <c:v>86.067962646484304</c:v>
                </c:pt>
                <c:pt idx="8460">
                  <c:v>86.067802429199205</c:v>
                </c:pt>
                <c:pt idx="8461">
                  <c:v>86.067642211914006</c:v>
                </c:pt>
                <c:pt idx="8462">
                  <c:v>86.067489624023395</c:v>
                </c:pt>
                <c:pt idx="8463">
                  <c:v>86.067329406738196</c:v>
                </c:pt>
                <c:pt idx="8464">
                  <c:v>86.067169189453097</c:v>
                </c:pt>
                <c:pt idx="8465">
                  <c:v>86.067008972167898</c:v>
                </c:pt>
                <c:pt idx="8466">
                  <c:v>86.066848754882798</c:v>
                </c:pt>
                <c:pt idx="8467">
                  <c:v>86.066688537597599</c:v>
                </c:pt>
                <c:pt idx="8468">
                  <c:v>86.066535949707003</c:v>
                </c:pt>
                <c:pt idx="8469">
                  <c:v>86.066375732421804</c:v>
                </c:pt>
                <c:pt idx="8470">
                  <c:v>86.066215515136705</c:v>
                </c:pt>
                <c:pt idx="8471">
                  <c:v>86.066055297851506</c:v>
                </c:pt>
                <c:pt idx="8472">
                  <c:v>86.065895080566406</c:v>
                </c:pt>
                <c:pt idx="8473">
                  <c:v>86.065734863281193</c:v>
                </c:pt>
                <c:pt idx="8474">
                  <c:v>86.065582275390597</c:v>
                </c:pt>
                <c:pt idx="8475">
                  <c:v>86.065422058105398</c:v>
                </c:pt>
                <c:pt idx="8476">
                  <c:v>86.065261840820298</c:v>
                </c:pt>
                <c:pt idx="8477">
                  <c:v>86.065101623535099</c:v>
                </c:pt>
                <c:pt idx="8478">
                  <c:v>86.06494140625</c:v>
                </c:pt>
                <c:pt idx="8479">
                  <c:v>86.064788818359304</c:v>
                </c:pt>
                <c:pt idx="8480">
                  <c:v>86.064628601074205</c:v>
                </c:pt>
                <c:pt idx="8481">
                  <c:v>86.064468383789006</c:v>
                </c:pt>
                <c:pt idx="8482">
                  <c:v>86.064308166503906</c:v>
                </c:pt>
                <c:pt idx="8483">
                  <c:v>86.064155578613196</c:v>
                </c:pt>
                <c:pt idx="8484">
                  <c:v>86.063995361328097</c:v>
                </c:pt>
                <c:pt idx="8485">
                  <c:v>86.063835144042898</c:v>
                </c:pt>
                <c:pt idx="8486">
                  <c:v>86.063674926757798</c:v>
                </c:pt>
                <c:pt idx="8487">
                  <c:v>86.063514709472599</c:v>
                </c:pt>
                <c:pt idx="8488">
                  <c:v>86.063362121582003</c:v>
                </c:pt>
                <c:pt idx="8489">
                  <c:v>86.063201904296804</c:v>
                </c:pt>
                <c:pt idx="8490">
                  <c:v>86.063041687011705</c:v>
                </c:pt>
                <c:pt idx="8491">
                  <c:v>86.062881469726506</c:v>
                </c:pt>
                <c:pt idx="8492">
                  <c:v>86.062728881835895</c:v>
                </c:pt>
                <c:pt idx="8493">
                  <c:v>86.062568664550696</c:v>
                </c:pt>
                <c:pt idx="8494">
                  <c:v>86.062408447265597</c:v>
                </c:pt>
                <c:pt idx="8495">
                  <c:v>86.062248229980398</c:v>
                </c:pt>
                <c:pt idx="8496">
                  <c:v>86.062095642089801</c:v>
                </c:pt>
                <c:pt idx="8497">
                  <c:v>86.061935424804602</c:v>
                </c:pt>
                <c:pt idx="8498">
                  <c:v>86.061775207519503</c:v>
                </c:pt>
                <c:pt idx="8499">
                  <c:v>86.061614990234304</c:v>
                </c:pt>
                <c:pt idx="8500">
                  <c:v>86.061462402343693</c:v>
                </c:pt>
                <c:pt idx="8501">
                  <c:v>86.061302185058494</c:v>
                </c:pt>
                <c:pt idx="8502">
                  <c:v>86.061141967773395</c:v>
                </c:pt>
                <c:pt idx="8503">
                  <c:v>86.060989379882798</c:v>
                </c:pt>
                <c:pt idx="8504">
                  <c:v>86.060829162597599</c:v>
                </c:pt>
                <c:pt idx="8505">
                  <c:v>86.0606689453125</c:v>
                </c:pt>
                <c:pt idx="8506">
                  <c:v>86.060508728027301</c:v>
                </c:pt>
                <c:pt idx="8507">
                  <c:v>86.060356140136705</c:v>
                </c:pt>
                <c:pt idx="8508">
                  <c:v>86.060195922851506</c:v>
                </c:pt>
                <c:pt idx="8509">
                  <c:v>86.060035705566406</c:v>
                </c:pt>
                <c:pt idx="8510">
                  <c:v>86.059883117675696</c:v>
                </c:pt>
                <c:pt idx="8511">
                  <c:v>86.059722900390597</c:v>
                </c:pt>
                <c:pt idx="8512">
                  <c:v>86.059562683105398</c:v>
                </c:pt>
                <c:pt idx="8513">
                  <c:v>86.059402465820298</c:v>
                </c:pt>
                <c:pt idx="8514">
                  <c:v>86.059249877929602</c:v>
                </c:pt>
                <c:pt idx="8515">
                  <c:v>86.059089660644503</c:v>
                </c:pt>
                <c:pt idx="8516">
                  <c:v>86.058929443359304</c:v>
                </c:pt>
                <c:pt idx="8517">
                  <c:v>86.058776855468693</c:v>
                </c:pt>
                <c:pt idx="8518">
                  <c:v>86.058616638183494</c:v>
                </c:pt>
                <c:pt idx="8519">
                  <c:v>86.058456420898395</c:v>
                </c:pt>
                <c:pt idx="8520">
                  <c:v>86.058303833007798</c:v>
                </c:pt>
                <c:pt idx="8521">
                  <c:v>86.058143615722599</c:v>
                </c:pt>
                <c:pt idx="8522">
                  <c:v>86.0579833984375</c:v>
                </c:pt>
                <c:pt idx="8523">
                  <c:v>86.057830810546804</c:v>
                </c:pt>
                <c:pt idx="8524">
                  <c:v>86.057670593261705</c:v>
                </c:pt>
                <c:pt idx="8525">
                  <c:v>86.057510375976506</c:v>
                </c:pt>
                <c:pt idx="8526">
                  <c:v>86.057357788085895</c:v>
                </c:pt>
                <c:pt idx="8527">
                  <c:v>86.057197570800696</c:v>
                </c:pt>
                <c:pt idx="8528">
                  <c:v>86.057037353515597</c:v>
                </c:pt>
                <c:pt idx="8529">
                  <c:v>86.056884765625</c:v>
                </c:pt>
                <c:pt idx="8530">
                  <c:v>86.056724548339801</c:v>
                </c:pt>
                <c:pt idx="8531">
                  <c:v>86.056564331054602</c:v>
                </c:pt>
                <c:pt idx="8532">
                  <c:v>86.056411743164006</c:v>
                </c:pt>
                <c:pt idx="8533">
                  <c:v>86.056251525878906</c:v>
                </c:pt>
                <c:pt idx="8534">
                  <c:v>86.056091308593693</c:v>
                </c:pt>
                <c:pt idx="8535">
                  <c:v>86.055938720703097</c:v>
                </c:pt>
                <c:pt idx="8536">
                  <c:v>86.055778503417898</c:v>
                </c:pt>
                <c:pt idx="8537">
                  <c:v>86.055625915527301</c:v>
                </c:pt>
                <c:pt idx="8538">
                  <c:v>86.055465698242102</c:v>
                </c:pt>
                <c:pt idx="8539">
                  <c:v>86.055305480957003</c:v>
                </c:pt>
                <c:pt idx="8540">
                  <c:v>86.055152893066406</c:v>
                </c:pt>
                <c:pt idx="8541">
                  <c:v>86.054992675781193</c:v>
                </c:pt>
                <c:pt idx="8542">
                  <c:v>86.054832458495994</c:v>
                </c:pt>
                <c:pt idx="8543">
                  <c:v>86.054679870605398</c:v>
                </c:pt>
                <c:pt idx="8544">
                  <c:v>86.054519653320298</c:v>
                </c:pt>
                <c:pt idx="8545">
                  <c:v>86.054367065429602</c:v>
                </c:pt>
                <c:pt idx="8546">
                  <c:v>86.054206848144503</c:v>
                </c:pt>
                <c:pt idx="8547">
                  <c:v>86.054046630859304</c:v>
                </c:pt>
                <c:pt idx="8548">
                  <c:v>86.053894042968693</c:v>
                </c:pt>
                <c:pt idx="8549">
                  <c:v>86.053733825683494</c:v>
                </c:pt>
                <c:pt idx="8550">
                  <c:v>86.053581237792898</c:v>
                </c:pt>
                <c:pt idx="8551">
                  <c:v>86.053421020507798</c:v>
                </c:pt>
                <c:pt idx="8552">
                  <c:v>86.053260803222599</c:v>
                </c:pt>
                <c:pt idx="8553">
                  <c:v>86.053108215332003</c:v>
                </c:pt>
                <c:pt idx="8554">
                  <c:v>86.052947998046804</c:v>
                </c:pt>
                <c:pt idx="8555">
                  <c:v>86.052795410156193</c:v>
                </c:pt>
                <c:pt idx="8556">
                  <c:v>86.052635192870994</c:v>
                </c:pt>
                <c:pt idx="8557">
                  <c:v>86.052482604980398</c:v>
                </c:pt>
                <c:pt idx="8558">
                  <c:v>86.052322387695298</c:v>
                </c:pt>
                <c:pt idx="8559">
                  <c:v>86.052162170410099</c:v>
                </c:pt>
                <c:pt idx="8560">
                  <c:v>86.052009582519503</c:v>
                </c:pt>
                <c:pt idx="8561">
                  <c:v>86.051849365234304</c:v>
                </c:pt>
                <c:pt idx="8562">
                  <c:v>86.051696777343693</c:v>
                </c:pt>
                <c:pt idx="8563">
                  <c:v>86.051536560058494</c:v>
                </c:pt>
                <c:pt idx="8564">
                  <c:v>86.051383972167898</c:v>
                </c:pt>
                <c:pt idx="8565">
                  <c:v>86.051223754882798</c:v>
                </c:pt>
                <c:pt idx="8566">
                  <c:v>86.051071166992102</c:v>
                </c:pt>
                <c:pt idx="8567">
                  <c:v>86.050910949707003</c:v>
                </c:pt>
                <c:pt idx="8568">
                  <c:v>86.050750732421804</c:v>
                </c:pt>
                <c:pt idx="8569">
                  <c:v>86.050598144531193</c:v>
                </c:pt>
                <c:pt idx="8570">
                  <c:v>86.050437927245994</c:v>
                </c:pt>
                <c:pt idx="8571">
                  <c:v>86.050285339355398</c:v>
                </c:pt>
                <c:pt idx="8572">
                  <c:v>86.050125122070298</c:v>
                </c:pt>
                <c:pt idx="8573">
                  <c:v>86.049972534179602</c:v>
                </c:pt>
                <c:pt idx="8574">
                  <c:v>86.049812316894503</c:v>
                </c:pt>
                <c:pt idx="8575">
                  <c:v>86.049659729003906</c:v>
                </c:pt>
                <c:pt idx="8576">
                  <c:v>86.049499511718693</c:v>
                </c:pt>
                <c:pt idx="8577">
                  <c:v>86.049346923828097</c:v>
                </c:pt>
                <c:pt idx="8578">
                  <c:v>86.049186706542898</c:v>
                </c:pt>
                <c:pt idx="8579">
                  <c:v>86.049034118652301</c:v>
                </c:pt>
                <c:pt idx="8580">
                  <c:v>86.048873901367102</c:v>
                </c:pt>
                <c:pt idx="8581">
                  <c:v>86.048721313476506</c:v>
                </c:pt>
                <c:pt idx="8582">
                  <c:v>86.048561096191406</c:v>
                </c:pt>
                <c:pt idx="8583">
                  <c:v>86.048408508300696</c:v>
                </c:pt>
                <c:pt idx="8584">
                  <c:v>86.048248291015597</c:v>
                </c:pt>
                <c:pt idx="8585">
                  <c:v>86.048095703125</c:v>
                </c:pt>
                <c:pt idx="8586">
                  <c:v>86.047935485839801</c:v>
                </c:pt>
                <c:pt idx="8587">
                  <c:v>86.047782897949205</c:v>
                </c:pt>
                <c:pt idx="8588">
                  <c:v>86.047622680664006</c:v>
                </c:pt>
                <c:pt idx="8589">
                  <c:v>86.047470092773395</c:v>
                </c:pt>
                <c:pt idx="8590">
                  <c:v>86.047309875488196</c:v>
                </c:pt>
                <c:pt idx="8591">
                  <c:v>86.047157287597599</c:v>
                </c:pt>
                <c:pt idx="8592">
                  <c:v>86.0469970703125</c:v>
                </c:pt>
                <c:pt idx="8593">
                  <c:v>86.046844482421804</c:v>
                </c:pt>
                <c:pt idx="8594">
                  <c:v>86.046684265136705</c:v>
                </c:pt>
                <c:pt idx="8595">
                  <c:v>86.046531677245994</c:v>
                </c:pt>
                <c:pt idx="8596">
                  <c:v>86.046371459960895</c:v>
                </c:pt>
                <c:pt idx="8597">
                  <c:v>86.046218872070298</c:v>
                </c:pt>
                <c:pt idx="8598">
                  <c:v>86.046058654785099</c:v>
                </c:pt>
                <c:pt idx="8599">
                  <c:v>86.045906066894503</c:v>
                </c:pt>
                <c:pt idx="8600">
                  <c:v>86.045753479003906</c:v>
                </c:pt>
                <c:pt idx="8601">
                  <c:v>86.045593261718693</c:v>
                </c:pt>
                <c:pt idx="8602">
                  <c:v>86.045440673828097</c:v>
                </c:pt>
                <c:pt idx="8603">
                  <c:v>86.045280456542898</c:v>
                </c:pt>
                <c:pt idx="8604">
                  <c:v>86.045127868652301</c:v>
                </c:pt>
                <c:pt idx="8605">
                  <c:v>86.044967651367102</c:v>
                </c:pt>
                <c:pt idx="8606">
                  <c:v>86.044815063476506</c:v>
                </c:pt>
                <c:pt idx="8607">
                  <c:v>86.044654846191406</c:v>
                </c:pt>
                <c:pt idx="8608">
                  <c:v>86.044502258300696</c:v>
                </c:pt>
                <c:pt idx="8609">
                  <c:v>86.044349670410099</c:v>
                </c:pt>
                <c:pt idx="8610">
                  <c:v>86.044189453125</c:v>
                </c:pt>
                <c:pt idx="8611">
                  <c:v>86.044036865234304</c:v>
                </c:pt>
                <c:pt idx="8612">
                  <c:v>86.043876647949205</c:v>
                </c:pt>
                <c:pt idx="8613">
                  <c:v>86.043724060058494</c:v>
                </c:pt>
                <c:pt idx="8614">
                  <c:v>86.043571472167898</c:v>
                </c:pt>
                <c:pt idx="8615">
                  <c:v>86.043411254882798</c:v>
                </c:pt>
                <c:pt idx="8616">
                  <c:v>86.043258666992102</c:v>
                </c:pt>
                <c:pt idx="8617">
                  <c:v>86.043098449707003</c:v>
                </c:pt>
                <c:pt idx="8618">
                  <c:v>86.042945861816406</c:v>
                </c:pt>
                <c:pt idx="8619">
                  <c:v>86.042785644531193</c:v>
                </c:pt>
                <c:pt idx="8620">
                  <c:v>86.042633056640597</c:v>
                </c:pt>
                <c:pt idx="8621">
                  <c:v>86.04248046875</c:v>
                </c:pt>
                <c:pt idx="8622">
                  <c:v>86.042320251464801</c:v>
                </c:pt>
                <c:pt idx="8623">
                  <c:v>86.042167663574205</c:v>
                </c:pt>
                <c:pt idx="8624">
                  <c:v>86.042015075683494</c:v>
                </c:pt>
                <c:pt idx="8625">
                  <c:v>86.041854858398395</c:v>
                </c:pt>
                <c:pt idx="8626">
                  <c:v>86.041702270507798</c:v>
                </c:pt>
                <c:pt idx="8627">
                  <c:v>86.041542053222599</c:v>
                </c:pt>
                <c:pt idx="8628">
                  <c:v>86.041389465332003</c:v>
                </c:pt>
                <c:pt idx="8629">
                  <c:v>86.041236877441406</c:v>
                </c:pt>
                <c:pt idx="8630">
                  <c:v>86.041076660156193</c:v>
                </c:pt>
                <c:pt idx="8631">
                  <c:v>86.040924072265597</c:v>
                </c:pt>
                <c:pt idx="8632">
                  <c:v>86.040771484375</c:v>
                </c:pt>
                <c:pt idx="8633">
                  <c:v>86.040611267089801</c:v>
                </c:pt>
                <c:pt idx="8634">
                  <c:v>86.040458679199205</c:v>
                </c:pt>
                <c:pt idx="8635">
                  <c:v>86.040298461914006</c:v>
                </c:pt>
                <c:pt idx="8636">
                  <c:v>86.040145874023395</c:v>
                </c:pt>
                <c:pt idx="8637">
                  <c:v>86.039993286132798</c:v>
                </c:pt>
                <c:pt idx="8638">
                  <c:v>86.039833068847599</c:v>
                </c:pt>
                <c:pt idx="8639">
                  <c:v>86.039680480957003</c:v>
                </c:pt>
                <c:pt idx="8640">
                  <c:v>86.039527893066406</c:v>
                </c:pt>
                <c:pt idx="8641">
                  <c:v>86.039367675781193</c:v>
                </c:pt>
                <c:pt idx="8642">
                  <c:v>86.039215087890597</c:v>
                </c:pt>
                <c:pt idx="8643">
                  <c:v>86.0390625</c:v>
                </c:pt>
                <c:pt idx="8644">
                  <c:v>86.038902282714801</c:v>
                </c:pt>
                <c:pt idx="8645">
                  <c:v>86.038749694824205</c:v>
                </c:pt>
                <c:pt idx="8646">
                  <c:v>86.038597106933494</c:v>
                </c:pt>
                <c:pt idx="8647">
                  <c:v>86.038436889648395</c:v>
                </c:pt>
                <c:pt idx="8648">
                  <c:v>86.038284301757798</c:v>
                </c:pt>
                <c:pt idx="8649">
                  <c:v>86.038131713867102</c:v>
                </c:pt>
                <c:pt idx="8650">
                  <c:v>86.037971496582003</c:v>
                </c:pt>
                <c:pt idx="8651">
                  <c:v>86.037818908691406</c:v>
                </c:pt>
                <c:pt idx="8652">
                  <c:v>86.037666320800696</c:v>
                </c:pt>
                <c:pt idx="8653">
                  <c:v>86.037513732910099</c:v>
                </c:pt>
                <c:pt idx="8654">
                  <c:v>86.037353515625</c:v>
                </c:pt>
                <c:pt idx="8655">
                  <c:v>86.037200927734304</c:v>
                </c:pt>
                <c:pt idx="8656">
                  <c:v>86.037048339843693</c:v>
                </c:pt>
                <c:pt idx="8657">
                  <c:v>86.036888122558494</c:v>
                </c:pt>
                <c:pt idx="8658">
                  <c:v>86.036735534667898</c:v>
                </c:pt>
                <c:pt idx="8659">
                  <c:v>86.036582946777301</c:v>
                </c:pt>
                <c:pt idx="8660">
                  <c:v>86.036422729492102</c:v>
                </c:pt>
                <c:pt idx="8661">
                  <c:v>86.036270141601506</c:v>
                </c:pt>
                <c:pt idx="8662">
                  <c:v>86.036117553710895</c:v>
                </c:pt>
                <c:pt idx="8663">
                  <c:v>86.035964965820298</c:v>
                </c:pt>
                <c:pt idx="8664">
                  <c:v>86.035804748535099</c:v>
                </c:pt>
                <c:pt idx="8665">
                  <c:v>86.035652160644503</c:v>
                </c:pt>
                <c:pt idx="8666">
                  <c:v>86.035499572753906</c:v>
                </c:pt>
                <c:pt idx="8667">
                  <c:v>86.035346984863196</c:v>
                </c:pt>
                <c:pt idx="8668">
                  <c:v>86.035186767578097</c:v>
                </c:pt>
                <c:pt idx="8669">
                  <c:v>86.0350341796875</c:v>
                </c:pt>
                <c:pt idx="8670">
                  <c:v>86.034881591796804</c:v>
                </c:pt>
                <c:pt idx="8671">
                  <c:v>86.034721374511705</c:v>
                </c:pt>
                <c:pt idx="8672">
                  <c:v>86.034568786620994</c:v>
                </c:pt>
                <c:pt idx="8673">
                  <c:v>86.034416198730398</c:v>
                </c:pt>
                <c:pt idx="8674">
                  <c:v>86.034263610839801</c:v>
                </c:pt>
                <c:pt idx="8675">
                  <c:v>86.034103393554602</c:v>
                </c:pt>
                <c:pt idx="8676">
                  <c:v>86.033950805664006</c:v>
                </c:pt>
                <c:pt idx="8677">
                  <c:v>86.033798217773395</c:v>
                </c:pt>
                <c:pt idx="8678">
                  <c:v>86.033645629882798</c:v>
                </c:pt>
                <c:pt idx="8679">
                  <c:v>86.033485412597599</c:v>
                </c:pt>
                <c:pt idx="8680">
                  <c:v>86.033332824707003</c:v>
                </c:pt>
                <c:pt idx="8681">
                  <c:v>86.033180236816406</c:v>
                </c:pt>
                <c:pt idx="8682">
                  <c:v>86.033027648925696</c:v>
                </c:pt>
                <c:pt idx="8683">
                  <c:v>86.032875061035099</c:v>
                </c:pt>
                <c:pt idx="8684">
                  <c:v>86.03271484375</c:v>
                </c:pt>
                <c:pt idx="8685">
                  <c:v>86.032562255859304</c:v>
                </c:pt>
                <c:pt idx="8686">
                  <c:v>86.032409667968693</c:v>
                </c:pt>
                <c:pt idx="8687">
                  <c:v>86.032257080078097</c:v>
                </c:pt>
                <c:pt idx="8688">
                  <c:v>86.032096862792898</c:v>
                </c:pt>
                <c:pt idx="8689">
                  <c:v>86.031944274902301</c:v>
                </c:pt>
                <c:pt idx="8690">
                  <c:v>86.031791687011705</c:v>
                </c:pt>
                <c:pt idx="8691">
                  <c:v>86.031639099120994</c:v>
                </c:pt>
                <c:pt idx="8692">
                  <c:v>86.031486511230398</c:v>
                </c:pt>
                <c:pt idx="8693">
                  <c:v>86.031326293945298</c:v>
                </c:pt>
                <c:pt idx="8694">
                  <c:v>86.031173706054602</c:v>
                </c:pt>
                <c:pt idx="8695">
                  <c:v>86.031021118164006</c:v>
                </c:pt>
                <c:pt idx="8696">
                  <c:v>86.030868530273395</c:v>
                </c:pt>
                <c:pt idx="8697">
                  <c:v>86.030715942382798</c:v>
                </c:pt>
                <c:pt idx="8698">
                  <c:v>86.030563354492102</c:v>
                </c:pt>
                <c:pt idx="8699">
                  <c:v>86.030403137207003</c:v>
                </c:pt>
                <c:pt idx="8700">
                  <c:v>86.030250549316406</c:v>
                </c:pt>
                <c:pt idx="8701">
                  <c:v>86.030097961425696</c:v>
                </c:pt>
                <c:pt idx="8702">
                  <c:v>86.029945373535099</c:v>
                </c:pt>
                <c:pt idx="8703">
                  <c:v>86.029792785644503</c:v>
                </c:pt>
                <c:pt idx="8704">
                  <c:v>86.029632568359304</c:v>
                </c:pt>
                <c:pt idx="8705">
                  <c:v>86.029479980468693</c:v>
                </c:pt>
                <c:pt idx="8706">
                  <c:v>86.029327392578097</c:v>
                </c:pt>
                <c:pt idx="8707">
                  <c:v>86.0291748046875</c:v>
                </c:pt>
                <c:pt idx="8708">
                  <c:v>86.029022216796804</c:v>
                </c:pt>
                <c:pt idx="8709">
                  <c:v>86.028869628906193</c:v>
                </c:pt>
                <c:pt idx="8710">
                  <c:v>86.028717041015597</c:v>
                </c:pt>
                <c:pt idx="8711">
                  <c:v>86.028556823730398</c:v>
                </c:pt>
                <c:pt idx="8712">
                  <c:v>86.028404235839801</c:v>
                </c:pt>
                <c:pt idx="8713">
                  <c:v>86.028251647949205</c:v>
                </c:pt>
                <c:pt idx="8714">
                  <c:v>86.028099060058494</c:v>
                </c:pt>
                <c:pt idx="8715">
                  <c:v>86.027946472167898</c:v>
                </c:pt>
                <c:pt idx="8716">
                  <c:v>86.027793884277301</c:v>
                </c:pt>
                <c:pt idx="8717">
                  <c:v>86.027641296386705</c:v>
                </c:pt>
                <c:pt idx="8718">
                  <c:v>86.027481079101506</c:v>
                </c:pt>
                <c:pt idx="8719">
                  <c:v>86.027328491210895</c:v>
                </c:pt>
                <c:pt idx="8720">
                  <c:v>86.027175903320298</c:v>
                </c:pt>
                <c:pt idx="8721">
                  <c:v>86.027023315429602</c:v>
                </c:pt>
                <c:pt idx="8722">
                  <c:v>86.026870727539006</c:v>
                </c:pt>
                <c:pt idx="8723">
                  <c:v>86.026718139648395</c:v>
                </c:pt>
                <c:pt idx="8724">
                  <c:v>86.026565551757798</c:v>
                </c:pt>
                <c:pt idx="8725">
                  <c:v>86.026412963867102</c:v>
                </c:pt>
                <c:pt idx="8726">
                  <c:v>86.026252746582003</c:v>
                </c:pt>
                <c:pt idx="8727">
                  <c:v>86.026100158691406</c:v>
                </c:pt>
                <c:pt idx="8728">
                  <c:v>86.025947570800696</c:v>
                </c:pt>
                <c:pt idx="8729">
                  <c:v>86.025794982910099</c:v>
                </c:pt>
                <c:pt idx="8730">
                  <c:v>86.025642395019503</c:v>
                </c:pt>
                <c:pt idx="8731">
                  <c:v>86.025489807128906</c:v>
                </c:pt>
                <c:pt idx="8732">
                  <c:v>86.025337219238196</c:v>
                </c:pt>
                <c:pt idx="8733">
                  <c:v>86.025184631347599</c:v>
                </c:pt>
                <c:pt idx="8734">
                  <c:v>86.025032043457003</c:v>
                </c:pt>
                <c:pt idx="8735">
                  <c:v>86.024879455566406</c:v>
                </c:pt>
                <c:pt idx="8736">
                  <c:v>86.024726867675696</c:v>
                </c:pt>
                <c:pt idx="8737">
                  <c:v>86.024566650390597</c:v>
                </c:pt>
                <c:pt idx="8738">
                  <c:v>86.0244140625</c:v>
                </c:pt>
                <c:pt idx="8739">
                  <c:v>86.024261474609304</c:v>
                </c:pt>
                <c:pt idx="8740">
                  <c:v>86.024108886718693</c:v>
                </c:pt>
                <c:pt idx="8741">
                  <c:v>86.023956298828097</c:v>
                </c:pt>
                <c:pt idx="8742">
                  <c:v>86.0238037109375</c:v>
                </c:pt>
                <c:pt idx="8743">
                  <c:v>86.023651123046804</c:v>
                </c:pt>
                <c:pt idx="8744">
                  <c:v>86.023498535156193</c:v>
                </c:pt>
                <c:pt idx="8745">
                  <c:v>86.023345947265597</c:v>
                </c:pt>
                <c:pt idx="8746">
                  <c:v>86.023193359375</c:v>
                </c:pt>
                <c:pt idx="8747">
                  <c:v>86.023040771484304</c:v>
                </c:pt>
                <c:pt idx="8748">
                  <c:v>86.022888183593693</c:v>
                </c:pt>
                <c:pt idx="8749">
                  <c:v>86.022735595703097</c:v>
                </c:pt>
                <c:pt idx="8750">
                  <c:v>86.0225830078125</c:v>
                </c:pt>
                <c:pt idx="8751">
                  <c:v>86.022430419921804</c:v>
                </c:pt>
                <c:pt idx="8752">
                  <c:v>86.022277832031193</c:v>
                </c:pt>
                <c:pt idx="8753">
                  <c:v>86.022125244140597</c:v>
                </c:pt>
                <c:pt idx="8754">
                  <c:v>86.02197265625</c:v>
                </c:pt>
                <c:pt idx="8755">
                  <c:v>86.021820068359304</c:v>
                </c:pt>
                <c:pt idx="8756">
                  <c:v>86.021659851074205</c:v>
                </c:pt>
                <c:pt idx="8757">
                  <c:v>86.021507263183494</c:v>
                </c:pt>
                <c:pt idx="8758">
                  <c:v>86.021354675292898</c:v>
                </c:pt>
                <c:pt idx="8759">
                  <c:v>86.021202087402301</c:v>
                </c:pt>
                <c:pt idx="8760">
                  <c:v>86.021049499511705</c:v>
                </c:pt>
                <c:pt idx="8761">
                  <c:v>86.020896911620994</c:v>
                </c:pt>
                <c:pt idx="8762">
                  <c:v>86.020744323730398</c:v>
                </c:pt>
                <c:pt idx="8763">
                  <c:v>86.020591735839801</c:v>
                </c:pt>
                <c:pt idx="8764">
                  <c:v>86.020439147949205</c:v>
                </c:pt>
                <c:pt idx="8765">
                  <c:v>86.020286560058494</c:v>
                </c:pt>
                <c:pt idx="8766">
                  <c:v>86.020133972167898</c:v>
                </c:pt>
                <c:pt idx="8767">
                  <c:v>86.019981384277301</c:v>
                </c:pt>
                <c:pt idx="8768">
                  <c:v>86.019828796386705</c:v>
                </c:pt>
                <c:pt idx="8769">
                  <c:v>86.019676208495994</c:v>
                </c:pt>
                <c:pt idx="8770">
                  <c:v>86.019523620605398</c:v>
                </c:pt>
                <c:pt idx="8771">
                  <c:v>86.019371032714801</c:v>
                </c:pt>
                <c:pt idx="8772">
                  <c:v>86.019218444824205</c:v>
                </c:pt>
                <c:pt idx="8773">
                  <c:v>86.019065856933494</c:v>
                </c:pt>
                <c:pt idx="8774">
                  <c:v>86.018913269042898</c:v>
                </c:pt>
                <c:pt idx="8775">
                  <c:v>86.018760681152301</c:v>
                </c:pt>
                <c:pt idx="8776">
                  <c:v>86.018608093261705</c:v>
                </c:pt>
                <c:pt idx="8777">
                  <c:v>86.018463134765597</c:v>
                </c:pt>
                <c:pt idx="8778">
                  <c:v>86.018310546875</c:v>
                </c:pt>
                <c:pt idx="8779">
                  <c:v>86.018157958984304</c:v>
                </c:pt>
                <c:pt idx="8780">
                  <c:v>86.018005371093693</c:v>
                </c:pt>
                <c:pt idx="8781">
                  <c:v>86.017852783203097</c:v>
                </c:pt>
                <c:pt idx="8782">
                  <c:v>86.0177001953125</c:v>
                </c:pt>
                <c:pt idx="8783">
                  <c:v>86.017547607421804</c:v>
                </c:pt>
                <c:pt idx="8784">
                  <c:v>86.017395019531193</c:v>
                </c:pt>
                <c:pt idx="8785">
                  <c:v>86.017242431640597</c:v>
                </c:pt>
                <c:pt idx="8786">
                  <c:v>86.01708984375</c:v>
                </c:pt>
                <c:pt idx="8787">
                  <c:v>86.016937255859304</c:v>
                </c:pt>
                <c:pt idx="8788">
                  <c:v>86.016784667968693</c:v>
                </c:pt>
                <c:pt idx="8789">
                  <c:v>86.016632080078097</c:v>
                </c:pt>
                <c:pt idx="8790">
                  <c:v>86.0164794921875</c:v>
                </c:pt>
                <c:pt idx="8791">
                  <c:v>86.016326904296804</c:v>
                </c:pt>
                <c:pt idx="8792">
                  <c:v>86.016174316406193</c:v>
                </c:pt>
                <c:pt idx="8793">
                  <c:v>86.016021728515597</c:v>
                </c:pt>
                <c:pt idx="8794">
                  <c:v>86.015869140625</c:v>
                </c:pt>
                <c:pt idx="8795">
                  <c:v>86.015716552734304</c:v>
                </c:pt>
                <c:pt idx="8796">
                  <c:v>86.015571594238196</c:v>
                </c:pt>
                <c:pt idx="8797">
                  <c:v>86.015419006347599</c:v>
                </c:pt>
                <c:pt idx="8798">
                  <c:v>86.015266418457003</c:v>
                </c:pt>
                <c:pt idx="8799">
                  <c:v>86.015113830566406</c:v>
                </c:pt>
                <c:pt idx="8800">
                  <c:v>86.014961242675696</c:v>
                </c:pt>
                <c:pt idx="8801">
                  <c:v>86.014808654785099</c:v>
                </c:pt>
                <c:pt idx="8802">
                  <c:v>86.014656066894503</c:v>
                </c:pt>
                <c:pt idx="8803">
                  <c:v>86.014503479003906</c:v>
                </c:pt>
                <c:pt idx="8804">
                  <c:v>86.014350891113196</c:v>
                </c:pt>
                <c:pt idx="8805">
                  <c:v>86.014198303222599</c:v>
                </c:pt>
                <c:pt idx="8806">
                  <c:v>86.014053344726506</c:v>
                </c:pt>
                <c:pt idx="8807">
                  <c:v>86.013900756835895</c:v>
                </c:pt>
                <c:pt idx="8808">
                  <c:v>86.013748168945298</c:v>
                </c:pt>
                <c:pt idx="8809">
                  <c:v>86.013595581054602</c:v>
                </c:pt>
                <c:pt idx="8810">
                  <c:v>86.013442993164006</c:v>
                </c:pt>
                <c:pt idx="8811">
                  <c:v>86.013290405273395</c:v>
                </c:pt>
                <c:pt idx="8812">
                  <c:v>86.013137817382798</c:v>
                </c:pt>
                <c:pt idx="8813">
                  <c:v>86.012985229492102</c:v>
                </c:pt>
                <c:pt idx="8814">
                  <c:v>86.012832641601506</c:v>
                </c:pt>
                <c:pt idx="8815">
                  <c:v>86.012687683105398</c:v>
                </c:pt>
                <c:pt idx="8816">
                  <c:v>86.012535095214801</c:v>
                </c:pt>
                <c:pt idx="8817">
                  <c:v>86.012382507324205</c:v>
                </c:pt>
                <c:pt idx="8818">
                  <c:v>86.012229919433494</c:v>
                </c:pt>
                <c:pt idx="8819">
                  <c:v>86.012077331542898</c:v>
                </c:pt>
                <c:pt idx="8820">
                  <c:v>86.011924743652301</c:v>
                </c:pt>
                <c:pt idx="8821">
                  <c:v>86.011772155761705</c:v>
                </c:pt>
                <c:pt idx="8822">
                  <c:v>86.011627197265597</c:v>
                </c:pt>
                <c:pt idx="8823">
                  <c:v>86.011474609375</c:v>
                </c:pt>
                <c:pt idx="8824">
                  <c:v>86.011322021484304</c:v>
                </c:pt>
                <c:pt idx="8825">
                  <c:v>86.011169433593693</c:v>
                </c:pt>
                <c:pt idx="8826">
                  <c:v>86.011016845703097</c:v>
                </c:pt>
                <c:pt idx="8827">
                  <c:v>86.0108642578125</c:v>
                </c:pt>
                <c:pt idx="8828">
                  <c:v>86.010719299316406</c:v>
                </c:pt>
                <c:pt idx="8829">
                  <c:v>86.010566711425696</c:v>
                </c:pt>
                <c:pt idx="8830">
                  <c:v>86.010414123535099</c:v>
                </c:pt>
                <c:pt idx="8831">
                  <c:v>86.010261535644503</c:v>
                </c:pt>
                <c:pt idx="8832">
                  <c:v>86.010108947753906</c:v>
                </c:pt>
                <c:pt idx="8833">
                  <c:v>86.009956359863196</c:v>
                </c:pt>
                <c:pt idx="8834">
                  <c:v>86.009811401367102</c:v>
                </c:pt>
                <c:pt idx="8835">
                  <c:v>86.009658813476506</c:v>
                </c:pt>
                <c:pt idx="8836">
                  <c:v>86.009506225585895</c:v>
                </c:pt>
                <c:pt idx="8837">
                  <c:v>86.009353637695298</c:v>
                </c:pt>
                <c:pt idx="8838">
                  <c:v>86.009201049804602</c:v>
                </c:pt>
                <c:pt idx="8839">
                  <c:v>86.009048461914006</c:v>
                </c:pt>
                <c:pt idx="8840">
                  <c:v>86.008903503417898</c:v>
                </c:pt>
                <c:pt idx="8841">
                  <c:v>86.008750915527301</c:v>
                </c:pt>
                <c:pt idx="8842">
                  <c:v>86.008598327636705</c:v>
                </c:pt>
                <c:pt idx="8843">
                  <c:v>86.008445739745994</c:v>
                </c:pt>
                <c:pt idx="8844">
                  <c:v>86.008293151855398</c:v>
                </c:pt>
                <c:pt idx="8845">
                  <c:v>86.008148193359304</c:v>
                </c:pt>
                <c:pt idx="8846">
                  <c:v>86.007995605468693</c:v>
                </c:pt>
                <c:pt idx="8847">
                  <c:v>86.007843017578097</c:v>
                </c:pt>
                <c:pt idx="8848">
                  <c:v>86.0076904296875</c:v>
                </c:pt>
                <c:pt idx="8849">
                  <c:v>86.007545471191406</c:v>
                </c:pt>
                <c:pt idx="8850">
                  <c:v>86.007392883300696</c:v>
                </c:pt>
                <c:pt idx="8851">
                  <c:v>86.007240295410099</c:v>
                </c:pt>
                <c:pt idx="8852">
                  <c:v>86.007087707519503</c:v>
                </c:pt>
                <c:pt idx="8853">
                  <c:v>86.006935119628906</c:v>
                </c:pt>
                <c:pt idx="8854">
                  <c:v>86.006790161132798</c:v>
                </c:pt>
                <c:pt idx="8855">
                  <c:v>86.006637573242102</c:v>
                </c:pt>
                <c:pt idx="8856">
                  <c:v>86.006484985351506</c:v>
                </c:pt>
                <c:pt idx="8857">
                  <c:v>86.006332397460895</c:v>
                </c:pt>
                <c:pt idx="8858">
                  <c:v>86.006187438964801</c:v>
                </c:pt>
                <c:pt idx="8859">
                  <c:v>86.006034851074205</c:v>
                </c:pt>
                <c:pt idx="8860">
                  <c:v>86.005882263183494</c:v>
                </c:pt>
                <c:pt idx="8861">
                  <c:v>86.005729675292898</c:v>
                </c:pt>
                <c:pt idx="8862">
                  <c:v>86.005584716796804</c:v>
                </c:pt>
                <c:pt idx="8863">
                  <c:v>86.005432128906193</c:v>
                </c:pt>
                <c:pt idx="8864">
                  <c:v>86.005279541015597</c:v>
                </c:pt>
                <c:pt idx="8865">
                  <c:v>86.005126953125</c:v>
                </c:pt>
                <c:pt idx="8866">
                  <c:v>86.004981994628906</c:v>
                </c:pt>
                <c:pt idx="8867">
                  <c:v>86.004829406738196</c:v>
                </c:pt>
                <c:pt idx="8868">
                  <c:v>86.004676818847599</c:v>
                </c:pt>
                <c:pt idx="8869">
                  <c:v>86.004531860351506</c:v>
                </c:pt>
                <c:pt idx="8870">
                  <c:v>86.004379272460895</c:v>
                </c:pt>
                <c:pt idx="8871">
                  <c:v>86.004226684570298</c:v>
                </c:pt>
                <c:pt idx="8872">
                  <c:v>86.004074096679602</c:v>
                </c:pt>
                <c:pt idx="8873">
                  <c:v>86.003929138183494</c:v>
                </c:pt>
                <c:pt idx="8874">
                  <c:v>86.003776550292898</c:v>
                </c:pt>
                <c:pt idx="8875">
                  <c:v>86.003623962402301</c:v>
                </c:pt>
                <c:pt idx="8876">
                  <c:v>86.003471374511705</c:v>
                </c:pt>
                <c:pt idx="8877">
                  <c:v>86.003326416015597</c:v>
                </c:pt>
                <c:pt idx="8878">
                  <c:v>86.003173828125</c:v>
                </c:pt>
                <c:pt idx="8879">
                  <c:v>86.003021240234304</c:v>
                </c:pt>
                <c:pt idx="8880">
                  <c:v>86.002876281738196</c:v>
                </c:pt>
                <c:pt idx="8881">
                  <c:v>86.002723693847599</c:v>
                </c:pt>
                <c:pt idx="8882">
                  <c:v>86.002571105957003</c:v>
                </c:pt>
                <c:pt idx="8883">
                  <c:v>86.002426147460895</c:v>
                </c:pt>
                <c:pt idx="8884">
                  <c:v>86.002273559570298</c:v>
                </c:pt>
                <c:pt idx="8885">
                  <c:v>86.002120971679602</c:v>
                </c:pt>
                <c:pt idx="8886">
                  <c:v>86.001976013183494</c:v>
                </c:pt>
                <c:pt idx="8887">
                  <c:v>86.001823425292898</c:v>
                </c:pt>
                <c:pt idx="8888">
                  <c:v>86.001670837402301</c:v>
                </c:pt>
                <c:pt idx="8889">
                  <c:v>86.001525878906193</c:v>
                </c:pt>
                <c:pt idx="8890">
                  <c:v>86.001373291015597</c:v>
                </c:pt>
                <c:pt idx="8891">
                  <c:v>86.001220703125</c:v>
                </c:pt>
                <c:pt idx="8892">
                  <c:v>86.001075744628906</c:v>
                </c:pt>
                <c:pt idx="8893">
                  <c:v>86.000923156738196</c:v>
                </c:pt>
                <c:pt idx="8894">
                  <c:v>86.000770568847599</c:v>
                </c:pt>
                <c:pt idx="8895">
                  <c:v>86.000625610351506</c:v>
                </c:pt>
                <c:pt idx="8896">
                  <c:v>86.000473022460895</c:v>
                </c:pt>
                <c:pt idx="8897">
                  <c:v>86.000320434570298</c:v>
                </c:pt>
                <c:pt idx="8898">
                  <c:v>86.000175476074205</c:v>
                </c:pt>
                <c:pt idx="8899">
                  <c:v>86.000022888183494</c:v>
                </c:pt>
                <c:pt idx="8900">
                  <c:v>85.999870300292898</c:v>
                </c:pt>
                <c:pt idx="8901">
                  <c:v>85.999725341796804</c:v>
                </c:pt>
                <c:pt idx="8902">
                  <c:v>85.999572753906193</c:v>
                </c:pt>
                <c:pt idx="8903">
                  <c:v>85.999420166015597</c:v>
                </c:pt>
                <c:pt idx="8904">
                  <c:v>85.999275207519503</c:v>
                </c:pt>
                <c:pt idx="8905">
                  <c:v>85.999122619628906</c:v>
                </c:pt>
                <c:pt idx="8906">
                  <c:v>85.998970031738196</c:v>
                </c:pt>
                <c:pt idx="8907">
                  <c:v>85.998825073242102</c:v>
                </c:pt>
                <c:pt idx="8908">
                  <c:v>85.998672485351506</c:v>
                </c:pt>
                <c:pt idx="8909">
                  <c:v>85.998527526855398</c:v>
                </c:pt>
                <c:pt idx="8910">
                  <c:v>85.998374938964801</c:v>
                </c:pt>
                <c:pt idx="8911">
                  <c:v>85.998222351074205</c:v>
                </c:pt>
                <c:pt idx="8912">
                  <c:v>85.998077392578097</c:v>
                </c:pt>
                <c:pt idx="8913">
                  <c:v>85.9979248046875</c:v>
                </c:pt>
                <c:pt idx="8914">
                  <c:v>85.997772216796804</c:v>
                </c:pt>
                <c:pt idx="8915">
                  <c:v>85.997627258300696</c:v>
                </c:pt>
                <c:pt idx="8916">
                  <c:v>85.997474670410099</c:v>
                </c:pt>
                <c:pt idx="8917">
                  <c:v>85.997329711914006</c:v>
                </c:pt>
                <c:pt idx="8918">
                  <c:v>85.997177124023395</c:v>
                </c:pt>
                <c:pt idx="8919">
                  <c:v>85.997024536132798</c:v>
                </c:pt>
                <c:pt idx="8920">
                  <c:v>85.996879577636705</c:v>
                </c:pt>
                <c:pt idx="8921">
                  <c:v>85.996726989745994</c:v>
                </c:pt>
                <c:pt idx="8922">
                  <c:v>85.99658203125</c:v>
                </c:pt>
                <c:pt idx="8923">
                  <c:v>85.996429443359304</c:v>
                </c:pt>
                <c:pt idx="8924">
                  <c:v>85.996284484863196</c:v>
                </c:pt>
                <c:pt idx="8925">
                  <c:v>85.996131896972599</c:v>
                </c:pt>
                <c:pt idx="8926">
                  <c:v>85.995979309082003</c:v>
                </c:pt>
                <c:pt idx="8927">
                  <c:v>85.995834350585895</c:v>
                </c:pt>
                <c:pt idx="8928">
                  <c:v>85.995681762695298</c:v>
                </c:pt>
                <c:pt idx="8929">
                  <c:v>85.995536804199205</c:v>
                </c:pt>
                <c:pt idx="8930">
                  <c:v>85.995384216308494</c:v>
                </c:pt>
                <c:pt idx="8931">
                  <c:v>85.9952392578125</c:v>
                </c:pt>
                <c:pt idx="8932">
                  <c:v>85.995086669921804</c:v>
                </c:pt>
                <c:pt idx="8933">
                  <c:v>85.994934082031193</c:v>
                </c:pt>
                <c:pt idx="8934">
                  <c:v>85.994789123535099</c:v>
                </c:pt>
                <c:pt idx="8935">
                  <c:v>85.994636535644503</c:v>
                </c:pt>
                <c:pt idx="8936">
                  <c:v>85.994491577148395</c:v>
                </c:pt>
                <c:pt idx="8937">
                  <c:v>85.994338989257798</c:v>
                </c:pt>
                <c:pt idx="8938">
                  <c:v>85.994194030761705</c:v>
                </c:pt>
                <c:pt idx="8939">
                  <c:v>85.994041442870994</c:v>
                </c:pt>
                <c:pt idx="8940">
                  <c:v>85.993896484375</c:v>
                </c:pt>
                <c:pt idx="8941">
                  <c:v>85.993743896484304</c:v>
                </c:pt>
                <c:pt idx="8942">
                  <c:v>85.993591308593693</c:v>
                </c:pt>
                <c:pt idx="8943">
                  <c:v>85.993446350097599</c:v>
                </c:pt>
                <c:pt idx="8944">
                  <c:v>85.993293762207003</c:v>
                </c:pt>
                <c:pt idx="8945">
                  <c:v>85.993148803710895</c:v>
                </c:pt>
                <c:pt idx="8946">
                  <c:v>85.992996215820298</c:v>
                </c:pt>
                <c:pt idx="8947">
                  <c:v>85.992851257324205</c:v>
                </c:pt>
                <c:pt idx="8948">
                  <c:v>85.992698669433494</c:v>
                </c:pt>
                <c:pt idx="8949">
                  <c:v>85.9925537109375</c:v>
                </c:pt>
                <c:pt idx="8950">
                  <c:v>85.992401123046804</c:v>
                </c:pt>
                <c:pt idx="8951">
                  <c:v>85.992256164550696</c:v>
                </c:pt>
                <c:pt idx="8952">
                  <c:v>85.992103576660099</c:v>
                </c:pt>
                <c:pt idx="8953">
                  <c:v>85.991958618164006</c:v>
                </c:pt>
                <c:pt idx="8954">
                  <c:v>85.991806030273395</c:v>
                </c:pt>
                <c:pt idx="8955">
                  <c:v>85.991661071777301</c:v>
                </c:pt>
                <c:pt idx="8956">
                  <c:v>85.991508483886705</c:v>
                </c:pt>
                <c:pt idx="8957">
                  <c:v>85.991363525390597</c:v>
                </c:pt>
                <c:pt idx="8958">
                  <c:v>85.9912109375</c:v>
                </c:pt>
                <c:pt idx="8959">
                  <c:v>85.991065979003906</c:v>
                </c:pt>
                <c:pt idx="8960">
                  <c:v>85.990913391113196</c:v>
                </c:pt>
                <c:pt idx="8961">
                  <c:v>85.990768432617102</c:v>
                </c:pt>
                <c:pt idx="8962">
                  <c:v>85.990615844726506</c:v>
                </c:pt>
                <c:pt idx="8963">
                  <c:v>85.990470886230398</c:v>
                </c:pt>
                <c:pt idx="8964">
                  <c:v>85.990318298339801</c:v>
                </c:pt>
                <c:pt idx="8965">
                  <c:v>85.990173339843693</c:v>
                </c:pt>
                <c:pt idx="8966">
                  <c:v>85.990020751953097</c:v>
                </c:pt>
                <c:pt idx="8967">
                  <c:v>85.989875793457003</c:v>
                </c:pt>
                <c:pt idx="8968">
                  <c:v>85.989723205566406</c:v>
                </c:pt>
                <c:pt idx="8969">
                  <c:v>85.989578247070298</c:v>
                </c:pt>
                <c:pt idx="8970">
                  <c:v>85.989425659179602</c:v>
                </c:pt>
                <c:pt idx="8971">
                  <c:v>85.989280700683494</c:v>
                </c:pt>
                <c:pt idx="8972">
                  <c:v>85.9891357421875</c:v>
                </c:pt>
                <c:pt idx="8973">
                  <c:v>85.988983154296804</c:v>
                </c:pt>
                <c:pt idx="8974">
                  <c:v>85.988838195800696</c:v>
                </c:pt>
                <c:pt idx="8975">
                  <c:v>85.988685607910099</c:v>
                </c:pt>
                <c:pt idx="8976">
                  <c:v>85.988540649414006</c:v>
                </c:pt>
                <c:pt idx="8977">
                  <c:v>85.988388061523395</c:v>
                </c:pt>
                <c:pt idx="8978">
                  <c:v>85.988243103027301</c:v>
                </c:pt>
                <c:pt idx="8979">
                  <c:v>85.988090515136705</c:v>
                </c:pt>
                <c:pt idx="8980">
                  <c:v>85.987945556640597</c:v>
                </c:pt>
                <c:pt idx="8981">
                  <c:v>85.987800598144503</c:v>
                </c:pt>
                <c:pt idx="8982">
                  <c:v>85.987648010253906</c:v>
                </c:pt>
                <c:pt idx="8983">
                  <c:v>85.987503051757798</c:v>
                </c:pt>
                <c:pt idx="8984">
                  <c:v>85.987350463867102</c:v>
                </c:pt>
                <c:pt idx="8985">
                  <c:v>85.987205505370994</c:v>
                </c:pt>
                <c:pt idx="8986">
                  <c:v>85.987052917480398</c:v>
                </c:pt>
                <c:pt idx="8987">
                  <c:v>85.986907958984304</c:v>
                </c:pt>
                <c:pt idx="8988">
                  <c:v>85.986763000488196</c:v>
                </c:pt>
                <c:pt idx="8989">
                  <c:v>85.986610412597599</c:v>
                </c:pt>
                <c:pt idx="8990">
                  <c:v>85.986465454101506</c:v>
                </c:pt>
                <c:pt idx="8991">
                  <c:v>85.986312866210895</c:v>
                </c:pt>
                <c:pt idx="8992">
                  <c:v>85.986167907714801</c:v>
                </c:pt>
                <c:pt idx="8993">
                  <c:v>85.986015319824205</c:v>
                </c:pt>
                <c:pt idx="8994">
                  <c:v>85.985870361328097</c:v>
                </c:pt>
                <c:pt idx="8995">
                  <c:v>85.985725402832003</c:v>
                </c:pt>
                <c:pt idx="8996">
                  <c:v>85.985572814941406</c:v>
                </c:pt>
                <c:pt idx="8997">
                  <c:v>85.985427856445298</c:v>
                </c:pt>
                <c:pt idx="8998">
                  <c:v>85.985275268554602</c:v>
                </c:pt>
                <c:pt idx="8999">
                  <c:v>85.985130310058494</c:v>
                </c:pt>
                <c:pt idx="9000">
                  <c:v>85.9849853515625</c:v>
                </c:pt>
                <c:pt idx="9001">
                  <c:v>85.984832763671804</c:v>
                </c:pt>
                <c:pt idx="9002">
                  <c:v>85.984687805175696</c:v>
                </c:pt>
                <c:pt idx="9003">
                  <c:v>85.984542846679602</c:v>
                </c:pt>
                <c:pt idx="9004">
                  <c:v>85.984390258789006</c:v>
                </c:pt>
                <c:pt idx="9005">
                  <c:v>85.984245300292898</c:v>
                </c:pt>
                <c:pt idx="9006">
                  <c:v>85.984092712402301</c:v>
                </c:pt>
                <c:pt idx="9007">
                  <c:v>85.983947753906193</c:v>
                </c:pt>
                <c:pt idx="9008">
                  <c:v>85.983802795410099</c:v>
                </c:pt>
                <c:pt idx="9009">
                  <c:v>85.983650207519503</c:v>
                </c:pt>
                <c:pt idx="9010">
                  <c:v>85.983505249023395</c:v>
                </c:pt>
                <c:pt idx="9011">
                  <c:v>85.983360290527301</c:v>
                </c:pt>
                <c:pt idx="9012">
                  <c:v>85.983207702636705</c:v>
                </c:pt>
                <c:pt idx="9013">
                  <c:v>85.983062744140597</c:v>
                </c:pt>
                <c:pt idx="9014">
                  <c:v>85.982917785644503</c:v>
                </c:pt>
                <c:pt idx="9015">
                  <c:v>85.982765197753906</c:v>
                </c:pt>
                <c:pt idx="9016">
                  <c:v>85.982620239257798</c:v>
                </c:pt>
                <c:pt idx="9017">
                  <c:v>85.982475280761705</c:v>
                </c:pt>
                <c:pt idx="9018">
                  <c:v>85.982322692870994</c:v>
                </c:pt>
                <c:pt idx="9019">
                  <c:v>85.982177734375</c:v>
                </c:pt>
                <c:pt idx="9020">
                  <c:v>85.982025146484304</c:v>
                </c:pt>
                <c:pt idx="9021">
                  <c:v>85.981880187988196</c:v>
                </c:pt>
                <c:pt idx="9022">
                  <c:v>85.981735229492102</c:v>
                </c:pt>
                <c:pt idx="9023">
                  <c:v>85.981582641601506</c:v>
                </c:pt>
                <c:pt idx="9024">
                  <c:v>85.981437683105398</c:v>
                </c:pt>
                <c:pt idx="9025">
                  <c:v>85.981292724609304</c:v>
                </c:pt>
                <c:pt idx="9026">
                  <c:v>85.981147766113196</c:v>
                </c:pt>
                <c:pt idx="9027">
                  <c:v>85.980995178222599</c:v>
                </c:pt>
                <c:pt idx="9028">
                  <c:v>85.980850219726506</c:v>
                </c:pt>
                <c:pt idx="9029">
                  <c:v>85.980705261230398</c:v>
                </c:pt>
                <c:pt idx="9030">
                  <c:v>85.980552673339801</c:v>
                </c:pt>
                <c:pt idx="9031">
                  <c:v>85.980407714843693</c:v>
                </c:pt>
                <c:pt idx="9032">
                  <c:v>85.980262756347599</c:v>
                </c:pt>
                <c:pt idx="9033">
                  <c:v>85.980110168457003</c:v>
                </c:pt>
                <c:pt idx="9034">
                  <c:v>85.979965209960895</c:v>
                </c:pt>
                <c:pt idx="9035">
                  <c:v>85.979820251464801</c:v>
                </c:pt>
                <c:pt idx="9036">
                  <c:v>85.979667663574205</c:v>
                </c:pt>
                <c:pt idx="9037">
                  <c:v>85.979522705078097</c:v>
                </c:pt>
                <c:pt idx="9038">
                  <c:v>85.979377746582003</c:v>
                </c:pt>
                <c:pt idx="9039">
                  <c:v>85.979232788085895</c:v>
                </c:pt>
                <c:pt idx="9040">
                  <c:v>85.979080200195298</c:v>
                </c:pt>
                <c:pt idx="9041">
                  <c:v>85.978935241699205</c:v>
                </c:pt>
                <c:pt idx="9042">
                  <c:v>85.978790283203097</c:v>
                </c:pt>
                <c:pt idx="9043">
                  <c:v>85.9786376953125</c:v>
                </c:pt>
                <c:pt idx="9044">
                  <c:v>85.978492736816406</c:v>
                </c:pt>
                <c:pt idx="9045">
                  <c:v>85.978347778320298</c:v>
                </c:pt>
                <c:pt idx="9046">
                  <c:v>85.978202819824205</c:v>
                </c:pt>
                <c:pt idx="9047">
                  <c:v>85.978050231933494</c:v>
                </c:pt>
                <c:pt idx="9048">
                  <c:v>85.9779052734375</c:v>
                </c:pt>
                <c:pt idx="9049">
                  <c:v>85.977760314941406</c:v>
                </c:pt>
                <c:pt idx="9050">
                  <c:v>85.977615356445298</c:v>
                </c:pt>
                <c:pt idx="9051">
                  <c:v>85.977462768554602</c:v>
                </c:pt>
                <c:pt idx="9052">
                  <c:v>85.977317810058494</c:v>
                </c:pt>
                <c:pt idx="9053">
                  <c:v>85.9771728515625</c:v>
                </c:pt>
                <c:pt idx="9054">
                  <c:v>85.977027893066406</c:v>
                </c:pt>
                <c:pt idx="9055">
                  <c:v>85.976875305175696</c:v>
                </c:pt>
                <c:pt idx="9056">
                  <c:v>85.976730346679602</c:v>
                </c:pt>
                <c:pt idx="9057">
                  <c:v>85.976585388183494</c:v>
                </c:pt>
                <c:pt idx="9058">
                  <c:v>85.9764404296875</c:v>
                </c:pt>
                <c:pt idx="9059">
                  <c:v>85.976287841796804</c:v>
                </c:pt>
                <c:pt idx="9060">
                  <c:v>85.976142883300696</c:v>
                </c:pt>
                <c:pt idx="9061">
                  <c:v>85.975997924804602</c:v>
                </c:pt>
                <c:pt idx="9062">
                  <c:v>85.975852966308494</c:v>
                </c:pt>
                <c:pt idx="9063">
                  <c:v>85.975700378417898</c:v>
                </c:pt>
                <c:pt idx="9064">
                  <c:v>85.975555419921804</c:v>
                </c:pt>
                <c:pt idx="9065">
                  <c:v>85.975410461425696</c:v>
                </c:pt>
                <c:pt idx="9066">
                  <c:v>85.975265502929602</c:v>
                </c:pt>
                <c:pt idx="9067">
                  <c:v>85.975120544433494</c:v>
                </c:pt>
                <c:pt idx="9068">
                  <c:v>85.974967956542898</c:v>
                </c:pt>
                <c:pt idx="9069">
                  <c:v>85.974822998046804</c:v>
                </c:pt>
                <c:pt idx="9070">
                  <c:v>85.974678039550696</c:v>
                </c:pt>
                <c:pt idx="9071">
                  <c:v>85.974533081054602</c:v>
                </c:pt>
                <c:pt idx="9072">
                  <c:v>85.974380493164006</c:v>
                </c:pt>
                <c:pt idx="9073">
                  <c:v>85.974235534667898</c:v>
                </c:pt>
                <c:pt idx="9074">
                  <c:v>85.974090576171804</c:v>
                </c:pt>
                <c:pt idx="9075">
                  <c:v>85.973945617675696</c:v>
                </c:pt>
                <c:pt idx="9076">
                  <c:v>85.973800659179602</c:v>
                </c:pt>
                <c:pt idx="9077">
                  <c:v>85.973648071289006</c:v>
                </c:pt>
                <c:pt idx="9078">
                  <c:v>85.973503112792898</c:v>
                </c:pt>
                <c:pt idx="9079">
                  <c:v>85.973358154296804</c:v>
                </c:pt>
                <c:pt idx="9080">
                  <c:v>85.973213195800696</c:v>
                </c:pt>
                <c:pt idx="9081">
                  <c:v>85.973068237304602</c:v>
                </c:pt>
                <c:pt idx="9082">
                  <c:v>85.972923278808494</c:v>
                </c:pt>
                <c:pt idx="9083">
                  <c:v>85.972770690917898</c:v>
                </c:pt>
                <c:pt idx="9084">
                  <c:v>85.972625732421804</c:v>
                </c:pt>
                <c:pt idx="9085">
                  <c:v>85.972480773925696</c:v>
                </c:pt>
                <c:pt idx="9086">
                  <c:v>85.972335815429602</c:v>
                </c:pt>
                <c:pt idx="9087">
                  <c:v>85.972190856933494</c:v>
                </c:pt>
                <c:pt idx="9088">
                  <c:v>85.9720458984375</c:v>
                </c:pt>
                <c:pt idx="9089">
                  <c:v>85.971893310546804</c:v>
                </c:pt>
                <c:pt idx="9090">
                  <c:v>85.971748352050696</c:v>
                </c:pt>
                <c:pt idx="9091">
                  <c:v>85.971603393554602</c:v>
                </c:pt>
                <c:pt idx="9092">
                  <c:v>85.971458435058494</c:v>
                </c:pt>
                <c:pt idx="9093">
                  <c:v>85.9713134765625</c:v>
                </c:pt>
                <c:pt idx="9094">
                  <c:v>85.971168518066406</c:v>
                </c:pt>
                <c:pt idx="9095">
                  <c:v>85.971015930175696</c:v>
                </c:pt>
                <c:pt idx="9096">
                  <c:v>85.970870971679602</c:v>
                </c:pt>
                <c:pt idx="9097">
                  <c:v>85.970726013183494</c:v>
                </c:pt>
                <c:pt idx="9098">
                  <c:v>85.9705810546875</c:v>
                </c:pt>
                <c:pt idx="9099">
                  <c:v>85.970436096191406</c:v>
                </c:pt>
                <c:pt idx="9100">
                  <c:v>85.970291137695298</c:v>
                </c:pt>
                <c:pt idx="9101">
                  <c:v>85.970146179199205</c:v>
                </c:pt>
                <c:pt idx="9102">
                  <c:v>85.969993591308494</c:v>
                </c:pt>
                <c:pt idx="9103">
                  <c:v>85.9698486328125</c:v>
                </c:pt>
                <c:pt idx="9104">
                  <c:v>85.969703674316406</c:v>
                </c:pt>
                <c:pt idx="9105">
                  <c:v>85.969558715820298</c:v>
                </c:pt>
                <c:pt idx="9106">
                  <c:v>85.969413757324205</c:v>
                </c:pt>
                <c:pt idx="9107">
                  <c:v>85.969268798828097</c:v>
                </c:pt>
                <c:pt idx="9108">
                  <c:v>85.969123840332003</c:v>
                </c:pt>
                <c:pt idx="9109">
                  <c:v>85.968978881835895</c:v>
                </c:pt>
                <c:pt idx="9110">
                  <c:v>85.968833923339801</c:v>
                </c:pt>
                <c:pt idx="9111">
                  <c:v>85.968681335449205</c:v>
                </c:pt>
                <c:pt idx="9112">
                  <c:v>85.968536376953097</c:v>
                </c:pt>
                <c:pt idx="9113">
                  <c:v>85.968391418457003</c:v>
                </c:pt>
                <c:pt idx="9114">
                  <c:v>85.968246459960895</c:v>
                </c:pt>
                <c:pt idx="9115">
                  <c:v>85.968101501464801</c:v>
                </c:pt>
                <c:pt idx="9116">
                  <c:v>85.967956542968693</c:v>
                </c:pt>
                <c:pt idx="9117">
                  <c:v>85.967811584472599</c:v>
                </c:pt>
                <c:pt idx="9118">
                  <c:v>85.967666625976506</c:v>
                </c:pt>
                <c:pt idx="9119">
                  <c:v>85.967521667480398</c:v>
                </c:pt>
                <c:pt idx="9120">
                  <c:v>85.967376708984304</c:v>
                </c:pt>
                <c:pt idx="9121">
                  <c:v>85.967231750488196</c:v>
                </c:pt>
                <c:pt idx="9122">
                  <c:v>85.967079162597599</c:v>
                </c:pt>
                <c:pt idx="9123">
                  <c:v>85.966934204101506</c:v>
                </c:pt>
                <c:pt idx="9124">
                  <c:v>85.966789245605398</c:v>
                </c:pt>
                <c:pt idx="9125">
                  <c:v>85.966644287109304</c:v>
                </c:pt>
                <c:pt idx="9126">
                  <c:v>85.966499328613196</c:v>
                </c:pt>
                <c:pt idx="9127">
                  <c:v>85.966354370117102</c:v>
                </c:pt>
                <c:pt idx="9128">
                  <c:v>85.966209411620994</c:v>
                </c:pt>
                <c:pt idx="9129">
                  <c:v>85.966064453125</c:v>
                </c:pt>
                <c:pt idx="9130">
                  <c:v>85.965919494628906</c:v>
                </c:pt>
                <c:pt idx="9131">
                  <c:v>85.965774536132798</c:v>
                </c:pt>
                <c:pt idx="9132">
                  <c:v>85.965629577636705</c:v>
                </c:pt>
                <c:pt idx="9133">
                  <c:v>85.965484619140597</c:v>
                </c:pt>
                <c:pt idx="9134">
                  <c:v>85.965339660644503</c:v>
                </c:pt>
                <c:pt idx="9135">
                  <c:v>85.965194702148395</c:v>
                </c:pt>
                <c:pt idx="9136">
                  <c:v>85.965049743652301</c:v>
                </c:pt>
                <c:pt idx="9137">
                  <c:v>85.964904785156193</c:v>
                </c:pt>
                <c:pt idx="9138">
                  <c:v>85.964752197265597</c:v>
                </c:pt>
                <c:pt idx="9139">
                  <c:v>85.964607238769503</c:v>
                </c:pt>
                <c:pt idx="9140">
                  <c:v>85.964462280273395</c:v>
                </c:pt>
                <c:pt idx="9141">
                  <c:v>85.964317321777301</c:v>
                </c:pt>
                <c:pt idx="9142">
                  <c:v>85.964172363281193</c:v>
                </c:pt>
                <c:pt idx="9143">
                  <c:v>85.964027404785099</c:v>
                </c:pt>
                <c:pt idx="9144">
                  <c:v>85.963882446289006</c:v>
                </c:pt>
                <c:pt idx="9145">
                  <c:v>85.963737487792898</c:v>
                </c:pt>
                <c:pt idx="9146">
                  <c:v>85.963592529296804</c:v>
                </c:pt>
                <c:pt idx="9147">
                  <c:v>85.963447570800696</c:v>
                </c:pt>
                <c:pt idx="9148">
                  <c:v>85.963302612304602</c:v>
                </c:pt>
                <c:pt idx="9149">
                  <c:v>85.963157653808494</c:v>
                </c:pt>
                <c:pt idx="9150">
                  <c:v>85.9630126953125</c:v>
                </c:pt>
                <c:pt idx="9151">
                  <c:v>85.962867736816406</c:v>
                </c:pt>
                <c:pt idx="9152">
                  <c:v>85.962722778320298</c:v>
                </c:pt>
                <c:pt idx="9153">
                  <c:v>85.962577819824205</c:v>
                </c:pt>
                <c:pt idx="9154">
                  <c:v>85.962432861328097</c:v>
                </c:pt>
                <c:pt idx="9155">
                  <c:v>85.962287902832003</c:v>
                </c:pt>
                <c:pt idx="9156">
                  <c:v>85.962142944335895</c:v>
                </c:pt>
                <c:pt idx="9157">
                  <c:v>85.961997985839801</c:v>
                </c:pt>
                <c:pt idx="9158">
                  <c:v>85.961853027343693</c:v>
                </c:pt>
                <c:pt idx="9159">
                  <c:v>85.961708068847599</c:v>
                </c:pt>
                <c:pt idx="9160">
                  <c:v>85.961563110351506</c:v>
                </c:pt>
                <c:pt idx="9161">
                  <c:v>85.961418151855398</c:v>
                </c:pt>
                <c:pt idx="9162">
                  <c:v>85.961273193359304</c:v>
                </c:pt>
                <c:pt idx="9163">
                  <c:v>85.961128234863196</c:v>
                </c:pt>
                <c:pt idx="9164">
                  <c:v>85.960983276367102</c:v>
                </c:pt>
                <c:pt idx="9165">
                  <c:v>85.960838317870994</c:v>
                </c:pt>
                <c:pt idx="9166">
                  <c:v>85.960693359375</c:v>
                </c:pt>
                <c:pt idx="9167">
                  <c:v>85.960548400878906</c:v>
                </c:pt>
                <c:pt idx="9168">
                  <c:v>85.960403442382798</c:v>
                </c:pt>
                <c:pt idx="9169">
                  <c:v>85.960266113281193</c:v>
                </c:pt>
                <c:pt idx="9170">
                  <c:v>85.960121154785099</c:v>
                </c:pt>
                <c:pt idx="9171">
                  <c:v>85.959976196289006</c:v>
                </c:pt>
                <c:pt idx="9172">
                  <c:v>85.959831237792898</c:v>
                </c:pt>
                <c:pt idx="9173">
                  <c:v>85.959686279296804</c:v>
                </c:pt>
                <c:pt idx="9174">
                  <c:v>85.959541320800696</c:v>
                </c:pt>
                <c:pt idx="9175">
                  <c:v>85.959396362304602</c:v>
                </c:pt>
                <c:pt idx="9176">
                  <c:v>85.959251403808494</c:v>
                </c:pt>
                <c:pt idx="9177">
                  <c:v>85.9591064453125</c:v>
                </c:pt>
                <c:pt idx="9178">
                  <c:v>85.958961486816406</c:v>
                </c:pt>
                <c:pt idx="9179">
                  <c:v>85.958816528320298</c:v>
                </c:pt>
                <c:pt idx="9180">
                  <c:v>85.958671569824205</c:v>
                </c:pt>
                <c:pt idx="9181">
                  <c:v>85.958526611328097</c:v>
                </c:pt>
                <c:pt idx="9182">
                  <c:v>85.958381652832003</c:v>
                </c:pt>
                <c:pt idx="9183">
                  <c:v>85.958236694335895</c:v>
                </c:pt>
                <c:pt idx="9184">
                  <c:v>85.958091735839801</c:v>
                </c:pt>
                <c:pt idx="9185">
                  <c:v>85.957946777343693</c:v>
                </c:pt>
                <c:pt idx="9186">
                  <c:v>85.957809448242102</c:v>
                </c:pt>
                <c:pt idx="9187">
                  <c:v>85.957664489745994</c:v>
                </c:pt>
                <c:pt idx="9188">
                  <c:v>85.95751953125</c:v>
                </c:pt>
                <c:pt idx="9189">
                  <c:v>85.957374572753906</c:v>
                </c:pt>
                <c:pt idx="9190">
                  <c:v>85.957229614257798</c:v>
                </c:pt>
                <c:pt idx="9191">
                  <c:v>85.957084655761705</c:v>
                </c:pt>
                <c:pt idx="9192">
                  <c:v>85.956939697265597</c:v>
                </c:pt>
                <c:pt idx="9193">
                  <c:v>85.956794738769503</c:v>
                </c:pt>
                <c:pt idx="9194">
                  <c:v>85.956649780273395</c:v>
                </c:pt>
                <c:pt idx="9195">
                  <c:v>85.956504821777301</c:v>
                </c:pt>
                <c:pt idx="9196">
                  <c:v>85.956359863281193</c:v>
                </c:pt>
                <c:pt idx="9197">
                  <c:v>85.956222534179602</c:v>
                </c:pt>
                <c:pt idx="9198">
                  <c:v>85.956077575683494</c:v>
                </c:pt>
                <c:pt idx="9199">
                  <c:v>85.9559326171875</c:v>
                </c:pt>
                <c:pt idx="9200">
                  <c:v>85.955787658691406</c:v>
                </c:pt>
                <c:pt idx="9201">
                  <c:v>85.955642700195298</c:v>
                </c:pt>
                <c:pt idx="9202">
                  <c:v>85.955497741699205</c:v>
                </c:pt>
                <c:pt idx="9203">
                  <c:v>85.955352783203097</c:v>
                </c:pt>
                <c:pt idx="9204">
                  <c:v>85.955207824707003</c:v>
                </c:pt>
                <c:pt idx="9205">
                  <c:v>85.955070495605398</c:v>
                </c:pt>
                <c:pt idx="9206">
                  <c:v>85.954925537109304</c:v>
                </c:pt>
                <c:pt idx="9207">
                  <c:v>85.954780578613196</c:v>
                </c:pt>
                <c:pt idx="9208">
                  <c:v>85.954635620117102</c:v>
                </c:pt>
                <c:pt idx="9209">
                  <c:v>85.954490661620994</c:v>
                </c:pt>
                <c:pt idx="9210">
                  <c:v>85.954345703125</c:v>
                </c:pt>
                <c:pt idx="9211">
                  <c:v>85.954200744628906</c:v>
                </c:pt>
                <c:pt idx="9212">
                  <c:v>85.954055786132798</c:v>
                </c:pt>
                <c:pt idx="9213">
                  <c:v>85.953918457031193</c:v>
                </c:pt>
                <c:pt idx="9214">
                  <c:v>85.953773498535099</c:v>
                </c:pt>
                <c:pt idx="9215">
                  <c:v>85.953628540039006</c:v>
                </c:pt>
                <c:pt idx="9216">
                  <c:v>85.953483581542898</c:v>
                </c:pt>
                <c:pt idx="9217">
                  <c:v>85.953338623046804</c:v>
                </c:pt>
                <c:pt idx="9218">
                  <c:v>85.953193664550696</c:v>
                </c:pt>
                <c:pt idx="9219">
                  <c:v>85.953056335449205</c:v>
                </c:pt>
                <c:pt idx="9220">
                  <c:v>85.952911376953097</c:v>
                </c:pt>
                <c:pt idx="9221">
                  <c:v>85.952766418457003</c:v>
                </c:pt>
                <c:pt idx="9222">
                  <c:v>85.952621459960895</c:v>
                </c:pt>
                <c:pt idx="9223">
                  <c:v>85.952476501464801</c:v>
                </c:pt>
                <c:pt idx="9224">
                  <c:v>85.952331542968693</c:v>
                </c:pt>
                <c:pt idx="9225">
                  <c:v>85.952194213867102</c:v>
                </c:pt>
                <c:pt idx="9226">
                  <c:v>85.952049255370994</c:v>
                </c:pt>
                <c:pt idx="9227">
                  <c:v>85.951904296875</c:v>
                </c:pt>
                <c:pt idx="9228">
                  <c:v>85.951759338378906</c:v>
                </c:pt>
                <c:pt idx="9229">
                  <c:v>85.951614379882798</c:v>
                </c:pt>
                <c:pt idx="9230">
                  <c:v>85.951469421386705</c:v>
                </c:pt>
                <c:pt idx="9231">
                  <c:v>85.951332092285099</c:v>
                </c:pt>
                <c:pt idx="9232">
                  <c:v>85.951187133789006</c:v>
                </c:pt>
                <c:pt idx="9233">
                  <c:v>85.951042175292898</c:v>
                </c:pt>
                <c:pt idx="9234">
                  <c:v>85.950897216796804</c:v>
                </c:pt>
                <c:pt idx="9235">
                  <c:v>85.950752258300696</c:v>
                </c:pt>
                <c:pt idx="9236">
                  <c:v>85.950614929199205</c:v>
                </c:pt>
                <c:pt idx="9237">
                  <c:v>85.950469970703097</c:v>
                </c:pt>
                <c:pt idx="9238">
                  <c:v>85.950325012207003</c:v>
                </c:pt>
                <c:pt idx="9239">
                  <c:v>85.950180053710895</c:v>
                </c:pt>
                <c:pt idx="9240">
                  <c:v>85.950035095214801</c:v>
                </c:pt>
                <c:pt idx="9241">
                  <c:v>85.949897766113196</c:v>
                </c:pt>
                <c:pt idx="9242">
                  <c:v>85.949752807617102</c:v>
                </c:pt>
                <c:pt idx="9243">
                  <c:v>85.949607849120994</c:v>
                </c:pt>
                <c:pt idx="9244">
                  <c:v>85.949462890625</c:v>
                </c:pt>
                <c:pt idx="9245">
                  <c:v>85.949325561523395</c:v>
                </c:pt>
                <c:pt idx="9246">
                  <c:v>85.949180603027301</c:v>
                </c:pt>
                <c:pt idx="9247">
                  <c:v>85.949035644531193</c:v>
                </c:pt>
                <c:pt idx="9248">
                  <c:v>85.948890686035099</c:v>
                </c:pt>
                <c:pt idx="9249">
                  <c:v>85.948745727539006</c:v>
                </c:pt>
                <c:pt idx="9250">
                  <c:v>85.9486083984375</c:v>
                </c:pt>
                <c:pt idx="9251">
                  <c:v>85.948463439941406</c:v>
                </c:pt>
                <c:pt idx="9252">
                  <c:v>85.948318481445298</c:v>
                </c:pt>
                <c:pt idx="9253">
                  <c:v>85.948173522949205</c:v>
                </c:pt>
                <c:pt idx="9254">
                  <c:v>85.948036193847599</c:v>
                </c:pt>
                <c:pt idx="9255">
                  <c:v>85.947891235351506</c:v>
                </c:pt>
                <c:pt idx="9256">
                  <c:v>85.947746276855398</c:v>
                </c:pt>
                <c:pt idx="9257">
                  <c:v>85.947601318359304</c:v>
                </c:pt>
                <c:pt idx="9258">
                  <c:v>85.947463989257798</c:v>
                </c:pt>
                <c:pt idx="9259">
                  <c:v>85.947319030761705</c:v>
                </c:pt>
                <c:pt idx="9260">
                  <c:v>85.947174072265597</c:v>
                </c:pt>
                <c:pt idx="9261">
                  <c:v>85.947029113769503</c:v>
                </c:pt>
                <c:pt idx="9262">
                  <c:v>85.946891784667898</c:v>
                </c:pt>
                <c:pt idx="9263">
                  <c:v>85.946746826171804</c:v>
                </c:pt>
                <c:pt idx="9264">
                  <c:v>85.946601867675696</c:v>
                </c:pt>
                <c:pt idx="9265">
                  <c:v>85.946464538574205</c:v>
                </c:pt>
                <c:pt idx="9266">
                  <c:v>85.946319580078097</c:v>
                </c:pt>
                <c:pt idx="9267">
                  <c:v>85.946174621582003</c:v>
                </c:pt>
                <c:pt idx="9268">
                  <c:v>85.946029663085895</c:v>
                </c:pt>
                <c:pt idx="9269">
                  <c:v>85.945892333984304</c:v>
                </c:pt>
                <c:pt idx="9270">
                  <c:v>85.945747375488196</c:v>
                </c:pt>
                <c:pt idx="9271">
                  <c:v>85.945602416992102</c:v>
                </c:pt>
                <c:pt idx="9272">
                  <c:v>85.945465087890597</c:v>
                </c:pt>
                <c:pt idx="9273">
                  <c:v>85.945320129394503</c:v>
                </c:pt>
                <c:pt idx="9274">
                  <c:v>85.945175170898395</c:v>
                </c:pt>
                <c:pt idx="9275">
                  <c:v>85.945030212402301</c:v>
                </c:pt>
                <c:pt idx="9276">
                  <c:v>85.944892883300696</c:v>
                </c:pt>
                <c:pt idx="9277">
                  <c:v>85.944747924804602</c:v>
                </c:pt>
                <c:pt idx="9278">
                  <c:v>85.944602966308494</c:v>
                </c:pt>
                <c:pt idx="9279">
                  <c:v>85.944465637207003</c:v>
                </c:pt>
                <c:pt idx="9280">
                  <c:v>85.944320678710895</c:v>
                </c:pt>
                <c:pt idx="9281">
                  <c:v>85.944175720214801</c:v>
                </c:pt>
                <c:pt idx="9282">
                  <c:v>85.944038391113196</c:v>
                </c:pt>
                <c:pt idx="9283">
                  <c:v>85.943893432617102</c:v>
                </c:pt>
                <c:pt idx="9284">
                  <c:v>85.943748474120994</c:v>
                </c:pt>
                <c:pt idx="9285">
                  <c:v>85.943611145019503</c:v>
                </c:pt>
                <c:pt idx="9286">
                  <c:v>85.943466186523395</c:v>
                </c:pt>
                <c:pt idx="9287">
                  <c:v>85.943321228027301</c:v>
                </c:pt>
                <c:pt idx="9288">
                  <c:v>85.943183898925696</c:v>
                </c:pt>
                <c:pt idx="9289">
                  <c:v>85.943038940429602</c:v>
                </c:pt>
                <c:pt idx="9290">
                  <c:v>85.942893981933494</c:v>
                </c:pt>
                <c:pt idx="9291">
                  <c:v>85.942756652832003</c:v>
                </c:pt>
                <c:pt idx="9292">
                  <c:v>85.942611694335895</c:v>
                </c:pt>
                <c:pt idx="9293">
                  <c:v>85.942466735839801</c:v>
                </c:pt>
                <c:pt idx="9294">
                  <c:v>85.942329406738196</c:v>
                </c:pt>
                <c:pt idx="9295">
                  <c:v>85.942184448242102</c:v>
                </c:pt>
                <c:pt idx="9296">
                  <c:v>85.942039489745994</c:v>
                </c:pt>
                <c:pt idx="9297">
                  <c:v>85.941902160644503</c:v>
                </c:pt>
                <c:pt idx="9298">
                  <c:v>85.941757202148395</c:v>
                </c:pt>
                <c:pt idx="9299">
                  <c:v>85.941612243652301</c:v>
                </c:pt>
                <c:pt idx="9300">
                  <c:v>85.941474914550696</c:v>
                </c:pt>
                <c:pt idx="9301">
                  <c:v>85.941329956054602</c:v>
                </c:pt>
                <c:pt idx="9302">
                  <c:v>85.941184997558494</c:v>
                </c:pt>
                <c:pt idx="9303">
                  <c:v>85.941047668457003</c:v>
                </c:pt>
                <c:pt idx="9304">
                  <c:v>85.940902709960895</c:v>
                </c:pt>
                <c:pt idx="9305">
                  <c:v>85.940757751464801</c:v>
                </c:pt>
                <c:pt idx="9306">
                  <c:v>85.940620422363196</c:v>
                </c:pt>
                <c:pt idx="9307">
                  <c:v>85.940475463867102</c:v>
                </c:pt>
                <c:pt idx="9308">
                  <c:v>85.940338134765597</c:v>
                </c:pt>
                <c:pt idx="9309">
                  <c:v>85.940193176269503</c:v>
                </c:pt>
                <c:pt idx="9310">
                  <c:v>85.940048217773395</c:v>
                </c:pt>
                <c:pt idx="9311">
                  <c:v>85.939910888671804</c:v>
                </c:pt>
                <c:pt idx="9312">
                  <c:v>85.939765930175696</c:v>
                </c:pt>
                <c:pt idx="9313">
                  <c:v>85.939628601074205</c:v>
                </c:pt>
                <c:pt idx="9314">
                  <c:v>85.939483642578097</c:v>
                </c:pt>
                <c:pt idx="9315">
                  <c:v>85.939338684082003</c:v>
                </c:pt>
                <c:pt idx="9316">
                  <c:v>85.939201354980398</c:v>
                </c:pt>
                <c:pt idx="9317">
                  <c:v>85.939056396484304</c:v>
                </c:pt>
                <c:pt idx="9318">
                  <c:v>85.938919067382798</c:v>
                </c:pt>
                <c:pt idx="9319">
                  <c:v>85.938774108886705</c:v>
                </c:pt>
                <c:pt idx="9320">
                  <c:v>85.938629150390597</c:v>
                </c:pt>
                <c:pt idx="9321">
                  <c:v>85.938491821289006</c:v>
                </c:pt>
                <c:pt idx="9322">
                  <c:v>85.938346862792898</c:v>
                </c:pt>
                <c:pt idx="9323">
                  <c:v>85.938209533691406</c:v>
                </c:pt>
                <c:pt idx="9324">
                  <c:v>85.938064575195298</c:v>
                </c:pt>
                <c:pt idx="9325">
                  <c:v>85.937919616699205</c:v>
                </c:pt>
                <c:pt idx="9326">
                  <c:v>85.937782287597599</c:v>
                </c:pt>
                <c:pt idx="9327">
                  <c:v>85.937637329101506</c:v>
                </c:pt>
                <c:pt idx="9328">
                  <c:v>85.9375</c:v>
                </c:pt>
                <c:pt idx="9329">
                  <c:v>85.937355041503906</c:v>
                </c:pt>
                <c:pt idx="9330">
                  <c:v>85.937217712402301</c:v>
                </c:pt>
                <c:pt idx="9331">
                  <c:v>85.937072753906193</c:v>
                </c:pt>
                <c:pt idx="9332">
                  <c:v>85.936927795410099</c:v>
                </c:pt>
                <c:pt idx="9333">
                  <c:v>85.936790466308494</c:v>
                </c:pt>
                <c:pt idx="9334">
                  <c:v>85.9366455078125</c:v>
                </c:pt>
                <c:pt idx="9335">
                  <c:v>85.936508178710895</c:v>
                </c:pt>
                <c:pt idx="9336">
                  <c:v>85.936363220214801</c:v>
                </c:pt>
                <c:pt idx="9337">
                  <c:v>85.936225891113196</c:v>
                </c:pt>
                <c:pt idx="9338">
                  <c:v>85.936080932617102</c:v>
                </c:pt>
                <c:pt idx="9339">
                  <c:v>85.935943603515597</c:v>
                </c:pt>
                <c:pt idx="9340">
                  <c:v>85.935798645019503</c:v>
                </c:pt>
                <c:pt idx="9341">
                  <c:v>85.935653686523395</c:v>
                </c:pt>
                <c:pt idx="9342">
                  <c:v>85.935516357421804</c:v>
                </c:pt>
                <c:pt idx="9343">
                  <c:v>85.935371398925696</c:v>
                </c:pt>
                <c:pt idx="9344">
                  <c:v>85.935234069824205</c:v>
                </c:pt>
                <c:pt idx="9345">
                  <c:v>85.935089111328097</c:v>
                </c:pt>
                <c:pt idx="9346">
                  <c:v>85.934951782226506</c:v>
                </c:pt>
                <c:pt idx="9347">
                  <c:v>85.934806823730398</c:v>
                </c:pt>
                <c:pt idx="9348">
                  <c:v>85.934669494628906</c:v>
                </c:pt>
                <c:pt idx="9349">
                  <c:v>85.934524536132798</c:v>
                </c:pt>
                <c:pt idx="9350">
                  <c:v>85.934387207031193</c:v>
                </c:pt>
                <c:pt idx="9351">
                  <c:v>85.934242248535099</c:v>
                </c:pt>
                <c:pt idx="9352">
                  <c:v>85.934104919433494</c:v>
                </c:pt>
                <c:pt idx="9353">
                  <c:v>85.9339599609375</c:v>
                </c:pt>
                <c:pt idx="9354">
                  <c:v>85.933822631835895</c:v>
                </c:pt>
                <c:pt idx="9355">
                  <c:v>85.933677673339801</c:v>
                </c:pt>
                <c:pt idx="9356">
                  <c:v>85.933540344238196</c:v>
                </c:pt>
                <c:pt idx="9357">
                  <c:v>85.933395385742102</c:v>
                </c:pt>
                <c:pt idx="9358">
                  <c:v>85.933258056640597</c:v>
                </c:pt>
                <c:pt idx="9359">
                  <c:v>85.933113098144503</c:v>
                </c:pt>
                <c:pt idx="9360">
                  <c:v>85.932975769042898</c:v>
                </c:pt>
                <c:pt idx="9361">
                  <c:v>85.932830810546804</c:v>
                </c:pt>
                <c:pt idx="9362">
                  <c:v>85.932693481445298</c:v>
                </c:pt>
                <c:pt idx="9363">
                  <c:v>85.932548522949205</c:v>
                </c:pt>
                <c:pt idx="9364">
                  <c:v>85.932411193847599</c:v>
                </c:pt>
                <c:pt idx="9365">
                  <c:v>85.932266235351506</c:v>
                </c:pt>
                <c:pt idx="9366">
                  <c:v>85.93212890625</c:v>
                </c:pt>
                <c:pt idx="9367">
                  <c:v>85.931983947753906</c:v>
                </c:pt>
                <c:pt idx="9368">
                  <c:v>85.931846618652301</c:v>
                </c:pt>
                <c:pt idx="9369">
                  <c:v>85.931701660156193</c:v>
                </c:pt>
                <c:pt idx="9370">
                  <c:v>85.931564331054602</c:v>
                </c:pt>
                <c:pt idx="9371">
                  <c:v>85.931419372558494</c:v>
                </c:pt>
                <c:pt idx="9372">
                  <c:v>85.931282043457003</c:v>
                </c:pt>
                <c:pt idx="9373">
                  <c:v>85.931137084960895</c:v>
                </c:pt>
                <c:pt idx="9374">
                  <c:v>85.930999755859304</c:v>
                </c:pt>
                <c:pt idx="9375">
                  <c:v>85.930854797363196</c:v>
                </c:pt>
                <c:pt idx="9376">
                  <c:v>85.930717468261705</c:v>
                </c:pt>
                <c:pt idx="9377">
                  <c:v>85.930572509765597</c:v>
                </c:pt>
                <c:pt idx="9378">
                  <c:v>85.930435180664006</c:v>
                </c:pt>
                <c:pt idx="9379">
                  <c:v>85.9302978515625</c:v>
                </c:pt>
                <c:pt idx="9380">
                  <c:v>85.930152893066406</c:v>
                </c:pt>
                <c:pt idx="9381">
                  <c:v>85.930015563964801</c:v>
                </c:pt>
                <c:pt idx="9382">
                  <c:v>85.929870605468693</c:v>
                </c:pt>
                <c:pt idx="9383">
                  <c:v>85.929733276367102</c:v>
                </c:pt>
                <c:pt idx="9384">
                  <c:v>85.929588317870994</c:v>
                </c:pt>
                <c:pt idx="9385">
                  <c:v>85.929450988769503</c:v>
                </c:pt>
                <c:pt idx="9386">
                  <c:v>85.929306030273395</c:v>
                </c:pt>
                <c:pt idx="9387">
                  <c:v>85.929168701171804</c:v>
                </c:pt>
                <c:pt idx="9388">
                  <c:v>85.929031372070298</c:v>
                </c:pt>
                <c:pt idx="9389">
                  <c:v>85.928886413574205</c:v>
                </c:pt>
                <c:pt idx="9390">
                  <c:v>85.928749084472599</c:v>
                </c:pt>
                <c:pt idx="9391">
                  <c:v>85.928604125976506</c:v>
                </c:pt>
                <c:pt idx="9392">
                  <c:v>85.928466796875</c:v>
                </c:pt>
                <c:pt idx="9393">
                  <c:v>85.928321838378906</c:v>
                </c:pt>
                <c:pt idx="9394">
                  <c:v>85.928184509277301</c:v>
                </c:pt>
                <c:pt idx="9395">
                  <c:v>85.928047180175696</c:v>
                </c:pt>
                <c:pt idx="9396">
                  <c:v>85.927902221679602</c:v>
                </c:pt>
                <c:pt idx="9397">
                  <c:v>85.927764892578097</c:v>
                </c:pt>
                <c:pt idx="9398">
                  <c:v>85.927619934082003</c:v>
                </c:pt>
                <c:pt idx="9399">
                  <c:v>85.927482604980398</c:v>
                </c:pt>
                <c:pt idx="9400">
                  <c:v>85.927345275878906</c:v>
                </c:pt>
                <c:pt idx="9401">
                  <c:v>85.927200317382798</c:v>
                </c:pt>
                <c:pt idx="9402">
                  <c:v>85.927062988281193</c:v>
                </c:pt>
                <c:pt idx="9403">
                  <c:v>85.926918029785099</c:v>
                </c:pt>
                <c:pt idx="9404">
                  <c:v>85.926780700683494</c:v>
                </c:pt>
                <c:pt idx="9405">
                  <c:v>85.926643371582003</c:v>
                </c:pt>
                <c:pt idx="9406">
                  <c:v>85.926498413085895</c:v>
                </c:pt>
                <c:pt idx="9407">
                  <c:v>85.926361083984304</c:v>
                </c:pt>
                <c:pt idx="9408">
                  <c:v>85.926216125488196</c:v>
                </c:pt>
                <c:pt idx="9409">
                  <c:v>85.926078796386705</c:v>
                </c:pt>
                <c:pt idx="9410">
                  <c:v>85.925941467285099</c:v>
                </c:pt>
                <c:pt idx="9411">
                  <c:v>85.925796508789006</c:v>
                </c:pt>
                <c:pt idx="9412">
                  <c:v>85.9256591796875</c:v>
                </c:pt>
                <c:pt idx="9413">
                  <c:v>85.925521850585895</c:v>
                </c:pt>
                <c:pt idx="9414">
                  <c:v>85.925376892089801</c:v>
                </c:pt>
                <c:pt idx="9415">
                  <c:v>85.925239562988196</c:v>
                </c:pt>
                <c:pt idx="9416">
                  <c:v>85.925094604492102</c:v>
                </c:pt>
                <c:pt idx="9417">
                  <c:v>85.924957275390597</c:v>
                </c:pt>
                <c:pt idx="9418">
                  <c:v>85.924819946289006</c:v>
                </c:pt>
                <c:pt idx="9419">
                  <c:v>85.924674987792898</c:v>
                </c:pt>
                <c:pt idx="9420">
                  <c:v>85.924537658691406</c:v>
                </c:pt>
                <c:pt idx="9421">
                  <c:v>85.924400329589801</c:v>
                </c:pt>
                <c:pt idx="9422">
                  <c:v>85.924255371093693</c:v>
                </c:pt>
                <c:pt idx="9423">
                  <c:v>85.924118041992102</c:v>
                </c:pt>
                <c:pt idx="9424">
                  <c:v>85.923980712890597</c:v>
                </c:pt>
                <c:pt idx="9425">
                  <c:v>85.923835754394503</c:v>
                </c:pt>
                <c:pt idx="9426">
                  <c:v>85.923698425292898</c:v>
                </c:pt>
                <c:pt idx="9427">
                  <c:v>85.923561096191406</c:v>
                </c:pt>
                <c:pt idx="9428">
                  <c:v>85.923416137695298</c:v>
                </c:pt>
                <c:pt idx="9429">
                  <c:v>85.923278808593693</c:v>
                </c:pt>
                <c:pt idx="9430">
                  <c:v>85.923141479492102</c:v>
                </c:pt>
                <c:pt idx="9431">
                  <c:v>85.922996520995994</c:v>
                </c:pt>
                <c:pt idx="9432">
                  <c:v>85.922859191894503</c:v>
                </c:pt>
                <c:pt idx="9433">
                  <c:v>85.922721862792898</c:v>
                </c:pt>
                <c:pt idx="9434">
                  <c:v>85.922576904296804</c:v>
                </c:pt>
                <c:pt idx="9435">
                  <c:v>85.922439575195298</c:v>
                </c:pt>
                <c:pt idx="9436">
                  <c:v>85.922302246093693</c:v>
                </c:pt>
                <c:pt idx="9437">
                  <c:v>85.922157287597599</c:v>
                </c:pt>
                <c:pt idx="9438">
                  <c:v>85.922019958495994</c:v>
                </c:pt>
                <c:pt idx="9439">
                  <c:v>85.921882629394503</c:v>
                </c:pt>
                <c:pt idx="9440">
                  <c:v>85.921737670898395</c:v>
                </c:pt>
                <c:pt idx="9441">
                  <c:v>85.921600341796804</c:v>
                </c:pt>
                <c:pt idx="9442">
                  <c:v>85.921463012695298</c:v>
                </c:pt>
                <c:pt idx="9443">
                  <c:v>85.921325683593693</c:v>
                </c:pt>
                <c:pt idx="9444">
                  <c:v>85.921180725097599</c:v>
                </c:pt>
                <c:pt idx="9445">
                  <c:v>85.921043395995994</c:v>
                </c:pt>
                <c:pt idx="9446">
                  <c:v>85.920906066894503</c:v>
                </c:pt>
                <c:pt idx="9447">
                  <c:v>85.920761108398395</c:v>
                </c:pt>
                <c:pt idx="9448">
                  <c:v>85.920623779296804</c:v>
                </c:pt>
                <c:pt idx="9449">
                  <c:v>85.920486450195298</c:v>
                </c:pt>
                <c:pt idx="9450">
                  <c:v>85.920341491699205</c:v>
                </c:pt>
                <c:pt idx="9451">
                  <c:v>85.920204162597599</c:v>
                </c:pt>
                <c:pt idx="9452">
                  <c:v>85.920066833495994</c:v>
                </c:pt>
                <c:pt idx="9453">
                  <c:v>85.919929504394503</c:v>
                </c:pt>
                <c:pt idx="9454">
                  <c:v>85.919784545898395</c:v>
                </c:pt>
                <c:pt idx="9455">
                  <c:v>85.919647216796804</c:v>
                </c:pt>
                <c:pt idx="9456">
                  <c:v>85.919509887695298</c:v>
                </c:pt>
                <c:pt idx="9457">
                  <c:v>85.919372558593693</c:v>
                </c:pt>
                <c:pt idx="9458">
                  <c:v>85.919227600097599</c:v>
                </c:pt>
                <c:pt idx="9459">
                  <c:v>85.919090270995994</c:v>
                </c:pt>
                <c:pt idx="9460">
                  <c:v>85.918952941894503</c:v>
                </c:pt>
                <c:pt idx="9461">
                  <c:v>85.918815612792898</c:v>
                </c:pt>
                <c:pt idx="9462">
                  <c:v>85.918670654296804</c:v>
                </c:pt>
                <c:pt idx="9463">
                  <c:v>85.918533325195298</c:v>
                </c:pt>
                <c:pt idx="9464">
                  <c:v>85.918395996093693</c:v>
                </c:pt>
                <c:pt idx="9465">
                  <c:v>85.918258666992102</c:v>
                </c:pt>
                <c:pt idx="9466">
                  <c:v>85.918113708495994</c:v>
                </c:pt>
                <c:pt idx="9467">
                  <c:v>85.917976379394503</c:v>
                </c:pt>
                <c:pt idx="9468">
                  <c:v>85.917839050292898</c:v>
                </c:pt>
                <c:pt idx="9469">
                  <c:v>85.917701721191406</c:v>
                </c:pt>
                <c:pt idx="9470">
                  <c:v>85.917556762695298</c:v>
                </c:pt>
                <c:pt idx="9471">
                  <c:v>85.917419433593693</c:v>
                </c:pt>
                <c:pt idx="9472">
                  <c:v>85.917282104492102</c:v>
                </c:pt>
                <c:pt idx="9473">
                  <c:v>85.917144775390597</c:v>
                </c:pt>
                <c:pt idx="9474">
                  <c:v>85.916999816894503</c:v>
                </c:pt>
                <c:pt idx="9475">
                  <c:v>85.916862487792898</c:v>
                </c:pt>
                <c:pt idx="9476">
                  <c:v>85.916725158691406</c:v>
                </c:pt>
                <c:pt idx="9477">
                  <c:v>85.916587829589801</c:v>
                </c:pt>
                <c:pt idx="9478">
                  <c:v>85.916442871093693</c:v>
                </c:pt>
                <c:pt idx="9479">
                  <c:v>85.916305541992102</c:v>
                </c:pt>
                <c:pt idx="9480">
                  <c:v>85.916168212890597</c:v>
                </c:pt>
                <c:pt idx="9481">
                  <c:v>85.916030883789006</c:v>
                </c:pt>
                <c:pt idx="9482">
                  <c:v>85.9158935546875</c:v>
                </c:pt>
                <c:pt idx="9483">
                  <c:v>85.915748596191406</c:v>
                </c:pt>
                <c:pt idx="9484">
                  <c:v>85.915611267089801</c:v>
                </c:pt>
                <c:pt idx="9485">
                  <c:v>85.915473937988196</c:v>
                </c:pt>
                <c:pt idx="9486">
                  <c:v>85.915336608886705</c:v>
                </c:pt>
                <c:pt idx="9487">
                  <c:v>85.915199279785099</c:v>
                </c:pt>
                <c:pt idx="9488">
                  <c:v>85.915054321289006</c:v>
                </c:pt>
                <c:pt idx="9489">
                  <c:v>85.9149169921875</c:v>
                </c:pt>
                <c:pt idx="9490">
                  <c:v>85.914779663085895</c:v>
                </c:pt>
                <c:pt idx="9491">
                  <c:v>85.914642333984304</c:v>
                </c:pt>
                <c:pt idx="9492">
                  <c:v>85.914505004882798</c:v>
                </c:pt>
                <c:pt idx="9493">
                  <c:v>85.914360046386705</c:v>
                </c:pt>
                <c:pt idx="9494">
                  <c:v>85.914222717285099</c:v>
                </c:pt>
                <c:pt idx="9495">
                  <c:v>85.914085388183494</c:v>
                </c:pt>
                <c:pt idx="9496">
                  <c:v>85.913948059082003</c:v>
                </c:pt>
                <c:pt idx="9497">
                  <c:v>85.913810729980398</c:v>
                </c:pt>
                <c:pt idx="9498">
                  <c:v>85.913673400878906</c:v>
                </c:pt>
                <c:pt idx="9499">
                  <c:v>85.913528442382798</c:v>
                </c:pt>
                <c:pt idx="9500">
                  <c:v>85.913391113281193</c:v>
                </c:pt>
                <c:pt idx="9501">
                  <c:v>85.913253784179602</c:v>
                </c:pt>
                <c:pt idx="9502">
                  <c:v>85.913116455078097</c:v>
                </c:pt>
                <c:pt idx="9503">
                  <c:v>85.912979125976506</c:v>
                </c:pt>
                <c:pt idx="9504">
                  <c:v>85.912841796875</c:v>
                </c:pt>
                <c:pt idx="9505">
                  <c:v>85.912696838378906</c:v>
                </c:pt>
                <c:pt idx="9506">
                  <c:v>85.912559509277301</c:v>
                </c:pt>
                <c:pt idx="9507">
                  <c:v>85.912422180175696</c:v>
                </c:pt>
                <c:pt idx="9508">
                  <c:v>85.912284851074205</c:v>
                </c:pt>
                <c:pt idx="9509">
                  <c:v>85.912147521972599</c:v>
                </c:pt>
                <c:pt idx="9510">
                  <c:v>85.912010192870994</c:v>
                </c:pt>
                <c:pt idx="9511">
                  <c:v>85.911872863769503</c:v>
                </c:pt>
                <c:pt idx="9512">
                  <c:v>85.911727905273395</c:v>
                </c:pt>
                <c:pt idx="9513">
                  <c:v>85.911590576171804</c:v>
                </c:pt>
                <c:pt idx="9514">
                  <c:v>85.911453247070298</c:v>
                </c:pt>
                <c:pt idx="9515">
                  <c:v>85.911315917968693</c:v>
                </c:pt>
                <c:pt idx="9516">
                  <c:v>85.911178588867102</c:v>
                </c:pt>
                <c:pt idx="9517">
                  <c:v>85.911041259765597</c:v>
                </c:pt>
                <c:pt idx="9518">
                  <c:v>85.910903930664006</c:v>
                </c:pt>
                <c:pt idx="9519">
                  <c:v>85.9107666015625</c:v>
                </c:pt>
                <c:pt idx="9520">
                  <c:v>85.910621643066406</c:v>
                </c:pt>
                <c:pt idx="9521">
                  <c:v>85.910484313964801</c:v>
                </c:pt>
                <c:pt idx="9522">
                  <c:v>85.910346984863196</c:v>
                </c:pt>
                <c:pt idx="9523">
                  <c:v>85.910209655761705</c:v>
                </c:pt>
                <c:pt idx="9524">
                  <c:v>85.910072326660099</c:v>
                </c:pt>
                <c:pt idx="9525">
                  <c:v>85.909934997558494</c:v>
                </c:pt>
                <c:pt idx="9526">
                  <c:v>85.909797668457003</c:v>
                </c:pt>
                <c:pt idx="9527">
                  <c:v>85.909660339355398</c:v>
                </c:pt>
                <c:pt idx="9528">
                  <c:v>85.909523010253906</c:v>
                </c:pt>
                <c:pt idx="9529">
                  <c:v>85.909378051757798</c:v>
                </c:pt>
                <c:pt idx="9530">
                  <c:v>85.909240722656193</c:v>
                </c:pt>
                <c:pt idx="9531">
                  <c:v>85.909103393554602</c:v>
                </c:pt>
                <c:pt idx="9532">
                  <c:v>85.908966064453097</c:v>
                </c:pt>
                <c:pt idx="9533">
                  <c:v>85.908828735351506</c:v>
                </c:pt>
                <c:pt idx="9534">
                  <c:v>85.90869140625</c:v>
                </c:pt>
                <c:pt idx="9535">
                  <c:v>85.908554077148395</c:v>
                </c:pt>
                <c:pt idx="9536">
                  <c:v>85.908416748046804</c:v>
                </c:pt>
                <c:pt idx="9537">
                  <c:v>85.908279418945298</c:v>
                </c:pt>
                <c:pt idx="9538">
                  <c:v>85.908142089843693</c:v>
                </c:pt>
                <c:pt idx="9539">
                  <c:v>85.908004760742102</c:v>
                </c:pt>
                <c:pt idx="9540">
                  <c:v>85.907859802245994</c:v>
                </c:pt>
                <c:pt idx="9541">
                  <c:v>85.907722473144503</c:v>
                </c:pt>
                <c:pt idx="9542">
                  <c:v>85.907585144042898</c:v>
                </c:pt>
                <c:pt idx="9543">
                  <c:v>85.907447814941406</c:v>
                </c:pt>
                <c:pt idx="9544">
                  <c:v>85.907310485839801</c:v>
                </c:pt>
                <c:pt idx="9545">
                  <c:v>85.907173156738196</c:v>
                </c:pt>
                <c:pt idx="9546">
                  <c:v>85.907035827636705</c:v>
                </c:pt>
                <c:pt idx="9547">
                  <c:v>85.906898498535099</c:v>
                </c:pt>
                <c:pt idx="9548">
                  <c:v>85.906761169433494</c:v>
                </c:pt>
                <c:pt idx="9549">
                  <c:v>85.906623840332003</c:v>
                </c:pt>
                <c:pt idx="9550">
                  <c:v>85.906486511230398</c:v>
                </c:pt>
                <c:pt idx="9551">
                  <c:v>85.906349182128906</c:v>
                </c:pt>
                <c:pt idx="9552">
                  <c:v>85.906211853027301</c:v>
                </c:pt>
                <c:pt idx="9553">
                  <c:v>85.906074523925696</c:v>
                </c:pt>
                <c:pt idx="9554">
                  <c:v>85.905937194824205</c:v>
                </c:pt>
                <c:pt idx="9555">
                  <c:v>85.905799865722599</c:v>
                </c:pt>
                <c:pt idx="9556">
                  <c:v>85.905662536620994</c:v>
                </c:pt>
                <c:pt idx="9557">
                  <c:v>85.905525207519503</c:v>
                </c:pt>
                <c:pt idx="9558">
                  <c:v>85.905387878417898</c:v>
                </c:pt>
                <c:pt idx="9559">
                  <c:v>85.905242919921804</c:v>
                </c:pt>
                <c:pt idx="9560">
                  <c:v>85.905105590820298</c:v>
                </c:pt>
                <c:pt idx="9561">
                  <c:v>85.904968261718693</c:v>
                </c:pt>
                <c:pt idx="9562">
                  <c:v>85.904830932617102</c:v>
                </c:pt>
                <c:pt idx="9563">
                  <c:v>85.904693603515597</c:v>
                </c:pt>
                <c:pt idx="9564">
                  <c:v>85.904556274414006</c:v>
                </c:pt>
                <c:pt idx="9565">
                  <c:v>85.9044189453125</c:v>
                </c:pt>
                <c:pt idx="9566">
                  <c:v>85.904281616210895</c:v>
                </c:pt>
                <c:pt idx="9567">
                  <c:v>85.904144287109304</c:v>
                </c:pt>
                <c:pt idx="9568">
                  <c:v>85.904006958007798</c:v>
                </c:pt>
                <c:pt idx="9569">
                  <c:v>85.903869628906193</c:v>
                </c:pt>
                <c:pt idx="9570">
                  <c:v>85.903732299804602</c:v>
                </c:pt>
                <c:pt idx="9571">
                  <c:v>85.903594970703097</c:v>
                </c:pt>
                <c:pt idx="9572">
                  <c:v>85.903457641601506</c:v>
                </c:pt>
                <c:pt idx="9573">
                  <c:v>85.9033203125</c:v>
                </c:pt>
                <c:pt idx="9574">
                  <c:v>85.903182983398395</c:v>
                </c:pt>
                <c:pt idx="9575">
                  <c:v>85.903045654296804</c:v>
                </c:pt>
                <c:pt idx="9576">
                  <c:v>85.902908325195298</c:v>
                </c:pt>
                <c:pt idx="9577">
                  <c:v>85.902770996093693</c:v>
                </c:pt>
                <c:pt idx="9578">
                  <c:v>85.902633666992102</c:v>
                </c:pt>
                <c:pt idx="9579">
                  <c:v>85.902496337890597</c:v>
                </c:pt>
                <c:pt idx="9580">
                  <c:v>85.902359008789006</c:v>
                </c:pt>
                <c:pt idx="9581">
                  <c:v>85.9022216796875</c:v>
                </c:pt>
                <c:pt idx="9582">
                  <c:v>85.902084350585895</c:v>
                </c:pt>
                <c:pt idx="9583">
                  <c:v>85.901947021484304</c:v>
                </c:pt>
                <c:pt idx="9584">
                  <c:v>85.901809692382798</c:v>
                </c:pt>
                <c:pt idx="9585">
                  <c:v>85.901672363281193</c:v>
                </c:pt>
                <c:pt idx="9586">
                  <c:v>85.901542663574205</c:v>
                </c:pt>
                <c:pt idx="9587">
                  <c:v>85.901405334472599</c:v>
                </c:pt>
                <c:pt idx="9588">
                  <c:v>85.901268005370994</c:v>
                </c:pt>
                <c:pt idx="9589">
                  <c:v>85.901130676269503</c:v>
                </c:pt>
                <c:pt idx="9590">
                  <c:v>85.900993347167898</c:v>
                </c:pt>
                <c:pt idx="9591">
                  <c:v>85.900856018066406</c:v>
                </c:pt>
                <c:pt idx="9592">
                  <c:v>85.900718688964801</c:v>
                </c:pt>
                <c:pt idx="9593">
                  <c:v>85.900581359863196</c:v>
                </c:pt>
                <c:pt idx="9594">
                  <c:v>85.900444030761705</c:v>
                </c:pt>
                <c:pt idx="9595">
                  <c:v>85.900306701660099</c:v>
                </c:pt>
                <c:pt idx="9596">
                  <c:v>85.900169372558494</c:v>
                </c:pt>
                <c:pt idx="9597">
                  <c:v>85.900032043457003</c:v>
                </c:pt>
                <c:pt idx="9598">
                  <c:v>85.899894714355398</c:v>
                </c:pt>
                <c:pt idx="9599">
                  <c:v>85.899757385253906</c:v>
                </c:pt>
                <c:pt idx="9600">
                  <c:v>85.899620056152301</c:v>
                </c:pt>
                <c:pt idx="9601">
                  <c:v>85.899482727050696</c:v>
                </c:pt>
                <c:pt idx="9602">
                  <c:v>85.899345397949205</c:v>
                </c:pt>
                <c:pt idx="9603">
                  <c:v>85.899208068847599</c:v>
                </c:pt>
                <c:pt idx="9604">
                  <c:v>85.899070739745994</c:v>
                </c:pt>
                <c:pt idx="9605">
                  <c:v>85.898941040039006</c:v>
                </c:pt>
                <c:pt idx="9606">
                  <c:v>85.8988037109375</c:v>
                </c:pt>
                <c:pt idx="9607">
                  <c:v>85.898666381835895</c:v>
                </c:pt>
                <c:pt idx="9608">
                  <c:v>85.898529052734304</c:v>
                </c:pt>
                <c:pt idx="9609">
                  <c:v>85.898391723632798</c:v>
                </c:pt>
                <c:pt idx="9610">
                  <c:v>85.898254394531193</c:v>
                </c:pt>
                <c:pt idx="9611">
                  <c:v>85.898117065429602</c:v>
                </c:pt>
                <c:pt idx="9612">
                  <c:v>85.897979736328097</c:v>
                </c:pt>
                <c:pt idx="9613">
                  <c:v>85.897842407226506</c:v>
                </c:pt>
                <c:pt idx="9614">
                  <c:v>85.897705078125</c:v>
                </c:pt>
                <c:pt idx="9615">
                  <c:v>85.897567749023395</c:v>
                </c:pt>
                <c:pt idx="9616">
                  <c:v>85.897438049316406</c:v>
                </c:pt>
                <c:pt idx="9617">
                  <c:v>85.897300720214801</c:v>
                </c:pt>
                <c:pt idx="9618">
                  <c:v>85.897163391113196</c:v>
                </c:pt>
                <c:pt idx="9619">
                  <c:v>85.897026062011705</c:v>
                </c:pt>
                <c:pt idx="9620">
                  <c:v>85.896888732910099</c:v>
                </c:pt>
                <c:pt idx="9621">
                  <c:v>85.896751403808494</c:v>
                </c:pt>
                <c:pt idx="9622">
                  <c:v>85.896614074707003</c:v>
                </c:pt>
                <c:pt idx="9623">
                  <c:v>85.896476745605398</c:v>
                </c:pt>
                <c:pt idx="9624">
                  <c:v>85.896339416503906</c:v>
                </c:pt>
                <c:pt idx="9625">
                  <c:v>85.896209716796804</c:v>
                </c:pt>
                <c:pt idx="9626">
                  <c:v>85.896072387695298</c:v>
                </c:pt>
                <c:pt idx="9627">
                  <c:v>85.895935058593693</c:v>
                </c:pt>
                <c:pt idx="9628">
                  <c:v>85.895797729492102</c:v>
                </c:pt>
                <c:pt idx="9629">
                  <c:v>85.895660400390597</c:v>
                </c:pt>
                <c:pt idx="9630">
                  <c:v>85.895523071289006</c:v>
                </c:pt>
                <c:pt idx="9631">
                  <c:v>85.8953857421875</c:v>
                </c:pt>
                <c:pt idx="9632">
                  <c:v>85.895248413085895</c:v>
                </c:pt>
                <c:pt idx="9633">
                  <c:v>85.895118713378906</c:v>
                </c:pt>
                <c:pt idx="9634">
                  <c:v>85.894981384277301</c:v>
                </c:pt>
                <c:pt idx="9635">
                  <c:v>85.894844055175696</c:v>
                </c:pt>
                <c:pt idx="9636">
                  <c:v>85.894706726074205</c:v>
                </c:pt>
                <c:pt idx="9637">
                  <c:v>85.894569396972599</c:v>
                </c:pt>
                <c:pt idx="9638">
                  <c:v>85.894432067870994</c:v>
                </c:pt>
                <c:pt idx="9639">
                  <c:v>85.894294738769503</c:v>
                </c:pt>
                <c:pt idx="9640">
                  <c:v>85.8941650390625</c:v>
                </c:pt>
                <c:pt idx="9641">
                  <c:v>85.894027709960895</c:v>
                </c:pt>
                <c:pt idx="9642">
                  <c:v>85.893890380859304</c:v>
                </c:pt>
                <c:pt idx="9643">
                  <c:v>85.893753051757798</c:v>
                </c:pt>
                <c:pt idx="9644">
                  <c:v>85.893615722656193</c:v>
                </c:pt>
                <c:pt idx="9645">
                  <c:v>85.893478393554602</c:v>
                </c:pt>
                <c:pt idx="9646">
                  <c:v>85.893348693847599</c:v>
                </c:pt>
                <c:pt idx="9647">
                  <c:v>85.893211364745994</c:v>
                </c:pt>
                <c:pt idx="9648">
                  <c:v>85.893074035644503</c:v>
                </c:pt>
                <c:pt idx="9649">
                  <c:v>85.892936706542898</c:v>
                </c:pt>
                <c:pt idx="9650">
                  <c:v>85.892799377441406</c:v>
                </c:pt>
                <c:pt idx="9651">
                  <c:v>85.892662048339801</c:v>
                </c:pt>
                <c:pt idx="9652">
                  <c:v>85.892532348632798</c:v>
                </c:pt>
                <c:pt idx="9653">
                  <c:v>85.892395019531193</c:v>
                </c:pt>
                <c:pt idx="9654">
                  <c:v>85.892257690429602</c:v>
                </c:pt>
                <c:pt idx="9655">
                  <c:v>85.892120361328097</c:v>
                </c:pt>
                <c:pt idx="9656">
                  <c:v>85.891983032226506</c:v>
                </c:pt>
                <c:pt idx="9657">
                  <c:v>85.891853332519503</c:v>
                </c:pt>
                <c:pt idx="9658">
                  <c:v>85.891716003417898</c:v>
                </c:pt>
                <c:pt idx="9659">
                  <c:v>85.891578674316406</c:v>
                </c:pt>
                <c:pt idx="9660">
                  <c:v>85.891441345214801</c:v>
                </c:pt>
                <c:pt idx="9661">
                  <c:v>85.891304016113196</c:v>
                </c:pt>
                <c:pt idx="9662">
                  <c:v>85.891174316406193</c:v>
                </c:pt>
                <c:pt idx="9663">
                  <c:v>85.891036987304602</c:v>
                </c:pt>
                <c:pt idx="9664">
                  <c:v>85.890899658203097</c:v>
                </c:pt>
                <c:pt idx="9665">
                  <c:v>85.890762329101506</c:v>
                </c:pt>
                <c:pt idx="9666">
                  <c:v>85.890625</c:v>
                </c:pt>
                <c:pt idx="9667">
                  <c:v>85.890495300292898</c:v>
                </c:pt>
                <c:pt idx="9668">
                  <c:v>85.890357971191406</c:v>
                </c:pt>
                <c:pt idx="9669">
                  <c:v>85.890220642089801</c:v>
                </c:pt>
                <c:pt idx="9670">
                  <c:v>85.890083312988196</c:v>
                </c:pt>
                <c:pt idx="9671">
                  <c:v>85.889945983886705</c:v>
                </c:pt>
                <c:pt idx="9672">
                  <c:v>85.889816284179602</c:v>
                </c:pt>
                <c:pt idx="9673">
                  <c:v>85.889678955078097</c:v>
                </c:pt>
                <c:pt idx="9674">
                  <c:v>85.889541625976506</c:v>
                </c:pt>
                <c:pt idx="9675">
                  <c:v>85.889404296875</c:v>
                </c:pt>
                <c:pt idx="9676">
                  <c:v>85.889274597167898</c:v>
                </c:pt>
                <c:pt idx="9677">
                  <c:v>85.889137268066406</c:v>
                </c:pt>
                <c:pt idx="9678">
                  <c:v>85.888999938964801</c:v>
                </c:pt>
                <c:pt idx="9679">
                  <c:v>85.888862609863196</c:v>
                </c:pt>
                <c:pt idx="9680">
                  <c:v>85.888732910156193</c:v>
                </c:pt>
                <c:pt idx="9681">
                  <c:v>85.888595581054602</c:v>
                </c:pt>
                <c:pt idx="9682">
                  <c:v>85.888458251953097</c:v>
                </c:pt>
                <c:pt idx="9683">
                  <c:v>85.888320922851506</c:v>
                </c:pt>
                <c:pt idx="9684">
                  <c:v>85.888191223144503</c:v>
                </c:pt>
                <c:pt idx="9685">
                  <c:v>85.888053894042898</c:v>
                </c:pt>
                <c:pt idx="9686">
                  <c:v>85.887916564941406</c:v>
                </c:pt>
                <c:pt idx="9687">
                  <c:v>85.887779235839801</c:v>
                </c:pt>
                <c:pt idx="9688">
                  <c:v>85.887649536132798</c:v>
                </c:pt>
                <c:pt idx="9689">
                  <c:v>85.887512207031193</c:v>
                </c:pt>
                <c:pt idx="9690">
                  <c:v>85.887374877929602</c:v>
                </c:pt>
                <c:pt idx="9691">
                  <c:v>85.887237548828097</c:v>
                </c:pt>
                <c:pt idx="9692">
                  <c:v>85.887107849120994</c:v>
                </c:pt>
                <c:pt idx="9693">
                  <c:v>85.886970520019503</c:v>
                </c:pt>
                <c:pt idx="9694">
                  <c:v>85.886833190917898</c:v>
                </c:pt>
                <c:pt idx="9695">
                  <c:v>85.886703491210895</c:v>
                </c:pt>
                <c:pt idx="9696">
                  <c:v>85.886566162109304</c:v>
                </c:pt>
                <c:pt idx="9697">
                  <c:v>85.886428833007798</c:v>
                </c:pt>
                <c:pt idx="9698">
                  <c:v>85.886291503906193</c:v>
                </c:pt>
                <c:pt idx="9699">
                  <c:v>85.886161804199205</c:v>
                </c:pt>
                <c:pt idx="9700">
                  <c:v>85.886024475097599</c:v>
                </c:pt>
                <c:pt idx="9701">
                  <c:v>85.885887145995994</c:v>
                </c:pt>
                <c:pt idx="9702">
                  <c:v>85.885757446289006</c:v>
                </c:pt>
                <c:pt idx="9703">
                  <c:v>85.8856201171875</c:v>
                </c:pt>
                <c:pt idx="9704">
                  <c:v>85.885482788085895</c:v>
                </c:pt>
                <c:pt idx="9705">
                  <c:v>85.885345458984304</c:v>
                </c:pt>
                <c:pt idx="9706">
                  <c:v>85.885215759277301</c:v>
                </c:pt>
                <c:pt idx="9707">
                  <c:v>85.885078430175696</c:v>
                </c:pt>
                <c:pt idx="9708">
                  <c:v>85.884941101074205</c:v>
                </c:pt>
                <c:pt idx="9709">
                  <c:v>85.884811401367102</c:v>
                </c:pt>
                <c:pt idx="9710">
                  <c:v>85.884674072265597</c:v>
                </c:pt>
                <c:pt idx="9711">
                  <c:v>85.884536743164006</c:v>
                </c:pt>
                <c:pt idx="9712">
                  <c:v>85.884407043457003</c:v>
                </c:pt>
                <c:pt idx="9713">
                  <c:v>85.884269714355398</c:v>
                </c:pt>
                <c:pt idx="9714">
                  <c:v>85.884132385253906</c:v>
                </c:pt>
                <c:pt idx="9715">
                  <c:v>85.884002685546804</c:v>
                </c:pt>
                <c:pt idx="9716">
                  <c:v>85.883865356445298</c:v>
                </c:pt>
                <c:pt idx="9717">
                  <c:v>85.883728027343693</c:v>
                </c:pt>
                <c:pt idx="9718">
                  <c:v>85.883598327636705</c:v>
                </c:pt>
                <c:pt idx="9719">
                  <c:v>85.883460998535099</c:v>
                </c:pt>
                <c:pt idx="9720">
                  <c:v>85.883323669433494</c:v>
                </c:pt>
                <c:pt idx="9721">
                  <c:v>85.883193969726506</c:v>
                </c:pt>
                <c:pt idx="9722">
                  <c:v>85.883056640625</c:v>
                </c:pt>
                <c:pt idx="9723">
                  <c:v>85.882919311523395</c:v>
                </c:pt>
                <c:pt idx="9724">
                  <c:v>85.882789611816406</c:v>
                </c:pt>
                <c:pt idx="9725">
                  <c:v>85.882652282714801</c:v>
                </c:pt>
                <c:pt idx="9726">
                  <c:v>85.882514953613196</c:v>
                </c:pt>
                <c:pt idx="9727">
                  <c:v>85.882385253906193</c:v>
                </c:pt>
                <c:pt idx="9728">
                  <c:v>85.882247924804602</c:v>
                </c:pt>
                <c:pt idx="9729">
                  <c:v>85.882110595703097</c:v>
                </c:pt>
                <c:pt idx="9730">
                  <c:v>85.881980895995994</c:v>
                </c:pt>
                <c:pt idx="9731">
                  <c:v>85.881843566894503</c:v>
                </c:pt>
                <c:pt idx="9732">
                  <c:v>85.881706237792898</c:v>
                </c:pt>
                <c:pt idx="9733">
                  <c:v>85.881576538085895</c:v>
                </c:pt>
                <c:pt idx="9734">
                  <c:v>85.881439208984304</c:v>
                </c:pt>
                <c:pt idx="9735">
                  <c:v>85.881309509277301</c:v>
                </c:pt>
                <c:pt idx="9736">
                  <c:v>85.881172180175696</c:v>
                </c:pt>
                <c:pt idx="9737">
                  <c:v>85.881034851074205</c:v>
                </c:pt>
                <c:pt idx="9738">
                  <c:v>85.880905151367102</c:v>
                </c:pt>
                <c:pt idx="9739">
                  <c:v>85.880767822265597</c:v>
                </c:pt>
                <c:pt idx="9740">
                  <c:v>85.880630493164006</c:v>
                </c:pt>
                <c:pt idx="9741">
                  <c:v>85.880500793457003</c:v>
                </c:pt>
                <c:pt idx="9742">
                  <c:v>85.880363464355398</c:v>
                </c:pt>
                <c:pt idx="9743">
                  <c:v>85.880233764648395</c:v>
                </c:pt>
                <c:pt idx="9744">
                  <c:v>85.880096435546804</c:v>
                </c:pt>
                <c:pt idx="9745">
                  <c:v>85.879959106445298</c:v>
                </c:pt>
                <c:pt idx="9746">
                  <c:v>85.879829406738196</c:v>
                </c:pt>
                <c:pt idx="9747">
                  <c:v>85.879692077636705</c:v>
                </c:pt>
                <c:pt idx="9748">
                  <c:v>85.879562377929602</c:v>
                </c:pt>
                <c:pt idx="9749">
                  <c:v>85.879425048828097</c:v>
                </c:pt>
                <c:pt idx="9750">
                  <c:v>85.879287719726506</c:v>
                </c:pt>
                <c:pt idx="9751">
                  <c:v>85.879158020019503</c:v>
                </c:pt>
                <c:pt idx="9752">
                  <c:v>85.879020690917898</c:v>
                </c:pt>
                <c:pt idx="9753">
                  <c:v>85.878890991210895</c:v>
                </c:pt>
                <c:pt idx="9754">
                  <c:v>85.878753662109304</c:v>
                </c:pt>
                <c:pt idx="9755">
                  <c:v>85.878616333007798</c:v>
                </c:pt>
                <c:pt idx="9756">
                  <c:v>85.878486633300696</c:v>
                </c:pt>
                <c:pt idx="9757">
                  <c:v>85.878349304199205</c:v>
                </c:pt>
                <c:pt idx="9758">
                  <c:v>85.878219604492102</c:v>
                </c:pt>
                <c:pt idx="9759">
                  <c:v>85.878082275390597</c:v>
                </c:pt>
                <c:pt idx="9760">
                  <c:v>85.877944946289006</c:v>
                </c:pt>
                <c:pt idx="9761">
                  <c:v>85.877815246582003</c:v>
                </c:pt>
                <c:pt idx="9762">
                  <c:v>85.877677917480398</c:v>
                </c:pt>
                <c:pt idx="9763">
                  <c:v>85.877548217773395</c:v>
                </c:pt>
                <c:pt idx="9764">
                  <c:v>85.877410888671804</c:v>
                </c:pt>
                <c:pt idx="9765">
                  <c:v>85.877281188964801</c:v>
                </c:pt>
                <c:pt idx="9766">
                  <c:v>85.877143859863196</c:v>
                </c:pt>
                <c:pt idx="9767">
                  <c:v>85.877006530761705</c:v>
                </c:pt>
                <c:pt idx="9768">
                  <c:v>85.876876831054602</c:v>
                </c:pt>
                <c:pt idx="9769">
                  <c:v>85.876739501953097</c:v>
                </c:pt>
                <c:pt idx="9770">
                  <c:v>85.876609802245994</c:v>
                </c:pt>
                <c:pt idx="9771">
                  <c:v>85.876472473144503</c:v>
                </c:pt>
                <c:pt idx="9772">
                  <c:v>85.8763427734375</c:v>
                </c:pt>
                <c:pt idx="9773">
                  <c:v>85.876205444335895</c:v>
                </c:pt>
                <c:pt idx="9774">
                  <c:v>85.876075744628906</c:v>
                </c:pt>
                <c:pt idx="9775">
                  <c:v>85.875938415527301</c:v>
                </c:pt>
                <c:pt idx="9776">
                  <c:v>85.875808715820298</c:v>
                </c:pt>
                <c:pt idx="9777">
                  <c:v>85.875671386718693</c:v>
                </c:pt>
                <c:pt idx="9778">
                  <c:v>85.875534057617102</c:v>
                </c:pt>
                <c:pt idx="9779">
                  <c:v>85.875404357910099</c:v>
                </c:pt>
                <c:pt idx="9780">
                  <c:v>85.875267028808494</c:v>
                </c:pt>
                <c:pt idx="9781">
                  <c:v>85.875137329101506</c:v>
                </c:pt>
                <c:pt idx="9782">
                  <c:v>85.875</c:v>
                </c:pt>
                <c:pt idx="9783">
                  <c:v>85.874870300292898</c:v>
                </c:pt>
                <c:pt idx="9784">
                  <c:v>85.874732971191406</c:v>
                </c:pt>
                <c:pt idx="9785">
                  <c:v>85.874603271484304</c:v>
                </c:pt>
                <c:pt idx="9786">
                  <c:v>85.874465942382798</c:v>
                </c:pt>
                <c:pt idx="9787">
                  <c:v>85.874336242675696</c:v>
                </c:pt>
                <c:pt idx="9788">
                  <c:v>85.874198913574205</c:v>
                </c:pt>
                <c:pt idx="9789">
                  <c:v>85.874069213867102</c:v>
                </c:pt>
                <c:pt idx="9790">
                  <c:v>85.873931884765597</c:v>
                </c:pt>
                <c:pt idx="9791">
                  <c:v>85.873802185058494</c:v>
                </c:pt>
                <c:pt idx="9792">
                  <c:v>85.873664855957003</c:v>
                </c:pt>
                <c:pt idx="9793">
                  <c:v>85.87353515625</c:v>
                </c:pt>
                <c:pt idx="9794">
                  <c:v>85.873397827148395</c:v>
                </c:pt>
                <c:pt idx="9795">
                  <c:v>85.873268127441406</c:v>
                </c:pt>
                <c:pt idx="9796">
                  <c:v>85.873130798339801</c:v>
                </c:pt>
                <c:pt idx="9797">
                  <c:v>85.873001098632798</c:v>
                </c:pt>
                <c:pt idx="9798">
                  <c:v>85.872863769531193</c:v>
                </c:pt>
                <c:pt idx="9799">
                  <c:v>85.872734069824205</c:v>
                </c:pt>
                <c:pt idx="9800">
                  <c:v>85.872596740722599</c:v>
                </c:pt>
                <c:pt idx="9801">
                  <c:v>85.872467041015597</c:v>
                </c:pt>
                <c:pt idx="9802">
                  <c:v>85.872329711914006</c:v>
                </c:pt>
                <c:pt idx="9803">
                  <c:v>85.872200012207003</c:v>
                </c:pt>
                <c:pt idx="9804">
                  <c:v>85.872062683105398</c:v>
                </c:pt>
                <c:pt idx="9805">
                  <c:v>85.871932983398395</c:v>
                </c:pt>
                <c:pt idx="9806">
                  <c:v>85.871795654296804</c:v>
                </c:pt>
                <c:pt idx="9807">
                  <c:v>85.871665954589801</c:v>
                </c:pt>
                <c:pt idx="9808">
                  <c:v>85.871528625488196</c:v>
                </c:pt>
                <c:pt idx="9809">
                  <c:v>85.871398925781193</c:v>
                </c:pt>
                <c:pt idx="9810">
                  <c:v>85.871261596679602</c:v>
                </c:pt>
                <c:pt idx="9811">
                  <c:v>85.871131896972599</c:v>
                </c:pt>
                <c:pt idx="9812">
                  <c:v>85.871002197265597</c:v>
                </c:pt>
                <c:pt idx="9813">
                  <c:v>85.870864868164006</c:v>
                </c:pt>
                <c:pt idx="9814">
                  <c:v>85.870735168457003</c:v>
                </c:pt>
                <c:pt idx="9815">
                  <c:v>85.870597839355398</c:v>
                </c:pt>
                <c:pt idx="9816">
                  <c:v>85.870468139648395</c:v>
                </c:pt>
                <c:pt idx="9817">
                  <c:v>85.870330810546804</c:v>
                </c:pt>
                <c:pt idx="9818">
                  <c:v>85.870201110839801</c:v>
                </c:pt>
                <c:pt idx="9819">
                  <c:v>85.870063781738196</c:v>
                </c:pt>
                <c:pt idx="9820">
                  <c:v>85.869934082031193</c:v>
                </c:pt>
                <c:pt idx="9821">
                  <c:v>85.869796752929602</c:v>
                </c:pt>
                <c:pt idx="9822">
                  <c:v>85.869667053222599</c:v>
                </c:pt>
                <c:pt idx="9823">
                  <c:v>85.869537353515597</c:v>
                </c:pt>
                <c:pt idx="9824">
                  <c:v>85.869400024414006</c:v>
                </c:pt>
                <c:pt idx="9825">
                  <c:v>85.869270324707003</c:v>
                </c:pt>
                <c:pt idx="9826">
                  <c:v>85.869132995605398</c:v>
                </c:pt>
                <c:pt idx="9827">
                  <c:v>85.869003295898395</c:v>
                </c:pt>
                <c:pt idx="9828">
                  <c:v>85.868865966796804</c:v>
                </c:pt>
                <c:pt idx="9829">
                  <c:v>85.868736267089801</c:v>
                </c:pt>
                <c:pt idx="9830">
                  <c:v>85.868606567382798</c:v>
                </c:pt>
                <c:pt idx="9831">
                  <c:v>85.868469238281193</c:v>
                </c:pt>
                <c:pt idx="9832">
                  <c:v>85.868339538574205</c:v>
                </c:pt>
                <c:pt idx="9833">
                  <c:v>85.868202209472599</c:v>
                </c:pt>
                <c:pt idx="9834">
                  <c:v>85.868072509765597</c:v>
                </c:pt>
                <c:pt idx="9835">
                  <c:v>85.867942810058494</c:v>
                </c:pt>
                <c:pt idx="9836">
                  <c:v>85.867805480957003</c:v>
                </c:pt>
                <c:pt idx="9837">
                  <c:v>85.86767578125</c:v>
                </c:pt>
                <c:pt idx="9838">
                  <c:v>85.867538452148395</c:v>
                </c:pt>
                <c:pt idx="9839">
                  <c:v>85.867408752441406</c:v>
                </c:pt>
                <c:pt idx="9840">
                  <c:v>85.867271423339801</c:v>
                </c:pt>
                <c:pt idx="9841">
                  <c:v>85.867141723632798</c:v>
                </c:pt>
                <c:pt idx="9842">
                  <c:v>85.867012023925696</c:v>
                </c:pt>
                <c:pt idx="9843">
                  <c:v>85.866874694824205</c:v>
                </c:pt>
                <c:pt idx="9844">
                  <c:v>85.866744995117102</c:v>
                </c:pt>
                <c:pt idx="9845">
                  <c:v>85.866615295410099</c:v>
                </c:pt>
                <c:pt idx="9846">
                  <c:v>85.866477966308494</c:v>
                </c:pt>
                <c:pt idx="9847">
                  <c:v>85.866348266601506</c:v>
                </c:pt>
                <c:pt idx="9848">
                  <c:v>85.8662109375</c:v>
                </c:pt>
                <c:pt idx="9849">
                  <c:v>85.866081237792898</c:v>
                </c:pt>
                <c:pt idx="9850">
                  <c:v>85.865951538085895</c:v>
                </c:pt>
                <c:pt idx="9851">
                  <c:v>85.865814208984304</c:v>
                </c:pt>
                <c:pt idx="9852">
                  <c:v>85.865684509277301</c:v>
                </c:pt>
                <c:pt idx="9853">
                  <c:v>85.865547180175696</c:v>
                </c:pt>
                <c:pt idx="9854">
                  <c:v>85.865417480468693</c:v>
                </c:pt>
                <c:pt idx="9855">
                  <c:v>85.865287780761705</c:v>
                </c:pt>
                <c:pt idx="9856">
                  <c:v>85.865150451660099</c:v>
                </c:pt>
                <c:pt idx="9857">
                  <c:v>85.865020751953097</c:v>
                </c:pt>
                <c:pt idx="9858">
                  <c:v>85.864891052245994</c:v>
                </c:pt>
                <c:pt idx="9859">
                  <c:v>85.864753723144503</c:v>
                </c:pt>
                <c:pt idx="9860">
                  <c:v>85.8646240234375</c:v>
                </c:pt>
                <c:pt idx="9861">
                  <c:v>85.864494323730398</c:v>
                </c:pt>
                <c:pt idx="9862">
                  <c:v>85.864356994628906</c:v>
                </c:pt>
                <c:pt idx="9863">
                  <c:v>85.864227294921804</c:v>
                </c:pt>
                <c:pt idx="9864">
                  <c:v>85.864097595214801</c:v>
                </c:pt>
                <c:pt idx="9865">
                  <c:v>85.863960266113196</c:v>
                </c:pt>
                <c:pt idx="9866">
                  <c:v>85.863830566406193</c:v>
                </c:pt>
                <c:pt idx="9867">
                  <c:v>85.863693237304602</c:v>
                </c:pt>
                <c:pt idx="9868">
                  <c:v>85.863563537597599</c:v>
                </c:pt>
                <c:pt idx="9869">
                  <c:v>85.863433837890597</c:v>
                </c:pt>
                <c:pt idx="9870">
                  <c:v>85.863296508789006</c:v>
                </c:pt>
                <c:pt idx="9871">
                  <c:v>85.863166809082003</c:v>
                </c:pt>
                <c:pt idx="9872">
                  <c:v>85.863037109375</c:v>
                </c:pt>
                <c:pt idx="9873">
                  <c:v>85.862899780273395</c:v>
                </c:pt>
                <c:pt idx="9874">
                  <c:v>85.862770080566406</c:v>
                </c:pt>
                <c:pt idx="9875">
                  <c:v>85.862640380859304</c:v>
                </c:pt>
                <c:pt idx="9876">
                  <c:v>85.862510681152301</c:v>
                </c:pt>
                <c:pt idx="9877">
                  <c:v>85.862373352050696</c:v>
                </c:pt>
                <c:pt idx="9878">
                  <c:v>85.862243652343693</c:v>
                </c:pt>
                <c:pt idx="9879">
                  <c:v>85.862113952636705</c:v>
                </c:pt>
                <c:pt idx="9880">
                  <c:v>85.861976623535099</c:v>
                </c:pt>
                <c:pt idx="9881">
                  <c:v>85.861846923828097</c:v>
                </c:pt>
                <c:pt idx="9882">
                  <c:v>85.861717224120994</c:v>
                </c:pt>
                <c:pt idx="9883">
                  <c:v>85.861579895019503</c:v>
                </c:pt>
                <c:pt idx="9884">
                  <c:v>85.8614501953125</c:v>
                </c:pt>
                <c:pt idx="9885">
                  <c:v>85.861320495605398</c:v>
                </c:pt>
                <c:pt idx="9886">
                  <c:v>85.861183166503906</c:v>
                </c:pt>
                <c:pt idx="9887">
                  <c:v>85.861053466796804</c:v>
                </c:pt>
                <c:pt idx="9888">
                  <c:v>85.860923767089801</c:v>
                </c:pt>
                <c:pt idx="9889">
                  <c:v>85.860794067382798</c:v>
                </c:pt>
                <c:pt idx="9890">
                  <c:v>85.860656738281193</c:v>
                </c:pt>
                <c:pt idx="9891">
                  <c:v>85.860527038574205</c:v>
                </c:pt>
                <c:pt idx="9892">
                  <c:v>85.860397338867102</c:v>
                </c:pt>
                <c:pt idx="9893">
                  <c:v>85.860260009765597</c:v>
                </c:pt>
                <c:pt idx="9894">
                  <c:v>85.860130310058494</c:v>
                </c:pt>
                <c:pt idx="9895">
                  <c:v>85.860000610351506</c:v>
                </c:pt>
                <c:pt idx="9896">
                  <c:v>85.859870910644503</c:v>
                </c:pt>
                <c:pt idx="9897">
                  <c:v>85.859733581542898</c:v>
                </c:pt>
                <c:pt idx="9898">
                  <c:v>85.859603881835895</c:v>
                </c:pt>
                <c:pt idx="9899">
                  <c:v>85.859474182128906</c:v>
                </c:pt>
                <c:pt idx="9900">
                  <c:v>85.859336853027301</c:v>
                </c:pt>
                <c:pt idx="9901">
                  <c:v>85.859207153320298</c:v>
                </c:pt>
                <c:pt idx="9902">
                  <c:v>85.859077453613196</c:v>
                </c:pt>
                <c:pt idx="9903">
                  <c:v>85.858947753906193</c:v>
                </c:pt>
                <c:pt idx="9904">
                  <c:v>85.858810424804602</c:v>
                </c:pt>
                <c:pt idx="9905">
                  <c:v>85.858680725097599</c:v>
                </c:pt>
                <c:pt idx="9906">
                  <c:v>85.858551025390597</c:v>
                </c:pt>
                <c:pt idx="9907">
                  <c:v>85.858421325683494</c:v>
                </c:pt>
                <c:pt idx="9908">
                  <c:v>85.858283996582003</c:v>
                </c:pt>
                <c:pt idx="9909">
                  <c:v>85.858154296875</c:v>
                </c:pt>
                <c:pt idx="9910">
                  <c:v>85.858024597167898</c:v>
                </c:pt>
                <c:pt idx="9911">
                  <c:v>85.857894897460895</c:v>
                </c:pt>
                <c:pt idx="9912">
                  <c:v>85.857757568359304</c:v>
                </c:pt>
                <c:pt idx="9913">
                  <c:v>85.857627868652301</c:v>
                </c:pt>
                <c:pt idx="9914">
                  <c:v>85.857498168945298</c:v>
                </c:pt>
                <c:pt idx="9915">
                  <c:v>85.857368469238196</c:v>
                </c:pt>
                <c:pt idx="9916">
                  <c:v>85.857231140136705</c:v>
                </c:pt>
                <c:pt idx="9917">
                  <c:v>85.857101440429602</c:v>
                </c:pt>
                <c:pt idx="9918">
                  <c:v>85.856971740722599</c:v>
                </c:pt>
                <c:pt idx="9919">
                  <c:v>85.856842041015597</c:v>
                </c:pt>
                <c:pt idx="9920">
                  <c:v>85.856712341308494</c:v>
                </c:pt>
                <c:pt idx="9921">
                  <c:v>85.856575012207003</c:v>
                </c:pt>
                <c:pt idx="9922">
                  <c:v>85.8564453125</c:v>
                </c:pt>
                <c:pt idx="9923">
                  <c:v>85.856315612792898</c:v>
                </c:pt>
                <c:pt idx="9924">
                  <c:v>85.856185913085895</c:v>
                </c:pt>
                <c:pt idx="9925">
                  <c:v>85.856048583984304</c:v>
                </c:pt>
                <c:pt idx="9926">
                  <c:v>85.855918884277301</c:v>
                </c:pt>
                <c:pt idx="9927">
                  <c:v>85.855789184570298</c:v>
                </c:pt>
                <c:pt idx="9928">
                  <c:v>85.855659484863196</c:v>
                </c:pt>
                <c:pt idx="9929">
                  <c:v>85.855529785156193</c:v>
                </c:pt>
                <c:pt idx="9930">
                  <c:v>85.855392456054602</c:v>
                </c:pt>
                <c:pt idx="9931">
                  <c:v>85.855262756347599</c:v>
                </c:pt>
                <c:pt idx="9932">
                  <c:v>85.855133056640597</c:v>
                </c:pt>
                <c:pt idx="9933">
                  <c:v>85.855003356933494</c:v>
                </c:pt>
                <c:pt idx="9934">
                  <c:v>85.854873657226506</c:v>
                </c:pt>
                <c:pt idx="9935">
                  <c:v>85.854736328125</c:v>
                </c:pt>
                <c:pt idx="9936">
                  <c:v>85.854606628417898</c:v>
                </c:pt>
                <c:pt idx="9937">
                  <c:v>85.854476928710895</c:v>
                </c:pt>
                <c:pt idx="9938">
                  <c:v>85.854347229003906</c:v>
                </c:pt>
                <c:pt idx="9939">
                  <c:v>85.854217529296804</c:v>
                </c:pt>
                <c:pt idx="9940">
                  <c:v>85.854080200195298</c:v>
                </c:pt>
                <c:pt idx="9941">
                  <c:v>85.853950500488196</c:v>
                </c:pt>
                <c:pt idx="9942">
                  <c:v>85.853820800781193</c:v>
                </c:pt>
                <c:pt idx="9943">
                  <c:v>85.853691101074205</c:v>
                </c:pt>
                <c:pt idx="9944">
                  <c:v>85.853561401367102</c:v>
                </c:pt>
                <c:pt idx="9945">
                  <c:v>85.853431701660099</c:v>
                </c:pt>
                <c:pt idx="9946">
                  <c:v>85.853294372558494</c:v>
                </c:pt>
                <c:pt idx="9947">
                  <c:v>85.853164672851506</c:v>
                </c:pt>
                <c:pt idx="9948">
                  <c:v>85.853034973144503</c:v>
                </c:pt>
                <c:pt idx="9949">
                  <c:v>85.8529052734375</c:v>
                </c:pt>
                <c:pt idx="9950">
                  <c:v>85.852775573730398</c:v>
                </c:pt>
                <c:pt idx="9951">
                  <c:v>85.852645874023395</c:v>
                </c:pt>
                <c:pt idx="9952">
                  <c:v>85.852508544921804</c:v>
                </c:pt>
                <c:pt idx="9953">
                  <c:v>85.852378845214801</c:v>
                </c:pt>
                <c:pt idx="9954">
                  <c:v>85.852249145507798</c:v>
                </c:pt>
                <c:pt idx="9955">
                  <c:v>85.852119445800696</c:v>
                </c:pt>
                <c:pt idx="9956">
                  <c:v>85.851989746093693</c:v>
                </c:pt>
                <c:pt idx="9957">
                  <c:v>85.851860046386705</c:v>
                </c:pt>
                <c:pt idx="9958">
                  <c:v>85.851722717285099</c:v>
                </c:pt>
                <c:pt idx="9959">
                  <c:v>85.851593017578097</c:v>
                </c:pt>
                <c:pt idx="9960">
                  <c:v>85.851463317870994</c:v>
                </c:pt>
                <c:pt idx="9961">
                  <c:v>85.851333618164006</c:v>
                </c:pt>
                <c:pt idx="9962">
                  <c:v>85.851203918457003</c:v>
                </c:pt>
                <c:pt idx="9963">
                  <c:v>85.85107421875</c:v>
                </c:pt>
                <c:pt idx="9964">
                  <c:v>85.850944519042898</c:v>
                </c:pt>
                <c:pt idx="9965">
                  <c:v>85.850814819335895</c:v>
                </c:pt>
                <c:pt idx="9966">
                  <c:v>85.850677490234304</c:v>
                </c:pt>
                <c:pt idx="9967">
                  <c:v>85.850547790527301</c:v>
                </c:pt>
                <c:pt idx="9968">
                  <c:v>85.850418090820298</c:v>
                </c:pt>
                <c:pt idx="9969">
                  <c:v>85.850288391113196</c:v>
                </c:pt>
                <c:pt idx="9970">
                  <c:v>85.850158691406193</c:v>
                </c:pt>
                <c:pt idx="9971">
                  <c:v>85.850028991699205</c:v>
                </c:pt>
                <c:pt idx="9972">
                  <c:v>85.849899291992102</c:v>
                </c:pt>
                <c:pt idx="9973">
                  <c:v>85.849769592285099</c:v>
                </c:pt>
                <c:pt idx="9974">
                  <c:v>85.849632263183494</c:v>
                </c:pt>
                <c:pt idx="9975">
                  <c:v>85.849502563476506</c:v>
                </c:pt>
                <c:pt idx="9976">
                  <c:v>85.849372863769503</c:v>
                </c:pt>
                <c:pt idx="9977">
                  <c:v>85.8492431640625</c:v>
                </c:pt>
                <c:pt idx="9978">
                  <c:v>85.849113464355398</c:v>
                </c:pt>
                <c:pt idx="9979">
                  <c:v>85.848983764648395</c:v>
                </c:pt>
                <c:pt idx="9980">
                  <c:v>85.848854064941406</c:v>
                </c:pt>
                <c:pt idx="9981">
                  <c:v>85.848724365234304</c:v>
                </c:pt>
                <c:pt idx="9982">
                  <c:v>85.848594665527301</c:v>
                </c:pt>
                <c:pt idx="9983">
                  <c:v>85.848464965820298</c:v>
                </c:pt>
                <c:pt idx="9984">
                  <c:v>85.848327636718693</c:v>
                </c:pt>
                <c:pt idx="9985">
                  <c:v>85.848197937011705</c:v>
                </c:pt>
                <c:pt idx="9986">
                  <c:v>85.848068237304602</c:v>
                </c:pt>
                <c:pt idx="9987">
                  <c:v>85.847938537597599</c:v>
                </c:pt>
                <c:pt idx="9988">
                  <c:v>85.847808837890597</c:v>
                </c:pt>
                <c:pt idx="9989">
                  <c:v>85.847679138183494</c:v>
                </c:pt>
                <c:pt idx="9990">
                  <c:v>85.847549438476506</c:v>
                </c:pt>
                <c:pt idx="9991">
                  <c:v>85.847419738769503</c:v>
                </c:pt>
                <c:pt idx="9992">
                  <c:v>85.8472900390625</c:v>
                </c:pt>
                <c:pt idx="9993">
                  <c:v>85.847160339355398</c:v>
                </c:pt>
                <c:pt idx="9994">
                  <c:v>85.847030639648395</c:v>
                </c:pt>
                <c:pt idx="9995">
                  <c:v>85.846900939941406</c:v>
                </c:pt>
                <c:pt idx="9996">
                  <c:v>85.846771240234304</c:v>
                </c:pt>
                <c:pt idx="9997">
                  <c:v>85.846641540527301</c:v>
                </c:pt>
                <c:pt idx="9998">
                  <c:v>85.846504211425696</c:v>
                </c:pt>
                <c:pt idx="9999">
                  <c:v>85.846374511718693</c:v>
                </c:pt>
                <c:pt idx="10000">
                  <c:v>85.846244812011705</c:v>
                </c:pt>
                <c:pt idx="10001">
                  <c:v>85.846115112304602</c:v>
                </c:pt>
                <c:pt idx="10002">
                  <c:v>85.845985412597599</c:v>
                </c:pt>
                <c:pt idx="10003">
                  <c:v>85.845855712890597</c:v>
                </c:pt>
                <c:pt idx="10004">
                  <c:v>85.845726013183494</c:v>
                </c:pt>
                <c:pt idx="10005">
                  <c:v>85.845596313476506</c:v>
                </c:pt>
                <c:pt idx="10006">
                  <c:v>85.845466613769503</c:v>
                </c:pt>
                <c:pt idx="10007">
                  <c:v>85.8453369140625</c:v>
                </c:pt>
                <c:pt idx="10008">
                  <c:v>85.845207214355398</c:v>
                </c:pt>
                <c:pt idx="10009">
                  <c:v>85.845077514648395</c:v>
                </c:pt>
                <c:pt idx="10010">
                  <c:v>85.844947814941406</c:v>
                </c:pt>
                <c:pt idx="10011">
                  <c:v>85.844818115234304</c:v>
                </c:pt>
                <c:pt idx="10012">
                  <c:v>85.844688415527301</c:v>
                </c:pt>
                <c:pt idx="10013">
                  <c:v>85.844558715820298</c:v>
                </c:pt>
                <c:pt idx="10014">
                  <c:v>85.844429016113196</c:v>
                </c:pt>
                <c:pt idx="10015">
                  <c:v>85.844299316406193</c:v>
                </c:pt>
                <c:pt idx="10016">
                  <c:v>85.844169616699205</c:v>
                </c:pt>
                <c:pt idx="10017">
                  <c:v>85.844039916992102</c:v>
                </c:pt>
                <c:pt idx="10018">
                  <c:v>85.843910217285099</c:v>
                </c:pt>
                <c:pt idx="10019">
                  <c:v>85.843780517578097</c:v>
                </c:pt>
                <c:pt idx="10020">
                  <c:v>85.843650817870994</c:v>
                </c:pt>
                <c:pt idx="10021">
                  <c:v>85.843521118164006</c:v>
                </c:pt>
                <c:pt idx="10022">
                  <c:v>85.843391418457003</c:v>
                </c:pt>
                <c:pt idx="10023">
                  <c:v>85.84326171875</c:v>
                </c:pt>
                <c:pt idx="10024">
                  <c:v>85.843132019042898</c:v>
                </c:pt>
                <c:pt idx="10025">
                  <c:v>85.843002319335895</c:v>
                </c:pt>
                <c:pt idx="10026">
                  <c:v>85.842872619628906</c:v>
                </c:pt>
                <c:pt idx="10027">
                  <c:v>85.842742919921804</c:v>
                </c:pt>
                <c:pt idx="10028">
                  <c:v>85.842613220214801</c:v>
                </c:pt>
                <c:pt idx="10029">
                  <c:v>85.842483520507798</c:v>
                </c:pt>
                <c:pt idx="10030">
                  <c:v>85.842353820800696</c:v>
                </c:pt>
                <c:pt idx="10031">
                  <c:v>85.842224121093693</c:v>
                </c:pt>
                <c:pt idx="10032">
                  <c:v>85.842094421386705</c:v>
                </c:pt>
                <c:pt idx="10033">
                  <c:v>85.841964721679602</c:v>
                </c:pt>
                <c:pt idx="10034">
                  <c:v>85.841835021972599</c:v>
                </c:pt>
                <c:pt idx="10035">
                  <c:v>85.841705322265597</c:v>
                </c:pt>
                <c:pt idx="10036">
                  <c:v>85.841575622558494</c:v>
                </c:pt>
                <c:pt idx="10037">
                  <c:v>85.841445922851506</c:v>
                </c:pt>
                <c:pt idx="10038">
                  <c:v>85.841316223144503</c:v>
                </c:pt>
                <c:pt idx="10039">
                  <c:v>85.8411865234375</c:v>
                </c:pt>
                <c:pt idx="10040">
                  <c:v>85.841056823730398</c:v>
                </c:pt>
                <c:pt idx="10041">
                  <c:v>85.840927124023395</c:v>
                </c:pt>
                <c:pt idx="10042">
                  <c:v>85.840797424316406</c:v>
                </c:pt>
                <c:pt idx="10043">
                  <c:v>85.840667724609304</c:v>
                </c:pt>
                <c:pt idx="10044">
                  <c:v>85.840538024902301</c:v>
                </c:pt>
                <c:pt idx="10045">
                  <c:v>85.840408325195298</c:v>
                </c:pt>
                <c:pt idx="10046">
                  <c:v>85.840278625488196</c:v>
                </c:pt>
                <c:pt idx="10047">
                  <c:v>85.840148925781193</c:v>
                </c:pt>
                <c:pt idx="10048">
                  <c:v>85.840019226074205</c:v>
                </c:pt>
                <c:pt idx="10049">
                  <c:v>85.839889526367102</c:v>
                </c:pt>
                <c:pt idx="10050">
                  <c:v>85.839759826660099</c:v>
                </c:pt>
                <c:pt idx="10051">
                  <c:v>85.839630126953097</c:v>
                </c:pt>
                <c:pt idx="10052">
                  <c:v>85.839500427245994</c:v>
                </c:pt>
                <c:pt idx="10053">
                  <c:v>85.839370727539006</c:v>
                </c:pt>
                <c:pt idx="10054">
                  <c:v>85.839248657226506</c:v>
                </c:pt>
                <c:pt idx="10055">
                  <c:v>85.839118957519503</c:v>
                </c:pt>
                <c:pt idx="10056">
                  <c:v>85.8389892578125</c:v>
                </c:pt>
                <c:pt idx="10057">
                  <c:v>85.838859558105398</c:v>
                </c:pt>
                <c:pt idx="10058">
                  <c:v>85.838729858398395</c:v>
                </c:pt>
                <c:pt idx="10059">
                  <c:v>85.838600158691406</c:v>
                </c:pt>
                <c:pt idx="10060">
                  <c:v>85.838470458984304</c:v>
                </c:pt>
                <c:pt idx="10061">
                  <c:v>85.838340759277301</c:v>
                </c:pt>
                <c:pt idx="10062">
                  <c:v>85.838211059570298</c:v>
                </c:pt>
                <c:pt idx="10063">
                  <c:v>85.838081359863196</c:v>
                </c:pt>
                <c:pt idx="10064">
                  <c:v>85.837951660156193</c:v>
                </c:pt>
                <c:pt idx="10065">
                  <c:v>85.837821960449205</c:v>
                </c:pt>
                <c:pt idx="10066">
                  <c:v>85.837692260742102</c:v>
                </c:pt>
                <c:pt idx="10067">
                  <c:v>85.837562561035099</c:v>
                </c:pt>
                <c:pt idx="10068">
                  <c:v>85.837440490722599</c:v>
                </c:pt>
                <c:pt idx="10069">
                  <c:v>85.837310791015597</c:v>
                </c:pt>
                <c:pt idx="10070">
                  <c:v>85.837181091308494</c:v>
                </c:pt>
                <c:pt idx="10071">
                  <c:v>85.837051391601506</c:v>
                </c:pt>
                <c:pt idx="10072">
                  <c:v>85.836921691894503</c:v>
                </c:pt>
                <c:pt idx="10073">
                  <c:v>85.8367919921875</c:v>
                </c:pt>
                <c:pt idx="10074">
                  <c:v>85.836662292480398</c:v>
                </c:pt>
                <c:pt idx="10075">
                  <c:v>85.836532592773395</c:v>
                </c:pt>
                <c:pt idx="10076">
                  <c:v>85.836402893066406</c:v>
                </c:pt>
                <c:pt idx="10077">
                  <c:v>85.836273193359304</c:v>
                </c:pt>
                <c:pt idx="10078">
                  <c:v>85.836151123046804</c:v>
                </c:pt>
                <c:pt idx="10079">
                  <c:v>85.836021423339801</c:v>
                </c:pt>
                <c:pt idx="10080">
                  <c:v>85.835891723632798</c:v>
                </c:pt>
                <c:pt idx="10081">
                  <c:v>85.835762023925696</c:v>
                </c:pt>
                <c:pt idx="10082">
                  <c:v>85.835632324218693</c:v>
                </c:pt>
                <c:pt idx="10083">
                  <c:v>85.835502624511705</c:v>
                </c:pt>
                <c:pt idx="10084">
                  <c:v>85.835372924804602</c:v>
                </c:pt>
                <c:pt idx="10085">
                  <c:v>85.835243225097599</c:v>
                </c:pt>
                <c:pt idx="10086">
                  <c:v>85.835121154785099</c:v>
                </c:pt>
                <c:pt idx="10087">
                  <c:v>85.834991455078097</c:v>
                </c:pt>
                <c:pt idx="10088">
                  <c:v>85.834861755370994</c:v>
                </c:pt>
                <c:pt idx="10089">
                  <c:v>85.834732055664006</c:v>
                </c:pt>
                <c:pt idx="10090">
                  <c:v>85.834602355957003</c:v>
                </c:pt>
                <c:pt idx="10091">
                  <c:v>85.83447265625</c:v>
                </c:pt>
                <c:pt idx="10092">
                  <c:v>85.834342956542898</c:v>
                </c:pt>
                <c:pt idx="10093">
                  <c:v>85.834213256835895</c:v>
                </c:pt>
                <c:pt idx="10094">
                  <c:v>85.834091186523395</c:v>
                </c:pt>
                <c:pt idx="10095">
                  <c:v>85.833961486816406</c:v>
                </c:pt>
                <c:pt idx="10096">
                  <c:v>85.833831787109304</c:v>
                </c:pt>
                <c:pt idx="10097">
                  <c:v>85.833702087402301</c:v>
                </c:pt>
                <c:pt idx="10098">
                  <c:v>85.833572387695298</c:v>
                </c:pt>
                <c:pt idx="10099">
                  <c:v>85.833442687988196</c:v>
                </c:pt>
                <c:pt idx="10100">
                  <c:v>85.833312988281193</c:v>
                </c:pt>
                <c:pt idx="10101">
                  <c:v>85.833190917968693</c:v>
                </c:pt>
                <c:pt idx="10102">
                  <c:v>85.833061218261705</c:v>
                </c:pt>
                <c:pt idx="10103">
                  <c:v>85.832931518554602</c:v>
                </c:pt>
                <c:pt idx="10104">
                  <c:v>85.832801818847599</c:v>
                </c:pt>
                <c:pt idx="10105">
                  <c:v>85.832672119140597</c:v>
                </c:pt>
                <c:pt idx="10106">
                  <c:v>85.832542419433494</c:v>
                </c:pt>
                <c:pt idx="10107">
                  <c:v>85.832420349120994</c:v>
                </c:pt>
                <c:pt idx="10108">
                  <c:v>85.832290649414006</c:v>
                </c:pt>
                <c:pt idx="10109">
                  <c:v>85.832160949707003</c:v>
                </c:pt>
                <c:pt idx="10110">
                  <c:v>85.83203125</c:v>
                </c:pt>
                <c:pt idx="10111">
                  <c:v>85.831901550292898</c:v>
                </c:pt>
                <c:pt idx="10112">
                  <c:v>85.831779479980398</c:v>
                </c:pt>
                <c:pt idx="10113">
                  <c:v>85.831649780273395</c:v>
                </c:pt>
                <c:pt idx="10114">
                  <c:v>85.831520080566406</c:v>
                </c:pt>
                <c:pt idx="10115">
                  <c:v>85.831390380859304</c:v>
                </c:pt>
                <c:pt idx="10116">
                  <c:v>85.831260681152301</c:v>
                </c:pt>
                <c:pt idx="10117">
                  <c:v>85.831130981445298</c:v>
                </c:pt>
                <c:pt idx="10118">
                  <c:v>85.831008911132798</c:v>
                </c:pt>
                <c:pt idx="10119">
                  <c:v>85.830879211425696</c:v>
                </c:pt>
                <c:pt idx="10120">
                  <c:v>85.830749511718693</c:v>
                </c:pt>
                <c:pt idx="10121">
                  <c:v>85.830619812011705</c:v>
                </c:pt>
                <c:pt idx="10122">
                  <c:v>85.830490112304602</c:v>
                </c:pt>
                <c:pt idx="10123">
                  <c:v>85.830368041992102</c:v>
                </c:pt>
                <c:pt idx="10124">
                  <c:v>85.830238342285099</c:v>
                </c:pt>
                <c:pt idx="10125">
                  <c:v>85.830108642578097</c:v>
                </c:pt>
                <c:pt idx="10126">
                  <c:v>85.829978942870994</c:v>
                </c:pt>
                <c:pt idx="10127">
                  <c:v>85.829849243164006</c:v>
                </c:pt>
                <c:pt idx="10128">
                  <c:v>85.829727172851506</c:v>
                </c:pt>
                <c:pt idx="10129">
                  <c:v>85.829597473144503</c:v>
                </c:pt>
                <c:pt idx="10130">
                  <c:v>85.8294677734375</c:v>
                </c:pt>
                <c:pt idx="10131">
                  <c:v>85.829338073730398</c:v>
                </c:pt>
                <c:pt idx="10132">
                  <c:v>85.829216003417898</c:v>
                </c:pt>
                <c:pt idx="10133">
                  <c:v>85.829086303710895</c:v>
                </c:pt>
                <c:pt idx="10134">
                  <c:v>85.828956604003906</c:v>
                </c:pt>
                <c:pt idx="10135">
                  <c:v>85.828826904296804</c:v>
                </c:pt>
                <c:pt idx="10136">
                  <c:v>85.828697204589801</c:v>
                </c:pt>
                <c:pt idx="10137">
                  <c:v>85.828575134277301</c:v>
                </c:pt>
                <c:pt idx="10138">
                  <c:v>85.828445434570298</c:v>
                </c:pt>
                <c:pt idx="10139">
                  <c:v>85.828315734863196</c:v>
                </c:pt>
                <c:pt idx="10140">
                  <c:v>85.828186035156193</c:v>
                </c:pt>
                <c:pt idx="10141">
                  <c:v>85.828063964843693</c:v>
                </c:pt>
                <c:pt idx="10142">
                  <c:v>85.827934265136705</c:v>
                </c:pt>
                <c:pt idx="10143">
                  <c:v>85.827804565429602</c:v>
                </c:pt>
                <c:pt idx="10144">
                  <c:v>85.827674865722599</c:v>
                </c:pt>
                <c:pt idx="10145">
                  <c:v>85.827552795410099</c:v>
                </c:pt>
                <c:pt idx="10146">
                  <c:v>85.827423095703097</c:v>
                </c:pt>
                <c:pt idx="10147">
                  <c:v>85.827293395995994</c:v>
                </c:pt>
                <c:pt idx="10148">
                  <c:v>85.827163696289006</c:v>
                </c:pt>
                <c:pt idx="10149">
                  <c:v>85.827041625976506</c:v>
                </c:pt>
                <c:pt idx="10150">
                  <c:v>85.826911926269503</c:v>
                </c:pt>
                <c:pt idx="10151">
                  <c:v>85.8267822265625</c:v>
                </c:pt>
                <c:pt idx="10152">
                  <c:v>85.826652526855398</c:v>
                </c:pt>
                <c:pt idx="10153">
                  <c:v>85.826530456542898</c:v>
                </c:pt>
                <c:pt idx="10154">
                  <c:v>85.826400756835895</c:v>
                </c:pt>
                <c:pt idx="10155">
                  <c:v>85.826271057128906</c:v>
                </c:pt>
                <c:pt idx="10156">
                  <c:v>85.826148986816406</c:v>
                </c:pt>
                <c:pt idx="10157">
                  <c:v>85.826019287109304</c:v>
                </c:pt>
                <c:pt idx="10158">
                  <c:v>85.825889587402301</c:v>
                </c:pt>
                <c:pt idx="10159">
                  <c:v>85.825759887695298</c:v>
                </c:pt>
                <c:pt idx="10160">
                  <c:v>85.825637817382798</c:v>
                </c:pt>
                <c:pt idx="10161">
                  <c:v>85.825508117675696</c:v>
                </c:pt>
                <c:pt idx="10162">
                  <c:v>85.825378417968693</c:v>
                </c:pt>
                <c:pt idx="10163">
                  <c:v>85.825248718261705</c:v>
                </c:pt>
                <c:pt idx="10164">
                  <c:v>85.825126647949205</c:v>
                </c:pt>
                <c:pt idx="10165">
                  <c:v>85.824996948242102</c:v>
                </c:pt>
                <c:pt idx="10166">
                  <c:v>85.824867248535099</c:v>
                </c:pt>
                <c:pt idx="10167">
                  <c:v>85.824745178222599</c:v>
                </c:pt>
                <c:pt idx="10168">
                  <c:v>85.824615478515597</c:v>
                </c:pt>
                <c:pt idx="10169">
                  <c:v>85.824485778808494</c:v>
                </c:pt>
                <c:pt idx="10170">
                  <c:v>85.824363708495994</c:v>
                </c:pt>
                <c:pt idx="10171">
                  <c:v>85.824234008789006</c:v>
                </c:pt>
                <c:pt idx="10172">
                  <c:v>85.824104309082003</c:v>
                </c:pt>
                <c:pt idx="10173">
                  <c:v>85.823974609375</c:v>
                </c:pt>
                <c:pt idx="10174">
                  <c:v>85.8238525390625</c:v>
                </c:pt>
                <c:pt idx="10175">
                  <c:v>85.823722839355398</c:v>
                </c:pt>
                <c:pt idx="10176">
                  <c:v>85.823593139648395</c:v>
                </c:pt>
                <c:pt idx="10177">
                  <c:v>85.823471069335895</c:v>
                </c:pt>
                <c:pt idx="10178">
                  <c:v>85.823341369628906</c:v>
                </c:pt>
                <c:pt idx="10179">
                  <c:v>85.823211669921804</c:v>
                </c:pt>
                <c:pt idx="10180">
                  <c:v>85.823089599609304</c:v>
                </c:pt>
                <c:pt idx="10181">
                  <c:v>85.822959899902301</c:v>
                </c:pt>
                <c:pt idx="10182">
                  <c:v>85.822830200195298</c:v>
                </c:pt>
                <c:pt idx="10183">
                  <c:v>85.822708129882798</c:v>
                </c:pt>
                <c:pt idx="10184">
                  <c:v>85.822578430175696</c:v>
                </c:pt>
                <c:pt idx="10185">
                  <c:v>85.822448730468693</c:v>
                </c:pt>
                <c:pt idx="10186">
                  <c:v>85.822326660156193</c:v>
                </c:pt>
                <c:pt idx="10187">
                  <c:v>85.822196960449205</c:v>
                </c:pt>
                <c:pt idx="10188">
                  <c:v>85.822067260742102</c:v>
                </c:pt>
                <c:pt idx="10189">
                  <c:v>85.821945190429602</c:v>
                </c:pt>
                <c:pt idx="10190">
                  <c:v>85.821815490722599</c:v>
                </c:pt>
                <c:pt idx="10191">
                  <c:v>85.821685791015597</c:v>
                </c:pt>
                <c:pt idx="10192">
                  <c:v>85.821563720703097</c:v>
                </c:pt>
                <c:pt idx="10193">
                  <c:v>85.821434020995994</c:v>
                </c:pt>
                <c:pt idx="10194">
                  <c:v>85.821304321289006</c:v>
                </c:pt>
                <c:pt idx="10195">
                  <c:v>85.821182250976506</c:v>
                </c:pt>
                <c:pt idx="10196">
                  <c:v>85.821052551269503</c:v>
                </c:pt>
                <c:pt idx="10197">
                  <c:v>85.8209228515625</c:v>
                </c:pt>
                <c:pt idx="10198">
                  <c:v>85.82080078125</c:v>
                </c:pt>
                <c:pt idx="10199">
                  <c:v>85.820671081542898</c:v>
                </c:pt>
                <c:pt idx="10200">
                  <c:v>85.820549011230398</c:v>
                </c:pt>
                <c:pt idx="10201">
                  <c:v>85.820419311523395</c:v>
                </c:pt>
                <c:pt idx="10202">
                  <c:v>85.820289611816406</c:v>
                </c:pt>
                <c:pt idx="10203">
                  <c:v>85.820167541503906</c:v>
                </c:pt>
                <c:pt idx="10204">
                  <c:v>85.820037841796804</c:v>
                </c:pt>
                <c:pt idx="10205">
                  <c:v>85.819908142089801</c:v>
                </c:pt>
                <c:pt idx="10206">
                  <c:v>85.819786071777301</c:v>
                </c:pt>
                <c:pt idx="10207">
                  <c:v>85.819656372070298</c:v>
                </c:pt>
                <c:pt idx="10208">
                  <c:v>85.819526672363196</c:v>
                </c:pt>
                <c:pt idx="10209">
                  <c:v>85.819404602050696</c:v>
                </c:pt>
                <c:pt idx="10210">
                  <c:v>85.819274902343693</c:v>
                </c:pt>
                <c:pt idx="10211">
                  <c:v>85.819152832031193</c:v>
                </c:pt>
                <c:pt idx="10212">
                  <c:v>85.819023132324205</c:v>
                </c:pt>
                <c:pt idx="10213">
                  <c:v>85.818893432617102</c:v>
                </c:pt>
                <c:pt idx="10214">
                  <c:v>85.818771362304602</c:v>
                </c:pt>
                <c:pt idx="10215">
                  <c:v>85.818641662597599</c:v>
                </c:pt>
                <c:pt idx="10216">
                  <c:v>85.818519592285099</c:v>
                </c:pt>
                <c:pt idx="10217">
                  <c:v>85.818389892578097</c:v>
                </c:pt>
                <c:pt idx="10218">
                  <c:v>85.818260192870994</c:v>
                </c:pt>
                <c:pt idx="10219">
                  <c:v>85.818138122558494</c:v>
                </c:pt>
                <c:pt idx="10220">
                  <c:v>85.818008422851506</c:v>
                </c:pt>
                <c:pt idx="10221">
                  <c:v>85.817886352539006</c:v>
                </c:pt>
                <c:pt idx="10222">
                  <c:v>85.817756652832003</c:v>
                </c:pt>
                <c:pt idx="10223">
                  <c:v>85.817626953125</c:v>
                </c:pt>
                <c:pt idx="10224">
                  <c:v>85.8175048828125</c:v>
                </c:pt>
                <c:pt idx="10225">
                  <c:v>85.817375183105398</c:v>
                </c:pt>
                <c:pt idx="10226">
                  <c:v>85.817253112792898</c:v>
                </c:pt>
                <c:pt idx="10227">
                  <c:v>85.817123413085895</c:v>
                </c:pt>
                <c:pt idx="10228">
                  <c:v>85.817001342773395</c:v>
                </c:pt>
                <c:pt idx="10229">
                  <c:v>85.816871643066406</c:v>
                </c:pt>
                <c:pt idx="10230">
                  <c:v>85.816741943359304</c:v>
                </c:pt>
                <c:pt idx="10231">
                  <c:v>85.816619873046804</c:v>
                </c:pt>
                <c:pt idx="10232">
                  <c:v>85.816490173339801</c:v>
                </c:pt>
                <c:pt idx="10233">
                  <c:v>85.816368103027301</c:v>
                </c:pt>
                <c:pt idx="10234">
                  <c:v>85.816238403320298</c:v>
                </c:pt>
                <c:pt idx="10235">
                  <c:v>85.816108703613196</c:v>
                </c:pt>
                <c:pt idx="10236">
                  <c:v>85.815986633300696</c:v>
                </c:pt>
                <c:pt idx="10237">
                  <c:v>85.815856933593693</c:v>
                </c:pt>
                <c:pt idx="10238">
                  <c:v>85.815734863281193</c:v>
                </c:pt>
                <c:pt idx="10239">
                  <c:v>85.815605163574205</c:v>
                </c:pt>
                <c:pt idx="10240">
                  <c:v>85.815483093261705</c:v>
                </c:pt>
                <c:pt idx="10241">
                  <c:v>85.815353393554602</c:v>
                </c:pt>
                <c:pt idx="10242">
                  <c:v>85.815231323242102</c:v>
                </c:pt>
                <c:pt idx="10243">
                  <c:v>85.815101623535099</c:v>
                </c:pt>
                <c:pt idx="10244">
                  <c:v>85.814971923828097</c:v>
                </c:pt>
                <c:pt idx="10245">
                  <c:v>85.814849853515597</c:v>
                </c:pt>
                <c:pt idx="10246">
                  <c:v>85.814720153808494</c:v>
                </c:pt>
                <c:pt idx="10247">
                  <c:v>85.814598083495994</c:v>
                </c:pt>
                <c:pt idx="10248">
                  <c:v>85.814468383789006</c:v>
                </c:pt>
                <c:pt idx="10249">
                  <c:v>85.814346313476506</c:v>
                </c:pt>
                <c:pt idx="10250">
                  <c:v>85.814216613769503</c:v>
                </c:pt>
                <c:pt idx="10251">
                  <c:v>85.814094543457003</c:v>
                </c:pt>
                <c:pt idx="10252">
                  <c:v>85.81396484375</c:v>
                </c:pt>
                <c:pt idx="10253">
                  <c:v>85.8138427734375</c:v>
                </c:pt>
                <c:pt idx="10254">
                  <c:v>85.813713073730398</c:v>
                </c:pt>
                <c:pt idx="10255">
                  <c:v>85.813591003417898</c:v>
                </c:pt>
                <c:pt idx="10256">
                  <c:v>85.813461303710895</c:v>
                </c:pt>
                <c:pt idx="10257">
                  <c:v>85.813339233398395</c:v>
                </c:pt>
                <c:pt idx="10258">
                  <c:v>85.813209533691406</c:v>
                </c:pt>
                <c:pt idx="10259">
                  <c:v>85.813087463378906</c:v>
                </c:pt>
                <c:pt idx="10260">
                  <c:v>85.812957763671804</c:v>
                </c:pt>
                <c:pt idx="10261">
                  <c:v>85.812828063964801</c:v>
                </c:pt>
                <c:pt idx="10262">
                  <c:v>85.812705993652301</c:v>
                </c:pt>
                <c:pt idx="10263">
                  <c:v>85.812576293945298</c:v>
                </c:pt>
                <c:pt idx="10264">
                  <c:v>85.812454223632798</c:v>
                </c:pt>
                <c:pt idx="10265">
                  <c:v>85.812324523925696</c:v>
                </c:pt>
                <c:pt idx="10266">
                  <c:v>85.812202453613196</c:v>
                </c:pt>
                <c:pt idx="10267">
                  <c:v>85.812072753906193</c:v>
                </c:pt>
                <c:pt idx="10268">
                  <c:v>85.811950683593693</c:v>
                </c:pt>
                <c:pt idx="10269">
                  <c:v>85.811820983886705</c:v>
                </c:pt>
                <c:pt idx="10270">
                  <c:v>85.811698913574205</c:v>
                </c:pt>
                <c:pt idx="10271">
                  <c:v>85.811569213867102</c:v>
                </c:pt>
                <c:pt idx="10272">
                  <c:v>85.811447143554602</c:v>
                </c:pt>
                <c:pt idx="10273">
                  <c:v>85.811317443847599</c:v>
                </c:pt>
                <c:pt idx="10274">
                  <c:v>85.811195373535099</c:v>
                </c:pt>
                <c:pt idx="10275">
                  <c:v>85.811073303222599</c:v>
                </c:pt>
                <c:pt idx="10276">
                  <c:v>85.810943603515597</c:v>
                </c:pt>
                <c:pt idx="10277">
                  <c:v>85.810821533203097</c:v>
                </c:pt>
                <c:pt idx="10278">
                  <c:v>85.810691833495994</c:v>
                </c:pt>
                <c:pt idx="10279">
                  <c:v>85.810569763183494</c:v>
                </c:pt>
                <c:pt idx="10280">
                  <c:v>85.810440063476506</c:v>
                </c:pt>
                <c:pt idx="10281">
                  <c:v>85.810317993164006</c:v>
                </c:pt>
                <c:pt idx="10282">
                  <c:v>85.810188293457003</c:v>
                </c:pt>
                <c:pt idx="10283">
                  <c:v>85.810066223144503</c:v>
                </c:pt>
                <c:pt idx="10284">
                  <c:v>85.8099365234375</c:v>
                </c:pt>
                <c:pt idx="10285">
                  <c:v>85.809814453125</c:v>
                </c:pt>
                <c:pt idx="10286">
                  <c:v>85.809684753417898</c:v>
                </c:pt>
                <c:pt idx="10287">
                  <c:v>85.809562683105398</c:v>
                </c:pt>
                <c:pt idx="10288">
                  <c:v>85.809432983398395</c:v>
                </c:pt>
                <c:pt idx="10289">
                  <c:v>85.809310913085895</c:v>
                </c:pt>
                <c:pt idx="10290">
                  <c:v>85.809181213378906</c:v>
                </c:pt>
                <c:pt idx="10291">
                  <c:v>85.809059143066406</c:v>
                </c:pt>
                <c:pt idx="10292">
                  <c:v>85.808937072753906</c:v>
                </c:pt>
                <c:pt idx="10293">
                  <c:v>85.808807373046804</c:v>
                </c:pt>
                <c:pt idx="10294">
                  <c:v>85.808685302734304</c:v>
                </c:pt>
                <c:pt idx="10295">
                  <c:v>85.808555603027301</c:v>
                </c:pt>
                <c:pt idx="10296">
                  <c:v>85.808433532714801</c:v>
                </c:pt>
                <c:pt idx="10297">
                  <c:v>85.808303833007798</c:v>
                </c:pt>
                <c:pt idx="10298">
                  <c:v>85.808181762695298</c:v>
                </c:pt>
                <c:pt idx="10299">
                  <c:v>85.808059692382798</c:v>
                </c:pt>
                <c:pt idx="10300">
                  <c:v>85.807929992675696</c:v>
                </c:pt>
                <c:pt idx="10301">
                  <c:v>85.807807922363196</c:v>
                </c:pt>
                <c:pt idx="10302">
                  <c:v>85.807678222656193</c:v>
                </c:pt>
                <c:pt idx="10303">
                  <c:v>85.807556152343693</c:v>
                </c:pt>
                <c:pt idx="10304">
                  <c:v>85.807426452636705</c:v>
                </c:pt>
                <c:pt idx="10305">
                  <c:v>85.807304382324205</c:v>
                </c:pt>
                <c:pt idx="10306">
                  <c:v>85.807182312011705</c:v>
                </c:pt>
                <c:pt idx="10307">
                  <c:v>85.807052612304602</c:v>
                </c:pt>
                <c:pt idx="10308">
                  <c:v>85.806930541992102</c:v>
                </c:pt>
                <c:pt idx="10309">
                  <c:v>85.806800842285099</c:v>
                </c:pt>
                <c:pt idx="10310">
                  <c:v>85.806678771972599</c:v>
                </c:pt>
                <c:pt idx="10311">
                  <c:v>85.806549072265597</c:v>
                </c:pt>
                <c:pt idx="10312">
                  <c:v>85.806427001953097</c:v>
                </c:pt>
                <c:pt idx="10313">
                  <c:v>85.806304931640597</c:v>
                </c:pt>
                <c:pt idx="10314">
                  <c:v>85.806175231933494</c:v>
                </c:pt>
                <c:pt idx="10315">
                  <c:v>85.806053161620994</c:v>
                </c:pt>
                <c:pt idx="10316">
                  <c:v>85.805923461914006</c:v>
                </c:pt>
                <c:pt idx="10317">
                  <c:v>85.805801391601506</c:v>
                </c:pt>
                <c:pt idx="10318">
                  <c:v>85.805679321289006</c:v>
                </c:pt>
                <c:pt idx="10319">
                  <c:v>85.805549621582003</c:v>
                </c:pt>
                <c:pt idx="10320">
                  <c:v>85.805427551269503</c:v>
                </c:pt>
                <c:pt idx="10321">
                  <c:v>85.8052978515625</c:v>
                </c:pt>
                <c:pt idx="10322">
                  <c:v>85.80517578125</c:v>
                </c:pt>
                <c:pt idx="10323">
                  <c:v>85.8050537109375</c:v>
                </c:pt>
                <c:pt idx="10324">
                  <c:v>85.804924011230398</c:v>
                </c:pt>
                <c:pt idx="10325">
                  <c:v>85.804801940917898</c:v>
                </c:pt>
                <c:pt idx="10326">
                  <c:v>85.804672241210895</c:v>
                </c:pt>
                <c:pt idx="10327">
                  <c:v>85.804550170898395</c:v>
                </c:pt>
                <c:pt idx="10328">
                  <c:v>85.804428100585895</c:v>
                </c:pt>
                <c:pt idx="10329">
                  <c:v>85.804298400878906</c:v>
                </c:pt>
                <c:pt idx="10330">
                  <c:v>85.804176330566406</c:v>
                </c:pt>
                <c:pt idx="10331">
                  <c:v>85.804054260253906</c:v>
                </c:pt>
                <c:pt idx="10332">
                  <c:v>85.803924560546804</c:v>
                </c:pt>
                <c:pt idx="10333">
                  <c:v>85.803802490234304</c:v>
                </c:pt>
                <c:pt idx="10334">
                  <c:v>85.803680419921804</c:v>
                </c:pt>
                <c:pt idx="10335">
                  <c:v>85.803550720214801</c:v>
                </c:pt>
                <c:pt idx="10336">
                  <c:v>85.803428649902301</c:v>
                </c:pt>
                <c:pt idx="10337">
                  <c:v>85.803298950195298</c:v>
                </c:pt>
                <c:pt idx="10338">
                  <c:v>85.803176879882798</c:v>
                </c:pt>
                <c:pt idx="10339">
                  <c:v>85.803054809570298</c:v>
                </c:pt>
                <c:pt idx="10340">
                  <c:v>85.802925109863196</c:v>
                </c:pt>
                <c:pt idx="10341">
                  <c:v>85.802803039550696</c:v>
                </c:pt>
                <c:pt idx="10342">
                  <c:v>85.802680969238196</c:v>
                </c:pt>
                <c:pt idx="10343">
                  <c:v>85.802551269531193</c:v>
                </c:pt>
                <c:pt idx="10344">
                  <c:v>85.802429199218693</c:v>
                </c:pt>
                <c:pt idx="10345">
                  <c:v>85.802307128906193</c:v>
                </c:pt>
                <c:pt idx="10346">
                  <c:v>85.802177429199205</c:v>
                </c:pt>
                <c:pt idx="10347">
                  <c:v>85.802055358886705</c:v>
                </c:pt>
                <c:pt idx="10348">
                  <c:v>85.801933288574205</c:v>
                </c:pt>
                <c:pt idx="10349">
                  <c:v>85.801803588867102</c:v>
                </c:pt>
                <c:pt idx="10350">
                  <c:v>85.801681518554602</c:v>
                </c:pt>
                <c:pt idx="10351">
                  <c:v>85.801559448242102</c:v>
                </c:pt>
                <c:pt idx="10352">
                  <c:v>85.801429748535099</c:v>
                </c:pt>
                <c:pt idx="10353">
                  <c:v>85.801307678222599</c:v>
                </c:pt>
                <c:pt idx="10354">
                  <c:v>85.801185607910099</c:v>
                </c:pt>
                <c:pt idx="10355">
                  <c:v>85.801055908203097</c:v>
                </c:pt>
                <c:pt idx="10356">
                  <c:v>85.800933837890597</c:v>
                </c:pt>
                <c:pt idx="10357">
                  <c:v>85.800811767578097</c:v>
                </c:pt>
                <c:pt idx="10358">
                  <c:v>85.800682067870994</c:v>
                </c:pt>
                <c:pt idx="10359">
                  <c:v>85.800559997558494</c:v>
                </c:pt>
                <c:pt idx="10360">
                  <c:v>85.800437927245994</c:v>
                </c:pt>
                <c:pt idx="10361">
                  <c:v>85.800308227539006</c:v>
                </c:pt>
                <c:pt idx="10362">
                  <c:v>85.800186157226506</c:v>
                </c:pt>
                <c:pt idx="10363">
                  <c:v>85.800064086914006</c:v>
                </c:pt>
                <c:pt idx="10364">
                  <c:v>85.799934387207003</c:v>
                </c:pt>
                <c:pt idx="10365">
                  <c:v>85.799812316894503</c:v>
                </c:pt>
                <c:pt idx="10366">
                  <c:v>85.799690246582003</c:v>
                </c:pt>
                <c:pt idx="10367">
                  <c:v>85.799568176269503</c:v>
                </c:pt>
                <c:pt idx="10368">
                  <c:v>85.7994384765625</c:v>
                </c:pt>
                <c:pt idx="10369">
                  <c:v>85.79931640625</c:v>
                </c:pt>
                <c:pt idx="10370">
                  <c:v>85.7991943359375</c:v>
                </c:pt>
                <c:pt idx="10371">
                  <c:v>85.799064636230398</c:v>
                </c:pt>
                <c:pt idx="10372">
                  <c:v>85.798942565917898</c:v>
                </c:pt>
                <c:pt idx="10373">
                  <c:v>85.798820495605398</c:v>
                </c:pt>
                <c:pt idx="10374">
                  <c:v>85.798698425292898</c:v>
                </c:pt>
                <c:pt idx="10375">
                  <c:v>85.798568725585895</c:v>
                </c:pt>
                <c:pt idx="10376">
                  <c:v>85.798446655273395</c:v>
                </c:pt>
                <c:pt idx="10377">
                  <c:v>85.798324584960895</c:v>
                </c:pt>
                <c:pt idx="10378">
                  <c:v>85.798194885253906</c:v>
                </c:pt>
                <c:pt idx="10379">
                  <c:v>85.798072814941406</c:v>
                </c:pt>
                <c:pt idx="10380">
                  <c:v>85.797950744628906</c:v>
                </c:pt>
                <c:pt idx="10381">
                  <c:v>85.797828674316406</c:v>
                </c:pt>
                <c:pt idx="10382">
                  <c:v>85.797698974609304</c:v>
                </c:pt>
                <c:pt idx="10383">
                  <c:v>85.797576904296804</c:v>
                </c:pt>
                <c:pt idx="10384">
                  <c:v>85.797454833984304</c:v>
                </c:pt>
                <c:pt idx="10385">
                  <c:v>85.797325134277301</c:v>
                </c:pt>
                <c:pt idx="10386">
                  <c:v>85.797203063964801</c:v>
                </c:pt>
                <c:pt idx="10387">
                  <c:v>85.797080993652301</c:v>
                </c:pt>
                <c:pt idx="10388">
                  <c:v>85.796958923339801</c:v>
                </c:pt>
                <c:pt idx="10389">
                  <c:v>85.796829223632798</c:v>
                </c:pt>
                <c:pt idx="10390">
                  <c:v>85.796707153320298</c:v>
                </c:pt>
                <c:pt idx="10391">
                  <c:v>85.796585083007798</c:v>
                </c:pt>
                <c:pt idx="10392">
                  <c:v>85.796463012695298</c:v>
                </c:pt>
                <c:pt idx="10393">
                  <c:v>85.796333312988196</c:v>
                </c:pt>
                <c:pt idx="10394">
                  <c:v>85.796211242675696</c:v>
                </c:pt>
                <c:pt idx="10395">
                  <c:v>85.796089172363196</c:v>
                </c:pt>
                <c:pt idx="10396">
                  <c:v>85.795967102050696</c:v>
                </c:pt>
                <c:pt idx="10397">
                  <c:v>85.795837402343693</c:v>
                </c:pt>
                <c:pt idx="10398">
                  <c:v>85.795715332031193</c:v>
                </c:pt>
                <c:pt idx="10399">
                  <c:v>85.795593261718693</c:v>
                </c:pt>
                <c:pt idx="10400">
                  <c:v>85.795471191406193</c:v>
                </c:pt>
                <c:pt idx="10401">
                  <c:v>85.795349121093693</c:v>
                </c:pt>
                <c:pt idx="10402">
                  <c:v>85.795219421386705</c:v>
                </c:pt>
                <c:pt idx="10403">
                  <c:v>85.795097351074205</c:v>
                </c:pt>
                <c:pt idx="10404">
                  <c:v>85.794975280761705</c:v>
                </c:pt>
                <c:pt idx="10405">
                  <c:v>85.794853210449205</c:v>
                </c:pt>
                <c:pt idx="10406">
                  <c:v>85.794723510742102</c:v>
                </c:pt>
                <c:pt idx="10407">
                  <c:v>85.794601440429602</c:v>
                </c:pt>
                <c:pt idx="10408">
                  <c:v>85.794479370117102</c:v>
                </c:pt>
                <c:pt idx="10409">
                  <c:v>85.794357299804602</c:v>
                </c:pt>
                <c:pt idx="10410">
                  <c:v>85.794235229492102</c:v>
                </c:pt>
                <c:pt idx="10411">
                  <c:v>85.794105529785099</c:v>
                </c:pt>
                <c:pt idx="10412">
                  <c:v>85.793983459472599</c:v>
                </c:pt>
                <c:pt idx="10413">
                  <c:v>85.793861389160099</c:v>
                </c:pt>
                <c:pt idx="10414">
                  <c:v>85.793739318847599</c:v>
                </c:pt>
                <c:pt idx="10415">
                  <c:v>85.793609619140597</c:v>
                </c:pt>
                <c:pt idx="10416">
                  <c:v>85.793487548828097</c:v>
                </c:pt>
                <c:pt idx="10417">
                  <c:v>85.793365478515597</c:v>
                </c:pt>
                <c:pt idx="10418">
                  <c:v>85.793243408203097</c:v>
                </c:pt>
                <c:pt idx="10419">
                  <c:v>85.793121337890597</c:v>
                </c:pt>
                <c:pt idx="10420">
                  <c:v>85.792999267578097</c:v>
                </c:pt>
                <c:pt idx="10421">
                  <c:v>85.792869567870994</c:v>
                </c:pt>
                <c:pt idx="10422">
                  <c:v>85.792747497558494</c:v>
                </c:pt>
                <c:pt idx="10423">
                  <c:v>85.792625427245994</c:v>
                </c:pt>
                <c:pt idx="10424">
                  <c:v>85.792503356933494</c:v>
                </c:pt>
                <c:pt idx="10425">
                  <c:v>85.792381286620994</c:v>
                </c:pt>
                <c:pt idx="10426">
                  <c:v>85.792251586914006</c:v>
                </c:pt>
                <c:pt idx="10427">
                  <c:v>85.792129516601506</c:v>
                </c:pt>
                <c:pt idx="10428">
                  <c:v>85.792007446289006</c:v>
                </c:pt>
                <c:pt idx="10429">
                  <c:v>85.791885375976506</c:v>
                </c:pt>
                <c:pt idx="10430">
                  <c:v>85.791763305664006</c:v>
                </c:pt>
                <c:pt idx="10431">
                  <c:v>85.791633605957003</c:v>
                </c:pt>
                <c:pt idx="10432">
                  <c:v>85.791511535644503</c:v>
                </c:pt>
                <c:pt idx="10433">
                  <c:v>85.791389465332003</c:v>
                </c:pt>
                <c:pt idx="10434">
                  <c:v>85.791267395019503</c:v>
                </c:pt>
                <c:pt idx="10435">
                  <c:v>85.791145324707003</c:v>
                </c:pt>
                <c:pt idx="10436">
                  <c:v>85.791023254394503</c:v>
                </c:pt>
                <c:pt idx="10437">
                  <c:v>85.7908935546875</c:v>
                </c:pt>
                <c:pt idx="10438">
                  <c:v>85.790771484375</c:v>
                </c:pt>
                <c:pt idx="10439">
                  <c:v>85.7906494140625</c:v>
                </c:pt>
                <c:pt idx="10440">
                  <c:v>85.79052734375</c:v>
                </c:pt>
                <c:pt idx="10441">
                  <c:v>85.7904052734375</c:v>
                </c:pt>
                <c:pt idx="10442">
                  <c:v>85.790283203125</c:v>
                </c:pt>
                <c:pt idx="10443">
                  <c:v>85.7901611328125</c:v>
                </c:pt>
                <c:pt idx="10444">
                  <c:v>85.790031433105398</c:v>
                </c:pt>
                <c:pt idx="10445">
                  <c:v>85.789909362792898</c:v>
                </c:pt>
                <c:pt idx="10446">
                  <c:v>85.789787292480398</c:v>
                </c:pt>
                <c:pt idx="10447">
                  <c:v>85.789665222167898</c:v>
                </c:pt>
                <c:pt idx="10448">
                  <c:v>85.789543151855398</c:v>
                </c:pt>
                <c:pt idx="10449">
                  <c:v>85.789421081542898</c:v>
                </c:pt>
                <c:pt idx="10450">
                  <c:v>85.789299011230398</c:v>
                </c:pt>
                <c:pt idx="10451">
                  <c:v>85.789169311523395</c:v>
                </c:pt>
                <c:pt idx="10452">
                  <c:v>85.789047241210895</c:v>
                </c:pt>
                <c:pt idx="10453">
                  <c:v>85.788925170898395</c:v>
                </c:pt>
                <c:pt idx="10454">
                  <c:v>85.788803100585895</c:v>
                </c:pt>
                <c:pt idx="10455">
                  <c:v>85.788681030273395</c:v>
                </c:pt>
                <c:pt idx="10456">
                  <c:v>85.788558959960895</c:v>
                </c:pt>
                <c:pt idx="10457">
                  <c:v>85.788436889648395</c:v>
                </c:pt>
                <c:pt idx="10458">
                  <c:v>85.788314819335895</c:v>
                </c:pt>
                <c:pt idx="10459">
                  <c:v>85.788185119628906</c:v>
                </c:pt>
                <c:pt idx="10460">
                  <c:v>85.788063049316406</c:v>
                </c:pt>
                <c:pt idx="10461">
                  <c:v>85.787940979003906</c:v>
                </c:pt>
                <c:pt idx="10462">
                  <c:v>85.787818908691406</c:v>
                </c:pt>
                <c:pt idx="10463">
                  <c:v>85.787696838378906</c:v>
                </c:pt>
                <c:pt idx="10464">
                  <c:v>85.787574768066406</c:v>
                </c:pt>
                <c:pt idx="10465">
                  <c:v>85.787452697753906</c:v>
                </c:pt>
                <c:pt idx="10466">
                  <c:v>85.787330627441406</c:v>
                </c:pt>
                <c:pt idx="10467">
                  <c:v>85.787208557128906</c:v>
                </c:pt>
                <c:pt idx="10468">
                  <c:v>85.787078857421804</c:v>
                </c:pt>
                <c:pt idx="10469">
                  <c:v>85.786956787109304</c:v>
                </c:pt>
                <c:pt idx="10470">
                  <c:v>85.786834716796804</c:v>
                </c:pt>
                <c:pt idx="10471">
                  <c:v>85.786712646484304</c:v>
                </c:pt>
                <c:pt idx="10472">
                  <c:v>85.786590576171804</c:v>
                </c:pt>
                <c:pt idx="10473">
                  <c:v>85.786468505859304</c:v>
                </c:pt>
                <c:pt idx="10474">
                  <c:v>85.786346435546804</c:v>
                </c:pt>
                <c:pt idx="10475">
                  <c:v>85.786224365234304</c:v>
                </c:pt>
                <c:pt idx="10476">
                  <c:v>85.786102294921804</c:v>
                </c:pt>
                <c:pt idx="10477">
                  <c:v>85.785980224609304</c:v>
                </c:pt>
                <c:pt idx="10478">
                  <c:v>85.785858154296804</c:v>
                </c:pt>
                <c:pt idx="10479">
                  <c:v>85.785728454589801</c:v>
                </c:pt>
                <c:pt idx="10480">
                  <c:v>85.785606384277301</c:v>
                </c:pt>
                <c:pt idx="10481">
                  <c:v>85.785484313964801</c:v>
                </c:pt>
                <c:pt idx="10482">
                  <c:v>85.785362243652301</c:v>
                </c:pt>
                <c:pt idx="10483">
                  <c:v>85.785240173339801</c:v>
                </c:pt>
                <c:pt idx="10484">
                  <c:v>85.785118103027301</c:v>
                </c:pt>
                <c:pt idx="10485">
                  <c:v>85.784996032714801</c:v>
                </c:pt>
                <c:pt idx="10486">
                  <c:v>85.784873962402301</c:v>
                </c:pt>
                <c:pt idx="10487">
                  <c:v>85.784751892089801</c:v>
                </c:pt>
                <c:pt idx="10488">
                  <c:v>85.784629821777301</c:v>
                </c:pt>
                <c:pt idx="10489">
                  <c:v>85.784507751464801</c:v>
                </c:pt>
                <c:pt idx="10490">
                  <c:v>85.784385681152301</c:v>
                </c:pt>
                <c:pt idx="10491">
                  <c:v>85.784263610839801</c:v>
                </c:pt>
                <c:pt idx="10492">
                  <c:v>85.784141540527301</c:v>
                </c:pt>
                <c:pt idx="10493">
                  <c:v>85.784019470214801</c:v>
                </c:pt>
                <c:pt idx="10494">
                  <c:v>85.783897399902301</c:v>
                </c:pt>
                <c:pt idx="10495">
                  <c:v>85.783775329589801</c:v>
                </c:pt>
                <c:pt idx="10496">
                  <c:v>85.783645629882798</c:v>
                </c:pt>
                <c:pt idx="10497">
                  <c:v>85.783523559570298</c:v>
                </c:pt>
                <c:pt idx="10498">
                  <c:v>85.783401489257798</c:v>
                </c:pt>
                <c:pt idx="10499">
                  <c:v>85.783279418945298</c:v>
                </c:pt>
                <c:pt idx="10500">
                  <c:v>85.783157348632798</c:v>
                </c:pt>
                <c:pt idx="10501">
                  <c:v>85.783035278320298</c:v>
                </c:pt>
                <c:pt idx="10502">
                  <c:v>85.782913208007798</c:v>
                </c:pt>
                <c:pt idx="10503">
                  <c:v>85.782791137695298</c:v>
                </c:pt>
                <c:pt idx="10504">
                  <c:v>85.782669067382798</c:v>
                </c:pt>
                <c:pt idx="10505">
                  <c:v>85.782546997070298</c:v>
                </c:pt>
                <c:pt idx="10506">
                  <c:v>85.782424926757798</c:v>
                </c:pt>
                <c:pt idx="10507">
                  <c:v>85.782302856445298</c:v>
                </c:pt>
                <c:pt idx="10508">
                  <c:v>85.782180786132798</c:v>
                </c:pt>
                <c:pt idx="10509">
                  <c:v>85.782058715820298</c:v>
                </c:pt>
                <c:pt idx="10510">
                  <c:v>85.781936645507798</c:v>
                </c:pt>
                <c:pt idx="10511">
                  <c:v>85.781814575195298</c:v>
                </c:pt>
                <c:pt idx="10512">
                  <c:v>85.781692504882798</c:v>
                </c:pt>
                <c:pt idx="10513">
                  <c:v>85.781570434570298</c:v>
                </c:pt>
                <c:pt idx="10514">
                  <c:v>85.781448364257798</c:v>
                </c:pt>
                <c:pt idx="10515">
                  <c:v>85.781326293945298</c:v>
                </c:pt>
                <c:pt idx="10516">
                  <c:v>85.781204223632798</c:v>
                </c:pt>
                <c:pt idx="10517">
                  <c:v>85.781082153320298</c:v>
                </c:pt>
                <c:pt idx="10518">
                  <c:v>85.780960083007798</c:v>
                </c:pt>
                <c:pt idx="10519">
                  <c:v>85.780838012695298</c:v>
                </c:pt>
                <c:pt idx="10520">
                  <c:v>85.780715942382798</c:v>
                </c:pt>
                <c:pt idx="10521">
                  <c:v>85.780593872070298</c:v>
                </c:pt>
                <c:pt idx="10522">
                  <c:v>85.780471801757798</c:v>
                </c:pt>
                <c:pt idx="10523">
                  <c:v>85.780349731445298</c:v>
                </c:pt>
                <c:pt idx="10524">
                  <c:v>85.780227661132798</c:v>
                </c:pt>
                <c:pt idx="10525">
                  <c:v>85.780105590820298</c:v>
                </c:pt>
                <c:pt idx="10526">
                  <c:v>85.779983520507798</c:v>
                </c:pt>
                <c:pt idx="10527">
                  <c:v>85.779861450195298</c:v>
                </c:pt>
                <c:pt idx="10528">
                  <c:v>85.779739379882798</c:v>
                </c:pt>
                <c:pt idx="10529">
                  <c:v>85.779617309570298</c:v>
                </c:pt>
                <c:pt idx="10530">
                  <c:v>85.779495239257798</c:v>
                </c:pt>
                <c:pt idx="10531">
                  <c:v>85.779373168945298</c:v>
                </c:pt>
                <c:pt idx="10532">
                  <c:v>85.779251098632798</c:v>
                </c:pt>
                <c:pt idx="10533">
                  <c:v>85.779129028320298</c:v>
                </c:pt>
                <c:pt idx="10534">
                  <c:v>85.779006958007798</c:v>
                </c:pt>
                <c:pt idx="10535">
                  <c:v>85.778884887695298</c:v>
                </c:pt>
                <c:pt idx="10536">
                  <c:v>85.778762817382798</c:v>
                </c:pt>
                <c:pt idx="10537">
                  <c:v>85.778640747070298</c:v>
                </c:pt>
                <c:pt idx="10538">
                  <c:v>85.778518676757798</c:v>
                </c:pt>
                <c:pt idx="10539">
                  <c:v>85.778396606445298</c:v>
                </c:pt>
                <c:pt idx="10540">
                  <c:v>85.778274536132798</c:v>
                </c:pt>
                <c:pt idx="10541">
                  <c:v>85.778152465820298</c:v>
                </c:pt>
                <c:pt idx="10542">
                  <c:v>85.778030395507798</c:v>
                </c:pt>
                <c:pt idx="10543">
                  <c:v>85.777915954589801</c:v>
                </c:pt>
                <c:pt idx="10544">
                  <c:v>85.777793884277301</c:v>
                </c:pt>
                <c:pt idx="10545">
                  <c:v>85.777671813964801</c:v>
                </c:pt>
                <c:pt idx="10546">
                  <c:v>85.777549743652301</c:v>
                </c:pt>
                <c:pt idx="10547">
                  <c:v>85.777427673339801</c:v>
                </c:pt>
                <c:pt idx="10548">
                  <c:v>85.777305603027301</c:v>
                </c:pt>
                <c:pt idx="10549">
                  <c:v>85.777183532714801</c:v>
                </c:pt>
                <c:pt idx="10550">
                  <c:v>85.777061462402301</c:v>
                </c:pt>
                <c:pt idx="10551">
                  <c:v>85.776939392089801</c:v>
                </c:pt>
                <c:pt idx="10552">
                  <c:v>85.776817321777301</c:v>
                </c:pt>
                <c:pt idx="10553">
                  <c:v>85.776695251464801</c:v>
                </c:pt>
                <c:pt idx="10554">
                  <c:v>85.776573181152301</c:v>
                </c:pt>
                <c:pt idx="10555">
                  <c:v>85.776451110839801</c:v>
                </c:pt>
                <c:pt idx="10556">
                  <c:v>85.776329040527301</c:v>
                </c:pt>
                <c:pt idx="10557">
                  <c:v>85.776206970214801</c:v>
                </c:pt>
                <c:pt idx="10558">
                  <c:v>85.776084899902301</c:v>
                </c:pt>
                <c:pt idx="10559">
                  <c:v>85.775970458984304</c:v>
                </c:pt>
                <c:pt idx="10560">
                  <c:v>85.775848388671804</c:v>
                </c:pt>
                <c:pt idx="10561">
                  <c:v>85.775726318359304</c:v>
                </c:pt>
                <c:pt idx="10562">
                  <c:v>85.775604248046804</c:v>
                </c:pt>
                <c:pt idx="10563">
                  <c:v>85.775482177734304</c:v>
                </c:pt>
                <c:pt idx="10564">
                  <c:v>85.775360107421804</c:v>
                </c:pt>
                <c:pt idx="10565">
                  <c:v>85.775238037109304</c:v>
                </c:pt>
                <c:pt idx="10566">
                  <c:v>85.775115966796804</c:v>
                </c:pt>
                <c:pt idx="10567">
                  <c:v>85.774993896484304</c:v>
                </c:pt>
                <c:pt idx="10568">
                  <c:v>85.774871826171804</c:v>
                </c:pt>
                <c:pt idx="10569">
                  <c:v>85.774749755859304</c:v>
                </c:pt>
                <c:pt idx="10570">
                  <c:v>85.774627685546804</c:v>
                </c:pt>
                <c:pt idx="10571">
                  <c:v>85.774513244628906</c:v>
                </c:pt>
                <c:pt idx="10572">
                  <c:v>85.774391174316406</c:v>
                </c:pt>
                <c:pt idx="10573">
                  <c:v>85.774269104003906</c:v>
                </c:pt>
                <c:pt idx="10574">
                  <c:v>85.774147033691406</c:v>
                </c:pt>
                <c:pt idx="10575">
                  <c:v>85.774024963378906</c:v>
                </c:pt>
                <c:pt idx="10576">
                  <c:v>85.773902893066406</c:v>
                </c:pt>
                <c:pt idx="10577">
                  <c:v>85.773780822753906</c:v>
                </c:pt>
                <c:pt idx="10578">
                  <c:v>85.773658752441406</c:v>
                </c:pt>
                <c:pt idx="10579">
                  <c:v>85.773536682128906</c:v>
                </c:pt>
                <c:pt idx="10580">
                  <c:v>85.773422241210895</c:v>
                </c:pt>
                <c:pt idx="10581">
                  <c:v>85.773300170898395</c:v>
                </c:pt>
                <c:pt idx="10582">
                  <c:v>85.773178100585895</c:v>
                </c:pt>
                <c:pt idx="10583">
                  <c:v>85.773056030273395</c:v>
                </c:pt>
                <c:pt idx="10584">
                  <c:v>85.772933959960895</c:v>
                </c:pt>
                <c:pt idx="10585">
                  <c:v>85.772811889648395</c:v>
                </c:pt>
                <c:pt idx="10586">
                  <c:v>85.772689819335895</c:v>
                </c:pt>
                <c:pt idx="10587">
                  <c:v>85.772567749023395</c:v>
                </c:pt>
                <c:pt idx="10588">
                  <c:v>85.772453308105398</c:v>
                </c:pt>
                <c:pt idx="10589">
                  <c:v>85.772331237792898</c:v>
                </c:pt>
                <c:pt idx="10590">
                  <c:v>85.772209167480398</c:v>
                </c:pt>
                <c:pt idx="10591">
                  <c:v>85.772087097167898</c:v>
                </c:pt>
                <c:pt idx="10592">
                  <c:v>85.771965026855398</c:v>
                </c:pt>
                <c:pt idx="10593">
                  <c:v>85.771842956542898</c:v>
                </c:pt>
                <c:pt idx="10594">
                  <c:v>85.771720886230398</c:v>
                </c:pt>
                <c:pt idx="10595">
                  <c:v>85.7716064453125</c:v>
                </c:pt>
                <c:pt idx="10596">
                  <c:v>85.771484375</c:v>
                </c:pt>
                <c:pt idx="10597">
                  <c:v>85.7713623046875</c:v>
                </c:pt>
                <c:pt idx="10598">
                  <c:v>85.771240234375</c:v>
                </c:pt>
                <c:pt idx="10599">
                  <c:v>85.7711181640625</c:v>
                </c:pt>
                <c:pt idx="10600">
                  <c:v>85.77099609375</c:v>
                </c:pt>
                <c:pt idx="10601">
                  <c:v>85.7708740234375</c:v>
                </c:pt>
                <c:pt idx="10602">
                  <c:v>85.770759582519503</c:v>
                </c:pt>
                <c:pt idx="10603">
                  <c:v>85.770637512207003</c:v>
                </c:pt>
                <c:pt idx="10604">
                  <c:v>85.770515441894503</c:v>
                </c:pt>
                <c:pt idx="10605">
                  <c:v>85.770393371582003</c:v>
                </c:pt>
                <c:pt idx="10606">
                  <c:v>85.770271301269503</c:v>
                </c:pt>
                <c:pt idx="10607">
                  <c:v>85.770149230957003</c:v>
                </c:pt>
                <c:pt idx="10608">
                  <c:v>85.770034790039006</c:v>
                </c:pt>
                <c:pt idx="10609">
                  <c:v>85.769912719726506</c:v>
                </c:pt>
                <c:pt idx="10610">
                  <c:v>85.769790649414006</c:v>
                </c:pt>
                <c:pt idx="10611">
                  <c:v>85.769668579101506</c:v>
                </c:pt>
                <c:pt idx="10612">
                  <c:v>85.769546508789006</c:v>
                </c:pt>
                <c:pt idx="10613">
                  <c:v>85.769424438476506</c:v>
                </c:pt>
                <c:pt idx="10614">
                  <c:v>85.769309997558494</c:v>
                </c:pt>
                <c:pt idx="10615">
                  <c:v>85.769187927245994</c:v>
                </c:pt>
                <c:pt idx="10616">
                  <c:v>85.769065856933494</c:v>
                </c:pt>
                <c:pt idx="10617">
                  <c:v>85.768943786620994</c:v>
                </c:pt>
                <c:pt idx="10618">
                  <c:v>85.768821716308494</c:v>
                </c:pt>
                <c:pt idx="10619">
                  <c:v>85.768707275390597</c:v>
                </c:pt>
                <c:pt idx="10620">
                  <c:v>85.768585205078097</c:v>
                </c:pt>
                <c:pt idx="10621">
                  <c:v>85.768463134765597</c:v>
                </c:pt>
                <c:pt idx="10622">
                  <c:v>85.768341064453097</c:v>
                </c:pt>
                <c:pt idx="10623">
                  <c:v>85.768218994140597</c:v>
                </c:pt>
                <c:pt idx="10624">
                  <c:v>85.768104553222599</c:v>
                </c:pt>
                <c:pt idx="10625">
                  <c:v>85.767982482910099</c:v>
                </c:pt>
                <c:pt idx="10626">
                  <c:v>85.767860412597599</c:v>
                </c:pt>
                <c:pt idx="10627">
                  <c:v>85.767738342285099</c:v>
                </c:pt>
                <c:pt idx="10628">
                  <c:v>85.767616271972599</c:v>
                </c:pt>
                <c:pt idx="10629">
                  <c:v>85.767501831054602</c:v>
                </c:pt>
                <c:pt idx="10630">
                  <c:v>85.767379760742102</c:v>
                </c:pt>
                <c:pt idx="10631">
                  <c:v>85.767257690429602</c:v>
                </c:pt>
                <c:pt idx="10632">
                  <c:v>85.767135620117102</c:v>
                </c:pt>
                <c:pt idx="10633">
                  <c:v>85.767013549804602</c:v>
                </c:pt>
                <c:pt idx="10634">
                  <c:v>85.766899108886705</c:v>
                </c:pt>
                <c:pt idx="10635">
                  <c:v>85.766777038574205</c:v>
                </c:pt>
                <c:pt idx="10636">
                  <c:v>85.766654968261705</c:v>
                </c:pt>
                <c:pt idx="10637">
                  <c:v>85.766532897949205</c:v>
                </c:pt>
                <c:pt idx="10638">
                  <c:v>85.766418457031193</c:v>
                </c:pt>
                <c:pt idx="10639">
                  <c:v>85.766296386718693</c:v>
                </c:pt>
                <c:pt idx="10640">
                  <c:v>85.766174316406193</c:v>
                </c:pt>
                <c:pt idx="10641">
                  <c:v>85.766052246093693</c:v>
                </c:pt>
                <c:pt idx="10642">
                  <c:v>85.765937805175696</c:v>
                </c:pt>
                <c:pt idx="10643">
                  <c:v>85.765815734863196</c:v>
                </c:pt>
                <c:pt idx="10644">
                  <c:v>85.765693664550696</c:v>
                </c:pt>
                <c:pt idx="10645">
                  <c:v>85.765571594238196</c:v>
                </c:pt>
                <c:pt idx="10646">
                  <c:v>85.765457153320298</c:v>
                </c:pt>
                <c:pt idx="10647">
                  <c:v>85.765335083007798</c:v>
                </c:pt>
                <c:pt idx="10648">
                  <c:v>85.765213012695298</c:v>
                </c:pt>
                <c:pt idx="10649">
                  <c:v>85.765090942382798</c:v>
                </c:pt>
                <c:pt idx="10650">
                  <c:v>85.764968872070298</c:v>
                </c:pt>
                <c:pt idx="10651">
                  <c:v>85.764854431152301</c:v>
                </c:pt>
                <c:pt idx="10652">
                  <c:v>85.764732360839801</c:v>
                </c:pt>
                <c:pt idx="10653">
                  <c:v>85.764610290527301</c:v>
                </c:pt>
                <c:pt idx="10654">
                  <c:v>85.764495849609304</c:v>
                </c:pt>
                <c:pt idx="10655">
                  <c:v>85.764373779296804</c:v>
                </c:pt>
                <c:pt idx="10656">
                  <c:v>85.764251708984304</c:v>
                </c:pt>
                <c:pt idx="10657">
                  <c:v>85.764129638671804</c:v>
                </c:pt>
                <c:pt idx="10658">
                  <c:v>85.764015197753906</c:v>
                </c:pt>
                <c:pt idx="10659">
                  <c:v>85.763893127441406</c:v>
                </c:pt>
                <c:pt idx="10660">
                  <c:v>85.763771057128906</c:v>
                </c:pt>
                <c:pt idx="10661">
                  <c:v>85.763648986816406</c:v>
                </c:pt>
                <c:pt idx="10662">
                  <c:v>85.763534545898395</c:v>
                </c:pt>
                <c:pt idx="10663">
                  <c:v>85.763412475585895</c:v>
                </c:pt>
                <c:pt idx="10664">
                  <c:v>85.763290405273395</c:v>
                </c:pt>
                <c:pt idx="10665">
                  <c:v>85.763168334960895</c:v>
                </c:pt>
                <c:pt idx="10666">
                  <c:v>85.763053894042898</c:v>
                </c:pt>
                <c:pt idx="10667">
                  <c:v>85.762931823730398</c:v>
                </c:pt>
                <c:pt idx="10668">
                  <c:v>85.762809753417898</c:v>
                </c:pt>
                <c:pt idx="10669">
                  <c:v>85.7626953125</c:v>
                </c:pt>
                <c:pt idx="10670">
                  <c:v>85.7625732421875</c:v>
                </c:pt>
                <c:pt idx="10671">
                  <c:v>85.762451171875</c:v>
                </c:pt>
                <c:pt idx="10672">
                  <c:v>85.7623291015625</c:v>
                </c:pt>
                <c:pt idx="10673">
                  <c:v>85.762214660644503</c:v>
                </c:pt>
                <c:pt idx="10674">
                  <c:v>85.762092590332003</c:v>
                </c:pt>
                <c:pt idx="10675">
                  <c:v>85.761970520019503</c:v>
                </c:pt>
                <c:pt idx="10676">
                  <c:v>85.761856079101506</c:v>
                </c:pt>
                <c:pt idx="10677">
                  <c:v>85.761734008789006</c:v>
                </c:pt>
                <c:pt idx="10678">
                  <c:v>85.761611938476506</c:v>
                </c:pt>
                <c:pt idx="10679">
                  <c:v>85.761497497558494</c:v>
                </c:pt>
                <c:pt idx="10680">
                  <c:v>85.761375427245994</c:v>
                </c:pt>
                <c:pt idx="10681">
                  <c:v>85.761253356933494</c:v>
                </c:pt>
                <c:pt idx="10682">
                  <c:v>85.761138916015597</c:v>
                </c:pt>
                <c:pt idx="10683">
                  <c:v>85.761016845703097</c:v>
                </c:pt>
                <c:pt idx="10684">
                  <c:v>85.760894775390597</c:v>
                </c:pt>
                <c:pt idx="10685">
                  <c:v>85.760772705078097</c:v>
                </c:pt>
                <c:pt idx="10686">
                  <c:v>85.760658264160099</c:v>
                </c:pt>
                <c:pt idx="10687">
                  <c:v>85.760536193847599</c:v>
                </c:pt>
                <c:pt idx="10688">
                  <c:v>85.760414123535099</c:v>
                </c:pt>
                <c:pt idx="10689">
                  <c:v>85.760299682617102</c:v>
                </c:pt>
                <c:pt idx="10690">
                  <c:v>85.760177612304602</c:v>
                </c:pt>
                <c:pt idx="10691">
                  <c:v>85.760055541992102</c:v>
                </c:pt>
                <c:pt idx="10692">
                  <c:v>85.759941101074205</c:v>
                </c:pt>
                <c:pt idx="10693">
                  <c:v>85.759819030761705</c:v>
                </c:pt>
                <c:pt idx="10694">
                  <c:v>85.759696960449205</c:v>
                </c:pt>
                <c:pt idx="10695">
                  <c:v>85.759582519531193</c:v>
                </c:pt>
                <c:pt idx="10696">
                  <c:v>85.759460449218693</c:v>
                </c:pt>
                <c:pt idx="10697">
                  <c:v>85.759338378906193</c:v>
                </c:pt>
                <c:pt idx="10698">
                  <c:v>85.759223937988196</c:v>
                </c:pt>
                <c:pt idx="10699">
                  <c:v>85.759101867675696</c:v>
                </c:pt>
                <c:pt idx="10700">
                  <c:v>85.758979797363196</c:v>
                </c:pt>
                <c:pt idx="10701">
                  <c:v>85.758865356445298</c:v>
                </c:pt>
                <c:pt idx="10702">
                  <c:v>85.758743286132798</c:v>
                </c:pt>
                <c:pt idx="10703">
                  <c:v>85.758621215820298</c:v>
                </c:pt>
                <c:pt idx="10704">
                  <c:v>85.758506774902301</c:v>
                </c:pt>
                <c:pt idx="10705">
                  <c:v>85.758384704589801</c:v>
                </c:pt>
                <c:pt idx="10706">
                  <c:v>85.758270263671804</c:v>
                </c:pt>
                <c:pt idx="10707">
                  <c:v>85.758148193359304</c:v>
                </c:pt>
                <c:pt idx="10708">
                  <c:v>85.758026123046804</c:v>
                </c:pt>
                <c:pt idx="10709">
                  <c:v>85.757911682128906</c:v>
                </c:pt>
                <c:pt idx="10710">
                  <c:v>85.757789611816406</c:v>
                </c:pt>
                <c:pt idx="10711">
                  <c:v>85.757667541503906</c:v>
                </c:pt>
                <c:pt idx="10712">
                  <c:v>85.757553100585895</c:v>
                </c:pt>
                <c:pt idx="10713">
                  <c:v>85.757431030273395</c:v>
                </c:pt>
                <c:pt idx="10714">
                  <c:v>85.757308959960895</c:v>
                </c:pt>
                <c:pt idx="10715">
                  <c:v>85.757194519042898</c:v>
                </c:pt>
                <c:pt idx="10716">
                  <c:v>85.757072448730398</c:v>
                </c:pt>
                <c:pt idx="10717">
                  <c:v>85.7569580078125</c:v>
                </c:pt>
                <c:pt idx="10718">
                  <c:v>85.7568359375</c:v>
                </c:pt>
                <c:pt idx="10719">
                  <c:v>85.7567138671875</c:v>
                </c:pt>
                <c:pt idx="10720">
                  <c:v>85.756599426269503</c:v>
                </c:pt>
                <c:pt idx="10721">
                  <c:v>85.756477355957003</c:v>
                </c:pt>
                <c:pt idx="10722">
                  <c:v>85.756362915039006</c:v>
                </c:pt>
                <c:pt idx="10723">
                  <c:v>85.756240844726506</c:v>
                </c:pt>
                <c:pt idx="10724">
                  <c:v>85.756118774414006</c:v>
                </c:pt>
                <c:pt idx="10725">
                  <c:v>85.756004333495994</c:v>
                </c:pt>
                <c:pt idx="10726">
                  <c:v>85.755882263183494</c:v>
                </c:pt>
                <c:pt idx="10727">
                  <c:v>85.755760192870994</c:v>
                </c:pt>
                <c:pt idx="10728">
                  <c:v>85.755645751953097</c:v>
                </c:pt>
                <c:pt idx="10729">
                  <c:v>85.755523681640597</c:v>
                </c:pt>
                <c:pt idx="10730">
                  <c:v>85.755409240722599</c:v>
                </c:pt>
                <c:pt idx="10731">
                  <c:v>85.755287170410099</c:v>
                </c:pt>
                <c:pt idx="10732">
                  <c:v>85.755165100097599</c:v>
                </c:pt>
                <c:pt idx="10733">
                  <c:v>85.755050659179602</c:v>
                </c:pt>
                <c:pt idx="10734">
                  <c:v>85.754928588867102</c:v>
                </c:pt>
                <c:pt idx="10735">
                  <c:v>85.754814147949205</c:v>
                </c:pt>
                <c:pt idx="10736">
                  <c:v>85.754692077636705</c:v>
                </c:pt>
                <c:pt idx="10737">
                  <c:v>85.754577636718693</c:v>
                </c:pt>
                <c:pt idx="10738">
                  <c:v>85.754455566406193</c:v>
                </c:pt>
                <c:pt idx="10739">
                  <c:v>85.754333496093693</c:v>
                </c:pt>
                <c:pt idx="10740">
                  <c:v>85.754219055175696</c:v>
                </c:pt>
                <c:pt idx="10741">
                  <c:v>85.754096984863196</c:v>
                </c:pt>
                <c:pt idx="10742">
                  <c:v>85.753982543945298</c:v>
                </c:pt>
                <c:pt idx="10743">
                  <c:v>85.753860473632798</c:v>
                </c:pt>
                <c:pt idx="10744">
                  <c:v>85.753738403320298</c:v>
                </c:pt>
                <c:pt idx="10745">
                  <c:v>85.753623962402301</c:v>
                </c:pt>
                <c:pt idx="10746">
                  <c:v>85.753501892089801</c:v>
                </c:pt>
                <c:pt idx="10747">
                  <c:v>85.753387451171804</c:v>
                </c:pt>
                <c:pt idx="10748">
                  <c:v>85.753265380859304</c:v>
                </c:pt>
                <c:pt idx="10749">
                  <c:v>85.753150939941406</c:v>
                </c:pt>
                <c:pt idx="10750">
                  <c:v>85.753028869628906</c:v>
                </c:pt>
                <c:pt idx="10751">
                  <c:v>85.752914428710895</c:v>
                </c:pt>
                <c:pt idx="10752">
                  <c:v>85.752792358398395</c:v>
                </c:pt>
                <c:pt idx="10753">
                  <c:v>85.752670288085895</c:v>
                </c:pt>
                <c:pt idx="10754">
                  <c:v>85.752555847167898</c:v>
                </c:pt>
                <c:pt idx="10755">
                  <c:v>85.752433776855398</c:v>
                </c:pt>
                <c:pt idx="10756">
                  <c:v>85.7523193359375</c:v>
                </c:pt>
                <c:pt idx="10757">
                  <c:v>85.752197265625</c:v>
                </c:pt>
                <c:pt idx="10758">
                  <c:v>85.752082824707003</c:v>
                </c:pt>
                <c:pt idx="10759">
                  <c:v>85.751960754394503</c:v>
                </c:pt>
                <c:pt idx="10760">
                  <c:v>85.751846313476506</c:v>
                </c:pt>
                <c:pt idx="10761">
                  <c:v>85.751724243164006</c:v>
                </c:pt>
                <c:pt idx="10762">
                  <c:v>85.751609802245994</c:v>
                </c:pt>
                <c:pt idx="10763">
                  <c:v>85.751487731933494</c:v>
                </c:pt>
                <c:pt idx="10764">
                  <c:v>85.751365661620994</c:v>
                </c:pt>
                <c:pt idx="10765">
                  <c:v>85.751251220703097</c:v>
                </c:pt>
                <c:pt idx="10766">
                  <c:v>85.751129150390597</c:v>
                </c:pt>
                <c:pt idx="10767">
                  <c:v>85.751014709472599</c:v>
                </c:pt>
                <c:pt idx="10768">
                  <c:v>85.750892639160099</c:v>
                </c:pt>
                <c:pt idx="10769">
                  <c:v>85.750778198242102</c:v>
                </c:pt>
                <c:pt idx="10770">
                  <c:v>85.750656127929602</c:v>
                </c:pt>
                <c:pt idx="10771">
                  <c:v>85.750541687011705</c:v>
                </c:pt>
                <c:pt idx="10772">
                  <c:v>85.750419616699205</c:v>
                </c:pt>
                <c:pt idx="10773">
                  <c:v>85.750305175781193</c:v>
                </c:pt>
                <c:pt idx="10774">
                  <c:v>85.750183105468693</c:v>
                </c:pt>
                <c:pt idx="10775">
                  <c:v>85.750068664550696</c:v>
                </c:pt>
                <c:pt idx="10776">
                  <c:v>85.749946594238196</c:v>
                </c:pt>
                <c:pt idx="10777">
                  <c:v>85.749832153320298</c:v>
                </c:pt>
                <c:pt idx="10778">
                  <c:v>85.749710083007798</c:v>
                </c:pt>
                <c:pt idx="10779">
                  <c:v>85.749595642089801</c:v>
                </c:pt>
                <c:pt idx="10780">
                  <c:v>85.749473571777301</c:v>
                </c:pt>
                <c:pt idx="10781">
                  <c:v>85.749359130859304</c:v>
                </c:pt>
                <c:pt idx="10782">
                  <c:v>85.749237060546804</c:v>
                </c:pt>
                <c:pt idx="10783">
                  <c:v>85.749122619628906</c:v>
                </c:pt>
                <c:pt idx="10784">
                  <c:v>85.749000549316406</c:v>
                </c:pt>
                <c:pt idx="10785">
                  <c:v>85.748886108398395</c:v>
                </c:pt>
                <c:pt idx="10786">
                  <c:v>85.748764038085895</c:v>
                </c:pt>
                <c:pt idx="10787">
                  <c:v>85.748649597167898</c:v>
                </c:pt>
                <c:pt idx="10788">
                  <c:v>85.748527526855398</c:v>
                </c:pt>
                <c:pt idx="10789">
                  <c:v>85.7484130859375</c:v>
                </c:pt>
                <c:pt idx="10790">
                  <c:v>85.748291015625</c:v>
                </c:pt>
                <c:pt idx="10791">
                  <c:v>85.748176574707003</c:v>
                </c:pt>
                <c:pt idx="10792">
                  <c:v>85.748054504394503</c:v>
                </c:pt>
                <c:pt idx="10793">
                  <c:v>85.747940063476506</c:v>
                </c:pt>
                <c:pt idx="10794">
                  <c:v>85.747817993164006</c:v>
                </c:pt>
                <c:pt idx="10795">
                  <c:v>85.747703552245994</c:v>
                </c:pt>
                <c:pt idx="10796">
                  <c:v>85.747581481933494</c:v>
                </c:pt>
                <c:pt idx="10797">
                  <c:v>85.747467041015597</c:v>
                </c:pt>
                <c:pt idx="10798">
                  <c:v>85.747344970703097</c:v>
                </c:pt>
                <c:pt idx="10799">
                  <c:v>85.747230529785099</c:v>
                </c:pt>
                <c:pt idx="10800">
                  <c:v>85.747108459472599</c:v>
                </c:pt>
                <c:pt idx="10801">
                  <c:v>85.746994018554602</c:v>
                </c:pt>
                <c:pt idx="10802">
                  <c:v>85.746871948242102</c:v>
                </c:pt>
                <c:pt idx="10803">
                  <c:v>85.746757507324205</c:v>
                </c:pt>
                <c:pt idx="10804">
                  <c:v>85.746643066406193</c:v>
                </c:pt>
                <c:pt idx="10805">
                  <c:v>85.746520996093693</c:v>
                </c:pt>
                <c:pt idx="10806">
                  <c:v>85.746406555175696</c:v>
                </c:pt>
                <c:pt idx="10807">
                  <c:v>85.746284484863196</c:v>
                </c:pt>
                <c:pt idx="10808">
                  <c:v>85.746170043945298</c:v>
                </c:pt>
                <c:pt idx="10809">
                  <c:v>85.746047973632798</c:v>
                </c:pt>
                <c:pt idx="10810">
                  <c:v>85.745933532714801</c:v>
                </c:pt>
                <c:pt idx="10811">
                  <c:v>85.745811462402301</c:v>
                </c:pt>
                <c:pt idx="10812">
                  <c:v>85.745697021484304</c:v>
                </c:pt>
                <c:pt idx="10813">
                  <c:v>85.745574951171804</c:v>
                </c:pt>
                <c:pt idx="10814">
                  <c:v>85.745460510253906</c:v>
                </c:pt>
                <c:pt idx="10815">
                  <c:v>85.745346069335895</c:v>
                </c:pt>
                <c:pt idx="10816">
                  <c:v>85.745223999023395</c:v>
                </c:pt>
                <c:pt idx="10817">
                  <c:v>85.745109558105398</c:v>
                </c:pt>
                <c:pt idx="10818">
                  <c:v>85.744987487792898</c:v>
                </c:pt>
                <c:pt idx="10819">
                  <c:v>85.744873046875</c:v>
                </c:pt>
                <c:pt idx="10820">
                  <c:v>85.7447509765625</c:v>
                </c:pt>
                <c:pt idx="10821">
                  <c:v>85.744636535644503</c:v>
                </c:pt>
                <c:pt idx="10822">
                  <c:v>85.744522094726506</c:v>
                </c:pt>
                <c:pt idx="10823">
                  <c:v>85.744400024414006</c:v>
                </c:pt>
                <c:pt idx="10824">
                  <c:v>85.744285583495994</c:v>
                </c:pt>
                <c:pt idx="10825">
                  <c:v>85.744163513183494</c:v>
                </c:pt>
                <c:pt idx="10826">
                  <c:v>85.744049072265597</c:v>
                </c:pt>
                <c:pt idx="10827">
                  <c:v>85.743927001953097</c:v>
                </c:pt>
                <c:pt idx="10828">
                  <c:v>85.743812561035099</c:v>
                </c:pt>
                <c:pt idx="10829">
                  <c:v>85.743698120117102</c:v>
                </c:pt>
                <c:pt idx="10830">
                  <c:v>85.743576049804602</c:v>
                </c:pt>
                <c:pt idx="10831">
                  <c:v>85.743461608886705</c:v>
                </c:pt>
                <c:pt idx="10832">
                  <c:v>85.743339538574205</c:v>
                </c:pt>
                <c:pt idx="10833">
                  <c:v>85.743225097656193</c:v>
                </c:pt>
                <c:pt idx="10834">
                  <c:v>85.743110656738196</c:v>
                </c:pt>
                <c:pt idx="10835">
                  <c:v>85.742988586425696</c:v>
                </c:pt>
                <c:pt idx="10836">
                  <c:v>85.742874145507798</c:v>
                </c:pt>
                <c:pt idx="10837">
                  <c:v>85.742752075195298</c:v>
                </c:pt>
                <c:pt idx="10838">
                  <c:v>85.742637634277301</c:v>
                </c:pt>
                <c:pt idx="10839">
                  <c:v>85.742523193359304</c:v>
                </c:pt>
                <c:pt idx="10840">
                  <c:v>85.742401123046804</c:v>
                </c:pt>
                <c:pt idx="10841">
                  <c:v>85.742286682128906</c:v>
                </c:pt>
                <c:pt idx="10842">
                  <c:v>85.742164611816406</c:v>
                </c:pt>
                <c:pt idx="10843">
                  <c:v>85.742050170898395</c:v>
                </c:pt>
                <c:pt idx="10844">
                  <c:v>85.741935729980398</c:v>
                </c:pt>
                <c:pt idx="10845">
                  <c:v>85.741813659667898</c:v>
                </c:pt>
                <c:pt idx="10846">
                  <c:v>85.74169921875</c:v>
                </c:pt>
                <c:pt idx="10847">
                  <c:v>85.7415771484375</c:v>
                </c:pt>
                <c:pt idx="10848">
                  <c:v>85.741462707519503</c:v>
                </c:pt>
                <c:pt idx="10849">
                  <c:v>85.741348266601506</c:v>
                </c:pt>
                <c:pt idx="10850">
                  <c:v>85.741226196289006</c:v>
                </c:pt>
                <c:pt idx="10851">
                  <c:v>85.741111755370994</c:v>
                </c:pt>
                <c:pt idx="10852">
                  <c:v>85.740997314453097</c:v>
                </c:pt>
                <c:pt idx="10853">
                  <c:v>85.740875244140597</c:v>
                </c:pt>
                <c:pt idx="10854">
                  <c:v>85.740760803222599</c:v>
                </c:pt>
                <c:pt idx="10855">
                  <c:v>85.740646362304602</c:v>
                </c:pt>
                <c:pt idx="10856">
                  <c:v>85.740524291992102</c:v>
                </c:pt>
                <c:pt idx="10857">
                  <c:v>85.740409851074205</c:v>
                </c:pt>
                <c:pt idx="10858">
                  <c:v>85.740287780761705</c:v>
                </c:pt>
                <c:pt idx="10859">
                  <c:v>85.740173339843693</c:v>
                </c:pt>
                <c:pt idx="10860">
                  <c:v>85.740058898925696</c:v>
                </c:pt>
                <c:pt idx="10861">
                  <c:v>85.739936828613196</c:v>
                </c:pt>
                <c:pt idx="10862">
                  <c:v>85.739822387695298</c:v>
                </c:pt>
                <c:pt idx="10863">
                  <c:v>85.739707946777301</c:v>
                </c:pt>
                <c:pt idx="10864">
                  <c:v>85.739585876464801</c:v>
                </c:pt>
                <c:pt idx="10865">
                  <c:v>85.739471435546804</c:v>
                </c:pt>
                <c:pt idx="10866">
                  <c:v>85.739356994628906</c:v>
                </c:pt>
                <c:pt idx="10867">
                  <c:v>85.739234924316406</c:v>
                </c:pt>
                <c:pt idx="10868">
                  <c:v>85.739120483398395</c:v>
                </c:pt>
                <c:pt idx="10869">
                  <c:v>85.739006042480398</c:v>
                </c:pt>
                <c:pt idx="10870">
                  <c:v>85.738883972167898</c:v>
                </c:pt>
                <c:pt idx="10871">
                  <c:v>85.73876953125</c:v>
                </c:pt>
                <c:pt idx="10872">
                  <c:v>85.738655090332003</c:v>
                </c:pt>
                <c:pt idx="10873">
                  <c:v>85.738533020019503</c:v>
                </c:pt>
                <c:pt idx="10874">
                  <c:v>85.738418579101506</c:v>
                </c:pt>
                <c:pt idx="10875">
                  <c:v>85.738304138183494</c:v>
                </c:pt>
                <c:pt idx="10876">
                  <c:v>85.738182067870994</c:v>
                </c:pt>
                <c:pt idx="10877">
                  <c:v>85.738067626953097</c:v>
                </c:pt>
                <c:pt idx="10878">
                  <c:v>85.737953186035099</c:v>
                </c:pt>
                <c:pt idx="10879">
                  <c:v>85.737831115722599</c:v>
                </c:pt>
                <c:pt idx="10880">
                  <c:v>85.737716674804602</c:v>
                </c:pt>
                <c:pt idx="10881">
                  <c:v>85.737602233886705</c:v>
                </c:pt>
                <c:pt idx="10882">
                  <c:v>85.737480163574205</c:v>
                </c:pt>
                <c:pt idx="10883">
                  <c:v>85.737365722656193</c:v>
                </c:pt>
                <c:pt idx="10884">
                  <c:v>85.737251281738196</c:v>
                </c:pt>
                <c:pt idx="10885">
                  <c:v>85.737129211425696</c:v>
                </c:pt>
                <c:pt idx="10886">
                  <c:v>85.737014770507798</c:v>
                </c:pt>
                <c:pt idx="10887">
                  <c:v>85.736900329589801</c:v>
                </c:pt>
                <c:pt idx="10888">
                  <c:v>85.736778259277301</c:v>
                </c:pt>
                <c:pt idx="10889">
                  <c:v>85.736663818359304</c:v>
                </c:pt>
                <c:pt idx="10890">
                  <c:v>85.736549377441406</c:v>
                </c:pt>
                <c:pt idx="10891">
                  <c:v>85.736434936523395</c:v>
                </c:pt>
                <c:pt idx="10892">
                  <c:v>85.736312866210895</c:v>
                </c:pt>
                <c:pt idx="10893">
                  <c:v>85.736198425292898</c:v>
                </c:pt>
                <c:pt idx="10894">
                  <c:v>85.736083984375</c:v>
                </c:pt>
                <c:pt idx="10895">
                  <c:v>85.7359619140625</c:v>
                </c:pt>
                <c:pt idx="10896">
                  <c:v>85.735847473144503</c:v>
                </c:pt>
                <c:pt idx="10897">
                  <c:v>85.735733032226506</c:v>
                </c:pt>
                <c:pt idx="10898">
                  <c:v>85.735610961914006</c:v>
                </c:pt>
                <c:pt idx="10899">
                  <c:v>85.735496520995994</c:v>
                </c:pt>
                <c:pt idx="10900">
                  <c:v>85.735382080078097</c:v>
                </c:pt>
                <c:pt idx="10901">
                  <c:v>85.735267639160099</c:v>
                </c:pt>
                <c:pt idx="10902">
                  <c:v>85.735145568847599</c:v>
                </c:pt>
                <c:pt idx="10903">
                  <c:v>85.735031127929602</c:v>
                </c:pt>
                <c:pt idx="10904">
                  <c:v>85.734916687011705</c:v>
                </c:pt>
                <c:pt idx="10905">
                  <c:v>85.734794616699205</c:v>
                </c:pt>
                <c:pt idx="10906">
                  <c:v>85.734680175781193</c:v>
                </c:pt>
                <c:pt idx="10907">
                  <c:v>85.734565734863196</c:v>
                </c:pt>
                <c:pt idx="10908">
                  <c:v>85.734451293945298</c:v>
                </c:pt>
                <c:pt idx="10909">
                  <c:v>85.734329223632798</c:v>
                </c:pt>
                <c:pt idx="10910">
                  <c:v>85.734214782714801</c:v>
                </c:pt>
                <c:pt idx="10911">
                  <c:v>85.734100341796804</c:v>
                </c:pt>
                <c:pt idx="10912">
                  <c:v>85.733985900878906</c:v>
                </c:pt>
                <c:pt idx="10913">
                  <c:v>85.733863830566406</c:v>
                </c:pt>
                <c:pt idx="10914">
                  <c:v>85.733749389648395</c:v>
                </c:pt>
                <c:pt idx="10915">
                  <c:v>85.733634948730398</c:v>
                </c:pt>
                <c:pt idx="10916">
                  <c:v>85.7335205078125</c:v>
                </c:pt>
                <c:pt idx="10917">
                  <c:v>85.7333984375</c:v>
                </c:pt>
                <c:pt idx="10918">
                  <c:v>85.733283996582003</c:v>
                </c:pt>
                <c:pt idx="10919">
                  <c:v>85.733169555664006</c:v>
                </c:pt>
                <c:pt idx="10920">
                  <c:v>85.733055114745994</c:v>
                </c:pt>
                <c:pt idx="10921">
                  <c:v>85.732933044433494</c:v>
                </c:pt>
                <c:pt idx="10922">
                  <c:v>85.732818603515597</c:v>
                </c:pt>
                <c:pt idx="10923">
                  <c:v>85.732704162597599</c:v>
                </c:pt>
                <c:pt idx="10924">
                  <c:v>85.732589721679602</c:v>
                </c:pt>
                <c:pt idx="10925">
                  <c:v>85.732467651367102</c:v>
                </c:pt>
                <c:pt idx="10926">
                  <c:v>85.732353210449205</c:v>
                </c:pt>
                <c:pt idx="10927">
                  <c:v>85.732238769531193</c:v>
                </c:pt>
                <c:pt idx="10928">
                  <c:v>85.732124328613196</c:v>
                </c:pt>
                <c:pt idx="10929">
                  <c:v>85.732002258300696</c:v>
                </c:pt>
                <c:pt idx="10930">
                  <c:v>85.731887817382798</c:v>
                </c:pt>
                <c:pt idx="10931">
                  <c:v>85.731773376464801</c:v>
                </c:pt>
                <c:pt idx="10932">
                  <c:v>85.731658935546804</c:v>
                </c:pt>
                <c:pt idx="10933">
                  <c:v>85.731544494628906</c:v>
                </c:pt>
                <c:pt idx="10934">
                  <c:v>85.731422424316406</c:v>
                </c:pt>
                <c:pt idx="10935">
                  <c:v>85.731307983398395</c:v>
                </c:pt>
                <c:pt idx="10936">
                  <c:v>85.731193542480398</c:v>
                </c:pt>
                <c:pt idx="10937">
                  <c:v>85.7310791015625</c:v>
                </c:pt>
                <c:pt idx="10938">
                  <c:v>85.73095703125</c:v>
                </c:pt>
                <c:pt idx="10939">
                  <c:v>85.730842590332003</c:v>
                </c:pt>
                <c:pt idx="10940">
                  <c:v>85.730728149414006</c:v>
                </c:pt>
                <c:pt idx="10941">
                  <c:v>85.730613708495994</c:v>
                </c:pt>
                <c:pt idx="10942">
                  <c:v>85.730499267578097</c:v>
                </c:pt>
                <c:pt idx="10943">
                  <c:v>85.730377197265597</c:v>
                </c:pt>
                <c:pt idx="10944">
                  <c:v>85.730262756347599</c:v>
                </c:pt>
                <c:pt idx="10945">
                  <c:v>85.730148315429602</c:v>
                </c:pt>
                <c:pt idx="10946">
                  <c:v>85.730033874511705</c:v>
                </c:pt>
                <c:pt idx="10947">
                  <c:v>85.729919433593693</c:v>
                </c:pt>
                <c:pt idx="10948">
                  <c:v>85.729797363281193</c:v>
                </c:pt>
                <c:pt idx="10949">
                  <c:v>85.729682922363196</c:v>
                </c:pt>
                <c:pt idx="10950">
                  <c:v>85.729568481445298</c:v>
                </c:pt>
                <c:pt idx="10951">
                  <c:v>85.729454040527301</c:v>
                </c:pt>
                <c:pt idx="10952">
                  <c:v>85.729339599609304</c:v>
                </c:pt>
                <c:pt idx="10953">
                  <c:v>85.729217529296804</c:v>
                </c:pt>
                <c:pt idx="10954">
                  <c:v>85.729103088378906</c:v>
                </c:pt>
                <c:pt idx="10955">
                  <c:v>85.728988647460895</c:v>
                </c:pt>
                <c:pt idx="10956">
                  <c:v>85.728874206542898</c:v>
                </c:pt>
                <c:pt idx="10957">
                  <c:v>85.728759765625</c:v>
                </c:pt>
                <c:pt idx="10958">
                  <c:v>85.7286376953125</c:v>
                </c:pt>
                <c:pt idx="10959">
                  <c:v>85.728523254394503</c:v>
                </c:pt>
                <c:pt idx="10960">
                  <c:v>85.728408813476506</c:v>
                </c:pt>
                <c:pt idx="10961">
                  <c:v>85.728294372558494</c:v>
                </c:pt>
                <c:pt idx="10962">
                  <c:v>85.728179931640597</c:v>
                </c:pt>
                <c:pt idx="10963">
                  <c:v>85.728065490722599</c:v>
                </c:pt>
                <c:pt idx="10964">
                  <c:v>85.727943420410099</c:v>
                </c:pt>
                <c:pt idx="10965">
                  <c:v>85.727828979492102</c:v>
                </c:pt>
                <c:pt idx="10966">
                  <c:v>85.727714538574205</c:v>
                </c:pt>
                <c:pt idx="10967">
                  <c:v>85.727600097656193</c:v>
                </c:pt>
                <c:pt idx="10968">
                  <c:v>85.727485656738196</c:v>
                </c:pt>
                <c:pt idx="10969">
                  <c:v>85.727371215820298</c:v>
                </c:pt>
                <c:pt idx="10970">
                  <c:v>85.727249145507798</c:v>
                </c:pt>
                <c:pt idx="10971">
                  <c:v>85.727134704589801</c:v>
                </c:pt>
                <c:pt idx="10972">
                  <c:v>85.727020263671804</c:v>
                </c:pt>
                <c:pt idx="10973">
                  <c:v>85.726905822753906</c:v>
                </c:pt>
                <c:pt idx="10974">
                  <c:v>85.726791381835895</c:v>
                </c:pt>
                <c:pt idx="10975">
                  <c:v>85.726676940917898</c:v>
                </c:pt>
                <c:pt idx="10976">
                  <c:v>85.7265625</c:v>
                </c:pt>
                <c:pt idx="10977">
                  <c:v>85.7264404296875</c:v>
                </c:pt>
                <c:pt idx="10978">
                  <c:v>85.726325988769503</c:v>
                </c:pt>
                <c:pt idx="10979">
                  <c:v>85.726211547851506</c:v>
                </c:pt>
                <c:pt idx="10980">
                  <c:v>85.726097106933494</c:v>
                </c:pt>
                <c:pt idx="10981">
                  <c:v>85.725982666015597</c:v>
                </c:pt>
                <c:pt idx="10982">
                  <c:v>85.725868225097599</c:v>
                </c:pt>
                <c:pt idx="10983">
                  <c:v>85.725753784179602</c:v>
                </c:pt>
                <c:pt idx="10984">
                  <c:v>85.725631713867102</c:v>
                </c:pt>
                <c:pt idx="10985">
                  <c:v>85.725517272949205</c:v>
                </c:pt>
                <c:pt idx="10986">
                  <c:v>85.725402832031193</c:v>
                </c:pt>
                <c:pt idx="10987">
                  <c:v>85.725288391113196</c:v>
                </c:pt>
                <c:pt idx="10988">
                  <c:v>85.725173950195298</c:v>
                </c:pt>
                <c:pt idx="10989">
                  <c:v>85.725059509277301</c:v>
                </c:pt>
                <c:pt idx="10990">
                  <c:v>85.724945068359304</c:v>
                </c:pt>
                <c:pt idx="10991">
                  <c:v>85.724830627441406</c:v>
                </c:pt>
                <c:pt idx="10992">
                  <c:v>85.724708557128906</c:v>
                </c:pt>
                <c:pt idx="10993">
                  <c:v>85.724594116210895</c:v>
                </c:pt>
                <c:pt idx="10994">
                  <c:v>85.724479675292898</c:v>
                </c:pt>
                <c:pt idx="10995">
                  <c:v>85.724365234375</c:v>
                </c:pt>
                <c:pt idx="10996">
                  <c:v>85.724250793457003</c:v>
                </c:pt>
                <c:pt idx="10997">
                  <c:v>85.724136352539006</c:v>
                </c:pt>
                <c:pt idx="10998">
                  <c:v>85.724021911620994</c:v>
                </c:pt>
                <c:pt idx="10999">
                  <c:v>85.723907470703097</c:v>
                </c:pt>
                <c:pt idx="11000">
                  <c:v>85.723793029785099</c:v>
                </c:pt>
                <c:pt idx="11001">
                  <c:v>85.723670959472599</c:v>
                </c:pt>
                <c:pt idx="11002">
                  <c:v>85.723556518554602</c:v>
                </c:pt>
                <c:pt idx="11003">
                  <c:v>85.723442077636705</c:v>
                </c:pt>
                <c:pt idx="11004">
                  <c:v>85.723327636718693</c:v>
                </c:pt>
                <c:pt idx="11005">
                  <c:v>85.723213195800696</c:v>
                </c:pt>
                <c:pt idx="11006">
                  <c:v>85.723098754882798</c:v>
                </c:pt>
                <c:pt idx="11007">
                  <c:v>85.722984313964801</c:v>
                </c:pt>
                <c:pt idx="11008">
                  <c:v>85.722869873046804</c:v>
                </c:pt>
                <c:pt idx="11009">
                  <c:v>85.722755432128906</c:v>
                </c:pt>
                <c:pt idx="11010">
                  <c:v>85.722640991210895</c:v>
                </c:pt>
                <c:pt idx="11011">
                  <c:v>85.722526550292898</c:v>
                </c:pt>
                <c:pt idx="11012">
                  <c:v>85.722404479980398</c:v>
                </c:pt>
                <c:pt idx="11013">
                  <c:v>85.7222900390625</c:v>
                </c:pt>
                <c:pt idx="11014">
                  <c:v>85.722175598144503</c:v>
                </c:pt>
                <c:pt idx="11015">
                  <c:v>85.722061157226506</c:v>
                </c:pt>
                <c:pt idx="11016">
                  <c:v>85.721946716308494</c:v>
                </c:pt>
                <c:pt idx="11017">
                  <c:v>85.721832275390597</c:v>
                </c:pt>
                <c:pt idx="11018">
                  <c:v>85.721717834472599</c:v>
                </c:pt>
                <c:pt idx="11019">
                  <c:v>85.721603393554602</c:v>
                </c:pt>
                <c:pt idx="11020">
                  <c:v>85.721488952636705</c:v>
                </c:pt>
                <c:pt idx="11021">
                  <c:v>85.721374511718693</c:v>
                </c:pt>
                <c:pt idx="11022">
                  <c:v>85.721260070800696</c:v>
                </c:pt>
                <c:pt idx="11023">
                  <c:v>85.721145629882798</c:v>
                </c:pt>
                <c:pt idx="11024">
                  <c:v>85.721031188964801</c:v>
                </c:pt>
                <c:pt idx="11025">
                  <c:v>85.720916748046804</c:v>
                </c:pt>
                <c:pt idx="11026">
                  <c:v>85.720794677734304</c:v>
                </c:pt>
                <c:pt idx="11027">
                  <c:v>85.720680236816406</c:v>
                </c:pt>
                <c:pt idx="11028">
                  <c:v>85.720565795898395</c:v>
                </c:pt>
                <c:pt idx="11029">
                  <c:v>85.720451354980398</c:v>
                </c:pt>
                <c:pt idx="11030">
                  <c:v>85.7203369140625</c:v>
                </c:pt>
                <c:pt idx="11031">
                  <c:v>85.720222473144503</c:v>
                </c:pt>
                <c:pt idx="11032">
                  <c:v>85.720108032226506</c:v>
                </c:pt>
                <c:pt idx="11033">
                  <c:v>85.719993591308494</c:v>
                </c:pt>
                <c:pt idx="11034">
                  <c:v>85.719879150390597</c:v>
                </c:pt>
                <c:pt idx="11035">
                  <c:v>85.719764709472599</c:v>
                </c:pt>
                <c:pt idx="11036">
                  <c:v>85.719650268554602</c:v>
                </c:pt>
                <c:pt idx="11037">
                  <c:v>85.719535827636705</c:v>
                </c:pt>
                <c:pt idx="11038">
                  <c:v>85.719421386718693</c:v>
                </c:pt>
                <c:pt idx="11039">
                  <c:v>85.719306945800696</c:v>
                </c:pt>
                <c:pt idx="11040">
                  <c:v>85.719192504882798</c:v>
                </c:pt>
                <c:pt idx="11041">
                  <c:v>85.719078063964801</c:v>
                </c:pt>
                <c:pt idx="11042">
                  <c:v>85.718963623046804</c:v>
                </c:pt>
                <c:pt idx="11043">
                  <c:v>85.718849182128906</c:v>
                </c:pt>
                <c:pt idx="11044">
                  <c:v>85.718734741210895</c:v>
                </c:pt>
                <c:pt idx="11045">
                  <c:v>85.718620300292898</c:v>
                </c:pt>
                <c:pt idx="11046">
                  <c:v>85.718505859375</c:v>
                </c:pt>
                <c:pt idx="11047">
                  <c:v>85.718391418457003</c:v>
                </c:pt>
                <c:pt idx="11048">
                  <c:v>85.718276977539006</c:v>
                </c:pt>
                <c:pt idx="11049">
                  <c:v>85.718162536620994</c:v>
                </c:pt>
                <c:pt idx="11050">
                  <c:v>85.718048095703097</c:v>
                </c:pt>
                <c:pt idx="11051">
                  <c:v>85.717933654785099</c:v>
                </c:pt>
                <c:pt idx="11052">
                  <c:v>85.717819213867102</c:v>
                </c:pt>
                <c:pt idx="11053">
                  <c:v>85.717704772949205</c:v>
                </c:pt>
                <c:pt idx="11054">
                  <c:v>85.717590332031193</c:v>
                </c:pt>
                <c:pt idx="11055">
                  <c:v>85.717475891113196</c:v>
                </c:pt>
                <c:pt idx="11056">
                  <c:v>85.717361450195298</c:v>
                </c:pt>
                <c:pt idx="11057">
                  <c:v>85.717247009277301</c:v>
                </c:pt>
                <c:pt idx="11058">
                  <c:v>85.717132568359304</c:v>
                </c:pt>
                <c:pt idx="11059">
                  <c:v>85.717018127441406</c:v>
                </c:pt>
                <c:pt idx="11060">
                  <c:v>85.716903686523395</c:v>
                </c:pt>
                <c:pt idx="11061">
                  <c:v>85.716789245605398</c:v>
                </c:pt>
                <c:pt idx="11062">
                  <c:v>85.7166748046875</c:v>
                </c:pt>
                <c:pt idx="11063">
                  <c:v>85.716560363769503</c:v>
                </c:pt>
                <c:pt idx="11064">
                  <c:v>85.716445922851506</c:v>
                </c:pt>
                <c:pt idx="11065">
                  <c:v>85.716331481933494</c:v>
                </c:pt>
                <c:pt idx="11066">
                  <c:v>85.716217041015597</c:v>
                </c:pt>
                <c:pt idx="11067">
                  <c:v>85.716102600097599</c:v>
                </c:pt>
                <c:pt idx="11068">
                  <c:v>85.715988159179602</c:v>
                </c:pt>
                <c:pt idx="11069">
                  <c:v>85.715873718261705</c:v>
                </c:pt>
                <c:pt idx="11070">
                  <c:v>85.715759277343693</c:v>
                </c:pt>
                <c:pt idx="11071">
                  <c:v>85.715644836425696</c:v>
                </c:pt>
                <c:pt idx="11072">
                  <c:v>85.715530395507798</c:v>
                </c:pt>
                <c:pt idx="11073">
                  <c:v>85.715415954589801</c:v>
                </c:pt>
                <c:pt idx="11074">
                  <c:v>85.715301513671804</c:v>
                </c:pt>
                <c:pt idx="11075">
                  <c:v>85.715187072753906</c:v>
                </c:pt>
                <c:pt idx="11076">
                  <c:v>85.715072631835895</c:v>
                </c:pt>
                <c:pt idx="11077">
                  <c:v>85.714958190917898</c:v>
                </c:pt>
                <c:pt idx="11078">
                  <c:v>85.71484375</c:v>
                </c:pt>
                <c:pt idx="11079">
                  <c:v>85.714729309082003</c:v>
                </c:pt>
                <c:pt idx="11080">
                  <c:v>85.714614868164006</c:v>
                </c:pt>
                <c:pt idx="11081">
                  <c:v>85.714500427245994</c:v>
                </c:pt>
                <c:pt idx="11082">
                  <c:v>85.714385986328097</c:v>
                </c:pt>
                <c:pt idx="11083">
                  <c:v>85.714271545410099</c:v>
                </c:pt>
                <c:pt idx="11084">
                  <c:v>85.714157104492102</c:v>
                </c:pt>
                <c:pt idx="11085">
                  <c:v>85.714042663574205</c:v>
                </c:pt>
                <c:pt idx="11086">
                  <c:v>85.713928222656193</c:v>
                </c:pt>
                <c:pt idx="11087">
                  <c:v>85.713813781738196</c:v>
                </c:pt>
                <c:pt idx="11088">
                  <c:v>85.713699340820298</c:v>
                </c:pt>
                <c:pt idx="11089">
                  <c:v>85.713584899902301</c:v>
                </c:pt>
                <c:pt idx="11090">
                  <c:v>85.713478088378906</c:v>
                </c:pt>
                <c:pt idx="11091">
                  <c:v>85.713363647460895</c:v>
                </c:pt>
                <c:pt idx="11092">
                  <c:v>85.713249206542898</c:v>
                </c:pt>
                <c:pt idx="11093">
                  <c:v>85.713134765625</c:v>
                </c:pt>
                <c:pt idx="11094">
                  <c:v>85.713020324707003</c:v>
                </c:pt>
                <c:pt idx="11095">
                  <c:v>85.712905883789006</c:v>
                </c:pt>
                <c:pt idx="11096">
                  <c:v>85.712791442870994</c:v>
                </c:pt>
                <c:pt idx="11097">
                  <c:v>85.712677001953097</c:v>
                </c:pt>
                <c:pt idx="11098">
                  <c:v>85.712562561035099</c:v>
                </c:pt>
                <c:pt idx="11099">
                  <c:v>85.712448120117102</c:v>
                </c:pt>
                <c:pt idx="11100">
                  <c:v>85.712333679199205</c:v>
                </c:pt>
                <c:pt idx="11101">
                  <c:v>85.712219238281193</c:v>
                </c:pt>
                <c:pt idx="11102">
                  <c:v>85.712104797363196</c:v>
                </c:pt>
                <c:pt idx="11103">
                  <c:v>85.711990356445298</c:v>
                </c:pt>
                <c:pt idx="11104">
                  <c:v>85.711875915527301</c:v>
                </c:pt>
                <c:pt idx="11105">
                  <c:v>85.711769104003906</c:v>
                </c:pt>
                <c:pt idx="11106">
                  <c:v>85.711654663085895</c:v>
                </c:pt>
                <c:pt idx="11107">
                  <c:v>85.711540222167898</c:v>
                </c:pt>
                <c:pt idx="11108">
                  <c:v>85.71142578125</c:v>
                </c:pt>
                <c:pt idx="11109">
                  <c:v>85.711311340332003</c:v>
                </c:pt>
                <c:pt idx="11110">
                  <c:v>85.711196899414006</c:v>
                </c:pt>
                <c:pt idx="11111">
                  <c:v>85.711082458495994</c:v>
                </c:pt>
                <c:pt idx="11112">
                  <c:v>85.710968017578097</c:v>
                </c:pt>
                <c:pt idx="11113">
                  <c:v>85.710853576660099</c:v>
                </c:pt>
                <c:pt idx="11114">
                  <c:v>85.710739135742102</c:v>
                </c:pt>
                <c:pt idx="11115">
                  <c:v>85.710624694824205</c:v>
                </c:pt>
                <c:pt idx="11116">
                  <c:v>85.710517883300696</c:v>
                </c:pt>
                <c:pt idx="11117">
                  <c:v>85.710403442382798</c:v>
                </c:pt>
                <c:pt idx="11118">
                  <c:v>85.710289001464801</c:v>
                </c:pt>
                <c:pt idx="11119">
                  <c:v>85.710174560546804</c:v>
                </c:pt>
                <c:pt idx="11120">
                  <c:v>85.710060119628906</c:v>
                </c:pt>
                <c:pt idx="11121">
                  <c:v>85.709945678710895</c:v>
                </c:pt>
                <c:pt idx="11122">
                  <c:v>85.709831237792898</c:v>
                </c:pt>
                <c:pt idx="11123">
                  <c:v>85.709716796875</c:v>
                </c:pt>
                <c:pt idx="11124">
                  <c:v>85.709602355957003</c:v>
                </c:pt>
                <c:pt idx="11125">
                  <c:v>85.709495544433494</c:v>
                </c:pt>
                <c:pt idx="11126">
                  <c:v>85.709381103515597</c:v>
                </c:pt>
                <c:pt idx="11127">
                  <c:v>85.709266662597599</c:v>
                </c:pt>
                <c:pt idx="11128">
                  <c:v>85.709152221679602</c:v>
                </c:pt>
                <c:pt idx="11129">
                  <c:v>85.709037780761705</c:v>
                </c:pt>
                <c:pt idx="11130">
                  <c:v>85.708923339843693</c:v>
                </c:pt>
                <c:pt idx="11131">
                  <c:v>85.708808898925696</c:v>
                </c:pt>
                <c:pt idx="11132">
                  <c:v>85.708694458007798</c:v>
                </c:pt>
                <c:pt idx="11133">
                  <c:v>85.708587646484304</c:v>
                </c:pt>
                <c:pt idx="11134">
                  <c:v>85.708473205566406</c:v>
                </c:pt>
                <c:pt idx="11135">
                  <c:v>85.708358764648395</c:v>
                </c:pt>
                <c:pt idx="11136">
                  <c:v>85.708244323730398</c:v>
                </c:pt>
                <c:pt idx="11137">
                  <c:v>85.7081298828125</c:v>
                </c:pt>
                <c:pt idx="11138">
                  <c:v>85.708015441894503</c:v>
                </c:pt>
                <c:pt idx="11139">
                  <c:v>85.707901000976506</c:v>
                </c:pt>
                <c:pt idx="11140">
                  <c:v>85.707794189453097</c:v>
                </c:pt>
                <c:pt idx="11141">
                  <c:v>85.707679748535099</c:v>
                </c:pt>
                <c:pt idx="11142">
                  <c:v>85.707565307617102</c:v>
                </c:pt>
                <c:pt idx="11143">
                  <c:v>85.707450866699205</c:v>
                </c:pt>
                <c:pt idx="11144">
                  <c:v>85.707336425781193</c:v>
                </c:pt>
                <c:pt idx="11145">
                  <c:v>85.707221984863196</c:v>
                </c:pt>
                <c:pt idx="11146">
                  <c:v>85.707107543945298</c:v>
                </c:pt>
                <c:pt idx="11147">
                  <c:v>85.707000732421804</c:v>
                </c:pt>
                <c:pt idx="11148">
                  <c:v>85.706886291503906</c:v>
                </c:pt>
                <c:pt idx="11149">
                  <c:v>85.706771850585895</c:v>
                </c:pt>
                <c:pt idx="11150">
                  <c:v>85.706657409667898</c:v>
                </c:pt>
                <c:pt idx="11151">
                  <c:v>85.70654296875</c:v>
                </c:pt>
                <c:pt idx="11152">
                  <c:v>85.706428527832003</c:v>
                </c:pt>
                <c:pt idx="11153">
                  <c:v>85.706321716308494</c:v>
                </c:pt>
                <c:pt idx="11154">
                  <c:v>85.706207275390597</c:v>
                </c:pt>
                <c:pt idx="11155">
                  <c:v>85.706092834472599</c:v>
                </c:pt>
                <c:pt idx="11156">
                  <c:v>85.705978393554602</c:v>
                </c:pt>
                <c:pt idx="11157">
                  <c:v>85.705863952636705</c:v>
                </c:pt>
                <c:pt idx="11158">
                  <c:v>85.705749511718693</c:v>
                </c:pt>
                <c:pt idx="11159">
                  <c:v>85.705642700195298</c:v>
                </c:pt>
                <c:pt idx="11160">
                  <c:v>85.705528259277301</c:v>
                </c:pt>
                <c:pt idx="11161">
                  <c:v>85.705413818359304</c:v>
                </c:pt>
                <c:pt idx="11162">
                  <c:v>85.705299377441406</c:v>
                </c:pt>
                <c:pt idx="11163">
                  <c:v>85.705184936523395</c:v>
                </c:pt>
                <c:pt idx="11164">
                  <c:v>85.705078125</c:v>
                </c:pt>
                <c:pt idx="11165">
                  <c:v>85.704963684082003</c:v>
                </c:pt>
                <c:pt idx="11166">
                  <c:v>85.704849243164006</c:v>
                </c:pt>
                <c:pt idx="11167">
                  <c:v>85.704734802245994</c:v>
                </c:pt>
                <c:pt idx="11168">
                  <c:v>85.704620361328097</c:v>
                </c:pt>
                <c:pt idx="11169">
                  <c:v>85.704505920410099</c:v>
                </c:pt>
                <c:pt idx="11170">
                  <c:v>85.704399108886705</c:v>
                </c:pt>
                <c:pt idx="11171">
                  <c:v>85.704284667968693</c:v>
                </c:pt>
                <c:pt idx="11172">
                  <c:v>85.704170227050696</c:v>
                </c:pt>
                <c:pt idx="11173">
                  <c:v>85.704055786132798</c:v>
                </c:pt>
                <c:pt idx="11174">
                  <c:v>85.703941345214801</c:v>
                </c:pt>
                <c:pt idx="11175">
                  <c:v>85.703834533691406</c:v>
                </c:pt>
                <c:pt idx="11176">
                  <c:v>85.703720092773395</c:v>
                </c:pt>
                <c:pt idx="11177">
                  <c:v>85.703605651855398</c:v>
                </c:pt>
                <c:pt idx="11178">
                  <c:v>85.7034912109375</c:v>
                </c:pt>
                <c:pt idx="11179">
                  <c:v>85.703384399414006</c:v>
                </c:pt>
                <c:pt idx="11180">
                  <c:v>85.703269958495994</c:v>
                </c:pt>
                <c:pt idx="11181">
                  <c:v>85.703155517578097</c:v>
                </c:pt>
                <c:pt idx="11182">
                  <c:v>85.703041076660099</c:v>
                </c:pt>
                <c:pt idx="11183">
                  <c:v>85.702926635742102</c:v>
                </c:pt>
                <c:pt idx="11184">
                  <c:v>85.702819824218693</c:v>
                </c:pt>
                <c:pt idx="11185">
                  <c:v>85.702705383300696</c:v>
                </c:pt>
                <c:pt idx="11186">
                  <c:v>85.702590942382798</c:v>
                </c:pt>
                <c:pt idx="11187">
                  <c:v>85.702476501464801</c:v>
                </c:pt>
                <c:pt idx="11188">
                  <c:v>85.702362060546804</c:v>
                </c:pt>
                <c:pt idx="11189">
                  <c:v>85.702255249023395</c:v>
                </c:pt>
                <c:pt idx="11190">
                  <c:v>85.702140808105398</c:v>
                </c:pt>
                <c:pt idx="11191">
                  <c:v>85.7020263671875</c:v>
                </c:pt>
                <c:pt idx="11192">
                  <c:v>85.701911926269503</c:v>
                </c:pt>
                <c:pt idx="11193">
                  <c:v>85.701805114745994</c:v>
                </c:pt>
                <c:pt idx="11194">
                  <c:v>85.701690673828097</c:v>
                </c:pt>
                <c:pt idx="11195">
                  <c:v>85.701576232910099</c:v>
                </c:pt>
                <c:pt idx="11196">
                  <c:v>85.701461791992102</c:v>
                </c:pt>
                <c:pt idx="11197">
                  <c:v>85.701354980468693</c:v>
                </c:pt>
                <c:pt idx="11198">
                  <c:v>85.701240539550696</c:v>
                </c:pt>
                <c:pt idx="11199">
                  <c:v>85.701126098632798</c:v>
                </c:pt>
                <c:pt idx="11200">
                  <c:v>85.701011657714801</c:v>
                </c:pt>
                <c:pt idx="11201">
                  <c:v>85.700904846191406</c:v>
                </c:pt>
                <c:pt idx="11202">
                  <c:v>85.700790405273395</c:v>
                </c:pt>
                <c:pt idx="11203">
                  <c:v>85.700675964355398</c:v>
                </c:pt>
                <c:pt idx="11204">
                  <c:v>85.7005615234375</c:v>
                </c:pt>
                <c:pt idx="11205">
                  <c:v>85.700454711914006</c:v>
                </c:pt>
                <c:pt idx="11206">
                  <c:v>85.700340270995994</c:v>
                </c:pt>
                <c:pt idx="11207">
                  <c:v>85.700225830078097</c:v>
                </c:pt>
                <c:pt idx="11208">
                  <c:v>85.700111389160099</c:v>
                </c:pt>
                <c:pt idx="11209">
                  <c:v>85.700004577636705</c:v>
                </c:pt>
                <c:pt idx="11210">
                  <c:v>85.699890136718693</c:v>
                </c:pt>
                <c:pt idx="11211">
                  <c:v>85.699775695800696</c:v>
                </c:pt>
                <c:pt idx="11212">
                  <c:v>85.699661254882798</c:v>
                </c:pt>
                <c:pt idx="11213">
                  <c:v>85.699554443359304</c:v>
                </c:pt>
                <c:pt idx="11214">
                  <c:v>85.699440002441406</c:v>
                </c:pt>
                <c:pt idx="11215">
                  <c:v>85.699325561523395</c:v>
                </c:pt>
                <c:pt idx="11216">
                  <c:v>85.69921875</c:v>
                </c:pt>
                <c:pt idx="11217">
                  <c:v>85.699104309082003</c:v>
                </c:pt>
                <c:pt idx="11218">
                  <c:v>85.698989868164006</c:v>
                </c:pt>
                <c:pt idx="11219">
                  <c:v>85.698875427245994</c:v>
                </c:pt>
                <c:pt idx="11220">
                  <c:v>85.698768615722599</c:v>
                </c:pt>
                <c:pt idx="11221">
                  <c:v>85.698654174804602</c:v>
                </c:pt>
                <c:pt idx="11222">
                  <c:v>85.698539733886705</c:v>
                </c:pt>
                <c:pt idx="11223">
                  <c:v>85.698432922363196</c:v>
                </c:pt>
                <c:pt idx="11224">
                  <c:v>85.698318481445298</c:v>
                </c:pt>
                <c:pt idx="11225">
                  <c:v>85.698204040527301</c:v>
                </c:pt>
                <c:pt idx="11226">
                  <c:v>85.698089599609304</c:v>
                </c:pt>
                <c:pt idx="11227">
                  <c:v>85.697982788085895</c:v>
                </c:pt>
                <c:pt idx="11228">
                  <c:v>85.697868347167898</c:v>
                </c:pt>
                <c:pt idx="11229">
                  <c:v>85.69775390625</c:v>
                </c:pt>
                <c:pt idx="11230">
                  <c:v>85.697647094726506</c:v>
                </c:pt>
                <c:pt idx="11231">
                  <c:v>85.697532653808494</c:v>
                </c:pt>
                <c:pt idx="11232">
                  <c:v>85.697418212890597</c:v>
                </c:pt>
                <c:pt idx="11233">
                  <c:v>85.697311401367102</c:v>
                </c:pt>
                <c:pt idx="11234">
                  <c:v>85.697196960449205</c:v>
                </c:pt>
                <c:pt idx="11235">
                  <c:v>85.697082519531193</c:v>
                </c:pt>
                <c:pt idx="11236">
                  <c:v>85.696968078613196</c:v>
                </c:pt>
                <c:pt idx="11237">
                  <c:v>85.696861267089801</c:v>
                </c:pt>
                <c:pt idx="11238">
                  <c:v>85.696746826171804</c:v>
                </c:pt>
                <c:pt idx="11239">
                  <c:v>85.696632385253906</c:v>
                </c:pt>
                <c:pt idx="11240">
                  <c:v>85.696525573730398</c:v>
                </c:pt>
                <c:pt idx="11241">
                  <c:v>85.6964111328125</c:v>
                </c:pt>
                <c:pt idx="11242">
                  <c:v>85.696296691894503</c:v>
                </c:pt>
                <c:pt idx="11243">
                  <c:v>85.696189880370994</c:v>
                </c:pt>
                <c:pt idx="11244">
                  <c:v>85.696075439453097</c:v>
                </c:pt>
                <c:pt idx="11245">
                  <c:v>85.695960998535099</c:v>
                </c:pt>
                <c:pt idx="11246">
                  <c:v>85.695854187011705</c:v>
                </c:pt>
                <c:pt idx="11247">
                  <c:v>85.695739746093693</c:v>
                </c:pt>
                <c:pt idx="11248">
                  <c:v>85.695625305175696</c:v>
                </c:pt>
                <c:pt idx="11249">
                  <c:v>85.695518493652301</c:v>
                </c:pt>
                <c:pt idx="11250">
                  <c:v>85.695404052734304</c:v>
                </c:pt>
                <c:pt idx="11251">
                  <c:v>85.695289611816406</c:v>
                </c:pt>
                <c:pt idx="11252">
                  <c:v>85.695182800292898</c:v>
                </c:pt>
                <c:pt idx="11253">
                  <c:v>85.695068359375</c:v>
                </c:pt>
                <c:pt idx="11254">
                  <c:v>85.694953918457003</c:v>
                </c:pt>
                <c:pt idx="11255">
                  <c:v>85.694847106933494</c:v>
                </c:pt>
                <c:pt idx="11256">
                  <c:v>85.694732666015597</c:v>
                </c:pt>
                <c:pt idx="11257">
                  <c:v>85.694618225097599</c:v>
                </c:pt>
                <c:pt idx="11258">
                  <c:v>85.694511413574205</c:v>
                </c:pt>
                <c:pt idx="11259">
                  <c:v>85.694396972656193</c:v>
                </c:pt>
                <c:pt idx="11260">
                  <c:v>85.694282531738196</c:v>
                </c:pt>
                <c:pt idx="11261">
                  <c:v>85.694175720214801</c:v>
                </c:pt>
                <c:pt idx="11262">
                  <c:v>85.694061279296804</c:v>
                </c:pt>
                <c:pt idx="11263">
                  <c:v>85.693946838378906</c:v>
                </c:pt>
                <c:pt idx="11264">
                  <c:v>85.693840026855398</c:v>
                </c:pt>
                <c:pt idx="11265">
                  <c:v>85.6937255859375</c:v>
                </c:pt>
                <c:pt idx="11266">
                  <c:v>85.693618774414006</c:v>
                </c:pt>
                <c:pt idx="11267">
                  <c:v>85.693504333495994</c:v>
                </c:pt>
                <c:pt idx="11268">
                  <c:v>85.693389892578097</c:v>
                </c:pt>
                <c:pt idx="11269">
                  <c:v>85.693283081054602</c:v>
                </c:pt>
                <c:pt idx="11270">
                  <c:v>85.693168640136705</c:v>
                </c:pt>
                <c:pt idx="11271">
                  <c:v>85.693054199218693</c:v>
                </c:pt>
                <c:pt idx="11272">
                  <c:v>85.692947387695298</c:v>
                </c:pt>
                <c:pt idx="11273">
                  <c:v>85.692832946777301</c:v>
                </c:pt>
                <c:pt idx="11274">
                  <c:v>85.692726135253906</c:v>
                </c:pt>
                <c:pt idx="11275">
                  <c:v>85.692611694335895</c:v>
                </c:pt>
                <c:pt idx="11276">
                  <c:v>85.692497253417898</c:v>
                </c:pt>
                <c:pt idx="11277">
                  <c:v>85.692390441894503</c:v>
                </c:pt>
                <c:pt idx="11278">
                  <c:v>85.692276000976506</c:v>
                </c:pt>
                <c:pt idx="11279">
                  <c:v>85.692161560058494</c:v>
                </c:pt>
                <c:pt idx="11280">
                  <c:v>85.692054748535099</c:v>
                </c:pt>
                <c:pt idx="11281">
                  <c:v>85.691940307617102</c:v>
                </c:pt>
                <c:pt idx="11282">
                  <c:v>85.691833496093693</c:v>
                </c:pt>
                <c:pt idx="11283">
                  <c:v>85.691719055175696</c:v>
                </c:pt>
                <c:pt idx="11284">
                  <c:v>85.691604614257798</c:v>
                </c:pt>
                <c:pt idx="11285">
                  <c:v>85.691497802734304</c:v>
                </c:pt>
                <c:pt idx="11286">
                  <c:v>85.691383361816406</c:v>
                </c:pt>
                <c:pt idx="11287">
                  <c:v>85.691276550292898</c:v>
                </c:pt>
                <c:pt idx="11288">
                  <c:v>85.691162109375</c:v>
                </c:pt>
                <c:pt idx="11289">
                  <c:v>85.691047668457003</c:v>
                </c:pt>
                <c:pt idx="11290">
                  <c:v>85.690940856933494</c:v>
                </c:pt>
                <c:pt idx="11291">
                  <c:v>85.690826416015597</c:v>
                </c:pt>
                <c:pt idx="11292">
                  <c:v>85.690719604492102</c:v>
                </c:pt>
                <c:pt idx="11293">
                  <c:v>85.690605163574205</c:v>
                </c:pt>
                <c:pt idx="11294">
                  <c:v>85.690490722656193</c:v>
                </c:pt>
                <c:pt idx="11295">
                  <c:v>85.690383911132798</c:v>
                </c:pt>
                <c:pt idx="11296">
                  <c:v>85.690269470214801</c:v>
                </c:pt>
                <c:pt idx="11297">
                  <c:v>85.690162658691406</c:v>
                </c:pt>
                <c:pt idx="11298">
                  <c:v>85.690048217773395</c:v>
                </c:pt>
                <c:pt idx="11299">
                  <c:v>85.689933776855398</c:v>
                </c:pt>
                <c:pt idx="11300">
                  <c:v>85.689826965332003</c:v>
                </c:pt>
                <c:pt idx="11301">
                  <c:v>85.689712524414006</c:v>
                </c:pt>
                <c:pt idx="11302">
                  <c:v>85.689605712890597</c:v>
                </c:pt>
                <c:pt idx="11303">
                  <c:v>85.689491271972599</c:v>
                </c:pt>
                <c:pt idx="11304">
                  <c:v>85.689384460449205</c:v>
                </c:pt>
                <c:pt idx="11305">
                  <c:v>85.689270019531193</c:v>
                </c:pt>
                <c:pt idx="11306">
                  <c:v>85.689155578613196</c:v>
                </c:pt>
                <c:pt idx="11307">
                  <c:v>85.689048767089801</c:v>
                </c:pt>
                <c:pt idx="11308">
                  <c:v>85.688934326171804</c:v>
                </c:pt>
                <c:pt idx="11309">
                  <c:v>85.688827514648395</c:v>
                </c:pt>
                <c:pt idx="11310">
                  <c:v>85.688713073730398</c:v>
                </c:pt>
                <c:pt idx="11311">
                  <c:v>85.688606262207003</c:v>
                </c:pt>
                <c:pt idx="11312">
                  <c:v>85.688491821289006</c:v>
                </c:pt>
                <c:pt idx="11313">
                  <c:v>85.688377380370994</c:v>
                </c:pt>
                <c:pt idx="11314">
                  <c:v>85.688270568847599</c:v>
                </c:pt>
                <c:pt idx="11315">
                  <c:v>85.688156127929602</c:v>
                </c:pt>
                <c:pt idx="11316">
                  <c:v>85.688049316406193</c:v>
                </c:pt>
                <c:pt idx="11317">
                  <c:v>85.687934875488196</c:v>
                </c:pt>
                <c:pt idx="11318">
                  <c:v>85.687828063964801</c:v>
                </c:pt>
                <c:pt idx="11319">
                  <c:v>85.687713623046804</c:v>
                </c:pt>
                <c:pt idx="11320">
                  <c:v>85.687606811523395</c:v>
                </c:pt>
                <c:pt idx="11321">
                  <c:v>85.687492370605398</c:v>
                </c:pt>
                <c:pt idx="11322">
                  <c:v>85.687385559082003</c:v>
                </c:pt>
                <c:pt idx="11323">
                  <c:v>85.687271118164006</c:v>
                </c:pt>
                <c:pt idx="11324">
                  <c:v>85.687156677245994</c:v>
                </c:pt>
                <c:pt idx="11325">
                  <c:v>85.687049865722599</c:v>
                </c:pt>
                <c:pt idx="11326">
                  <c:v>85.686935424804602</c:v>
                </c:pt>
                <c:pt idx="11327">
                  <c:v>85.686828613281193</c:v>
                </c:pt>
                <c:pt idx="11328">
                  <c:v>85.686714172363196</c:v>
                </c:pt>
                <c:pt idx="11329">
                  <c:v>85.686607360839801</c:v>
                </c:pt>
                <c:pt idx="11330">
                  <c:v>85.686492919921804</c:v>
                </c:pt>
                <c:pt idx="11331">
                  <c:v>85.686386108398395</c:v>
                </c:pt>
                <c:pt idx="11332">
                  <c:v>85.686271667480398</c:v>
                </c:pt>
                <c:pt idx="11333">
                  <c:v>85.686164855957003</c:v>
                </c:pt>
                <c:pt idx="11334">
                  <c:v>85.686050415039006</c:v>
                </c:pt>
                <c:pt idx="11335">
                  <c:v>85.685943603515597</c:v>
                </c:pt>
                <c:pt idx="11336">
                  <c:v>85.685829162597599</c:v>
                </c:pt>
                <c:pt idx="11337">
                  <c:v>85.685722351074205</c:v>
                </c:pt>
                <c:pt idx="11338">
                  <c:v>85.685607910156193</c:v>
                </c:pt>
                <c:pt idx="11339">
                  <c:v>85.685501098632798</c:v>
                </c:pt>
                <c:pt idx="11340">
                  <c:v>85.685386657714801</c:v>
                </c:pt>
                <c:pt idx="11341">
                  <c:v>85.685279846191406</c:v>
                </c:pt>
                <c:pt idx="11342">
                  <c:v>85.685165405273395</c:v>
                </c:pt>
                <c:pt idx="11343">
                  <c:v>85.68505859375</c:v>
                </c:pt>
                <c:pt idx="11344">
                  <c:v>85.684944152832003</c:v>
                </c:pt>
                <c:pt idx="11345">
                  <c:v>85.684837341308494</c:v>
                </c:pt>
                <c:pt idx="11346">
                  <c:v>85.684722900390597</c:v>
                </c:pt>
                <c:pt idx="11347">
                  <c:v>85.684616088867102</c:v>
                </c:pt>
                <c:pt idx="11348">
                  <c:v>85.684501647949205</c:v>
                </c:pt>
                <c:pt idx="11349">
                  <c:v>85.684394836425696</c:v>
                </c:pt>
                <c:pt idx="11350">
                  <c:v>85.684280395507798</c:v>
                </c:pt>
                <c:pt idx="11351">
                  <c:v>85.684173583984304</c:v>
                </c:pt>
                <c:pt idx="11352">
                  <c:v>85.684059143066406</c:v>
                </c:pt>
                <c:pt idx="11353">
                  <c:v>85.683952331542898</c:v>
                </c:pt>
                <c:pt idx="11354">
                  <c:v>85.683837890625</c:v>
                </c:pt>
                <c:pt idx="11355">
                  <c:v>85.683731079101506</c:v>
                </c:pt>
                <c:pt idx="11356">
                  <c:v>85.683616638183494</c:v>
                </c:pt>
                <c:pt idx="11357">
                  <c:v>85.683509826660099</c:v>
                </c:pt>
                <c:pt idx="11358">
                  <c:v>85.683395385742102</c:v>
                </c:pt>
                <c:pt idx="11359">
                  <c:v>85.683288574218693</c:v>
                </c:pt>
                <c:pt idx="11360">
                  <c:v>85.683174133300696</c:v>
                </c:pt>
                <c:pt idx="11361">
                  <c:v>85.683067321777301</c:v>
                </c:pt>
                <c:pt idx="11362">
                  <c:v>85.682952880859304</c:v>
                </c:pt>
                <c:pt idx="11363">
                  <c:v>85.682846069335895</c:v>
                </c:pt>
                <c:pt idx="11364">
                  <c:v>85.682731628417898</c:v>
                </c:pt>
                <c:pt idx="11365">
                  <c:v>85.682624816894503</c:v>
                </c:pt>
                <c:pt idx="11366">
                  <c:v>85.682510375976506</c:v>
                </c:pt>
                <c:pt idx="11367">
                  <c:v>85.682403564453097</c:v>
                </c:pt>
                <c:pt idx="11368">
                  <c:v>85.682289123535099</c:v>
                </c:pt>
                <c:pt idx="11369">
                  <c:v>85.682182312011705</c:v>
                </c:pt>
                <c:pt idx="11370">
                  <c:v>85.682075500488196</c:v>
                </c:pt>
                <c:pt idx="11371">
                  <c:v>85.681961059570298</c:v>
                </c:pt>
                <c:pt idx="11372">
                  <c:v>85.681854248046804</c:v>
                </c:pt>
                <c:pt idx="11373">
                  <c:v>85.681739807128906</c:v>
                </c:pt>
                <c:pt idx="11374">
                  <c:v>85.681632995605398</c:v>
                </c:pt>
                <c:pt idx="11375">
                  <c:v>85.6815185546875</c:v>
                </c:pt>
                <c:pt idx="11376">
                  <c:v>85.681411743164006</c:v>
                </c:pt>
                <c:pt idx="11377">
                  <c:v>85.681297302245994</c:v>
                </c:pt>
                <c:pt idx="11378">
                  <c:v>85.681190490722599</c:v>
                </c:pt>
                <c:pt idx="11379">
                  <c:v>85.681076049804602</c:v>
                </c:pt>
                <c:pt idx="11380">
                  <c:v>85.680969238281193</c:v>
                </c:pt>
                <c:pt idx="11381">
                  <c:v>85.680862426757798</c:v>
                </c:pt>
                <c:pt idx="11382">
                  <c:v>85.680747985839801</c:v>
                </c:pt>
                <c:pt idx="11383">
                  <c:v>85.680641174316406</c:v>
                </c:pt>
                <c:pt idx="11384">
                  <c:v>85.680526733398395</c:v>
                </c:pt>
                <c:pt idx="11385">
                  <c:v>85.680419921875</c:v>
                </c:pt>
                <c:pt idx="11386">
                  <c:v>85.680305480957003</c:v>
                </c:pt>
                <c:pt idx="11387">
                  <c:v>85.680198669433494</c:v>
                </c:pt>
                <c:pt idx="11388">
                  <c:v>85.680084228515597</c:v>
                </c:pt>
                <c:pt idx="11389">
                  <c:v>85.679977416992102</c:v>
                </c:pt>
                <c:pt idx="11390">
                  <c:v>85.679870605468693</c:v>
                </c:pt>
                <c:pt idx="11391">
                  <c:v>85.679756164550696</c:v>
                </c:pt>
                <c:pt idx="11392">
                  <c:v>85.679649353027301</c:v>
                </c:pt>
                <c:pt idx="11393">
                  <c:v>85.679534912109304</c:v>
                </c:pt>
                <c:pt idx="11394">
                  <c:v>85.679428100585895</c:v>
                </c:pt>
                <c:pt idx="11395">
                  <c:v>85.6793212890625</c:v>
                </c:pt>
                <c:pt idx="11396">
                  <c:v>85.679206848144503</c:v>
                </c:pt>
                <c:pt idx="11397">
                  <c:v>85.679100036620994</c:v>
                </c:pt>
                <c:pt idx="11398">
                  <c:v>85.678985595703097</c:v>
                </c:pt>
                <c:pt idx="11399">
                  <c:v>85.678878784179602</c:v>
                </c:pt>
                <c:pt idx="11400">
                  <c:v>85.678764343261705</c:v>
                </c:pt>
                <c:pt idx="11401">
                  <c:v>85.678657531738196</c:v>
                </c:pt>
                <c:pt idx="11402">
                  <c:v>85.678550720214801</c:v>
                </c:pt>
                <c:pt idx="11403">
                  <c:v>85.678436279296804</c:v>
                </c:pt>
                <c:pt idx="11404">
                  <c:v>85.678329467773395</c:v>
                </c:pt>
                <c:pt idx="11405">
                  <c:v>85.678215026855398</c:v>
                </c:pt>
                <c:pt idx="11406">
                  <c:v>85.678108215332003</c:v>
                </c:pt>
                <c:pt idx="11407">
                  <c:v>85.678001403808494</c:v>
                </c:pt>
                <c:pt idx="11408">
                  <c:v>85.677886962890597</c:v>
                </c:pt>
                <c:pt idx="11409">
                  <c:v>85.677780151367102</c:v>
                </c:pt>
                <c:pt idx="11410">
                  <c:v>85.677665710449205</c:v>
                </c:pt>
                <c:pt idx="11411">
                  <c:v>85.677558898925696</c:v>
                </c:pt>
                <c:pt idx="11412">
                  <c:v>85.677452087402301</c:v>
                </c:pt>
                <c:pt idx="11413">
                  <c:v>85.677337646484304</c:v>
                </c:pt>
                <c:pt idx="11414">
                  <c:v>85.677230834960895</c:v>
                </c:pt>
                <c:pt idx="11415">
                  <c:v>85.677116394042898</c:v>
                </c:pt>
                <c:pt idx="11416">
                  <c:v>85.677009582519503</c:v>
                </c:pt>
                <c:pt idx="11417">
                  <c:v>85.676902770995994</c:v>
                </c:pt>
                <c:pt idx="11418">
                  <c:v>85.676788330078097</c:v>
                </c:pt>
                <c:pt idx="11419">
                  <c:v>85.676681518554602</c:v>
                </c:pt>
                <c:pt idx="11420">
                  <c:v>85.676574707031193</c:v>
                </c:pt>
                <c:pt idx="11421">
                  <c:v>85.676460266113196</c:v>
                </c:pt>
                <c:pt idx="11422">
                  <c:v>85.676353454589801</c:v>
                </c:pt>
                <c:pt idx="11423">
                  <c:v>85.676239013671804</c:v>
                </c:pt>
                <c:pt idx="11424">
                  <c:v>85.676132202148395</c:v>
                </c:pt>
                <c:pt idx="11425">
                  <c:v>85.676025390625</c:v>
                </c:pt>
                <c:pt idx="11426">
                  <c:v>85.675910949707003</c:v>
                </c:pt>
                <c:pt idx="11427">
                  <c:v>85.675804138183494</c:v>
                </c:pt>
                <c:pt idx="11428">
                  <c:v>85.675697326660099</c:v>
                </c:pt>
                <c:pt idx="11429">
                  <c:v>85.675582885742102</c:v>
                </c:pt>
                <c:pt idx="11430">
                  <c:v>85.675476074218693</c:v>
                </c:pt>
                <c:pt idx="11431">
                  <c:v>85.675369262695298</c:v>
                </c:pt>
                <c:pt idx="11432">
                  <c:v>85.675254821777301</c:v>
                </c:pt>
                <c:pt idx="11433">
                  <c:v>85.675148010253906</c:v>
                </c:pt>
                <c:pt idx="11434">
                  <c:v>85.675033569335895</c:v>
                </c:pt>
                <c:pt idx="11435">
                  <c:v>85.6749267578125</c:v>
                </c:pt>
                <c:pt idx="11436">
                  <c:v>85.674819946289006</c:v>
                </c:pt>
                <c:pt idx="11437">
                  <c:v>85.674705505370994</c:v>
                </c:pt>
                <c:pt idx="11438">
                  <c:v>85.674598693847599</c:v>
                </c:pt>
                <c:pt idx="11439">
                  <c:v>85.674491882324205</c:v>
                </c:pt>
                <c:pt idx="11440">
                  <c:v>85.674377441406193</c:v>
                </c:pt>
                <c:pt idx="11441">
                  <c:v>85.674270629882798</c:v>
                </c:pt>
                <c:pt idx="11442">
                  <c:v>85.674163818359304</c:v>
                </c:pt>
                <c:pt idx="11443">
                  <c:v>85.674049377441406</c:v>
                </c:pt>
                <c:pt idx="11444">
                  <c:v>85.673942565917898</c:v>
                </c:pt>
                <c:pt idx="11445">
                  <c:v>85.673835754394503</c:v>
                </c:pt>
                <c:pt idx="11446">
                  <c:v>85.673721313476506</c:v>
                </c:pt>
                <c:pt idx="11447">
                  <c:v>85.673614501953097</c:v>
                </c:pt>
                <c:pt idx="11448">
                  <c:v>85.673507690429602</c:v>
                </c:pt>
                <c:pt idx="11449">
                  <c:v>85.673393249511705</c:v>
                </c:pt>
                <c:pt idx="11450">
                  <c:v>85.673286437988196</c:v>
                </c:pt>
                <c:pt idx="11451">
                  <c:v>85.673179626464801</c:v>
                </c:pt>
                <c:pt idx="11452">
                  <c:v>85.673065185546804</c:v>
                </c:pt>
                <c:pt idx="11453">
                  <c:v>85.672958374023395</c:v>
                </c:pt>
                <c:pt idx="11454">
                  <c:v>85.6728515625</c:v>
                </c:pt>
                <c:pt idx="11455">
                  <c:v>85.672737121582003</c:v>
                </c:pt>
                <c:pt idx="11456">
                  <c:v>85.672630310058494</c:v>
                </c:pt>
                <c:pt idx="11457">
                  <c:v>85.672523498535099</c:v>
                </c:pt>
                <c:pt idx="11458">
                  <c:v>85.672409057617102</c:v>
                </c:pt>
                <c:pt idx="11459">
                  <c:v>85.672302246093693</c:v>
                </c:pt>
                <c:pt idx="11460">
                  <c:v>85.672195434570298</c:v>
                </c:pt>
                <c:pt idx="11461">
                  <c:v>85.672088623046804</c:v>
                </c:pt>
                <c:pt idx="11462">
                  <c:v>85.671974182128906</c:v>
                </c:pt>
                <c:pt idx="11463">
                  <c:v>85.671867370605398</c:v>
                </c:pt>
                <c:pt idx="11464">
                  <c:v>85.671760559082003</c:v>
                </c:pt>
                <c:pt idx="11465">
                  <c:v>85.671646118164006</c:v>
                </c:pt>
                <c:pt idx="11466">
                  <c:v>85.671539306640597</c:v>
                </c:pt>
                <c:pt idx="11467">
                  <c:v>85.671432495117102</c:v>
                </c:pt>
                <c:pt idx="11468">
                  <c:v>85.671318054199205</c:v>
                </c:pt>
                <c:pt idx="11469">
                  <c:v>85.671211242675696</c:v>
                </c:pt>
                <c:pt idx="11470">
                  <c:v>85.671104431152301</c:v>
                </c:pt>
                <c:pt idx="11471">
                  <c:v>85.670997619628906</c:v>
                </c:pt>
                <c:pt idx="11472">
                  <c:v>85.670883178710895</c:v>
                </c:pt>
                <c:pt idx="11473">
                  <c:v>85.6707763671875</c:v>
                </c:pt>
                <c:pt idx="11474">
                  <c:v>85.670669555664006</c:v>
                </c:pt>
                <c:pt idx="11475">
                  <c:v>85.670555114745994</c:v>
                </c:pt>
                <c:pt idx="11476">
                  <c:v>85.670448303222599</c:v>
                </c:pt>
                <c:pt idx="11477">
                  <c:v>85.670341491699205</c:v>
                </c:pt>
                <c:pt idx="11478">
                  <c:v>85.670234680175696</c:v>
                </c:pt>
                <c:pt idx="11479">
                  <c:v>85.670120239257798</c:v>
                </c:pt>
                <c:pt idx="11480">
                  <c:v>85.670013427734304</c:v>
                </c:pt>
                <c:pt idx="11481">
                  <c:v>85.669906616210895</c:v>
                </c:pt>
                <c:pt idx="11482">
                  <c:v>85.669792175292898</c:v>
                </c:pt>
                <c:pt idx="11483">
                  <c:v>85.669685363769503</c:v>
                </c:pt>
                <c:pt idx="11484">
                  <c:v>85.669578552245994</c:v>
                </c:pt>
                <c:pt idx="11485">
                  <c:v>85.669471740722599</c:v>
                </c:pt>
                <c:pt idx="11486">
                  <c:v>85.669357299804602</c:v>
                </c:pt>
                <c:pt idx="11487">
                  <c:v>85.669250488281193</c:v>
                </c:pt>
                <c:pt idx="11488">
                  <c:v>85.669143676757798</c:v>
                </c:pt>
                <c:pt idx="11489">
                  <c:v>85.669036865234304</c:v>
                </c:pt>
                <c:pt idx="11490">
                  <c:v>85.668922424316406</c:v>
                </c:pt>
                <c:pt idx="11491">
                  <c:v>85.668815612792898</c:v>
                </c:pt>
                <c:pt idx="11492">
                  <c:v>85.668708801269503</c:v>
                </c:pt>
                <c:pt idx="11493">
                  <c:v>85.668601989745994</c:v>
                </c:pt>
                <c:pt idx="11494">
                  <c:v>85.668487548828097</c:v>
                </c:pt>
                <c:pt idx="11495">
                  <c:v>85.668380737304602</c:v>
                </c:pt>
                <c:pt idx="11496">
                  <c:v>85.668273925781193</c:v>
                </c:pt>
                <c:pt idx="11497">
                  <c:v>85.668167114257798</c:v>
                </c:pt>
                <c:pt idx="11498">
                  <c:v>85.668052673339801</c:v>
                </c:pt>
                <c:pt idx="11499">
                  <c:v>85.667945861816406</c:v>
                </c:pt>
                <c:pt idx="11500">
                  <c:v>85.667839050292898</c:v>
                </c:pt>
                <c:pt idx="11501">
                  <c:v>85.667732238769503</c:v>
                </c:pt>
                <c:pt idx="11502">
                  <c:v>85.667617797851506</c:v>
                </c:pt>
                <c:pt idx="11503">
                  <c:v>85.667510986328097</c:v>
                </c:pt>
                <c:pt idx="11504">
                  <c:v>85.667404174804602</c:v>
                </c:pt>
                <c:pt idx="11505">
                  <c:v>85.667297363281193</c:v>
                </c:pt>
                <c:pt idx="11506">
                  <c:v>85.667182922363196</c:v>
                </c:pt>
                <c:pt idx="11507">
                  <c:v>85.667076110839801</c:v>
                </c:pt>
                <c:pt idx="11508">
                  <c:v>85.666969299316406</c:v>
                </c:pt>
                <c:pt idx="11509">
                  <c:v>85.666862487792898</c:v>
                </c:pt>
                <c:pt idx="11510">
                  <c:v>85.666748046875</c:v>
                </c:pt>
                <c:pt idx="11511">
                  <c:v>85.666641235351506</c:v>
                </c:pt>
                <c:pt idx="11512">
                  <c:v>85.666534423828097</c:v>
                </c:pt>
                <c:pt idx="11513">
                  <c:v>85.666427612304602</c:v>
                </c:pt>
                <c:pt idx="11514">
                  <c:v>85.666320800781193</c:v>
                </c:pt>
                <c:pt idx="11515">
                  <c:v>85.666206359863196</c:v>
                </c:pt>
                <c:pt idx="11516">
                  <c:v>85.666099548339801</c:v>
                </c:pt>
                <c:pt idx="11517">
                  <c:v>85.665992736816406</c:v>
                </c:pt>
                <c:pt idx="11518">
                  <c:v>85.665885925292898</c:v>
                </c:pt>
                <c:pt idx="11519">
                  <c:v>85.665771484375</c:v>
                </c:pt>
                <c:pt idx="11520">
                  <c:v>85.665664672851506</c:v>
                </c:pt>
                <c:pt idx="11521">
                  <c:v>85.665557861328097</c:v>
                </c:pt>
                <c:pt idx="11522">
                  <c:v>85.665451049804602</c:v>
                </c:pt>
                <c:pt idx="11523">
                  <c:v>85.665344238281193</c:v>
                </c:pt>
                <c:pt idx="11524">
                  <c:v>85.665229797363196</c:v>
                </c:pt>
                <c:pt idx="11525">
                  <c:v>85.665122985839801</c:v>
                </c:pt>
                <c:pt idx="11526">
                  <c:v>85.665016174316406</c:v>
                </c:pt>
                <c:pt idx="11527">
                  <c:v>85.664909362792898</c:v>
                </c:pt>
                <c:pt idx="11528">
                  <c:v>85.664802551269503</c:v>
                </c:pt>
                <c:pt idx="11529">
                  <c:v>85.664688110351506</c:v>
                </c:pt>
                <c:pt idx="11530">
                  <c:v>85.664581298828097</c:v>
                </c:pt>
                <c:pt idx="11531">
                  <c:v>85.664474487304602</c:v>
                </c:pt>
                <c:pt idx="11532">
                  <c:v>85.664367675781193</c:v>
                </c:pt>
                <c:pt idx="11533">
                  <c:v>85.664260864257798</c:v>
                </c:pt>
                <c:pt idx="11534">
                  <c:v>85.664146423339801</c:v>
                </c:pt>
                <c:pt idx="11535">
                  <c:v>85.664039611816406</c:v>
                </c:pt>
                <c:pt idx="11536">
                  <c:v>85.663932800292898</c:v>
                </c:pt>
                <c:pt idx="11537">
                  <c:v>85.663825988769503</c:v>
                </c:pt>
                <c:pt idx="11538">
                  <c:v>85.663719177245994</c:v>
                </c:pt>
                <c:pt idx="11539">
                  <c:v>85.663612365722599</c:v>
                </c:pt>
                <c:pt idx="11540">
                  <c:v>85.663497924804602</c:v>
                </c:pt>
                <c:pt idx="11541">
                  <c:v>85.663391113281193</c:v>
                </c:pt>
                <c:pt idx="11542">
                  <c:v>85.663284301757798</c:v>
                </c:pt>
                <c:pt idx="11543">
                  <c:v>85.663177490234304</c:v>
                </c:pt>
                <c:pt idx="11544">
                  <c:v>85.663070678710895</c:v>
                </c:pt>
                <c:pt idx="11545">
                  <c:v>85.662956237792898</c:v>
                </c:pt>
                <c:pt idx="11546">
                  <c:v>85.662849426269503</c:v>
                </c:pt>
                <c:pt idx="11547">
                  <c:v>85.662742614745994</c:v>
                </c:pt>
                <c:pt idx="11548">
                  <c:v>85.662635803222599</c:v>
                </c:pt>
                <c:pt idx="11549">
                  <c:v>85.662528991699205</c:v>
                </c:pt>
                <c:pt idx="11550">
                  <c:v>85.662422180175696</c:v>
                </c:pt>
                <c:pt idx="11551">
                  <c:v>85.662307739257798</c:v>
                </c:pt>
                <c:pt idx="11552">
                  <c:v>85.662200927734304</c:v>
                </c:pt>
                <c:pt idx="11553">
                  <c:v>85.662094116210895</c:v>
                </c:pt>
                <c:pt idx="11554">
                  <c:v>85.6619873046875</c:v>
                </c:pt>
                <c:pt idx="11555">
                  <c:v>85.661880493164006</c:v>
                </c:pt>
                <c:pt idx="11556">
                  <c:v>85.661773681640597</c:v>
                </c:pt>
                <c:pt idx="11557">
                  <c:v>85.661666870117102</c:v>
                </c:pt>
                <c:pt idx="11558">
                  <c:v>85.661552429199205</c:v>
                </c:pt>
                <c:pt idx="11559">
                  <c:v>85.661445617675696</c:v>
                </c:pt>
                <c:pt idx="11560">
                  <c:v>85.661338806152301</c:v>
                </c:pt>
                <c:pt idx="11561">
                  <c:v>85.661231994628906</c:v>
                </c:pt>
                <c:pt idx="11562">
                  <c:v>85.661125183105398</c:v>
                </c:pt>
                <c:pt idx="11563">
                  <c:v>85.661018371582003</c:v>
                </c:pt>
                <c:pt idx="11564">
                  <c:v>85.660911560058494</c:v>
                </c:pt>
                <c:pt idx="11565">
                  <c:v>85.660797119140597</c:v>
                </c:pt>
                <c:pt idx="11566">
                  <c:v>85.660690307617102</c:v>
                </c:pt>
                <c:pt idx="11567">
                  <c:v>85.660583496093693</c:v>
                </c:pt>
                <c:pt idx="11568">
                  <c:v>85.660476684570298</c:v>
                </c:pt>
                <c:pt idx="11569">
                  <c:v>85.660369873046804</c:v>
                </c:pt>
                <c:pt idx="11570">
                  <c:v>85.660263061523395</c:v>
                </c:pt>
                <c:pt idx="11571">
                  <c:v>85.66015625</c:v>
                </c:pt>
                <c:pt idx="11572">
                  <c:v>85.660041809082003</c:v>
                </c:pt>
                <c:pt idx="11573">
                  <c:v>85.659934997558494</c:v>
                </c:pt>
                <c:pt idx="11574">
                  <c:v>85.659828186035099</c:v>
                </c:pt>
                <c:pt idx="11575">
                  <c:v>85.659721374511705</c:v>
                </c:pt>
                <c:pt idx="11576">
                  <c:v>85.659614562988196</c:v>
                </c:pt>
                <c:pt idx="11577">
                  <c:v>85.659507751464801</c:v>
                </c:pt>
                <c:pt idx="11578">
                  <c:v>85.659400939941406</c:v>
                </c:pt>
                <c:pt idx="11579">
                  <c:v>85.659294128417898</c:v>
                </c:pt>
                <c:pt idx="11580">
                  <c:v>85.659187316894503</c:v>
                </c:pt>
                <c:pt idx="11581">
                  <c:v>85.659072875976506</c:v>
                </c:pt>
                <c:pt idx="11582">
                  <c:v>85.658966064453097</c:v>
                </c:pt>
                <c:pt idx="11583">
                  <c:v>85.658859252929602</c:v>
                </c:pt>
                <c:pt idx="11584">
                  <c:v>85.658752441406193</c:v>
                </c:pt>
                <c:pt idx="11585">
                  <c:v>85.658645629882798</c:v>
                </c:pt>
                <c:pt idx="11586">
                  <c:v>85.658538818359304</c:v>
                </c:pt>
                <c:pt idx="11587">
                  <c:v>85.658432006835895</c:v>
                </c:pt>
                <c:pt idx="11588">
                  <c:v>85.6583251953125</c:v>
                </c:pt>
                <c:pt idx="11589">
                  <c:v>85.658218383789006</c:v>
                </c:pt>
                <c:pt idx="11590">
                  <c:v>85.658111572265597</c:v>
                </c:pt>
                <c:pt idx="11591">
                  <c:v>85.657997131347599</c:v>
                </c:pt>
                <c:pt idx="11592">
                  <c:v>85.657890319824205</c:v>
                </c:pt>
                <c:pt idx="11593">
                  <c:v>85.657783508300696</c:v>
                </c:pt>
                <c:pt idx="11594">
                  <c:v>85.657676696777301</c:v>
                </c:pt>
                <c:pt idx="11595">
                  <c:v>85.657569885253906</c:v>
                </c:pt>
                <c:pt idx="11596">
                  <c:v>85.657463073730398</c:v>
                </c:pt>
                <c:pt idx="11597">
                  <c:v>85.657356262207003</c:v>
                </c:pt>
                <c:pt idx="11598">
                  <c:v>85.657249450683494</c:v>
                </c:pt>
                <c:pt idx="11599">
                  <c:v>85.657142639160099</c:v>
                </c:pt>
                <c:pt idx="11600">
                  <c:v>85.657035827636705</c:v>
                </c:pt>
                <c:pt idx="11601">
                  <c:v>85.656929016113196</c:v>
                </c:pt>
                <c:pt idx="11602">
                  <c:v>85.656814575195298</c:v>
                </c:pt>
                <c:pt idx="11603">
                  <c:v>85.656707763671804</c:v>
                </c:pt>
                <c:pt idx="11604">
                  <c:v>85.656600952148395</c:v>
                </c:pt>
                <c:pt idx="11605">
                  <c:v>85.656494140625</c:v>
                </c:pt>
                <c:pt idx="11606">
                  <c:v>85.656387329101506</c:v>
                </c:pt>
                <c:pt idx="11607">
                  <c:v>85.656280517578097</c:v>
                </c:pt>
                <c:pt idx="11608">
                  <c:v>85.656173706054602</c:v>
                </c:pt>
                <c:pt idx="11609">
                  <c:v>85.656066894531193</c:v>
                </c:pt>
                <c:pt idx="11610">
                  <c:v>85.655960083007798</c:v>
                </c:pt>
                <c:pt idx="11611">
                  <c:v>85.655853271484304</c:v>
                </c:pt>
                <c:pt idx="11612">
                  <c:v>85.655746459960895</c:v>
                </c:pt>
                <c:pt idx="11613">
                  <c:v>85.6556396484375</c:v>
                </c:pt>
                <c:pt idx="11614">
                  <c:v>85.655532836914006</c:v>
                </c:pt>
                <c:pt idx="11615">
                  <c:v>85.655426025390597</c:v>
                </c:pt>
                <c:pt idx="11616">
                  <c:v>85.655319213867102</c:v>
                </c:pt>
                <c:pt idx="11617">
                  <c:v>85.655204772949205</c:v>
                </c:pt>
                <c:pt idx="11618">
                  <c:v>85.655097961425696</c:v>
                </c:pt>
                <c:pt idx="11619">
                  <c:v>85.654991149902301</c:v>
                </c:pt>
                <c:pt idx="11620">
                  <c:v>85.654884338378906</c:v>
                </c:pt>
                <c:pt idx="11621">
                  <c:v>85.654777526855398</c:v>
                </c:pt>
                <c:pt idx="11622">
                  <c:v>85.654670715332003</c:v>
                </c:pt>
                <c:pt idx="11623">
                  <c:v>85.654563903808494</c:v>
                </c:pt>
                <c:pt idx="11624">
                  <c:v>85.654457092285099</c:v>
                </c:pt>
                <c:pt idx="11625">
                  <c:v>85.654350280761705</c:v>
                </c:pt>
                <c:pt idx="11626">
                  <c:v>85.654243469238196</c:v>
                </c:pt>
                <c:pt idx="11627">
                  <c:v>85.654136657714801</c:v>
                </c:pt>
                <c:pt idx="11628">
                  <c:v>85.654029846191406</c:v>
                </c:pt>
                <c:pt idx="11629">
                  <c:v>85.653923034667898</c:v>
                </c:pt>
                <c:pt idx="11630">
                  <c:v>85.653816223144503</c:v>
                </c:pt>
                <c:pt idx="11631">
                  <c:v>85.653709411620994</c:v>
                </c:pt>
                <c:pt idx="11632">
                  <c:v>85.653602600097599</c:v>
                </c:pt>
                <c:pt idx="11633">
                  <c:v>85.653495788574205</c:v>
                </c:pt>
                <c:pt idx="11634">
                  <c:v>85.653388977050696</c:v>
                </c:pt>
                <c:pt idx="11635">
                  <c:v>85.653282165527301</c:v>
                </c:pt>
                <c:pt idx="11636">
                  <c:v>85.653175354003906</c:v>
                </c:pt>
                <c:pt idx="11637">
                  <c:v>85.653068542480398</c:v>
                </c:pt>
                <c:pt idx="11638">
                  <c:v>85.652961730957003</c:v>
                </c:pt>
                <c:pt idx="11639">
                  <c:v>85.652854919433494</c:v>
                </c:pt>
                <c:pt idx="11640">
                  <c:v>85.652748107910099</c:v>
                </c:pt>
                <c:pt idx="11641">
                  <c:v>85.652641296386705</c:v>
                </c:pt>
                <c:pt idx="11642">
                  <c:v>85.652534484863196</c:v>
                </c:pt>
                <c:pt idx="11643">
                  <c:v>85.652427673339801</c:v>
                </c:pt>
                <c:pt idx="11644">
                  <c:v>85.652320861816406</c:v>
                </c:pt>
                <c:pt idx="11645">
                  <c:v>85.652214050292898</c:v>
                </c:pt>
                <c:pt idx="11646">
                  <c:v>85.652107238769503</c:v>
                </c:pt>
                <c:pt idx="11647">
                  <c:v>85.652000427245994</c:v>
                </c:pt>
                <c:pt idx="11648">
                  <c:v>85.651893615722599</c:v>
                </c:pt>
                <c:pt idx="11649">
                  <c:v>85.651786804199205</c:v>
                </c:pt>
                <c:pt idx="11650">
                  <c:v>85.651679992675696</c:v>
                </c:pt>
                <c:pt idx="11651">
                  <c:v>85.651573181152301</c:v>
                </c:pt>
                <c:pt idx="11652">
                  <c:v>85.651466369628906</c:v>
                </c:pt>
                <c:pt idx="11653">
                  <c:v>85.651359558105398</c:v>
                </c:pt>
                <c:pt idx="11654">
                  <c:v>85.651252746582003</c:v>
                </c:pt>
                <c:pt idx="11655">
                  <c:v>85.651145935058494</c:v>
                </c:pt>
                <c:pt idx="11656">
                  <c:v>85.651039123535099</c:v>
                </c:pt>
                <c:pt idx="11657">
                  <c:v>85.650932312011705</c:v>
                </c:pt>
                <c:pt idx="11658">
                  <c:v>85.650825500488196</c:v>
                </c:pt>
                <c:pt idx="11659">
                  <c:v>85.650718688964801</c:v>
                </c:pt>
                <c:pt idx="11660">
                  <c:v>85.650611877441406</c:v>
                </c:pt>
                <c:pt idx="11661">
                  <c:v>85.650505065917898</c:v>
                </c:pt>
                <c:pt idx="11662">
                  <c:v>85.650398254394503</c:v>
                </c:pt>
                <c:pt idx="11663">
                  <c:v>85.650291442870994</c:v>
                </c:pt>
                <c:pt idx="11664">
                  <c:v>85.650184631347599</c:v>
                </c:pt>
                <c:pt idx="11665">
                  <c:v>85.650077819824205</c:v>
                </c:pt>
                <c:pt idx="11666">
                  <c:v>85.649971008300696</c:v>
                </c:pt>
                <c:pt idx="11667">
                  <c:v>85.649864196777301</c:v>
                </c:pt>
                <c:pt idx="11668">
                  <c:v>85.649757385253906</c:v>
                </c:pt>
                <c:pt idx="11669">
                  <c:v>85.649650573730398</c:v>
                </c:pt>
                <c:pt idx="11670">
                  <c:v>85.649543762207003</c:v>
                </c:pt>
                <c:pt idx="11671">
                  <c:v>85.649436950683494</c:v>
                </c:pt>
                <c:pt idx="11672">
                  <c:v>85.649330139160099</c:v>
                </c:pt>
                <c:pt idx="11673">
                  <c:v>85.649223327636705</c:v>
                </c:pt>
                <c:pt idx="11674">
                  <c:v>85.649116516113196</c:v>
                </c:pt>
                <c:pt idx="11675">
                  <c:v>85.649009704589801</c:v>
                </c:pt>
                <c:pt idx="11676">
                  <c:v>85.648902893066406</c:v>
                </c:pt>
                <c:pt idx="11677">
                  <c:v>85.648796081542898</c:v>
                </c:pt>
                <c:pt idx="11678">
                  <c:v>85.648689270019503</c:v>
                </c:pt>
                <c:pt idx="11679">
                  <c:v>85.648582458495994</c:v>
                </c:pt>
                <c:pt idx="11680">
                  <c:v>85.648475646972599</c:v>
                </c:pt>
                <c:pt idx="11681">
                  <c:v>85.648368835449205</c:v>
                </c:pt>
                <c:pt idx="11682">
                  <c:v>85.648269653320298</c:v>
                </c:pt>
                <c:pt idx="11683">
                  <c:v>85.648162841796804</c:v>
                </c:pt>
                <c:pt idx="11684">
                  <c:v>85.648056030273395</c:v>
                </c:pt>
                <c:pt idx="11685">
                  <c:v>85.64794921875</c:v>
                </c:pt>
                <c:pt idx="11686">
                  <c:v>85.647842407226506</c:v>
                </c:pt>
                <c:pt idx="11687">
                  <c:v>85.647735595703097</c:v>
                </c:pt>
                <c:pt idx="11688">
                  <c:v>85.647628784179602</c:v>
                </c:pt>
                <c:pt idx="11689">
                  <c:v>85.647521972656193</c:v>
                </c:pt>
                <c:pt idx="11690">
                  <c:v>85.647415161132798</c:v>
                </c:pt>
                <c:pt idx="11691">
                  <c:v>85.647308349609304</c:v>
                </c:pt>
                <c:pt idx="11692">
                  <c:v>85.647201538085895</c:v>
                </c:pt>
                <c:pt idx="11693">
                  <c:v>85.6470947265625</c:v>
                </c:pt>
                <c:pt idx="11694">
                  <c:v>85.646987915039006</c:v>
                </c:pt>
                <c:pt idx="11695">
                  <c:v>85.646881103515597</c:v>
                </c:pt>
                <c:pt idx="11696">
                  <c:v>85.646774291992102</c:v>
                </c:pt>
                <c:pt idx="11697">
                  <c:v>85.646667480468693</c:v>
                </c:pt>
                <c:pt idx="11698">
                  <c:v>85.646568298339801</c:v>
                </c:pt>
                <c:pt idx="11699">
                  <c:v>85.646461486816406</c:v>
                </c:pt>
                <c:pt idx="11700">
                  <c:v>85.646354675292898</c:v>
                </c:pt>
                <c:pt idx="11701">
                  <c:v>85.646247863769503</c:v>
                </c:pt>
                <c:pt idx="11702">
                  <c:v>85.646141052245994</c:v>
                </c:pt>
                <c:pt idx="11703">
                  <c:v>85.646034240722599</c:v>
                </c:pt>
                <c:pt idx="11704">
                  <c:v>85.645927429199205</c:v>
                </c:pt>
                <c:pt idx="11705">
                  <c:v>85.645820617675696</c:v>
                </c:pt>
                <c:pt idx="11706">
                  <c:v>85.645713806152301</c:v>
                </c:pt>
                <c:pt idx="11707">
                  <c:v>85.645606994628906</c:v>
                </c:pt>
                <c:pt idx="11708">
                  <c:v>85.645500183105398</c:v>
                </c:pt>
                <c:pt idx="11709">
                  <c:v>85.645393371582003</c:v>
                </c:pt>
                <c:pt idx="11710">
                  <c:v>85.645294189453097</c:v>
                </c:pt>
                <c:pt idx="11711">
                  <c:v>85.645187377929602</c:v>
                </c:pt>
                <c:pt idx="11712">
                  <c:v>85.645080566406193</c:v>
                </c:pt>
                <c:pt idx="11713">
                  <c:v>85.644973754882798</c:v>
                </c:pt>
                <c:pt idx="11714">
                  <c:v>85.644866943359304</c:v>
                </c:pt>
                <c:pt idx="11715">
                  <c:v>85.644760131835895</c:v>
                </c:pt>
                <c:pt idx="11716">
                  <c:v>85.6446533203125</c:v>
                </c:pt>
                <c:pt idx="11717">
                  <c:v>85.644546508789006</c:v>
                </c:pt>
                <c:pt idx="11718">
                  <c:v>85.644439697265597</c:v>
                </c:pt>
                <c:pt idx="11719">
                  <c:v>85.644340515136705</c:v>
                </c:pt>
                <c:pt idx="11720">
                  <c:v>85.644233703613196</c:v>
                </c:pt>
                <c:pt idx="11721">
                  <c:v>85.644126892089801</c:v>
                </c:pt>
                <c:pt idx="11722">
                  <c:v>85.644020080566406</c:v>
                </c:pt>
                <c:pt idx="11723">
                  <c:v>85.643913269042898</c:v>
                </c:pt>
                <c:pt idx="11724">
                  <c:v>85.643806457519503</c:v>
                </c:pt>
                <c:pt idx="11725">
                  <c:v>85.643699645995994</c:v>
                </c:pt>
                <c:pt idx="11726">
                  <c:v>85.643592834472599</c:v>
                </c:pt>
                <c:pt idx="11727">
                  <c:v>85.643486022949205</c:v>
                </c:pt>
                <c:pt idx="11728">
                  <c:v>85.643386840820298</c:v>
                </c:pt>
                <c:pt idx="11729">
                  <c:v>85.643280029296804</c:v>
                </c:pt>
                <c:pt idx="11730">
                  <c:v>85.643173217773395</c:v>
                </c:pt>
                <c:pt idx="11731">
                  <c:v>85.64306640625</c:v>
                </c:pt>
                <c:pt idx="11732">
                  <c:v>85.642959594726506</c:v>
                </c:pt>
                <c:pt idx="11733">
                  <c:v>85.642852783203097</c:v>
                </c:pt>
                <c:pt idx="11734">
                  <c:v>85.642745971679602</c:v>
                </c:pt>
                <c:pt idx="11735">
                  <c:v>85.642646789550696</c:v>
                </c:pt>
                <c:pt idx="11736">
                  <c:v>85.642539978027301</c:v>
                </c:pt>
                <c:pt idx="11737">
                  <c:v>85.642433166503906</c:v>
                </c:pt>
                <c:pt idx="11738">
                  <c:v>85.642326354980398</c:v>
                </c:pt>
                <c:pt idx="11739">
                  <c:v>85.642219543457003</c:v>
                </c:pt>
                <c:pt idx="11740">
                  <c:v>85.642112731933494</c:v>
                </c:pt>
                <c:pt idx="11741">
                  <c:v>85.642005920410099</c:v>
                </c:pt>
                <c:pt idx="11742">
                  <c:v>85.641906738281193</c:v>
                </c:pt>
                <c:pt idx="11743">
                  <c:v>85.641799926757798</c:v>
                </c:pt>
                <c:pt idx="11744">
                  <c:v>85.641693115234304</c:v>
                </c:pt>
                <c:pt idx="11745">
                  <c:v>85.641586303710895</c:v>
                </c:pt>
                <c:pt idx="11746">
                  <c:v>85.6414794921875</c:v>
                </c:pt>
                <c:pt idx="11747">
                  <c:v>85.641372680664006</c:v>
                </c:pt>
                <c:pt idx="11748">
                  <c:v>85.641265869140597</c:v>
                </c:pt>
                <c:pt idx="11749">
                  <c:v>85.641166687011705</c:v>
                </c:pt>
                <c:pt idx="11750">
                  <c:v>85.641059875488196</c:v>
                </c:pt>
                <c:pt idx="11751">
                  <c:v>85.640953063964801</c:v>
                </c:pt>
                <c:pt idx="11752">
                  <c:v>85.640846252441406</c:v>
                </c:pt>
                <c:pt idx="11753">
                  <c:v>85.640739440917898</c:v>
                </c:pt>
                <c:pt idx="11754">
                  <c:v>85.640632629394503</c:v>
                </c:pt>
                <c:pt idx="11755">
                  <c:v>85.640533447265597</c:v>
                </c:pt>
                <c:pt idx="11756">
                  <c:v>85.640426635742102</c:v>
                </c:pt>
                <c:pt idx="11757">
                  <c:v>85.640319824218693</c:v>
                </c:pt>
                <c:pt idx="11758">
                  <c:v>85.640213012695298</c:v>
                </c:pt>
                <c:pt idx="11759">
                  <c:v>85.640106201171804</c:v>
                </c:pt>
                <c:pt idx="11760">
                  <c:v>85.639999389648395</c:v>
                </c:pt>
                <c:pt idx="11761">
                  <c:v>85.639900207519503</c:v>
                </c:pt>
                <c:pt idx="11762">
                  <c:v>85.639793395995994</c:v>
                </c:pt>
                <c:pt idx="11763">
                  <c:v>85.639686584472599</c:v>
                </c:pt>
                <c:pt idx="11764">
                  <c:v>85.639579772949205</c:v>
                </c:pt>
                <c:pt idx="11765">
                  <c:v>85.639472961425696</c:v>
                </c:pt>
                <c:pt idx="11766">
                  <c:v>85.639373779296804</c:v>
                </c:pt>
                <c:pt idx="11767">
                  <c:v>85.639266967773395</c:v>
                </c:pt>
                <c:pt idx="11768">
                  <c:v>85.63916015625</c:v>
                </c:pt>
                <c:pt idx="11769">
                  <c:v>85.639053344726506</c:v>
                </c:pt>
                <c:pt idx="11770">
                  <c:v>85.638946533203097</c:v>
                </c:pt>
                <c:pt idx="11771">
                  <c:v>85.638839721679602</c:v>
                </c:pt>
                <c:pt idx="11772">
                  <c:v>85.638740539550696</c:v>
                </c:pt>
                <c:pt idx="11773">
                  <c:v>85.638633728027301</c:v>
                </c:pt>
                <c:pt idx="11774">
                  <c:v>85.638526916503906</c:v>
                </c:pt>
                <c:pt idx="11775">
                  <c:v>85.638420104980398</c:v>
                </c:pt>
                <c:pt idx="11776">
                  <c:v>85.638313293457003</c:v>
                </c:pt>
                <c:pt idx="11777">
                  <c:v>85.638214111328097</c:v>
                </c:pt>
                <c:pt idx="11778">
                  <c:v>85.638107299804602</c:v>
                </c:pt>
                <c:pt idx="11779">
                  <c:v>85.638000488281193</c:v>
                </c:pt>
                <c:pt idx="11780">
                  <c:v>85.637893676757798</c:v>
                </c:pt>
                <c:pt idx="11781">
                  <c:v>85.637794494628906</c:v>
                </c:pt>
                <c:pt idx="11782">
                  <c:v>85.637687683105398</c:v>
                </c:pt>
                <c:pt idx="11783">
                  <c:v>85.637580871582003</c:v>
                </c:pt>
                <c:pt idx="11784">
                  <c:v>85.637474060058494</c:v>
                </c:pt>
                <c:pt idx="11785">
                  <c:v>85.637367248535099</c:v>
                </c:pt>
                <c:pt idx="11786">
                  <c:v>85.637268066406193</c:v>
                </c:pt>
                <c:pt idx="11787">
                  <c:v>85.637161254882798</c:v>
                </c:pt>
                <c:pt idx="11788">
                  <c:v>85.637054443359304</c:v>
                </c:pt>
                <c:pt idx="11789">
                  <c:v>85.636947631835895</c:v>
                </c:pt>
                <c:pt idx="11790">
                  <c:v>85.6368408203125</c:v>
                </c:pt>
                <c:pt idx="11791">
                  <c:v>85.636741638183494</c:v>
                </c:pt>
                <c:pt idx="11792">
                  <c:v>85.636634826660099</c:v>
                </c:pt>
                <c:pt idx="11793">
                  <c:v>85.636528015136705</c:v>
                </c:pt>
                <c:pt idx="11794">
                  <c:v>85.636421203613196</c:v>
                </c:pt>
                <c:pt idx="11795">
                  <c:v>85.636322021484304</c:v>
                </c:pt>
                <c:pt idx="11796">
                  <c:v>85.636215209960895</c:v>
                </c:pt>
                <c:pt idx="11797">
                  <c:v>85.6361083984375</c:v>
                </c:pt>
                <c:pt idx="11798">
                  <c:v>85.636001586914006</c:v>
                </c:pt>
                <c:pt idx="11799">
                  <c:v>85.635902404785099</c:v>
                </c:pt>
                <c:pt idx="11800">
                  <c:v>85.635795593261705</c:v>
                </c:pt>
                <c:pt idx="11801">
                  <c:v>85.635688781738196</c:v>
                </c:pt>
                <c:pt idx="11802">
                  <c:v>85.635581970214801</c:v>
                </c:pt>
                <c:pt idx="11803">
                  <c:v>85.635482788085895</c:v>
                </c:pt>
                <c:pt idx="11804">
                  <c:v>85.6353759765625</c:v>
                </c:pt>
                <c:pt idx="11805">
                  <c:v>85.635269165039006</c:v>
                </c:pt>
                <c:pt idx="11806">
                  <c:v>85.635162353515597</c:v>
                </c:pt>
                <c:pt idx="11807">
                  <c:v>85.635055541992102</c:v>
                </c:pt>
                <c:pt idx="11808">
                  <c:v>85.634956359863196</c:v>
                </c:pt>
                <c:pt idx="11809">
                  <c:v>85.634849548339801</c:v>
                </c:pt>
                <c:pt idx="11810">
                  <c:v>85.634742736816406</c:v>
                </c:pt>
                <c:pt idx="11811">
                  <c:v>85.6346435546875</c:v>
                </c:pt>
                <c:pt idx="11812">
                  <c:v>85.634536743164006</c:v>
                </c:pt>
                <c:pt idx="11813">
                  <c:v>85.634429931640597</c:v>
                </c:pt>
                <c:pt idx="11814">
                  <c:v>85.634323120117102</c:v>
                </c:pt>
                <c:pt idx="11815">
                  <c:v>85.634223937988196</c:v>
                </c:pt>
                <c:pt idx="11816">
                  <c:v>85.634117126464801</c:v>
                </c:pt>
                <c:pt idx="11817">
                  <c:v>85.634010314941406</c:v>
                </c:pt>
                <c:pt idx="11818">
                  <c:v>85.633903503417898</c:v>
                </c:pt>
                <c:pt idx="11819">
                  <c:v>85.633804321289006</c:v>
                </c:pt>
                <c:pt idx="11820">
                  <c:v>85.633697509765597</c:v>
                </c:pt>
                <c:pt idx="11821">
                  <c:v>85.633590698242102</c:v>
                </c:pt>
                <c:pt idx="11822">
                  <c:v>85.633483886718693</c:v>
                </c:pt>
                <c:pt idx="11823">
                  <c:v>85.633384704589801</c:v>
                </c:pt>
                <c:pt idx="11824">
                  <c:v>85.633277893066406</c:v>
                </c:pt>
                <c:pt idx="11825">
                  <c:v>85.633171081542898</c:v>
                </c:pt>
                <c:pt idx="11826">
                  <c:v>85.633071899414006</c:v>
                </c:pt>
                <c:pt idx="11827">
                  <c:v>85.632965087890597</c:v>
                </c:pt>
                <c:pt idx="11828">
                  <c:v>85.632858276367102</c:v>
                </c:pt>
                <c:pt idx="11829">
                  <c:v>85.632751464843693</c:v>
                </c:pt>
                <c:pt idx="11830">
                  <c:v>85.632652282714801</c:v>
                </c:pt>
                <c:pt idx="11831">
                  <c:v>85.632545471191406</c:v>
                </c:pt>
                <c:pt idx="11832">
                  <c:v>85.632438659667898</c:v>
                </c:pt>
                <c:pt idx="11833">
                  <c:v>85.632339477539006</c:v>
                </c:pt>
                <c:pt idx="11834">
                  <c:v>85.632232666015597</c:v>
                </c:pt>
                <c:pt idx="11835">
                  <c:v>85.632125854492102</c:v>
                </c:pt>
                <c:pt idx="11836">
                  <c:v>85.632019042968693</c:v>
                </c:pt>
                <c:pt idx="11837">
                  <c:v>85.631919860839801</c:v>
                </c:pt>
                <c:pt idx="11838">
                  <c:v>85.631813049316406</c:v>
                </c:pt>
                <c:pt idx="11839">
                  <c:v>85.631706237792898</c:v>
                </c:pt>
                <c:pt idx="11840">
                  <c:v>85.631607055664006</c:v>
                </c:pt>
                <c:pt idx="11841">
                  <c:v>85.631500244140597</c:v>
                </c:pt>
                <c:pt idx="11842">
                  <c:v>85.631393432617102</c:v>
                </c:pt>
                <c:pt idx="11843">
                  <c:v>85.631294250488196</c:v>
                </c:pt>
                <c:pt idx="11844">
                  <c:v>85.631187438964801</c:v>
                </c:pt>
                <c:pt idx="11845">
                  <c:v>85.631080627441406</c:v>
                </c:pt>
                <c:pt idx="11846">
                  <c:v>85.630973815917898</c:v>
                </c:pt>
                <c:pt idx="11847">
                  <c:v>85.630874633789006</c:v>
                </c:pt>
                <c:pt idx="11848">
                  <c:v>85.630767822265597</c:v>
                </c:pt>
                <c:pt idx="11849">
                  <c:v>85.630661010742102</c:v>
                </c:pt>
                <c:pt idx="11850">
                  <c:v>85.630561828613196</c:v>
                </c:pt>
                <c:pt idx="11851">
                  <c:v>85.630455017089801</c:v>
                </c:pt>
                <c:pt idx="11852">
                  <c:v>85.630348205566406</c:v>
                </c:pt>
                <c:pt idx="11853">
                  <c:v>85.6302490234375</c:v>
                </c:pt>
                <c:pt idx="11854">
                  <c:v>85.630142211914006</c:v>
                </c:pt>
                <c:pt idx="11855">
                  <c:v>85.630035400390597</c:v>
                </c:pt>
                <c:pt idx="11856">
                  <c:v>85.629936218261705</c:v>
                </c:pt>
                <c:pt idx="11857">
                  <c:v>85.629829406738196</c:v>
                </c:pt>
                <c:pt idx="11858">
                  <c:v>85.629722595214801</c:v>
                </c:pt>
                <c:pt idx="11859">
                  <c:v>85.629623413085895</c:v>
                </c:pt>
                <c:pt idx="11860">
                  <c:v>85.6295166015625</c:v>
                </c:pt>
                <c:pt idx="11861">
                  <c:v>85.629409790039006</c:v>
                </c:pt>
                <c:pt idx="11862">
                  <c:v>85.629310607910099</c:v>
                </c:pt>
                <c:pt idx="11863">
                  <c:v>85.629203796386705</c:v>
                </c:pt>
                <c:pt idx="11864">
                  <c:v>85.629096984863196</c:v>
                </c:pt>
                <c:pt idx="11865">
                  <c:v>85.628997802734304</c:v>
                </c:pt>
                <c:pt idx="11866">
                  <c:v>85.628890991210895</c:v>
                </c:pt>
                <c:pt idx="11867">
                  <c:v>85.6287841796875</c:v>
                </c:pt>
                <c:pt idx="11868">
                  <c:v>85.628684997558494</c:v>
                </c:pt>
                <c:pt idx="11869">
                  <c:v>85.628578186035099</c:v>
                </c:pt>
                <c:pt idx="11870">
                  <c:v>85.628471374511705</c:v>
                </c:pt>
                <c:pt idx="11871">
                  <c:v>85.628372192382798</c:v>
                </c:pt>
                <c:pt idx="11872">
                  <c:v>85.628265380859304</c:v>
                </c:pt>
                <c:pt idx="11873">
                  <c:v>85.628158569335895</c:v>
                </c:pt>
                <c:pt idx="11874">
                  <c:v>85.628059387207003</c:v>
                </c:pt>
                <c:pt idx="11875">
                  <c:v>85.627952575683494</c:v>
                </c:pt>
                <c:pt idx="11876">
                  <c:v>85.627853393554602</c:v>
                </c:pt>
                <c:pt idx="11877">
                  <c:v>85.627746582031193</c:v>
                </c:pt>
                <c:pt idx="11878">
                  <c:v>85.627639770507798</c:v>
                </c:pt>
                <c:pt idx="11879">
                  <c:v>85.627540588378906</c:v>
                </c:pt>
                <c:pt idx="11880">
                  <c:v>85.627433776855398</c:v>
                </c:pt>
                <c:pt idx="11881">
                  <c:v>85.627326965332003</c:v>
                </c:pt>
                <c:pt idx="11882">
                  <c:v>85.627227783203097</c:v>
                </c:pt>
                <c:pt idx="11883">
                  <c:v>85.627120971679602</c:v>
                </c:pt>
                <c:pt idx="11884">
                  <c:v>85.627014160156193</c:v>
                </c:pt>
                <c:pt idx="11885">
                  <c:v>85.626914978027301</c:v>
                </c:pt>
                <c:pt idx="11886">
                  <c:v>85.626808166503906</c:v>
                </c:pt>
                <c:pt idx="11887">
                  <c:v>85.626708984375</c:v>
                </c:pt>
                <c:pt idx="11888">
                  <c:v>85.626602172851506</c:v>
                </c:pt>
                <c:pt idx="11889">
                  <c:v>85.626495361328097</c:v>
                </c:pt>
                <c:pt idx="11890">
                  <c:v>85.626396179199205</c:v>
                </c:pt>
                <c:pt idx="11891">
                  <c:v>85.626289367675696</c:v>
                </c:pt>
                <c:pt idx="11892">
                  <c:v>85.626182556152301</c:v>
                </c:pt>
                <c:pt idx="11893">
                  <c:v>85.626083374023395</c:v>
                </c:pt>
                <c:pt idx="11894">
                  <c:v>85.6259765625</c:v>
                </c:pt>
                <c:pt idx="11895">
                  <c:v>85.625877380370994</c:v>
                </c:pt>
                <c:pt idx="11896">
                  <c:v>85.625770568847599</c:v>
                </c:pt>
                <c:pt idx="11897">
                  <c:v>85.625663757324205</c:v>
                </c:pt>
                <c:pt idx="11898">
                  <c:v>85.625564575195298</c:v>
                </c:pt>
                <c:pt idx="11899">
                  <c:v>85.625457763671804</c:v>
                </c:pt>
                <c:pt idx="11900">
                  <c:v>85.625358581542898</c:v>
                </c:pt>
                <c:pt idx="11901">
                  <c:v>85.625251770019503</c:v>
                </c:pt>
                <c:pt idx="11902">
                  <c:v>85.625144958495994</c:v>
                </c:pt>
                <c:pt idx="11903">
                  <c:v>85.625045776367102</c:v>
                </c:pt>
                <c:pt idx="11904">
                  <c:v>85.624938964843693</c:v>
                </c:pt>
                <c:pt idx="11905">
                  <c:v>85.624839782714801</c:v>
                </c:pt>
                <c:pt idx="11906">
                  <c:v>85.624732971191406</c:v>
                </c:pt>
                <c:pt idx="11907">
                  <c:v>85.624626159667898</c:v>
                </c:pt>
                <c:pt idx="11908">
                  <c:v>85.624526977539006</c:v>
                </c:pt>
                <c:pt idx="11909">
                  <c:v>85.624420166015597</c:v>
                </c:pt>
                <c:pt idx="11910">
                  <c:v>85.624320983886705</c:v>
                </c:pt>
                <c:pt idx="11911">
                  <c:v>85.624214172363196</c:v>
                </c:pt>
                <c:pt idx="11912">
                  <c:v>85.624107360839801</c:v>
                </c:pt>
                <c:pt idx="11913">
                  <c:v>85.624008178710895</c:v>
                </c:pt>
                <c:pt idx="11914">
                  <c:v>85.6239013671875</c:v>
                </c:pt>
                <c:pt idx="11915">
                  <c:v>85.623802185058494</c:v>
                </c:pt>
                <c:pt idx="11916">
                  <c:v>85.623695373535099</c:v>
                </c:pt>
                <c:pt idx="11917">
                  <c:v>85.623596191406193</c:v>
                </c:pt>
                <c:pt idx="11918">
                  <c:v>85.623489379882798</c:v>
                </c:pt>
                <c:pt idx="11919">
                  <c:v>85.623382568359304</c:v>
                </c:pt>
                <c:pt idx="11920">
                  <c:v>85.623283386230398</c:v>
                </c:pt>
                <c:pt idx="11921">
                  <c:v>85.623176574707003</c:v>
                </c:pt>
                <c:pt idx="11922">
                  <c:v>85.623077392578097</c:v>
                </c:pt>
                <c:pt idx="11923">
                  <c:v>85.622970581054602</c:v>
                </c:pt>
                <c:pt idx="11924">
                  <c:v>85.622871398925696</c:v>
                </c:pt>
                <c:pt idx="11925">
                  <c:v>85.622764587402301</c:v>
                </c:pt>
                <c:pt idx="11926">
                  <c:v>85.622657775878906</c:v>
                </c:pt>
                <c:pt idx="11927">
                  <c:v>85.62255859375</c:v>
                </c:pt>
                <c:pt idx="11928">
                  <c:v>85.622451782226506</c:v>
                </c:pt>
                <c:pt idx="11929">
                  <c:v>85.622352600097599</c:v>
                </c:pt>
                <c:pt idx="11930">
                  <c:v>85.622245788574205</c:v>
                </c:pt>
                <c:pt idx="11931">
                  <c:v>85.622146606445298</c:v>
                </c:pt>
                <c:pt idx="11932">
                  <c:v>85.622039794921804</c:v>
                </c:pt>
                <c:pt idx="11933">
                  <c:v>85.621932983398395</c:v>
                </c:pt>
                <c:pt idx="11934">
                  <c:v>85.621833801269503</c:v>
                </c:pt>
                <c:pt idx="11935">
                  <c:v>85.621726989745994</c:v>
                </c:pt>
                <c:pt idx="11936">
                  <c:v>85.621627807617102</c:v>
                </c:pt>
                <c:pt idx="11937">
                  <c:v>85.621520996093693</c:v>
                </c:pt>
                <c:pt idx="11938">
                  <c:v>85.621421813964801</c:v>
                </c:pt>
                <c:pt idx="11939">
                  <c:v>85.621315002441406</c:v>
                </c:pt>
                <c:pt idx="11940">
                  <c:v>85.6212158203125</c:v>
                </c:pt>
                <c:pt idx="11941">
                  <c:v>85.621109008789006</c:v>
                </c:pt>
                <c:pt idx="11942">
                  <c:v>85.621009826660099</c:v>
                </c:pt>
                <c:pt idx="11943">
                  <c:v>85.620903015136705</c:v>
                </c:pt>
                <c:pt idx="11944">
                  <c:v>85.620796203613196</c:v>
                </c:pt>
                <c:pt idx="11945">
                  <c:v>85.620697021484304</c:v>
                </c:pt>
                <c:pt idx="11946">
                  <c:v>85.620590209960895</c:v>
                </c:pt>
                <c:pt idx="11947">
                  <c:v>85.620491027832003</c:v>
                </c:pt>
                <c:pt idx="11948">
                  <c:v>85.620384216308494</c:v>
                </c:pt>
                <c:pt idx="11949">
                  <c:v>85.620285034179602</c:v>
                </c:pt>
                <c:pt idx="11950">
                  <c:v>85.620178222656193</c:v>
                </c:pt>
                <c:pt idx="11951">
                  <c:v>85.620079040527301</c:v>
                </c:pt>
                <c:pt idx="11952">
                  <c:v>85.619972229003906</c:v>
                </c:pt>
                <c:pt idx="11953">
                  <c:v>85.619873046875</c:v>
                </c:pt>
                <c:pt idx="11954">
                  <c:v>85.619766235351506</c:v>
                </c:pt>
                <c:pt idx="11955">
                  <c:v>85.619667053222599</c:v>
                </c:pt>
                <c:pt idx="11956">
                  <c:v>85.619560241699205</c:v>
                </c:pt>
                <c:pt idx="11957">
                  <c:v>85.619461059570298</c:v>
                </c:pt>
                <c:pt idx="11958">
                  <c:v>85.619354248046804</c:v>
                </c:pt>
                <c:pt idx="11959">
                  <c:v>85.619255065917898</c:v>
                </c:pt>
                <c:pt idx="11960">
                  <c:v>85.619148254394503</c:v>
                </c:pt>
                <c:pt idx="11961">
                  <c:v>85.619049072265597</c:v>
                </c:pt>
                <c:pt idx="11962">
                  <c:v>85.618942260742102</c:v>
                </c:pt>
                <c:pt idx="11963">
                  <c:v>85.618843078613196</c:v>
                </c:pt>
                <c:pt idx="11964">
                  <c:v>85.618736267089801</c:v>
                </c:pt>
                <c:pt idx="11965">
                  <c:v>85.618637084960895</c:v>
                </c:pt>
                <c:pt idx="11966">
                  <c:v>85.6185302734375</c:v>
                </c:pt>
                <c:pt idx="11967">
                  <c:v>85.618431091308494</c:v>
                </c:pt>
                <c:pt idx="11968">
                  <c:v>85.618324279785099</c:v>
                </c:pt>
                <c:pt idx="11969">
                  <c:v>85.618225097656193</c:v>
                </c:pt>
                <c:pt idx="11970">
                  <c:v>85.618118286132798</c:v>
                </c:pt>
                <c:pt idx="11971">
                  <c:v>85.618019104003906</c:v>
                </c:pt>
                <c:pt idx="11972">
                  <c:v>85.617912292480398</c:v>
                </c:pt>
                <c:pt idx="11973">
                  <c:v>85.617813110351506</c:v>
                </c:pt>
                <c:pt idx="11974">
                  <c:v>85.617706298828097</c:v>
                </c:pt>
                <c:pt idx="11975">
                  <c:v>85.617607116699205</c:v>
                </c:pt>
                <c:pt idx="11976">
                  <c:v>85.617500305175696</c:v>
                </c:pt>
                <c:pt idx="11977">
                  <c:v>85.617401123046804</c:v>
                </c:pt>
                <c:pt idx="11978">
                  <c:v>85.617294311523395</c:v>
                </c:pt>
                <c:pt idx="11979">
                  <c:v>85.617195129394503</c:v>
                </c:pt>
                <c:pt idx="11980">
                  <c:v>85.617088317870994</c:v>
                </c:pt>
                <c:pt idx="11981">
                  <c:v>85.616989135742102</c:v>
                </c:pt>
                <c:pt idx="11982">
                  <c:v>85.616882324218693</c:v>
                </c:pt>
                <c:pt idx="11983">
                  <c:v>85.616783142089801</c:v>
                </c:pt>
                <c:pt idx="11984">
                  <c:v>85.616676330566406</c:v>
                </c:pt>
                <c:pt idx="11985">
                  <c:v>85.6165771484375</c:v>
                </c:pt>
                <c:pt idx="11986">
                  <c:v>85.616470336914006</c:v>
                </c:pt>
                <c:pt idx="11987">
                  <c:v>85.616371154785099</c:v>
                </c:pt>
                <c:pt idx="11988">
                  <c:v>85.616264343261705</c:v>
                </c:pt>
                <c:pt idx="11989">
                  <c:v>85.616165161132798</c:v>
                </c:pt>
                <c:pt idx="11990">
                  <c:v>85.616058349609304</c:v>
                </c:pt>
                <c:pt idx="11991">
                  <c:v>85.615959167480398</c:v>
                </c:pt>
                <c:pt idx="11992">
                  <c:v>85.615859985351506</c:v>
                </c:pt>
                <c:pt idx="11993">
                  <c:v>85.615753173828097</c:v>
                </c:pt>
                <c:pt idx="11994">
                  <c:v>85.615653991699205</c:v>
                </c:pt>
                <c:pt idx="11995">
                  <c:v>85.615547180175696</c:v>
                </c:pt>
                <c:pt idx="11996">
                  <c:v>85.615447998046804</c:v>
                </c:pt>
                <c:pt idx="11997">
                  <c:v>85.615341186523395</c:v>
                </c:pt>
                <c:pt idx="11998">
                  <c:v>85.615242004394503</c:v>
                </c:pt>
                <c:pt idx="11999">
                  <c:v>85.615135192870994</c:v>
                </c:pt>
                <c:pt idx="12000">
                  <c:v>85.615036010742102</c:v>
                </c:pt>
                <c:pt idx="12001">
                  <c:v>85.614929199218693</c:v>
                </c:pt>
                <c:pt idx="12002">
                  <c:v>85.614830017089801</c:v>
                </c:pt>
                <c:pt idx="12003">
                  <c:v>85.614730834960895</c:v>
                </c:pt>
                <c:pt idx="12004">
                  <c:v>85.6146240234375</c:v>
                </c:pt>
                <c:pt idx="12005">
                  <c:v>85.614524841308494</c:v>
                </c:pt>
                <c:pt idx="12006">
                  <c:v>85.614418029785099</c:v>
                </c:pt>
                <c:pt idx="12007">
                  <c:v>85.614318847656193</c:v>
                </c:pt>
                <c:pt idx="12008">
                  <c:v>85.614212036132798</c:v>
                </c:pt>
                <c:pt idx="12009">
                  <c:v>85.614112854003906</c:v>
                </c:pt>
                <c:pt idx="12010">
                  <c:v>85.614006042480398</c:v>
                </c:pt>
                <c:pt idx="12011">
                  <c:v>85.613906860351506</c:v>
                </c:pt>
                <c:pt idx="12012">
                  <c:v>85.613807678222599</c:v>
                </c:pt>
                <c:pt idx="12013">
                  <c:v>85.613700866699205</c:v>
                </c:pt>
                <c:pt idx="12014">
                  <c:v>85.613601684570298</c:v>
                </c:pt>
                <c:pt idx="12015">
                  <c:v>85.613494873046804</c:v>
                </c:pt>
                <c:pt idx="12016">
                  <c:v>85.613395690917898</c:v>
                </c:pt>
                <c:pt idx="12017">
                  <c:v>85.613288879394503</c:v>
                </c:pt>
                <c:pt idx="12018">
                  <c:v>85.613189697265597</c:v>
                </c:pt>
                <c:pt idx="12019">
                  <c:v>85.613090515136705</c:v>
                </c:pt>
                <c:pt idx="12020">
                  <c:v>85.612983703613196</c:v>
                </c:pt>
                <c:pt idx="12021">
                  <c:v>85.612884521484304</c:v>
                </c:pt>
                <c:pt idx="12022">
                  <c:v>85.612777709960895</c:v>
                </c:pt>
                <c:pt idx="12023">
                  <c:v>85.612678527832003</c:v>
                </c:pt>
                <c:pt idx="12024">
                  <c:v>85.612579345703097</c:v>
                </c:pt>
                <c:pt idx="12025">
                  <c:v>85.612472534179602</c:v>
                </c:pt>
                <c:pt idx="12026">
                  <c:v>85.612373352050696</c:v>
                </c:pt>
                <c:pt idx="12027">
                  <c:v>85.612266540527301</c:v>
                </c:pt>
                <c:pt idx="12028">
                  <c:v>85.612167358398395</c:v>
                </c:pt>
                <c:pt idx="12029">
                  <c:v>85.612060546875</c:v>
                </c:pt>
                <c:pt idx="12030">
                  <c:v>85.611961364745994</c:v>
                </c:pt>
                <c:pt idx="12031">
                  <c:v>85.611862182617102</c:v>
                </c:pt>
                <c:pt idx="12032">
                  <c:v>85.611755371093693</c:v>
                </c:pt>
                <c:pt idx="12033">
                  <c:v>85.611656188964801</c:v>
                </c:pt>
                <c:pt idx="12034">
                  <c:v>85.611549377441406</c:v>
                </c:pt>
                <c:pt idx="12035">
                  <c:v>85.6114501953125</c:v>
                </c:pt>
                <c:pt idx="12036">
                  <c:v>85.611351013183494</c:v>
                </c:pt>
                <c:pt idx="12037">
                  <c:v>85.611244201660099</c:v>
                </c:pt>
                <c:pt idx="12038">
                  <c:v>85.611145019531193</c:v>
                </c:pt>
                <c:pt idx="12039">
                  <c:v>85.611038208007798</c:v>
                </c:pt>
                <c:pt idx="12040">
                  <c:v>85.610939025878906</c:v>
                </c:pt>
                <c:pt idx="12041">
                  <c:v>85.61083984375</c:v>
                </c:pt>
                <c:pt idx="12042">
                  <c:v>85.610733032226506</c:v>
                </c:pt>
                <c:pt idx="12043">
                  <c:v>85.610633850097599</c:v>
                </c:pt>
                <c:pt idx="12044">
                  <c:v>85.610534667968693</c:v>
                </c:pt>
                <c:pt idx="12045">
                  <c:v>85.610427856445298</c:v>
                </c:pt>
                <c:pt idx="12046">
                  <c:v>85.610328674316406</c:v>
                </c:pt>
                <c:pt idx="12047">
                  <c:v>85.610221862792898</c:v>
                </c:pt>
                <c:pt idx="12048">
                  <c:v>85.610122680664006</c:v>
                </c:pt>
                <c:pt idx="12049">
                  <c:v>85.610023498535099</c:v>
                </c:pt>
                <c:pt idx="12050">
                  <c:v>85.609916687011705</c:v>
                </c:pt>
                <c:pt idx="12051">
                  <c:v>85.609817504882798</c:v>
                </c:pt>
                <c:pt idx="12052">
                  <c:v>85.609718322753906</c:v>
                </c:pt>
                <c:pt idx="12053">
                  <c:v>85.609611511230398</c:v>
                </c:pt>
                <c:pt idx="12054">
                  <c:v>85.609512329101506</c:v>
                </c:pt>
                <c:pt idx="12055">
                  <c:v>85.609405517578097</c:v>
                </c:pt>
                <c:pt idx="12056">
                  <c:v>85.609306335449205</c:v>
                </c:pt>
                <c:pt idx="12057">
                  <c:v>85.609207153320298</c:v>
                </c:pt>
                <c:pt idx="12058">
                  <c:v>85.609100341796804</c:v>
                </c:pt>
                <c:pt idx="12059">
                  <c:v>85.609001159667898</c:v>
                </c:pt>
                <c:pt idx="12060">
                  <c:v>85.608901977539006</c:v>
                </c:pt>
                <c:pt idx="12061">
                  <c:v>85.608795166015597</c:v>
                </c:pt>
                <c:pt idx="12062">
                  <c:v>85.608695983886705</c:v>
                </c:pt>
                <c:pt idx="12063">
                  <c:v>85.608596801757798</c:v>
                </c:pt>
                <c:pt idx="12064">
                  <c:v>85.608489990234304</c:v>
                </c:pt>
                <c:pt idx="12065">
                  <c:v>85.608390808105398</c:v>
                </c:pt>
                <c:pt idx="12066">
                  <c:v>85.608283996582003</c:v>
                </c:pt>
                <c:pt idx="12067">
                  <c:v>85.608184814453097</c:v>
                </c:pt>
                <c:pt idx="12068">
                  <c:v>85.608085632324205</c:v>
                </c:pt>
                <c:pt idx="12069">
                  <c:v>85.607978820800696</c:v>
                </c:pt>
                <c:pt idx="12070">
                  <c:v>85.607879638671804</c:v>
                </c:pt>
                <c:pt idx="12071">
                  <c:v>85.607780456542898</c:v>
                </c:pt>
                <c:pt idx="12072">
                  <c:v>85.607673645019503</c:v>
                </c:pt>
                <c:pt idx="12073">
                  <c:v>85.607574462890597</c:v>
                </c:pt>
                <c:pt idx="12074">
                  <c:v>85.607475280761705</c:v>
                </c:pt>
                <c:pt idx="12075">
                  <c:v>85.607368469238196</c:v>
                </c:pt>
                <c:pt idx="12076">
                  <c:v>85.607269287109304</c:v>
                </c:pt>
                <c:pt idx="12077">
                  <c:v>85.607170104980398</c:v>
                </c:pt>
                <c:pt idx="12078">
                  <c:v>85.607063293457003</c:v>
                </c:pt>
                <c:pt idx="12079">
                  <c:v>85.606964111328097</c:v>
                </c:pt>
                <c:pt idx="12080">
                  <c:v>85.606864929199205</c:v>
                </c:pt>
                <c:pt idx="12081">
                  <c:v>85.606758117675696</c:v>
                </c:pt>
                <c:pt idx="12082">
                  <c:v>85.606658935546804</c:v>
                </c:pt>
                <c:pt idx="12083">
                  <c:v>85.606559753417898</c:v>
                </c:pt>
                <c:pt idx="12084">
                  <c:v>85.606452941894503</c:v>
                </c:pt>
                <c:pt idx="12085">
                  <c:v>85.606353759765597</c:v>
                </c:pt>
                <c:pt idx="12086">
                  <c:v>85.606254577636705</c:v>
                </c:pt>
                <c:pt idx="12087">
                  <c:v>85.606147766113196</c:v>
                </c:pt>
                <c:pt idx="12088">
                  <c:v>85.606048583984304</c:v>
                </c:pt>
                <c:pt idx="12089">
                  <c:v>85.605949401855398</c:v>
                </c:pt>
                <c:pt idx="12090">
                  <c:v>85.605850219726506</c:v>
                </c:pt>
                <c:pt idx="12091">
                  <c:v>85.605743408203097</c:v>
                </c:pt>
                <c:pt idx="12092">
                  <c:v>85.605644226074205</c:v>
                </c:pt>
                <c:pt idx="12093">
                  <c:v>85.605545043945298</c:v>
                </c:pt>
                <c:pt idx="12094">
                  <c:v>85.605438232421804</c:v>
                </c:pt>
                <c:pt idx="12095">
                  <c:v>85.605339050292898</c:v>
                </c:pt>
                <c:pt idx="12096">
                  <c:v>85.605239868164006</c:v>
                </c:pt>
                <c:pt idx="12097">
                  <c:v>85.605133056640597</c:v>
                </c:pt>
                <c:pt idx="12098">
                  <c:v>85.605033874511705</c:v>
                </c:pt>
                <c:pt idx="12099">
                  <c:v>85.604934692382798</c:v>
                </c:pt>
                <c:pt idx="12100">
                  <c:v>85.604827880859304</c:v>
                </c:pt>
                <c:pt idx="12101">
                  <c:v>85.604728698730398</c:v>
                </c:pt>
                <c:pt idx="12102">
                  <c:v>85.604629516601506</c:v>
                </c:pt>
                <c:pt idx="12103">
                  <c:v>85.604530334472599</c:v>
                </c:pt>
                <c:pt idx="12104">
                  <c:v>85.604423522949205</c:v>
                </c:pt>
                <c:pt idx="12105">
                  <c:v>85.604324340820298</c:v>
                </c:pt>
                <c:pt idx="12106">
                  <c:v>85.604225158691406</c:v>
                </c:pt>
                <c:pt idx="12107">
                  <c:v>85.604118347167898</c:v>
                </c:pt>
                <c:pt idx="12108">
                  <c:v>85.604019165039006</c:v>
                </c:pt>
                <c:pt idx="12109">
                  <c:v>85.603919982910099</c:v>
                </c:pt>
                <c:pt idx="12110">
                  <c:v>85.603820800781193</c:v>
                </c:pt>
                <c:pt idx="12111">
                  <c:v>85.603713989257798</c:v>
                </c:pt>
                <c:pt idx="12112">
                  <c:v>85.603614807128906</c:v>
                </c:pt>
                <c:pt idx="12113">
                  <c:v>85.603515625</c:v>
                </c:pt>
                <c:pt idx="12114">
                  <c:v>85.603408813476506</c:v>
                </c:pt>
                <c:pt idx="12115">
                  <c:v>85.603309631347599</c:v>
                </c:pt>
                <c:pt idx="12116">
                  <c:v>85.603210449218693</c:v>
                </c:pt>
                <c:pt idx="12117">
                  <c:v>85.603111267089801</c:v>
                </c:pt>
                <c:pt idx="12118">
                  <c:v>85.603004455566406</c:v>
                </c:pt>
                <c:pt idx="12119">
                  <c:v>85.6029052734375</c:v>
                </c:pt>
                <c:pt idx="12120">
                  <c:v>85.602806091308494</c:v>
                </c:pt>
                <c:pt idx="12121">
                  <c:v>85.602699279785099</c:v>
                </c:pt>
                <c:pt idx="12122">
                  <c:v>85.602600097656193</c:v>
                </c:pt>
                <c:pt idx="12123">
                  <c:v>85.602500915527301</c:v>
                </c:pt>
                <c:pt idx="12124">
                  <c:v>85.602401733398395</c:v>
                </c:pt>
                <c:pt idx="12125">
                  <c:v>85.602294921875</c:v>
                </c:pt>
                <c:pt idx="12126">
                  <c:v>85.602195739745994</c:v>
                </c:pt>
                <c:pt idx="12127">
                  <c:v>85.602096557617102</c:v>
                </c:pt>
                <c:pt idx="12128">
                  <c:v>85.601997375488196</c:v>
                </c:pt>
                <c:pt idx="12129">
                  <c:v>85.601890563964801</c:v>
                </c:pt>
                <c:pt idx="12130">
                  <c:v>85.601791381835895</c:v>
                </c:pt>
                <c:pt idx="12131">
                  <c:v>85.601692199707003</c:v>
                </c:pt>
                <c:pt idx="12132">
                  <c:v>85.601593017578097</c:v>
                </c:pt>
                <c:pt idx="12133">
                  <c:v>85.601486206054602</c:v>
                </c:pt>
                <c:pt idx="12134">
                  <c:v>85.601387023925696</c:v>
                </c:pt>
                <c:pt idx="12135">
                  <c:v>85.601287841796804</c:v>
                </c:pt>
                <c:pt idx="12136">
                  <c:v>85.601188659667898</c:v>
                </c:pt>
                <c:pt idx="12137">
                  <c:v>85.601081848144503</c:v>
                </c:pt>
                <c:pt idx="12138">
                  <c:v>85.600982666015597</c:v>
                </c:pt>
                <c:pt idx="12139">
                  <c:v>85.600883483886705</c:v>
                </c:pt>
                <c:pt idx="12140">
                  <c:v>85.600784301757798</c:v>
                </c:pt>
                <c:pt idx="12141">
                  <c:v>85.600677490234304</c:v>
                </c:pt>
                <c:pt idx="12142">
                  <c:v>85.600578308105398</c:v>
                </c:pt>
                <c:pt idx="12143">
                  <c:v>85.600479125976506</c:v>
                </c:pt>
                <c:pt idx="12144">
                  <c:v>85.600379943847599</c:v>
                </c:pt>
                <c:pt idx="12145">
                  <c:v>85.600273132324205</c:v>
                </c:pt>
                <c:pt idx="12146">
                  <c:v>85.600173950195298</c:v>
                </c:pt>
                <c:pt idx="12147">
                  <c:v>85.600074768066406</c:v>
                </c:pt>
                <c:pt idx="12148">
                  <c:v>85.5999755859375</c:v>
                </c:pt>
                <c:pt idx="12149">
                  <c:v>85.599876403808494</c:v>
                </c:pt>
                <c:pt idx="12150">
                  <c:v>85.599769592285099</c:v>
                </c:pt>
                <c:pt idx="12151">
                  <c:v>85.599670410156193</c:v>
                </c:pt>
                <c:pt idx="12152">
                  <c:v>85.599571228027301</c:v>
                </c:pt>
                <c:pt idx="12153">
                  <c:v>85.599472045898395</c:v>
                </c:pt>
                <c:pt idx="12154">
                  <c:v>85.599365234375</c:v>
                </c:pt>
                <c:pt idx="12155">
                  <c:v>85.599266052245994</c:v>
                </c:pt>
                <c:pt idx="12156">
                  <c:v>85.599166870117102</c:v>
                </c:pt>
                <c:pt idx="12157">
                  <c:v>85.599067687988196</c:v>
                </c:pt>
                <c:pt idx="12158">
                  <c:v>85.598968505859304</c:v>
                </c:pt>
                <c:pt idx="12159">
                  <c:v>85.598861694335895</c:v>
                </c:pt>
                <c:pt idx="12160">
                  <c:v>85.598762512207003</c:v>
                </c:pt>
                <c:pt idx="12161">
                  <c:v>85.598663330078097</c:v>
                </c:pt>
                <c:pt idx="12162">
                  <c:v>85.598564147949205</c:v>
                </c:pt>
                <c:pt idx="12163">
                  <c:v>85.598464965820298</c:v>
                </c:pt>
                <c:pt idx="12164">
                  <c:v>85.598358154296804</c:v>
                </c:pt>
                <c:pt idx="12165">
                  <c:v>85.598258972167898</c:v>
                </c:pt>
                <c:pt idx="12166">
                  <c:v>85.598159790039006</c:v>
                </c:pt>
                <c:pt idx="12167">
                  <c:v>85.598060607910099</c:v>
                </c:pt>
                <c:pt idx="12168">
                  <c:v>85.597961425781193</c:v>
                </c:pt>
                <c:pt idx="12169">
                  <c:v>85.597854614257798</c:v>
                </c:pt>
                <c:pt idx="12170">
                  <c:v>85.597755432128906</c:v>
                </c:pt>
                <c:pt idx="12171">
                  <c:v>85.59765625</c:v>
                </c:pt>
                <c:pt idx="12172">
                  <c:v>85.597557067870994</c:v>
                </c:pt>
                <c:pt idx="12173">
                  <c:v>85.597457885742102</c:v>
                </c:pt>
                <c:pt idx="12174">
                  <c:v>85.597351074218693</c:v>
                </c:pt>
                <c:pt idx="12175">
                  <c:v>85.597251892089801</c:v>
                </c:pt>
                <c:pt idx="12176">
                  <c:v>85.597152709960895</c:v>
                </c:pt>
                <c:pt idx="12177">
                  <c:v>85.597053527832003</c:v>
                </c:pt>
                <c:pt idx="12178">
                  <c:v>85.596954345703097</c:v>
                </c:pt>
                <c:pt idx="12179">
                  <c:v>85.596847534179602</c:v>
                </c:pt>
                <c:pt idx="12180">
                  <c:v>85.596748352050696</c:v>
                </c:pt>
                <c:pt idx="12181">
                  <c:v>85.596649169921804</c:v>
                </c:pt>
                <c:pt idx="12182">
                  <c:v>85.596549987792898</c:v>
                </c:pt>
                <c:pt idx="12183">
                  <c:v>85.596450805664006</c:v>
                </c:pt>
                <c:pt idx="12184">
                  <c:v>85.596351623535099</c:v>
                </c:pt>
                <c:pt idx="12185">
                  <c:v>85.596244812011705</c:v>
                </c:pt>
                <c:pt idx="12186">
                  <c:v>85.596145629882798</c:v>
                </c:pt>
                <c:pt idx="12187">
                  <c:v>85.596046447753906</c:v>
                </c:pt>
                <c:pt idx="12188">
                  <c:v>85.595947265625</c:v>
                </c:pt>
                <c:pt idx="12189">
                  <c:v>85.595848083495994</c:v>
                </c:pt>
                <c:pt idx="12190">
                  <c:v>85.595748901367102</c:v>
                </c:pt>
                <c:pt idx="12191">
                  <c:v>85.595642089843693</c:v>
                </c:pt>
                <c:pt idx="12192">
                  <c:v>85.595542907714801</c:v>
                </c:pt>
                <c:pt idx="12193">
                  <c:v>85.595443725585895</c:v>
                </c:pt>
                <c:pt idx="12194">
                  <c:v>85.595344543457003</c:v>
                </c:pt>
                <c:pt idx="12195">
                  <c:v>85.595245361328097</c:v>
                </c:pt>
                <c:pt idx="12196">
                  <c:v>85.595146179199205</c:v>
                </c:pt>
                <c:pt idx="12197">
                  <c:v>85.595039367675696</c:v>
                </c:pt>
                <c:pt idx="12198">
                  <c:v>85.594940185546804</c:v>
                </c:pt>
                <c:pt idx="12199">
                  <c:v>85.594841003417898</c:v>
                </c:pt>
                <c:pt idx="12200">
                  <c:v>85.594741821289006</c:v>
                </c:pt>
                <c:pt idx="12201">
                  <c:v>85.594642639160099</c:v>
                </c:pt>
                <c:pt idx="12202">
                  <c:v>85.594543457031193</c:v>
                </c:pt>
                <c:pt idx="12203">
                  <c:v>85.594444274902301</c:v>
                </c:pt>
                <c:pt idx="12204">
                  <c:v>85.594337463378906</c:v>
                </c:pt>
                <c:pt idx="12205">
                  <c:v>85.59423828125</c:v>
                </c:pt>
                <c:pt idx="12206">
                  <c:v>85.594139099120994</c:v>
                </c:pt>
                <c:pt idx="12207">
                  <c:v>85.594039916992102</c:v>
                </c:pt>
                <c:pt idx="12208">
                  <c:v>85.593940734863196</c:v>
                </c:pt>
                <c:pt idx="12209">
                  <c:v>85.593841552734304</c:v>
                </c:pt>
                <c:pt idx="12210">
                  <c:v>85.593742370605398</c:v>
                </c:pt>
                <c:pt idx="12211">
                  <c:v>85.593635559082003</c:v>
                </c:pt>
                <c:pt idx="12212">
                  <c:v>85.593536376953097</c:v>
                </c:pt>
                <c:pt idx="12213">
                  <c:v>85.593437194824205</c:v>
                </c:pt>
                <c:pt idx="12214">
                  <c:v>85.593338012695298</c:v>
                </c:pt>
                <c:pt idx="12215">
                  <c:v>85.593238830566406</c:v>
                </c:pt>
                <c:pt idx="12216">
                  <c:v>85.5931396484375</c:v>
                </c:pt>
                <c:pt idx="12217">
                  <c:v>85.593040466308494</c:v>
                </c:pt>
                <c:pt idx="12218">
                  <c:v>85.592941284179602</c:v>
                </c:pt>
                <c:pt idx="12219">
                  <c:v>85.592834472656193</c:v>
                </c:pt>
                <c:pt idx="12220">
                  <c:v>85.592735290527301</c:v>
                </c:pt>
                <c:pt idx="12221">
                  <c:v>85.592636108398395</c:v>
                </c:pt>
                <c:pt idx="12222">
                  <c:v>85.592536926269503</c:v>
                </c:pt>
                <c:pt idx="12223">
                  <c:v>85.592437744140597</c:v>
                </c:pt>
                <c:pt idx="12224">
                  <c:v>85.592338562011705</c:v>
                </c:pt>
                <c:pt idx="12225">
                  <c:v>85.592239379882798</c:v>
                </c:pt>
                <c:pt idx="12226">
                  <c:v>85.592140197753906</c:v>
                </c:pt>
                <c:pt idx="12227">
                  <c:v>85.592033386230398</c:v>
                </c:pt>
                <c:pt idx="12228">
                  <c:v>85.591934204101506</c:v>
                </c:pt>
                <c:pt idx="12229">
                  <c:v>85.591835021972599</c:v>
                </c:pt>
                <c:pt idx="12230">
                  <c:v>85.591735839843693</c:v>
                </c:pt>
                <c:pt idx="12231">
                  <c:v>85.591636657714801</c:v>
                </c:pt>
                <c:pt idx="12232">
                  <c:v>85.591537475585895</c:v>
                </c:pt>
                <c:pt idx="12233">
                  <c:v>85.591438293457003</c:v>
                </c:pt>
                <c:pt idx="12234">
                  <c:v>85.591339111328097</c:v>
                </c:pt>
                <c:pt idx="12235">
                  <c:v>85.591239929199205</c:v>
                </c:pt>
                <c:pt idx="12236">
                  <c:v>85.591140747070298</c:v>
                </c:pt>
                <c:pt idx="12237">
                  <c:v>85.591033935546804</c:v>
                </c:pt>
                <c:pt idx="12238">
                  <c:v>85.590934753417898</c:v>
                </c:pt>
                <c:pt idx="12239">
                  <c:v>85.590835571289006</c:v>
                </c:pt>
                <c:pt idx="12240">
                  <c:v>85.590736389160099</c:v>
                </c:pt>
                <c:pt idx="12241">
                  <c:v>85.590637207031193</c:v>
                </c:pt>
                <c:pt idx="12242">
                  <c:v>85.590538024902301</c:v>
                </c:pt>
                <c:pt idx="12243">
                  <c:v>85.590438842773395</c:v>
                </c:pt>
                <c:pt idx="12244">
                  <c:v>85.590339660644503</c:v>
                </c:pt>
                <c:pt idx="12245">
                  <c:v>85.590240478515597</c:v>
                </c:pt>
                <c:pt idx="12246">
                  <c:v>85.590141296386705</c:v>
                </c:pt>
                <c:pt idx="12247">
                  <c:v>85.590042114257798</c:v>
                </c:pt>
                <c:pt idx="12248">
                  <c:v>85.589942932128906</c:v>
                </c:pt>
                <c:pt idx="12249">
                  <c:v>85.589836120605398</c:v>
                </c:pt>
                <c:pt idx="12250">
                  <c:v>85.589736938476506</c:v>
                </c:pt>
                <c:pt idx="12251">
                  <c:v>85.589637756347599</c:v>
                </c:pt>
                <c:pt idx="12252">
                  <c:v>85.589538574218693</c:v>
                </c:pt>
                <c:pt idx="12253">
                  <c:v>85.589439392089801</c:v>
                </c:pt>
                <c:pt idx="12254">
                  <c:v>85.589340209960895</c:v>
                </c:pt>
                <c:pt idx="12255">
                  <c:v>85.589241027832003</c:v>
                </c:pt>
                <c:pt idx="12256">
                  <c:v>85.589141845703097</c:v>
                </c:pt>
                <c:pt idx="12257">
                  <c:v>85.589042663574205</c:v>
                </c:pt>
                <c:pt idx="12258">
                  <c:v>85.588943481445298</c:v>
                </c:pt>
                <c:pt idx="12259">
                  <c:v>85.588844299316406</c:v>
                </c:pt>
                <c:pt idx="12260">
                  <c:v>85.5887451171875</c:v>
                </c:pt>
                <c:pt idx="12261">
                  <c:v>85.588645935058494</c:v>
                </c:pt>
                <c:pt idx="12262">
                  <c:v>85.588546752929602</c:v>
                </c:pt>
                <c:pt idx="12263">
                  <c:v>85.588439941406193</c:v>
                </c:pt>
                <c:pt idx="12264">
                  <c:v>85.588340759277301</c:v>
                </c:pt>
                <c:pt idx="12265">
                  <c:v>85.588241577148395</c:v>
                </c:pt>
                <c:pt idx="12266">
                  <c:v>85.588142395019503</c:v>
                </c:pt>
                <c:pt idx="12267">
                  <c:v>85.588043212890597</c:v>
                </c:pt>
                <c:pt idx="12268">
                  <c:v>85.587944030761705</c:v>
                </c:pt>
                <c:pt idx="12269">
                  <c:v>85.587844848632798</c:v>
                </c:pt>
                <c:pt idx="12270">
                  <c:v>85.587745666503906</c:v>
                </c:pt>
                <c:pt idx="12271">
                  <c:v>85.587646484375</c:v>
                </c:pt>
                <c:pt idx="12272">
                  <c:v>85.587547302245994</c:v>
                </c:pt>
                <c:pt idx="12273">
                  <c:v>85.587448120117102</c:v>
                </c:pt>
                <c:pt idx="12274">
                  <c:v>85.587348937988196</c:v>
                </c:pt>
                <c:pt idx="12275">
                  <c:v>85.587249755859304</c:v>
                </c:pt>
                <c:pt idx="12276">
                  <c:v>85.587150573730398</c:v>
                </c:pt>
                <c:pt idx="12277">
                  <c:v>85.587051391601506</c:v>
                </c:pt>
                <c:pt idx="12278">
                  <c:v>85.586952209472599</c:v>
                </c:pt>
                <c:pt idx="12279">
                  <c:v>85.586853027343693</c:v>
                </c:pt>
                <c:pt idx="12280">
                  <c:v>85.586753845214801</c:v>
                </c:pt>
                <c:pt idx="12281">
                  <c:v>85.586654663085895</c:v>
                </c:pt>
                <c:pt idx="12282">
                  <c:v>85.586555480957003</c:v>
                </c:pt>
                <c:pt idx="12283">
                  <c:v>85.586456298828097</c:v>
                </c:pt>
                <c:pt idx="12284">
                  <c:v>85.586357116699205</c:v>
                </c:pt>
                <c:pt idx="12285">
                  <c:v>85.586257934570298</c:v>
                </c:pt>
                <c:pt idx="12286">
                  <c:v>85.586158752441406</c:v>
                </c:pt>
                <c:pt idx="12287">
                  <c:v>85.5860595703125</c:v>
                </c:pt>
                <c:pt idx="12288">
                  <c:v>85.585960388183494</c:v>
                </c:pt>
                <c:pt idx="12289">
                  <c:v>85.585853576660099</c:v>
                </c:pt>
                <c:pt idx="12290">
                  <c:v>85.585754394531193</c:v>
                </c:pt>
                <c:pt idx="12291">
                  <c:v>85.585655212402301</c:v>
                </c:pt>
                <c:pt idx="12292">
                  <c:v>85.585556030273395</c:v>
                </c:pt>
                <c:pt idx="12293">
                  <c:v>85.585456848144503</c:v>
                </c:pt>
                <c:pt idx="12294">
                  <c:v>85.585357666015597</c:v>
                </c:pt>
                <c:pt idx="12295">
                  <c:v>85.585258483886705</c:v>
                </c:pt>
                <c:pt idx="12296">
                  <c:v>85.585159301757798</c:v>
                </c:pt>
                <c:pt idx="12297">
                  <c:v>85.585060119628906</c:v>
                </c:pt>
                <c:pt idx="12298">
                  <c:v>85.5849609375</c:v>
                </c:pt>
                <c:pt idx="12299">
                  <c:v>85.584861755370994</c:v>
                </c:pt>
                <c:pt idx="12300">
                  <c:v>85.584762573242102</c:v>
                </c:pt>
                <c:pt idx="12301">
                  <c:v>85.584663391113196</c:v>
                </c:pt>
                <c:pt idx="12302">
                  <c:v>85.584564208984304</c:v>
                </c:pt>
                <c:pt idx="12303">
                  <c:v>85.584465026855398</c:v>
                </c:pt>
                <c:pt idx="12304">
                  <c:v>85.584365844726506</c:v>
                </c:pt>
                <c:pt idx="12305">
                  <c:v>85.584266662597599</c:v>
                </c:pt>
                <c:pt idx="12306">
                  <c:v>85.584167480468693</c:v>
                </c:pt>
                <c:pt idx="12307">
                  <c:v>85.584068298339801</c:v>
                </c:pt>
                <c:pt idx="12308">
                  <c:v>85.583969116210895</c:v>
                </c:pt>
                <c:pt idx="12309">
                  <c:v>85.583869934082003</c:v>
                </c:pt>
                <c:pt idx="12310">
                  <c:v>85.583770751953097</c:v>
                </c:pt>
                <c:pt idx="12311">
                  <c:v>85.583671569824205</c:v>
                </c:pt>
                <c:pt idx="12312">
                  <c:v>85.583572387695298</c:v>
                </c:pt>
                <c:pt idx="12313">
                  <c:v>85.583473205566406</c:v>
                </c:pt>
                <c:pt idx="12314">
                  <c:v>85.5833740234375</c:v>
                </c:pt>
                <c:pt idx="12315">
                  <c:v>85.583274841308494</c:v>
                </c:pt>
                <c:pt idx="12316">
                  <c:v>85.583183288574205</c:v>
                </c:pt>
                <c:pt idx="12317">
                  <c:v>85.583084106445298</c:v>
                </c:pt>
                <c:pt idx="12318">
                  <c:v>85.582984924316406</c:v>
                </c:pt>
                <c:pt idx="12319">
                  <c:v>85.5828857421875</c:v>
                </c:pt>
                <c:pt idx="12320">
                  <c:v>85.582786560058494</c:v>
                </c:pt>
                <c:pt idx="12321">
                  <c:v>85.582687377929602</c:v>
                </c:pt>
                <c:pt idx="12322">
                  <c:v>85.582588195800696</c:v>
                </c:pt>
                <c:pt idx="12323">
                  <c:v>85.582489013671804</c:v>
                </c:pt>
                <c:pt idx="12324">
                  <c:v>85.582389831542898</c:v>
                </c:pt>
                <c:pt idx="12325">
                  <c:v>85.582290649414006</c:v>
                </c:pt>
                <c:pt idx="12326">
                  <c:v>85.582191467285099</c:v>
                </c:pt>
                <c:pt idx="12327">
                  <c:v>85.582092285156193</c:v>
                </c:pt>
                <c:pt idx="12328">
                  <c:v>85.581993103027301</c:v>
                </c:pt>
                <c:pt idx="12329">
                  <c:v>85.581893920898395</c:v>
                </c:pt>
                <c:pt idx="12330">
                  <c:v>85.581794738769503</c:v>
                </c:pt>
                <c:pt idx="12331">
                  <c:v>85.581695556640597</c:v>
                </c:pt>
                <c:pt idx="12332">
                  <c:v>85.581596374511705</c:v>
                </c:pt>
                <c:pt idx="12333">
                  <c:v>85.581497192382798</c:v>
                </c:pt>
                <c:pt idx="12334">
                  <c:v>85.581398010253906</c:v>
                </c:pt>
                <c:pt idx="12335">
                  <c:v>85.581298828125</c:v>
                </c:pt>
                <c:pt idx="12336">
                  <c:v>85.581199645995994</c:v>
                </c:pt>
                <c:pt idx="12337">
                  <c:v>85.581100463867102</c:v>
                </c:pt>
                <c:pt idx="12338">
                  <c:v>85.581001281738196</c:v>
                </c:pt>
                <c:pt idx="12339">
                  <c:v>85.580902099609304</c:v>
                </c:pt>
                <c:pt idx="12340">
                  <c:v>85.580802917480398</c:v>
                </c:pt>
                <c:pt idx="12341">
                  <c:v>85.580703735351506</c:v>
                </c:pt>
                <c:pt idx="12342">
                  <c:v>85.580612182617102</c:v>
                </c:pt>
                <c:pt idx="12343">
                  <c:v>85.580513000488196</c:v>
                </c:pt>
                <c:pt idx="12344">
                  <c:v>85.580413818359304</c:v>
                </c:pt>
                <c:pt idx="12345">
                  <c:v>85.580314636230398</c:v>
                </c:pt>
                <c:pt idx="12346">
                  <c:v>85.580215454101506</c:v>
                </c:pt>
                <c:pt idx="12347">
                  <c:v>85.580116271972599</c:v>
                </c:pt>
                <c:pt idx="12348">
                  <c:v>85.580017089843693</c:v>
                </c:pt>
                <c:pt idx="12349">
                  <c:v>85.579917907714801</c:v>
                </c:pt>
                <c:pt idx="12350">
                  <c:v>85.579818725585895</c:v>
                </c:pt>
                <c:pt idx="12351">
                  <c:v>85.579719543457003</c:v>
                </c:pt>
                <c:pt idx="12352">
                  <c:v>85.579620361328097</c:v>
                </c:pt>
                <c:pt idx="12353">
                  <c:v>85.579521179199205</c:v>
                </c:pt>
                <c:pt idx="12354">
                  <c:v>85.579421997070298</c:v>
                </c:pt>
                <c:pt idx="12355">
                  <c:v>85.579322814941406</c:v>
                </c:pt>
                <c:pt idx="12356">
                  <c:v>85.5792236328125</c:v>
                </c:pt>
                <c:pt idx="12357">
                  <c:v>85.579132080078097</c:v>
                </c:pt>
                <c:pt idx="12358">
                  <c:v>85.579032897949205</c:v>
                </c:pt>
                <c:pt idx="12359">
                  <c:v>85.578933715820298</c:v>
                </c:pt>
                <c:pt idx="12360">
                  <c:v>85.578834533691406</c:v>
                </c:pt>
                <c:pt idx="12361">
                  <c:v>85.5787353515625</c:v>
                </c:pt>
                <c:pt idx="12362">
                  <c:v>85.578636169433494</c:v>
                </c:pt>
                <c:pt idx="12363">
                  <c:v>85.578536987304602</c:v>
                </c:pt>
                <c:pt idx="12364">
                  <c:v>85.578437805175696</c:v>
                </c:pt>
                <c:pt idx="12365">
                  <c:v>85.578338623046804</c:v>
                </c:pt>
                <c:pt idx="12366">
                  <c:v>85.578239440917898</c:v>
                </c:pt>
                <c:pt idx="12367">
                  <c:v>85.578140258789006</c:v>
                </c:pt>
                <c:pt idx="12368">
                  <c:v>85.578048706054602</c:v>
                </c:pt>
                <c:pt idx="12369">
                  <c:v>85.577949523925696</c:v>
                </c:pt>
                <c:pt idx="12370">
                  <c:v>85.577850341796804</c:v>
                </c:pt>
                <c:pt idx="12371">
                  <c:v>85.577751159667898</c:v>
                </c:pt>
                <c:pt idx="12372">
                  <c:v>85.577651977539006</c:v>
                </c:pt>
                <c:pt idx="12373">
                  <c:v>85.577552795410099</c:v>
                </c:pt>
                <c:pt idx="12374">
                  <c:v>85.577453613281193</c:v>
                </c:pt>
                <c:pt idx="12375">
                  <c:v>85.577354431152301</c:v>
                </c:pt>
                <c:pt idx="12376">
                  <c:v>85.577255249023395</c:v>
                </c:pt>
                <c:pt idx="12377">
                  <c:v>85.577156066894503</c:v>
                </c:pt>
                <c:pt idx="12378">
                  <c:v>85.577064514160099</c:v>
                </c:pt>
                <c:pt idx="12379">
                  <c:v>85.576965332031193</c:v>
                </c:pt>
                <c:pt idx="12380">
                  <c:v>85.576866149902301</c:v>
                </c:pt>
                <c:pt idx="12381">
                  <c:v>85.576766967773395</c:v>
                </c:pt>
                <c:pt idx="12382">
                  <c:v>85.576667785644503</c:v>
                </c:pt>
                <c:pt idx="12383">
                  <c:v>85.576568603515597</c:v>
                </c:pt>
                <c:pt idx="12384">
                  <c:v>85.576469421386705</c:v>
                </c:pt>
                <c:pt idx="12385">
                  <c:v>85.576370239257798</c:v>
                </c:pt>
                <c:pt idx="12386">
                  <c:v>85.576271057128906</c:v>
                </c:pt>
                <c:pt idx="12387">
                  <c:v>85.576179504394503</c:v>
                </c:pt>
                <c:pt idx="12388">
                  <c:v>85.576080322265597</c:v>
                </c:pt>
                <c:pt idx="12389">
                  <c:v>85.575981140136705</c:v>
                </c:pt>
                <c:pt idx="12390">
                  <c:v>85.575881958007798</c:v>
                </c:pt>
                <c:pt idx="12391">
                  <c:v>85.575782775878906</c:v>
                </c:pt>
                <c:pt idx="12392">
                  <c:v>85.57568359375</c:v>
                </c:pt>
                <c:pt idx="12393">
                  <c:v>85.575584411620994</c:v>
                </c:pt>
                <c:pt idx="12394">
                  <c:v>85.575485229492102</c:v>
                </c:pt>
                <c:pt idx="12395">
                  <c:v>85.575393676757798</c:v>
                </c:pt>
                <c:pt idx="12396">
                  <c:v>85.575294494628906</c:v>
                </c:pt>
                <c:pt idx="12397">
                  <c:v>85.5751953125</c:v>
                </c:pt>
                <c:pt idx="12398">
                  <c:v>85.575096130370994</c:v>
                </c:pt>
                <c:pt idx="12399">
                  <c:v>85.574996948242102</c:v>
                </c:pt>
                <c:pt idx="12400">
                  <c:v>85.574897766113196</c:v>
                </c:pt>
                <c:pt idx="12401">
                  <c:v>85.574798583984304</c:v>
                </c:pt>
                <c:pt idx="12402">
                  <c:v>85.57470703125</c:v>
                </c:pt>
                <c:pt idx="12403">
                  <c:v>85.574607849120994</c:v>
                </c:pt>
                <c:pt idx="12404">
                  <c:v>85.574508666992102</c:v>
                </c:pt>
                <c:pt idx="12405">
                  <c:v>85.574409484863196</c:v>
                </c:pt>
                <c:pt idx="12406">
                  <c:v>85.574310302734304</c:v>
                </c:pt>
                <c:pt idx="12407">
                  <c:v>85.574211120605398</c:v>
                </c:pt>
                <c:pt idx="12408">
                  <c:v>85.574111938476506</c:v>
                </c:pt>
                <c:pt idx="12409">
                  <c:v>85.574020385742102</c:v>
                </c:pt>
                <c:pt idx="12410">
                  <c:v>85.573921203613196</c:v>
                </c:pt>
                <c:pt idx="12411">
                  <c:v>85.573822021484304</c:v>
                </c:pt>
                <c:pt idx="12412">
                  <c:v>85.573722839355398</c:v>
                </c:pt>
                <c:pt idx="12413">
                  <c:v>85.573623657226506</c:v>
                </c:pt>
                <c:pt idx="12414">
                  <c:v>85.573524475097599</c:v>
                </c:pt>
                <c:pt idx="12415">
                  <c:v>85.573432922363196</c:v>
                </c:pt>
                <c:pt idx="12416">
                  <c:v>85.573333740234304</c:v>
                </c:pt>
                <c:pt idx="12417">
                  <c:v>85.573234558105398</c:v>
                </c:pt>
                <c:pt idx="12418">
                  <c:v>85.573135375976506</c:v>
                </c:pt>
                <c:pt idx="12419">
                  <c:v>85.573036193847599</c:v>
                </c:pt>
                <c:pt idx="12420">
                  <c:v>85.572937011718693</c:v>
                </c:pt>
                <c:pt idx="12421">
                  <c:v>85.572845458984304</c:v>
                </c:pt>
                <c:pt idx="12422">
                  <c:v>85.572746276855398</c:v>
                </c:pt>
                <c:pt idx="12423">
                  <c:v>85.572647094726506</c:v>
                </c:pt>
                <c:pt idx="12424">
                  <c:v>85.572547912597599</c:v>
                </c:pt>
                <c:pt idx="12425">
                  <c:v>85.572448730468693</c:v>
                </c:pt>
                <c:pt idx="12426">
                  <c:v>85.572349548339801</c:v>
                </c:pt>
                <c:pt idx="12427">
                  <c:v>85.572257995605398</c:v>
                </c:pt>
                <c:pt idx="12428">
                  <c:v>85.572158813476506</c:v>
                </c:pt>
                <c:pt idx="12429">
                  <c:v>85.572059631347599</c:v>
                </c:pt>
                <c:pt idx="12430">
                  <c:v>85.571960449218693</c:v>
                </c:pt>
                <c:pt idx="12431">
                  <c:v>85.571861267089801</c:v>
                </c:pt>
                <c:pt idx="12432">
                  <c:v>85.571769714355398</c:v>
                </c:pt>
                <c:pt idx="12433">
                  <c:v>85.571670532226506</c:v>
                </c:pt>
                <c:pt idx="12434">
                  <c:v>85.571571350097599</c:v>
                </c:pt>
                <c:pt idx="12435">
                  <c:v>85.571472167968693</c:v>
                </c:pt>
                <c:pt idx="12436">
                  <c:v>85.571372985839801</c:v>
                </c:pt>
                <c:pt idx="12437">
                  <c:v>85.571281433105398</c:v>
                </c:pt>
                <c:pt idx="12438">
                  <c:v>85.571182250976506</c:v>
                </c:pt>
                <c:pt idx="12439">
                  <c:v>85.571083068847599</c:v>
                </c:pt>
                <c:pt idx="12440">
                  <c:v>85.570983886718693</c:v>
                </c:pt>
                <c:pt idx="12441">
                  <c:v>85.570884704589801</c:v>
                </c:pt>
                <c:pt idx="12442">
                  <c:v>85.570793151855398</c:v>
                </c:pt>
                <c:pt idx="12443">
                  <c:v>85.570693969726506</c:v>
                </c:pt>
                <c:pt idx="12444">
                  <c:v>85.570594787597599</c:v>
                </c:pt>
                <c:pt idx="12445">
                  <c:v>85.570495605468693</c:v>
                </c:pt>
                <c:pt idx="12446">
                  <c:v>85.570396423339801</c:v>
                </c:pt>
                <c:pt idx="12447">
                  <c:v>85.570304870605398</c:v>
                </c:pt>
                <c:pt idx="12448">
                  <c:v>85.570205688476506</c:v>
                </c:pt>
                <c:pt idx="12449">
                  <c:v>85.570106506347599</c:v>
                </c:pt>
                <c:pt idx="12450">
                  <c:v>85.570007324218693</c:v>
                </c:pt>
                <c:pt idx="12451">
                  <c:v>85.569908142089801</c:v>
                </c:pt>
                <c:pt idx="12452">
                  <c:v>85.569816589355398</c:v>
                </c:pt>
                <c:pt idx="12453">
                  <c:v>85.569717407226506</c:v>
                </c:pt>
                <c:pt idx="12454">
                  <c:v>85.569618225097599</c:v>
                </c:pt>
                <c:pt idx="12455">
                  <c:v>85.569519042968693</c:v>
                </c:pt>
                <c:pt idx="12456">
                  <c:v>85.569419860839801</c:v>
                </c:pt>
                <c:pt idx="12457">
                  <c:v>85.569328308105398</c:v>
                </c:pt>
                <c:pt idx="12458">
                  <c:v>85.569229125976506</c:v>
                </c:pt>
                <c:pt idx="12459">
                  <c:v>85.569129943847599</c:v>
                </c:pt>
                <c:pt idx="12460">
                  <c:v>85.569030761718693</c:v>
                </c:pt>
                <c:pt idx="12461">
                  <c:v>85.568939208984304</c:v>
                </c:pt>
                <c:pt idx="12462">
                  <c:v>85.568840026855398</c:v>
                </c:pt>
                <c:pt idx="12463">
                  <c:v>85.568740844726506</c:v>
                </c:pt>
                <c:pt idx="12464">
                  <c:v>85.568641662597599</c:v>
                </c:pt>
                <c:pt idx="12465">
                  <c:v>85.568550109863196</c:v>
                </c:pt>
                <c:pt idx="12466">
                  <c:v>85.568450927734304</c:v>
                </c:pt>
                <c:pt idx="12467">
                  <c:v>85.568351745605398</c:v>
                </c:pt>
                <c:pt idx="12468">
                  <c:v>85.568252563476506</c:v>
                </c:pt>
                <c:pt idx="12469">
                  <c:v>85.568153381347599</c:v>
                </c:pt>
                <c:pt idx="12470">
                  <c:v>85.568061828613196</c:v>
                </c:pt>
                <c:pt idx="12471">
                  <c:v>85.567962646484304</c:v>
                </c:pt>
                <c:pt idx="12472">
                  <c:v>85.567863464355398</c:v>
                </c:pt>
                <c:pt idx="12473">
                  <c:v>85.567764282226506</c:v>
                </c:pt>
                <c:pt idx="12474">
                  <c:v>85.567672729492102</c:v>
                </c:pt>
                <c:pt idx="12475">
                  <c:v>85.567573547363196</c:v>
                </c:pt>
                <c:pt idx="12476">
                  <c:v>85.567474365234304</c:v>
                </c:pt>
                <c:pt idx="12477">
                  <c:v>85.567375183105398</c:v>
                </c:pt>
                <c:pt idx="12478">
                  <c:v>85.567283630370994</c:v>
                </c:pt>
                <c:pt idx="12479">
                  <c:v>85.567184448242102</c:v>
                </c:pt>
                <c:pt idx="12480">
                  <c:v>85.567085266113196</c:v>
                </c:pt>
                <c:pt idx="12481">
                  <c:v>85.566986083984304</c:v>
                </c:pt>
                <c:pt idx="12482">
                  <c:v>85.56689453125</c:v>
                </c:pt>
                <c:pt idx="12483">
                  <c:v>85.566795349120994</c:v>
                </c:pt>
                <c:pt idx="12484">
                  <c:v>85.566696166992102</c:v>
                </c:pt>
                <c:pt idx="12485">
                  <c:v>85.566596984863196</c:v>
                </c:pt>
                <c:pt idx="12486">
                  <c:v>85.566505432128906</c:v>
                </c:pt>
                <c:pt idx="12487">
                  <c:v>85.56640625</c:v>
                </c:pt>
                <c:pt idx="12488">
                  <c:v>85.566307067870994</c:v>
                </c:pt>
                <c:pt idx="12489">
                  <c:v>85.566215515136705</c:v>
                </c:pt>
                <c:pt idx="12490">
                  <c:v>85.566116333007798</c:v>
                </c:pt>
                <c:pt idx="12491">
                  <c:v>85.566017150878906</c:v>
                </c:pt>
                <c:pt idx="12492">
                  <c:v>85.56591796875</c:v>
                </c:pt>
                <c:pt idx="12493">
                  <c:v>85.565826416015597</c:v>
                </c:pt>
                <c:pt idx="12494">
                  <c:v>85.565727233886705</c:v>
                </c:pt>
                <c:pt idx="12495">
                  <c:v>85.565628051757798</c:v>
                </c:pt>
                <c:pt idx="12496">
                  <c:v>85.565528869628906</c:v>
                </c:pt>
                <c:pt idx="12497">
                  <c:v>85.565437316894503</c:v>
                </c:pt>
                <c:pt idx="12498">
                  <c:v>85.565338134765597</c:v>
                </c:pt>
                <c:pt idx="12499">
                  <c:v>85.565238952636705</c:v>
                </c:pt>
                <c:pt idx="12500">
                  <c:v>85.565147399902301</c:v>
                </c:pt>
                <c:pt idx="12501">
                  <c:v>85.565048217773395</c:v>
                </c:pt>
                <c:pt idx="12502">
                  <c:v>85.564949035644503</c:v>
                </c:pt>
                <c:pt idx="12503">
                  <c:v>85.564849853515597</c:v>
                </c:pt>
                <c:pt idx="12504">
                  <c:v>85.564758300781193</c:v>
                </c:pt>
                <c:pt idx="12505">
                  <c:v>85.564659118652301</c:v>
                </c:pt>
                <c:pt idx="12506">
                  <c:v>85.564559936523395</c:v>
                </c:pt>
                <c:pt idx="12507">
                  <c:v>85.564468383789006</c:v>
                </c:pt>
                <c:pt idx="12508">
                  <c:v>85.564369201660099</c:v>
                </c:pt>
                <c:pt idx="12509">
                  <c:v>85.564270019531193</c:v>
                </c:pt>
                <c:pt idx="12510">
                  <c:v>85.564170837402301</c:v>
                </c:pt>
                <c:pt idx="12511">
                  <c:v>85.564079284667898</c:v>
                </c:pt>
                <c:pt idx="12512">
                  <c:v>85.563980102539006</c:v>
                </c:pt>
                <c:pt idx="12513">
                  <c:v>85.563880920410099</c:v>
                </c:pt>
                <c:pt idx="12514">
                  <c:v>85.563789367675696</c:v>
                </c:pt>
                <c:pt idx="12515">
                  <c:v>85.563690185546804</c:v>
                </c:pt>
                <c:pt idx="12516">
                  <c:v>85.563591003417898</c:v>
                </c:pt>
                <c:pt idx="12517">
                  <c:v>85.563499450683494</c:v>
                </c:pt>
                <c:pt idx="12518">
                  <c:v>85.563400268554602</c:v>
                </c:pt>
                <c:pt idx="12519">
                  <c:v>85.563301086425696</c:v>
                </c:pt>
                <c:pt idx="12520">
                  <c:v>85.563209533691406</c:v>
                </c:pt>
                <c:pt idx="12521">
                  <c:v>85.5631103515625</c:v>
                </c:pt>
                <c:pt idx="12522">
                  <c:v>85.563011169433494</c:v>
                </c:pt>
                <c:pt idx="12523">
                  <c:v>85.562911987304602</c:v>
                </c:pt>
                <c:pt idx="12524">
                  <c:v>85.562820434570298</c:v>
                </c:pt>
                <c:pt idx="12525">
                  <c:v>85.562721252441406</c:v>
                </c:pt>
                <c:pt idx="12526">
                  <c:v>85.5626220703125</c:v>
                </c:pt>
                <c:pt idx="12527">
                  <c:v>85.562530517578097</c:v>
                </c:pt>
                <c:pt idx="12528">
                  <c:v>85.562431335449205</c:v>
                </c:pt>
                <c:pt idx="12529">
                  <c:v>85.562332153320298</c:v>
                </c:pt>
                <c:pt idx="12530">
                  <c:v>85.562240600585895</c:v>
                </c:pt>
                <c:pt idx="12531">
                  <c:v>85.562141418457003</c:v>
                </c:pt>
                <c:pt idx="12532">
                  <c:v>85.562042236328097</c:v>
                </c:pt>
                <c:pt idx="12533">
                  <c:v>85.561950683593693</c:v>
                </c:pt>
                <c:pt idx="12534">
                  <c:v>85.561851501464801</c:v>
                </c:pt>
                <c:pt idx="12535">
                  <c:v>85.561752319335895</c:v>
                </c:pt>
                <c:pt idx="12536">
                  <c:v>85.561660766601506</c:v>
                </c:pt>
                <c:pt idx="12537">
                  <c:v>85.561561584472599</c:v>
                </c:pt>
                <c:pt idx="12538">
                  <c:v>85.561462402343693</c:v>
                </c:pt>
                <c:pt idx="12539">
                  <c:v>85.561370849609304</c:v>
                </c:pt>
                <c:pt idx="12540">
                  <c:v>85.561271667480398</c:v>
                </c:pt>
                <c:pt idx="12541">
                  <c:v>85.561172485351506</c:v>
                </c:pt>
                <c:pt idx="12542">
                  <c:v>85.561080932617102</c:v>
                </c:pt>
                <c:pt idx="12543">
                  <c:v>85.560981750488196</c:v>
                </c:pt>
                <c:pt idx="12544">
                  <c:v>85.560882568359304</c:v>
                </c:pt>
                <c:pt idx="12545">
                  <c:v>85.560791015625</c:v>
                </c:pt>
                <c:pt idx="12546">
                  <c:v>85.560691833495994</c:v>
                </c:pt>
                <c:pt idx="12547">
                  <c:v>85.560592651367102</c:v>
                </c:pt>
                <c:pt idx="12548">
                  <c:v>85.560501098632798</c:v>
                </c:pt>
                <c:pt idx="12549">
                  <c:v>85.560401916503906</c:v>
                </c:pt>
                <c:pt idx="12550">
                  <c:v>85.560310363769503</c:v>
                </c:pt>
                <c:pt idx="12551">
                  <c:v>85.560211181640597</c:v>
                </c:pt>
                <c:pt idx="12552">
                  <c:v>85.560111999511705</c:v>
                </c:pt>
                <c:pt idx="12553">
                  <c:v>85.560020446777301</c:v>
                </c:pt>
                <c:pt idx="12554">
                  <c:v>85.559921264648395</c:v>
                </c:pt>
                <c:pt idx="12555">
                  <c:v>85.559822082519503</c:v>
                </c:pt>
                <c:pt idx="12556">
                  <c:v>85.559730529785099</c:v>
                </c:pt>
                <c:pt idx="12557">
                  <c:v>85.559631347656193</c:v>
                </c:pt>
                <c:pt idx="12558">
                  <c:v>85.559532165527301</c:v>
                </c:pt>
                <c:pt idx="12559">
                  <c:v>85.559440612792898</c:v>
                </c:pt>
                <c:pt idx="12560">
                  <c:v>85.559341430664006</c:v>
                </c:pt>
                <c:pt idx="12561">
                  <c:v>85.559249877929602</c:v>
                </c:pt>
                <c:pt idx="12562">
                  <c:v>85.559150695800696</c:v>
                </c:pt>
                <c:pt idx="12563">
                  <c:v>85.559051513671804</c:v>
                </c:pt>
                <c:pt idx="12564">
                  <c:v>85.5589599609375</c:v>
                </c:pt>
                <c:pt idx="12565">
                  <c:v>85.558860778808494</c:v>
                </c:pt>
                <c:pt idx="12566">
                  <c:v>85.558761596679602</c:v>
                </c:pt>
                <c:pt idx="12567">
                  <c:v>85.558670043945298</c:v>
                </c:pt>
                <c:pt idx="12568">
                  <c:v>85.558570861816406</c:v>
                </c:pt>
                <c:pt idx="12569">
                  <c:v>85.558479309082003</c:v>
                </c:pt>
                <c:pt idx="12570">
                  <c:v>85.558380126953097</c:v>
                </c:pt>
                <c:pt idx="12571">
                  <c:v>85.558280944824205</c:v>
                </c:pt>
                <c:pt idx="12572">
                  <c:v>85.558189392089801</c:v>
                </c:pt>
                <c:pt idx="12573">
                  <c:v>85.558090209960895</c:v>
                </c:pt>
                <c:pt idx="12574">
                  <c:v>85.557991027832003</c:v>
                </c:pt>
                <c:pt idx="12575">
                  <c:v>85.557899475097599</c:v>
                </c:pt>
                <c:pt idx="12576">
                  <c:v>85.557800292968693</c:v>
                </c:pt>
                <c:pt idx="12577">
                  <c:v>85.557708740234304</c:v>
                </c:pt>
                <c:pt idx="12578">
                  <c:v>85.557609558105398</c:v>
                </c:pt>
                <c:pt idx="12579">
                  <c:v>85.557510375976506</c:v>
                </c:pt>
                <c:pt idx="12580">
                  <c:v>85.557418823242102</c:v>
                </c:pt>
                <c:pt idx="12581">
                  <c:v>85.557319641113196</c:v>
                </c:pt>
                <c:pt idx="12582">
                  <c:v>85.557228088378906</c:v>
                </c:pt>
                <c:pt idx="12583">
                  <c:v>85.55712890625</c:v>
                </c:pt>
                <c:pt idx="12584">
                  <c:v>85.557029724120994</c:v>
                </c:pt>
                <c:pt idx="12585">
                  <c:v>85.556938171386705</c:v>
                </c:pt>
                <c:pt idx="12586">
                  <c:v>85.556838989257798</c:v>
                </c:pt>
                <c:pt idx="12587">
                  <c:v>85.556747436523395</c:v>
                </c:pt>
                <c:pt idx="12588">
                  <c:v>85.556648254394503</c:v>
                </c:pt>
                <c:pt idx="12589">
                  <c:v>85.556549072265597</c:v>
                </c:pt>
                <c:pt idx="12590">
                  <c:v>85.556457519531193</c:v>
                </c:pt>
                <c:pt idx="12591">
                  <c:v>85.556358337402301</c:v>
                </c:pt>
                <c:pt idx="12592">
                  <c:v>85.556266784667898</c:v>
                </c:pt>
                <c:pt idx="12593">
                  <c:v>85.556167602539006</c:v>
                </c:pt>
                <c:pt idx="12594">
                  <c:v>85.556068420410099</c:v>
                </c:pt>
                <c:pt idx="12595">
                  <c:v>85.555976867675696</c:v>
                </c:pt>
                <c:pt idx="12596">
                  <c:v>85.555877685546804</c:v>
                </c:pt>
                <c:pt idx="12597">
                  <c:v>85.5557861328125</c:v>
                </c:pt>
                <c:pt idx="12598">
                  <c:v>85.555686950683494</c:v>
                </c:pt>
                <c:pt idx="12599">
                  <c:v>85.555595397949205</c:v>
                </c:pt>
                <c:pt idx="12600">
                  <c:v>85.555496215820298</c:v>
                </c:pt>
                <c:pt idx="12601">
                  <c:v>85.555397033691406</c:v>
                </c:pt>
                <c:pt idx="12602">
                  <c:v>85.555305480957003</c:v>
                </c:pt>
                <c:pt idx="12603">
                  <c:v>85.555206298828097</c:v>
                </c:pt>
                <c:pt idx="12604">
                  <c:v>85.555114746093693</c:v>
                </c:pt>
                <c:pt idx="12605">
                  <c:v>85.555015563964801</c:v>
                </c:pt>
                <c:pt idx="12606">
                  <c:v>85.554924011230398</c:v>
                </c:pt>
                <c:pt idx="12607">
                  <c:v>85.554824829101506</c:v>
                </c:pt>
                <c:pt idx="12608">
                  <c:v>85.554725646972599</c:v>
                </c:pt>
                <c:pt idx="12609">
                  <c:v>85.554634094238196</c:v>
                </c:pt>
                <c:pt idx="12610">
                  <c:v>85.554534912109304</c:v>
                </c:pt>
                <c:pt idx="12611">
                  <c:v>85.554443359375</c:v>
                </c:pt>
                <c:pt idx="12612">
                  <c:v>85.554344177245994</c:v>
                </c:pt>
                <c:pt idx="12613">
                  <c:v>85.554252624511705</c:v>
                </c:pt>
                <c:pt idx="12614">
                  <c:v>85.554153442382798</c:v>
                </c:pt>
                <c:pt idx="12615">
                  <c:v>85.554054260253906</c:v>
                </c:pt>
                <c:pt idx="12616">
                  <c:v>85.553962707519503</c:v>
                </c:pt>
                <c:pt idx="12617">
                  <c:v>85.553863525390597</c:v>
                </c:pt>
                <c:pt idx="12618">
                  <c:v>85.553771972656193</c:v>
                </c:pt>
                <c:pt idx="12619">
                  <c:v>85.553672790527301</c:v>
                </c:pt>
                <c:pt idx="12620">
                  <c:v>85.553581237792898</c:v>
                </c:pt>
                <c:pt idx="12621">
                  <c:v>85.553482055664006</c:v>
                </c:pt>
                <c:pt idx="12622">
                  <c:v>85.553390502929602</c:v>
                </c:pt>
                <c:pt idx="12623">
                  <c:v>85.553291320800696</c:v>
                </c:pt>
                <c:pt idx="12624">
                  <c:v>85.553199768066406</c:v>
                </c:pt>
                <c:pt idx="12625">
                  <c:v>85.5531005859375</c:v>
                </c:pt>
                <c:pt idx="12626">
                  <c:v>85.553001403808494</c:v>
                </c:pt>
                <c:pt idx="12627">
                  <c:v>85.552909851074205</c:v>
                </c:pt>
                <c:pt idx="12628">
                  <c:v>85.552810668945298</c:v>
                </c:pt>
                <c:pt idx="12629">
                  <c:v>85.552719116210895</c:v>
                </c:pt>
                <c:pt idx="12630">
                  <c:v>85.552619934082003</c:v>
                </c:pt>
                <c:pt idx="12631">
                  <c:v>85.552528381347599</c:v>
                </c:pt>
                <c:pt idx="12632">
                  <c:v>85.552429199218693</c:v>
                </c:pt>
                <c:pt idx="12633">
                  <c:v>85.552337646484304</c:v>
                </c:pt>
                <c:pt idx="12634">
                  <c:v>85.552238464355398</c:v>
                </c:pt>
                <c:pt idx="12635">
                  <c:v>85.552146911620994</c:v>
                </c:pt>
                <c:pt idx="12636">
                  <c:v>85.552047729492102</c:v>
                </c:pt>
                <c:pt idx="12637">
                  <c:v>85.551956176757798</c:v>
                </c:pt>
                <c:pt idx="12638">
                  <c:v>85.551856994628906</c:v>
                </c:pt>
                <c:pt idx="12639">
                  <c:v>85.551765441894503</c:v>
                </c:pt>
                <c:pt idx="12640">
                  <c:v>85.551666259765597</c:v>
                </c:pt>
                <c:pt idx="12641">
                  <c:v>85.551574707031193</c:v>
                </c:pt>
                <c:pt idx="12642">
                  <c:v>85.551475524902301</c:v>
                </c:pt>
                <c:pt idx="12643">
                  <c:v>85.551376342773395</c:v>
                </c:pt>
                <c:pt idx="12644">
                  <c:v>85.551284790039006</c:v>
                </c:pt>
                <c:pt idx="12645">
                  <c:v>85.551185607910099</c:v>
                </c:pt>
                <c:pt idx="12646">
                  <c:v>85.551094055175696</c:v>
                </c:pt>
                <c:pt idx="12647">
                  <c:v>85.550994873046804</c:v>
                </c:pt>
                <c:pt idx="12648">
                  <c:v>85.5509033203125</c:v>
                </c:pt>
                <c:pt idx="12649">
                  <c:v>85.550804138183494</c:v>
                </c:pt>
                <c:pt idx="12650">
                  <c:v>85.550712585449205</c:v>
                </c:pt>
                <c:pt idx="12651">
                  <c:v>85.550613403320298</c:v>
                </c:pt>
                <c:pt idx="12652">
                  <c:v>85.550521850585895</c:v>
                </c:pt>
                <c:pt idx="12653">
                  <c:v>85.550422668457003</c:v>
                </c:pt>
                <c:pt idx="12654">
                  <c:v>85.550331115722599</c:v>
                </c:pt>
                <c:pt idx="12655">
                  <c:v>85.550231933593693</c:v>
                </c:pt>
                <c:pt idx="12656">
                  <c:v>85.550140380859304</c:v>
                </c:pt>
                <c:pt idx="12657">
                  <c:v>85.550041198730398</c:v>
                </c:pt>
                <c:pt idx="12658">
                  <c:v>85.549949645995994</c:v>
                </c:pt>
                <c:pt idx="12659">
                  <c:v>85.549850463867102</c:v>
                </c:pt>
                <c:pt idx="12660">
                  <c:v>85.549758911132798</c:v>
                </c:pt>
                <c:pt idx="12661">
                  <c:v>85.549659729003906</c:v>
                </c:pt>
                <c:pt idx="12662">
                  <c:v>85.549568176269503</c:v>
                </c:pt>
                <c:pt idx="12663">
                  <c:v>85.549468994140597</c:v>
                </c:pt>
                <c:pt idx="12664">
                  <c:v>85.549377441406193</c:v>
                </c:pt>
                <c:pt idx="12665">
                  <c:v>85.549278259277301</c:v>
                </c:pt>
                <c:pt idx="12666">
                  <c:v>85.549186706542898</c:v>
                </c:pt>
                <c:pt idx="12667">
                  <c:v>85.549095153808494</c:v>
                </c:pt>
                <c:pt idx="12668">
                  <c:v>85.548995971679602</c:v>
                </c:pt>
                <c:pt idx="12669">
                  <c:v>85.548904418945298</c:v>
                </c:pt>
                <c:pt idx="12670">
                  <c:v>85.548805236816406</c:v>
                </c:pt>
                <c:pt idx="12671">
                  <c:v>85.548713684082003</c:v>
                </c:pt>
                <c:pt idx="12672">
                  <c:v>85.548614501953097</c:v>
                </c:pt>
                <c:pt idx="12673">
                  <c:v>85.548522949218693</c:v>
                </c:pt>
                <c:pt idx="12674">
                  <c:v>85.548423767089801</c:v>
                </c:pt>
                <c:pt idx="12675">
                  <c:v>85.548332214355398</c:v>
                </c:pt>
                <c:pt idx="12676">
                  <c:v>85.548233032226506</c:v>
                </c:pt>
                <c:pt idx="12677">
                  <c:v>85.548141479492102</c:v>
                </c:pt>
                <c:pt idx="12678">
                  <c:v>85.548042297363196</c:v>
                </c:pt>
                <c:pt idx="12679">
                  <c:v>85.547950744628906</c:v>
                </c:pt>
                <c:pt idx="12680">
                  <c:v>85.5478515625</c:v>
                </c:pt>
                <c:pt idx="12681">
                  <c:v>85.547760009765597</c:v>
                </c:pt>
                <c:pt idx="12682">
                  <c:v>85.547660827636705</c:v>
                </c:pt>
                <c:pt idx="12683">
                  <c:v>85.547569274902301</c:v>
                </c:pt>
                <c:pt idx="12684">
                  <c:v>85.547470092773395</c:v>
                </c:pt>
                <c:pt idx="12685">
                  <c:v>85.547378540039006</c:v>
                </c:pt>
                <c:pt idx="12686">
                  <c:v>85.547286987304602</c:v>
                </c:pt>
                <c:pt idx="12687">
                  <c:v>85.547187805175696</c:v>
                </c:pt>
                <c:pt idx="12688">
                  <c:v>85.547096252441406</c:v>
                </c:pt>
                <c:pt idx="12689">
                  <c:v>85.5469970703125</c:v>
                </c:pt>
                <c:pt idx="12690">
                  <c:v>85.546905517578097</c:v>
                </c:pt>
                <c:pt idx="12691">
                  <c:v>85.546806335449205</c:v>
                </c:pt>
                <c:pt idx="12692">
                  <c:v>85.546714782714801</c:v>
                </c:pt>
                <c:pt idx="12693">
                  <c:v>85.546615600585895</c:v>
                </c:pt>
                <c:pt idx="12694">
                  <c:v>85.546524047851506</c:v>
                </c:pt>
                <c:pt idx="12695">
                  <c:v>85.546432495117102</c:v>
                </c:pt>
                <c:pt idx="12696">
                  <c:v>85.546333312988196</c:v>
                </c:pt>
                <c:pt idx="12697">
                  <c:v>85.546241760253906</c:v>
                </c:pt>
                <c:pt idx="12698">
                  <c:v>85.546142578125</c:v>
                </c:pt>
                <c:pt idx="12699">
                  <c:v>85.546051025390597</c:v>
                </c:pt>
                <c:pt idx="12700">
                  <c:v>85.545951843261705</c:v>
                </c:pt>
                <c:pt idx="12701">
                  <c:v>85.545860290527301</c:v>
                </c:pt>
                <c:pt idx="12702">
                  <c:v>85.545761108398395</c:v>
                </c:pt>
                <c:pt idx="12703">
                  <c:v>85.545669555664006</c:v>
                </c:pt>
                <c:pt idx="12704">
                  <c:v>85.545578002929602</c:v>
                </c:pt>
                <c:pt idx="12705">
                  <c:v>85.545478820800696</c:v>
                </c:pt>
                <c:pt idx="12706">
                  <c:v>85.545387268066406</c:v>
                </c:pt>
                <c:pt idx="12707">
                  <c:v>85.5452880859375</c:v>
                </c:pt>
                <c:pt idx="12708">
                  <c:v>85.545196533203097</c:v>
                </c:pt>
                <c:pt idx="12709">
                  <c:v>85.545097351074205</c:v>
                </c:pt>
                <c:pt idx="12710">
                  <c:v>85.545005798339801</c:v>
                </c:pt>
                <c:pt idx="12711">
                  <c:v>85.544914245605398</c:v>
                </c:pt>
                <c:pt idx="12712">
                  <c:v>85.544815063476506</c:v>
                </c:pt>
                <c:pt idx="12713">
                  <c:v>85.544723510742102</c:v>
                </c:pt>
                <c:pt idx="12714">
                  <c:v>85.544624328613196</c:v>
                </c:pt>
                <c:pt idx="12715">
                  <c:v>85.544532775878906</c:v>
                </c:pt>
                <c:pt idx="12716">
                  <c:v>85.54443359375</c:v>
                </c:pt>
                <c:pt idx="12717">
                  <c:v>85.544342041015597</c:v>
                </c:pt>
                <c:pt idx="12718">
                  <c:v>85.544250488281193</c:v>
                </c:pt>
                <c:pt idx="12719">
                  <c:v>85.544151306152301</c:v>
                </c:pt>
                <c:pt idx="12720">
                  <c:v>85.544059753417898</c:v>
                </c:pt>
                <c:pt idx="12721">
                  <c:v>85.543960571289006</c:v>
                </c:pt>
                <c:pt idx="12722">
                  <c:v>85.543869018554602</c:v>
                </c:pt>
                <c:pt idx="12723">
                  <c:v>85.543777465820298</c:v>
                </c:pt>
                <c:pt idx="12724">
                  <c:v>85.543678283691406</c:v>
                </c:pt>
                <c:pt idx="12725">
                  <c:v>85.543586730957003</c:v>
                </c:pt>
                <c:pt idx="12726">
                  <c:v>85.543487548828097</c:v>
                </c:pt>
                <c:pt idx="12727">
                  <c:v>85.543395996093693</c:v>
                </c:pt>
                <c:pt idx="12728">
                  <c:v>85.543304443359304</c:v>
                </c:pt>
                <c:pt idx="12729">
                  <c:v>85.543205261230398</c:v>
                </c:pt>
                <c:pt idx="12730">
                  <c:v>85.543113708495994</c:v>
                </c:pt>
                <c:pt idx="12731">
                  <c:v>85.543014526367102</c:v>
                </c:pt>
                <c:pt idx="12732">
                  <c:v>85.542922973632798</c:v>
                </c:pt>
                <c:pt idx="12733">
                  <c:v>85.542831420898395</c:v>
                </c:pt>
                <c:pt idx="12734">
                  <c:v>85.542732238769503</c:v>
                </c:pt>
                <c:pt idx="12735">
                  <c:v>85.542640686035099</c:v>
                </c:pt>
                <c:pt idx="12736">
                  <c:v>85.542541503906193</c:v>
                </c:pt>
                <c:pt idx="12737">
                  <c:v>85.542449951171804</c:v>
                </c:pt>
                <c:pt idx="12738">
                  <c:v>85.5423583984375</c:v>
                </c:pt>
                <c:pt idx="12739">
                  <c:v>85.542259216308494</c:v>
                </c:pt>
                <c:pt idx="12740">
                  <c:v>85.542167663574205</c:v>
                </c:pt>
                <c:pt idx="12741">
                  <c:v>85.542076110839801</c:v>
                </c:pt>
                <c:pt idx="12742">
                  <c:v>85.541976928710895</c:v>
                </c:pt>
                <c:pt idx="12743">
                  <c:v>85.541885375976506</c:v>
                </c:pt>
                <c:pt idx="12744">
                  <c:v>85.541786193847599</c:v>
                </c:pt>
                <c:pt idx="12745">
                  <c:v>85.541694641113196</c:v>
                </c:pt>
                <c:pt idx="12746">
                  <c:v>85.541603088378906</c:v>
                </c:pt>
                <c:pt idx="12747">
                  <c:v>85.54150390625</c:v>
                </c:pt>
                <c:pt idx="12748">
                  <c:v>85.541412353515597</c:v>
                </c:pt>
                <c:pt idx="12749">
                  <c:v>85.541313171386705</c:v>
                </c:pt>
                <c:pt idx="12750">
                  <c:v>85.541221618652301</c:v>
                </c:pt>
                <c:pt idx="12751">
                  <c:v>85.541130065917898</c:v>
                </c:pt>
                <c:pt idx="12752">
                  <c:v>85.541030883789006</c:v>
                </c:pt>
                <c:pt idx="12753">
                  <c:v>85.540939331054602</c:v>
                </c:pt>
                <c:pt idx="12754">
                  <c:v>85.540847778320298</c:v>
                </c:pt>
                <c:pt idx="12755">
                  <c:v>85.540748596191406</c:v>
                </c:pt>
                <c:pt idx="12756">
                  <c:v>85.540657043457003</c:v>
                </c:pt>
                <c:pt idx="12757">
                  <c:v>85.540565490722599</c:v>
                </c:pt>
                <c:pt idx="12758">
                  <c:v>85.540466308593693</c:v>
                </c:pt>
                <c:pt idx="12759">
                  <c:v>85.540374755859304</c:v>
                </c:pt>
                <c:pt idx="12760">
                  <c:v>85.540283203125</c:v>
                </c:pt>
                <c:pt idx="12761">
                  <c:v>85.540184020995994</c:v>
                </c:pt>
                <c:pt idx="12762">
                  <c:v>85.540092468261705</c:v>
                </c:pt>
                <c:pt idx="12763">
                  <c:v>85.539993286132798</c:v>
                </c:pt>
                <c:pt idx="12764">
                  <c:v>85.539901733398395</c:v>
                </c:pt>
                <c:pt idx="12765">
                  <c:v>85.539810180664006</c:v>
                </c:pt>
                <c:pt idx="12766">
                  <c:v>85.539710998535099</c:v>
                </c:pt>
                <c:pt idx="12767">
                  <c:v>85.539619445800696</c:v>
                </c:pt>
                <c:pt idx="12768">
                  <c:v>85.539527893066406</c:v>
                </c:pt>
                <c:pt idx="12769">
                  <c:v>85.5394287109375</c:v>
                </c:pt>
                <c:pt idx="12770">
                  <c:v>85.539337158203097</c:v>
                </c:pt>
                <c:pt idx="12771">
                  <c:v>85.539245605468693</c:v>
                </c:pt>
                <c:pt idx="12772">
                  <c:v>85.539146423339801</c:v>
                </c:pt>
                <c:pt idx="12773">
                  <c:v>85.539054870605398</c:v>
                </c:pt>
                <c:pt idx="12774">
                  <c:v>85.538963317870994</c:v>
                </c:pt>
                <c:pt idx="12775">
                  <c:v>85.538864135742102</c:v>
                </c:pt>
                <c:pt idx="12776">
                  <c:v>85.538772583007798</c:v>
                </c:pt>
                <c:pt idx="12777">
                  <c:v>85.538681030273395</c:v>
                </c:pt>
                <c:pt idx="12778">
                  <c:v>85.538581848144503</c:v>
                </c:pt>
                <c:pt idx="12779">
                  <c:v>85.538490295410099</c:v>
                </c:pt>
                <c:pt idx="12780">
                  <c:v>85.538398742675696</c:v>
                </c:pt>
                <c:pt idx="12781">
                  <c:v>85.538299560546804</c:v>
                </c:pt>
                <c:pt idx="12782">
                  <c:v>85.5382080078125</c:v>
                </c:pt>
                <c:pt idx="12783">
                  <c:v>85.538116455078097</c:v>
                </c:pt>
                <c:pt idx="12784">
                  <c:v>85.538017272949205</c:v>
                </c:pt>
                <c:pt idx="12785">
                  <c:v>85.537925720214801</c:v>
                </c:pt>
                <c:pt idx="12786">
                  <c:v>85.537834167480398</c:v>
                </c:pt>
                <c:pt idx="12787">
                  <c:v>85.537734985351506</c:v>
                </c:pt>
                <c:pt idx="12788">
                  <c:v>85.537643432617102</c:v>
                </c:pt>
                <c:pt idx="12789">
                  <c:v>85.537551879882798</c:v>
                </c:pt>
                <c:pt idx="12790">
                  <c:v>85.537452697753906</c:v>
                </c:pt>
                <c:pt idx="12791">
                  <c:v>85.537361145019503</c:v>
                </c:pt>
                <c:pt idx="12792">
                  <c:v>85.537269592285099</c:v>
                </c:pt>
                <c:pt idx="12793">
                  <c:v>85.537170410156193</c:v>
                </c:pt>
                <c:pt idx="12794">
                  <c:v>85.537078857421804</c:v>
                </c:pt>
                <c:pt idx="12795">
                  <c:v>85.5369873046875</c:v>
                </c:pt>
                <c:pt idx="12796">
                  <c:v>85.536895751953097</c:v>
                </c:pt>
                <c:pt idx="12797">
                  <c:v>85.536796569824205</c:v>
                </c:pt>
                <c:pt idx="12798">
                  <c:v>85.536705017089801</c:v>
                </c:pt>
                <c:pt idx="12799">
                  <c:v>85.536613464355398</c:v>
                </c:pt>
                <c:pt idx="12800">
                  <c:v>85.536514282226506</c:v>
                </c:pt>
                <c:pt idx="12801">
                  <c:v>85.536422729492102</c:v>
                </c:pt>
                <c:pt idx="12802">
                  <c:v>85.536331176757798</c:v>
                </c:pt>
                <c:pt idx="12803">
                  <c:v>85.536231994628906</c:v>
                </c:pt>
                <c:pt idx="12804">
                  <c:v>85.536140441894503</c:v>
                </c:pt>
                <c:pt idx="12805">
                  <c:v>85.536048889160099</c:v>
                </c:pt>
                <c:pt idx="12806">
                  <c:v>85.535957336425696</c:v>
                </c:pt>
                <c:pt idx="12807">
                  <c:v>85.535858154296804</c:v>
                </c:pt>
                <c:pt idx="12808">
                  <c:v>85.5357666015625</c:v>
                </c:pt>
                <c:pt idx="12809">
                  <c:v>85.535675048828097</c:v>
                </c:pt>
                <c:pt idx="12810">
                  <c:v>85.535575866699205</c:v>
                </c:pt>
                <c:pt idx="12811">
                  <c:v>85.535484313964801</c:v>
                </c:pt>
                <c:pt idx="12812">
                  <c:v>85.535392761230398</c:v>
                </c:pt>
                <c:pt idx="12813">
                  <c:v>85.535301208495994</c:v>
                </c:pt>
                <c:pt idx="12814">
                  <c:v>85.535202026367102</c:v>
                </c:pt>
                <c:pt idx="12815">
                  <c:v>85.535110473632798</c:v>
                </c:pt>
                <c:pt idx="12816">
                  <c:v>85.535018920898395</c:v>
                </c:pt>
                <c:pt idx="12817">
                  <c:v>85.534919738769503</c:v>
                </c:pt>
                <c:pt idx="12818">
                  <c:v>85.534828186035099</c:v>
                </c:pt>
                <c:pt idx="12819">
                  <c:v>85.534736633300696</c:v>
                </c:pt>
                <c:pt idx="12820">
                  <c:v>85.534645080566406</c:v>
                </c:pt>
                <c:pt idx="12821">
                  <c:v>85.5345458984375</c:v>
                </c:pt>
                <c:pt idx="12822">
                  <c:v>85.534454345703097</c:v>
                </c:pt>
                <c:pt idx="12823">
                  <c:v>85.534362792968693</c:v>
                </c:pt>
                <c:pt idx="12824">
                  <c:v>85.534263610839801</c:v>
                </c:pt>
                <c:pt idx="12825">
                  <c:v>85.534172058105398</c:v>
                </c:pt>
                <c:pt idx="12826">
                  <c:v>85.534080505370994</c:v>
                </c:pt>
                <c:pt idx="12827">
                  <c:v>85.533988952636705</c:v>
                </c:pt>
                <c:pt idx="12828">
                  <c:v>85.533889770507798</c:v>
                </c:pt>
                <c:pt idx="12829">
                  <c:v>85.533798217773395</c:v>
                </c:pt>
                <c:pt idx="12830">
                  <c:v>85.533706665039006</c:v>
                </c:pt>
                <c:pt idx="12831">
                  <c:v>85.533615112304602</c:v>
                </c:pt>
                <c:pt idx="12832">
                  <c:v>85.533515930175696</c:v>
                </c:pt>
                <c:pt idx="12833">
                  <c:v>85.533424377441406</c:v>
                </c:pt>
                <c:pt idx="12834">
                  <c:v>85.533332824707003</c:v>
                </c:pt>
                <c:pt idx="12835">
                  <c:v>85.533241271972599</c:v>
                </c:pt>
                <c:pt idx="12836">
                  <c:v>85.533142089843693</c:v>
                </c:pt>
                <c:pt idx="12837">
                  <c:v>85.533050537109304</c:v>
                </c:pt>
                <c:pt idx="12838">
                  <c:v>85.532958984375</c:v>
                </c:pt>
                <c:pt idx="12839">
                  <c:v>85.532867431640597</c:v>
                </c:pt>
                <c:pt idx="12840">
                  <c:v>85.532768249511705</c:v>
                </c:pt>
                <c:pt idx="12841">
                  <c:v>85.532676696777301</c:v>
                </c:pt>
                <c:pt idx="12842">
                  <c:v>85.532585144042898</c:v>
                </c:pt>
                <c:pt idx="12843">
                  <c:v>85.532493591308494</c:v>
                </c:pt>
                <c:pt idx="12844">
                  <c:v>85.532394409179602</c:v>
                </c:pt>
                <c:pt idx="12845">
                  <c:v>85.532302856445298</c:v>
                </c:pt>
                <c:pt idx="12846">
                  <c:v>85.532211303710895</c:v>
                </c:pt>
                <c:pt idx="12847">
                  <c:v>85.532119750976506</c:v>
                </c:pt>
                <c:pt idx="12848">
                  <c:v>85.532020568847599</c:v>
                </c:pt>
                <c:pt idx="12849">
                  <c:v>85.531929016113196</c:v>
                </c:pt>
                <c:pt idx="12850">
                  <c:v>85.531837463378906</c:v>
                </c:pt>
                <c:pt idx="12851">
                  <c:v>85.531745910644503</c:v>
                </c:pt>
                <c:pt idx="12852">
                  <c:v>85.531646728515597</c:v>
                </c:pt>
                <c:pt idx="12853">
                  <c:v>85.531555175781193</c:v>
                </c:pt>
                <c:pt idx="12854">
                  <c:v>85.531463623046804</c:v>
                </c:pt>
                <c:pt idx="12855">
                  <c:v>85.5313720703125</c:v>
                </c:pt>
                <c:pt idx="12856">
                  <c:v>85.531280517578097</c:v>
                </c:pt>
                <c:pt idx="12857">
                  <c:v>85.531181335449205</c:v>
                </c:pt>
                <c:pt idx="12858">
                  <c:v>85.531089782714801</c:v>
                </c:pt>
                <c:pt idx="12859">
                  <c:v>85.530998229980398</c:v>
                </c:pt>
                <c:pt idx="12860">
                  <c:v>85.530906677245994</c:v>
                </c:pt>
                <c:pt idx="12861">
                  <c:v>85.530807495117102</c:v>
                </c:pt>
                <c:pt idx="12862">
                  <c:v>85.530715942382798</c:v>
                </c:pt>
                <c:pt idx="12863">
                  <c:v>85.530624389648395</c:v>
                </c:pt>
                <c:pt idx="12864">
                  <c:v>85.530532836914006</c:v>
                </c:pt>
                <c:pt idx="12865">
                  <c:v>85.530441284179602</c:v>
                </c:pt>
                <c:pt idx="12866">
                  <c:v>85.530342102050696</c:v>
                </c:pt>
                <c:pt idx="12867">
                  <c:v>85.530250549316406</c:v>
                </c:pt>
                <c:pt idx="12868">
                  <c:v>85.530158996582003</c:v>
                </c:pt>
                <c:pt idx="12869">
                  <c:v>85.530067443847599</c:v>
                </c:pt>
                <c:pt idx="12870">
                  <c:v>85.529975891113196</c:v>
                </c:pt>
                <c:pt idx="12871">
                  <c:v>85.529876708984304</c:v>
                </c:pt>
                <c:pt idx="12872">
                  <c:v>85.52978515625</c:v>
                </c:pt>
                <c:pt idx="12873">
                  <c:v>85.529693603515597</c:v>
                </c:pt>
                <c:pt idx="12874">
                  <c:v>85.529602050781193</c:v>
                </c:pt>
                <c:pt idx="12875">
                  <c:v>85.529510498046804</c:v>
                </c:pt>
                <c:pt idx="12876">
                  <c:v>85.529411315917898</c:v>
                </c:pt>
                <c:pt idx="12877">
                  <c:v>85.529319763183494</c:v>
                </c:pt>
                <c:pt idx="12878">
                  <c:v>85.529228210449205</c:v>
                </c:pt>
                <c:pt idx="12879">
                  <c:v>85.529136657714801</c:v>
                </c:pt>
                <c:pt idx="12880">
                  <c:v>85.529045104980398</c:v>
                </c:pt>
                <c:pt idx="12881">
                  <c:v>85.528945922851506</c:v>
                </c:pt>
                <c:pt idx="12882">
                  <c:v>85.528854370117102</c:v>
                </c:pt>
                <c:pt idx="12883">
                  <c:v>85.528762817382798</c:v>
                </c:pt>
                <c:pt idx="12884">
                  <c:v>85.528671264648395</c:v>
                </c:pt>
                <c:pt idx="12885">
                  <c:v>85.528579711914006</c:v>
                </c:pt>
                <c:pt idx="12886">
                  <c:v>85.528480529785099</c:v>
                </c:pt>
                <c:pt idx="12887">
                  <c:v>85.528388977050696</c:v>
                </c:pt>
                <c:pt idx="12888">
                  <c:v>85.528297424316406</c:v>
                </c:pt>
                <c:pt idx="12889">
                  <c:v>85.528205871582003</c:v>
                </c:pt>
                <c:pt idx="12890">
                  <c:v>85.528114318847599</c:v>
                </c:pt>
                <c:pt idx="12891">
                  <c:v>85.528015136718693</c:v>
                </c:pt>
                <c:pt idx="12892">
                  <c:v>85.527923583984304</c:v>
                </c:pt>
                <c:pt idx="12893">
                  <c:v>85.52783203125</c:v>
                </c:pt>
                <c:pt idx="12894">
                  <c:v>85.527740478515597</c:v>
                </c:pt>
                <c:pt idx="12895">
                  <c:v>85.527648925781193</c:v>
                </c:pt>
                <c:pt idx="12896">
                  <c:v>85.527557373046804</c:v>
                </c:pt>
                <c:pt idx="12897">
                  <c:v>85.527458190917898</c:v>
                </c:pt>
                <c:pt idx="12898">
                  <c:v>85.527366638183494</c:v>
                </c:pt>
                <c:pt idx="12899">
                  <c:v>85.527275085449205</c:v>
                </c:pt>
                <c:pt idx="12900">
                  <c:v>85.527183532714801</c:v>
                </c:pt>
                <c:pt idx="12901">
                  <c:v>85.527091979980398</c:v>
                </c:pt>
                <c:pt idx="12902">
                  <c:v>85.527000427245994</c:v>
                </c:pt>
                <c:pt idx="12903">
                  <c:v>85.526901245117102</c:v>
                </c:pt>
                <c:pt idx="12904">
                  <c:v>85.526809692382798</c:v>
                </c:pt>
                <c:pt idx="12905">
                  <c:v>85.526718139648395</c:v>
                </c:pt>
                <c:pt idx="12906">
                  <c:v>85.526626586914006</c:v>
                </c:pt>
                <c:pt idx="12907">
                  <c:v>85.526535034179602</c:v>
                </c:pt>
                <c:pt idx="12908">
                  <c:v>85.526443481445298</c:v>
                </c:pt>
                <c:pt idx="12909">
                  <c:v>85.526344299316406</c:v>
                </c:pt>
                <c:pt idx="12910">
                  <c:v>85.526252746582003</c:v>
                </c:pt>
                <c:pt idx="12911">
                  <c:v>85.526161193847599</c:v>
                </c:pt>
                <c:pt idx="12912">
                  <c:v>85.526069641113196</c:v>
                </c:pt>
                <c:pt idx="12913">
                  <c:v>85.525978088378906</c:v>
                </c:pt>
                <c:pt idx="12914">
                  <c:v>85.525886535644503</c:v>
                </c:pt>
                <c:pt idx="12915">
                  <c:v>85.525794982910099</c:v>
                </c:pt>
                <c:pt idx="12916">
                  <c:v>85.525695800781193</c:v>
                </c:pt>
                <c:pt idx="12917">
                  <c:v>85.525604248046804</c:v>
                </c:pt>
                <c:pt idx="12918">
                  <c:v>85.5255126953125</c:v>
                </c:pt>
                <c:pt idx="12919">
                  <c:v>85.525421142578097</c:v>
                </c:pt>
                <c:pt idx="12920">
                  <c:v>85.525329589843693</c:v>
                </c:pt>
                <c:pt idx="12921">
                  <c:v>85.525238037109304</c:v>
                </c:pt>
                <c:pt idx="12922">
                  <c:v>85.525146484375</c:v>
                </c:pt>
                <c:pt idx="12923">
                  <c:v>85.525047302245994</c:v>
                </c:pt>
                <c:pt idx="12924">
                  <c:v>85.524955749511705</c:v>
                </c:pt>
                <c:pt idx="12925">
                  <c:v>85.524864196777301</c:v>
                </c:pt>
                <c:pt idx="12926">
                  <c:v>85.524772644042898</c:v>
                </c:pt>
                <c:pt idx="12927">
                  <c:v>85.524681091308494</c:v>
                </c:pt>
                <c:pt idx="12928">
                  <c:v>85.524589538574205</c:v>
                </c:pt>
                <c:pt idx="12929">
                  <c:v>85.524497985839801</c:v>
                </c:pt>
                <c:pt idx="12930">
                  <c:v>85.524398803710895</c:v>
                </c:pt>
                <c:pt idx="12931">
                  <c:v>85.524307250976506</c:v>
                </c:pt>
                <c:pt idx="12932">
                  <c:v>85.524215698242102</c:v>
                </c:pt>
                <c:pt idx="12933">
                  <c:v>85.524124145507798</c:v>
                </c:pt>
                <c:pt idx="12934">
                  <c:v>85.524032592773395</c:v>
                </c:pt>
                <c:pt idx="12935">
                  <c:v>85.523941040039006</c:v>
                </c:pt>
                <c:pt idx="12936">
                  <c:v>85.523849487304602</c:v>
                </c:pt>
                <c:pt idx="12937">
                  <c:v>85.523757934570298</c:v>
                </c:pt>
                <c:pt idx="12938">
                  <c:v>85.523658752441406</c:v>
                </c:pt>
                <c:pt idx="12939">
                  <c:v>85.523567199707003</c:v>
                </c:pt>
                <c:pt idx="12940">
                  <c:v>85.523475646972599</c:v>
                </c:pt>
                <c:pt idx="12941">
                  <c:v>85.523384094238196</c:v>
                </c:pt>
                <c:pt idx="12942">
                  <c:v>85.523292541503906</c:v>
                </c:pt>
                <c:pt idx="12943">
                  <c:v>85.523200988769503</c:v>
                </c:pt>
                <c:pt idx="12944">
                  <c:v>85.523109436035099</c:v>
                </c:pt>
                <c:pt idx="12945">
                  <c:v>85.523017883300696</c:v>
                </c:pt>
                <c:pt idx="12946">
                  <c:v>85.522926330566406</c:v>
                </c:pt>
                <c:pt idx="12947">
                  <c:v>85.5228271484375</c:v>
                </c:pt>
                <c:pt idx="12948">
                  <c:v>85.522735595703097</c:v>
                </c:pt>
                <c:pt idx="12949">
                  <c:v>85.522644042968693</c:v>
                </c:pt>
                <c:pt idx="12950">
                  <c:v>85.522552490234304</c:v>
                </c:pt>
                <c:pt idx="12951">
                  <c:v>85.5224609375</c:v>
                </c:pt>
                <c:pt idx="12952">
                  <c:v>85.522369384765597</c:v>
                </c:pt>
                <c:pt idx="12953">
                  <c:v>85.522277832031193</c:v>
                </c:pt>
                <c:pt idx="12954">
                  <c:v>85.522186279296804</c:v>
                </c:pt>
                <c:pt idx="12955">
                  <c:v>85.5220947265625</c:v>
                </c:pt>
                <c:pt idx="12956">
                  <c:v>85.522003173828097</c:v>
                </c:pt>
                <c:pt idx="12957">
                  <c:v>85.521911621093693</c:v>
                </c:pt>
                <c:pt idx="12958">
                  <c:v>85.521812438964801</c:v>
                </c:pt>
                <c:pt idx="12959">
                  <c:v>85.521720886230398</c:v>
                </c:pt>
                <c:pt idx="12960">
                  <c:v>85.521629333495994</c:v>
                </c:pt>
                <c:pt idx="12961">
                  <c:v>85.521537780761705</c:v>
                </c:pt>
                <c:pt idx="12962">
                  <c:v>85.521446228027301</c:v>
                </c:pt>
                <c:pt idx="12963">
                  <c:v>85.521354675292898</c:v>
                </c:pt>
                <c:pt idx="12964">
                  <c:v>85.521263122558494</c:v>
                </c:pt>
                <c:pt idx="12965">
                  <c:v>85.521171569824205</c:v>
                </c:pt>
                <c:pt idx="12966">
                  <c:v>85.521080017089801</c:v>
                </c:pt>
                <c:pt idx="12967">
                  <c:v>85.520988464355398</c:v>
                </c:pt>
                <c:pt idx="12968">
                  <c:v>85.520896911620994</c:v>
                </c:pt>
                <c:pt idx="12969">
                  <c:v>85.520797729492102</c:v>
                </c:pt>
                <c:pt idx="12970">
                  <c:v>85.520706176757798</c:v>
                </c:pt>
                <c:pt idx="12971">
                  <c:v>85.520614624023395</c:v>
                </c:pt>
                <c:pt idx="12972">
                  <c:v>85.520523071289006</c:v>
                </c:pt>
                <c:pt idx="12973">
                  <c:v>85.520431518554602</c:v>
                </c:pt>
                <c:pt idx="12974">
                  <c:v>85.520339965820298</c:v>
                </c:pt>
                <c:pt idx="12975">
                  <c:v>85.520248413085895</c:v>
                </c:pt>
                <c:pt idx="12976">
                  <c:v>85.520156860351506</c:v>
                </c:pt>
                <c:pt idx="12977">
                  <c:v>85.520065307617102</c:v>
                </c:pt>
                <c:pt idx="12978">
                  <c:v>85.519973754882798</c:v>
                </c:pt>
                <c:pt idx="12979">
                  <c:v>85.519882202148395</c:v>
                </c:pt>
                <c:pt idx="12980">
                  <c:v>85.519790649414006</c:v>
                </c:pt>
                <c:pt idx="12981">
                  <c:v>85.519699096679602</c:v>
                </c:pt>
                <c:pt idx="12982">
                  <c:v>85.519607543945298</c:v>
                </c:pt>
                <c:pt idx="12983">
                  <c:v>85.519515991210895</c:v>
                </c:pt>
                <c:pt idx="12984">
                  <c:v>85.519424438476506</c:v>
                </c:pt>
                <c:pt idx="12985">
                  <c:v>85.519325256347599</c:v>
                </c:pt>
                <c:pt idx="12986">
                  <c:v>85.519233703613196</c:v>
                </c:pt>
                <c:pt idx="12987">
                  <c:v>85.519142150878906</c:v>
                </c:pt>
                <c:pt idx="12988">
                  <c:v>85.519050598144503</c:v>
                </c:pt>
                <c:pt idx="12989">
                  <c:v>85.518959045410099</c:v>
                </c:pt>
                <c:pt idx="12990">
                  <c:v>85.518867492675696</c:v>
                </c:pt>
                <c:pt idx="12991">
                  <c:v>85.518775939941406</c:v>
                </c:pt>
                <c:pt idx="12992">
                  <c:v>85.518684387207003</c:v>
                </c:pt>
                <c:pt idx="12993">
                  <c:v>85.518592834472599</c:v>
                </c:pt>
                <c:pt idx="12994">
                  <c:v>85.518501281738196</c:v>
                </c:pt>
                <c:pt idx="12995">
                  <c:v>85.518409729003906</c:v>
                </c:pt>
                <c:pt idx="12996">
                  <c:v>85.518318176269503</c:v>
                </c:pt>
                <c:pt idx="12997">
                  <c:v>85.518226623535099</c:v>
                </c:pt>
                <c:pt idx="12998">
                  <c:v>85.518135070800696</c:v>
                </c:pt>
                <c:pt idx="12999">
                  <c:v>85.518043518066406</c:v>
                </c:pt>
                <c:pt idx="13000">
                  <c:v>85.517951965332003</c:v>
                </c:pt>
                <c:pt idx="13001">
                  <c:v>85.517860412597599</c:v>
                </c:pt>
                <c:pt idx="13002">
                  <c:v>85.517768859863196</c:v>
                </c:pt>
                <c:pt idx="13003">
                  <c:v>85.517677307128906</c:v>
                </c:pt>
                <c:pt idx="13004">
                  <c:v>85.517585754394503</c:v>
                </c:pt>
                <c:pt idx="13005">
                  <c:v>85.517494201660099</c:v>
                </c:pt>
                <c:pt idx="13006">
                  <c:v>85.517402648925696</c:v>
                </c:pt>
                <c:pt idx="13007">
                  <c:v>85.517311096191406</c:v>
                </c:pt>
                <c:pt idx="13008">
                  <c:v>85.517219543457003</c:v>
                </c:pt>
                <c:pt idx="13009">
                  <c:v>85.517127990722599</c:v>
                </c:pt>
                <c:pt idx="13010">
                  <c:v>85.517028808593693</c:v>
                </c:pt>
                <c:pt idx="13011">
                  <c:v>85.516937255859304</c:v>
                </c:pt>
                <c:pt idx="13012">
                  <c:v>85.516845703125</c:v>
                </c:pt>
                <c:pt idx="13013">
                  <c:v>85.516754150390597</c:v>
                </c:pt>
                <c:pt idx="13014">
                  <c:v>85.516662597656193</c:v>
                </c:pt>
                <c:pt idx="13015">
                  <c:v>85.516571044921804</c:v>
                </c:pt>
                <c:pt idx="13016">
                  <c:v>85.5164794921875</c:v>
                </c:pt>
                <c:pt idx="13017">
                  <c:v>85.516387939453097</c:v>
                </c:pt>
                <c:pt idx="13018">
                  <c:v>85.516296386718693</c:v>
                </c:pt>
                <c:pt idx="13019">
                  <c:v>85.516204833984304</c:v>
                </c:pt>
                <c:pt idx="13020">
                  <c:v>85.51611328125</c:v>
                </c:pt>
                <c:pt idx="13021">
                  <c:v>85.516021728515597</c:v>
                </c:pt>
                <c:pt idx="13022">
                  <c:v>85.515930175781193</c:v>
                </c:pt>
                <c:pt idx="13023">
                  <c:v>85.515838623046804</c:v>
                </c:pt>
                <c:pt idx="13024">
                  <c:v>85.5157470703125</c:v>
                </c:pt>
                <c:pt idx="13025">
                  <c:v>85.515655517578097</c:v>
                </c:pt>
                <c:pt idx="13026">
                  <c:v>85.515563964843693</c:v>
                </c:pt>
                <c:pt idx="13027">
                  <c:v>85.515472412109304</c:v>
                </c:pt>
                <c:pt idx="13028">
                  <c:v>85.515380859375</c:v>
                </c:pt>
                <c:pt idx="13029">
                  <c:v>85.515289306640597</c:v>
                </c:pt>
                <c:pt idx="13030">
                  <c:v>85.515197753906193</c:v>
                </c:pt>
                <c:pt idx="13031">
                  <c:v>85.515106201171804</c:v>
                </c:pt>
                <c:pt idx="13032">
                  <c:v>85.5150146484375</c:v>
                </c:pt>
                <c:pt idx="13033">
                  <c:v>85.514923095703097</c:v>
                </c:pt>
                <c:pt idx="13034">
                  <c:v>85.514831542968693</c:v>
                </c:pt>
                <c:pt idx="13035">
                  <c:v>85.514739990234304</c:v>
                </c:pt>
                <c:pt idx="13036">
                  <c:v>85.5146484375</c:v>
                </c:pt>
                <c:pt idx="13037">
                  <c:v>85.514556884765597</c:v>
                </c:pt>
                <c:pt idx="13038">
                  <c:v>85.514465332031193</c:v>
                </c:pt>
                <c:pt idx="13039">
                  <c:v>85.514373779296804</c:v>
                </c:pt>
                <c:pt idx="13040">
                  <c:v>85.5142822265625</c:v>
                </c:pt>
                <c:pt idx="13041">
                  <c:v>85.514190673828097</c:v>
                </c:pt>
                <c:pt idx="13042">
                  <c:v>85.514099121093693</c:v>
                </c:pt>
                <c:pt idx="13043">
                  <c:v>85.514007568359304</c:v>
                </c:pt>
                <c:pt idx="13044">
                  <c:v>85.513916015625</c:v>
                </c:pt>
                <c:pt idx="13045">
                  <c:v>85.513824462890597</c:v>
                </c:pt>
                <c:pt idx="13046">
                  <c:v>85.513740539550696</c:v>
                </c:pt>
                <c:pt idx="13047">
                  <c:v>85.513648986816406</c:v>
                </c:pt>
                <c:pt idx="13048">
                  <c:v>85.513557434082003</c:v>
                </c:pt>
                <c:pt idx="13049">
                  <c:v>85.513465881347599</c:v>
                </c:pt>
                <c:pt idx="13050">
                  <c:v>85.513374328613196</c:v>
                </c:pt>
                <c:pt idx="13051">
                  <c:v>85.513282775878906</c:v>
                </c:pt>
                <c:pt idx="13052">
                  <c:v>85.513191223144503</c:v>
                </c:pt>
                <c:pt idx="13053">
                  <c:v>85.513099670410099</c:v>
                </c:pt>
                <c:pt idx="13054">
                  <c:v>85.513008117675696</c:v>
                </c:pt>
                <c:pt idx="13055">
                  <c:v>85.512916564941406</c:v>
                </c:pt>
                <c:pt idx="13056">
                  <c:v>85.512825012207003</c:v>
                </c:pt>
                <c:pt idx="13057">
                  <c:v>85.512733459472599</c:v>
                </c:pt>
                <c:pt idx="13058">
                  <c:v>85.512641906738196</c:v>
                </c:pt>
                <c:pt idx="13059">
                  <c:v>85.512550354003906</c:v>
                </c:pt>
                <c:pt idx="13060">
                  <c:v>85.512458801269503</c:v>
                </c:pt>
                <c:pt idx="13061">
                  <c:v>85.512367248535099</c:v>
                </c:pt>
                <c:pt idx="13062">
                  <c:v>85.512275695800696</c:v>
                </c:pt>
                <c:pt idx="13063">
                  <c:v>85.512184143066406</c:v>
                </c:pt>
                <c:pt idx="13064">
                  <c:v>85.512092590332003</c:v>
                </c:pt>
                <c:pt idx="13065">
                  <c:v>85.512001037597599</c:v>
                </c:pt>
                <c:pt idx="13066">
                  <c:v>85.511909484863196</c:v>
                </c:pt>
                <c:pt idx="13067">
                  <c:v>85.511817932128906</c:v>
                </c:pt>
                <c:pt idx="13068">
                  <c:v>85.511726379394503</c:v>
                </c:pt>
                <c:pt idx="13069">
                  <c:v>85.511634826660099</c:v>
                </c:pt>
                <c:pt idx="13070">
                  <c:v>85.511543273925696</c:v>
                </c:pt>
                <c:pt idx="13071">
                  <c:v>85.511459350585895</c:v>
                </c:pt>
                <c:pt idx="13072">
                  <c:v>85.511367797851506</c:v>
                </c:pt>
                <c:pt idx="13073">
                  <c:v>85.511276245117102</c:v>
                </c:pt>
                <c:pt idx="13074">
                  <c:v>85.511184692382798</c:v>
                </c:pt>
                <c:pt idx="13075">
                  <c:v>85.511093139648395</c:v>
                </c:pt>
                <c:pt idx="13076">
                  <c:v>85.511001586914006</c:v>
                </c:pt>
                <c:pt idx="13077">
                  <c:v>85.510910034179602</c:v>
                </c:pt>
                <c:pt idx="13078">
                  <c:v>85.510818481445298</c:v>
                </c:pt>
                <c:pt idx="13079">
                  <c:v>85.510726928710895</c:v>
                </c:pt>
                <c:pt idx="13080">
                  <c:v>85.510635375976506</c:v>
                </c:pt>
                <c:pt idx="13081">
                  <c:v>85.510543823242102</c:v>
                </c:pt>
                <c:pt idx="13082">
                  <c:v>85.510452270507798</c:v>
                </c:pt>
                <c:pt idx="13083">
                  <c:v>85.510360717773395</c:v>
                </c:pt>
                <c:pt idx="13084">
                  <c:v>85.510269165039006</c:v>
                </c:pt>
                <c:pt idx="13085">
                  <c:v>85.510177612304602</c:v>
                </c:pt>
                <c:pt idx="13086">
                  <c:v>85.510093688964801</c:v>
                </c:pt>
                <c:pt idx="13087">
                  <c:v>85.510002136230398</c:v>
                </c:pt>
                <c:pt idx="13088">
                  <c:v>85.509910583495994</c:v>
                </c:pt>
                <c:pt idx="13089">
                  <c:v>85.509819030761705</c:v>
                </c:pt>
                <c:pt idx="13090">
                  <c:v>85.509727478027301</c:v>
                </c:pt>
                <c:pt idx="13091">
                  <c:v>85.509635925292898</c:v>
                </c:pt>
                <c:pt idx="13092">
                  <c:v>85.509544372558494</c:v>
                </c:pt>
                <c:pt idx="13093">
                  <c:v>85.509452819824205</c:v>
                </c:pt>
                <c:pt idx="13094">
                  <c:v>85.509361267089801</c:v>
                </c:pt>
                <c:pt idx="13095">
                  <c:v>85.509269714355398</c:v>
                </c:pt>
                <c:pt idx="13096">
                  <c:v>85.509178161620994</c:v>
                </c:pt>
                <c:pt idx="13097">
                  <c:v>85.509086608886705</c:v>
                </c:pt>
                <c:pt idx="13098">
                  <c:v>85.509002685546804</c:v>
                </c:pt>
                <c:pt idx="13099">
                  <c:v>85.5089111328125</c:v>
                </c:pt>
                <c:pt idx="13100">
                  <c:v>85.508819580078097</c:v>
                </c:pt>
                <c:pt idx="13101">
                  <c:v>85.508728027343693</c:v>
                </c:pt>
                <c:pt idx="13102">
                  <c:v>85.508636474609304</c:v>
                </c:pt>
                <c:pt idx="13103">
                  <c:v>85.508544921875</c:v>
                </c:pt>
                <c:pt idx="13104">
                  <c:v>85.508453369140597</c:v>
                </c:pt>
                <c:pt idx="13105">
                  <c:v>85.508361816406193</c:v>
                </c:pt>
                <c:pt idx="13106">
                  <c:v>85.508270263671804</c:v>
                </c:pt>
                <c:pt idx="13107">
                  <c:v>85.5081787109375</c:v>
                </c:pt>
                <c:pt idx="13108">
                  <c:v>85.508094787597599</c:v>
                </c:pt>
                <c:pt idx="13109">
                  <c:v>85.508003234863196</c:v>
                </c:pt>
                <c:pt idx="13110">
                  <c:v>85.507911682128906</c:v>
                </c:pt>
                <c:pt idx="13111">
                  <c:v>85.507820129394503</c:v>
                </c:pt>
                <c:pt idx="13112">
                  <c:v>85.507728576660099</c:v>
                </c:pt>
                <c:pt idx="13113">
                  <c:v>85.507637023925696</c:v>
                </c:pt>
                <c:pt idx="13114">
                  <c:v>85.507545471191406</c:v>
                </c:pt>
                <c:pt idx="13115">
                  <c:v>85.507453918457003</c:v>
                </c:pt>
                <c:pt idx="13116">
                  <c:v>85.507362365722599</c:v>
                </c:pt>
                <c:pt idx="13117">
                  <c:v>85.507278442382798</c:v>
                </c:pt>
                <c:pt idx="13118">
                  <c:v>85.507186889648395</c:v>
                </c:pt>
                <c:pt idx="13119">
                  <c:v>85.507095336914006</c:v>
                </c:pt>
                <c:pt idx="13120">
                  <c:v>85.507003784179602</c:v>
                </c:pt>
                <c:pt idx="13121">
                  <c:v>85.506912231445298</c:v>
                </c:pt>
                <c:pt idx="13122">
                  <c:v>85.506820678710895</c:v>
                </c:pt>
                <c:pt idx="13123">
                  <c:v>85.506729125976506</c:v>
                </c:pt>
                <c:pt idx="13124">
                  <c:v>85.506637573242102</c:v>
                </c:pt>
                <c:pt idx="13125">
                  <c:v>85.506553649902301</c:v>
                </c:pt>
                <c:pt idx="13126">
                  <c:v>85.506462097167898</c:v>
                </c:pt>
                <c:pt idx="13127">
                  <c:v>85.506370544433494</c:v>
                </c:pt>
                <c:pt idx="13128">
                  <c:v>85.506278991699205</c:v>
                </c:pt>
                <c:pt idx="13129">
                  <c:v>85.506187438964801</c:v>
                </c:pt>
                <c:pt idx="13130">
                  <c:v>85.506095886230398</c:v>
                </c:pt>
                <c:pt idx="13131">
                  <c:v>85.506004333495994</c:v>
                </c:pt>
                <c:pt idx="13132">
                  <c:v>85.505912780761705</c:v>
                </c:pt>
                <c:pt idx="13133">
                  <c:v>85.505828857421804</c:v>
                </c:pt>
                <c:pt idx="13134">
                  <c:v>85.5057373046875</c:v>
                </c:pt>
                <c:pt idx="13135">
                  <c:v>85.505645751953097</c:v>
                </c:pt>
                <c:pt idx="13136">
                  <c:v>85.505554199218693</c:v>
                </c:pt>
                <c:pt idx="13137">
                  <c:v>85.505462646484304</c:v>
                </c:pt>
                <c:pt idx="13138">
                  <c:v>85.50537109375</c:v>
                </c:pt>
                <c:pt idx="13139">
                  <c:v>85.505279541015597</c:v>
                </c:pt>
                <c:pt idx="13140">
                  <c:v>85.505195617675696</c:v>
                </c:pt>
                <c:pt idx="13141">
                  <c:v>85.505104064941406</c:v>
                </c:pt>
                <c:pt idx="13142">
                  <c:v>85.505012512207003</c:v>
                </c:pt>
                <c:pt idx="13143">
                  <c:v>85.504920959472599</c:v>
                </c:pt>
                <c:pt idx="13144">
                  <c:v>85.504829406738196</c:v>
                </c:pt>
                <c:pt idx="13145">
                  <c:v>85.504737854003906</c:v>
                </c:pt>
                <c:pt idx="13146">
                  <c:v>85.504646301269503</c:v>
                </c:pt>
                <c:pt idx="13147">
                  <c:v>85.504562377929602</c:v>
                </c:pt>
                <c:pt idx="13148">
                  <c:v>85.504470825195298</c:v>
                </c:pt>
                <c:pt idx="13149">
                  <c:v>85.504379272460895</c:v>
                </c:pt>
                <c:pt idx="13150">
                  <c:v>85.504287719726506</c:v>
                </c:pt>
                <c:pt idx="13151">
                  <c:v>85.504196166992102</c:v>
                </c:pt>
                <c:pt idx="13152">
                  <c:v>85.504104614257798</c:v>
                </c:pt>
                <c:pt idx="13153">
                  <c:v>85.504020690917898</c:v>
                </c:pt>
                <c:pt idx="13154">
                  <c:v>85.503929138183494</c:v>
                </c:pt>
                <c:pt idx="13155">
                  <c:v>85.503837585449205</c:v>
                </c:pt>
                <c:pt idx="13156">
                  <c:v>85.503746032714801</c:v>
                </c:pt>
                <c:pt idx="13157">
                  <c:v>85.503654479980398</c:v>
                </c:pt>
                <c:pt idx="13158">
                  <c:v>85.503562927245994</c:v>
                </c:pt>
                <c:pt idx="13159">
                  <c:v>85.503479003906193</c:v>
                </c:pt>
                <c:pt idx="13160">
                  <c:v>85.503387451171804</c:v>
                </c:pt>
                <c:pt idx="13161">
                  <c:v>85.5032958984375</c:v>
                </c:pt>
                <c:pt idx="13162">
                  <c:v>85.503204345703097</c:v>
                </c:pt>
                <c:pt idx="13163">
                  <c:v>85.503112792968693</c:v>
                </c:pt>
                <c:pt idx="13164">
                  <c:v>85.503021240234304</c:v>
                </c:pt>
                <c:pt idx="13165">
                  <c:v>85.502937316894503</c:v>
                </c:pt>
                <c:pt idx="13166">
                  <c:v>85.502845764160099</c:v>
                </c:pt>
                <c:pt idx="13167">
                  <c:v>85.502754211425696</c:v>
                </c:pt>
                <c:pt idx="13168">
                  <c:v>85.502662658691406</c:v>
                </c:pt>
                <c:pt idx="13169">
                  <c:v>85.502571105957003</c:v>
                </c:pt>
                <c:pt idx="13170">
                  <c:v>85.502487182617102</c:v>
                </c:pt>
                <c:pt idx="13171">
                  <c:v>85.502395629882798</c:v>
                </c:pt>
                <c:pt idx="13172">
                  <c:v>85.502304077148395</c:v>
                </c:pt>
                <c:pt idx="13173">
                  <c:v>85.502212524414006</c:v>
                </c:pt>
                <c:pt idx="13174">
                  <c:v>85.502120971679602</c:v>
                </c:pt>
                <c:pt idx="13175">
                  <c:v>85.502029418945298</c:v>
                </c:pt>
                <c:pt idx="13176">
                  <c:v>85.501945495605398</c:v>
                </c:pt>
                <c:pt idx="13177">
                  <c:v>85.501853942870994</c:v>
                </c:pt>
                <c:pt idx="13178">
                  <c:v>85.501762390136705</c:v>
                </c:pt>
                <c:pt idx="13179">
                  <c:v>85.501670837402301</c:v>
                </c:pt>
                <c:pt idx="13180">
                  <c:v>85.501579284667898</c:v>
                </c:pt>
                <c:pt idx="13181">
                  <c:v>85.501495361328097</c:v>
                </c:pt>
                <c:pt idx="13182">
                  <c:v>85.501403808593693</c:v>
                </c:pt>
                <c:pt idx="13183">
                  <c:v>85.501312255859304</c:v>
                </c:pt>
                <c:pt idx="13184">
                  <c:v>85.501220703125</c:v>
                </c:pt>
                <c:pt idx="13185">
                  <c:v>85.501129150390597</c:v>
                </c:pt>
                <c:pt idx="13186">
                  <c:v>85.501045227050696</c:v>
                </c:pt>
                <c:pt idx="13187">
                  <c:v>85.500953674316406</c:v>
                </c:pt>
                <c:pt idx="13188">
                  <c:v>85.500862121582003</c:v>
                </c:pt>
                <c:pt idx="13189">
                  <c:v>85.500770568847599</c:v>
                </c:pt>
                <c:pt idx="13190">
                  <c:v>85.500679016113196</c:v>
                </c:pt>
                <c:pt idx="13191">
                  <c:v>85.500595092773395</c:v>
                </c:pt>
                <c:pt idx="13192">
                  <c:v>85.500503540039006</c:v>
                </c:pt>
                <c:pt idx="13193">
                  <c:v>85.500411987304602</c:v>
                </c:pt>
                <c:pt idx="13194">
                  <c:v>85.500320434570298</c:v>
                </c:pt>
                <c:pt idx="13195">
                  <c:v>85.500236511230398</c:v>
                </c:pt>
                <c:pt idx="13196">
                  <c:v>85.500144958495994</c:v>
                </c:pt>
                <c:pt idx="13197">
                  <c:v>85.500053405761705</c:v>
                </c:pt>
                <c:pt idx="13198">
                  <c:v>85.499961853027301</c:v>
                </c:pt>
                <c:pt idx="13199">
                  <c:v>85.499870300292898</c:v>
                </c:pt>
                <c:pt idx="13200">
                  <c:v>85.499786376953097</c:v>
                </c:pt>
                <c:pt idx="13201">
                  <c:v>85.499694824218693</c:v>
                </c:pt>
                <c:pt idx="13202">
                  <c:v>85.499603271484304</c:v>
                </c:pt>
                <c:pt idx="13203">
                  <c:v>85.49951171875</c:v>
                </c:pt>
                <c:pt idx="13204">
                  <c:v>85.499427795410099</c:v>
                </c:pt>
                <c:pt idx="13205">
                  <c:v>85.499336242675696</c:v>
                </c:pt>
                <c:pt idx="13206">
                  <c:v>85.499244689941406</c:v>
                </c:pt>
                <c:pt idx="13207">
                  <c:v>85.499153137207003</c:v>
                </c:pt>
                <c:pt idx="13208">
                  <c:v>85.499061584472599</c:v>
                </c:pt>
                <c:pt idx="13209">
                  <c:v>85.498977661132798</c:v>
                </c:pt>
                <c:pt idx="13210">
                  <c:v>85.498886108398395</c:v>
                </c:pt>
                <c:pt idx="13211">
                  <c:v>85.498794555664006</c:v>
                </c:pt>
                <c:pt idx="13212">
                  <c:v>85.498703002929602</c:v>
                </c:pt>
                <c:pt idx="13213">
                  <c:v>85.498619079589801</c:v>
                </c:pt>
                <c:pt idx="13214">
                  <c:v>85.498527526855398</c:v>
                </c:pt>
                <c:pt idx="13215">
                  <c:v>85.498435974120994</c:v>
                </c:pt>
                <c:pt idx="13216">
                  <c:v>85.498344421386705</c:v>
                </c:pt>
                <c:pt idx="13217">
                  <c:v>85.498260498046804</c:v>
                </c:pt>
                <c:pt idx="13218">
                  <c:v>85.4981689453125</c:v>
                </c:pt>
                <c:pt idx="13219">
                  <c:v>85.498077392578097</c:v>
                </c:pt>
                <c:pt idx="13220">
                  <c:v>85.497985839843693</c:v>
                </c:pt>
                <c:pt idx="13221">
                  <c:v>85.497901916503906</c:v>
                </c:pt>
                <c:pt idx="13222">
                  <c:v>85.497810363769503</c:v>
                </c:pt>
                <c:pt idx="13223">
                  <c:v>85.497718811035099</c:v>
                </c:pt>
                <c:pt idx="13224">
                  <c:v>85.497627258300696</c:v>
                </c:pt>
                <c:pt idx="13225">
                  <c:v>85.497543334960895</c:v>
                </c:pt>
                <c:pt idx="13226">
                  <c:v>85.497451782226506</c:v>
                </c:pt>
                <c:pt idx="13227">
                  <c:v>85.497360229492102</c:v>
                </c:pt>
                <c:pt idx="13228">
                  <c:v>85.497268676757798</c:v>
                </c:pt>
                <c:pt idx="13229">
                  <c:v>85.497184753417898</c:v>
                </c:pt>
                <c:pt idx="13230">
                  <c:v>85.497093200683494</c:v>
                </c:pt>
                <c:pt idx="13231">
                  <c:v>85.497001647949205</c:v>
                </c:pt>
                <c:pt idx="13232">
                  <c:v>85.496910095214801</c:v>
                </c:pt>
                <c:pt idx="13233">
                  <c:v>85.496826171875</c:v>
                </c:pt>
                <c:pt idx="13234">
                  <c:v>85.496734619140597</c:v>
                </c:pt>
                <c:pt idx="13235">
                  <c:v>85.496643066406193</c:v>
                </c:pt>
                <c:pt idx="13236">
                  <c:v>85.496559143066406</c:v>
                </c:pt>
                <c:pt idx="13237">
                  <c:v>85.496467590332003</c:v>
                </c:pt>
                <c:pt idx="13238">
                  <c:v>85.496376037597599</c:v>
                </c:pt>
                <c:pt idx="13239">
                  <c:v>85.496284484863196</c:v>
                </c:pt>
                <c:pt idx="13240">
                  <c:v>85.496200561523395</c:v>
                </c:pt>
                <c:pt idx="13241">
                  <c:v>85.496109008789006</c:v>
                </c:pt>
                <c:pt idx="13242">
                  <c:v>85.496017456054602</c:v>
                </c:pt>
                <c:pt idx="13243">
                  <c:v>85.495925903320298</c:v>
                </c:pt>
                <c:pt idx="13244">
                  <c:v>85.495841979980398</c:v>
                </c:pt>
                <c:pt idx="13245">
                  <c:v>85.495750427245994</c:v>
                </c:pt>
                <c:pt idx="13246">
                  <c:v>85.495658874511705</c:v>
                </c:pt>
                <c:pt idx="13247">
                  <c:v>85.495574951171804</c:v>
                </c:pt>
                <c:pt idx="13248">
                  <c:v>85.4954833984375</c:v>
                </c:pt>
                <c:pt idx="13249">
                  <c:v>85.495391845703097</c:v>
                </c:pt>
                <c:pt idx="13250">
                  <c:v>85.495300292968693</c:v>
                </c:pt>
                <c:pt idx="13251">
                  <c:v>85.495216369628906</c:v>
                </c:pt>
                <c:pt idx="13252">
                  <c:v>85.495124816894503</c:v>
                </c:pt>
                <c:pt idx="13253">
                  <c:v>85.495033264160099</c:v>
                </c:pt>
                <c:pt idx="13254">
                  <c:v>85.494949340820298</c:v>
                </c:pt>
                <c:pt idx="13255">
                  <c:v>85.494857788085895</c:v>
                </c:pt>
                <c:pt idx="13256">
                  <c:v>85.494766235351506</c:v>
                </c:pt>
                <c:pt idx="13257">
                  <c:v>85.494674682617102</c:v>
                </c:pt>
                <c:pt idx="13258">
                  <c:v>85.494590759277301</c:v>
                </c:pt>
                <c:pt idx="13259">
                  <c:v>85.494499206542898</c:v>
                </c:pt>
                <c:pt idx="13260">
                  <c:v>85.494407653808494</c:v>
                </c:pt>
                <c:pt idx="13261">
                  <c:v>85.494323730468693</c:v>
                </c:pt>
                <c:pt idx="13262">
                  <c:v>85.494232177734304</c:v>
                </c:pt>
                <c:pt idx="13263">
                  <c:v>85.494140625</c:v>
                </c:pt>
                <c:pt idx="13264">
                  <c:v>85.494056701660099</c:v>
                </c:pt>
                <c:pt idx="13265">
                  <c:v>85.493965148925696</c:v>
                </c:pt>
                <c:pt idx="13266">
                  <c:v>85.493873596191406</c:v>
                </c:pt>
                <c:pt idx="13267">
                  <c:v>85.493782043457003</c:v>
                </c:pt>
                <c:pt idx="13268">
                  <c:v>85.493698120117102</c:v>
                </c:pt>
                <c:pt idx="13269">
                  <c:v>85.493606567382798</c:v>
                </c:pt>
                <c:pt idx="13270">
                  <c:v>85.493515014648395</c:v>
                </c:pt>
                <c:pt idx="13271">
                  <c:v>85.493431091308494</c:v>
                </c:pt>
                <c:pt idx="13272">
                  <c:v>85.493339538574205</c:v>
                </c:pt>
                <c:pt idx="13273">
                  <c:v>85.493247985839801</c:v>
                </c:pt>
                <c:pt idx="13274">
                  <c:v>85.4931640625</c:v>
                </c:pt>
                <c:pt idx="13275">
                  <c:v>85.493072509765597</c:v>
                </c:pt>
                <c:pt idx="13276">
                  <c:v>85.492980957031193</c:v>
                </c:pt>
                <c:pt idx="13277">
                  <c:v>85.492897033691406</c:v>
                </c:pt>
                <c:pt idx="13278">
                  <c:v>85.492805480957003</c:v>
                </c:pt>
                <c:pt idx="13279">
                  <c:v>85.492713928222599</c:v>
                </c:pt>
                <c:pt idx="13280">
                  <c:v>85.492630004882798</c:v>
                </c:pt>
                <c:pt idx="13281">
                  <c:v>85.492538452148395</c:v>
                </c:pt>
                <c:pt idx="13282">
                  <c:v>85.492446899414006</c:v>
                </c:pt>
                <c:pt idx="13283">
                  <c:v>85.492362976074205</c:v>
                </c:pt>
                <c:pt idx="13284">
                  <c:v>85.492271423339801</c:v>
                </c:pt>
                <c:pt idx="13285">
                  <c:v>85.492179870605398</c:v>
                </c:pt>
                <c:pt idx="13286">
                  <c:v>85.492095947265597</c:v>
                </c:pt>
                <c:pt idx="13287">
                  <c:v>85.492004394531193</c:v>
                </c:pt>
                <c:pt idx="13288">
                  <c:v>85.491912841796804</c:v>
                </c:pt>
                <c:pt idx="13289">
                  <c:v>85.491828918457003</c:v>
                </c:pt>
                <c:pt idx="13290">
                  <c:v>85.491737365722599</c:v>
                </c:pt>
                <c:pt idx="13291">
                  <c:v>85.491645812988196</c:v>
                </c:pt>
                <c:pt idx="13292">
                  <c:v>85.491561889648395</c:v>
                </c:pt>
                <c:pt idx="13293">
                  <c:v>85.491470336914006</c:v>
                </c:pt>
                <c:pt idx="13294">
                  <c:v>85.491378784179602</c:v>
                </c:pt>
                <c:pt idx="13295">
                  <c:v>85.491294860839801</c:v>
                </c:pt>
                <c:pt idx="13296">
                  <c:v>85.491203308105398</c:v>
                </c:pt>
                <c:pt idx="13297">
                  <c:v>85.491111755370994</c:v>
                </c:pt>
                <c:pt idx="13298">
                  <c:v>85.491027832031193</c:v>
                </c:pt>
                <c:pt idx="13299">
                  <c:v>85.490936279296804</c:v>
                </c:pt>
                <c:pt idx="13300">
                  <c:v>85.4908447265625</c:v>
                </c:pt>
                <c:pt idx="13301">
                  <c:v>85.490760803222599</c:v>
                </c:pt>
                <c:pt idx="13302">
                  <c:v>85.490669250488196</c:v>
                </c:pt>
                <c:pt idx="13303">
                  <c:v>85.490577697753906</c:v>
                </c:pt>
                <c:pt idx="13304">
                  <c:v>85.490493774414006</c:v>
                </c:pt>
                <c:pt idx="13305">
                  <c:v>85.490402221679602</c:v>
                </c:pt>
                <c:pt idx="13306">
                  <c:v>85.490310668945298</c:v>
                </c:pt>
                <c:pt idx="13307">
                  <c:v>85.490226745605398</c:v>
                </c:pt>
                <c:pt idx="13308">
                  <c:v>85.490135192870994</c:v>
                </c:pt>
                <c:pt idx="13309">
                  <c:v>85.490051269531193</c:v>
                </c:pt>
                <c:pt idx="13310">
                  <c:v>85.489959716796804</c:v>
                </c:pt>
                <c:pt idx="13311">
                  <c:v>85.4898681640625</c:v>
                </c:pt>
                <c:pt idx="13312">
                  <c:v>85.489784240722599</c:v>
                </c:pt>
                <c:pt idx="13313">
                  <c:v>85.489692687988196</c:v>
                </c:pt>
                <c:pt idx="13314">
                  <c:v>85.489601135253906</c:v>
                </c:pt>
                <c:pt idx="13315">
                  <c:v>85.489517211914006</c:v>
                </c:pt>
                <c:pt idx="13316">
                  <c:v>85.489425659179602</c:v>
                </c:pt>
                <c:pt idx="13317">
                  <c:v>85.489334106445298</c:v>
                </c:pt>
                <c:pt idx="13318">
                  <c:v>85.489250183105398</c:v>
                </c:pt>
                <c:pt idx="13319">
                  <c:v>85.489158630370994</c:v>
                </c:pt>
                <c:pt idx="13320">
                  <c:v>85.489074707031193</c:v>
                </c:pt>
                <c:pt idx="13321">
                  <c:v>85.488983154296804</c:v>
                </c:pt>
                <c:pt idx="13322">
                  <c:v>85.4888916015625</c:v>
                </c:pt>
                <c:pt idx="13323">
                  <c:v>85.488807678222599</c:v>
                </c:pt>
                <c:pt idx="13324">
                  <c:v>85.488716125488196</c:v>
                </c:pt>
                <c:pt idx="13325">
                  <c:v>85.488624572753906</c:v>
                </c:pt>
                <c:pt idx="13326">
                  <c:v>85.488540649414006</c:v>
                </c:pt>
                <c:pt idx="13327">
                  <c:v>85.488449096679602</c:v>
                </c:pt>
                <c:pt idx="13328">
                  <c:v>85.488365173339801</c:v>
                </c:pt>
                <c:pt idx="13329">
                  <c:v>85.488273620605398</c:v>
                </c:pt>
                <c:pt idx="13330">
                  <c:v>85.488182067870994</c:v>
                </c:pt>
                <c:pt idx="13331">
                  <c:v>85.488098144531193</c:v>
                </c:pt>
                <c:pt idx="13332">
                  <c:v>85.488006591796804</c:v>
                </c:pt>
                <c:pt idx="13333">
                  <c:v>85.487922668457003</c:v>
                </c:pt>
                <c:pt idx="13334">
                  <c:v>85.487831115722599</c:v>
                </c:pt>
                <c:pt idx="13335">
                  <c:v>85.487739562988196</c:v>
                </c:pt>
                <c:pt idx="13336">
                  <c:v>85.487655639648395</c:v>
                </c:pt>
                <c:pt idx="13337">
                  <c:v>85.487564086914006</c:v>
                </c:pt>
                <c:pt idx="13338">
                  <c:v>85.487480163574205</c:v>
                </c:pt>
                <c:pt idx="13339">
                  <c:v>85.487388610839801</c:v>
                </c:pt>
                <c:pt idx="13340">
                  <c:v>85.487297058105398</c:v>
                </c:pt>
                <c:pt idx="13341">
                  <c:v>85.487213134765597</c:v>
                </c:pt>
                <c:pt idx="13342">
                  <c:v>85.487121582031193</c:v>
                </c:pt>
                <c:pt idx="13343">
                  <c:v>85.487037658691406</c:v>
                </c:pt>
                <c:pt idx="13344">
                  <c:v>85.486946105957003</c:v>
                </c:pt>
                <c:pt idx="13345">
                  <c:v>85.486854553222599</c:v>
                </c:pt>
                <c:pt idx="13346">
                  <c:v>85.486770629882798</c:v>
                </c:pt>
                <c:pt idx="13347">
                  <c:v>85.486679077148395</c:v>
                </c:pt>
                <c:pt idx="13348">
                  <c:v>85.486595153808494</c:v>
                </c:pt>
                <c:pt idx="13349">
                  <c:v>85.486503601074205</c:v>
                </c:pt>
                <c:pt idx="13350">
                  <c:v>85.486412048339801</c:v>
                </c:pt>
                <c:pt idx="13351">
                  <c:v>85.486328125</c:v>
                </c:pt>
                <c:pt idx="13352">
                  <c:v>85.486236572265597</c:v>
                </c:pt>
                <c:pt idx="13353">
                  <c:v>85.486152648925696</c:v>
                </c:pt>
                <c:pt idx="13354">
                  <c:v>85.486061096191406</c:v>
                </c:pt>
                <c:pt idx="13355">
                  <c:v>85.485969543457003</c:v>
                </c:pt>
                <c:pt idx="13356">
                  <c:v>85.485885620117102</c:v>
                </c:pt>
                <c:pt idx="13357">
                  <c:v>85.485794067382798</c:v>
                </c:pt>
                <c:pt idx="13358">
                  <c:v>85.485710144042898</c:v>
                </c:pt>
                <c:pt idx="13359">
                  <c:v>85.485618591308494</c:v>
                </c:pt>
                <c:pt idx="13360">
                  <c:v>85.485534667968693</c:v>
                </c:pt>
                <c:pt idx="13361">
                  <c:v>85.485443115234304</c:v>
                </c:pt>
                <c:pt idx="13362">
                  <c:v>85.4853515625</c:v>
                </c:pt>
                <c:pt idx="13363">
                  <c:v>85.485267639160099</c:v>
                </c:pt>
                <c:pt idx="13364">
                  <c:v>85.485176086425696</c:v>
                </c:pt>
                <c:pt idx="13365">
                  <c:v>85.485092163085895</c:v>
                </c:pt>
                <c:pt idx="13366">
                  <c:v>85.485000610351506</c:v>
                </c:pt>
                <c:pt idx="13367">
                  <c:v>85.484916687011705</c:v>
                </c:pt>
                <c:pt idx="13368">
                  <c:v>85.484825134277301</c:v>
                </c:pt>
                <c:pt idx="13369">
                  <c:v>85.484733581542898</c:v>
                </c:pt>
                <c:pt idx="13370">
                  <c:v>85.484649658203097</c:v>
                </c:pt>
                <c:pt idx="13371">
                  <c:v>85.484558105468693</c:v>
                </c:pt>
                <c:pt idx="13372">
                  <c:v>85.484474182128906</c:v>
                </c:pt>
                <c:pt idx="13373">
                  <c:v>85.484382629394503</c:v>
                </c:pt>
                <c:pt idx="13374">
                  <c:v>85.484298706054602</c:v>
                </c:pt>
                <c:pt idx="13375">
                  <c:v>85.484207153320298</c:v>
                </c:pt>
                <c:pt idx="13376">
                  <c:v>85.484123229980398</c:v>
                </c:pt>
                <c:pt idx="13377">
                  <c:v>85.484031677245994</c:v>
                </c:pt>
                <c:pt idx="13378">
                  <c:v>85.483940124511705</c:v>
                </c:pt>
                <c:pt idx="13379">
                  <c:v>85.483856201171804</c:v>
                </c:pt>
                <c:pt idx="13380">
                  <c:v>85.4837646484375</c:v>
                </c:pt>
                <c:pt idx="13381">
                  <c:v>85.483680725097599</c:v>
                </c:pt>
                <c:pt idx="13382">
                  <c:v>85.483589172363196</c:v>
                </c:pt>
                <c:pt idx="13383">
                  <c:v>85.483505249023395</c:v>
                </c:pt>
                <c:pt idx="13384">
                  <c:v>85.483413696289006</c:v>
                </c:pt>
                <c:pt idx="13385">
                  <c:v>85.483329772949205</c:v>
                </c:pt>
                <c:pt idx="13386">
                  <c:v>85.483238220214801</c:v>
                </c:pt>
                <c:pt idx="13387">
                  <c:v>85.483146667480398</c:v>
                </c:pt>
                <c:pt idx="13388">
                  <c:v>85.483062744140597</c:v>
                </c:pt>
                <c:pt idx="13389">
                  <c:v>85.482971191406193</c:v>
                </c:pt>
                <c:pt idx="13390">
                  <c:v>85.482887268066406</c:v>
                </c:pt>
                <c:pt idx="13391">
                  <c:v>85.482795715332003</c:v>
                </c:pt>
                <c:pt idx="13392">
                  <c:v>85.482711791992102</c:v>
                </c:pt>
                <c:pt idx="13393">
                  <c:v>85.482620239257798</c:v>
                </c:pt>
                <c:pt idx="13394">
                  <c:v>85.482536315917898</c:v>
                </c:pt>
                <c:pt idx="13395">
                  <c:v>85.482444763183494</c:v>
                </c:pt>
                <c:pt idx="13396">
                  <c:v>85.482360839843693</c:v>
                </c:pt>
                <c:pt idx="13397">
                  <c:v>85.482269287109304</c:v>
                </c:pt>
                <c:pt idx="13398">
                  <c:v>85.482185363769503</c:v>
                </c:pt>
                <c:pt idx="13399">
                  <c:v>85.482093811035099</c:v>
                </c:pt>
                <c:pt idx="13400">
                  <c:v>85.482009887695298</c:v>
                </c:pt>
                <c:pt idx="13401">
                  <c:v>85.481918334960895</c:v>
                </c:pt>
                <c:pt idx="13402">
                  <c:v>85.481826782226506</c:v>
                </c:pt>
                <c:pt idx="13403">
                  <c:v>85.481742858886705</c:v>
                </c:pt>
                <c:pt idx="13404">
                  <c:v>85.481651306152301</c:v>
                </c:pt>
                <c:pt idx="13405">
                  <c:v>85.4815673828125</c:v>
                </c:pt>
                <c:pt idx="13406">
                  <c:v>85.481475830078097</c:v>
                </c:pt>
                <c:pt idx="13407">
                  <c:v>85.481391906738196</c:v>
                </c:pt>
                <c:pt idx="13408">
                  <c:v>85.481300354003906</c:v>
                </c:pt>
                <c:pt idx="13409">
                  <c:v>85.481216430664006</c:v>
                </c:pt>
                <c:pt idx="13410">
                  <c:v>85.481124877929602</c:v>
                </c:pt>
                <c:pt idx="13411">
                  <c:v>85.481040954589801</c:v>
                </c:pt>
                <c:pt idx="13412">
                  <c:v>85.480949401855398</c:v>
                </c:pt>
                <c:pt idx="13413">
                  <c:v>85.480865478515597</c:v>
                </c:pt>
                <c:pt idx="13414">
                  <c:v>85.480773925781193</c:v>
                </c:pt>
                <c:pt idx="13415">
                  <c:v>85.480690002441406</c:v>
                </c:pt>
                <c:pt idx="13416">
                  <c:v>85.480598449707003</c:v>
                </c:pt>
                <c:pt idx="13417">
                  <c:v>85.480514526367102</c:v>
                </c:pt>
                <c:pt idx="13418">
                  <c:v>85.480422973632798</c:v>
                </c:pt>
                <c:pt idx="13419">
                  <c:v>85.480339050292898</c:v>
                </c:pt>
                <c:pt idx="13420">
                  <c:v>85.480247497558494</c:v>
                </c:pt>
                <c:pt idx="13421">
                  <c:v>85.480163574218693</c:v>
                </c:pt>
                <c:pt idx="13422">
                  <c:v>85.480072021484304</c:v>
                </c:pt>
                <c:pt idx="13423">
                  <c:v>85.479988098144503</c:v>
                </c:pt>
                <c:pt idx="13424">
                  <c:v>85.479896545410099</c:v>
                </c:pt>
                <c:pt idx="13425">
                  <c:v>85.479812622070298</c:v>
                </c:pt>
                <c:pt idx="13426">
                  <c:v>85.479721069335895</c:v>
                </c:pt>
                <c:pt idx="13427">
                  <c:v>85.479637145995994</c:v>
                </c:pt>
                <c:pt idx="13428">
                  <c:v>85.479545593261705</c:v>
                </c:pt>
                <c:pt idx="13429">
                  <c:v>85.479461669921804</c:v>
                </c:pt>
                <c:pt idx="13430">
                  <c:v>85.4793701171875</c:v>
                </c:pt>
                <c:pt idx="13431">
                  <c:v>85.479286193847599</c:v>
                </c:pt>
                <c:pt idx="13432">
                  <c:v>85.479194641113196</c:v>
                </c:pt>
                <c:pt idx="13433">
                  <c:v>85.479110717773395</c:v>
                </c:pt>
                <c:pt idx="13434">
                  <c:v>85.479019165039006</c:v>
                </c:pt>
                <c:pt idx="13435">
                  <c:v>85.478935241699205</c:v>
                </c:pt>
                <c:pt idx="13436">
                  <c:v>85.478843688964801</c:v>
                </c:pt>
                <c:pt idx="13437">
                  <c:v>85.478759765625</c:v>
                </c:pt>
                <c:pt idx="13438">
                  <c:v>85.478668212890597</c:v>
                </c:pt>
                <c:pt idx="13439">
                  <c:v>85.478584289550696</c:v>
                </c:pt>
                <c:pt idx="13440">
                  <c:v>85.478500366210895</c:v>
                </c:pt>
                <c:pt idx="13441">
                  <c:v>85.478408813476506</c:v>
                </c:pt>
                <c:pt idx="13442">
                  <c:v>85.478324890136705</c:v>
                </c:pt>
                <c:pt idx="13443">
                  <c:v>85.478233337402301</c:v>
                </c:pt>
                <c:pt idx="13444">
                  <c:v>85.4781494140625</c:v>
                </c:pt>
                <c:pt idx="13445">
                  <c:v>85.478057861328097</c:v>
                </c:pt>
                <c:pt idx="13446">
                  <c:v>85.477973937988196</c:v>
                </c:pt>
                <c:pt idx="13447">
                  <c:v>85.477882385253906</c:v>
                </c:pt>
                <c:pt idx="13448">
                  <c:v>85.477798461914006</c:v>
                </c:pt>
                <c:pt idx="13449">
                  <c:v>85.477706909179602</c:v>
                </c:pt>
                <c:pt idx="13450">
                  <c:v>85.477622985839801</c:v>
                </c:pt>
                <c:pt idx="13451">
                  <c:v>85.477531433105398</c:v>
                </c:pt>
                <c:pt idx="13452">
                  <c:v>85.477447509765597</c:v>
                </c:pt>
                <c:pt idx="13453">
                  <c:v>85.477355957031193</c:v>
                </c:pt>
                <c:pt idx="13454">
                  <c:v>85.477272033691406</c:v>
                </c:pt>
                <c:pt idx="13455">
                  <c:v>85.477180480957003</c:v>
                </c:pt>
                <c:pt idx="13456">
                  <c:v>85.477096557617102</c:v>
                </c:pt>
                <c:pt idx="13457">
                  <c:v>85.477012634277301</c:v>
                </c:pt>
                <c:pt idx="13458">
                  <c:v>85.476921081542898</c:v>
                </c:pt>
                <c:pt idx="13459">
                  <c:v>85.476837158203097</c:v>
                </c:pt>
                <c:pt idx="13460">
                  <c:v>85.476745605468693</c:v>
                </c:pt>
                <c:pt idx="13461">
                  <c:v>85.476661682128906</c:v>
                </c:pt>
                <c:pt idx="13462">
                  <c:v>85.476570129394503</c:v>
                </c:pt>
                <c:pt idx="13463">
                  <c:v>85.476486206054602</c:v>
                </c:pt>
                <c:pt idx="13464">
                  <c:v>85.476394653320298</c:v>
                </c:pt>
                <c:pt idx="13465">
                  <c:v>85.476310729980398</c:v>
                </c:pt>
                <c:pt idx="13466">
                  <c:v>85.476226806640597</c:v>
                </c:pt>
                <c:pt idx="13467">
                  <c:v>85.476135253906193</c:v>
                </c:pt>
                <c:pt idx="13468">
                  <c:v>85.476051330566406</c:v>
                </c:pt>
                <c:pt idx="13469">
                  <c:v>85.475959777832003</c:v>
                </c:pt>
                <c:pt idx="13470">
                  <c:v>85.475875854492102</c:v>
                </c:pt>
                <c:pt idx="13471">
                  <c:v>85.475784301757798</c:v>
                </c:pt>
                <c:pt idx="13472">
                  <c:v>85.475700378417898</c:v>
                </c:pt>
                <c:pt idx="13473">
                  <c:v>85.475608825683494</c:v>
                </c:pt>
                <c:pt idx="13474">
                  <c:v>85.475524902343693</c:v>
                </c:pt>
                <c:pt idx="13475">
                  <c:v>85.475440979003906</c:v>
                </c:pt>
                <c:pt idx="13476">
                  <c:v>85.475349426269503</c:v>
                </c:pt>
                <c:pt idx="13477">
                  <c:v>85.475265502929602</c:v>
                </c:pt>
                <c:pt idx="13478">
                  <c:v>85.475173950195298</c:v>
                </c:pt>
                <c:pt idx="13479">
                  <c:v>85.475090026855398</c:v>
                </c:pt>
                <c:pt idx="13480">
                  <c:v>85.474998474120994</c:v>
                </c:pt>
                <c:pt idx="13481">
                  <c:v>85.474914550781193</c:v>
                </c:pt>
                <c:pt idx="13482">
                  <c:v>85.474830627441406</c:v>
                </c:pt>
                <c:pt idx="13483">
                  <c:v>85.474739074707003</c:v>
                </c:pt>
                <c:pt idx="13484">
                  <c:v>85.474655151367102</c:v>
                </c:pt>
                <c:pt idx="13485">
                  <c:v>85.474563598632798</c:v>
                </c:pt>
                <c:pt idx="13486">
                  <c:v>85.474479675292898</c:v>
                </c:pt>
                <c:pt idx="13487">
                  <c:v>85.474388122558494</c:v>
                </c:pt>
                <c:pt idx="13488">
                  <c:v>85.474304199218693</c:v>
                </c:pt>
                <c:pt idx="13489">
                  <c:v>85.474220275878906</c:v>
                </c:pt>
                <c:pt idx="13490">
                  <c:v>85.474128723144503</c:v>
                </c:pt>
                <c:pt idx="13491">
                  <c:v>85.474044799804602</c:v>
                </c:pt>
                <c:pt idx="13492">
                  <c:v>85.473953247070298</c:v>
                </c:pt>
                <c:pt idx="13493">
                  <c:v>85.473869323730398</c:v>
                </c:pt>
                <c:pt idx="13494">
                  <c:v>85.473785400390597</c:v>
                </c:pt>
                <c:pt idx="13495">
                  <c:v>85.473693847656193</c:v>
                </c:pt>
                <c:pt idx="13496">
                  <c:v>85.473609924316406</c:v>
                </c:pt>
                <c:pt idx="13497">
                  <c:v>85.473518371582003</c:v>
                </c:pt>
                <c:pt idx="13498">
                  <c:v>85.473434448242102</c:v>
                </c:pt>
                <c:pt idx="13499">
                  <c:v>85.473350524902301</c:v>
                </c:pt>
                <c:pt idx="13500">
                  <c:v>85.473258972167898</c:v>
                </c:pt>
                <c:pt idx="13501">
                  <c:v>85.473175048828097</c:v>
                </c:pt>
                <c:pt idx="13502">
                  <c:v>85.473083496093693</c:v>
                </c:pt>
                <c:pt idx="13503">
                  <c:v>85.472999572753906</c:v>
                </c:pt>
                <c:pt idx="13504">
                  <c:v>85.472915649414006</c:v>
                </c:pt>
                <c:pt idx="13505">
                  <c:v>85.472824096679602</c:v>
                </c:pt>
                <c:pt idx="13506">
                  <c:v>85.472740173339801</c:v>
                </c:pt>
                <c:pt idx="13507">
                  <c:v>85.472648620605398</c:v>
                </c:pt>
                <c:pt idx="13508">
                  <c:v>85.472564697265597</c:v>
                </c:pt>
                <c:pt idx="13509">
                  <c:v>85.472480773925696</c:v>
                </c:pt>
                <c:pt idx="13510">
                  <c:v>85.472389221191406</c:v>
                </c:pt>
                <c:pt idx="13511">
                  <c:v>85.472305297851506</c:v>
                </c:pt>
                <c:pt idx="13512">
                  <c:v>85.472213745117102</c:v>
                </c:pt>
                <c:pt idx="13513">
                  <c:v>85.472129821777301</c:v>
                </c:pt>
                <c:pt idx="13514">
                  <c:v>85.4720458984375</c:v>
                </c:pt>
                <c:pt idx="13515">
                  <c:v>85.471954345703097</c:v>
                </c:pt>
                <c:pt idx="13516">
                  <c:v>85.471870422363196</c:v>
                </c:pt>
                <c:pt idx="13517">
                  <c:v>85.471778869628906</c:v>
                </c:pt>
                <c:pt idx="13518">
                  <c:v>85.471694946289006</c:v>
                </c:pt>
                <c:pt idx="13519">
                  <c:v>85.471611022949205</c:v>
                </c:pt>
                <c:pt idx="13520">
                  <c:v>85.471519470214801</c:v>
                </c:pt>
                <c:pt idx="13521">
                  <c:v>85.471435546875</c:v>
                </c:pt>
                <c:pt idx="13522">
                  <c:v>85.471351623535099</c:v>
                </c:pt>
                <c:pt idx="13523">
                  <c:v>85.471260070800696</c:v>
                </c:pt>
                <c:pt idx="13524">
                  <c:v>85.471176147460895</c:v>
                </c:pt>
                <c:pt idx="13525">
                  <c:v>85.471084594726506</c:v>
                </c:pt>
                <c:pt idx="13526">
                  <c:v>85.471000671386705</c:v>
                </c:pt>
                <c:pt idx="13527">
                  <c:v>85.470916748046804</c:v>
                </c:pt>
                <c:pt idx="13528">
                  <c:v>85.4708251953125</c:v>
                </c:pt>
                <c:pt idx="13529">
                  <c:v>85.470741271972599</c:v>
                </c:pt>
                <c:pt idx="13530">
                  <c:v>85.470657348632798</c:v>
                </c:pt>
                <c:pt idx="13531">
                  <c:v>85.470565795898395</c:v>
                </c:pt>
                <c:pt idx="13532">
                  <c:v>85.470481872558494</c:v>
                </c:pt>
                <c:pt idx="13533">
                  <c:v>85.470397949218693</c:v>
                </c:pt>
                <c:pt idx="13534">
                  <c:v>85.470306396484304</c:v>
                </c:pt>
                <c:pt idx="13535">
                  <c:v>85.470222473144503</c:v>
                </c:pt>
                <c:pt idx="13536">
                  <c:v>85.470130920410099</c:v>
                </c:pt>
                <c:pt idx="13537">
                  <c:v>85.470046997070298</c:v>
                </c:pt>
                <c:pt idx="13538">
                  <c:v>85.469963073730398</c:v>
                </c:pt>
                <c:pt idx="13539">
                  <c:v>85.469871520995994</c:v>
                </c:pt>
                <c:pt idx="13540">
                  <c:v>85.469787597656193</c:v>
                </c:pt>
                <c:pt idx="13541">
                  <c:v>85.469703674316406</c:v>
                </c:pt>
                <c:pt idx="13542">
                  <c:v>85.469612121582003</c:v>
                </c:pt>
                <c:pt idx="13543">
                  <c:v>85.469528198242102</c:v>
                </c:pt>
                <c:pt idx="13544">
                  <c:v>85.469444274902301</c:v>
                </c:pt>
                <c:pt idx="13545">
                  <c:v>85.469352722167898</c:v>
                </c:pt>
                <c:pt idx="13546">
                  <c:v>85.469268798828097</c:v>
                </c:pt>
                <c:pt idx="13547">
                  <c:v>85.469184875488196</c:v>
                </c:pt>
                <c:pt idx="13548">
                  <c:v>85.469093322753906</c:v>
                </c:pt>
                <c:pt idx="13549">
                  <c:v>85.469009399414006</c:v>
                </c:pt>
                <c:pt idx="13550">
                  <c:v>85.468925476074205</c:v>
                </c:pt>
                <c:pt idx="13551">
                  <c:v>85.468833923339801</c:v>
                </c:pt>
                <c:pt idx="13552">
                  <c:v>85.46875</c:v>
                </c:pt>
                <c:pt idx="13553">
                  <c:v>85.468666076660099</c:v>
                </c:pt>
                <c:pt idx="13554">
                  <c:v>85.468574523925696</c:v>
                </c:pt>
                <c:pt idx="13555">
                  <c:v>85.468490600585895</c:v>
                </c:pt>
                <c:pt idx="13556">
                  <c:v>85.468399047851506</c:v>
                </c:pt>
                <c:pt idx="13557">
                  <c:v>85.468315124511705</c:v>
                </c:pt>
                <c:pt idx="13558">
                  <c:v>85.468231201171804</c:v>
                </c:pt>
                <c:pt idx="13559">
                  <c:v>85.4681396484375</c:v>
                </c:pt>
                <c:pt idx="13560">
                  <c:v>85.468055725097599</c:v>
                </c:pt>
                <c:pt idx="13561">
                  <c:v>85.467971801757798</c:v>
                </c:pt>
                <c:pt idx="13562">
                  <c:v>85.467887878417898</c:v>
                </c:pt>
                <c:pt idx="13563">
                  <c:v>85.467796325683494</c:v>
                </c:pt>
                <c:pt idx="13564">
                  <c:v>85.467712402343693</c:v>
                </c:pt>
                <c:pt idx="13565">
                  <c:v>85.467628479003906</c:v>
                </c:pt>
                <c:pt idx="13566">
                  <c:v>85.467536926269503</c:v>
                </c:pt>
                <c:pt idx="13567">
                  <c:v>85.467453002929602</c:v>
                </c:pt>
                <c:pt idx="13568">
                  <c:v>85.467369079589801</c:v>
                </c:pt>
                <c:pt idx="13569">
                  <c:v>85.467277526855398</c:v>
                </c:pt>
                <c:pt idx="13570">
                  <c:v>85.467193603515597</c:v>
                </c:pt>
                <c:pt idx="13571">
                  <c:v>85.467109680175696</c:v>
                </c:pt>
                <c:pt idx="13572">
                  <c:v>85.467018127441406</c:v>
                </c:pt>
                <c:pt idx="13573">
                  <c:v>85.466934204101506</c:v>
                </c:pt>
                <c:pt idx="13574">
                  <c:v>85.466850280761705</c:v>
                </c:pt>
                <c:pt idx="13575">
                  <c:v>85.466758728027301</c:v>
                </c:pt>
                <c:pt idx="13576">
                  <c:v>85.4666748046875</c:v>
                </c:pt>
                <c:pt idx="13577">
                  <c:v>85.466590881347599</c:v>
                </c:pt>
                <c:pt idx="13578">
                  <c:v>85.466499328613196</c:v>
                </c:pt>
                <c:pt idx="13579">
                  <c:v>85.466415405273395</c:v>
                </c:pt>
                <c:pt idx="13580">
                  <c:v>85.466331481933494</c:v>
                </c:pt>
                <c:pt idx="13581">
                  <c:v>85.466247558593693</c:v>
                </c:pt>
                <c:pt idx="13582">
                  <c:v>85.466156005859304</c:v>
                </c:pt>
                <c:pt idx="13583">
                  <c:v>85.466072082519503</c:v>
                </c:pt>
                <c:pt idx="13584">
                  <c:v>85.465988159179602</c:v>
                </c:pt>
                <c:pt idx="13585">
                  <c:v>85.465896606445298</c:v>
                </c:pt>
                <c:pt idx="13586">
                  <c:v>85.465812683105398</c:v>
                </c:pt>
                <c:pt idx="13587">
                  <c:v>85.465728759765597</c:v>
                </c:pt>
                <c:pt idx="13588">
                  <c:v>85.465637207031193</c:v>
                </c:pt>
                <c:pt idx="13589">
                  <c:v>85.465553283691406</c:v>
                </c:pt>
                <c:pt idx="13590">
                  <c:v>85.465469360351506</c:v>
                </c:pt>
                <c:pt idx="13591">
                  <c:v>85.465385437011705</c:v>
                </c:pt>
                <c:pt idx="13592">
                  <c:v>85.465293884277301</c:v>
                </c:pt>
                <c:pt idx="13593">
                  <c:v>85.4652099609375</c:v>
                </c:pt>
                <c:pt idx="13594">
                  <c:v>85.465126037597599</c:v>
                </c:pt>
                <c:pt idx="13595">
                  <c:v>85.465034484863196</c:v>
                </c:pt>
                <c:pt idx="13596">
                  <c:v>85.464950561523395</c:v>
                </c:pt>
                <c:pt idx="13597">
                  <c:v>85.464866638183494</c:v>
                </c:pt>
                <c:pt idx="13598">
                  <c:v>85.464782714843693</c:v>
                </c:pt>
                <c:pt idx="13599">
                  <c:v>85.464691162109304</c:v>
                </c:pt>
                <c:pt idx="13600">
                  <c:v>85.464607238769503</c:v>
                </c:pt>
                <c:pt idx="13601">
                  <c:v>85.464523315429602</c:v>
                </c:pt>
                <c:pt idx="13602">
                  <c:v>85.464431762695298</c:v>
                </c:pt>
                <c:pt idx="13603">
                  <c:v>85.464347839355398</c:v>
                </c:pt>
                <c:pt idx="13604">
                  <c:v>85.464263916015597</c:v>
                </c:pt>
                <c:pt idx="13605">
                  <c:v>85.464179992675696</c:v>
                </c:pt>
                <c:pt idx="13606">
                  <c:v>85.464088439941406</c:v>
                </c:pt>
                <c:pt idx="13607">
                  <c:v>85.464004516601506</c:v>
                </c:pt>
                <c:pt idx="13608">
                  <c:v>85.463920593261705</c:v>
                </c:pt>
                <c:pt idx="13609">
                  <c:v>85.463829040527301</c:v>
                </c:pt>
                <c:pt idx="13610">
                  <c:v>85.4637451171875</c:v>
                </c:pt>
                <c:pt idx="13611">
                  <c:v>85.463661193847599</c:v>
                </c:pt>
                <c:pt idx="13612">
                  <c:v>85.463577270507798</c:v>
                </c:pt>
                <c:pt idx="13613">
                  <c:v>85.463485717773395</c:v>
                </c:pt>
                <c:pt idx="13614">
                  <c:v>85.463401794433494</c:v>
                </c:pt>
                <c:pt idx="13615">
                  <c:v>85.463317871093693</c:v>
                </c:pt>
                <c:pt idx="13616">
                  <c:v>85.463233947753906</c:v>
                </c:pt>
                <c:pt idx="13617">
                  <c:v>85.463142395019503</c:v>
                </c:pt>
                <c:pt idx="13618">
                  <c:v>85.463058471679602</c:v>
                </c:pt>
                <c:pt idx="13619">
                  <c:v>85.462974548339801</c:v>
                </c:pt>
                <c:pt idx="13620">
                  <c:v>85.462890625</c:v>
                </c:pt>
                <c:pt idx="13621">
                  <c:v>85.462799072265597</c:v>
                </c:pt>
                <c:pt idx="13622">
                  <c:v>85.462715148925696</c:v>
                </c:pt>
                <c:pt idx="13623">
                  <c:v>85.462631225585895</c:v>
                </c:pt>
                <c:pt idx="13624">
                  <c:v>85.462547302245994</c:v>
                </c:pt>
                <c:pt idx="13625">
                  <c:v>85.462455749511705</c:v>
                </c:pt>
                <c:pt idx="13626">
                  <c:v>85.462371826171804</c:v>
                </c:pt>
                <c:pt idx="13627">
                  <c:v>85.462287902832003</c:v>
                </c:pt>
                <c:pt idx="13628">
                  <c:v>85.462203979492102</c:v>
                </c:pt>
                <c:pt idx="13629">
                  <c:v>85.462112426757798</c:v>
                </c:pt>
                <c:pt idx="13630">
                  <c:v>85.462028503417898</c:v>
                </c:pt>
                <c:pt idx="13631">
                  <c:v>85.461944580078097</c:v>
                </c:pt>
                <c:pt idx="13632">
                  <c:v>85.461860656738196</c:v>
                </c:pt>
                <c:pt idx="13633">
                  <c:v>85.461769104003906</c:v>
                </c:pt>
                <c:pt idx="13634">
                  <c:v>85.461685180664006</c:v>
                </c:pt>
                <c:pt idx="13635">
                  <c:v>85.461601257324205</c:v>
                </c:pt>
                <c:pt idx="13636">
                  <c:v>85.461517333984304</c:v>
                </c:pt>
                <c:pt idx="13637">
                  <c:v>85.46142578125</c:v>
                </c:pt>
                <c:pt idx="13638">
                  <c:v>85.461341857910099</c:v>
                </c:pt>
                <c:pt idx="13639">
                  <c:v>85.461257934570298</c:v>
                </c:pt>
                <c:pt idx="13640">
                  <c:v>85.461174011230398</c:v>
                </c:pt>
                <c:pt idx="13641">
                  <c:v>85.461082458495994</c:v>
                </c:pt>
                <c:pt idx="13642">
                  <c:v>85.460998535156193</c:v>
                </c:pt>
                <c:pt idx="13643">
                  <c:v>85.460914611816406</c:v>
                </c:pt>
                <c:pt idx="13644">
                  <c:v>85.460830688476506</c:v>
                </c:pt>
                <c:pt idx="13645">
                  <c:v>85.460739135742102</c:v>
                </c:pt>
                <c:pt idx="13646">
                  <c:v>85.460655212402301</c:v>
                </c:pt>
                <c:pt idx="13647">
                  <c:v>85.4605712890625</c:v>
                </c:pt>
                <c:pt idx="13648">
                  <c:v>85.460487365722599</c:v>
                </c:pt>
                <c:pt idx="13649">
                  <c:v>85.460403442382798</c:v>
                </c:pt>
                <c:pt idx="13650">
                  <c:v>85.460311889648395</c:v>
                </c:pt>
                <c:pt idx="13651">
                  <c:v>85.460227966308494</c:v>
                </c:pt>
                <c:pt idx="13652">
                  <c:v>85.460144042968693</c:v>
                </c:pt>
                <c:pt idx="13653">
                  <c:v>85.460060119628906</c:v>
                </c:pt>
                <c:pt idx="13654">
                  <c:v>85.459968566894503</c:v>
                </c:pt>
                <c:pt idx="13655">
                  <c:v>85.459884643554602</c:v>
                </c:pt>
                <c:pt idx="13656">
                  <c:v>85.459800720214801</c:v>
                </c:pt>
                <c:pt idx="13657">
                  <c:v>85.459716796875</c:v>
                </c:pt>
                <c:pt idx="13658">
                  <c:v>85.459632873535099</c:v>
                </c:pt>
                <c:pt idx="13659">
                  <c:v>85.459541320800696</c:v>
                </c:pt>
                <c:pt idx="13660">
                  <c:v>85.459457397460895</c:v>
                </c:pt>
                <c:pt idx="13661">
                  <c:v>85.459373474120994</c:v>
                </c:pt>
                <c:pt idx="13662">
                  <c:v>85.459289550781193</c:v>
                </c:pt>
                <c:pt idx="13663">
                  <c:v>85.459205627441406</c:v>
                </c:pt>
                <c:pt idx="13664">
                  <c:v>85.459114074707003</c:v>
                </c:pt>
                <c:pt idx="13665">
                  <c:v>85.459030151367102</c:v>
                </c:pt>
                <c:pt idx="13666">
                  <c:v>85.458946228027301</c:v>
                </c:pt>
                <c:pt idx="13667">
                  <c:v>85.4588623046875</c:v>
                </c:pt>
                <c:pt idx="13668">
                  <c:v>85.458778381347599</c:v>
                </c:pt>
                <c:pt idx="13669">
                  <c:v>85.458686828613196</c:v>
                </c:pt>
                <c:pt idx="13670">
                  <c:v>85.458602905273395</c:v>
                </c:pt>
                <c:pt idx="13671">
                  <c:v>85.458518981933494</c:v>
                </c:pt>
                <c:pt idx="13672">
                  <c:v>85.458435058593693</c:v>
                </c:pt>
                <c:pt idx="13673">
                  <c:v>85.458351135253906</c:v>
                </c:pt>
                <c:pt idx="13674">
                  <c:v>85.458259582519503</c:v>
                </c:pt>
                <c:pt idx="13675">
                  <c:v>85.458175659179602</c:v>
                </c:pt>
                <c:pt idx="13676">
                  <c:v>85.458091735839801</c:v>
                </c:pt>
                <c:pt idx="13677">
                  <c:v>85.4580078125</c:v>
                </c:pt>
                <c:pt idx="13678">
                  <c:v>85.457923889160099</c:v>
                </c:pt>
                <c:pt idx="13679">
                  <c:v>85.457832336425696</c:v>
                </c:pt>
                <c:pt idx="13680">
                  <c:v>85.457748413085895</c:v>
                </c:pt>
                <c:pt idx="13681">
                  <c:v>85.457664489745994</c:v>
                </c:pt>
                <c:pt idx="13682">
                  <c:v>85.457580566406193</c:v>
                </c:pt>
                <c:pt idx="13683">
                  <c:v>85.457496643066406</c:v>
                </c:pt>
                <c:pt idx="13684">
                  <c:v>85.457412719726506</c:v>
                </c:pt>
                <c:pt idx="13685">
                  <c:v>85.457321166992102</c:v>
                </c:pt>
                <c:pt idx="13686">
                  <c:v>85.457237243652301</c:v>
                </c:pt>
                <c:pt idx="13687">
                  <c:v>85.4571533203125</c:v>
                </c:pt>
                <c:pt idx="13688">
                  <c:v>85.457069396972599</c:v>
                </c:pt>
                <c:pt idx="13689">
                  <c:v>85.456985473632798</c:v>
                </c:pt>
                <c:pt idx="13690">
                  <c:v>85.456893920898395</c:v>
                </c:pt>
                <c:pt idx="13691">
                  <c:v>85.456809997558494</c:v>
                </c:pt>
                <c:pt idx="13692">
                  <c:v>85.456726074218693</c:v>
                </c:pt>
                <c:pt idx="13693">
                  <c:v>85.456642150878906</c:v>
                </c:pt>
                <c:pt idx="13694">
                  <c:v>85.456558227539006</c:v>
                </c:pt>
                <c:pt idx="13695">
                  <c:v>85.456474304199205</c:v>
                </c:pt>
                <c:pt idx="13696">
                  <c:v>85.456382751464801</c:v>
                </c:pt>
                <c:pt idx="13697">
                  <c:v>85.456298828125</c:v>
                </c:pt>
                <c:pt idx="13698">
                  <c:v>85.456214904785099</c:v>
                </c:pt>
                <c:pt idx="13699">
                  <c:v>85.456130981445298</c:v>
                </c:pt>
                <c:pt idx="13700">
                  <c:v>85.456047058105398</c:v>
                </c:pt>
                <c:pt idx="13701">
                  <c:v>85.455963134765597</c:v>
                </c:pt>
                <c:pt idx="13702">
                  <c:v>85.455871582031193</c:v>
                </c:pt>
                <c:pt idx="13703">
                  <c:v>85.455787658691406</c:v>
                </c:pt>
                <c:pt idx="13704">
                  <c:v>85.455703735351506</c:v>
                </c:pt>
                <c:pt idx="13705">
                  <c:v>85.455619812011705</c:v>
                </c:pt>
                <c:pt idx="13706">
                  <c:v>85.455535888671804</c:v>
                </c:pt>
                <c:pt idx="13707">
                  <c:v>85.455451965332003</c:v>
                </c:pt>
                <c:pt idx="13708">
                  <c:v>85.455368041992102</c:v>
                </c:pt>
                <c:pt idx="13709">
                  <c:v>85.455276489257798</c:v>
                </c:pt>
                <c:pt idx="13710">
                  <c:v>85.455192565917898</c:v>
                </c:pt>
                <c:pt idx="13711">
                  <c:v>85.455108642578097</c:v>
                </c:pt>
                <c:pt idx="13712">
                  <c:v>85.455024719238196</c:v>
                </c:pt>
                <c:pt idx="13713">
                  <c:v>85.454940795898395</c:v>
                </c:pt>
                <c:pt idx="13714">
                  <c:v>85.454856872558494</c:v>
                </c:pt>
                <c:pt idx="13715">
                  <c:v>85.454765319824205</c:v>
                </c:pt>
                <c:pt idx="13716">
                  <c:v>85.454681396484304</c:v>
                </c:pt>
                <c:pt idx="13717">
                  <c:v>85.454597473144503</c:v>
                </c:pt>
                <c:pt idx="13718">
                  <c:v>85.454513549804602</c:v>
                </c:pt>
                <c:pt idx="13719">
                  <c:v>85.454429626464801</c:v>
                </c:pt>
                <c:pt idx="13720">
                  <c:v>85.454345703125</c:v>
                </c:pt>
                <c:pt idx="13721">
                  <c:v>85.454261779785099</c:v>
                </c:pt>
                <c:pt idx="13722">
                  <c:v>85.454170227050696</c:v>
                </c:pt>
                <c:pt idx="13723">
                  <c:v>85.454086303710895</c:v>
                </c:pt>
                <c:pt idx="13724">
                  <c:v>85.454002380370994</c:v>
                </c:pt>
                <c:pt idx="13725">
                  <c:v>85.453918457031193</c:v>
                </c:pt>
                <c:pt idx="13726">
                  <c:v>85.453834533691406</c:v>
                </c:pt>
                <c:pt idx="13727">
                  <c:v>85.453750610351506</c:v>
                </c:pt>
                <c:pt idx="13728">
                  <c:v>85.453666687011705</c:v>
                </c:pt>
                <c:pt idx="13729">
                  <c:v>85.453582763671804</c:v>
                </c:pt>
                <c:pt idx="13730">
                  <c:v>85.4534912109375</c:v>
                </c:pt>
                <c:pt idx="13731">
                  <c:v>85.453407287597599</c:v>
                </c:pt>
                <c:pt idx="13732">
                  <c:v>85.453323364257798</c:v>
                </c:pt>
                <c:pt idx="13733">
                  <c:v>85.453239440917898</c:v>
                </c:pt>
                <c:pt idx="13734">
                  <c:v>85.453155517578097</c:v>
                </c:pt>
                <c:pt idx="13735">
                  <c:v>85.453071594238196</c:v>
                </c:pt>
                <c:pt idx="13736">
                  <c:v>85.452987670898395</c:v>
                </c:pt>
                <c:pt idx="13737">
                  <c:v>85.452903747558494</c:v>
                </c:pt>
                <c:pt idx="13738">
                  <c:v>85.452812194824205</c:v>
                </c:pt>
                <c:pt idx="13739">
                  <c:v>85.452728271484304</c:v>
                </c:pt>
                <c:pt idx="13740">
                  <c:v>85.452644348144503</c:v>
                </c:pt>
                <c:pt idx="13741">
                  <c:v>85.452560424804602</c:v>
                </c:pt>
                <c:pt idx="13742">
                  <c:v>85.452476501464801</c:v>
                </c:pt>
                <c:pt idx="13743">
                  <c:v>85.452392578125</c:v>
                </c:pt>
                <c:pt idx="13744">
                  <c:v>85.452308654785099</c:v>
                </c:pt>
                <c:pt idx="13745">
                  <c:v>85.452224731445298</c:v>
                </c:pt>
                <c:pt idx="13746">
                  <c:v>85.452140808105398</c:v>
                </c:pt>
                <c:pt idx="13747">
                  <c:v>85.452049255370994</c:v>
                </c:pt>
                <c:pt idx="13748">
                  <c:v>85.451965332031193</c:v>
                </c:pt>
                <c:pt idx="13749">
                  <c:v>85.451881408691406</c:v>
                </c:pt>
                <c:pt idx="13750">
                  <c:v>85.451797485351506</c:v>
                </c:pt>
                <c:pt idx="13751">
                  <c:v>85.451713562011705</c:v>
                </c:pt>
                <c:pt idx="13752">
                  <c:v>85.451629638671804</c:v>
                </c:pt>
                <c:pt idx="13753">
                  <c:v>85.451545715332003</c:v>
                </c:pt>
                <c:pt idx="13754">
                  <c:v>85.451461791992102</c:v>
                </c:pt>
                <c:pt idx="13755">
                  <c:v>85.451377868652301</c:v>
                </c:pt>
                <c:pt idx="13756">
                  <c:v>85.4512939453125</c:v>
                </c:pt>
                <c:pt idx="13757">
                  <c:v>85.451202392578097</c:v>
                </c:pt>
                <c:pt idx="13758">
                  <c:v>85.451118469238196</c:v>
                </c:pt>
                <c:pt idx="13759">
                  <c:v>85.451034545898395</c:v>
                </c:pt>
                <c:pt idx="13760">
                  <c:v>85.450950622558494</c:v>
                </c:pt>
                <c:pt idx="13761">
                  <c:v>85.450866699218693</c:v>
                </c:pt>
                <c:pt idx="13762">
                  <c:v>85.450782775878906</c:v>
                </c:pt>
                <c:pt idx="13763">
                  <c:v>85.450698852539006</c:v>
                </c:pt>
                <c:pt idx="13764">
                  <c:v>85.450614929199205</c:v>
                </c:pt>
                <c:pt idx="13765">
                  <c:v>85.450531005859304</c:v>
                </c:pt>
                <c:pt idx="13766">
                  <c:v>85.450447082519503</c:v>
                </c:pt>
                <c:pt idx="13767">
                  <c:v>85.450363159179602</c:v>
                </c:pt>
                <c:pt idx="13768">
                  <c:v>85.450271606445298</c:v>
                </c:pt>
                <c:pt idx="13769">
                  <c:v>85.450187683105398</c:v>
                </c:pt>
                <c:pt idx="13770">
                  <c:v>85.450103759765597</c:v>
                </c:pt>
                <c:pt idx="13771">
                  <c:v>85.450019836425696</c:v>
                </c:pt>
                <c:pt idx="13772">
                  <c:v>85.449935913085895</c:v>
                </c:pt>
                <c:pt idx="13773">
                  <c:v>85.449851989745994</c:v>
                </c:pt>
                <c:pt idx="13774">
                  <c:v>85.449768066406193</c:v>
                </c:pt>
                <c:pt idx="13775">
                  <c:v>85.449684143066406</c:v>
                </c:pt>
                <c:pt idx="13776">
                  <c:v>85.449600219726506</c:v>
                </c:pt>
                <c:pt idx="13777">
                  <c:v>85.449516296386705</c:v>
                </c:pt>
                <c:pt idx="13778">
                  <c:v>85.449432373046804</c:v>
                </c:pt>
                <c:pt idx="13779">
                  <c:v>85.449348449707003</c:v>
                </c:pt>
                <c:pt idx="13780">
                  <c:v>85.449264526367102</c:v>
                </c:pt>
                <c:pt idx="13781">
                  <c:v>85.449180603027301</c:v>
                </c:pt>
                <c:pt idx="13782">
                  <c:v>85.449089050292898</c:v>
                </c:pt>
                <c:pt idx="13783">
                  <c:v>85.449005126953097</c:v>
                </c:pt>
                <c:pt idx="13784">
                  <c:v>85.448921203613196</c:v>
                </c:pt>
                <c:pt idx="13785">
                  <c:v>85.448837280273395</c:v>
                </c:pt>
                <c:pt idx="13786">
                  <c:v>85.448753356933494</c:v>
                </c:pt>
                <c:pt idx="13787">
                  <c:v>85.448669433593693</c:v>
                </c:pt>
                <c:pt idx="13788">
                  <c:v>85.448585510253906</c:v>
                </c:pt>
                <c:pt idx="13789">
                  <c:v>85.448501586914006</c:v>
                </c:pt>
                <c:pt idx="13790">
                  <c:v>85.448417663574205</c:v>
                </c:pt>
                <c:pt idx="13791">
                  <c:v>85.448333740234304</c:v>
                </c:pt>
                <c:pt idx="13792">
                  <c:v>85.448249816894503</c:v>
                </c:pt>
                <c:pt idx="13793">
                  <c:v>85.448165893554602</c:v>
                </c:pt>
                <c:pt idx="13794">
                  <c:v>85.448081970214801</c:v>
                </c:pt>
                <c:pt idx="13795">
                  <c:v>85.447998046875</c:v>
                </c:pt>
                <c:pt idx="13796">
                  <c:v>85.447914123535099</c:v>
                </c:pt>
                <c:pt idx="13797">
                  <c:v>85.447830200195298</c:v>
                </c:pt>
                <c:pt idx="13798">
                  <c:v>85.447746276855398</c:v>
                </c:pt>
                <c:pt idx="13799">
                  <c:v>85.447662353515597</c:v>
                </c:pt>
                <c:pt idx="13800">
                  <c:v>85.447570800781193</c:v>
                </c:pt>
                <c:pt idx="13801">
                  <c:v>85.447486877441406</c:v>
                </c:pt>
                <c:pt idx="13802">
                  <c:v>85.447402954101506</c:v>
                </c:pt>
                <c:pt idx="13803">
                  <c:v>85.447319030761705</c:v>
                </c:pt>
                <c:pt idx="13804">
                  <c:v>85.447235107421804</c:v>
                </c:pt>
                <c:pt idx="13805">
                  <c:v>85.447151184082003</c:v>
                </c:pt>
                <c:pt idx="13806">
                  <c:v>85.447067260742102</c:v>
                </c:pt>
                <c:pt idx="13807">
                  <c:v>85.446983337402301</c:v>
                </c:pt>
                <c:pt idx="13808">
                  <c:v>85.4468994140625</c:v>
                </c:pt>
                <c:pt idx="13809">
                  <c:v>85.446815490722599</c:v>
                </c:pt>
                <c:pt idx="13810">
                  <c:v>85.446731567382798</c:v>
                </c:pt>
                <c:pt idx="13811">
                  <c:v>85.446647644042898</c:v>
                </c:pt>
                <c:pt idx="13812">
                  <c:v>85.446563720703097</c:v>
                </c:pt>
                <c:pt idx="13813">
                  <c:v>85.446479797363196</c:v>
                </c:pt>
                <c:pt idx="13814">
                  <c:v>85.446395874023395</c:v>
                </c:pt>
                <c:pt idx="13815">
                  <c:v>85.446311950683494</c:v>
                </c:pt>
                <c:pt idx="13816">
                  <c:v>85.446228027343693</c:v>
                </c:pt>
                <c:pt idx="13817">
                  <c:v>85.446144104003906</c:v>
                </c:pt>
                <c:pt idx="13818">
                  <c:v>85.446060180664006</c:v>
                </c:pt>
                <c:pt idx="13819">
                  <c:v>85.445976257324205</c:v>
                </c:pt>
                <c:pt idx="13820">
                  <c:v>85.445892333984304</c:v>
                </c:pt>
                <c:pt idx="13821">
                  <c:v>85.445808410644503</c:v>
                </c:pt>
                <c:pt idx="13822">
                  <c:v>85.445724487304602</c:v>
                </c:pt>
                <c:pt idx="13823">
                  <c:v>85.445640563964801</c:v>
                </c:pt>
                <c:pt idx="13824">
                  <c:v>85.445556640625</c:v>
                </c:pt>
                <c:pt idx="13825">
                  <c:v>85.445472717285099</c:v>
                </c:pt>
                <c:pt idx="13826">
                  <c:v>85.445388793945298</c:v>
                </c:pt>
                <c:pt idx="13827">
                  <c:v>85.445304870605398</c:v>
                </c:pt>
                <c:pt idx="13828">
                  <c:v>85.445220947265597</c:v>
                </c:pt>
                <c:pt idx="13829">
                  <c:v>85.445137023925696</c:v>
                </c:pt>
                <c:pt idx="13830">
                  <c:v>85.445053100585895</c:v>
                </c:pt>
                <c:pt idx="13831">
                  <c:v>85.444969177245994</c:v>
                </c:pt>
                <c:pt idx="13832">
                  <c:v>85.444885253906193</c:v>
                </c:pt>
                <c:pt idx="13833">
                  <c:v>85.444801330566406</c:v>
                </c:pt>
                <c:pt idx="13834">
                  <c:v>85.444717407226506</c:v>
                </c:pt>
                <c:pt idx="13835">
                  <c:v>85.444633483886705</c:v>
                </c:pt>
                <c:pt idx="13836">
                  <c:v>85.444549560546804</c:v>
                </c:pt>
                <c:pt idx="13837">
                  <c:v>85.444465637207003</c:v>
                </c:pt>
                <c:pt idx="13838">
                  <c:v>85.444381713867102</c:v>
                </c:pt>
                <c:pt idx="13839">
                  <c:v>85.444297790527301</c:v>
                </c:pt>
                <c:pt idx="13840">
                  <c:v>85.4442138671875</c:v>
                </c:pt>
                <c:pt idx="13841">
                  <c:v>85.444129943847599</c:v>
                </c:pt>
                <c:pt idx="13842">
                  <c:v>85.444046020507798</c:v>
                </c:pt>
                <c:pt idx="13843">
                  <c:v>85.443962097167898</c:v>
                </c:pt>
                <c:pt idx="13844">
                  <c:v>85.443878173828097</c:v>
                </c:pt>
                <c:pt idx="13845">
                  <c:v>85.443794250488196</c:v>
                </c:pt>
                <c:pt idx="13846">
                  <c:v>85.443710327148395</c:v>
                </c:pt>
                <c:pt idx="13847">
                  <c:v>85.443626403808494</c:v>
                </c:pt>
                <c:pt idx="13848">
                  <c:v>85.443542480468693</c:v>
                </c:pt>
                <c:pt idx="13849">
                  <c:v>85.443458557128906</c:v>
                </c:pt>
                <c:pt idx="13850">
                  <c:v>85.443374633789006</c:v>
                </c:pt>
                <c:pt idx="13851">
                  <c:v>85.443290710449205</c:v>
                </c:pt>
                <c:pt idx="13852">
                  <c:v>85.443206787109304</c:v>
                </c:pt>
                <c:pt idx="13853">
                  <c:v>85.443122863769503</c:v>
                </c:pt>
                <c:pt idx="13854">
                  <c:v>85.443038940429602</c:v>
                </c:pt>
                <c:pt idx="13855">
                  <c:v>85.442955017089801</c:v>
                </c:pt>
                <c:pt idx="13856">
                  <c:v>85.44287109375</c:v>
                </c:pt>
                <c:pt idx="13857">
                  <c:v>85.442787170410099</c:v>
                </c:pt>
                <c:pt idx="13858">
                  <c:v>85.442703247070298</c:v>
                </c:pt>
                <c:pt idx="13859">
                  <c:v>85.442619323730398</c:v>
                </c:pt>
                <c:pt idx="13860">
                  <c:v>85.442535400390597</c:v>
                </c:pt>
                <c:pt idx="13861">
                  <c:v>85.442451477050696</c:v>
                </c:pt>
                <c:pt idx="13862">
                  <c:v>85.442367553710895</c:v>
                </c:pt>
                <c:pt idx="13863">
                  <c:v>85.442283630370994</c:v>
                </c:pt>
                <c:pt idx="13864">
                  <c:v>85.442199707031193</c:v>
                </c:pt>
                <c:pt idx="13865">
                  <c:v>85.442115783691406</c:v>
                </c:pt>
                <c:pt idx="13866">
                  <c:v>85.442031860351506</c:v>
                </c:pt>
                <c:pt idx="13867">
                  <c:v>85.441947937011705</c:v>
                </c:pt>
                <c:pt idx="13868">
                  <c:v>85.441864013671804</c:v>
                </c:pt>
                <c:pt idx="13869">
                  <c:v>85.441780090332003</c:v>
                </c:pt>
                <c:pt idx="13870">
                  <c:v>85.441696166992102</c:v>
                </c:pt>
                <c:pt idx="13871">
                  <c:v>85.441612243652301</c:v>
                </c:pt>
                <c:pt idx="13872">
                  <c:v>85.4415283203125</c:v>
                </c:pt>
                <c:pt idx="13873">
                  <c:v>85.441444396972599</c:v>
                </c:pt>
                <c:pt idx="13874">
                  <c:v>85.441360473632798</c:v>
                </c:pt>
                <c:pt idx="13875">
                  <c:v>85.441276550292898</c:v>
                </c:pt>
                <c:pt idx="13876">
                  <c:v>85.441192626953097</c:v>
                </c:pt>
                <c:pt idx="13877">
                  <c:v>85.441116333007798</c:v>
                </c:pt>
                <c:pt idx="13878">
                  <c:v>85.441032409667898</c:v>
                </c:pt>
                <c:pt idx="13879">
                  <c:v>85.440948486328097</c:v>
                </c:pt>
                <c:pt idx="13880">
                  <c:v>85.440864562988196</c:v>
                </c:pt>
                <c:pt idx="13881">
                  <c:v>85.440780639648395</c:v>
                </c:pt>
                <c:pt idx="13882">
                  <c:v>85.440696716308494</c:v>
                </c:pt>
                <c:pt idx="13883">
                  <c:v>85.440612792968693</c:v>
                </c:pt>
                <c:pt idx="13884">
                  <c:v>85.440528869628906</c:v>
                </c:pt>
                <c:pt idx="13885">
                  <c:v>85.440444946289006</c:v>
                </c:pt>
                <c:pt idx="13886">
                  <c:v>85.440361022949205</c:v>
                </c:pt>
                <c:pt idx="13887">
                  <c:v>85.440277099609304</c:v>
                </c:pt>
                <c:pt idx="13888">
                  <c:v>85.440193176269503</c:v>
                </c:pt>
                <c:pt idx="13889">
                  <c:v>85.440109252929602</c:v>
                </c:pt>
                <c:pt idx="13890">
                  <c:v>85.440025329589801</c:v>
                </c:pt>
                <c:pt idx="13891">
                  <c:v>85.43994140625</c:v>
                </c:pt>
                <c:pt idx="13892">
                  <c:v>85.439857482910099</c:v>
                </c:pt>
                <c:pt idx="13893">
                  <c:v>85.439773559570298</c:v>
                </c:pt>
                <c:pt idx="13894">
                  <c:v>85.439689636230398</c:v>
                </c:pt>
                <c:pt idx="13895">
                  <c:v>85.439613342285099</c:v>
                </c:pt>
                <c:pt idx="13896">
                  <c:v>85.439529418945298</c:v>
                </c:pt>
                <c:pt idx="13897">
                  <c:v>85.439445495605398</c:v>
                </c:pt>
                <c:pt idx="13898">
                  <c:v>85.439361572265597</c:v>
                </c:pt>
                <c:pt idx="13899">
                  <c:v>85.439277648925696</c:v>
                </c:pt>
                <c:pt idx="13900">
                  <c:v>85.439193725585895</c:v>
                </c:pt>
                <c:pt idx="13901">
                  <c:v>85.439109802245994</c:v>
                </c:pt>
                <c:pt idx="13902">
                  <c:v>85.439025878906193</c:v>
                </c:pt>
                <c:pt idx="13903">
                  <c:v>85.438941955566406</c:v>
                </c:pt>
                <c:pt idx="13904">
                  <c:v>85.438858032226506</c:v>
                </c:pt>
                <c:pt idx="13905">
                  <c:v>85.438774108886705</c:v>
                </c:pt>
                <c:pt idx="13906">
                  <c:v>85.438690185546804</c:v>
                </c:pt>
                <c:pt idx="13907">
                  <c:v>85.438606262207003</c:v>
                </c:pt>
                <c:pt idx="13908">
                  <c:v>85.438522338867102</c:v>
                </c:pt>
                <c:pt idx="13909">
                  <c:v>85.438446044921804</c:v>
                </c:pt>
                <c:pt idx="13910">
                  <c:v>85.438362121582003</c:v>
                </c:pt>
                <c:pt idx="13911">
                  <c:v>85.438278198242102</c:v>
                </c:pt>
                <c:pt idx="13912">
                  <c:v>85.438194274902301</c:v>
                </c:pt>
                <c:pt idx="13913">
                  <c:v>85.4381103515625</c:v>
                </c:pt>
                <c:pt idx="13914">
                  <c:v>85.438026428222599</c:v>
                </c:pt>
                <c:pt idx="13915">
                  <c:v>85.437942504882798</c:v>
                </c:pt>
                <c:pt idx="13916">
                  <c:v>85.437858581542898</c:v>
                </c:pt>
                <c:pt idx="13917">
                  <c:v>85.437774658203097</c:v>
                </c:pt>
                <c:pt idx="13918">
                  <c:v>85.437690734863196</c:v>
                </c:pt>
                <c:pt idx="13919">
                  <c:v>85.437606811523395</c:v>
                </c:pt>
                <c:pt idx="13920">
                  <c:v>85.437530517578097</c:v>
                </c:pt>
                <c:pt idx="13921">
                  <c:v>85.437446594238196</c:v>
                </c:pt>
                <c:pt idx="13922">
                  <c:v>85.437362670898395</c:v>
                </c:pt>
                <c:pt idx="13923">
                  <c:v>85.437278747558494</c:v>
                </c:pt>
                <c:pt idx="13924">
                  <c:v>85.437194824218693</c:v>
                </c:pt>
                <c:pt idx="13925">
                  <c:v>85.437110900878906</c:v>
                </c:pt>
                <c:pt idx="13926">
                  <c:v>85.437026977539006</c:v>
                </c:pt>
                <c:pt idx="13927">
                  <c:v>85.436943054199205</c:v>
                </c:pt>
                <c:pt idx="13928">
                  <c:v>85.436859130859304</c:v>
                </c:pt>
                <c:pt idx="13929">
                  <c:v>85.436775207519503</c:v>
                </c:pt>
                <c:pt idx="13930">
                  <c:v>85.436698913574205</c:v>
                </c:pt>
                <c:pt idx="13931">
                  <c:v>85.436614990234304</c:v>
                </c:pt>
                <c:pt idx="13932">
                  <c:v>85.436531066894503</c:v>
                </c:pt>
                <c:pt idx="13933">
                  <c:v>85.436447143554602</c:v>
                </c:pt>
                <c:pt idx="13934">
                  <c:v>85.436363220214801</c:v>
                </c:pt>
                <c:pt idx="13935">
                  <c:v>85.436279296875</c:v>
                </c:pt>
                <c:pt idx="13936">
                  <c:v>85.436195373535099</c:v>
                </c:pt>
                <c:pt idx="13937">
                  <c:v>85.436111450195298</c:v>
                </c:pt>
                <c:pt idx="13938">
                  <c:v>85.436027526855398</c:v>
                </c:pt>
                <c:pt idx="13939">
                  <c:v>85.435951232910099</c:v>
                </c:pt>
                <c:pt idx="13940">
                  <c:v>85.435867309570298</c:v>
                </c:pt>
                <c:pt idx="13941">
                  <c:v>85.435783386230398</c:v>
                </c:pt>
                <c:pt idx="13942">
                  <c:v>85.435699462890597</c:v>
                </c:pt>
                <c:pt idx="13943">
                  <c:v>85.435615539550696</c:v>
                </c:pt>
                <c:pt idx="13944">
                  <c:v>85.435531616210895</c:v>
                </c:pt>
                <c:pt idx="13945">
                  <c:v>85.435447692870994</c:v>
                </c:pt>
                <c:pt idx="13946">
                  <c:v>85.435363769531193</c:v>
                </c:pt>
                <c:pt idx="13947">
                  <c:v>85.435287475585895</c:v>
                </c:pt>
                <c:pt idx="13948">
                  <c:v>85.435203552245994</c:v>
                </c:pt>
                <c:pt idx="13949">
                  <c:v>85.435119628906193</c:v>
                </c:pt>
                <c:pt idx="13950">
                  <c:v>85.435035705566406</c:v>
                </c:pt>
                <c:pt idx="13951">
                  <c:v>85.434951782226506</c:v>
                </c:pt>
                <c:pt idx="13952">
                  <c:v>85.434867858886705</c:v>
                </c:pt>
                <c:pt idx="13953">
                  <c:v>85.434783935546804</c:v>
                </c:pt>
                <c:pt idx="13954">
                  <c:v>85.434700012207003</c:v>
                </c:pt>
                <c:pt idx="13955">
                  <c:v>85.434623718261705</c:v>
                </c:pt>
                <c:pt idx="13956">
                  <c:v>85.434539794921804</c:v>
                </c:pt>
                <c:pt idx="13957">
                  <c:v>85.434455871582003</c:v>
                </c:pt>
                <c:pt idx="13958">
                  <c:v>85.434371948242102</c:v>
                </c:pt>
                <c:pt idx="13959">
                  <c:v>85.434288024902301</c:v>
                </c:pt>
                <c:pt idx="13960">
                  <c:v>85.4342041015625</c:v>
                </c:pt>
                <c:pt idx="13961">
                  <c:v>85.434120178222599</c:v>
                </c:pt>
                <c:pt idx="13962">
                  <c:v>85.434043884277301</c:v>
                </c:pt>
                <c:pt idx="13963">
                  <c:v>85.4339599609375</c:v>
                </c:pt>
                <c:pt idx="13964">
                  <c:v>85.433876037597599</c:v>
                </c:pt>
                <c:pt idx="13965">
                  <c:v>85.433792114257798</c:v>
                </c:pt>
                <c:pt idx="13966">
                  <c:v>85.433708190917898</c:v>
                </c:pt>
                <c:pt idx="13967">
                  <c:v>85.433624267578097</c:v>
                </c:pt>
                <c:pt idx="13968">
                  <c:v>85.433540344238196</c:v>
                </c:pt>
                <c:pt idx="13969">
                  <c:v>85.433464050292898</c:v>
                </c:pt>
                <c:pt idx="13970">
                  <c:v>85.433380126953097</c:v>
                </c:pt>
                <c:pt idx="13971">
                  <c:v>85.433296203613196</c:v>
                </c:pt>
                <c:pt idx="13972">
                  <c:v>85.433212280273395</c:v>
                </c:pt>
                <c:pt idx="13973">
                  <c:v>85.433128356933494</c:v>
                </c:pt>
                <c:pt idx="13974">
                  <c:v>85.433044433593693</c:v>
                </c:pt>
                <c:pt idx="13975">
                  <c:v>85.432960510253906</c:v>
                </c:pt>
                <c:pt idx="13976">
                  <c:v>85.432884216308494</c:v>
                </c:pt>
                <c:pt idx="13977">
                  <c:v>85.432800292968693</c:v>
                </c:pt>
                <c:pt idx="13978">
                  <c:v>85.432716369628906</c:v>
                </c:pt>
                <c:pt idx="13979">
                  <c:v>85.432632446289006</c:v>
                </c:pt>
                <c:pt idx="13980">
                  <c:v>85.432548522949205</c:v>
                </c:pt>
                <c:pt idx="13981">
                  <c:v>85.432464599609304</c:v>
                </c:pt>
                <c:pt idx="13982">
                  <c:v>85.432388305664006</c:v>
                </c:pt>
                <c:pt idx="13983">
                  <c:v>85.432304382324205</c:v>
                </c:pt>
                <c:pt idx="13984">
                  <c:v>85.432220458984304</c:v>
                </c:pt>
                <c:pt idx="13985">
                  <c:v>85.432136535644503</c:v>
                </c:pt>
                <c:pt idx="13986">
                  <c:v>85.432052612304602</c:v>
                </c:pt>
                <c:pt idx="13987">
                  <c:v>85.431968688964801</c:v>
                </c:pt>
                <c:pt idx="13988">
                  <c:v>85.431892395019503</c:v>
                </c:pt>
                <c:pt idx="13989">
                  <c:v>85.431808471679602</c:v>
                </c:pt>
                <c:pt idx="13990">
                  <c:v>85.431724548339801</c:v>
                </c:pt>
                <c:pt idx="13991">
                  <c:v>85.431640625</c:v>
                </c:pt>
                <c:pt idx="13992">
                  <c:v>85.431556701660099</c:v>
                </c:pt>
                <c:pt idx="13993">
                  <c:v>85.431480407714801</c:v>
                </c:pt>
                <c:pt idx="13994">
                  <c:v>85.431396484375</c:v>
                </c:pt>
                <c:pt idx="13995">
                  <c:v>85.431312561035099</c:v>
                </c:pt>
                <c:pt idx="13996">
                  <c:v>85.431228637695298</c:v>
                </c:pt>
                <c:pt idx="13997">
                  <c:v>85.431144714355398</c:v>
                </c:pt>
                <c:pt idx="13998">
                  <c:v>85.431060791015597</c:v>
                </c:pt>
                <c:pt idx="13999">
                  <c:v>85.430984497070298</c:v>
                </c:pt>
                <c:pt idx="14000">
                  <c:v>85.430900573730398</c:v>
                </c:pt>
                <c:pt idx="14001">
                  <c:v>85.430816650390597</c:v>
                </c:pt>
                <c:pt idx="14002">
                  <c:v>85.430732727050696</c:v>
                </c:pt>
                <c:pt idx="14003">
                  <c:v>85.430648803710895</c:v>
                </c:pt>
                <c:pt idx="14004">
                  <c:v>85.430572509765597</c:v>
                </c:pt>
                <c:pt idx="14005">
                  <c:v>85.430488586425696</c:v>
                </c:pt>
                <c:pt idx="14006">
                  <c:v>85.430404663085895</c:v>
                </c:pt>
                <c:pt idx="14007">
                  <c:v>85.430320739745994</c:v>
                </c:pt>
                <c:pt idx="14008">
                  <c:v>85.430236816406193</c:v>
                </c:pt>
                <c:pt idx="14009">
                  <c:v>85.430160522460895</c:v>
                </c:pt>
                <c:pt idx="14010">
                  <c:v>85.430076599120994</c:v>
                </c:pt>
                <c:pt idx="14011">
                  <c:v>85.429992675781193</c:v>
                </c:pt>
                <c:pt idx="14012">
                  <c:v>85.429908752441406</c:v>
                </c:pt>
                <c:pt idx="14013">
                  <c:v>85.429824829101506</c:v>
                </c:pt>
                <c:pt idx="14014">
                  <c:v>85.429748535156193</c:v>
                </c:pt>
                <c:pt idx="14015">
                  <c:v>85.429664611816406</c:v>
                </c:pt>
                <c:pt idx="14016">
                  <c:v>85.429580688476506</c:v>
                </c:pt>
                <c:pt idx="14017">
                  <c:v>85.429496765136705</c:v>
                </c:pt>
                <c:pt idx="14018">
                  <c:v>85.429412841796804</c:v>
                </c:pt>
                <c:pt idx="14019">
                  <c:v>85.429336547851506</c:v>
                </c:pt>
                <c:pt idx="14020">
                  <c:v>85.429252624511705</c:v>
                </c:pt>
                <c:pt idx="14021">
                  <c:v>85.429168701171804</c:v>
                </c:pt>
                <c:pt idx="14022">
                  <c:v>85.429084777832003</c:v>
                </c:pt>
                <c:pt idx="14023">
                  <c:v>85.429000854492102</c:v>
                </c:pt>
                <c:pt idx="14024">
                  <c:v>85.428924560546804</c:v>
                </c:pt>
                <c:pt idx="14025">
                  <c:v>85.428840637207003</c:v>
                </c:pt>
                <c:pt idx="14026">
                  <c:v>85.428756713867102</c:v>
                </c:pt>
                <c:pt idx="14027">
                  <c:v>85.428672790527301</c:v>
                </c:pt>
                <c:pt idx="14028">
                  <c:v>85.4285888671875</c:v>
                </c:pt>
                <c:pt idx="14029">
                  <c:v>85.428512573242102</c:v>
                </c:pt>
                <c:pt idx="14030">
                  <c:v>85.428428649902301</c:v>
                </c:pt>
                <c:pt idx="14031">
                  <c:v>85.4283447265625</c:v>
                </c:pt>
                <c:pt idx="14032">
                  <c:v>85.428260803222599</c:v>
                </c:pt>
                <c:pt idx="14033">
                  <c:v>85.428184509277301</c:v>
                </c:pt>
                <c:pt idx="14034">
                  <c:v>85.4281005859375</c:v>
                </c:pt>
                <c:pt idx="14035">
                  <c:v>85.428016662597599</c:v>
                </c:pt>
                <c:pt idx="14036">
                  <c:v>85.427932739257798</c:v>
                </c:pt>
                <c:pt idx="14037">
                  <c:v>85.427848815917898</c:v>
                </c:pt>
                <c:pt idx="14038">
                  <c:v>85.427772521972599</c:v>
                </c:pt>
                <c:pt idx="14039">
                  <c:v>85.427688598632798</c:v>
                </c:pt>
                <c:pt idx="14040">
                  <c:v>85.427604675292898</c:v>
                </c:pt>
                <c:pt idx="14041">
                  <c:v>85.427520751953097</c:v>
                </c:pt>
                <c:pt idx="14042">
                  <c:v>85.427444458007798</c:v>
                </c:pt>
                <c:pt idx="14043">
                  <c:v>85.427360534667898</c:v>
                </c:pt>
                <c:pt idx="14044">
                  <c:v>85.427276611328097</c:v>
                </c:pt>
                <c:pt idx="14045">
                  <c:v>85.427192687988196</c:v>
                </c:pt>
                <c:pt idx="14046">
                  <c:v>85.427116394042898</c:v>
                </c:pt>
                <c:pt idx="14047">
                  <c:v>85.427032470703097</c:v>
                </c:pt>
                <c:pt idx="14048">
                  <c:v>85.426948547363196</c:v>
                </c:pt>
                <c:pt idx="14049">
                  <c:v>85.426864624023395</c:v>
                </c:pt>
                <c:pt idx="14050">
                  <c:v>85.426788330078097</c:v>
                </c:pt>
                <c:pt idx="14051">
                  <c:v>85.426704406738196</c:v>
                </c:pt>
                <c:pt idx="14052">
                  <c:v>85.426620483398395</c:v>
                </c:pt>
                <c:pt idx="14053">
                  <c:v>85.426536560058494</c:v>
                </c:pt>
                <c:pt idx="14054">
                  <c:v>85.426460266113196</c:v>
                </c:pt>
                <c:pt idx="14055">
                  <c:v>85.426376342773395</c:v>
                </c:pt>
                <c:pt idx="14056">
                  <c:v>85.426292419433494</c:v>
                </c:pt>
                <c:pt idx="14057">
                  <c:v>85.426208496093693</c:v>
                </c:pt>
                <c:pt idx="14058">
                  <c:v>85.426132202148395</c:v>
                </c:pt>
                <c:pt idx="14059">
                  <c:v>85.426048278808494</c:v>
                </c:pt>
                <c:pt idx="14060">
                  <c:v>85.425964355468693</c:v>
                </c:pt>
                <c:pt idx="14061">
                  <c:v>85.425880432128906</c:v>
                </c:pt>
                <c:pt idx="14062">
                  <c:v>85.425804138183494</c:v>
                </c:pt>
                <c:pt idx="14063">
                  <c:v>85.425720214843693</c:v>
                </c:pt>
                <c:pt idx="14064">
                  <c:v>85.425636291503906</c:v>
                </c:pt>
                <c:pt idx="14065">
                  <c:v>85.425552368164006</c:v>
                </c:pt>
                <c:pt idx="14066">
                  <c:v>85.425476074218693</c:v>
                </c:pt>
                <c:pt idx="14067">
                  <c:v>85.425392150878906</c:v>
                </c:pt>
                <c:pt idx="14068">
                  <c:v>85.425308227539006</c:v>
                </c:pt>
                <c:pt idx="14069">
                  <c:v>85.425224304199205</c:v>
                </c:pt>
                <c:pt idx="14070">
                  <c:v>85.425148010253906</c:v>
                </c:pt>
                <c:pt idx="14071">
                  <c:v>85.425064086914006</c:v>
                </c:pt>
                <c:pt idx="14072">
                  <c:v>85.424980163574205</c:v>
                </c:pt>
                <c:pt idx="14073">
                  <c:v>85.424896240234304</c:v>
                </c:pt>
                <c:pt idx="14074">
                  <c:v>85.424819946289006</c:v>
                </c:pt>
                <c:pt idx="14075">
                  <c:v>85.424736022949205</c:v>
                </c:pt>
                <c:pt idx="14076">
                  <c:v>85.424652099609304</c:v>
                </c:pt>
                <c:pt idx="14077">
                  <c:v>85.424568176269503</c:v>
                </c:pt>
                <c:pt idx="14078">
                  <c:v>85.424491882324205</c:v>
                </c:pt>
                <c:pt idx="14079">
                  <c:v>85.424407958984304</c:v>
                </c:pt>
                <c:pt idx="14080">
                  <c:v>85.424324035644503</c:v>
                </c:pt>
                <c:pt idx="14081">
                  <c:v>85.424247741699205</c:v>
                </c:pt>
                <c:pt idx="14082">
                  <c:v>85.424163818359304</c:v>
                </c:pt>
                <c:pt idx="14083">
                  <c:v>85.424079895019503</c:v>
                </c:pt>
                <c:pt idx="14084">
                  <c:v>85.423995971679602</c:v>
                </c:pt>
                <c:pt idx="14085">
                  <c:v>85.423919677734304</c:v>
                </c:pt>
                <c:pt idx="14086">
                  <c:v>85.423835754394503</c:v>
                </c:pt>
                <c:pt idx="14087">
                  <c:v>85.423751831054602</c:v>
                </c:pt>
                <c:pt idx="14088">
                  <c:v>85.423675537109304</c:v>
                </c:pt>
                <c:pt idx="14089">
                  <c:v>85.423591613769503</c:v>
                </c:pt>
                <c:pt idx="14090">
                  <c:v>85.423507690429602</c:v>
                </c:pt>
                <c:pt idx="14091">
                  <c:v>85.423423767089801</c:v>
                </c:pt>
                <c:pt idx="14092">
                  <c:v>85.423347473144503</c:v>
                </c:pt>
                <c:pt idx="14093">
                  <c:v>85.423263549804602</c:v>
                </c:pt>
                <c:pt idx="14094">
                  <c:v>85.423179626464801</c:v>
                </c:pt>
                <c:pt idx="14095">
                  <c:v>85.423103332519503</c:v>
                </c:pt>
                <c:pt idx="14096">
                  <c:v>85.423019409179602</c:v>
                </c:pt>
                <c:pt idx="14097">
                  <c:v>85.422935485839801</c:v>
                </c:pt>
                <c:pt idx="14098">
                  <c:v>85.4228515625</c:v>
                </c:pt>
                <c:pt idx="14099">
                  <c:v>85.422775268554602</c:v>
                </c:pt>
                <c:pt idx="14100">
                  <c:v>85.422691345214801</c:v>
                </c:pt>
                <c:pt idx="14101">
                  <c:v>85.422607421875</c:v>
                </c:pt>
                <c:pt idx="14102">
                  <c:v>85.422531127929602</c:v>
                </c:pt>
                <c:pt idx="14103">
                  <c:v>85.422447204589801</c:v>
                </c:pt>
                <c:pt idx="14104">
                  <c:v>85.42236328125</c:v>
                </c:pt>
                <c:pt idx="14105">
                  <c:v>85.422286987304602</c:v>
                </c:pt>
                <c:pt idx="14106">
                  <c:v>85.422203063964801</c:v>
                </c:pt>
                <c:pt idx="14107">
                  <c:v>85.422119140625</c:v>
                </c:pt>
                <c:pt idx="14108">
                  <c:v>85.422042846679602</c:v>
                </c:pt>
                <c:pt idx="14109">
                  <c:v>85.421958923339801</c:v>
                </c:pt>
                <c:pt idx="14110">
                  <c:v>85.421875</c:v>
                </c:pt>
                <c:pt idx="14111">
                  <c:v>85.421791076660099</c:v>
                </c:pt>
                <c:pt idx="14112">
                  <c:v>85.421714782714801</c:v>
                </c:pt>
                <c:pt idx="14113">
                  <c:v>85.421630859375</c:v>
                </c:pt>
                <c:pt idx="14114">
                  <c:v>85.421546936035099</c:v>
                </c:pt>
                <c:pt idx="14115">
                  <c:v>85.421470642089801</c:v>
                </c:pt>
                <c:pt idx="14116">
                  <c:v>85.42138671875</c:v>
                </c:pt>
                <c:pt idx="14117">
                  <c:v>85.421302795410099</c:v>
                </c:pt>
                <c:pt idx="14118">
                  <c:v>85.421226501464801</c:v>
                </c:pt>
                <c:pt idx="14119">
                  <c:v>85.421142578125</c:v>
                </c:pt>
                <c:pt idx="14120">
                  <c:v>85.421058654785099</c:v>
                </c:pt>
                <c:pt idx="14121">
                  <c:v>85.420982360839801</c:v>
                </c:pt>
                <c:pt idx="14122">
                  <c:v>85.4208984375</c:v>
                </c:pt>
                <c:pt idx="14123">
                  <c:v>85.420814514160099</c:v>
                </c:pt>
                <c:pt idx="14124">
                  <c:v>85.420738220214801</c:v>
                </c:pt>
                <c:pt idx="14125">
                  <c:v>85.420654296875</c:v>
                </c:pt>
                <c:pt idx="14126">
                  <c:v>85.420570373535099</c:v>
                </c:pt>
                <c:pt idx="14127">
                  <c:v>85.420494079589801</c:v>
                </c:pt>
                <c:pt idx="14128">
                  <c:v>85.42041015625</c:v>
                </c:pt>
                <c:pt idx="14129">
                  <c:v>85.420326232910099</c:v>
                </c:pt>
                <c:pt idx="14130">
                  <c:v>85.420249938964801</c:v>
                </c:pt>
                <c:pt idx="14131">
                  <c:v>85.420166015625</c:v>
                </c:pt>
                <c:pt idx="14132">
                  <c:v>85.420082092285099</c:v>
                </c:pt>
                <c:pt idx="14133">
                  <c:v>85.420005798339801</c:v>
                </c:pt>
                <c:pt idx="14134">
                  <c:v>85.419921875</c:v>
                </c:pt>
                <c:pt idx="14135">
                  <c:v>85.419837951660099</c:v>
                </c:pt>
                <c:pt idx="14136">
                  <c:v>85.419761657714801</c:v>
                </c:pt>
                <c:pt idx="14137">
                  <c:v>85.419677734375</c:v>
                </c:pt>
                <c:pt idx="14138">
                  <c:v>85.419593811035099</c:v>
                </c:pt>
                <c:pt idx="14139">
                  <c:v>85.419517517089801</c:v>
                </c:pt>
                <c:pt idx="14140">
                  <c:v>85.41943359375</c:v>
                </c:pt>
                <c:pt idx="14141">
                  <c:v>85.419349670410099</c:v>
                </c:pt>
                <c:pt idx="14142">
                  <c:v>85.419273376464801</c:v>
                </c:pt>
                <c:pt idx="14143">
                  <c:v>85.419189453125</c:v>
                </c:pt>
                <c:pt idx="14144">
                  <c:v>85.419105529785099</c:v>
                </c:pt>
                <c:pt idx="14145">
                  <c:v>85.419029235839801</c:v>
                </c:pt>
                <c:pt idx="14146">
                  <c:v>85.4189453125</c:v>
                </c:pt>
                <c:pt idx="14147">
                  <c:v>85.418861389160099</c:v>
                </c:pt>
                <c:pt idx="14148">
                  <c:v>85.418785095214801</c:v>
                </c:pt>
                <c:pt idx="14149">
                  <c:v>85.418701171875</c:v>
                </c:pt>
                <c:pt idx="14150">
                  <c:v>85.418617248535099</c:v>
                </c:pt>
                <c:pt idx="14151">
                  <c:v>85.418540954589801</c:v>
                </c:pt>
                <c:pt idx="14152">
                  <c:v>85.41845703125</c:v>
                </c:pt>
                <c:pt idx="14153">
                  <c:v>85.418380737304602</c:v>
                </c:pt>
                <c:pt idx="14154">
                  <c:v>85.418296813964801</c:v>
                </c:pt>
                <c:pt idx="14155">
                  <c:v>85.418212890625</c:v>
                </c:pt>
                <c:pt idx="14156">
                  <c:v>85.418136596679602</c:v>
                </c:pt>
                <c:pt idx="14157">
                  <c:v>85.418052673339801</c:v>
                </c:pt>
                <c:pt idx="14158">
                  <c:v>85.41796875</c:v>
                </c:pt>
                <c:pt idx="14159">
                  <c:v>85.417892456054602</c:v>
                </c:pt>
                <c:pt idx="14160">
                  <c:v>85.417808532714801</c:v>
                </c:pt>
                <c:pt idx="14161">
                  <c:v>85.417724609375</c:v>
                </c:pt>
                <c:pt idx="14162">
                  <c:v>85.417648315429602</c:v>
                </c:pt>
                <c:pt idx="14163">
                  <c:v>85.417564392089801</c:v>
                </c:pt>
                <c:pt idx="14164">
                  <c:v>85.417488098144503</c:v>
                </c:pt>
                <c:pt idx="14165">
                  <c:v>85.417404174804602</c:v>
                </c:pt>
                <c:pt idx="14166">
                  <c:v>85.417320251464801</c:v>
                </c:pt>
                <c:pt idx="14167">
                  <c:v>85.417243957519503</c:v>
                </c:pt>
                <c:pt idx="14168">
                  <c:v>85.417160034179602</c:v>
                </c:pt>
                <c:pt idx="14169">
                  <c:v>85.417076110839801</c:v>
                </c:pt>
                <c:pt idx="14170">
                  <c:v>85.416999816894503</c:v>
                </c:pt>
                <c:pt idx="14171">
                  <c:v>85.416915893554602</c:v>
                </c:pt>
                <c:pt idx="14172">
                  <c:v>85.416839599609304</c:v>
                </c:pt>
                <c:pt idx="14173">
                  <c:v>85.416755676269503</c:v>
                </c:pt>
                <c:pt idx="14174">
                  <c:v>85.416671752929602</c:v>
                </c:pt>
                <c:pt idx="14175">
                  <c:v>85.416595458984304</c:v>
                </c:pt>
                <c:pt idx="14176">
                  <c:v>85.416511535644503</c:v>
                </c:pt>
                <c:pt idx="14177">
                  <c:v>85.416427612304602</c:v>
                </c:pt>
                <c:pt idx="14178">
                  <c:v>85.416351318359304</c:v>
                </c:pt>
                <c:pt idx="14179">
                  <c:v>85.416267395019503</c:v>
                </c:pt>
                <c:pt idx="14180">
                  <c:v>85.416191101074205</c:v>
                </c:pt>
                <c:pt idx="14181">
                  <c:v>85.416107177734304</c:v>
                </c:pt>
                <c:pt idx="14182">
                  <c:v>85.416023254394503</c:v>
                </c:pt>
                <c:pt idx="14183">
                  <c:v>85.415946960449205</c:v>
                </c:pt>
                <c:pt idx="14184">
                  <c:v>85.415863037109304</c:v>
                </c:pt>
                <c:pt idx="14185">
                  <c:v>85.415786743164006</c:v>
                </c:pt>
                <c:pt idx="14186">
                  <c:v>85.415702819824205</c:v>
                </c:pt>
                <c:pt idx="14187">
                  <c:v>85.415618896484304</c:v>
                </c:pt>
                <c:pt idx="14188">
                  <c:v>85.415542602539006</c:v>
                </c:pt>
                <c:pt idx="14189">
                  <c:v>85.415458679199205</c:v>
                </c:pt>
                <c:pt idx="14190">
                  <c:v>85.415382385253906</c:v>
                </c:pt>
                <c:pt idx="14191">
                  <c:v>85.415298461914006</c:v>
                </c:pt>
                <c:pt idx="14192">
                  <c:v>85.415214538574205</c:v>
                </c:pt>
                <c:pt idx="14193">
                  <c:v>85.415138244628906</c:v>
                </c:pt>
                <c:pt idx="14194">
                  <c:v>85.415054321289006</c:v>
                </c:pt>
                <c:pt idx="14195">
                  <c:v>85.414978027343693</c:v>
                </c:pt>
                <c:pt idx="14196">
                  <c:v>85.414894104003906</c:v>
                </c:pt>
                <c:pt idx="14197">
                  <c:v>85.414810180664006</c:v>
                </c:pt>
                <c:pt idx="14198">
                  <c:v>85.414733886718693</c:v>
                </c:pt>
                <c:pt idx="14199">
                  <c:v>85.414649963378906</c:v>
                </c:pt>
                <c:pt idx="14200">
                  <c:v>85.414573669433494</c:v>
                </c:pt>
                <c:pt idx="14201">
                  <c:v>85.414489746093693</c:v>
                </c:pt>
                <c:pt idx="14202">
                  <c:v>85.414405822753906</c:v>
                </c:pt>
                <c:pt idx="14203">
                  <c:v>85.414329528808494</c:v>
                </c:pt>
                <c:pt idx="14204">
                  <c:v>85.414245605468693</c:v>
                </c:pt>
                <c:pt idx="14205">
                  <c:v>85.414169311523395</c:v>
                </c:pt>
                <c:pt idx="14206">
                  <c:v>85.414085388183494</c:v>
                </c:pt>
                <c:pt idx="14207">
                  <c:v>85.414001464843693</c:v>
                </c:pt>
                <c:pt idx="14208">
                  <c:v>85.413925170898395</c:v>
                </c:pt>
                <c:pt idx="14209">
                  <c:v>85.413841247558494</c:v>
                </c:pt>
                <c:pt idx="14210">
                  <c:v>85.413764953613196</c:v>
                </c:pt>
                <c:pt idx="14211">
                  <c:v>85.413681030273395</c:v>
                </c:pt>
                <c:pt idx="14212">
                  <c:v>85.413604736328097</c:v>
                </c:pt>
                <c:pt idx="14213">
                  <c:v>85.413520812988196</c:v>
                </c:pt>
                <c:pt idx="14214">
                  <c:v>85.413436889648395</c:v>
                </c:pt>
                <c:pt idx="14215">
                  <c:v>85.413360595703097</c:v>
                </c:pt>
                <c:pt idx="14216">
                  <c:v>85.413276672363196</c:v>
                </c:pt>
                <c:pt idx="14217">
                  <c:v>85.413200378417898</c:v>
                </c:pt>
                <c:pt idx="14218">
                  <c:v>85.413116455078097</c:v>
                </c:pt>
                <c:pt idx="14219">
                  <c:v>85.413040161132798</c:v>
                </c:pt>
                <c:pt idx="14220">
                  <c:v>85.412956237792898</c:v>
                </c:pt>
                <c:pt idx="14221">
                  <c:v>85.412872314453097</c:v>
                </c:pt>
                <c:pt idx="14222">
                  <c:v>85.412796020507798</c:v>
                </c:pt>
                <c:pt idx="14223">
                  <c:v>85.412712097167898</c:v>
                </c:pt>
                <c:pt idx="14224">
                  <c:v>85.412635803222599</c:v>
                </c:pt>
                <c:pt idx="14225">
                  <c:v>85.412551879882798</c:v>
                </c:pt>
                <c:pt idx="14226">
                  <c:v>85.4124755859375</c:v>
                </c:pt>
                <c:pt idx="14227">
                  <c:v>85.412391662597599</c:v>
                </c:pt>
                <c:pt idx="14228">
                  <c:v>85.412315368652301</c:v>
                </c:pt>
                <c:pt idx="14229">
                  <c:v>85.4122314453125</c:v>
                </c:pt>
                <c:pt idx="14230">
                  <c:v>85.412147521972599</c:v>
                </c:pt>
                <c:pt idx="14231">
                  <c:v>85.412071228027301</c:v>
                </c:pt>
                <c:pt idx="14232">
                  <c:v>85.4119873046875</c:v>
                </c:pt>
                <c:pt idx="14233">
                  <c:v>85.411911010742102</c:v>
                </c:pt>
                <c:pt idx="14234">
                  <c:v>85.411827087402301</c:v>
                </c:pt>
                <c:pt idx="14235">
                  <c:v>85.411750793457003</c:v>
                </c:pt>
                <c:pt idx="14236">
                  <c:v>85.411666870117102</c:v>
                </c:pt>
                <c:pt idx="14237">
                  <c:v>85.411590576171804</c:v>
                </c:pt>
                <c:pt idx="14238">
                  <c:v>85.411506652832003</c:v>
                </c:pt>
                <c:pt idx="14239">
                  <c:v>85.411422729492102</c:v>
                </c:pt>
                <c:pt idx="14240">
                  <c:v>85.411346435546804</c:v>
                </c:pt>
                <c:pt idx="14241">
                  <c:v>85.411262512207003</c:v>
                </c:pt>
                <c:pt idx="14242">
                  <c:v>85.411186218261705</c:v>
                </c:pt>
                <c:pt idx="14243">
                  <c:v>85.411102294921804</c:v>
                </c:pt>
                <c:pt idx="14244">
                  <c:v>85.411026000976506</c:v>
                </c:pt>
                <c:pt idx="14245">
                  <c:v>85.410942077636705</c:v>
                </c:pt>
                <c:pt idx="14246">
                  <c:v>85.410865783691406</c:v>
                </c:pt>
                <c:pt idx="14247">
                  <c:v>85.410781860351506</c:v>
                </c:pt>
                <c:pt idx="14248">
                  <c:v>85.410705566406193</c:v>
                </c:pt>
                <c:pt idx="14249">
                  <c:v>85.410621643066406</c:v>
                </c:pt>
                <c:pt idx="14250">
                  <c:v>85.410545349120994</c:v>
                </c:pt>
                <c:pt idx="14251">
                  <c:v>85.410461425781193</c:v>
                </c:pt>
                <c:pt idx="14252">
                  <c:v>85.410377502441406</c:v>
                </c:pt>
                <c:pt idx="14253">
                  <c:v>85.410301208495994</c:v>
                </c:pt>
                <c:pt idx="14254">
                  <c:v>85.410217285156193</c:v>
                </c:pt>
                <c:pt idx="14255">
                  <c:v>85.410140991210895</c:v>
                </c:pt>
                <c:pt idx="14256">
                  <c:v>85.410057067870994</c:v>
                </c:pt>
                <c:pt idx="14257">
                  <c:v>85.409980773925696</c:v>
                </c:pt>
                <c:pt idx="14258">
                  <c:v>85.409896850585895</c:v>
                </c:pt>
                <c:pt idx="14259">
                  <c:v>85.409820556640597</c:v>
                </c:pt>
                <c:pt idx="14260">
                  <c:v>85.409736633300696</c:v>
                </c:pt>
                <c:pt idx="14261">
                  <c:v>85.409660339355398</c:v>
                </c:pt>
                <c:pt idx="14262">
                  <c:v>85.409576416015597</c:v>
                </c:pt>
                <c:pt idx="14263">
                  <c:v>85.409500122070298</c:v>
                </c:pt>
                <c:pt idx="14264">
                  <c:v>85.409416198730398</c:v>
                </c:pt>
                <c:pt idx="14265">
                  <c:v>85.409339904785099</c:v>
                </c:pt>
                <c:pt idx="14266">
                  <c:v>85.409255981445298</c:v>
                </c:pt>
                <c:pt idx="14267">
                  <c:v>85.4091796875</c:v>
                </c:pt>
                <c:pt idx="14268">
                  <c:v>85.409095764160099</c:v>
                </c:pt>
                <c:pt idx="14269">
                  <c:v>85.409019470214801</c:v>
                </c:pt>
                <c:pt idx="14270">
                  <c:v>85.408935546875</c:v>
                </c:pt>
                <c:pt idx="14271">
                  <c:v>85.408859252929602</c:v>
                </c:pt>
                <c:pt idx="14272">
                  <c:v>85.408775329589801</c:v>
                </c:pt>
                <c:pt idx="14273">
                  <c:v>85.408699035644503</c:v>
                </c:pt>
                <c:pt idx="14274">
                  <c:v>85.408615112304602</c:v>
                </c:pt>
                <c:pt idx="14275">
                  <c:v>85.408538818359304</c:v>
                </c:pt>
                <c:pt idx="14276">
                  <c:v>85.408454895019503</c:v>
                </c:pt>
                <c:pt idx="14277">
                  <c:v>85.408370971679602</c:v>
                </c:pt>
                <c:pt idx="14278">
                  <c:v>85.408294677734304</c:v>
                </c:pt>
                <c:pt idx="14279">
                  <c:v>85.408210754394503</c:v>
                </c:pt>
                <c:pt idx="14280">
                  <c:v>85.408134460449205</c:v>
                </c:pt>
                <c:pt idx="14281">
                  <c:v>85.408050537109304</c:v>
                </c:pt>
                <c:pt idx="14282">
                  <c:v>85.407974243164006</c:v>
                </c:pt>
                <c:pt idx="14283">
                  <c:v>85.407890319824205</c:v>
                </c:pt>
                <c:pt idx="14284">
                  <c:v>85.407814025878906</c:v>
                </c:pt>
                <c:pt idx="14285">
                  <c:v>85.407730102539006</c:v>
                </c:pt>
                <c:pt idx="14286">
                  <c:v>85.407653808593693</c:v>
                </c:pt>
                <c:pt idx="14287">
                  <c:v>85.407569885253906</c:v>
                </c:pt>
                <c:pt idx="14288">
                  <c:v>85.407493591308494</c:v>
                </c:pt>
                <c:pt idx="14289">
                  <c:v>85.407417297363196</c:v>
                </c:pt>
                <c:pt idx="14290">
                  <c:v>85.407333374023395</c:v>
                </c:pt>
                <c:pt idx="14291">
                  <c:v>85.407257080078097</c:v>
                </c:pt>
                <c:pt idx="14292">
                  <c:v>85.407173156738196</c:v>
                </c:pt>
                <c:pt idx="14293">
                  <c:v>85.407096862792898</c:v>
                </c:pt>
                <c:pt idx="14294">
                  <c:v>85.407012939453097</c:v>
                </c:pt>
                <c:pt idx="14295">
                  <c:v>85.406936645507798</c:v>
                </c:pt>
                <c:pt idx="14296">
                  <c:v>85.406852722167898</c:v>
                </c:pt>
                <c:pt idx="14297">
                  <c:v>85.406776428222599</c:v>
                </c:pt>
                <c:pt idx="14298">
                  <c:v>85.406692504882798</c:v>
                </c:pt>
                <c:pt idx="14299">
                  <c:v>85.4066162109375</c:v>
                </c:pt>
                <c:pt idx="14300">
                  <c:v>85.406532287597599</c:v>
                </c:pt>
                <c:pt idx="14301">
                  <c:v>85.406455993652301</c:v>
                </c:pt>
                <c:pt idx="14302">
                  <c:v>85.4063720703125</c:v>
                </c:pt>
                <c:pt idx="14303">
                  <c:v>85.406295776367102</c:v>
                </c:pt>
                <c:pt idx="14304">
                  <c:v>85.406211853027301</c:v>
                </c:pt>
                <c:pt idx="14305">
                  <c:v>85.406135559082003</c:v>
                </c:pt>
                <c:pt idx="14306">
                  <c:v>85.406051635742102</c:v>
                </c:pt>
                <c:pt idx="14307">
                  <c:v>85.405975341796804</c:v>
                </c:pt>
                <c:pt idx="14308">
                  <c:v>85.405891418457003</c:v>
                </c:pt>
                <c:pt idx="14309">
                  <c:v>85.405815124511705</c:v>
                </c:pt>
                <c:pt idx="14310">
                  <c:v>85.405731201171804</c:v>
                </c:pt>
                <c:pt idx="14311">
                  <c:v>85.405654907226506</c:v>
                </c:pt>
                <c:pt idx="14312">
                  <c:v>85.405578613281193</c:v>
                </c:pt>
                <c:pt idx="14313">
                  <c:v>85.405494689941406</c:v>
                </c:pt>
                <c:pt idx="14314">
                  <c:v>85.405418395995994</c:v>
                </c:pt>
                <c:pt idx="14315">
                  <c:v>85.405334472656193</c:v>
                </c:pt>
                <c:pt idx="14316">
                  <c:v>85.405258178710895</c:v>
                </c:pt>
                <c:pt idx="14317">
                  <c:v>85.405174255370994</c:v>
                </c:pt>
                <c:pt idx="14318">
                  <c:v>85.405097961425696</c:v>
                </c:pt>
                <c:pt idx="14319">
                  <c:v>85.405014038085895</c:v>
                </c:pt>
                <c:pt idx="14320">
                  <c:v>85.404937744140597</c:v>
                </c:pt>
                <c:pt idx="14321">
                  <c:v>85.404853820800696</c:v>
                </c:pt>
                <c:pt idx="14322">
                  <c:v>85.404777526855398</c:v>
                </c:pt>
                <c:pt idx="14323">
                  <c:v>85.404693603515597</c:v>
                </c:pt>
                <c:pt idx="14324">
                  <c:v>85.404617309570298</c:v>
                </c:pt>
                <c:pt idx="14325">
                  <c:v>85.404541015625</c:v>
                </c:pt>
                <c:pt idx="14326">
                  <c:v>85.404457092285099</c:v>
                </c:pt>
                <c:pt idx="14327">
                  <c:v>85.404380798339801</c:v>
                </c:pt>
                <c:pt idx="14328">
                  <c:v>85.404296875</c:v>
                </c:pt>
                <c:pt idx="14329">
                  <c:v>85.404220581054602</c:v>
                </c:pt>
                <c:pt idx="14330">
                  <c:v>85.404136657714801</c:v>
                </c:pt>
                <c:pt idx="14331">
                  <c:v>85.404060363769503</c:v>
                </c:pt>
                <c:pt idx="14332">
                  <c:v>85.403976440429602</c:v>
                </c:pt>
                <c:pt idx="14333">
                  <c:v>85.403900146484304</c:v>
                </c:pt>
                <c:pt idx="14334">
                  <c:v>85.403823852539006</c:v>
                </c:pt>
                <c:pt idx="14335">
                  <c:v>85.403739929199205</c:v>
                </c:pt>
                <c:pt idx="14336">
                  <c:v>85.403663635253906</c:v>
                </c:pt>
                <c:pt idx="14337">
                  <c:v>85.403579711914006</c:v>
                </c:pt>
                <c:pt idx="14338">
                  <c:v>85.403503417968693</c:v>
                </c:pt>
                <c:pt idx="14339">
                  <c:v>85.403419494628906</c:v>
                </c:pt>
                <c:pt idx="14340">
                  <c:v>85.403343200683494</c:v>
                </c:pt>
                <c:pt idx="14341">
                  <c:v>85.403259277343693</c:v>
                </c:pt>
                <c:pt idx="14342">
                  <c:v>85.403182983398395</c:v>
                </c:pt>
                <c:pt idx="14343">
                  <c:v>85.403106689453097</c:v>
                </c:pt>
                <c:pt idx="14344">
                  <c:v>85.403022766113196</c:v>
                </c:pt>
                <c:pt idx="14345">
                  <c:v>85.402946472167898</c:v>
                </c:pt>
                <c:pt idx="14346">
                  <c:v>85.402862548828097</c:v>
                </c:pt>
                <c:pt idx="14347">
                  <c:v>85.402786254882798</c:v>
                </c:pt>
                <c:pt idx="14348">
                  <c:v>85.402702331542898</c:v>
                </c:pt>
                <c:pt idx="14349">
                  <c:v>85.402626037597599</c:v>
                </c:pt>
                <c:pt idx="14350">
                  <c:v>85.402549743652301</c:v>
                </c:pt>
                <c:pt idx="14351">
                  <c:v>85.4024658203125</c:v>
                </c:pt>
                <c:pt idx="14352">
                  <c:v>85.402389526367102</c:v>
                </c:pt>
                <c:pt idx="14353">
                  <c:v>85.402305603027301</c:v>
                </c:pt>
                <c:pt idx="14354">
                  <c:v>85.402229309082003</c:v>
                </c:pt>
                <c:pt idx="14355">
                  <c:v>85.402145385742102</c:v>
                </c:pt>
                <c:pt idx="14356">
                  <c:v>85.402069091796804</c:v>
                </c:pt>
                <c:pt idx="14357">
                  <c:v>85.401992797851506</c:v>
                </c:pt>
                <c:pt idx="14358">
                  <c:v>85.401908874511705</c:v>
                </c:pt>
                <c:pt idx="14359">
                  <c:v>85.401832580566406</c:v>
                </c:pt>
                <c:pt idx="14360">
                  <c:v>85.401748657226506</c:v>
                </c:pt>
                <c:pt idx="14361">
                  <c:v>85.401672363281193</c:v>
                </c:pt>
                <c:pt idx="14362">
                  <c:v>85.401596069335895</c:v>
                </c:pt>
                <c:pt idx="14363">
                  <c:v>85.401512145995994</c:v>
                </c:pt>
                <c:pt idx="14364">
                  <c:v>85.401435852050696</c:v>
                </c:pt>
                <c:pt idx="14365">
                  <c:v>85.401351928710895</c:v>
                </c:pt>
                <c:pt idx="14366">
                  <c:v>85.401275634765597</c:v>
                </c:pt>
                <c:pt idx="14367">
                  <c:v>85.401191711425696</c:v>
                </c:pt>
                <c:pt idx="14368">
                  <c:v>85.401115417480398</c:v>
                </c:pt>
                <c:pt idx="14369">
                  <c:v>85.401039123535099</c:v>
                </c:pt>
                <c:pt idx="14370">
                  <c:v>85.400955200195298</c:v>
                </c:pt>
                <c:pt idx="14371">
                  <c:v>85.40087890625</c:v>
                </c:pt>
                <c:pt idx="14372">
                  <c:v>85.400794982910099</c:v>
                </c:pt>
                <c:pt idx="14373">
                  <c:v>85.400718688964801</c:v>
                </c:pt>
                <c:pt idx="14374">
                  <c:v>85.400642395019503</c:v>
                </c:pt>
                <c:pt idx="14375">
                  <c:v>85.400558471679602</c:v>
                </c:pt>
                <c:pt idx="14376">
                  <c:v>85.400482177734304</c:v>
                </c:pt>
                <c:pt idx="14377">
                  <c:v>85.400398254394503</c:v>
                </c:pt>
                <c:pt idx="14378">
                  <c:v>85.400321960449205</c:v>
                </c:pt>
                <c:pt idx="14379">
                  <c:v>85.400245666503906</c:v>
                </c:pt>
                <c:pt idx="14380">
                  <c:v>85.400161743164006</c:v>
                </c:pt>
                <c:pt idx="14381">
                  <c:v>85.400085449218693</c:v>
                </c:pt>
                <c:pt idx="14382">
                  <c:v>85.400009155273395</c:v>
                </c:pt>
                <c:pt idx="14383">
                  <c:v>85.399925231933494</c:v>
                </c:pt>
                <c:pt idx="14384">
                  <c:v>85.399848937988196</c:v>
                </c:pt>
                <c:pt idx="14385">
                  <c:v>85.399765014648395</c:v>
                </c:pt>
                <c:pt idx="14386">
                  <c:v>85.399688720703097</c:v>
                </c:pt>
                <c:pt idx="14387">
                  <c:v>85.399612426757798</c:v>
                </c:pt>
                <c:pt idx="14388">
                  <c:v>85.399528503417898</c:v>
                </c:pt>
                <c:pt idx="14389">
                  <c:v>85.399452209472599</c:v>
                </c:pt>
                <c:pt idx="14390">
                  <c:v>85.399368286132798</c:v>
                </c:pt>
                <c:pt idx="14391">
                  <c:v>85.3992919921875</c:v>
                </c:pt>
                <c:pt idx="14392">
                  <c:v>85.399215698242102</c:v>
                </c:pt>
                <c:pt idx="14393">
                  <c:v>85.399131774902301</c:v>
                </c:pt>
                <c:pt idx="14394">
                  <c:v>85.399055480957003</c:v>
                </c:pt>
                <c:pt idx="14395">
                  <c:v>85.398979187011705</c:v>
                </c:pt>
                <c:pt idx="14396">
                  <c:v>85.398895263671804</c:v>
                </c:pt>
                <c:pt idx="14397">
                  <c:v>85.398818969726506</c:v>
                </c:pt>
                <c:pt idx="14398">
                  <c:v>85.398735046386705</c:v>
                </c:pt>
                <c:pt idx="14399">
                  <c:v>85.398658752441406</c:v>
                </c:pt>
                <c:pt idx="14400">
                  <c:v>85.398582458495994</c:v>
                </c:pt>
                <c:pt idx="14401">
                  <c:v>85.398498535156193</c:v>
                </c:pt>
                <c:pt idx="14402">
                  <c:v>85.398422241210895</c:v>
                </c:pt>
                <c:pt idx="14403">
                  <c:v>85.398345947265597</c:v>
                </c:pt>
                <c:pt idx="14404">
                  <c:v>85.398262023925696</c:v>
                </c:pt>
                <c:pt idx="14405">
                  <c:v>85.398185729980398</c:v>
                </c:pt>
                <c:pt idx="14406">
                  <c:v>85.398101806640597</c:v>
                </c:pt>
                <c:pt idx="14407">
                  <c:v>85.398025512695298</c:v>
                </c:pt>
                <c:pt idx="14408">
                  <c:v>85.39794921875</c:v>
                </c:pt>
                <c:pt idx="14409">
                  <c:v>85.397865295410099</c:v>
                </c:pt>
                <c:pt idx="14410">
                  <c:v>85.397789001464801</c:v>
                </c:pt>
                <c:pt idx="14411">
                  <c:v>85.397712707519503</c:v>
                </c:pt>
                <c:pt idx="14412">
                  <c:v>85.397628784179602</c:v>
                </c:pt>
                <c:pt idx="14413">
                  <c:v>85.397552490234304</c:v>
                </c:pt>
                <c:pt idx="14414">
                  <c:v>85.397476196289006</c:v>
                </c:pt>
                <c:pt idx="14415">
                  <c:v>85.397392272949205</c:v>
                </c:pt>
                <c:pt idx="14416">
                  <c:v>85.397315979003906</c:v>
                </c:pt>
                <c:pt idx="14417">
                  <c:v>85.397239685058494</c:v>
                </c:pt>
                <c:pt idx="14418">
                  <c:v>85.397155761718693</c:v>
                </c:pt>
                <c:pt idx="14419">
                  <c:v>85.397079467773395</c:v>
                </c:pt>
                <c:pt idx="14420">
                  <c:v>85.396995544433494</c:v>
                </c:pt>
                <c:pt idx="14421">
                  <c:v>85.396919250488196</c:v>
                </c:pt>
                <c:pt idx="14422">
                  <c:v>85.396842956542898</c:v>
                </c:pt>
                <c:pt idx="14423">
                  <c:v>85.396759033203097</c:v>
                </c:pt>
                <c:pt idx="14424">
                  <c:v>85.396682739257798</c:v>
                </c:pt>
                <c:pt idx="14425">
                  <c:v>85.3966064453125</c:v>
                </c:pt>
                <c:pt idx="14426">
                  <c:v>85.396522521972599</c:v>
                </c:pt>
                <c:pt idx="14427">
                  <c:v>85.396446228027301</c:v>
                </c:pt>
                <c:pt idx="14428">
                  <c:v>85.396369934082003</c:v>
                </c:pt>
                <c:pt idx="14429">
                  <c:v>85.396286010742102</c:v>
                </c:pt>
                <c:pt idx="14430">
                  <c:v>85.396209716796804</c:v>
                </c:pt>
                <c:pt idx="14431">
                  <c:v>85.396133422851506</c:v>
                </c:pt>
                <c:pt idx="14432">
                  <c:v>85.396049499511705</c:v>
                </c:pt>
                <c:pt idx="14433">
                  <c:v>85.395973205566406</c:v>
                </c:pt>
                <c:pt idx="14434">
                  <c:v>85.395896911620994</c:v>
                </c:pt>
                <c:pt idx="14435">
                  <c:v>85.395812988281193</c:v>
                </c:pt>
                <c:pt idx="14436">
                  <c:v>85.395736694335895</c:v>
                </c:pt>
                <c:pt idx="14437">
                  <c:v>85.395660400390597</c:v>
                </c:pt>
                <c:pt idx="14438">
                  <c:v>85.395576477050696</c:v>
                </c:pt>
                <c:pt idx="14439">
                  <c:v>85.395500183105398</c:v>
                </c:pt>
                <c:pt idx="14440">
                  <c:v>85.395423889160099</c:v>
                </c:pt>
                <c:pt idx="14441">
                  <c:v>85.395339965820298</c:v>
                </c:pt>
                <c:pt idx="14442">
                  <c:v>85.395263671875</c:v>
                </c:pt>
                <c:pt idx="14443">
                  <c:v>85.395187377929602</c:v>
                </c:pt>
                <c:pt idx="14444">
                  <c:v>85.395103454589801</c:v>
                </c:pt>
                <c:pt idx="14445">
                  <c:v>85.395027160644503</c:v>
                </c:pt>
                <c:pt idx="14446">
                  <c:v>85.394950866699205</c:v>
                </c:pt>
                <c:pt idx="14447">
                  <c:v>85.394866943359304</c:v>
                </c:pt>
                <c:pt idx="14448">
                  <c:v>85.394790649414006</c:v>
                </c:pt>
                <c:pt idx="14449">
                  <c:v>85.394714355468693</c:v>
                </c:pt>
                <c:pt idx="14450">
                  <c:v>85.394630432128906</c:v>
                </c:pt>
                <c:pt idx="14451">
                  <c:v>85.394554138183494</c:v>
                </c:pt>
                <c:pt idx="14452">
                  <c:v>85.394477844238196</c:v>
                </c:pt>
                <c:pt idx="14453">
                  <c:v>85.394401550292898</c:v>
                </c:pt>
                <c:pt idx="14454">
                  <c:v>85.394317626953097</c:v>
                </c:pt>
                <c:pt idx="14455">
                  <c:v>85.394241333007798</c:v>
                </c:pt>
                <c:pt idx="14456">
                  <c:v>85.3941650390625</c:v>
                </c:pt>
                <c:pt idx="14457">
                  <c:v>85.394081115722599</c:v>
                </c:pt>
                <c:pt idx="14458">
                  <c:v>85.394004821777301</c:v>
                </c:pt>
                <c:pt idx="14459">
                  <c:v>85.393928527832003</c:v>
                </c:pt>
                <c:pt idx="14460">
                  <c:v>85.393844604492102</c:v>
                </c:pt>
                <c:pt idx="14461">
                  <c:v>85.393768310546804</c:v>
                </c:pt>
                <c:pt idx="14462">
                  <c:v>85.393692016601506</c:v>
                </c:pt>
                <c:pt idx="14463">
                  <c:v>85.393608093261705</c:v>
                </c:pt>
                <c:pt idx="14464">
                  <c:v>85.393531799316406</c:v>
                </c:pt>
                <c:pt idx="14465">
                  <c:v>85.393455505370994</c:v>
                </c:pt>
                <c:pt idx="14466">
                  <c:v>85.393379211425696</c:v>
                </c:pt>
                <c:pt idx="14467">
                  <c:v>85.393295288085895</c:v>
                </c:pt>
                <c:pt idx="14468">
                  <c:v>85.393218994140597</c:v>
                </c:pt>
                <c:pt idx="14469">
                  <c:v>85.393142700195298</c:v>
                </c:pt>
                <c:pt idx="14470">
                  <c:v>85.393058776855398</c:v>
                </c:pt>
                <c:pt idx="14471">
                  <c:v>85.392982482910099</c:v>
                </c:pt>
                <c:pt idx="14472">
                  <c:v>85.392906188964801</c:v>
                </c:pt>
                <c:pt idx="14473">
                  <c:v>85.392822265625</c:v>
                </c:pt>
                <c:pt idx="14474">
                  <c:v>85.392745971679602</c:v>
                </c:pt>
                <c:pt idx="14475">
                  <c:v>85.392669677734304</c:v>
                </c:pt>
                <c:pt idx="14476">
                  <c:v>85.392593383789006</c:v>
                </c:pt>
                <c:pt idx="14477">
                  <c:v>85.392509460449205</c:v>
                </c:pt>
                <c:pt idx="14478">
                  <c:v>85.392433166503906</c:v>
                </c:pt>
                <c:pt idx="14479">
                  <c:v>85.392356872558494</c:v>
                </c:pt>
                <c:pt idx="14480">
                  <c:v>85.392272949218693</c:v>
                </c:pt>
                <c:pt idx="14481">
                  <c:v>85.392196655273395</c:v>
                </c:pt>
                <c:pt idx="14482">
                  <c:v>85.392120361328097</c:v>
                </c:pt>
                <c:pt idx="14483">
                  <c:v>85.392044067382798</c:v>
                </c:pt>
                <c:pt idx="14484">
                  <c:v>85.391960144042898</c:v>
                </c:pt>
                <c:pt idx="14485">
                  <c:v>85.391883850097599</c:v>
                </c:pt>
                <c:pt idx="14486">
                  <c:v>85.391807556152301</c:v>
                </c:pt>
                <c:pt idx="14487">
                  <c:v>85.3917236328125</c:v>
                </c:pt>
                <c:pt idx="14488">
                  <c:v>85.391647338867102</c:v>
                </c:pt>
                <c:pt idx="14489">
                  <c:v>85.391571044921804</c:v>
                </c:pt>
                <c:pt idx="14490">
                  <c:v>85.391494750976506</c:v>
                </c:pt>
                <c:pt idx="14491">
                  <c:v>85.391410827636705</c:v>
                </c:pt>
                <c:pt idx="14492">
                  <c:v>85.391334533691406</c:v>
                </c:pt>
                <c:pt idx="14493">
                  <c:v>85.391258239745994</c:v>
                </c:pt>
                <c:pt idx="14494">
                  <c:v>85.391181945800696</c:v>
                </c:pt>
                <c:pt idx="14495">
                  <c:v>85.391098022460895</c:v>
                </c:pt>
                <c:pt idx="14496">
                  <c:v>85.391021728515597</c:v>
                </c:pt>
                <c:pt idx="14497">
                  <c:v>85.390945434570298</c:v>
                </c:pt>
                <c:pt idx="14498">
                  <c:v>85.390861511230398</c:v>
                </c:pt>
                <c:pt idx="14499">
                  <c:v>85.390785217285099</c:v>
                </c:pt>
                <c:pt idx="14500">
                  <c:v>85.390708923339801</c:v>
                </c:pt>
                <c:pt idx="14501">
                  <c:v>85.390632629394503</c:v>
                </c:pt>
                <c:pt idx="14502">
                  <c:v>85.390548706054602</c:v>
                </c:pt>
                <c:pt idx="14503">
                  <c:v>85.390472412109304</c:v>
                </c:pt>
                <c:pt idx="14504">
                  <c:v>85.390396118164006</c:v>
                </c:pt>
                <c:pt idx="14505">
                  <c:v>85.390319824218693</c:v>
                </c:pt>
                <c:pt idx="14506">
                  <c:v>85.390235900878906</c:v>
                </c:pt>
                <c:pt idx="14507">
                  <c:v>85.390159606933494</c:v>
                </c:pt>
                <c:pt idx="14508">
                  <c:v>85.390083312988196</c:v>
                </c:pt>
                <c:pt idx="14509">
                  <c:v>85.390007019042898</c:v>
                </c:pt>
                <c:pt idx="14510">
                  <c:v>85.389923095703097</c:v>
                </c:pt>
                <c:pt idx="14511">
                  <c:v>85.389846801757798</c:v>
                </c:pt>
                <c:pt idx="14512">
                  <c:v>85.3897705078125</c:v>
                </c:pt>
                <c:pt idx="14513">
                  <c:v>85.389694213867102</c:v>
                </c:pt>
                <c:pt idx="14514">
                  <c:v>85.389610290527301</c:v>
                </c:pt>
                <c:pt idx="14515">
                  <c:v>85.389533996582003</c:v>
                </c:pt>
                <c:pt idx="14516">
                  <c:v>85.389457702636705</c:v>
                </c:pt>
                <c:pt idx="14517">
                  <c:v>85.389381408691406</c:v>
                </c:pt>
                <c:pt idx="14518">
                  <c:v>85.389297485351506</c:v>
                </c:pt>
                <c:pt idx="14519">
                  <c:v>85.389221191406193</c:v>
                </c:pt>
                <c:pt idx="14520">
                  <c:v>85.389144897460895</c:v>
                </c:pt>
                <c:pt idx="14521">
                  <c:v>85.389068603515597</c:v>
                </c:pt>
                <c:pt idx="14522">
                  <c:v>85.388984680175696</c:v>
                </c:pt>
                <c:pt idx="14523">
                  <c:v>85.388908386230398</c:v>
                </c:pt>
                <c:pt idx="14524">
                  <c:v>85.388832092285099</c:v>
                </c:pt>
                <c:pt idx="14525">
                  <c:v>85.388755798339801</c:v>
                </c:pt>
                <c:pt idx="14526">
                  <c:v>85.388671875</c:v>
                </c:pt>
                <c:pt idx="14527">
                  <c:v>85.388595581054602</c:v>
                </c:pt>
                <c:pt idx="14528">
                  <c:v>85.388519287109304</c:v>
                </c:pt>
                <c:pt idx="14529">
                  <c:v>85.388442993164006</c:v>
                </c:pt>
                <c:pt idx="14530">
                  <c:v>85.388359069824205</c:v>
                </c:pt>
                <c:pt idx="14531">
                  <c:v>85.388282775878906</c:v>
                </c:pt>
                <c:pt idx="14532">
                  <c:v>85.388206481933494</c:v>
                </c:pt>
                <c:pt idx="14533">
                  <c:v>85.388130187988196</c:v>
                </c:pt>
                <c:pt idx="14534">
                  <c:v>85.388053894042898</c:v>
                </c:pt>
                <c:pt idx="14535">
                  <c:v>85.387969970703097</c:v>
                </c:pt>
                <c:pt idx="14536">
                  <c:v>85.387893676757798</c:v>
                </c:pt>
                <c:pt idx="14537">
                  <c:v>85.3878173828125</c:v>
                </c:pt>
                <c:pt idx="14538">
                  <c:v>85.387741088867102</c:v>
                </c:pt>
                <c:pt idx="14539">
                  <c:v>85.387657165527301</c:v>
                </c:pt>
                <c:pt idx="14540">
                  <c:v>85.387580871582003</c:v>
                </c:pt>
                <c:pt idx="14541">
                  <c:v>85.387504577636705</c:v>
                </c:pt>
                <c:pt idx="14542">
                  <c:v>85.387428283691406</c:v>
                </c:pt>
                <c:pt idx="14543">
                  <c:v>85.387351989745994</c:v>
                </c:pt>
                <c:pt idx="14544">
                  <c:v>85.387268066406193</c:v>
                </c:pt>
                <c:pt idx="14545">
                  <c:v>85.387191772460895</c:v>
                </c:pt>
                <c:pt idx="14546">
                  <c:v>85.387115478515597</c:v>
                </c:pt>
                <c:pt idx="14547">
                  <c:v>85.387039184570298</c:v>
                </c:pt>
                <c:pt idx="14548">
                  <c:v>85.386955261230398</c:v>
                </c:pt>
                <c:pt idx="14549">
                  <c:v>85.386878967285099</c:v>
                </c:pt>
                <c:pt idx="14550">
                  <c:v>85.386802673339801</c:v>
                </c:pt>
                <c:pt idx="14551">
                  <c:v>85.386726379394503</c:v>
                </c:pt>
                <c:pt idx="14552">
                  <c:v>85.386650085449205</c:v>
                </c:pt>
                <c:pt idx="14553">
                  <c:v>85.386566162109304</c:v>
                </c:pt>
                <c:pt idx="14554">
                  <c:v>85.386489868164006</c:v>
                </c:pt>
                <c:pt idx="14555">
                  <c:v>85.386413574218693</c:v>
                </c:pt>
                <c:pt idx="14556">
                  <c:v>85.386337280273395</c:v>
                </c:pt>
                <c:pt idx="14557">
                  <c:v>85.386260986328097</c:v>
                </c:pt>
                <c:pt idx="14558">
                  <c:v>85.386177062988196</c:v>
                </c:pt>
                <c:pt idx="14559">
                  <c:v>85.386100769042898</c:v>
                </c:pt>
                <c:pt idx="14560">
                  <c:v>85.386024475097599</c:v>
                </c:pt>
                <c:pt idx="14561">
                  <c:v>85.385948181152301</c:v>
                </c:pt>
                <c:pt idx="14562">
                  <c:v>85.385871887207003</c:v>
                </c:pt>
                <c:pt idx="14563">
                  <c:v>85.385787963867102</c:v>
                </c:pt>
                <c:pt idx="14564">
                  <c:v>85.385711669921804</c:v>
                </c:pt>
                <c:pt idx="14565">
                  <c:v>85.385635375976506</c:v>
                </c:pt>
                <c:pt idx="14566">
                  <c:v>85.385559082031193</c:v>
                </c:pt>
                <c:pt idx="14567">
                  <c:v>85.385482788085895</c:v>
                </c:pt>
                <c:pt idx="14568">
                  <c:v>85.385398864745994</c:v>
                </c:pt>
                <c:pt idx="14569">
                  <c:v>85.385322570800696</c:v>
                </c:pt>
                <c:pt idx="14570">
                  <c:v>85.385246276855398</c:v>
                </c:pt>
                <c:pt idx="14571">
                  <c:v>85.385169982910099</c:v>
                </c:pt>
                <c:pt idx="14572">
                  <c:v>85.385093688964801</c:v>
                </c:pt>
                <c:pt idx="14573">
                  <c:v>85.385009765625</c:v>
                </c:pt>
                <c:pt idx="14574">
                  <c:v>85.384933471679602</c:v>
                </c:pt>
                <c:pt idx="14575">
                  <c:v>85.384857177734304</c:v>
                </c:pt>
                <c:pt idx="14576">
                  <c:v>85.384780883789006</c:v>
                </c:pt>
                <c:pt idx="14577">
                  <c:v>85.384704589843693</c:v>
                </c:pt>
                <c:pt idx="14578">
                  <c:v>85.384628295898395</c:v>
                </c:pt>
                <c:pt idx="14579">
                  <c:v>85.384544372558494</c:v>
                </c:pt>
                <c:pt idx="14580">
                  <c:v>85.384468078613196</c:v>
                </c:pt>
                <c:pt idx="14581">
                  <c:v>85.384391784667898</c:v>
                </c:pt>
                <c:pt idx="14582">
                  <c:v>85.384315490722599</c:v>
                </c:pt>
                <c:pt idx="14583">
                  <c:v>85.384239196777301</c:v>
                </c:pt>
                <c:pt idx="14584">
                  <c:v>85.3841552734375</c:v>
                </c:pt>
                <c:pt idx="14585">
                  <c:v>85.384078979492102</c:v>
                </c:pt>
                <c:pt idx="14586">
                  <c:v>85.384002685546804</c:v>
                </c:pt>
                <c:pt idx="14587">
                  <c:v>85.383926391601506</c:v>
                </c:pt>
                <c:pt idx="14588">
                  <c:v>85.383850097656193</c:v>
                </c:pt>
                <c:pt idx="14589">
                  <c:v>85.383773803710895</c:v>
                </c:pt>
                <c:pt idx="14590">
                  <c:v>85.383689880370994</c:v>
                </c:pt>
                <c:pt idx="14591">
                  <c:v>85.383613586425696</c:v>
                </c:pt>
                <c:pt idx="14592">
                  <c:v>85.383537292480398</c:v>
                </c:pt>
                <c:pt idx="14593">
                  <c:v>85.383460998535099</c:v>
                </c:pt>
                <c:pt idx="14594">
                  <c:v>85.383384704589801</c:v>
                </c:pt>
                <c:pt idx="14595">
                  <c:v>85.383308410644503</c:v>
                </c:pt>
                <c:pt idx="14596">
                  <c:v>85.383224487304602</c:v>
                </c:pt>
                <c:pt idx="14597">
                  <c:v>85.383148193359304</c:v>
                </c:pt>
                <c:pt idx="14598">
                  <c:v>85.383071899414006</c:v>
                </c:pt>
                <c:pt idx="14599">
                  <c:v>85.382995605468693</c:v>
                </c:pt>
                <c:pt idx="14600">
                  <c:v>85.382919311523395</c:v>
                </c:pt>
                <c:pt idx="14601">
                  <c:v>85.382843017578097</c:v>
                </c:pt>
                <c:pt idx="14602">
                  <c:v>85.382759094238196</c:v>
                </c:pt>
                <c:pt idx="14603">
                  <c:v>85.382682800292898</c:v>
                </c:pt>
                <c:pt idx="14604">
                  <c:v>85.382606506347599</c:v>
                </c:pt>
                <c:pt idx="14605">
                  <c:v>85.382530212402301</c:v>
                </c:pt>
                <c:pt idx="14606">
                  <c:v>85.382453918457003</c:v>
                </c:pt>
                <c:pt idx="14607">
                  <c:v>85.382377624511705</c:v>
                </c:pt>
                <c:pt idx="14608">
                  <c:v>85.382301330566406</c:v>
                </c:pt>
                <c:pt idx="14609">
                  <c:v>85.382217407226506</c:v>
                </c:pt>
                <c:pt idx="14610">
                  <c:v>85.382141113281193</c:v>
                </c:pt>
                <c:pt idx="14611">
                  <c:v>85.382064819335895</c:v>
                </c:pt>
                <c:pt idx="14612">
                  <c:v>85.381988525390597</c:v>
                </c:pt>
                <c:pt idx="14613">
                  <c:v>85.381912231445298</c:v>
                </c:pt>
                <c:pt idx="14614">
                  <c:v>85.3818359375</c:v>
                </c:pt>
                <c:pt idx="14615">
                  <c:v>85.381759643554602</c:v>
                </c:pt>
                <c:pt idx="14616">
                  <c:v>85.381675720214801</c:v>
                </c:pt>
                <c:pt idx="14617">
                  <c:v>85.381599426269503</c:v>
                </c:pt>
                <c:pt idx="14618">
                  <c:v>85.381523132324205</c:v>
                </c:pt>
                <c:pt idx="14619">
                  <c:v>85.381446838378906</c:v>
                </c:pt>
                <c:pt idx="14620">
                  <c:v>85.381370544433494</c:v>
                </c:pt>
                <c:pt idx="14621">
                  <c:v>85.381294250488196</c:v>
                </c:pt>
                <c:pt idx="14622">
                  <c:v>85.381217956542898</c:v>
                </c:pt>
                <c:pt idx="14623">
                  <c:v>85.381134033203097</c:v>
                </c:pt>
                <c:pt idx="14624">
                  <c:v>85.381057739257798</c:v>
                </c:pt>
                <c:pt idx="14625">
                  <c:v>85.3809814453125</c:v>
                </c:pt>
                <c:pt idx="14626">
                  <c:v>85.380905151367102</c:v>
                </c:pt>
                <c:pt idx="14627">
                  <c:v>85.380828857421804</c:v>
                </c:pt>
                <c:pt idx="14628">
                  <c:v>85.380752563476506</c:v>
                </c:pt>
                <c:pt idx="14629">
                  <c:v>85.380676269531193</c:v>
                </c:pt>
                <c:pt idx="14630">
                  <c:v>85.380592346191406</c:v>
                </c:pt>
                <c:pt idx="14631">
                  <c:v>85.380516052245994</c:v>
                </c:pt>
                <c:pt idx="14632">
                  <c:v>85.380439758300696</c:v>
                </c:pt>
                <c:pt idx="14633">
                  <c:v>85.380363464355398</c:v>
                </c:pt>
                <c:pt idx="14634">
                  <c:v>85.380287170410099</c:v>
                </c:pt>
                <c:pt idx="14635">
                  <c:v>85.380210876464801</c:v>
                </c:pt>
                <c:pt idx="14636">
                  <c:v>85.380134582519503</c:v>
                </c:pt>
                <c:pt idx="14637">
                  <c:v>85.380058288574205</c:v>
                </c:pt>
                <c:pt idx="14638">
                  <c:v>85.379981994628906</c:v>
                </c:pt>
                <c:pt idx="14639">
                  <c:v>85.379898071289006</c:v>
                </c:pt>
                <c:pt idx="14640">
                  <c:v>85.379821777343693</c:v>
                </c:pt>
                <c:pt idx="14641">
                  <c:v>85.379745483398395</c:v>
                </c:pt>
                <c:pt idx="14642">
                  <c:v>85.379669189453097</c:v>
                </c:pt>
                <c:pt idx="14643">
                  <c:v>85.379592895507798</c:v>
                </c:pt>
                <c:pt idx="14644">
                  <c:v>85.3795166015625</c:v>
                </c:pt>
                <c:pt idx="14645">
                  <c:v>85.379440307617102</c:v>
                </c:pt>
                <c:pt idx="14646">
                  <c:v>85.379364013671804</c:v>
                </c:pt>
                <c:pt idx="14647">
                  <c:v>85.379280090332003</c:v>
                </c:pt>
                <c:pt idx="14648">
                  <c:v>85.379203796386705</c:v>
                </c:pt>
                <c:pt idx="14649">
                  <c:v>85.379127502441406</c:v>
                </c:pt>
                <c:pt idx="14650">
                  <c:v>85.379051208495994</c:v>
                </c:pt>
                <c:pt idx="14651">
                  <c:v>85.378974914550696</c:v>
                </c:pt>
                <c:pt idx="14652">
                  <c:v>85.378898620605398</c:v>
                </c:pt>
                <c:pt idx="14653">
                  <c:v>85.378822326660099</c:v>
                </c:pt>
                <c:pt idx="14654">
                  <c:v>85.378746032714801</c:v>
                </c:pt>
                <c:pt idx="14655">
                  <c:v>85.378669738769503</c:v>
                </c:pt>
                <c:pt idx="14656">
                  <c:v>85.378593444824205</c:v>
                </c:pt>
                <c:pt idx="14657">
                  <c:v>85.378509521484304</c:v>
                </c:pt>
                <c:pt idx="14658">
                  <c:v>85.378433227539006</c:v>
                </c:pt>
                <c:pt idx="14659">
                  <c:v>85.378356933593693</c:v>
                </c:pt>
                <c:pt idx="14660">
                  <c:v>85.378280639648395</c:v>
                </c:pt>
                <c:pt idx="14661">
                  <c:v>85.378204345703097</c:v>
                </c:pt>
                <c:pt idx="14662">
                  <c:v>85.378128051757798</c:v>
                </c:pt>
                <c:pt idx="14663">
                  <c:v>85.3780517578125</c:v>
                </c:pt>
                <c:pt idx="14664">
                  <c:v>85.377975463867102</c:v>
                </c:pt>
                <c:pt idx="14665">
                  <c:v>85.377899169921804</c:v>
                </c:pt>
                <c:pt idx="14666">
                  <c:v>85.377822875976506</c:v>
                </c:pt>
                <c:pt idx="14667">
                  <c:v>85.377738952636705</c:v>
                </c:pt>
                <c:pt idx="14668">
                  <c:v>85.377662658691406</c:v>
                </c:pt>
                <c:pt idx="14669">
                  <c:v>85.377586364745994</c:v>
                </c:pt>
                <c:pt idx="14670">
                  <c:v>85.377510070800696</c:v>
                </c:pt>
                <c:pt idx="14671">
                  <c:v>85.377433776855398</c:v>
                </c:pt>
                <c:pt idx="14672">
                  <c:v>85.377357482910099</c:v>
                </c:pt>
                <c:pt idx="14673">
                  <c:v>85.377281188964801</c:v>
                </c:pt>
                <c:pt idx="14674">
                  <c:v>85.377204895019503</c:v>
                </c:pt>
                <c:pt idx="14675">
                  <c:v>85.377128601074205</c:v>
                </c:pt>
                <c:pt idx="14676">
                  <c:v>85.377052307128906</c:v>
                </c:pt>
                <c:pt idx="14677">
                  <c:v>85.376976013183494</c:v>
                </c:pt>
                <c:pt idx="14678">
                  <c:v>85.376899719238196</c:v>
                </c:pt>
                <c:pt idx="14679">
                  <c:v>85.376823425292898</c:v>
                </c:pt>
                <c:pt idx="14680">
                  <c:v>85.376739501953097</c:v>
                </c:pt>
                <c:pt idx="14681">
                  <c:v>85.376663208007798</c:v>
                </c:pt>
                <c:pt idx="14682">
                  <c:v>85.3765869140625</c:v>
                </c:pt>
                <c:pt idx="14683">
                  <c:v>85.376510620117102</c:v>
                </c:pt>
                <c:pt idx="14684">
                  <c:v>85.376434326171804</c:v>
                </c:pt>
                <c:pt idx="14685">
                  <c:v>85.376358032226506</c:v>
                </c:pt>
                <c:pt idx="14686">
                  <c:v>85.376281738281193</c:v>
                </c:pt>
                <c:pt idx="14687">
                  <c:v>85.376205444335895</c:v>
                </c:pt>
                <c:pt idx="14688">
                  <c:v>85.376129150390597</c:v>
                </c:pt>
                <c:pt idx="14689">
                  <c:v>85.376052856445298</c:v>
                </c:pt>
                <c:pt idx="14690">
                  <c:v>85.3759765625</c:v>
                </c:pt>
                <c:pt idx="14691">
                  <c:v>85.375900268554602</c:v>
                </c:pt>
                <c:pt idx="14692">
                  <c:v>85.375823974609304</c:v>
                </c:pt>
                <c:pt idx="14693">
                  <c:v>85.375747680664006</c:v>
                </c:pt>
                <c:pt idx="14694">
                  <c:v>85.375663757324205</c:v>
                </c:pt>
                <c:pt idx="14695">
                  <c:v>85.375587463378906</c:v>
                </c:pt>
                <c:pt idx="14696">
                  <c:v>85.375511169433494</c:v>
                </c:pt>
                <c:pt idx="14697">
                  <c:v>85.375434875488196</c:v>
                </c:pt>
                <c:pt idx="14698">
                  <c:v>85.375358581542898</c:v>
                </c:pt>
                <c:pt idx="14699">
                  <c:v>85.375282287597599</c:v>
                </c:pt>
                <c:pt idx="14700">
                  <c:v>85.375205993652301</c:v>
                </c:pt>
                <c:pt idx="14701">
                  <c:v>85.375129699707003</c:v>
                </c:pt>
                <c:pt idx="14702">
                  <c:v>85.375053405761705</c:v>
                </c:pt>
                <c:pt idx="14703">
                  <c:v>85.374977111816406</c:v>
                </c:pt>
                <c:pt idx="14704">
                  <c:v>85.374900817870994</c:v>
                </c:pt>
                <c:pt idx="14705">
                  <c:v>85.374824523925696</c:v>
                </c:pt>
                <c:pt idx="14706">
                  <c:v>85.374748229980398</c:v>
                </c:pt>
                <c:pt idx="14707">
                  <c:v>85.374671936035099</c:v>
                </c:pt>
                <c:pt idx="14708">
                  <c:v>85.374595642089801</c:v>
                </c:pt>
                <c:pt idx="14709">
                  <c:v>85.374519348144503</c:v>
                </c:pt>
                <c:pt idx="14710">
                  <c:v>85.374443054199205</c:v>
                </c:pt>
                <c:pt idx="14711">
                  <c:v>85.374366760253906</c:v>
                </c:pt>
                <c:pt idx="14712">
                  <c:v>85.374290466308494</c:v>
                </c:pt>
                <c:pt idx="14713">
                  <c:v>85.374214172363196</c:v>
                </c:pt>
                <c:pt idx="14714">
                  <c:v>85.374130249023395</c:v>
                </c:pt>
                <c:pt idx="14715">
                  <c:v>85.374053955078097</c:v>
                </c:pt>
                <c:pt idx="14716">
                  <c:v>85.373977661132798</c:v>
                </c:pt>
                <c:pt idx="14717">
                  <c:v>85.3739013671875</c:v>
                </c:pt>
                <c:pt idx="14718">
                  <c:v>85.373825073242102</c:v>
                </c:pt>
                <c:pt idx="14719">
                  <c:v>85.373748779296804</c:v>
                </c:pt>
                <c:pt idx="14720">
                  <c:v>85.373672485351506</c:v>
                </c:pt>
                <c:pt idx="14721">
                  <c:v>85.373596191406193</c:v>
                </c:pt>
                <c:pt idx="14722">
                  <c:v>85.373519897460895</c:v>
                </c:pt>
                <c:pt idx="14723">
                  <c:v>85.373443603515597</c:v>
                </c:pt>
                <c:pt idx="14724">
                  <c:v>85.373367309570298</c:v>
                </c:pt>
                <c:pt idx="14725">
                  <c:v>85.373291015625</c:v>
                </c:pt>
                <c:pt idx="14726">
                  <c:v>85.373214721679602</c:v>
                </c:pt>
                <c:pt idx="14727">
                  <c:v>85.373138427734304</c:v>
                </c:pt>
                <c:pt idx="14728">
                  <c:v>85.373062133789006</c:v>
                </c:pt>
                <c:pt idx="14729">
                  <c:v>85.372985839843693</c:v>
                </c:pt>
                <c:pt idx="14730">
                  <c:v>85.372909545898395</c:v>
                </c:pt>
                <c:pt idx="14731">
                  <c:v>85.372833251953097</c:v>
                </c:pt>
                <c:pt idx="14732">
                  <c:v>85.372756958007798</c:v>
                </c:pt>
                <c:pt idx="14733">
                  <c:v>85.3726806640625</c:v>
                </c:pt>
                <c:pt idx="14734">
                  <c:v>85.372604370117102</c:v>
                </c:pt>
                <c:pt idx="14735">
                  <c:v>85.372528076171804</c:v>
                </c:pt>
                <c:pt idx="14736">
                  <c:v>85.372451782226506</c:v>
                </c:pt>
                <c:pt idx="14737">
                  <c:v>85.372375488281193</c:v>
                </c:pt>
                <c:pt idx="14738">
                  <c:v>85.372299194335895</c:v>
                </c:pt>
                <c:pt idx="14739">
                  <c:v>85.372222900390597</c:v>
                </c:pt>
                <c:pt idx="14740">
                  <c:v>85.372146606445298</c:v>
                </c:pt>
                <c:pt idx="14741">
                  <c:v>85.3720703125</c:v>
                </c:pt>
                <c:pt idx="14742">
                  <c:v>85.371994018554602</c:v>
                </c:pt>
                <c:pt idx="14743">
                  <c:v>85.371917724609304</c:v>
                </c:pt>
                <c:pt idx="14744">
                  <c:v>85.371841430664006</c:v>
                </c:pt>
                <c:pt idx="14745">
                  <c:v>85.371765136718693</c:v>
                </c:pt>
                <c:pt idx="14746">
                  <c:v>85.371688842773395</c:v>
                </c:pt>
                <c:pt idx="14747">
                  <c:v>85.371612548828097</c:v>
                </c:pt>
                <c:pt idx="14748">
                  <c:v>85.371536254882798</c:v>
                </c:pt>
                <c:pt idx="14749">
                  <c:v>85.3714599609375</c:v>
                </c:pt>
                <c:pt idx="14750">
                  <c:v>85.371383666992102</c:v>
                </c:pt>
                <c:pt idx="14751">
                  <c:v>85.371307373046804</c:v>
                </c:pt>
                <c:pt idx="14752">
                  <c:v>85.371231079101506</c:v>
                </c:pt>
                <c:pt idx="14753">
                  <c:v>85.371154785156193</c:v>
                </c:pt>
                <c:pt idx="14754">
                  <c:v>85.371078491210895</c:v>
                </c:pt>
                <c:pt idx="14755">
                  <c:v>85.371002197265597</c:v>
                </c:pt>
                <c:pt idx="14756">
                  <c:v>85.370925903320298</c:v>
                </c:pt>
                <c:pt idx="14757">
                  <c:v>85.370849609375</c:v>
                </c:pt>
                <c:pt idx="14758">
                  <c:v>85.370773315429602</c:v>
                </c:pt>
                <c:pt idx="14759">
                  <c:v>85.370697021484304</c:v>
                </c:pt>
                <c:pt idx="14760">
                  <c:v>85.370620727539006</c:v>
                </c:pt>
                <c:pt idx="14761">
                  <c:v>85.370544433593693</c:v>
                </c:pt>
                <c:pt idx="14762">
                  <c:v>85.370468139648395</c:v>
                </c:pt>
                <c:pt idx="14763">
                  <c:v>85.370391845703097</c:v>
                </c:pt>
                <c:pt idx="14764">
                  <c:v>85.370315551757798</c:v>
                </c:pt>
                <c:pt idx="14765">
                  <c:v>85.3702392578125</c:v>
                </c:pt>
                <c:pt idx="14766">
                  <c:v>85.370162963867102</c:v>
                </c:pt>
                <c:pt idx="14767">
                  <c:v>85.370086669921804</c:v>
                </c:pt>
                <c:pt idx="14768">
                  <c:v>85.370010375976506</c:v>
                </c:pt>
                <c:pt idx="14769">
                  <c:v>85.369934082031193</c:v>
                </c:pt>
                <c:pt idx="14770">
                  <c:v>85.369857788085895</c:v>
                </c:pt>
                <c:pt idx="14771">
                  <c:v>85.369781494140597</c:v>
                </c:pt>
                <c:pt idx="14772">
                  <c:v>85.369705200195298</c:v>
                </c:pt>
                <c:pt idx="14773">
                  <c:v>85.36962890625</c:v>
                </c:pt>
                <c:pt idx="14774">
                  <c:v>85.369552612304602</c:v>
                </c:pt>
                <c:pt idx="14775">
                  <c:v>85.369476318359304</c:v>
                </c:pt>
                <c:pt idx="14776">
                  <c:v>85.369400024414006</c:v>
                </c:pt>
                <c:pt idx="14777">
                  <c:v>85.369323730468693</c:v>
                </c:pt>
                <c:pt idx="14778">
                  <c:v>85.369247436523395</c:v>
                </c:pt>
                <c:pt idx="14779">
                  <c:v>85.369171142578097</c:v>
                </c:pt>
                <c:pt idx="14780">
                  <c:v>85.369094848632798</c:v>
                </c:pt>
                <c:pt idx="14781">
                  <c:v>85.3690185546875</c:v>
                </c:pt>
                <c:pt idx="14782">
                  <c:v>85.368942260742102</c:v>
                </c:pt>
                <c:pt idx="14783">
                  <c:v>85.368865966796804</c:v>
                </c:pt>
                <c:pt idx="14784">
                  <c:v>85.368789672851506</c:v>
                </c:pt>
                <c:pt idx="14785">
                  <c:v>85.368713378906193</c:v>
                </c:pt>
                <c:pt idx="14786">
                  <c:v>85.368637084960895</c:v>
                </c:pt>
                <c:pt idx="14787">
                  <c:v>85.368560791015597</c:v>
                </c:pt>
                <c:pt idx="14788">
                  <c:v>85.368484497070298</c:v>
                </c:pt>
                <c:pt idx="14789">
                  <c:v>85.368408203125</c:v>
                </c:pt>
                <c:pt idx="14790">
                  <c:v>85.368331909179602</c:v>
                </c:pt>
                <c:pt idx="14791">
                  <c:v>85.368255615234304</c:v>
                </c:pt>
                <c:pt idx="14792">
                  <c:v>85.368179321289006</c:v>
                </c:pt>
                <c:pt idx="14793">
                  <c:v>85.368103027343693</c:v>
                </c:pt>
                <c:pt idx="14794">
                  <c:v>85.368034362792898</c:v>
                </c:pt>
                <c:pt idx="14795">
                  <c:v>85.367958068847599</c:v>
                </c:pt>
                <c:pt idx="14796">
                  <c:v>85.367881774902301</c:v>
                </c:pt>
                <c:pt idx="14797">
                  <c:v>85.367805480957003</c:v>
                </c:pt>
                <c:pt idx="14798">
                  <c:v>85.367729187011705</c:v>
                </c:pt>
                <c:pt idx="14799">
                  <c:v>85.367652893066406</c:v>
                </c:pt>
                <c:pt idx="14800">
                  <c:v>85.367576599120994</c:v>
                </c:pt>
                <c:pt idx="14801">
                  <c:v>85.367500305175696</c:v>
                </c:pt>
                <c:pt idx="14802">
                  <c:v>85.367424011230398</c:v>
                </c:pt>
                <c:pt idx="14803">
                  <c:v>85.367347717285099</c:v>
                </c:pt>
                <c:pt idx="14804">
                  <c:v>85.367271423339801</c:v>
                </c:pt>
                <c:pt idx="14805">
                  <c:v>85.367195129394503</c:v>
                </c:pt>
                <c:pt idx="14806">
                  <c:v>85.367118835449205</c:v>
                </c:pt>
                <c:pt idx="14807">
                  <c:v>85.367042541503906</c:v>
                </c:pt>
                <c:pt idx="14808">
                  <c:v>85.366966247558494</c:v>
                </c:pt>
                <c:pt idx="14809">
                  <c:v>85.366889953613196</c:v>
                </c:pt>
                <c:pt idx="14810">
                  <c:v>85.366813659667898</c:v>
                </c:pt>
                <c:pt idx="14811">
                  <c:v>85.366737365722599</c:v>
                </c:pt>
                <c:pt idx="14812">
                  <c:v>85.366661071777301</c:v>
                </c:pt>
                <c:pt idx="14813">
                  <c:v>85.366592407226506</c:v>
                </c:pt>
                <c:pt idx="14814">
                  <c:v>85.366516113281193</c:v>
                </c:pt>
                <c:pt idx="14815">
                  <c:v>85.366439819335895</c:v>
                </c:pt>
                <c:pt idx="14816">
                  <c:v>85.366363525390597</c:v>
                </c:pt>
                <c:pt idx="14817">
                  <c:v>85.366287231445298</c:v>
                </c:pt>
                <c:pt idx="14818">
                  <c:v>85.3662109375</c:v>
                </c:pt>
                <c:pt idx="14819">
                  <c:v>85.366134643554602</c:v>
                </c:pt>
                <c:pt idx="14820">
                  <c:v>85.366058349609304</c:v>
                </c:pt>
                <c:pt idx="14821">
                  <c:v>85.365982055664006</c:v>
                </c:pt>
                <c:pt idx="14822">
                  <c:v>85.365905761718693</c:v>
                </c:pt>
                <c:pt idx="14823">
                  <c:v>85.365829467773395</c:v>
                </c:pt>
                <c:pt idx="14824">
                  <c:v>85.365753173828097</c:v>
                </c:pt>
                <c:pt idx="14825">
                  <c:v>85.365676879882798</c:v>
                </c:pt>
                <c:pt idx="14826">
                  <c:v>85.3656005859375</c:v>
                </c:pt>
                <c:pt idx="14827">
                  <c:v>85.365524291992102</c:v>
                </c:pt>
                <c:pt idx="14828">
                  <c:v>85.365455627441406</c:v>
                </c:pt>
                <c:pt idx="14829">
                  <c:v>85.365379333495994</c:v>
                </c:pt>
                <c:pt idx="14830">
                  <c:v>85.365303039550696</c:v>
                </c:pt>
                <c:pt idx="14831">
                  <c:v>85.365226745605398</c:v>
                </c:pt>
                <c:pt idx="14832">
                  <c:v>85.365150451660099</c:v>
                </c:pt>
                <c:pt idx="14833">
                  <c:v>85.365074157714801</c:v>
                </c:pt>
                <c:pt idx="14834">
                  <c:v>85.364997863769503</c:v>
                </c:pt>
                <c:pt idx="14835">
                  <c:v>85.364921569824205</c:v>
                </c:pt>
                <c:pt idx="14836">
                  <c:v>85.364845275878906</c:v>
                </c:pt>
                <c:pt idx="14837">
                  <c:v>85.364768981933494</c:v>
                </c:pt>
                <c:pt idx="14838">
                  <c:v>85.364692687988196</c:v>
                </c:pt>
                <c:pt idx="14839">
                  <c:v>85.364616394042898</c:v>
                </c:pt>
                <c:pt idx="14840">
                  <c:v>85.364547729492102</c:v>
                </c:pt>
                <c:pt idx="14841">
                  <c:v>85.364471435546804</c:v>
                </c:pt>
                <c:pt idx="14842">
                  <c:v>85.364395141601506</c:v>
                </c:pt>
                <c:pt idx="14843">
                  <c:v>85.364318847656193</c:v>
                </c:pt>
                <c:pt idx="14844">
                  <c:v>85.364242553710895</c:v>
                </c:pt>
                <c:pt idx="14845">
                  <c:v>85.364166259765597</c:v>
                </c:pt>
                <c:pt idx="14846">
                  <c:v>85.364089965820298</c:v>
                </c:pt>
                <c:pt idx="14847">
                  <c:v>85.364013671875</c:v>
                </c:pt>
                <c:pt idx="14848">
                  <c:v>85.363937377929602</c:v>
                </c:pt>
                <c:pt idx="14849">
                  <c:v>85.363861083984304</c:v>
                </c:pt>
                <c:pt idx="14850">
                  <c:v>85.363784790039006</c:v>
                </c:pt>
                <c:pt idx="14851">
                  <c:v>85.363716125488196</c:v>
                </c:pt>
                <c:pt idx="14852">
                  <c:v>85.363639831542898</c:v>
                </c:pt>
                <c:pt idx="14853">
                  <c:v>85.363563537597599</c:v>
                </c:pt>
                <c:pt idx="14854">
                  <c:v>85.363487243652301</c:v>
                </c:pt>
                <c:pt idx="14855">
                  <c:v>85.363410949707003</c:v>
                </c:pt>
                <c:pt idx="14856">
                  <c:v>85.363334655761705</c:v>
                </c:pt>
                <c:pt idx="14857">
                  <c:v>85.363258361816406</c:v>
                </c:pt>
                <c:pt idx="14858">
                  <c:v>85.363182067870994</c:v>
                </c:pt>
                <c:pt idx="14859">
                  <c:v>85.363105773925696</c:v>
                </c:pt>
                <c:pt idx="14860">
                  <c:v>85.363037109375</c:v>
                </c:pt>
                <c:pt idx="14861">
                  <c:v>85.362960815429602</c:v>
                </c:pt>
                <c:pt idx="14862">
                  <c:v>85.362884521484304</c:v>
                </c:pt>
                <c:pt idx="14863">
                  <c:v>85.362808227539006</c:v>
                </c:pt>
                <c:pt idx="14864">
                  <c:v>85.362731933593693</c:v>
                </c:pt>
                <c:pt idx="14865">
                  <c:v>85.362655639648395</c:v>
                </c:pt>
                <c:pt idx="14866">
                  <c:v>85.362579345703097</c:v>
                </c:pt>
                <c:pt idx="14867">
                  <c:v>85.362503051757798</c:v>
                </c:pt>
                <c:pt idx="14868">
                  <c:v>85.3624267578125</c:v>
                </c:pt>
                <c:pt idx="14869">
                  <c:v>85.362358093261705</c:v>
                </c:pt>
                <c:pt idx="14870">
                  <c:v>85.362281799316406</c:v>
                </c:pt>
                <c:pt idx="14871">
                  <c:v>85.362205505370994</c:v>
                </c:pt>
                <c:pt idx="14872">
                  <c:v>85.362129211425696</c:v>
                </c:pt>
                <c:pt idx="14873">
                  <c:v>85.362052917480398</c:v>
                </c:pt>
                <c:pt idx="14874">
                  <c:v>85.361976623535099</c:v>
                </c:pt>
                <c:pt idx="14875">
                  <c:v>85.361900329589801</c:v>
                </c:pt>
                <c:pt idx="14876">
                  <c:v>85.361824035644503</c:v>
                </c:pt>
                <c:pt idx="14877">
                  <c:v>85.361755371093693</c:v>
                </c:pt>
                <c:pt idx="14878">
                  <c:v>85.361679077148395</c:v>
                </c:pt>
                <c:pt idx="14879">
                  <c:v>85.361602783203097</c:v>
                </c:pt>
                <c:pt idx="14880">
                  <c:v>85.361526489257798</c:v>
                </c:pt>
                <c:pt idx="14881">
                  <c:v>85.3614501953125</c:v>
                </c:pt>
                <c:pt idx="14882">
                  <c:v>85.361373901367102</c:v>
                </c:pt>
                <c:pt idx="14883">
                  <c:v>85.361297607421804</c:v>
                </c:pt>
                <c:pt idx="14884">
                  <c:v>85.361221313476506</c:v>
                </c:pt>
                <c:pt idx="14885">
                  <c:v>85.361152648925696</c:v>
                </c:pt>
                <c:pt idx="14886">
                  <c:v>85.361076354980398</c:v>
                </c:pt>
                <c:pt idx="14887">
                  <c:v>85.361000061035099</c:v>
                </c:pt>
                <c:pt idx="14888">
                  <c:v>85.360923767089801</c:v>
                </c:pt>
                <c:pt idx="14889">
                  <c:v>85.360847473144503</c:v>
                </c:pt>
                <c:pt idx="14890">
                  <c:v>85.360771179199205</c:v>
                </c:pt>
                <c:pt idx="14891">
                  <c:v>85.360694885253906</c:v>
                </c:pt>
                <c:pt idx="14892">
                  <c:v>85.360626220703097</c:v>
                </c:pt>
                <c:pt idx="14893">
                  <c:v>85.360549926757798</c:v>
                </c:pt>
                <c:pt idx="14894">
                  <c:v>85.3604736328125</c:v>
                </c:pt>
                <c:pt idx="14895">
                  <c:v>85.360397338867102</c:v>
                </c:pt>
                <c:pt idx="14896">
                  <c:v>85.360321044921804</c:v>
                </c:pt>
                <c:pt idx="14897">
                  <c:v>85.360244750976506</c:v>
                </c:pt>
                <c:pt idx="14898">
                  <c:v>85.360168457031193</c:v>
                </c:pt>
                <c:pt idx="14899">
                  <c:v>85.360099792480398</c:v>
                </c:pt>
                <c:pt idx="14900">
                  <c:v>85.360023498535099</c:v>
                </c:pt>
                <c:pt idx="14901">
                  <c:v>85.359947204589801</c:v>
                </c:pt>
                <c:pt idx="14902">
                  <c:v>85.359870910644503</c:v>
                </c:pt>
                <c:pt idx="14903">
                  <c:v>85.359794616699205</c:v>
                </c:pt>
                <c:pt idx="14904">
                  <c:v>85.359718322753906</c:v>
                </c:pt>
                <c:pt idx="14905">
                  <c:v>85.359642028808494</c:v>
                </c:pt>
                <c:pt idx="14906">
                  <c:v>85.359573364257798</c:v>
                </c:pt>
                <c:pt idx="14907">
                  <c:v>85.3594970703125</c:v>
                </c:pt>
                <c:pt idx="14908">
                  <c:v>85.359420776367102</c:v>
                </c:pt>
                <c:pt idx="14909">
                  <c:v>85.359344482421804</c:v>
                </c:pt>
                <c:pt idx="14910">
                  <c:v>85.359268188476506</c:v>
                </c:pt>
                <c:pt idx="14911">
                  <c:v>85.359191894531193</c:v>
                </c:pt>
                <c:pt idx="14912">
                  <c:v>85.359123229980398</c:v>
                </c:pt>
                <c:pt idx="14913">
                  <c:v>85.359046936035099</c:v>
                </c:pt>
                <c:pt idx="14914">
                  <c:v>85.358970642089801</c:v>
                </c:pt>
                <c:pt idx="14915">
                  <c:v>85.358894348144503</c:v>
                </c:pt>
                <c:pt idx="14916">
                  <c:v>85.358818054199205</c:v>
                </c:pt>
                <c:pt idx="14917">
                  <c:v>85.358741760253906</c:v>
                </c:pt>
                <c:pt idx="14918">
                  <c:v>85.358673095703097</c:v>
                </c:pt>
                <c:pt idx="14919">
                  <c:v>85.358596801757798</c:v>
                </c:pt>
                <c:pt idx="14920">
                  <c:v>85.3585205078125</c:v>
                </c:pt>
                <c:pt idx="14921">
                  <c:v>85.358444213867102</c:v>
                </c:pt>
                <c:pt idx="14922">
                  <c:v>85.358367919921804</c:v>
                </c:pt>
                <c:pt idx="14923">
                  <c:v>85.358291625976506</c:v>
                </c:pt>
                <c:pt idx="14924">
                  <c:v>85.358222961425696</c:v>
                </c:pt>
                <c:pt idx="14925">
                  <c:v>85.358146667480398</c:v>
                </c:pt>
                <c:pt idx="14926">
                  <c:v>85.358070373535099</c:v>
                </c:pt>
                <c:pt idx="14927">
                  <c:v>85.357994079589801</c:v>
                </c:pt>
                <c:pt idx="14928">
                  <c:v>85.357917785644503</c:v>
                </c:pt>
                <c:pt idx="14929">
                  <c:v>85.357841491699205</c:v>
                </c:pt>
                <c:pt idx="14930">
                  <c:v>85.357772827148395</c:v>
                </c:pt>
                <c:pt idx="14931">
                  <c:v>85.357696533203097</c:v>
                </c:pt>
                <c:pt idx="14932">
                  <c:v>85.357620239257798</c:v>
                </c:pt>
                <c:pt idx="14933">
                  <c:v>85.3575439453125</c:v>
                </c:pt>
                <c:pt idx="14934">
                  <c:v>85.357467651367102</c:v>
                </c:pt>
                <c:pt idx="14935">
                  <c:v>85.357398986816406</c:v>
                </c:pt>
                <c:pt idx="14936">
                  <c:v>85.357322692870994</c:v>
                </c:pt>
                <c:pt idx="14937">
                  <c:v>85.357246398925696</c:v>
                </c:pt>
                <c:pt idx="14938">
                  <c:v>85.357170104980398</c:v>
                </c:pt>
                <c:pt idx="14939">
                  <c:v>85.357093811035099</c:v>
                </c:pt>
                <c:pt idx="14940">
                  <c:v>85.357017517089801</c:v>
                </c:pt>
                <c:pt idx="14941">
                  <c:v>85.356948852539006</c:v>
                </c:pt>
                <c:pt idx="14942">
                  <c:v>85.356872558593693</c:v>
                </c:pt>
                <c:pt idx="14943">
                  <c:v>85.356796264648395</c:v>
                </c:pt>
                <c:pt idx="14944">
                  <c:v>85.356719970703097</c:v>
                </c:pt>
                <c:pt idx="14945">
                  <c:v>85.356643676757798</c:v>
                </c:pt>
                <c:pt idx="14946">
                  <c:v>85.356575012207003</c:v>
                </c:pt>
                <c:pt idx="14947">
                  <c:v>85.356498718261705</c:v>
                </c:pt>
                <c:pt idx="14948">
                  <c:v>85.356422424316406</c:v>
                </c:pt>
                <c:pt idx="14949">
                  <c:v>85.356346130370994</c:v>
                </c:pt>
                <c:pt idx="14950">
                  <c:v>85.356269836425696</c:v>
                </c:pt>
                <c:pt idx="14951">
                  <c:v>85.356201171875</c:v>
                </c:pt>
                <c:pt idx="14952">
                  <c:v>85.356124877929602</c:v>
                </c:pt>
                <c:pt idx="14953">
                  <c:v>85.356048583984304</c:v>
                </c:pt>
                <c:pt idx="14954">
                  <c:v>85.355972290039006</c:v>
                </c:pt>
                <c:pt idx="14955">
                  <c:v>85.355895996093693</c:v>
                </c:pt>
                <c:pt idx="14956">
                  <c:v>85.355827331542898</c:v>
                </c:pt>
                <c:pt idx="14957">
                  <c:v>85.355751037597599</c:v>
                </c:pt>
                <c:pt idx="14958">
                  <c:v>85.355674743652301</c:v>
                </c:pt>
                <c:pt idx="14959">
                  <c:v>85.355598449707003</c:v>
                </c:pt>
                <c:pt idx="14960">
                  <c:v>85.355522155761705</c:v>
                </c:pt>
                <c:pt idx="14961">
                  <c:v>85.355453491210895</c:v>
                </c:pt>
                <c:pt idx="14962">
                  <c:v>85.355377197265597</c:v>
                </c:pt>
                <c:pt idx="14963">
                  <c:v>85.355300903320298</c:v>
                </c:pt>
                <c:pt idx="14964">
                  <c:v>85.355224609375</c:v>
                </c:pt>
                <c:pt idx="14965">
                  <c:v>85.355155944824205</c:v>
                </c:pt>
                <c:pt idx="14966">
                  <c:v>85.355079650878906</c:v>
                </c:pt>
                <c:pt idx="14967">
                  <c:v>85.355003356933494</c:v>
                </c:pt>
                <c:pt idx="14968">
                  <c:v>85.354927062988196</c:v>
                </c:pt>
                <c:pt idx="14969">
                  <c:v>85.354850769042898</c:v>
                </c:pt>
                <c:pt idx="14970">
                  <c:v>85.354782104492102</c:v>
                </c:pt>
                <c:pt idx="14971">
                  <c:v>85.354705810546804</c:v>
                </c:pt>
                <c:pt idx="14972">
                  <c:v>85.354629516601506</c:v>
                </c:pt>
                <c:pt idx="14973">
                  <c:v>85.354553222656193</c:v>
                </c:pt>
                <c:pt idx="14974">
                  <c:v>85.354476928710895</c:v>
                </c:pt>
                <c:pt idx="14975">
                  <c:v>85.354408264160099</c:v>
                </c:pt>
                <c:pt idx="14976">
                  <c:v>85.354331970214801</c:v>
                </c:pt>
                <c:pt idx="14977">
                  <c:v>85.354255676269503</c:v>
                </c:pt>
                <c:pt idx="14978">
                  <c:v>85.354179382324205</c:v>
                </c:pt>
                <c:pt idx="14979">
                  <c:v>85.354110717773395</c:v>
                </c:pt>
                <c:pt idx="14980">
                  <c:v>85.354034423828097</c:v>
                </c:pt>
                <c:pt idx="14981">
                  <c:v>85.353958129882798</c:v>
                </c:pt>
                <c:pt idx="14982">
                  <c:v>85.3538818359375</c:v>
                </c:pt>
                <c:pt idx="14983">
                  <c:v>85.353813171386705</c:v>
                </c:pt>
                <c:pt idx="14984">
                  <c:v>85.353736877441406</c:v>
                </c:pt>
                <c:pt idx="14985">
                  <c:v>85.353660583495994</c:v>
                </c:pt>
                <c:pt idx="14986">
                  <c:v>85.353584289550696</c:v>
                </c:pt>
                <c:pt idx="14987">
                  <c:v>85.353507995605398</c:v>
                </c:pt>
                <c:pt idx="14988">
                  <c:v>85.353439331054602</c:v>
                </c:pt>
                <c:pt idx="14989">
                  <c:v>85.353363037109304</c:v>
                </c:pt>
                <c:pt idx="14990">
                  <c:v>85.353286743164006</c:v>
                </c:pt>
                <c:pt idx="14991">
                  <c:v>85.353210449218693</c:v>
                </c:pt>
                <c:pt idx="14992">
                  <c:v>85.353141784667898</c:v>
                </c:pt>
                <c:pt idx="14993">
                  <c:v>85.353065490722599</c:v>
                </c:pt>
                <c:pt idx="14994">
                  <c:v>85.352989196777301</c:v>
                </c:pt>
                <c:pt idx="14995">
                  <c:v>85.352912902832003</c:v>
                </c:pt>
                <c:pt idx="14996">
                  <c:v>85.352844238281193</c:v>
                </c:pt>
                <c:pt idx="14997">
                  <c:v>85.352767944335895</c:v>
                </c:pt>
                <c:pt idx="14998">
                  <c:v>85.352691650390597</c:v>
                </c:pt>
                <c:pt idx="14999">
                  <c:v>85.352615356445298</c:v>
                </c:pt>
                <c:pt idx="15000">
                  <c:v>85.352546691894503</c:v>
                </c:pt>
                <c:pt idx="15001">
                  <c:v>85.352470397949205</c:v>
                </c:pt>
                <c:pt idx="15002">
                  <c:v>85.352394104003906</c:v>
                </c:pt>
                <c:pt idx="15003">
                  <c:v>85.352317810058494</c:v>
                </c:pt>
                <c:pt idx="15004">
                  <c:v>85.352249145507798</c:v>
                </c:pt>
                <c:pt idx="15005">
                  <c:v>85.3521728515625</c:v>
                </c:pt>
                <c:pt idx="15006">
                  <c:v>85.352096557617102</c:v>
                </c:pt>
                <c:pt idx="15007">
                  <c:v>85.352020263671804</c:v>
                </c:pt>
                <c:pt idx="15008">
                  <c:v>85.351951599120994</c:v>
                </c:pt>
                <c:pt idx="15009">
                  <c:v>85.351875305175696</c:v>
                </c:pt>
                <c:pt idx="15010">
                  <c:v>85.351799011230398</c:v>
                </c:pt>
                <c:pt idx="15011">
                  <c:v>85.351722717285099</c:v>
                </c:pt>
                <c:pt idx="15012">
                  <c:v>85.351654052734304</c:v>
                </c:pt>
                <c:pt idx="15013">
                  <c:v>85.351577758789006</c:v>
                </c:pt>
                <c:pt idx="15014">
                  <c:v>85.351501464843693</c:v>
                </c:pt>
                <c:pt idx="15015">
                  <c:v>85.351425170898395</c:v>
                </c:pt>
                <c:pt idx="15016">
                  <c:v>85.351356506347599</c:v>
                </c:pt>
                <c:pt idx="15017">
                  <c:v>85.351280212402301</c:v>
                </c:pt>
                <c:pt idx="15018">
                  <c:v>85.351203918457003</c:v>
                </c:pt>
                <c:pt idx="15019">
                  <c:v>85.351135253906193</c:v>
                </c:pt>
                <c:pt idx="15020">
                  <c:v>85.351058959960895</c:v>
                </c:pt>
                <c:pt idx="15021">
                  <c:v>85.350982666015597</c:v>
                </c:pt>
                <c:pt idx="15022">
                  <c:v>85.350906372070298</c:v>
                </c:pt>
                <c:pt idx="15023">
                  <c:v>85.350837707519503</c:v>
                </c:pt>
                <c:pt idx="15024">
                  <c:v>85.350761413574205</c:v>
                </c:pt>
                <c:pt idx="15025">
                  <c:v>85.350685119628906</c:v>
                </c:pt>
                <c:pt idx="15026">
                  <c:v>85.350608825683494</c:v>
                </c:pt>
                <c:pt idx="15027">
                  <c:v>85.350540161132798</c:v>
                </c:pt>
                <c:pt idx="15028">
                  <c:v>85.3504638671875</c:v>
                </c:pt>
                <c:pt idx="15029">
                  <c:v>85.350387573242102</c:v>
                </c:pt>
                <c:pt idx="15030">
                  <c:v>85.350318908691406</c:v>
                </c:pt>
                <c:pt idx="15031">
                  <c:v>85.350242614745994</c:v>
                </c:pt>
                <c:pt idx="15032">
                  <c:v>85.350166320800696</c:v>
                </c:pt>
                <c:pt idx="15033">
                  <c:v>85.350090026855398</c:v>
                </c:pt>
                <c:pt idx="15034">
                  <c:v>85.350021362304602</c:v>
                </c:pt>
                <c:pt idx="15035">
                  <c:v>85.349945068359304</c:v>
                </c:pt>
                <c:pt idx="15036">
                  <c:v>85.349868774414006</c:v>
                </c:pt>
                <c:pt idx="15037">
                  <c:v>85.349800109863196</c:v>
                </c:pt>
                <c:pt idx="15038">
                  <c:v>85.349723815917898</c:v>
                </c:pt>
                <c:pt idx="15039">
                  <c:v>85.349647521972599</c:v>
                </c:pt>
                <c:pt idx="15040">
                  <c:v>85.349571228027301</c:v>
                </c:pt>
                <c:pt idx="15041">
                  <c:v>85.349502563476506</c:v>
                </c:pt>
                <c:pt idx="15042">
                  <c:v>85.349426269531193</c:v>
                </c:pt>
                <c:pt idx="15043">
                  <c:v>85.349349975585895</c:v>
                </c:pt>
                <c:pt idx="15044">
                  <c:v>85.349281311035099</c:v>
                </c:pt>
                <c:pt idx="15045">
                  <c:v>85.349205017089801</c:v>
                </c:pt>
                <c:pt idx="15046">
                  <c:v>85.349128723144503</c:v>
                </c:pt>
                <c:pt idx="15047">
                  <c:v>85.349052429199205</c:v>
                </c:pt>
                <c:pt idx="15048">
                  <c:v>85.348983764648395</c:v>
                </c:pt>
                <c:pt idx="15049">
                  <c:v>85.348907470703097</c:v>
                </c:pt>
                <c:pt idx="15050">
                  <c:v>85.348831176757798</c:v>
                </c:pt>
                <c:pt idx="15051">
                  <c:v>85.348762512207003</c:v>
                </c:pt>
                <c:pt idx="15052">
                  <c:v>85.348686218261705</c:v>
                </c:pt>
                <c:pt idx="15053">
                  <c:v>85.348609924316406</c:v>
                </c:pt>
                <c:pt idx="15054">
                  <c:v>85.348541259765597</c:v>
                </c:pt>
                <c:pt idx="15055">
                  <c:v>85.348464965820298</c:v>
                </c:pt>
                <c:pt idx="15056">
                  <c:v>85.348388671875</c:v>
                </c:pt>
                <c:pt idx="15057">
                  <c:v>85.348312377929602</c:v>
                </c:pt>
                <c:pt idx="15058">
                  <c:v>85.348243713378906</c:v>
                </c:pt>
                <c:pt idx="15059">
                  <c:v>85.348167419433494</c:v>
                </c:pt>
                <c:pt idx="15060">
                  <c:v>85.348091125488196</c:v>
                </c:pt>
                <c:pt idx="15061">
                  <c:v>85.3480224609375</c:v>
                </c:pt>
                <c:pt idx="15062">
                  <c:v>85.347946166992102</c:v>
                </c:pt>
                <c:pt idx="15063">
                  <c:v>85.347869873046804</c:v>
                </c:pt>
                <c:pt idx="15064">
                  <c:v>85.347801208495994</c:v>
                </c:pt>
                <c:pt idx="15065">
                  <c:v>85.347724914550696</c:v>
                </c:pt>
                <c:pt idx="15066">
                  <c:v>85.347648620605398</c:v>
                </c:pt>
                <c:pt idx="15067">
                  <c:v>85.347579956054602</c:v>
                </c:pt>
                <c:pt idx="15068">
                  <c:v>85.347503662109304</c:v>
                </c:pt>
                <c:pt idx="15069">
                  <c:v>85.347427368164006</c:v>
                </c:pt>
                <c:pt idx="15070">
                  <c:v>85.347351074218693</c:v>
                </c:pt>
                <c:pt idx="15071">
                  <c:v>85.347282409667898</c:v>
                </c:pt>
                <c:pt idx="15072">
                  <c:v>85.347206115722599</c:v>
                </c:pt>
                <c:pt idx="15073">
                  <c:v>85.347129821777301</c:v>
                </c:pt>
                <c:pt idx="15074">
                  <c:v>85.347061157226506</c:v>
                </c:pt>
                <c:pt idx="15075">
                  <c:v>85.346984863281193</c:v>
                </c:pt>
                <c:pt idx="15076">
                  <c:v>85.346908569335895</c:v>
                </c:pt>
                <c:pt idx="15077">
                  <c:v>85.346839904785099</c:v>
                </c:pt>
                <c:pt idx="15078">
                  <c:v>85.346763610839801</c:v>
                </c:pt>
                <c:pt idx="15079">
                  <c:v>85.346687316894503</c:v>
                </c:pt>
                <c:pt idx="15080">
                  <c:v>85.346618652343693</c:v>
                </c:pt>
                <c:pt idx="15081">
                  <c:v>85.346542358398395</c:v>
                </c:pt>
                <c:pt idx="15082">
                  <c:v>85.346466064453097</c:v>
                </c:pt>
                <c:pt idx="15083">
                  <c:v>85.346397399902301</c:v>
                </c:pt>
                <c:pt idx="15084">
                  <c:v>85.346321105957003</c:v>
                </c:pt>
                <c:pt idx="15085">
                  <c:v>85.346244812011705</c:v>
                </c:pt>
                <c:pt idx="15086">
                  <c:v>85.346176147460895</c:v>
                </c:pt>
                <c:pt idx="15087">
                  <c:v>85.346099853515597</c:v>
                </c:pt>
                <c:pt idx="15088">
                  <c:v>85.346023559570298</c:v>
                </c:pt>
                <c:pt idx="15089">
                  <c:v>85.345954895019503</c:v>
                </c:pt>
                <c:pt idx="15090">
                  <c:v>85.345878601074205</c:v>
                </c:pt>
                <c:pt idx="15091">
                  <c:v>85.345802307128906</c:v>
                </c:pt>
                <c:pt idx="15092">
                  <c:v>85.345733642578097</c:v>
                </c:pt>
                <c:pt idx="15093">
                  <c:v>85.345657348632798</c:v>
                </c:pt>
                <c:pt idx="15094">
                  <c:v>85.3455810546875</c:v>
                </c:pt>
                <c:pt idx="15095">
                  <c:v>85.345512390136705</c:v>
                </c:pt>
                <c:pt idx="15096">
                  <c:v>85.345436096191406</c:v>
                </c:pt>
                <c:pt idx="15097">
                  <c:v>85.345359802245994</c:v>
                </c:pt>
                <c:pt idx="15098">
                  <c:v>85.345291137695298</c:v>
                </c:pt>
                <c:pt idx="15099">
                  <c:v>85.34521484375</c:v>
                </c:pt>
                <c:pt idx="15100">
                  <c:v>85.345138549804602</c:v>
                </c:pt>
                <c:pt idx="15101">
                  <c:v>85.345069885253906</c:v>
                </c:pt>
                <c:pt idx="15102">
                  <c:v>85.344993591308494</c:v>
                </c:pt>
                <c:pt idx="15103">
                  <c:v>85.344924926757798</c:v>
                </c:pt>
                <c:pt idx="15104">
                  <c:v>85.3448486328125</c:v>
                </c:pt>
                <c:pt idx="15105">
                  <c:v>85.344772338867102</c:v>
                </c:pt>
                <c:pt idx="15106">
                  <c:v>85.344703674316406</c:v>
                </c:pt>
                <c:pt idx="15107">
                  <c:v>85.344627380370994</c:v>
                </c:pt>
                <c:pt idx="15108">
                  <c:v>85.344551086425696</c:v>
                </c:pt>
                <c:pt idx="15109">
                  <c:v>85.344482421875</c:v>
                </c:pt>
                <c:pt idx="15110">
                  <c:v>85.344406127929602</c:v>
                </c:pt>
                <c:pt idx="15111">
                  <c:v>85.344329833984304</c:v>
                </c:pt>
                <c:pt idx="15112">
                  <c:v>85.344261169433494</c:v>
                </c:pt>
                <c:pt idx="15113">
                  <c:v>85.344184875488196</c:v>
                </c:pt>
                <c:pt idx="15114">
                  <c:v>85.344108581542898</c:v>
                </c:pt>
                <c:pt idx="15115">
                  <c:v>85.344039916992102</c:v>
                </c:pt>
                <c:pt idx="15116">
                  <c:v>85.343963623046804</c:v>
                </c:pt>
                <c:pt idx="15117">
                  <c:v>85.343894958495994</c:v>
                </c:pt>
                <c:pt idx="15118">
                  <c:v>85.343818664550696</c:v>
                </c:pt>
                <c:pt idx="15119">
                  <c:v>85.343742370605398</c:v>
                </c:pt>
                <c:pt idx="15120">
                  <c:v>85.343673706054602</c:v>
                </c:pt>
                <c:pt idx="15121">
                  <c:v>85.343597412109304</c:v>
                </c:pt>
                <c:pt idx="15122">
                  <c:v>85.343521118164006</c:v>
                </c:pt>
                <c:pt idx="15123">
                  <c:v>85.343452453613196</c:v>
                </c:pt>
                <c:pt idx="15124">
                  <c:v>85.343376159667898</c:v>
                </c:pt>
                <c:pt idx="15125">
                  <c:v>85.343299865722599</c:v>
                </c:pt>
                <c:pt idx="15126">
                  <c:v>85.343231201171804</c:v>
                </c:pt>
                <c:pt idx="15127">
                  <c:v>85.343154907226506</c:v>
                </c:pt>
                <c:pt idx="15128">
                  <c:v>85.343086242675696</c:v>
                </c:pt>
                <c:pt idx="15129">
                  <c:v>85.343009948730398</c:v>
                </c:pt>
                <c:pt idx="15130">
                  <c:v>85.342933654785099</c:v>
                </c:pt>
                <c:pt idx="15131">
                  <c:v>85.342864990234304</c:v>
                </c:pt>
                <c:pt idx="15132">
                  <c:v>85.342788696289006</c:v>
                </c:pt>
                <c:pt idx="15133">
                  <c:v>85.342712402343693</c:v>
                </c:pt>
                <c:pt idx="15134">
                  <c:v>85.342643737792898</c:v>
                </c:pt>
                <c:pt idx="15135">
                  <c:v>85.342567443847599</c:v>
                </c:pt>
                <c:pt idx="15136">
                  <c:v>85.342498779296804</c:v>
                </c:pt>
                <c:pt idx="15137">
                  <c:v>85.342422485351506</c:v>
                </c:pt>
                <c:pt idx="15138">
                  <c:v>85.342346191406193</c:v>
                </c:pt>
                <c:pt idx="15139">
                  <c:v>85.342277526855398</c:v>
                </c:pt>
                <c:pt idx="15140">
                  <c:v>85.342201232910099</c:v>
                </c:pt>
                <c:pt idx="15141">
                  <c:v>85.342132568359304</c:v>
                </c:pt>
                <c:pt idx="15142">
                  <c:v>85.342056274414006</c:v>
                </c:pt>
                <c:pt idx="15143">
                  <c:v>85.341979980468693</c:v>
                </c:pt>
                <c:pt idx="15144">
                  <c:v>85.341911315917898</c:v>
                </c:pt>
                <c:pt idx="15145">
                  <c:v>85.341835021972599</c:v>
                </c:pt>
                <c:pt idx="15146">
                  <c:v>85.341766357421804</c:v>
                </c:pt>
                <c:pt idx="15147">
                  <c:v>85.341690063476506</c:v>
                </c:pt>
                <c:pt idx="15148">
                  <c:v>85.341613769531193</c:v>
                </c:pt>
                <c:pt idx="15149">
                  <c:v>85.341545104980398</c:v>
                </c:pt>
                <c:pt idx="15150">
                  <c:v>85.341468811035099</c:v>
                </c:pt>
                <c:pt idx="15151">
                  <c:v>85.341392517089801</c:v>
                </c:pt>
                <c:pt idx="15152">
                  <c:v>85.341323852539006</c:v>
                </c:pt>
                <c:pt idx="15153">
                  <c:v>85.341247558593693</c:v>
                </c:pt>
                <c:pt idx="15154">
                  <c:v>85.341178894042898</c:v>
                </c:pt>
                <c:pt idx="15155">
                  <c:v>85.341102600097599</c:v>
                </c:pt>
                <c:pt idx="15156">
                  <c:v>85.341026306152301</c:v>
                </c:pt>
                <c:pt idx="15157">
                  <c:v>85.340957641601506</c:v>
                </c:pt>
                <c:pt idx="15158">
                  <c:v>85.340881347656193</c:v>
                </c:pt>
                <c:pt idx="15159">
                  <c:v>85.340812683105398</c:v>
                </c:pt>
                <c:pt idx="15160">
                  <c:v>85.340736389160099</c:v>
                </c:pt>
                <c:pt idx="15161">
                  <c:v>85.340667724609304</c:v>
                </c:pt>
                <c:pt idx="15162">
                  <c:v>85.340591430664006</c:v>
                </c:pt>
                <c:pt idx="15163">
                  <c:v>85.340515136718693</c:v>
                </c:pt>
                <c:pt idx="15164">
                  <c:v>85.340446472167898</c:v>
                </c:pt>
                <c:pt idx="15165">
                  <c:v>85.340370178222599</c:v>
                </c:pt>
                <c:pt idx="15166">
                  <c:v>85.340301513671804</c:v>
                </c:pt>
                <c:pt idx="15167">
                  <c:v>85.340225219726506</c:v>
                </c:pt>
                <c:pt idx="15168">
                  <c:v>85.340148925781193</c:v>
                </c:pt>
                <c:pt idx="15169">
                  <c:v>85.340080261230398</c:v>
                </c:pt>
                <c:pt idx="15170">
                  <c:v>85.340003967285099</c:v>
                </c:pt>
                <c:pt idx="15171">
                  <c:v>85.339935302734304</c:v>
                </c:pt>
                <c:pt idx="15172">
                  <c:v>85.339859008789006</c:v>
                </c:pt>
                <c:pt idx="15173">
                  <c:v>85.339782714843693</c:v>
                </c:pt>
                <c:pt idx="15174">
                  <c:v>85.339714050292898</c:v>
                </c:pt>
                <c:pt idx="15175">
                  <c:v>85.339637756347599</c:v>
                </c:pt>
                <c:pt idx="15176">
                  <c:v>85.339569091796804</c:v>
                </c:pt>
                <c:pt idx="15177">
                  <c:v>85.339492797851506</c:v>
                </c:pt>
                <c:pt idx="15178">
                  <c:v>85.339424133300696</c:v>
                </c:pt>
                <c:pt idx="15179">
                  <c:v>85.339347839355398</c:v>
                </c:pt>
                <c:pt idx="15180">
                  <c:v>85.339271545410099</c:v>
                </c:pt>
                <c:pt idx="15181">
                  <c:v>85.339202880859304</c:v>
                </c:pt>
                <c:pt idx="15182">
                  <c:v>85.339126586914006</c:v>
                </c:pt>
                <c:pt idx="15183">
                  <c:v>85.339057922363196</c:v>
                </c:pt>
                <c:pt idx="15184">
                  <c:v>85.338981628417898</c:v>
                </c:pt>
                <c:pt idx="15185">
                  <c:v>85.338912963867102</c:v>
                </c:pt>
                <c:pt idx="15186">
                  <c:v>85.338836669921804</c:v>
                </c:pt>
                <c:pt idx="15187">
                  <c:v>85.338760375976506</c:v>
                </c:pt>
                <c:pt idx="15188">
                  <c:v>85.338691711425696</c:v>
                </c:pt>
                <c:pt idx="15189">
                  <c:v>85.338615417480398</c:v>
                </c:pt>
                <c:pt idx="15190">
                  <c:v>85.338546752929602</c:v>
                </c:pt>
                <c:pt idx="15191">
                  <c:v>85.338470458984304</c:v>
                </c:pt>
                <c:pt idx="15192">
                  <c:v>85.338401794433494</c:v>
                </c:pt>
                <c:pt idx="15193">
                  <c:v>85.338325500488196</c:v>
                </c:pt>
                <c:pt idx="15194">
                  <c:v>85.338249206542898</c:v>
                </c:pt>
                <c:pt idx="15195">
                  <c:v>85.338180541992102</c:v>
                </c:pt>
                <c:pt idx="15196">
                  <c:v>85.338104248046804</c:v>
                </c:pt>
                <c:pt idx="15197">
                  <c:v>85.338035583495994</c:v>
                </c:pt>
                <c:pt idx="15198">
                  <c:v>85.337959289550696</c:v>
                </c:pt>
                <c:pt idx="15199">
                  <c:v>85.337890625</c:v>
                </c:pt>
                <c:pt idx="15200">
                  <c:v>85.337814331054602</c:v>
                </c:pt>
                <c:pt idx="15201">
                  <c:v>85.337745666503906</c:v>
                </c:pt>
                <c:pt idx="15202">
                  <c:v>85.337669372558494</c:v>
                </c:pt>
                <c:pt idx="15203">
                  <c:v>85.337593078613196</c:v>
                </c:pt>
                <c:pt idx="15204">
                  <c:v>85.3375244140625</c:v>
                </c:pt>
                <c:pt idx="15205">
                  <c:v>85.337448120117102</c:v>
                </c:pt>
                <c:pt idx="15206">
                  <c:v>85.337379455566406</c:v>
                </c:pt>
                <c:pt idx="15207">
                  <c:v>85.337303161620994</c:v>
                </c:pt>
                <c:pt idx="15208">
                  <c:v>85.337234497070298</c:v>
                </c:pt>
                <c:pt idx="15209">
                  <c:v>85.337158203125</c:v>
                </c:pt>
                <c:pt idx="15210">
                  <c:v>85.337089538574205</c:v>
                </c:pt>
                <c:pt idx="15211">
                  <c:v>85.337013244628906</c:v>
                </c:pt>
                <c:pt idx="15212">
                  <c:v>85.336944580078097</c:v>
                </c:pt>
                <c:pt idx="15213">
                  <c:v>85.336868286132798</c:v>
                </c:pt>
                <c:pt idx="15214">
                  <c:v>85.3367919921875</c:v>
                </c:pt>
                <c:pt idx="15215">
                  <c:v>85.336723327636705</c:v>
                </c:pt>
                <c:pt idx="15216">
                  <c:v>85.336647033691406</c:v>
                </c:pt>
                <c:pt idx="15217">
                  <c:v>85.336578369140597</c:v>
                </c:pt>
                <c:pt idx="15218">
                  <c:v>85.336502075195298</c:v>
                </c:pt>
                <c:pt idx="15219">
                  <c:v>85.336433410644503</c:v>
                </c:pt>
                <c:pt idx="15220">
                  <c:v>85.336357116699205</c:v>
                </c:pt>
                <c:pt idx="15221">
                  <c:v>85.336288452148395</c:v>
                </c:pt>
                <c:pt idx="15222">
                  <c:v>85.336212158203097</c:v>
                </c:pt>
                <c:pt idx="15223">
                  <c:v>85.336143493652301</c:v>
                </c:pt>
                <c:pt idx="15224">
                  <c:v>85.336067199707003</c:v>
                </c:pt>
                <c:pt idx="15225">
                  <c:v>85.335998535156193</c:v>
                </c:pt>
                <c:pt idx="15226">
                  <c:v>85.335922241210895</c:v>
                </c:pt>
                <c:pt idx="15227">
                  <c:v>85.335853576660099</c:v>
                </c:pt>
                <c:pt idx="15228">
                  <c:v>85.335777282714801</c:v>
                </c:pt>
                <c:pt idx="15229">
                  <c:v>85.335700988769503</c:v>
                </c:pt>
                <c:pt idx="15230">
                  <c:v>85.335632324218693</c:v>
                </c:pt>
                <c:pt idx="15231">
                  <c:v>85.335556030273395</c:v>
                </c:pt>
                <c:pt idx="15232">
                  <c:v>85.335487365722599</c:v>
                </c:pt>
                <c:pt idx="15233">
                  <c:v>85.335411071777301</c:v>
                </c:pt>
                <c:pt idx="15234">
                  <c:v>85.335342407226506</c:v>
                </c:pt>
                <c:pt idx="15235">
                  <c:v>85.335266113281193</c:v>
                </c:pt>
                <c:pt idx="15236">
                  <c:v>85.335197448730398</c:v>
                </c:pt>
                <c:pt idx="15237">
                  <c:v>85.335121154785099</c:v>
                </c:pt>
                <c:pt idx="15238">
                  <c:v>85.335052490234304</c:v>
                </c:pt>
                <c:pt idx="15239">
                  <c:v>85.334976196289006</c:v>
                </c:pt>
                <c:pt idx="15240">
                  <c:v>85.334907531738196</c:v>
                </c:pt>
                <c:pt idx="15241">
                  <c:v>85.334831237792898</c:v>
                </c:pt>
                <c:pt idx="15242">
                  <c:v>85.334762573242102</c:v>
                </c:pt>
                <c:pt idx="15243">
                  <c:v>85.334686279296804</c:v>
                </c:pt>
                <c:pt idx="15244">
                  <c:v>85.334617614745994</c:v>
                </c:pt>
                <c:pt idx="15245">
                  <c:v>85.334541320800696</c:v>
                </c:pt>
                <c:pt idx="15246">
                  <c:v>85.33447265625</c:v>
                </c:pt>
                <c:pt idx="15247">
                  <c:v>85.334396362304602</c:v>
                </c:pt>
                <c:pt idx="15248">
                  <c:v>85.334327697753906</c:v>
                </c:pt>
                <c:pt idx="15249">
                  <c:v>85.334251403808494</c:v>
                </c:pt>
                <c:pt idx="15250">
                  <c:v>85.334182739257798</c:v>
                </c:pt>
                <c:pt idx="15251">
                  <c:v>85.3341064453125</c:v>
                </c:pt>
                <c:pt idx="15252">
                  <c:v>85.334037780761705</c:v>
                </c:pt>
                <c:pt idx="15253">
                  <c:v>85.333961486816406</c:v>
                </c:pt>
                <c:pt idx="15254">
                  <c:v>85.333892822265597</c:v>
                </c:pt>
                <c:pt idx="15255">
                  <c:v>85.333816528320298</c:v>
                </c:pt>
                <c:pt idx="15256">
                  <c:v>85.333747863769503</c:v>
                </c:pt>
                <c:pt idx="15257">
                  <c:v>85.333671569824205</c:v>
                </c:pt>
                <c:pt idx="15258">
                  <c:v>85.333602905273395</c:v>
                </c:pt>
                <c:pt idx="15259">
                  <c:v>85.333526611328097</c:v>
                </c:pt>
                <c:pt idx="15260">
                  <c:v>85.333457946777301</c:v>
                </c:pt>
                <c:pt idx="15261">
                  <c:v>85.333381652832003</c:v>
                </c:pt>
                <c:pt idx="15262">
                  <c:v>85.333312988281193</c:v>
                </c:pt>
                <c:pt idx="15263">
                  <c:v>85.333236694335895</c:v>
                </c:pt>
                <c:pt idx="15264">
                  <c:v>85.333168029785099</c:v>
                </c:pt>
                <c:pt idx="15265">
                  <c:v>85.333091735839801</c:v>
                </c:pt>
                <c:pt idx="15266">
                  <c:v>85.333023071289006</c:v>
                </c:pt>
                <c:pt idx="15267">
                  <c:v>85.332946777343693</c:v>
                </c:pt>
                <c:pt idx="15268">
                  <c:v>85.332878112792898</c:v>
                </c:pt>
                <c:pt idx="15269">
                  <c:v>85.332801818847599</c:v>
                </c:pt>
                <c:pt idx="15270">
                  <c:v>85.332733154296804</c:v>
                </c:pt>
                <c:pt idx="15271">
                  <c:v>85.332656860351506</c:v>
                </c:pt>
                <c:pt idx="15272">
                  <c:v>85.332588195800696</c:v>
                </c:pt>
                <c:pt idx="15273">
                  <c:v>85.332511901855398</c:v>
                </c:pt>
                <c:pt idx="15274">
                  <c:v>85.332443237304602</c:v>
                </c:pt>
                <c:pt idx="15275">
                  <c:v>85.332366943359304</c:v>
                </c:pt>
                <c:pt idx="15276">
                  <c:v>85.332298278808494</c:v>
                </c:pt>
                <c:pt idx="15277">
                  <c:v>85.332221984863196</c:v>
                </c:pt>
                <c:pt idx="15278">
                  <c:v>85.3321533203125</c:v>
                </c:pt>
                <c:pt idx="15279">
                  <c:v>85.332077026367102</c:v>
                </c:pt>
                <c:pt idx="15280">
                  <c:v>85.332008361816406</c:v>
                </c:pt>
                <c:pt idx="15281">
                  <c:v>85.331932067870994</c:v>
                </c:pt>
                <c:pt idx="15282">
                  <c:v>85.331863403320298</c:v>
                </c:pt>
                <c:pt idx="15283">
                  <c:v>85.331787109375</c:v>
                </c:pt>
                <c:pt idx="15284">
                  <c:v>85.331718444824205</c:v>
                </c:pt>
                <c:pt idx="15285">
                  <c:v>85.331642150878906</c:v>
                </c:pt>
                <c:pt idx="15286">
                  <c:v>85.331573486328097</c:v>
                </c:pt>
                <c:pt idx="15287">
                  <c:v>85.331497192382798</c:v>
                </c:pt>
                <c:pt idx="15288">
                  <c:v>85.331428527832003</c:v>
                </c:pt>
                <c:pt idx="15289">
                  <c:v>85.331359863281193</c:v>
                </c:pt>
                <c:pt idx="15290">
                  <c:v>85.331283569335895</c:v>
                </c:pt>
                <c:pt idx="15291">
                  <c:v>85.331214904785099</c:v>
                </c:pt>
                <c:pt idx="15292">
                  <c:v>85.331138610839801</c:v>
                </c:pt>
                <c:pt idx="15293">
                  <c:v>85.331069946289006</c:v>
                </c:pt>
                <c:pt idx="15294">
                  <c:v>85.330993652343693</c:v>
                </c:pt>
                <c:pt idx="15295">
                  <c:v>85.330924987792898</c:v>
                </c:pt>
                <c:pt idx="15296">
                  <c:v>85.330848693847599</c:v>
                </c:pt>
                <c:pt idx="15297">
                  <c:v>85.330780029296804</c:v>
                </c:pt>
                <c:pt idx="15298">
                  <c:v>85.330703735351506</c:v>
                </c:pt>
                <c:pt idx="15299">
                  <c:v>85.330635070800696</c:v>
                </c:pt>
                <c:pt idx="15300">
                  <c:v>85.330558776855398</c:v>
                </c:pt>
                <c:pt idx="15301">
                  <c:v>85.330490112304602</c:v>
                </c:pt>
                <c:pt idx="15302">
                  <c:v>85.330421447753906</c:v>
                </c:pt>
                <c:pt idx="15303">
                  <c:v>85.330345153808494</c:v>
                </c:pt>
                <c:pt idx="15304">
                  <c:v>85.330276489257798</c:v>
                </c:pt>
                <c:pt idx="15305">
                  <c:v>85.3302001953125</c:v>
                </c:pt>
                <c:pt idx="15306">
                  <c:v>85.330131530761705</c:v>
                </c:pt>
                <c:pt idx="15307">
                  <c:v>85.330055236816406</c:v>
                </c:pt>
                <c:pt idx="15308">
                  <c:v>85.329986572265597</c:v>
                </c:pt>
                <c:pt idx="15309">
                  <c:v>85.329910278320298</c:v>
                </c:pt>
                <c:pt idx="15310">
                  <c:v>85.329841613769503</c:v>
                </c:pt>
                <c:pt idx="15311">
                  <c:v>85.329765319824205</c:v>
                </c:pt>
                <c:pt idx="15312">
                  <c:v>85.329696655273395</c:v>
                </c:pt>
                <c:pt idx="15313">
                  <c:v>85.329627990722599</c:v>
                </c:pt>
                <c:pt idx="15314">
                  <c:v>85.329551696777301</c:v>
                </c:pt>
                <c:pt idx="15315">
                  <c:v>85.329483032226506</c:v>
                </c:pt>
                <c:pt idx="15316">
                  <c:v>85.329406738281193</c:v>
                </c:pt>
                <c:pt idx="15317">
                  <c:v>85.329338073730398</c:v>
                </c:pt>
                <c:pt idx="15318">
                  <c:v>85.329261779785099</c:v>
                </c:pt>
                <c:pt idx="15319">
                  <c:v>85.329193115234304</c:v>
                </c:pt>
                <c:pt idx="15320">
                  <c:v>85.329116821289006</c:v>
                </c:pt>
                <c:pt idx="15321">
                  <c:v>85.329048156738196</c:v>
                </c:pt>
                <c:pt idx="15322">
                  <c:v>85.3289794921875</c:v>
                </c:pt>
                <c:pt idx="15323">
                  <c:v>85.328903198242102</c:v>
                </c:pt>
                <c:pt idx="15324">
                  <c:v>85.328834533691406</c:v>
                </c:pt>
                <c:pt idx="15325">
                  <c:v>85.328758239745994</c:v>
                </c:pt>
                <c:pt idx="15326">
                  <c:v>85.328689575195298</c:v>
                </c:pt>
                <c:pt idx="15327">
                  <c:v>85.32861328125</c:v>
                </c:pt>
                <c:pt idx="15328">
                  <c:v>85.328544616699205</c:v>
                </c:pt>
                <c:pt idx="15329">
                  <c:v>85.328475952148395</c:v>
                </c:pt>
                <c:pt idx="15330">
                  <c:v>85.328399658203097</c:v>
                </c:pt>
                <c:pt idx="15331">
                  <c:v>85.328330993652301</c:v>
                </c:pt>
                <c:pt idx="15332">
                  <c:v>85.328254699707003</c:v>
                </c:pt>
                <c:pt idx="15333">
                  <c:v>85.328186035156193</c:v>
                </c:pt>
                <c:pt idx="15334">
                  <c:v>85.328109741210895</c:v>
                </c:pt>
                <c:pt idx="15335">
                  <c:v>85.328041076660099</c:v>
                </c:pt>
                <c:pt idx="15336">
                  <c:v>85.327972412109304</c:v>
                </c:pt>
                <c:pt idx="15337">
                  <c:v>85.327896118164006</c:v>
                </c:pt>
                <c:pt idx="15338">
                  <c:v>85.327827453613196</c:v>
                </c:pt>
                <c:pt idx="15339">
                  <c:v>85.327751159667898</c:v>
                </c:pt>
                <c:pt idx="15340">
                  <c:v>85.327682495117102</c:v>
                </c:pt>
                <c:pt idx="15341">
                  <c:v>85.327606201171804</c:v>
                </c:pt>
                <c:pt idx="15342">
                  <c:v>85.327537536620994</c:v>
                </c:pt>
                <c:pt idx="15343">
                  <c:v>85.327468872070298</c:v>
                </c:pt>
                <c:pt idx="15344">
                  <c:v>85.327392578125</c:v>
                </c:pt>
                <c:pt idx="15345">
                  <c:v>85.327323913574205</c:v>
                </c:pt>
                <c:pt idx="15346">
                  <c:v>85.327247619628906</c:v>
                </c:pt>
                <c:pt idx="15347">
                  <c:v>85.327178955078097</c:v>
                </c:pt>
                <c:pt idx="15348">
                  <c:v>85.327110290527301</c:v>
                </c:pt>
                <c:pt idx="15349">
                  <c:v>85.327033996582003</c:v>
                </c:pt>
                <c:pt idx="15350">
                  <c:v>85.326965332031193</c:v>
                </c:pt>
                <c:pt idx="15351">
                  <c:v>85.326889038085895</c:v>
                </c:pt>
                <c:pt idx="15352">
                  <c:v>85.326820373535099</c:v>
                </c:pt>
                <c:pt idx="15353">
                  <c:v>85.326744079589801</c:v>
                </c:pt>
                <c:pt idx="15354">
                  <c:v>85.326675415039006</c:v>
                </c:pt>
                <c:pt idx="15355">
                  <c:v>85.326606750488196</c:v>
                </c:pt>
                <c:pt idx="15356">
                  <c:v>85.326530456542898</c:v>
                </c:pt>
                <c:pt idx="15357">
                  <c:v>85.326461791992102</c:v>
                </c:pt>
                <c:pt idx="15358">
                  <c:v>85.326385498046804</c:v>
                </c:pt>
                <c:pt idx="15359">
                  <c:v>85.326316833495994</c:v>
                </c:pt>
                <c:pt idx="15360">
                  <c:v>85.326248168945298</c:v>
                </c:pt>
                <c:pt idx="15361">
                  <c:v>85.326171875</c:v>
                </c:pt>
                <c:pt idx="15362">
                  <c:v>85.326103210449205</c:v>
                </c:pt>
                <c:pt idx="15363">
                  <c:v>85.326026916503906</c:v>
                </c:pt>
                <c:pt idx="15364">
                  <c:v>85.325958251953097</c:v>
                </c:pt>
                <c:pt idx="15365">
                  <c:v>85.325889587402301</c:v>
                </c:pt>
                <c:pt idx="15366">
                  <c:v>85.325813293457003</c:v>
                </c:pt>
                <c:pt idx="15367">
                  <c:v>85.325744628906193</c:v>
                </c:pt>
                <c:pt idx="15368">
                  <c:v>85.325668334960895</c:v>
                </c:pt>
                <c:pt idx="15369">
                  <c:v>85.325599670410099</c:v>
                </c:pt>
                <c:pt idx="15370">
                  <c:v>85.325531005859304</c:v>
                </c:pt>
                <c:pt idx="15371">
                  <c:v>85.325454711914006</c:v>
                </c:pt>
                <c:pt idx="15372">
                  <c:v>85.325386047363196</c:v>
                </c:pt>
                <c:pt idx="15373">
                  <c:v>85.325309753417898</c:v>
                </c:pt>
                <c:pt idx="15374">
                  <c:v>85.325241088867102</c:v>
                </c:pt>
                <c:pt idx="15375">
                  <c:v>85.325172424316406</c:v>
                </c:pt>
                <c:pt idx="15376">
                  <c:v>85.325096130370994</c:v>
                </c:pt>
                <c:pt idx="15377">
                  <c:v>85.325027465820298</c:v>
                </c:pt>
                <c:pt idx="15378">
                  <c:v>85.324958801269503</c:v>
                </c:pt>
                <c:pt idx="15379">
                  <c:v>85.324882507324205</c:v>
                </c:pt>
                <c:pt idx="15380">
                  <c:v>85.324813842773395</c:v>
                </c:pt>
                <c:pt idx="15381">
                  <c:v>85.324737548828097</c:v>
                </c:pt>
                <c:pt idx="15382">
                  <c:v>85.324668884277301</c:v>
                </c:pt>
                <c:pt idx="15383">
                  <c:v>85.324600219726506</c:v>
                </c:pt>
                <c:pt idx="15384">
                  <c:v>85.324523925781193</c:v>
                </c:pt>
                <c:pt idx="15385">
                  <c:v>85.324455261230398</c:v>
                </c:pt>
                <c:pt idx="15386">
                  <c:v>85.324386596679602</c:v>
                </c:pt>
                <c:pt idx="15387">
                  <c:v>85.324310302734304</c:v>
                </c:pt>
                <c:pt idx="15388">
                  <c:v>85.324241638183494</c:v>
                </c:pt>
                <c:pt idx="15389">
                  <c:v>85.324165344238196</c:v>
                </c:pt>
                <c:pt idx="15390">
                  <c:v>85.3240966796875</c:v>
                </c:pt>
                <c:pt idx="15391">
                  <c:v>85.324028015136705</c:v>
                </c:pt>
                <c:pt idx="15392">
                  <c:v>85.323951721191406</c:v>
                </c:pt>
                <c:pt idx="15393">
                  <c:v>85.323883056640597</c:v>
                </c:pt>
                <c:pt idx="15394">
                  <c:v>85.323814392089801</c:v>
                </c:pt>
                <c:pt idx="15395">
                  <c:v>85.323738098144503</c:v>
                </c:pt>
                <c:pt idx="15396">
                  <c:v>85.323669433593693</c:v>
                </c:pt>
                <c:pt idx="15397">
                  <c:v>85.323593139648395</c:v>
                </c:pt>
                <c:pt idx="15398">
                  <c:v>85.323524475097599</c:v>
                </c:pt>
                <c:pt idx="15399">
                  <c:v>85.323455810546804</c:v>
                </c:pt>
                <c:pt idx="15400">
                  <c:v>85.323379516601506</c:v>
                </c:pt>
                <c:pt idx="15401">
                  <c:v>85.323310852050696</c:v>
                </c:pt>
                <c:pt idx="15402">
                  <c:v>85.3232421875</c:v>
                </c:pt>
                <c:pt idx="15403">
                  <c:v>85.323165893554602</c:v>
                </c:pt>
                <c:pt idx="15404">
                  <c:v>85.323097229003906</c:v>
                </c:pt>
                <c:pt idx="15405">
                  <c:v>85.323028564453097</c:v>
                </c:pt>
                <c:pt idx="15406">
                  <c:v>85.322952270507798</c:v>
                </c:pt>
                <c:pt idx="15407">
                  <c:v>85.322883605957003</c:v>
                </c:pt>
                <c:pt idx="15408">
                  <c:v>85.322807312011705</c:v>
                </c:pt>
                <c:pt idx="15409">
                  <c:v>85.322738647460895</c:v>
                </c:pt>
                <c:pt idx="15410">
                  <c:v>85.322669982910099</c:v>
                </c:pt>
                <c:pt idx="15411">
                  <c:v>85.322593688964801</c:v>
                </c:pt>
                <c:pt idx="15412">
                  <c:v>85.322525024414006</c:v>
                </c:pt>
                <c:pt idx="15413">
                  <c:v>85.322456359863196</c:v>
                </c:pt>
                <c:pt idx="15414">
                  <c:v>85.322380065917898</c:v>
                </c:pt>
                <c:pt idx="15415">
                  <c:v>85.322311401367102</c:v>
                </c:pt>
                <c:pt idx="15416">
                  <c:v>85.322242736816406</c:v>
                </c:pt>
                <c:pt idx="15417">
                  <c:v>85.322166442870994</c:v>
                </c:pt>
                <c:pt idx="15418">
                  <c:v>85.322097778320298</c:v>
                </c:pt>
                <c:pt idx="15419">
                  <c:v>85.322029113769503</c:v>
                </c:pt>
                <c:pt idx="15420">
                  <c:v>85.321952819824205</c:v>
                </c:pt>
                <c:pt idx="15421">
                  <c:v>85.321884155273395</c:v>
                </c:pt>
                <c:pt idx="15422">
                  <c:v>85.321815490722599</c:v>
                </c:pt>
                <c:pt idx="15423">
                  <c:v>85.321739196777301</c:v>
                </c:pt>
                <c:pt idx="15424">
                  <c:v>85.321670532226506</c:v>
                </c:pt>
                <c:pt idx="15425">
                  <c:v>85.321601867675696</c:v>
                </c:pt>
                <c:pt idx="15426">
                  <c:v>85.321525573730398</c:v>
                </c:pt>
                <c:pt idx="15427">
                  <c:v>85.321456909179602</c:v>
                </c:pt>
                <c:pt idx="15428">
                  <c:v>85.321380615234304</c:v>
                </c:pt>
                <c:pt idx="15429">
                  <c:v>85.321311950683494</c:v>
                </c:pt>
                <c:pt idx="15430">
                  <c:v>85.321243286132798</c:v>
                </c:pt>
                <c:pt idx="15431">
                  <c:v>85.3211669921875</c:v>
                </c:pt>
                <c:pt idx="15432">
                  <c:v>85.321098327636705</c:v>
                </c:pt>
                <c:pt idx="15433">
                  <c:v>85.321029663085895</c:v>
                </c:pt>
                <c:pt idx="15434">
                  <c:v>85.320953369140597</c:v>
                </c:pt>
                <c:pt idx="15435">
                  <c:v>85.320884704589801</c:v>
                </c:pt>
                <c:pt idx="15436">
                  <c:v>85.320816040039006</c:v>
                </c:pt>
                <c:pt idx="15437">
                  <c:v>85.320739746093693</c:v>
                </c:pt>
                <c:pt idx="15438">
                  <c:v>85.320671081542898</c:v>
                </c:pt>
                <c:pt idx="15439">
                  <c:v>85.320602416992102</c:v>
                </c:pt>
                <c:pt idx="15440">
                  <c:v>85.320533752441406</c:v>
                </c:pt>
                <c:pt idx="15441">
                  <c:v>85.320457458495994</c:v>
                </c:pt>
                <c:pt idx="15442">
                  <c:v>85.320388793945298</c:v>
                </c:pt>
                <c:pt idx="15443">
                  <c:v>85.320320129394503</c:v>
                </c:pt>
                <c:pt idx="15444">
                  <c:v>85.320243835449205</c:v>
                </c:pt>
                <c:pt idx="15445">
                  <c:v>85.320175170898395</c:v>
                </c:pt>
                <c:pt idx="15446">
                  <c:v>85.320106506347599</c:v>
                </c:pt>
                <c:pt idx="15447">
                  <c:v>85.320030212402301</c:v>
                </c:pt>
                <c:pt idx="15448">
                  <c:v>85.319961547851506</c:v>
                </c:pt>
                <c:pt idx="15449">
                  <c:v>85.319892883300696</c:v>
                </c:pt>
                <c:pt idx="15450">
                  <c:v>85.319816589355398</c:v>
                </c:pt>
                <c:pt idx="15451">
                  <c:v>85.319747924804602</c:v>
                </c:pt>
                <c:pt idx="15452">
                  <c:v>85.319679260253906</c:v>
                </c:pt>
                <c:pt idx="15453">
                  <c:v>85.319602966308494</c:v>
                </c:pt>
                <c:pt idx="15454">
                  <c:v>85.319534301757798</c:v>
                </c:pt>
                <c:pt idx="15455">
                  <c:v>85.319465637207003</c:v>
                </c:pt>
                <c:pt idx="15456">
                  <c:v>85.319389343261705</c:v>
                </c:pt>
                <c:pt idx="15457">
                  <c:v>85.319320678710895</c:v>
                </c:pt>
                <c:pt idx="15458">
                  <c:v>85.319252014160099</c:v>
                </c:pt>
                <c:pt idx="15459">
                  <c:v>85.319175720214801</c:v>
                </c:pt>
                <c:pt idx="15460">
                  <c:v>85.319107055664006</c:v>
                </c:pt>
                <c:pt idx="15461">
                  <c:v>85.319038391113196</c:v>
                </c:pt>
                <c:pt idx="15462">
                  <c:v>85.3189697265625</c:v>
                </c:pt>
                <c:pt idx="15463">
                  <c:v>85.318893432617102</c:v>
                </c:pt>
                <c:pt idx="15464">
                  <c:v>85.318824768066406</c:v>
                </c:pt>
                <c:pt idx="15465">
                  <c:v>85.318756103515597</c:v>
                </c:pt>
                <c:pt idx="15466">
                  <c:v>85.318679809570298</c:v>
                </c:pt>
                <c:pt idx="15467">
                  <c:v>85.318611145019503</c:v>
                </c:pt>
                <c:pt idx="15468">
                  <c:v>85.318542480468693</c:v>
                </c:pt>
                <c:pt idx="15469">
                  <c:v>85.318466186523395</c:v>
                </c:pt>
                <c:pt idx="15470">
                  <c:v>85.318397521972599</c:v>
                </c:pt>
                <c:pt idx="15471">
                  <c:v>85.318328857421804</c:v>
                </c:pt>
                <c:pt idx="15472">
                  <c:v>85.318260192870994</c:v>
                </c:pt>
                <c:pt idx="15473">
                  <c:v>85.318183898925696</c:v>
                </c:pt>
                <c:pt idx="15474">
                  <c:v>85.318115234375</c:v>
                </c:pt>
                <c:pt idx="15475">
                  <c:v>85.318046569824205</c:v>
                </c:pt>
                <c:pt idx="15476">
                  <c:v>85.317970275878906</c:v>
                </c:pt>
                <c:pt idx="15477">
                  <c:v>85.317901611328097</c:v>
                </c:pt>
                <c:pt idx="15478">
                  <c:v>85.317832946777301</c:v>
                </c:pt>
                <c:pt idx="15479">
                  <c:v>85.317756652832003</c:v>
                </c:pt>
                <c:pt idx="15480">
                  <c:v>85.317687988281193</c:v>
                </c:pt>
                <c:pt idx="15481">
                  <c:v>85.317619323730398</c:v>
                </c:pt>
                <c:pt idx="15482">
                  <c:v>85.317550659179602</c:v>
                </c:pt>
                <c:pt idx="15483">
                  <c:v>85.317474365234304</c:v>
                </c:pt>
                <c:pt idx="15484">
                  <c:v>85.317405700683494</c:v>
                </c:pt>
                <c:pt idx="15485">
                  <c:v>85.317337036132798</c:v>
                </c:pt>
                <c:pt idx="15486">
                  <c:v>85.3172607421875</c:v>
                </c:pt>
                <c:pt idx="15487">
                  <c:v>85.317192077636705</c:v>
                </c:pt>
                <c:pt idx="15488">
                  <c:v>85.317123413085895</c:v>
                </c:pt>
                <c:pt idx="15489">
                  <c:v>85.317054748535099</c:v>
                </c:pt>
                <c:pt idx="15490">
                  <c:v>85.316978454589801</c:v>
                </c:pt>
                <c:pt idx="15491">
                  <c:v>85.316909790039006</c:v>
                </c:pt>
                <c:pt idx="15492">
                  <c:v>85.316841125488196</c:v>
                </c:pt>
                <c:pt idx="15493">
                  <c:v>85.3167724609375</c:v>
                </c:pt>
                <c:pt idx="15494">
                  <c:v>85.316696166992102</c:v>
                </c:pt>
                <c:pt idx="15495">
                  <c:v>85.316627502441406</c:v>
                </c:pt>
                <c:pt idx="15496">
                  <c:v>85.316558837890597</c:v>
                </c:pt>
                <c:pt idx="15497">
                  <c:v>85.316482543945298</c:v>
                </c:pt>
                <c:pt idx="15498">
                  <c:v>85.316413879394503</c:v>
                </c:pt>
                <c:pt idx="15499">
                  <c:v>85.316345214843693</c:v>
                </c:pt>
                <c:pt idx="15500">
                  <c:v>85.316276550292898</c:v>
                </c:pt>
                <c:pt idx="15501">
                  <c:v>85.316200256347599</c:v>
                </c:pt>
                <c:pt idx="15502">
                  <c:v>85.316131591796804</c:v>
                </c:pt>
                <c:pt idx="15503">
                  <c:v>85.316062927245994</c:v>
                </c:pt>
                <c:pt idx="15504">
                  <c:v>85.315994262695298</c:v>
                </c:pt>
                <c:pt idx="15505">
                  <c:v>85.31591796875</c:v>
                </c:pt>
                <c:pt idx="15506">
                  <c:v>85.315849304199205</c:v>
                </c:pt>
                <c:pt idx="15507">
                  <c:v>85.315780639648395</c:v>
                </c:pt>
                <c:pt idx="15508">
                  <c:v>85.315704345703097</c:v>
                </c:pt>
                <c:pt idx="15509">
                  <c:v>85.315635681152301</c:v>
                </c:pt>
                <c:pt idx="15510">
                  <c:v>85.315567016601506</c:v>
                </c:pt>
                <c:pt idx="15511">
                  <c:v>85.315498352050696</c:v>
                </c:pt>
                <c:pt idx="15512">
                  <c:v>85.315422058105398</c:v>
                </c:pt>
                <c:pt idx="15513">
                  <c:v>85.315353393554602</c:v>
                </c:pt>
                <c:pt idx="15514">
                  <c:v>85.315284729003906</c:v>
                </c:pt>
                <c:pt idx="15515">
                  <c:v>85.315216064453097</c:v>
                </c:pt>
                <c:pt idx="15516">
                  <c:v>85.315139770507798</c:v>
                </c:pt>
                <c:pt idx="15517">
                  <c:v>85.315071105957003</c:v>
                </c:pt>
                <c:pt idx="15518">
                  <c:v>85.315002441406193</c:v>
                </c:pt>
                <c:pt idx="15519">
                  <c:v>85.314933776855398</c:v>
                </c:pt>
                <c:pt idx="15520">
                  <c:v>85.314857482910099</c:v>
                </c:pt>
                <c:pt idx="15521">
                  <c:v>85.314788818359304</c:v>
                </c:pt>
                <c:pt idx="15522">
                  <c:v>85.314720153808494</c:v>
                </c:pt>
                <c:pt idx="15523">
                  <c:v>85.314651489257798</c:v>
                </c:pt>
                <c:pt idx="15524">
                  <c:v>85.3145751953125</c:v>
                </c:pt>
                <c:pt idx="15525">
                  <c:v>85.314506530761705</c:v>
                </c:pt>
                <c:pt idx="15526">
                  <c:v>85.314437866210895</c:v>
                </c:pt>
                <c:pt idx="15527">
                  <c:v>85.314369201660099</c:v>
                </c:pt>
                <c:pt idx="15528">
                  <c:v>85.314292907714801</c:v>
                </c:pt>
                <c:pt idx="15529">
                  <c:v>85.314224243164006</c:v>
                </c:pt>
                <c:pt idx="15530">
                  <c:v>85.314155578613196</c:v>
                </c:pt>
                <c:pt idx="15531">
                  <c:v>85.3140869140625</c:v>
                </c:pt>
                <c:pt idx="15532">
                  <c:v>85.314010620117102</c:v>
                </c:pt>
                <c:pt idx="15533">
                  <c:v>85.313941955566406</c:v>
                </c:pt>
                <c:pt idx="15534">
                  <c:v>85.313873291015597</c:v>
                </c:pt>
                <c:pt idx="15535">
                  <c:v>85.313804626464801</c:v>
                </c:pt>
                <c:pt idx="15536">
                  <c:v>85.313728332519503</c:v>
                </c:pt>
                <c:pt idx="15537">
                  <c:v>85.313659667968693</c:v>
                </c:pt>
                <c:pt idx="15538">
                  <c:v>85.313591003417898</c:v>
                </c:pt>
                <c:pt idx="15539">
                  <c:v>85.313522338867102</c:v>
                </c:pt>
                <c:pt idx="15540">
                  <c:v>85.313453674316406</c:v>
                </c:pt>
                <c:pt idx="15541">
                  <c:v>85.313377380370994</c:v>
                </c:pt>
                <c:pt idx="15542">
                  <c:v>85.313308715820298</c:v>
                </c:pt>
                <c:pt idx="15543">
                  <c:v>85.313240051269503</c:v>
                </c:pt>
                <c:pt idx="15544">
                  <c:v>85.313171386718693</c:v>
                </c:pt>
                <c:pt idx="15545">
                  <c:v>85.313095092773395</c:v>
                </c:pt>
                <c:pt idx="15546">
                  <c:v>85.313026428222599</c:v>
                </c:pt>
                <c:pt idx="15547">
                  <c:v>85.312957763671804</c:v>
                </c:pt>
                <c:pt idx="15548">
                  <c:v>85.312889099120994</c:v>
                </c:pt>
                <c:pt idx="15549">
                  <c:v>85.312812805175696</c:v>
                </c:pt>
                <c:pt idx="15550">
                  <c:v>85.312744140625</c:v>
                </c:pt>
                <c:pt idx="15551">
                  <c:v>85.312675476074205</c:v>
                </c:pt>
                <c:pt idx="15552">
                  <c:v>85.312606811523395</c:v>
                </c:pt>
                <c:pt idx="15553">
                  <c:v>85.312538146972599</c:v>
                </c:pt>
                <c:pt idx="15554">
                  <c:v>85.312461853027301</c:v>
                </c:pt>
                <c:pt idx="15555">
                  <c:v>85.312393188476506</c:v>
                </c:pt>
                <c:pt idx="15556">
                  <c:v>85.312324523925696</c:v>
                </c:pt>
                <c:pt idx="15557">
                  <c:v>85.312255859375</c:v>
                </c:pt>
                <c:pt idx="15558">
                  <c:v>85.312179565429602</c:v>
                </c:pt>
                <c:pt idx="15559">
                  <c:v>85.312110900878906</c:v>
                </c:pt>
                <c:pt idx="15560">
                  <c:v>85.312042236328097</c:v>
                </c:pt>
                <c:pt idx="15561">
                  <c:v>85.311973571777301</c:v>
                </c:pt>
                <c:pt idx="15562">
                  <c:v>85.311904907226506</c:v>
                </c:pt>
                <c:pt idx="15563">
                  <c:v>85.311828613281193</c:v>
                </c:pt>
                <c:pt idx="15564">
                  <c:v>85.311759948730398</c:v>
                </c:pt>
                <c:pt idx="15565">
                  <c:v>85.311691284179602</c:v>
                </c:pt>
                <c:pt idx="15566">
                  <c:v>85.311622619628906</c:v>
                </c:pt>
                <c:pt idx="15567">
                  <c:v>85.311553955078097</c:v>
                </c:pt>
                <c:pt idx="15568">
                  <c:v>85.311477661132798</c:v>
                </c:pt>
                <c:pt idx="15569">
                  <c:v>85.311408996582003</c:v>
                </c:pt>
                <c:pt idx="15570">
                  <c:v>85.311340332031193</c:v>
                </c:pt>
                <c:pt idx="15571">
                  <c:v>85.311271667480398</c:v>
                </c:pt>
                <c:pt idx="15572">
                  <c:v>85.311203002929602</c:v>
                </c:pt>
                <c:pt idx="15573">
                  <c:v>85.311126708984304</c:v>
                </c:pt>
                <c:pt idx="15574">
                  <c:v>85.311058044433494</c:v>
                </c:pt>
                <c:pt idx="15575">
                  <c:v>85.310989379882798</c:v>
                </c:pt>
                <c:pt idx="15576">
                  <c:v>85.310920715332003</c:v>
                </c:pt>
                <c:pt idx="15577">
                  <c:v>85.310852050781193</c:v>
                </c:pt>
                <c:pt idx="15578">
                  <c:v>85.310775756835895</c:v>
                </c:pt>
                <c:pt idx="15579">
                  <c:v>85.310707092285099</c:v>
                </c:pt>
                <c:pt idx="15580">
                  <c:v>85.310638427734304</c:v>
                </c:pt>
                <c:pt idx="15581">
                  <c:v>85.310569763183494</c:v>
                </c:pt>
                <c:pt idx="15582">
                  <c:v>85.310501098632798</c:v>
                </c:pt>
                <c:pt idx="15583">
                  <c:v>85.3104248046875</c:v>
                </c:pt>
                <c:pt idx="15584">
                  <c:v>85.310356140136705</c:v>
                </c:pt>
                <c:pt idx="15585">
                  <c:v>85.310287475585895</c:v>
                </c:pt>
                <c:pt idx="15586">
                  <c:v>85.310218811035099</c:v>
                </c:pt>
                <c:pt idx="15587">
                  <c:v>85.310150146484304</c:v>
                </c:pt>
                <c:pt idx="15588">
                  <c:v>85.310073852539006</c:v>
                </c:pt>
                <c:pt idx="15589">
                  <c:v>85.310005187988196</c:v>
                </c:pt>
                <c:pt idx="15590">
                  <c:v>85.3099365234375</c:v>
                </c:pt>
                <c:pt idx="15591">
                  <c:v>85.309867858886705</c:v>
                </c:pt>
                <c:pt idx="15592">
                  <c:v>85.309799194335895</c:v>
                </c:pt>
                <c:pt idx="15593">
                  <c:v>85.309722900390597</c:v>
                </c:pt>
                <c:pt idx="15594">
                  <c:v>85.309654235839801</c:v>
                </c:pt>
                <c:pt idx="15595">
                  <c:v>85.309585571289006</c:v>
                </c:pt>
                <c:pt idx="15596">
                  <c:v>85.309516906738196</c:v>
                </c:pt>
                <c:pt idx="15597">
                  <c:v>85.3094482421875</c:v>
                </c:pt>
                <c:pt idx="15598">
                  <c:v>85.309379577636705</c:v>
                </c:pt>
                <c:pt idx="15599">
                  <c:v>85.309303283691406</c:v>
                </c:pt>
                <c:pt idx="15600">
                  <c:v>85.309234619140597</c:v>
                </c:pt>
                <c:pt idx="15601">
                  <c:v>85.309165954589801</c:v>
                </c:pt>
                <c:pt idx="15602">
                  <c:v>85.309097290039006</c:v>
                </c:pt>
                <c:pt idx="15603">
                  <c:v>85.309028625488196</c:v>
                </c:pt>
                <c:pt idx="15604">
                  <c:v>85.308952331542898</c:v>
                </c:pt>
                <c:pt idx="15605">
                  <c:v>85.308883666992102</c:v>
                </c:pt>
                <c:pt idx="15606">
                  <c:v>85.308815002441406</c:v>
                </c:pt>
                <c:pt idx="15607">
                  <c:v>85.308746337890597</c:v>
                </c:pt>
                <c:pt idx="15608">
                  <c:v>85.308677673339801</c:v>
                </c:pt>
                <c:pt idx="15609">
                  <c:v>85.308609008789006</c:v>
                </c:pt>
                <c:pt idx="15610">
                  <c:v>85.308532714843693</c:v>
                </c:pt>
                <c:pt idx="15611">
                  <c:v>85.308464050292898</c:v>
                </c:pt>
                <c:pt idx="15612">
                  <c:v>85.308395385742102</c:v>
                </c:pt>
                <c:pt idx="15613">
                  <c:v>85.308326721191406</c:v>
                </c:pt>
                <c:pt idx="15614">
                  <c:v>85.308258056640597</c:v>
                </c:pt>
                <c:pt idx="15615">
                  <c:v>85.308189392089801</c:v>
                </c:pt>
                <c:pt idx="15616">
                  <c:v>85.308113098144503</c:v>
                </c:pt>
                <c:pt idx="15617">
                  <c:v>85.308044433593693</c:v>
                </c:pt>
                <c:pt idx="15618">
                  <c:v>85.307975769042898</c:v>
                </c:pt>
                <c:pt idx="15619">
                  <c:v>85.307907104492102</c:v>
                </c:pt>
                <c:pt idx="15620">
                  <c:v>85.307838439941406</c:v>
                </c:pt>
                <c:pt idx="15621">
                  <c:v>85.307769775390597</c:v>
                </c:pt>
                <c:pt idx="15622">
                  <c:v>85.307693481445298</c:v>
                </c:pt>
                <c:pt idx="15623">
                  <c:v>85.307624816894503</c:v>
                </c:pt>
                <c:pt idx="15624">
                  <c:v>85.307556152343693</c:v>
                </c:pt>
                <c:pt idx="15625">
                  <c:v>85.307487487792898</c:v>
                </c:pt>
                <c:pt idx="15626">
                  <c:v>85.307418823242102</c:v>
                </c:pt>
                <c:pt idx="15627">
                  <c:v>85.307350158691406</c:v>
                </c:pt>
                <c:pt idx="15628">
                  <c:v>85.307281494140597</c:v>
                </c:pt>
                <c:pt idx="15629">
                  <c:v>85.307205200195298</c:v>
                </c:pt>
                <c:pt idx="15630">
                  <c:v>85.307136535644503</c:v>
                </c:pt>
                <c:pt idx="15631">
                  <c:v>85.307067871093693</c:v>
                </c:pt>
                <c:pt idx="15632">
                  <c:v>85.306999206542898</c:v>
                </c:pt>
                <c:pt idx="15633">
                  <c:v>85.306930541992102</c:v>
                </c:pt>
                <c:pt idx="15634">
                  <c:v>85.306861877441406</c:v>
                </c:pt>
                <c:pt idx="15635">
                  <c:v>85.306785583495994</c:v>
                </c:pt>
                <c:pt idx="15636">
                  <c:v>85.306716918945298</c:v>
                </c:pt>
                <c:pt idx="15637">
                  <c:v>85.306648254394503</c:v>
                </c:pt>
                <c:pt idx="15638">
                  <c:v>85.306579589843693</c:v>
                </c:pt>
                <c:pt idx="15639">
                  <c:v>85.306510925292898</c:v>
                </c:pt>
                <c:pt idx="15640">
                  <c:v>85.306442260742102</c:v>
                </c:pt>
                <c:pt idx="15641">
                  <c:v>85.306373596191406</c:v>
                </c:pt>
                <c:pt idx="15642">
                  <c:v>85.306297302245994</c:v>
                </c:pt>
                <c:pt idx="15643">
                  <c:v>85.306228637695298</c:v>
                </c:pt>
                <c:pt idx="15644">
                  <c:v>85.306159973144503</c:v>
                </c:pt>
                <c:pt idx="15645">
                  <c:v>85.306091308593693</c:v>
                </c:pt>
                <c:pt idx="15646">
                  <c:v>85.306022644042898</c:v>
                </c:pt>
                <c:pt idx="15647">
                  <c:v>85.305953979492102</c:v>
                </c:pt>
                <c:pt idx="15648">
                  <c:v>85.305885314941406</c:v>
                </c:pt>
                <c:pt idx="15649">
                  <c:v>85.305816650390597</c:v>
                </c:pt>
                <c:pt idx="15650">
                  <c:v>85.305740356445298</c:v>
                </c:pt>
                <c:pt idx="15651">
                  <c:v>85.305671691894503</c:v>
                </c:pt>
                <c:pt idx="15652">
                  <c:v>85.305603027343693</c:v>
                </c:pt>
                <c:pt idx="15653">
                  <c:v>85.305534362792898</c:v>
                </c:pt>
                <c:pt idx="15654">
                  <c:v>85.305465698242102</c:v>
                </c:pt>
                <c:pt idx="15655">
                  <c:v>85.305397033691406</c:v>
                </c:pt>
                <c:pt idx="15656">
                  <c:v>85.305328369140597</c:v>
                </c:pt>
                <c:pt idx="15657">
                  <c:v>85.305252075195298</c:v>
                </c:pt>
                <c:pt idx="15658">
                  <c:v>85.305183410644503</c:v>
                </c:pt>
                <c:pt idx="15659">
                  <c:v>85.305114746093693</c:v>
                </c:pt>
                <c:pt idx="15660">
                  <c:v>85.305046081542898</c:v>
                </c:pt>
                <c:pt idx="15661">
                  <c:v>85.304977416992102</c:v>
                </c:pt>
                <c:pt idx="15662">
                  <c:v>85.304908752441406</c:v>
                </c:pt>
                <c:pt idx="15663">
                  <c:v>85.304840087890597</c:v>
                </c:pt>
                <c:pt idx="15664">
                  <c:v>85.304771423339801</c:v>
                </c:pt>
                <c:pt idx="15665">
                  <c:v>85.304702758789006</c:v>
                </c:pt>
                <c:pt idx="15666">
                  <c:v>85.304626464843693</c:v>
                </c:pt>
                <c:pt idx="15667">
                  <c:v>85.304557800292898</c:v>
                </c:pt>
                <c:pt idx="15668">
                  <c:v>85.304489135742102</c:v>
                </c:pt>
                <c:pt idx="15669">
                  <c:v>85.304420471191406</c:v>
                </c:pt>
                <c:pt idx="15670">
                  <c:v>85.304351806640597</c:v>
                </c:pt>
                <c:pt idx="15671">
                  <c:v>85.304283142089801</c:v>
                </c:pt>
                <c:pt idx="15672">
                  <c:v>85.304214477539006</c:v>
                </c:pt>
                <c:pt idx="15673">
                  <c:v>85.304145812988196</c:v>
                </c:pt>
                <c:pt idx="15674">
                  <c:v>85.304069519042898</c:v>
                </c:pt>
                <c:pt idx="15675">
                  <c:v>85.304000854492102</c:v>
                </c:pt>
                <c:pt idx="15676">
                  <c:v>85.303932189941406</c:v>
                </c:pt>
                <c:pt idx="15677">
                  <c:v>85.303863525390597</c:v>
                </c:pt>
                <c:pt idx="15678">
                  <c:v>85.303794860839801</c:v>
                </c:pt>
                <c:pt idx="15679">
                  <c:v>85.303726196289006</c:v>
                </c:pt>
                <c:pt idx="15680">
                  <c:v>85.303657531738196</c:v>
                </c:pt>
                <c:pt idx="15681">
                  <c:v>85.3035888671875</c:v>
                </c:pt>
                <c:pt idx="15682">
                  <c:v>85.303520202636705</c:v>
                </c:pt>
                <c:pt idx="15683">
                  <c:v>85.303451538085895</c:v>
                </c:pt>
                <c:pt idx="15684">
                  <c:v>85.303375244140597</c:v>
                </c:pt>
                <c:pt idx="15685">
                  <c:v>85.303306579589801</c:v>
                </c:pt>
                <c:pt idx="15686">
                  <c:v>85.303237915039006</c:v>
                </c:pt>
                <c:pt idx="15687">
                  <c:v>85.303169250488196</c:v>
                </c:pt>
                <c:pt idx="15688">
                  <c:v>85.3031005859375</c:v>
                </c:pt>
                <c:pt idx="15689">
                  <c:v>85.303031921386705</c:v>
                </c:pt>
                <c:pt idx="15690">
                  <c:v>85.302963256835895</c:v>
                </c:pt>
                <c:pt idx="15691">
                  <c:v>85.302894592285099</c:v>
                </c:pt>
                <c:pt idx="15692">
                  <c:v>85.302825927734304</c:v>
                </c:pt>
                <c:pt idx="15693">
                  <c:v>85.302757263183494</c:v>
                </c:pt>
                <c:pt idx="15694">
                  <c:v>85.302680969238196</c:v>
                </c:pt>
                <c:pt idx="15695">
                  <c:v>85.3026123046875</c:v>
                </c:pt>
                <c:pt idx="15696">
                  <c:v>85.302543640136705</c:v>
                </c:pt>
                <c:pt idx="15697">
                  <c:v>85.302474975585895</c:v>
                </c:pt>
                <c:pt idx="15698">
                  <c:v>85.302406311035099</c:v>
                </c:pt>
                <c:pt idx="15699">
                  <c:v>85.302337646484304</c:v>
                </c:pt>
                <c:pt idx="15700">
                  <c:v>85.302268981933494</c:v>
                </c:pt>
                <c:pt idx="15701">
                  <c:v>85.302200317382798</c:v>
                </c:pt>
                <c:pt idx="15702">
                  <c:v>85.302131652832003</c:v>
                </c:pt>
                <c:pt idx="15703">
                  <c:v>85.302062988281193</c:v>
                </c:pt>
                <c:pt idx="15704">
                  <c:v>85.301994323730398</c:v>
                </c:pt>
                <c:pt idx="15705">
                  <c:v>85.301918029785099</c:v>
                </c:pt>
                <c:pt idx="15706">
                  <c:v>85.301849365234304</c:v>
                </c:pt>
                <c:pt idx="15707">
                  <c:v>85.301780700683494</c:v>
                </c:pt>
                <c:pt idx="15708">
                  <c:v>85.301712036132798</c:v>
                </c:pt>
                <c:pt idx="15709">
                  <c:v>85.301643371582003</c:v>
                </c:pt>
                <c:pt idx="15710">
                  <c:v>85.301574707031193</c:v>
                </c:pt>
                <c:pt idx="15711">
                  <c:v>85.301506042480398</c:v>
                </c:pt>
                <c:pt idx="15712">
                  <c:v>85.301437377929602</c:v>
                </c:pt>
                <c:pt idx="15713">
                  <c:v>85.301368713378906</c:v>
                </c:pt>
                <c:pt idx="15714">
                  <c:v>85.301300048828097</c:v>
                </c:pt>
                <c:pt idx="15715">
                  <c:v>85.301231384277301</c:v>
                </c:pt>
                <c:pt idx="15716">
                  <c:v>85.301162719726506</c:v>
                </c:pt>
                <c:pt idx="15717">
                  <c:v>85.301094055175696</c:v>
                </c:pt>
                <c:pt idx="15718">
                  <c:v>85.301017761230398</c:v>
                </c:pt>
                <c:pt idx="15719">
                  <c:v>85.300949096679602</c:v>
                </c:pt>
                <c:pt idx="15720">
                  <c:v>85.300880432128906</c:v>
                </c:pt>
                <c:pt idx="15721">
                  <c:v>85.300811767578097</c:v>
                </c:pt>
                <c:pt idx="15722">
                  <c:v>85.300743103027301</c:v>
                </c:pt>
                <c:pt idx="15723">
                  <c:v>85.300674438476506</c:v>
                </c:pt>
                <c:pt idx="15724">
                  <c:v>85.300605773925696</c:v>
                </c:pt>
                <c:pt idx="15725">
                  <c:v>85.300537109375</c:v>
                </c:pt>
                <c:pt idx="15726">
                  <c:v>85.300468444824205</c:v>
                </c:pt>
                <c:pt idx="15727">
                  <c:v>85.300399780273395</c:v>
                </c:pt>
                <c:pt idx="15728">
                  <c:v>85.300331115722599</c:v>
                </c:pt>
                <c:pt idx="15729">
                  <c:v>85.300262451171804</c:v>
                </c:pt>
                <c:pt idx="15730">
                  <c:v>85.300193786620994</c:v>
                </c:pt>
                <c:pt idx="15731">
                  <c:v>85.300125122070298</c:v>
                </c:pt>
                <c:pt idx="15732">
                  <c:v>85.300056457519503</c:v>
                </c:pt>
                <c:pt idx="15733">
                  <c:v>85.299987792968693</c:v>
                </c:pt>
                <c:pt idx="15734">
                  <c:v>85.299911499023395</c:v>
                </c:pt>
                <c:pt idx="15735">
                  <c:v>85.299842834472599</c:v>
                </c:pt>
                <c:pt idx="15736">
                  <c:v>85.299774169921804</c:v>
                </c:pt>
                <c:pt idx="15737">
                  <c:v>85.299705505370994</c:v>
                </c:pt>
                <c:pt idx="15738">
                  <c:v>85.299636840820298</c:v>
                </c:pt>
                <c:pt idx="15739">
                  <c:v>85.299568176269503</c:v>
                </c:pt>
                <c:pt idx="15740">
                  <c:v>85.299499511718693</c:v>
                </c:pt>
                <c:pt idx="15741">
                  <c:v>85.299430847167898</c:v>
                </c:pt>
                <c:pt idx="15742">
                  <c:v>85.299362182617102</c:v>
                </c:pt>
                <c:pt idx="15743">
                  <c:v>85.299293518066406</c:v>
                </c:pt>
                <c:pt idx="15744">
                  <c:v>85.299224853515597</c:v>
                </c:pt>
                <c:pt idx="15745">
                  <c:v>85.299156188964801</c:v>
                </c:pt>
                <c:pt idx="15746">
                  <c:v>85.299087524414006</c:v>
                </c:pt>
                <c:pt idx="15747">
                  <c:v>85.299018859863196</c:v>
                </c:pt>
                <c:pt idx="15748">
                  <c:v>85.2989501953125</c:v>
                </c:pt>
                <c:pt idx="15749">
                  <c:v>85.298881530761705</c:v>
                </c:pt>
                <c:pt idx="15750">
                  <c:v>85.298812866210895</c:v>
                </c:pt>
                <c:pt idx="15751">
                  <c:v>85.298744201660099</c:v>
                </c:pt>
                <c:pt idx="15752">
                  <c:v>85.298675537109304</c:v>
                </c:pt>
                <c:pt idx="15753">
                  <c:v>85.298606872558494</c:v>
                </c:pt>
                <c:pt idx="15754">
                  <c:v>85.298538208007798</c:v>
                </c:pt>
                <c:pt idx="15755">
                  <c:v>85.2984619140625</c:v>
                </c:pt>
                <c:pt idx="15756">
                  <c:v>85.298393249511705</c:v>
                </c:pt>
                <c:pt idx="15757">
                  <c:v>85.298324584960895</c:v>
                </c:pt>
                <c:pt idx="15758">
                  <c:v>85.298255920410099</c:v>
                </c:pt>
                <c:pt idx="15759">
                  <c:v>85.298187255859304</c:v>
                </c:pt>
                <c:pt idx="15760">
                  <c:v>85.298118591308494</c:v>
                </c:pt>
                <c:pt idx="15761">
                  <c:v>85.298049926757798</c:v>
                </c:pt>
                <c:pt idx="15762">
                  <c:v>85.297981262207003</c:v>
                </c:pt>
                <c:pt idx="15763">
                  <c:v>85.297912597656193</c:v>
                </c:pt>
                <c:pt idx="15764">
                  <c:v>85.297843933105398</c:v>
                </c:pt>
                <c:pt idx="15765">
                  <c:v>85.297775268554602</c:v>
                </c:pt>
                <c:pt idx="15766">
                  <c:v>85.297706604003906</c:v>
                </c:pt>
                <c:pt idx="15767">
                  <c:v>85.297637939453097</c:v>
                </c:pt>
                <c:pt idx="15768">
                  <c:v>85.297569274902301</c:v>
                </c:pt>
                <c:pt idx="15769">
                  <c:v>85.297500610351506</c:v>
                </c:pt>
                <c:pt idx="15770">
                  <c:v>85.297431945800696</c:v>
                </c:pt>
                <c:pt idx="15771">
                  <c:v>85.29736328125</c:v>
                </c:pt>
                <c:pt idx="15772">
                  <c:v>85.297294616699205</c:v>
                </c:pt>
                <c:pt idx="15773">
                  <c:v>85.297225952148395</c:v>
                </c:pt>
                <c:pt idx="15774">
                  <c:v>85.297157287597599</c:v>
                </c:pt>
                <c:pt idx="15775">
                  <c:v>85.297088623046804</c:v>
                </c:pt>
                <c:pt idx="15776">
                  <c:v>85.297019958495994</c:v>
                </c:pt>
                <c:pt idx="15777">
                  <c:v>85.296951293945298</c:v>
                </c:pt>
                <c:pt idx="15778">
                  <c:v>85.296882629394503</c:v>
                </c:pt>
                <c:pt idx="15779">
                  <c:v>85.296813964843693</c:v>
                </c:pt>
                <c:pt idx="15780">
                  <c:v>85.296745300292898</c:v>
                </c:pt>
                <c:pt idx="15781">
                  <c:v>85.296676635742102</c:v>
                </c:pt>
                <c:pt idx="15782">
                  <c:v>85.296607971191406</c:v>
                </c:pt>
                <c:pt idx="15783">
                  <c:v>85.296539306640597</c:v>
                </c:pt>
                <c:pt idx="15784">
                  <c:v>85.296470642089801</c:v>
                </c:pt>
                <c:pt idx="15785">
                  <c:v>85.296401977539006</c:v>
                </c:pt>
                <c:pt idx="15786">
                  <c:v>85.296333312988196</c:v>
                </c:pt>
                <c:pt idx="15787">
                  <c:v>85.2962646484375</c:v>
                </c:pt>
                <c:pt idx="15788">
                  <c:v>85.296195983886705</c:v>
                </c:pt>
                <c:pt idx="15789">
                  <c:v>85.296127319335895</c:v>
                </c:pt>
                <c:pt idx="15790">
                  <c:v>85.296058654785099</c:v>
                </c:pt>
                <c:pt idx="15791">
                  <c:v>85.295989990234304</c:v>
                </c:pt>
                <c:pt idx="15792">
                  <c:v>85.295921325683494</c:v>
                </c:pt>
                <c:pt idx="15793">
                  <c:v>85.295852661132798</c:v>
                </c:pt>
                <c:pt idx="15794">
                  <c:v>85.295783996582003</c:v>
                </c:pt>
                <c:pt idx="15795">
                  <c:v>85.295715332031193</c:v>
                </c:pt>
                <c:pt idx="15796">
                  <c:v>85.295646667480398</c:v>
                </c:pt>
                <c:pt idx="15797">
                  <c:v>85.295578002929602</c:v>
                </c:pt>
                <c:pt idx="15798">
                  <c:v>85.295509338378906</c:v>
                </c:pt>
                <c:pt idx="15799">
                  <c:v>85.295440673828097</c:v>
                </c:pt>
                <c:pt idx="15800">
                  <c:v>85.295372009277301</c:v>
                </c:pt>
                <c:pt idx="15801">
                  <c:v>85.295303344726506</c:v>
                </c:pt>
                <c:pt idx="15802">
                  <c:v>85.295234680175696</c:v>
                </c:pt>
                <c:pt idx="15803">
                  <c:v>85.295166015625</c:v>
                </c:pt>
                <c:pt idx="15804">
                  <c:v>85.295097351074205</c:v>
                </c:pt>
                <c:pt idx="15805">
                  <c:v>85.295028686523395</c:v>
                </c:pt>
                <c:pt idx="15806">
                  <c:v>85.294960021972599</c:v>
                </c:pt>
                <c:pt idx="15807">
                  <c:v>85.294891357421804</c:v>
                </c:pt>
                <c:pt idx="15808">
                  <c:v>85.294822692870994</c:v>
                </c:pt>
                <c:pt idx="15809">
                  <c:v>85.294754028320298</c:v>
                </c:pt>
                <c:pt idx="15810">
                  <c:v>85.294685363769503</c:v>
                </c:pt>
                <c:pt idx="15811">
                  <c:v>85.294616699218693</c:v>
                </c:pt>
                <c:pt idx="15812">
                  <c:v>85.294548034667898</c:v>
                </c:pt>
                <c:pt idx="15813">
                  <c:v>85.294479370117102</c:v>
                </c:pt>
                <c:pt idx="15814">
                  <c:v>85.294410705566406</c:v>
                </c:pt>
                <c:pt idx="15815">
                  <c:v>85.294342041015597</c:v>
                </c:pt>
                <c:pt idx="15816">
                  <c:v>85.294273376464801</c:v>
                </c:pt>
                <c:pt idx="15817">
                  <c:v>85.294204711914006</c:v>
                </c:pt>
                <c:pt idx="15818">
                  <c:v>85.294136047363196</c:v>
                </c:pt>
                <c:pt idx="15819">
                  <c:v>85.2940673828125</c:v>
                </c:pt>
                <c:pt idx="15820">
                  <c:v>85.293998718261705</c:v>
                </c:pt>
                <c:pt idx="15821">
                  <c:v>85.293930053710895</c:v>
                </c:pt>
                <c:pt idx="15822">
                  <c:v>85.293861389160099</c:v>
                </c:pt>
                <c:pt idx="15823">
                  <c:v>85.293792724609304</c:v>
                </c:pt>
                <c:pt idx="15824">
                  <c:v>85.293724060058494</c:v>
                </c:pt>
                <c:pt idx="15825">
                  <c:v>85.293655395507798</c:v>
                </c:pt>
                <c:pt idx="15826">
                  <c:v>85.293586730957003</c:v>
                </c:pt>
                <c:pt idx="15827">
                  <c:v>85.293518066406193</c:v>
                </c:pt>
                <c:pt idx="15828">
                  <c:v>85.293449401855398</c:v>
                </c:pt>
                <c:pt idx="15829">
                  <c:v>85.293380737304602</c:v>
                </c:pt>
                <c:pt idx="15830">
                  <c:v>85.293312072753906</c:v>
                </c:pt>
                <c:pt idx="15831">
                  <c:v>85.293243408203097</c:v>
                </c:pt>
                <c:pt idx="15832">
                  <c:v>85.293174743652301</c:v>
                </c:pt>
                <c:pt idx="15833">
                  <c:v>85.293106079101506</c:v>
                </c:pt>
                <c:pt idx="15834">
                  <c:v>85.293037414550696</c:v>
                </c:pt>
                <c:pt idx="15835">
                  <c:v>85.29296875</c:v>
                </c:pt>
                <c:pt idx="15836">
                  <c:v>85.292900085449205</c:v>
                </c:pt>
                <c:pt idx="15837">
                  <c:v>85.292831420898395</c:v>
                </c:pt>
                <c:pt idx="15838">
                  <c:v>85.292762756347599</c:v>
                </c:pt>
                <c:pt idx="15839">
                  <c:v>85.292701721191406</c:v>
                </c:pt>
                <c:pt idx="15840">
                  <c:v>85.292633056640597</c:v>
                </c:pt>
                <c:pt idx="15841">
                  <c:v>85.292564392089801</c:v>
                </c:pt>
                <c:pt idx="15842">
                  <c:v>85.292495727539006</c:v>
                </c:pt>
                <c:pt idx="15843">
                  <c:v>85.292427062988196</c:v>
                </c:pt>
                <c:pt idx="15844">
                  <c:v>85.2923583984375</c:v>
                </c:pt>
                <c:pt idx="15845">
                  <c:v>85.292289733886705</c:v>
                </c:pt>
                <c:pt idx="15846">
                  <c:v>85.292221069335895</c:v>
                </c:pt>
                <c:pt idx="15847">
                  <c:v>85.292152404785099</c:v>
                </c:pt>
                <c:pt idx="15848">
                  <c:v>85.292083740234304</c:v>
                </c:pt>
                <c:pt idx="15849">
                  <c:v>85.292015075683494</c:v>
                </c:pt>
                <c:pt idx="15850">
                  <c:v>85.291946411132798</c:v>
                </c:pt>
                <c:pt idx="15851">
                  <c:v>85.291877746582003</c:v>
                </c:pt>
                <c:pt idx="15852">
                  <c:v>85.291809082031193</c:v>
                </c:pt>
                <c:pt idx="15853">
                  <c:v>85.291740417480398</c:v>
                </c:pt>
                <c:pt idx="15854">
                  <c:v>85.291671752929602</c:v>
                </c:pt>
                <c:pt idx="15855">
                  <c:v>85.291603088378906</c:v>
                </c:pt>
                <c:pt idx="15856">
                  <c:v>85.291534423828097</c:v>
                </c:pt>
                <c:pt idx="15857">
                  <c:v>85.291465759277301</c:v>
                </c:pt>
                <c:pt idx="15858">
                  <c:v>85.291397094726506</c:v>
                </c:pt>
                <c:pt idx="15859">
                  <c:v>85.291328430175696</c:v>
                </c:pt>
                <c:pt idx="15860">
                  <c:v>85.291259765625</c:v>
                </c:pt>
                <c:pt idx="15861">
                  <c:v>85.291198730468693</c:v>
                </c:pt>
                <c:pt idx="15862">
                  <c:v>85.291130065917898</c:v>
                </c:pt>
                <c:pt idx="15863">
                  <c:v>85.291061401367102</c:v>
                </c:pt>
                <c:pt idx="15864">
                  <c:v>85.290992736816406</c:v>
                </c:pt>
                <c:pt idx="15865">
                  <c:v>85.290924072265597</c:v>
                </c:pt>
                <c:pt idx="15866">
                  <c:v>85.290855407714801</c:v>
                </c:pt>
                <c:pt idx="15867">
                  <c:v>85.290786743164006</c:v>
                </c:pt>
                <c:pt idx="15868">
                  <c:v>85.290718078613196</c:v>
                </c:pt>
                <c:pt idx="15869">
                  <c:v>85.2906494140625</c:v>
                </c:pt>
                <c:pt idx="15870">
                  <c:v>85.290580749511705</c:v>
                </c:pt>
                <c:pt idx="15871">
                  <c:v>85.290512084960895</c:v>
                </c:pt>
                <c:pt idx="15872">
                  <c:v>85.290443420410099</c:v>
                </c:pt>
                <c:pt idx="15873">
                  <c:v>85.290374755859304</c:v>
                </c:pt>
                <c:pt idx="15874">
                  <c:v>85.290306091308494</c:v>
                </c:pt>
                <c:pt idx="15875">
                  <c:v>85.290237426757798</c:v>
                </c:pt>
                <c:pt idx="15876">
                  <c:v>85.290176391601506</c:v>
                </c:pt>
                <c:pt idx="15877">
                  <c:v>85.290107727050696</c:v>
                </c:pt>
                <c:pt idx="15878">
                  <c:v>85.2900390625</c:v>
                </c:pt>
                <c:pt idx="15879">
                  <c:v>85.289970397949205</c:v>
                </c:pt>
                <c:pt idx="15880">
                  <c:v>85.289901733398395</c:v>
                </c:pt>
                <c:pt idx="15881">
                  <c:v>85.289833068847599</c:v>
                </c:pt>
                <c:pt idx="15882">
                  <c:v>85.289764404296804</c:v>
                </c:pt>
                <c:pt idx="15883">
                  <c:v>85.289695739745994</c:v>
                </c:pt>
                <c:pt idx="15884">
                  <c:v>85.289627075195298</c:v>
                </c:pt>
                <c:pt idx="15885">
                  <c:v>85.289558410644503</c:v>
                </c:pt>
                <c:pt idx="15886">
                  <c:v>85.289489746093693</c:v>
                </c:pt>
                <c:pt idx="15887">
                  <c:v>85.289421081542898</c:v>
                </c:pt>
                <c:pt idx="15888">
                  <c:v>85.289352416992102</c:v>
                </c:pt>
                <c:pt idx="15889">
                  <c:v>85.289291381835895</c:v>
                </c:pt>
                <c:pt idx="15890">
                  <c:v>85.289222717285099</c:v>
                </c:pt>
                <c:pt idx="15891">
                  <c:v>85.289154052734304</c:v>
                </c:pt>
                <c:pt idx="15892">
                  <c:v>85.289085388183494</c:v>
                </c:pt>
                <c:pt idx="15893">
                  <c:v>85.289016723632798</c:v>
                </c:pt>
                <c:pt idx="15894">
                  <c:v>85.288948059082003</c:v>
                </c:pt>
                <c:pt idx="15895">
                  <c:v>85.288879394531193</c:v>
                </c:pt>
                <c:pt idx="15896">
                  <c:v>85.288810729980398</c:v>
                </c:pt>
                <c:pt idx="15897">
                  <c:v>85.288742065429602</c:v>
                </c:pt>
                <c:pt idx="15898">
                  <c:v>85.288673400878906</c:v>
                </c:pt>
                <c:pt idx="15899">
                  <c:v>85.288604736328097</c:v>
                </c:pt>
                <c:pt idx="15900">
                  <c:v>85.288536071777301</c:v>
                </c:pt>
                <c:pt idx="15901">
                  <c:v>85.288475036620994</c:v>
                </c:pt>
                <c:pt idx="15902">
                  <c:v>85.288406372070298</c:v>
                </c:pt>
                <c:pt idx="15903">
                  <c:v>85.288337707519503</c:v>
                </c:pt>
                <c:pt idx="15904">
                  <c:v>85.288269042968693</c:v>
                </c:pt>
                <c:pt idx="15905">
                  <c:v>85.288200378417898</c:v>
                </c:pt>
                <c:pt idx="15906">
                  <c:v>85.288131713867102</c:v>
                </c:pt>
                <c:pt idx="15907">
                  <c:v>85.288063049316406</c:v>
                </c:pt>
                <c:pt idx="15908">
                  <c:v>85.287994384765597</c:v>
                </c:pt>
                <c:pt idx="15909">
                  <c:v>85.287925720214801</c:v>
                </c:pt>
                <c:pt idx="15910">
                  <c:v>85.287857055664006</c:v>
                </c:pt>
                <c:pt idx="15911">
                  <c:v>85.287796020507798</c:v>
                </c:pt>
                <c:pt idx="15912">
                  <c:v>85.287727355957003</c:v>
                </c:pt>
                <c:pt idx="15913">
                  <c:v>85.287658691406193</c:v>
                </c:pt>
                <c:pt idx="15914">
                  <c:v>85.287590026855398</c:v>
                </c:pt>
                <c:pt idx="15915">
                  <c:v>85.287521362304602</c:v>
                </c:pt>
                <c:pt idx="15916">
                  <c:v>85.287452697753906</c:v>
                </c:pt>
                <c:pt idx="15917">
                  <c:v>85.287384033203097</c:v>
                </c:pt>
                <c:pt idx="15918">
                  <c:v>85.287315368652301</c:v>
                </c:pt>
                <c:pt idx="15919">
                  <c:v>85.287246704101506</c:v>
                </c:pt>
                <c:pt idx="15920">
                  <c:v>85.287178039550696</c:v>
                </c:pt>
                <c:pt idx="15921">
                  <c:v>85.287117004394503</c:v>
                </c:pt>
                <c:pt idx="15922">
                  <c:v>85.287048339843693</c:v>
                </c:pt>
                <c:pt idx="15923">
                  <c:v>85.286979675292898</c:v>
                </c:pt>
                <c:pt idx="15924">
                  <c:v>85.286911010742102</c:v>
                </c:pt>
                <c:pt idx="15925">
                  <c:v>85.286842346191406</c:v>
                </c:pt>
                <c:pt idx="15926">
                  <c:v>85.286773681640597</c:v>
                </c:pt>
                <c:pt idx="15927">
                  <c:v>85.286705017089801</c:v>
                </c:pt>
                <c:pt idx="15928">
                  <c:v>85.286636352539006</c:v>
                </c:pt>
                <c:pt idx="15929">
                  <c:v>85.286567687988196</c:v>
                </c:pt>
                <c:pt idx="15930">
                  <c:v>85.286506652832003</c:v>
                </c:pt>
                <c:pt idx="15931">
                  <c:v>85.286437988281193</c:v>
                </c:pt>
                <c:pt idx="15932">
                  <c:v>85.286369323730398</c:v>
                </c:pt>
                <c:pt idx="15933">
                  <c:v>85.286300659179602</c:v>
                </c:pt>
                <c:pt idx="15934">
                  <c:v>85.286231994628906</c:v>
                </c:pt>
                <c:pt idx="15935">
                  <c:v>85.286163330078097</c:v>
                </c:pt>
                <c:pt idx="15936">
                  <c:v>85.286094665527301</c:v>
                </c:pt>
                <c:pt idx="15937">
                  <c:v>85.286026000976506</c:v>
                </c:pt>
                <c:pt idx="15938">
                  <c:v>85.285964965820298</c:v>
                </c:pt>
                <c:pt idx="15939">
                  <c:v>85.285896301269503</c:v>
                </c:pt>
                <c:pt idx="15940">
                  <c:v>85.285827636718693</c:v>
                </c:pt>
                <c:pt idx="15941">
                  <c:v>85.285758972167898</c:v>
                </c:pt>
                <c:pt idx="15942">
                  <c:v>85.285690307617102</c:v>
                </c:pt>
                <c:pt idx="15943">
                  <c:v>85.285621643066406</c:v>
                </c:pt>
                <c:pt idx="15944">
                  <c:v>85.285552978515597</c:v>
                </c:pt>
                <c:pt idx="15945">
                  <c:v>85.285484313964801</c:v>
                </c:pt>
                <c:pt idx="15946">
                  <c:v>85.285423278808494</c:v>
                </c:pt>
                <c:pt idx="15947">
                  <c:v>85.285354614257798</c:v>
                </c:pt>
                <c:pt idx="15948">
                  <c:v>85.285285949707003</c:v>
                </c:pt>
                <c:pt idx="15949">
                  <c:v>85.285217285156193</c:v>
                </c:pt>
                <c:pt idx="15950">
                  <c:v>85.285148620605398</c:v>
                </c:pt>
                <c:pt idx="15951">
                  <c:v>85.285079956054602</c:v>
                </c:pt>
                <c:pt idx="15952">
                  <c:v>85.285011291503906</c:v>
                </c:pt>
                <c:pt idx="15953">
                  <c:v>85.284950256347599</c:v>
                </c:pt>
                <c:pt idx="15954">
                  <c:v>85.284881591796804</c:v>
                </c:pt>
                <c:pt idx="15955">
                  <c:v>85.284812927245994</c:v>
                </c:pt>
                <c:pt idx="15956">
                  <c:v>85.284744262695298</c:v>
                </c:pt>
                <c:pt idx="15957">
                  <c:v>85.284675598144503</c:v>
                </c:pt>
                <c:pt idx="15958">
                  <c:v>85.284606933593693</c:v>
                </c:pt>
                <c:pt idx="15959">
                  <c:v>85.284538269042898</c:v>
                </c:pt>
                <c:pt idx="15960">
                  <c:v>85.284477233886705</c:v>
                </c:pt>
                <c:pt idx="15961">
                  <c:v>85.284408569335895</c:v>
                </c:pt>
                <c:pt idx="15962">
                  <c:v>85.284339904785099</c:v>
                </c:pt>
                <c:pt idx="15963">
                  <c:v>85.284271240234304</c:v>
                </c:pt>
                <c:pt idx="15964">
                  <c:v>85.284202575683494</c:v>
                </c:pt>
                <c:pt idx="15965">
                  <c:v>85.284133911132798</c:v>
                </c:pt>
                <c:pt idx="15966">
                  <c:v>85.284065246582003</c:v>
                </c:pt>
                <c:pt idx="15967">
                  <c:v>85.284004211425696</c:v>
                </c:pt>
                <c:pt idx="15968">
                  <c:v>85.283935546875</c:v>
                </c:pt>
                <c:pt idx="15969">
                  <c:v>85.283866882324205</c:v>
                </c:pt>
                <c:pt idx="15970">
                  <c:v>85.283798217773395</c:v>
                </c:pt>
                <c:pt idx="15971">
                  <c:v>85.283729553222599</c:v>
                </c:pt>
                <c:pt idx="15972">
                  <c:v>85.283660888671804</c:v>
                </c:pt>
                <c:pt idx="15973">
                  <c:v>85.283592224120994</c:v>
                </c:pt>
                <c:pt idx="15974">
                  <c:v>85.283531188964801</c:v>
                </c:pt>
                <c:pt idx="15975">
                  <c:v>85.283462524414006</c:v>
                </c:pt>
                <c:pt idx="15976">
                  <c:v>85.283393859863196</c:v>
                </c:pt>
                <c:pt idx="15977">
                  <c:v>85.2833251953125</c:v>
                </c:pt>
                <c:pt idx="15978">
                  <c:v>85.283256530761705</c:v>
                </c:pt>
                <c:pt idx="15979">
                  <c:v>85.283187866210895</c:v>
                </c:pt>
                <c:pt idx="15980">
                  <c:v>85.283126831054602</c:v>
                </c:pt>
                <c:pt idx="15981">
                  <c:v>85.283058166503906</c:v>
                </c:pt>
                <c:pt idx="15982">
                  <c:v>85.282989501953097</c:v>
                </c:pt>
                <c:pt idx="15983">
                  <c:v>85.282920837402301</c:v>
                </c:pt>
                <c:pt idx="15984">
                  <c:v>85.282852172851506</c:v>
                </c:pt>
                <c:pt idx="15985">
                  <c:v>85.282783508300696</c:v>
                </c:pt>
                <c:pt idx="15986">
                  <c:v>85.282722473144503</c:v>
                </c:pt>
                <c:pt idx="15987">
                  <c:v>85.282653808593693</c:v>
                </c:pt>
                <c:pt idx="15988">
                  <c:v>85.282585144042898</c:v>
                </c:pt>
                <c:pt idx="15989">
                  <c:v>85.282516479492102</c:v>
                </c:pt>
                <c:pt idx="15990">
                  <c:v>85.282447814941406</c:v>
                </c:pt>
                <c:pt idx="15991">
                  <c:v>85.282379150390597</c:v>
                </c:pt>
                <c:pt idx="15992">
                  <c:v>85.282318115234304</c:v>
                </c:pt>
                <c:pt idx="15993">
                  <c:v>85.282249450683494</c:v>
                </c:pt>
                <c:pt idx="15994">
                  <c:v>85.282180786132798</c:v>
                </c:pt>
                <c:pt idx="15995">
                  <c:v>85.282112121582003</c:v>
                </c:pt>
                <c:pt idx="15996">
                  <c:v>85.282043457031193</c:v>
                </c:pt>
                <c:pt idx="15997">
                  <c:v>85.281974792480398</c:v>
                </c:pt>
                <c:pt idx="15998">
                  <c:v>85.281913757324205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B36-4301-BCFD-8359BB204006}"/>
            </c:ext>
          </c:extLst>
        </c:ser>
        <c:ser>
          <c:idx val="5"/>
          <c:order val="5"/>
          <c:tx>
            <c:v>Case 3 GFSSP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Plotted_Results!$AI$3:$AI$16002</c:f>
              <c:numCache>
                <c:formatCode>General</c:formatCode>
                <c:ptCount val="160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  <c:pt idx="300">
                  <c:v>30.1</c:v>
                </c:pt>
                <c:pt idx="301">
                  <c:v>30.2</c:v>
                </c:pt>
                <c:pt idx="302">
                  <c:v>30.3</c:v>
                </c:pt>
                <c:pt idx="303">
                  <c:v>30.4</c:v>
                </c:pt>
                <c:pt idx="304">
                  <c:v>30.5</c:v>
                </c:pt>
                <c:pt idx="305">
                  <c:v>30.6</c:v>
                </c:pt>
                <c:pt idx="306">
                  <c:v>30.7</c:v>
                </c:pt>
                <c:pt idx="307">
                  <c:v>30.8</c:v>
                </c:pt>
                <c:pt idx="308">
                  <c:v>30.9</c:v>
                </c:pt>
                <c:pt idx="309">
                  <c:v>31</c:v>
                </c:pt>
                <c:pt idx="310">
                  <c:v>31.1</c:v>
                </c:pt>
                <c:pt idx="311">
                  <c:v>31.2</c:v>
                </c:pt>
                <c:pt idx="312">
                  <c:v>31.3</c:v>
                </c:pt>
                <c:pt idx="313">
                  <c:v>31.4</c:v>
                </c:pt>
                <c:pt idx="314">
                  <c:v>31.5</c:v>
                </c:pt>
                <c:pt idx="315">
                  <c:v>31.6</c:v>
                </c:pt>
                <c:pt idx="316">
                  <c:v>31.7</c:v>
                </c:pt>
                <c:pt idx="317">
                  <c:v>31.8</c:v>
                </c:pt>
                <c:pt idx="318">
                  <c:v>31.9</c:v>
                </c:pt>
                <c:pt idx="319">
                  <c:v>32</c:v>
                </c:pt>
                <c:pt idx="320">
                  <c:v>32.1</c:v>
                </c:pt>
                <c:pt idx="321">
                  <c:v>32.200000000000003</c:v>
                </c:pt>
                <c:pt idx="322">
                  <c:v>32.299999999999997</c:v>
                </c:pt>
                <c:pt idx="323">
                  <c:v>32.4</c:v>
                </c:pt>
                <c:pt idx="324">
                  <c:v>32.5</c:v>
                </c:pt>
                <c:pt idx="325">
                  <c:v>32.6</c:v>
                </c:pt>
                <c:pt idx="326">
                  <c:v>32.700000000000003</c:v>
                </c:pt>
                <c:pt idx="327">
                  <c:v>32.799999999999997</c:v>
                </c:pt>
                <c:pt idx="328">
                  <c:v>32.9</c:v>
                </c:pt>
                <c:pt idx="329">
                  <c:v>33</c:v>
                </c:pt>
                <c:pt idx="330">
                  <c:v>33.1</c:v>
                </c:pt>
                <c:pt idx="331">
                  <c:v>33.200000000000003</c:v>
                </c:pt>
                <c:pt idx="332">
                  <c:v>33.299999999999997</c:v>
                </c:pt>
                <c:pt idx="333">
                  <c:v>33.4</c:v>
                </c:pt>
                <c:pt idx="334">
                  <c:v>33.5</c:v>
                </c:pt>
                <c:pt idx="335">
                  <c:v>33.6</c:v>
                </c:pt>
                <c:pt idx="336">
                  <c:v>33.700000000000003</c:v>
                </c:pt>
                <c:pt idx="337">
                  <c:v>33.799999999999997</c:v>
                </c:pt>
                <c:pt idx="338">
                  <c:v>33.9</c:v>
                </c:pt>
                <c:pt idx="339">
                  <c:v>34</c:v>
                </c:pt>
                <c:pt idx="340">
                  <c:v>34.1</c:v>
                </c:pt>
                <c:pt idx="341">
                  <c:v>34.200000000000003</c:v>
                </c:pt>
                <c:pt idx="342">
                  <c:v>34.299999999999997</c:v>
                </c:pt>
                <c:pt idx="343">
                  <c:v>34.4</c:v>
                </c:pt>
                <c:pt idx="344">
                  <c:v>34.5</c:v>
                </c:pt>
                <c:pt idx="345">
                  <c:v>34.6</c:v>
                </c:pt>
                <c:pt idx="346">
                  <c:v>34.700000000000003</c:v>
                </c:pt>
                <c:pt idx="347">
                  <c:v>34.799999999999997</c:v>
                </c:pt>
                <c:pt idx="348">
                  <c:v>34.9</c:v>
                </c:pt>
                <c:pt idx="349">
                  <c:v>35</c:v>
                </c:pt>
                <c:pt idx="350">
                  <c:v>35.1</c:v>
                </c:pt>
                <c:pt idx="351">
                  <c:v>35.200000000000003</c:v>
                </c:pt>
                <c:pt idx="352">
                  <c:v>35.299999999999997</c:v>
                </c:pt>
                <c:pt idx="353">
                  <c:v>35.4</c:v>
                </c:pt>
                <c:pt idx="354">
                  <c:v>35.5</c:v>
                </c:pt>
                <c:pt idx="355">
                  <c:v>35.6</c:v>
                </c:pt>
                <c:pt idx="356">
                  <c:v>35.700000000000003</c:v>
                </c:pt>
                <c:pt idx="357">
                  <c:v>35.799999999999997</c:v>
                </c:pt>
                <c:pt idx="358">
                  <c:v>35.9</c:v>
                </c:pt>
                <c:pt idx="359">
                  <c:v>36</c:v>
                </c:pt>
                <c:pt idx="360">
                  <c:v>36.1</c:v>
                </c:pt>
                <c:pt idx="361">
                  <c:v>36.200000000000003</c:v>
                </c:pt>
                <c:pt idx="362">
                  <c:v>36.299999999999997</c:v>
                </c:pt>
                <c:pt idx="363">
                  <c:v>36.4</c:v>
                </c:pt>
                <c:pt idx="364">
                  <c:v>36.5</c:v>
                </c:pt>
                <c:pt idx="365">
                  <c:v>36.6</c:v>
                </c:pt>
                <c:pt idx="366">
                  <c:v>36.700000000000003</c:v>
                </c:pt>
                <c:pt idx="367">
                  <c:v>36.799999999999997</c:v>
                </c:pt>
                <c:pt idx="368">
                  <c:v>36.9</c:v>
                </c:pt>
                <c:pt idx="369">
                  <c:v>37</c:v>
                </c:pt>
                <c:pt idx="370">
                  <c:v>37.1</c:v>
                </c:pt>
                <c:pt idx="371">
                  <c:v>37.200000000000003</c:v>
                </c:pt>
                <c:pt idx="372">
                  <c:v>37.299999999999997</c:v>
                </c:pt>
                <c:pt idx="373">
                  <c:v>37.4</c:v>
                </c:pt>
                <c:pt idx="374">
                  <c:v>37.5</c:v>
                </c:pt>
                <c:pt idx="375">
                  <c:v>37.6</c:v>
                </c:pt>
                <c:pt idx="376">
                  <c:v>37.700000000000003</c:v>
                </c:pt>
                <c:pt idx="377">
                  <c:v>37.799999999999997</c:v>
                </c:pt>
                <c:pt idx="378">
                  <c:v>37.9</c:v>
                </c:pt>
                <c:pt idx="379">
                  <c:v>38</c:v>
                </c:pt>
                <c:pt idx="380">
                  <c:v>38.1</c:v>
                </c:pt>
                <c:pt idx="381">
                  <c:v>38.200000000000003</c:v>
                </c:pt>
                <c:pt idx="382">
                  <c:v>38.299999999999997</c:v>
                </c:pt>
                <c:pt idx="383">
                  <c:v>38.4</c:v>
                </c:pt>
                <c:pt idx="384">
                  <c:v>38.5</c:v>
                </c:pt>
                <c:pt idx="385">
                  <c:v>38.6</c:v>
                </c:pt>
                <c:pt idx="386">
                  <c:v>38.700000000000003</c:v>
                </c:pt>
                <c:pt idx="387">
                  <c:v>38.799999999999997</c:v>
                </c:pt>
                <c:pt idx="388">
                  <c:v>38.9</c:v>
                </c:pt>
                <c:pt idx="389">
                  <c:v>39</c:v>
                </c:pt>
                <c:pt idx="390">
                  <c:v>39.1</c:v>
                </c:pt>
                <c:pt idx="391">
                  <c:v>39.200000000000003</c:v>
                </c:pt>
                <c:pt idx="392">
                  <c:v>39.299999999999997</c:v>
                </c:pt>
                <c:pt idx="393">
                  <c:v>39.4</c:v>
                </c:pt>
                <c:pt idx="394">
                  <c:v>39.5</c:v>
                </c:pt>
                <c:pt idx="395">
                  <c:v>39.6</c:v>
                </c:pt>
                <c:pt idx="396">
                  <c:v>39.700000000000003</c:v>
                </c:pt>
                <c:pt idx="397">
                  <c:v>39.799999999999997</c:v>
                </c:pt>
                <c:pt idx="398">
                  <c:v>39.9</c:v>
                </c:pt>
                <c:pt idx="399">
                  <c:v>40</c:v>
                </c:pt>
                <c:pt idx="400">
                  <c:v>40.1</c:v>
                </c:pt>
                <c:pt idx="401">
                  <c:v>40.200000000000003</c:v>
                </c:pt>
                <c:pt idx="402">
                  <c:v>40.299999999999997</c:v>
                </c:pt>
                <c:pt idx="403">
                  <c:v>40.4</c:v>
                </c:pt>
                <c:pt idx="404">
                  <c:v>40.5</c:v>
                </c:pt>
                <c:pt idx="405">
                  <c:v>40.6</c:v>
                </c:pt>
                <c:pt idx="406">
                  <c:v>40.700000000000003</c:v>
                </c:pt>
                <c:pt idx="407">
                  <c:v>40.799999999999997</c:v>
                </c:pt>
                <c:pt idx="408">
                  <c:v>40.9</c:v>
                </c:pt>
                <c:pt idx="409">
                  <c:v>41</c:v>
                </c:pt>
                <c:pt idx="410">
                  <c:v>41.1</c:v>
                </c:pt>
                <c:pt idx="411">
                  <c:v>41.2</c:v>
                </c:pt>
                <c:pt idx="412">
                  <c:v>41.3</c:v>
                </c:pt>
                <c:pt idx="413">
                  <c:v>41.4</c:v>
                </c:pt>
                <c:pt idx="414">
                  <c:v>41.5</c:v>
                </c:pt>
                <c:pt idx="415">
                  <c:v>41.6</c:v>
                </c:pt>
                <c:pt idx="416">
                  <c:v>41.7</c:v>
                </c:pt>
                <c:pt idx="417">
                  <c:v>41.8</c:v>
                </c:pt>
                <c:pt idx="418">
                  <c:v>41.9</c:v>
                </c:pt>
                <c:pt idx="419">
                  <c:v>42</c:v>
                </c:pt>
                <c:pt idx="420">
                  <c:v>42.1</c:v>
                </c:pt>
                <c:pt idx="421">
                  <c:v>42.2</c:v>
                </c:pt>
                <c:pt idx="422">
                  <c:v>42.3</c:v>
                </c:pt>
                <c:pt idx="423">
                  <c:v>42.4</c:v>
                </c:pt>
                <c:pt idx="424">
                  <c:v>42.5</c:v>
                </c:pt>
                <c:pt idx="425">
                  <c:v>42.6</c:v>
                </c:pt>
                <c:pt idx="426">
                  <c:v>42.7</c:v>
                </c:pt>
                <c:pt idx="427">
                  <c:v>42.8</c:v>
                </c:pt>
                <c:pt idx="428">
                  <c:v>42.9</c:v>
                </c:pt>
                <c:pt idx="429">
                  <c:v>43</c:v>
                </c:pt>
                <c:pt idx="430">
                  <c:v>43.1</c:v>
                </c:pt>
                <c:pt idx="431">
                  <c:v>43.2</c:v>
                </c:pt>
                <c:pt idx="432">
                  <c:v>43.3</c:v>
                </c:pt>
                <c:pt idx="433">
                  <c:v>43.4</c:v>
                </c:pt>
                <c:pt idx="434">
                  <c:v>43.5</c:v>
                </c:pt>
                <c:pt idx="435">
                  <c:v>43.6</c:v>
                </c:pt>
                <c:pt idx="436">
                  <c:v>43.7</c:v>
                </c:pt>
                <c:pt idx="437">
                  <c:v>43.8</c:v>
                </c:pt>
                <c:pt idx="438">
                  <c:v>43.9</c:v>
                </c:pt>
                <c:pt idx="439">
                  <c:v>44</c:v>
                </c:pt>
                <c:pt idx="440">
                  <c:v>44.1</c:v>
                </c:pt>
                <c:pt idx="441">
                  <c:v>44.2</c:v>
                </c:pt>
                <c:pt idx="442">
                  <c:v>44.3</c:v>
                </c:pt>
                <c:pt idx="443">
                  <c:v>44.4</c:v>
                </c:pt>
                <c:pt idx="444">
                  <c:v>44.5</c:v>
                </c:pt>
                <c:pt idx="445">
                  <c:v>44.6</c:v>
                </c:pt>
                <c:pt idx="446">
                  <c:v>44.7</c:v>
                </c:pt>
                <c:pt idx="447">
                  <c:v>44.8</c:v>
                </c:pt>
                <c:pt idx="448">
                  <c:v>44.9</c:v>
                </c:pt>
                <c:pt idx="449">
                  <c:v>45</c:v>
                </c:pt>
                <c:pt idx="450">
                  <c:v>45.1</c:v>
                </c:pt>
                <c:pt idx="451">
                  <c:v>45.2</c:v>
                </c:pt>
                <c:pt idx="452">
                  <c:v>45.3</c:v>
                </c:pt>
                <c:pt idx="453">
                  <c:v>45.4</c:v>
                </c:pt>
                <c:pt idx="454">
                  <c:v>45.5</c:v>
                </c:pt>
                <c:pt idx="455">
                  <c:v>45.6</c:v>
                </c:pt>
                <c:pt idx="456">
                  <c:v>45.7</c:v>
                </c:pt>
                <c:pt idx="457">
                  <c:v>45.8</c:v>
                </c:pt>
                <c:pt idx="458">
                  <c:v>45.9</c:v>
                </c:pt>
                <c:pt idx="459">
                  <c:v>46</c:v>
                </c:pt>
                <c:pt idx="460">
                  <c:v>46.1</c:v>
                </c:pt>
                <c:pt idx="461">
                  <c:v>46.2</c:v>
                </c:pt>
                <c:pt idx="462">
                  <c:v>46.3</c:v>
                </c:pt>
                <c:pt idx="463">
                  <c:v>46.4</c:v>
                </c:pt>
                <c:pt idx="464">
                  <c:v>46.5</c:v>
                </c:pt>
                <c:pt idx="465">
                  <c:v>46.6</c:v>
                </c:pt>
                <c:pt idx="466">
                  <c:v>46.7</c:v>
                </c:pt>
                <c:pt idx="467">
                  <c:v>46.8</c:v>
                </c:pt>
                <c:pt idx="468">
                  <c:v>46.9</c:v>
                </c:pt>
                <c:pt idx="469">
                  <c:v>47</c:v>
                </c:pt>
                <c:pt idx="470">
                  <c:v>47.1</c:v>
                </c:pt>
                <c:pt idx="471">
                  <c:v>47.2</c:v>
                </c:pt>
                <c:pt idx="472">
                  <c:v>47.3</c:v>
                </c:pt>
                <c:pt idx="473">
                  <c:v>47.4</c:v>
                </c:pt>
                <c:pt idx="474">
                  <c:v>47.5</c:v>
                </c:pt>
                <c:pt idx="475">
                  <c:v>47.6</c:v>
                </c:pt>
                <c:pt idx="476">
                  <c:v>47.7</c:v>
                </c:pt>
                <c:pt idx="477">
                  <c:v>47.8</c:v>
                </c:pt>
                <c:pt idx="478">
                  <c:v>47.9</c:v>
                </c:pt>
                <c:pt idx="479">
                  <c:v>48</c:v>
                </c:pt>
                <c:pt idx="480">
                  <c:v>48.1</c:v>
                </c:pt>
                <c:pt idx="481">
                  <c:v>48.2</c:v>
                </c:pt>
                <c:pt idx="482">
                  <c:v>48.3</c:v>
                </c:pt>
                <c:pt idx="483">
                  <c:v>48.4</c:v>
                </c:pt>
                <c:pt idx="484">
                  <c:v>48.5</c:v>
                </c:pt>
                <c:pt idx="485">
                  <c:v>48.6</c:v>
                </c:pt>
                <c:pt idx="486">
                  <c:v>48.7</c:v>
                </c:pt>
                <c:pt idx="487">
                  <c:v>48.8</c:v>
                </c:pt>
                <c:pt idx="488">
                  <c:v>48.9</c:v>
                </c:pt>
                <c:pt idx="489">
                  <c:v>49</c:v>
                </c:pt>
                <c:pt idx="490">
                  <c:v>49.1</c:v>
                </c:pt>
                <c:pt idx="491">
                  <c:v>49.2</c:v>
                </c:pt>
                <c:pt idx="492">
                  <c:v>49.3</c:v>
                </c:pt>
                <c:pt idx="493">
                  <c:v>49.4</c:v>
                </c:pt>
                <c:pt idx="494">
                  <c:v>49.5</c:v>
                </c:pt>
                <c:pt idx="495">
                  <c:v>49.6</c:v>
                </c:pt>
                <c:pt idx="496">
                  <c:v>49.7</c:v>
                </c:pt>
                <c:pt idx="497">
                  <c:v>49.8</c:v>
                </c:pt>
                <c:pt idx="498">
                  <c:v>49.9</c:v>
                </c:pt>
                <c:pt idx="499">
                  <c:v>50</c:v>
                </c:pt>
                <c:pt idx="500">
                  <c:v>50.1</c:v>
                </c:pt>
                <c:pt idx="501">
                  <c:v>50.2</c:v>
                </c:pt>
                <c:pt idx="502">
                  <c:v>50.3</c:v>
                </c:pt>
                <c:pt idx="503">
                  <c:v>50.4</c:v>
                </c:pt>
                <c:pt idx="504">
                  <c:v>50.5</c:v>
                </c:pt>
                <c:pt idx="505">
                  <c:v>50.6</c:v>
                </c:pt>
                <c:pt idx="506">
                  <c:v>50.7</c:v>
                </c:pt>
                <c:pt idx="507">
                  <c:v>50.8</c:v>
                </c:pt>
                <c:pt idx="508">
                  <c:v>50.9</c:v>
                </c:pt>
                <c:pt idx="509">
                  <c:v>51</c:v>
                </c:pt>
                <c:pt idx="510">
                  <c:v>51.1</c:v>
                </c:pt>
                <c:pt idx="511">
                  <c:v>51.2</c:v>
                </c:pt>
                <c:pt idx="512">
                  <c:v>51.3</c:v>
                </c:pt>
                <c:pt idx="513">
                  <c:v>51.4</c:v>
                </c:pt>
                <c:pt idx="514">
                  <c:v>51.5</c:v>
                </c:pt>
                <c:pt idx="515">
                  <c:v>51.6</c:v>
                </c:pt>
                <c:pt idx="516">
                  <c:v>51.7</c:v>
                </c:pt>
                <c:pt idx="517">
                  <c:v>51.8</c:v>
                </c:pt>
                <c:pt idx="518">
                  <c:v>51.9</c:v>
                </c:pt>
                <c:pt idx="519">
                  <c:v>52</c:v>
                </c:pt>
                <c:pt idx="520">
                  <c:v>52.1</c:v>
                </c:pt>
                <c:pt idx="521">
                  <c:v>52.2</c:v>
                </c:pt>
                <c:pt idx="522">
                  <c:v>52.3</c:v>
                </c:pt>
                <c:pt idx="523">
                  <c:v>52.4</c:v>
                </c:pt>
                <c:pt idx="524">
                  <c:v>52.5</c:v>
                </c:pt>
                <c:pt idx="525">
                  <c:v>52.6</c:v>
                </c:pt>
                <c:pt idx="526">
                  <c:v>52.7</c:v>
                </c:pt>
                <c:pt idx="527">
                  <c:v>52.8</c:v>
                </c:pt>
                <c:pt idx="528">
                  <c:v>52.9</c:v>
                </c:pt>
                <c:pt idx="529">
                  <c:v>53</c:v>
                </c:pt>
                <c:pt idx="530">
                  <c:v>53.1</c:v>
                </c:pt>
                <c:pt idx="531">
                  <c:v>53.2</c:v>
                </c:pt>
                <c:pt idx="532">
                  <c:v>53.3</c:v>
                </c:pt>
                <c:pt idx="533">
                  <c:v>53.4</c:v>
                </c:pt>
                <c:pt idx="534">
                  <c:v>53.5</c:v>
                </c:pt>
                <c:pt idx="535">
                  <c:v>53.6</c:v>
                </c:pt>
                <c:pt idx="536">
                  <c:v>53.7</c:v>
                </c:pt>
                <c:pt idx="537">
                  <c:v>53.8</c:v>
                </c:pt>
                <c:pt idx="538">
                  <c:v>53.9</c:v>
                </c:pt>
                <c:pt idx="539">
                  <c:v>54</c:v>
                </c:pt>
                <c:pt idx="540">
                  <c:v>54.1</c:v>
                </c:pt>
                <c:pt idx="541">
                  <c:v>54.2</c:v>
                </c:pt>
                <c:pt idx="542">
                  <c:v>54.3</c:v>
                </c:pt>
                <c:pt idx="543">
                  <c:v>54.4</c:v>
                </c:pt>
                <c:pt idx="544">
                  <c:v>54.5</c:v>
                </c:pt>
                <c:pt idx="545">
                  <c:v>54.6</c:v>
                </c:pt>
                <c:pt idx="546">
                  <c:v>54.7</c:v>
                </c:pt>
                <c:pt idx="547">
                  <c:v>54.8</c:v>
                </c:pt>
                <c:pt idx="548">
                  <c:v>54.9</c:v>
                </c:pt>
                <c:pt idx="549">
                  <c:v>55</c:v>
                </c:pt>
                <c:pt idx="550">
                  <c:v>55.1</c:v>
                </c:pt>
                <c:pt idx="551">
                  <c:v>55.2</c:v>
                </c:pt>
                <c:pt idx="552">
                  <c:v>55.3</c:v>
                </c:pt>
                <c:pt idx="553">
                  <c:v>55.4</c:v>
                </c:pt>
                <c:pt idx="554">
                  <c:v>55.5</c:v>
                </c:pt>
                <c:pt idx="555">
                  <c:v>55.6</c:v>
                </c:pt>
                <c:pt idx="556">
                  <c:v>55.7</c:v>
                </c:pt>
                <c:pt idx="557">
                  <c:v>55.8</c:v>
                </c:pt>
                <c:pt idx="558">
                  <c:v>55.9</c:v>
                </c:pt>
                <c:pt idx="559">
                  <c:v>56</c:v>
                </c:pt>
                <c:pt idx="560">
                  <c:v>56.1</c:v>
                </c:pt>
                <c:pt idx="561">
                  <c:v>56.2</c:v>
                </c:pt>
                <c:pt idx="562">
                  <c:v>56.3</c:v>
                </c:pt>
                <c:pt idx="563">
                  <c:v>56.4</c:v>
                </c:pt>
                <c:pt idx="564">
                  <c:v>56.5</c:v>
                </c:pt>
                <c:pt idx="565">
                  <c:v>56.6</c:v>
                </c:pt>
                <c:pt idx="566">
                  <c:v>56.7</c:v>
                </c:pt>
                <c:pt idx="567">
                  <c:v>56.8</c:v>
                </c:pt>
                <c:pt idx="568">
                  <c:v>56.9</c:v>
                </c:pt>
                <c:pt idx="569">
                  <c:v>57</c:v>
                </c:pt>
                <c:pt idx="570">
                  <c:v>57.1</c:v>
                </c:pt>
                <c:pt idx="571">
                  <c:v>57.2</c:v>
                </c:pt>
                <c:pt idx="572">
                  <c:v>57.3</c:v>
                </c:pt>
                <c:pt idx="573">
                  <c:v>57.4</c:v>
                </c:pt>
                <c:pt idx="574">
                  <c:v>57.5</c:v>
                </c:pt>
                <c:pt idx="575">
                  <c:v>57.6</c:v>
                </c:pt>
                <c:pt idx="576">
                  <c:v>57.7</c:v>
                </c:pt>
                <c:pt idx="577">
                  <c:v>57.8</c:v>
                </c:pt>
                <c:pt idx="578">
                  <c:v>57.9</c:v>
                </c:pt>
                <c:pt idx="579">
                  <c:v>58</c:v>
                </c:pt>
                <c:pt idx="580">
                  <c:v>58.1</c:v>
                </c:pt>
                <c:pt idx="581">
                  <c:v>58.2</c:v>
                </c:pt>
                <c:pt idx="582">
                  <c:v>58.3</c:v>
                </c:pt>
                <c:pt idx="583">
                  <c:v>58.4</c:v>
                </c:pt>
                <c:pt idx="584">
                  <c:v>58.5</c:v>
                </c:pt>
                <c:pt idx="585">
                  <c:v>58.6</c:v>
                </c:pt>
                <c:pt idx="586">
                  <c:v>58.7</c:v>
                </c:pt>
                <c:pt idx="587">
                  <c:v>58.8</c:v>
                </c:pt>
                <c:pt idx="588">
                  <c:v>58.9</c:v>
                </c:pt>
                <c:pt idx="589">
                  <c:v>59</c:v>
                </c:pt>
                <c:pt idx="590">
                  <c:v>59.1</c:v>
                </c:pt>
                <c:pt idx="591">
                  <c:v>59.2</c:v>
                </c:pt>
                <c:pt idx="592">
                  <c:v>59.3</c:v>
                </c:pt>
                <c:pt idx="593">
                  <c:v>59.4</c:v>
                </c:pt>
                <c:pt idx="594">
                  <c:v>59.5</c:v>
                </c:pt>
                <c:pt idx="595">
                  <c:v>59.6</c:v>
                </c:pt>
                <c:pt idx="596">
                  <c:v>59.7</c:v>
                </c:pt>
                <c:pt idx="597">
                  <c:v>59.8</c:v>
                </c:pt>
                <c:pt idx="598">
                  <c:v>59.9</c:v>
                </c:pt>
                <c:pt idx="599">
                  <c:v>60</c:v>
                </c:pt>
                <c:pt idx="600">
                  <c:v>60.1</c:v>
                </c:pt>
                <c:pt idx="601">
                  <c:v>60.2</c:v>
                </c:pt>
                <c:pt idx="602">
                  <c:v>60.3</c:v>
                </c:pt>
                <c:pt idx="603">
                  <c:v>60.4</c:v>
                </c:pt>
                <c:pt idx="604">
                  <c:v>60.5</c:v>
                </c:pt>
                <c:pt idx="605">
                  <c:v>60.6</c:v>
                </c:pt>
                <c:pt idx="606">
                  <c:v>60.7</c:v>
                </c:pt>
                <c:pt idx="607">
                  <c:v>60.8</c:v>
                </c:pt>
                <c:pt idx="608">
                  <c:v>60.9</c:v>
                </c:pt>
                <c:pt idx="609">
                  <c:v>61</c:v>
                </c:pt>
                <c:pt idx="610">
                  <c:v>61.1</c:v>
                </c:pt>
                <c:pt idx="611">
                  <c:v>61.2</c:v>
                </c:pt>
                <c:pt idx="612">
                  <c:v>61.3</c:v>
                </c:pt>
                <c:pt idx="613">
                  <c:v>61.4</c:v>
                </c:pt>
                <c:pt idx="614">
                  <c:v>61.5</c:v>
                </c:pt>
                <c:pt idx="615">
                  <c:v>61.6</c:v>
                </c:pt>
                <c:pt idx="616">
                  <c:v>61.7</c:v>
                </c:pt>
                <c:pt idx="617">
                  <c:v>61.8</c:v>
                </c:pt>
                <c:pt idx="618">
                  <c:v>61.9</c:v>
                </c:pt>
                <c:pt idx="619">
                  <c:v>62</c:v>
                </c:pt>
                <c:pt idx="620">
                  <c:v>62.1</c:v>
                </c:pt>
                <c:pt idx="621">
                  <c:v>62.2</c:v>
                </c:pt>
                <c:pt idx="622">
                  <c:v>62.3</c:v>
                </c:pt>
                <c:pt idx="623">
                  <c:v>62.4</c:v>
                </c:pt>
                <c:pt idx="624">
                  <c:v>62.5</c:v>
                </c:pt>
                <c:pt idx="625">
                  <c:v>62.6</c:v>
                </c:pt>
                <c:pt idx="626">
                  <c:v>62.7</c:v>
                </c:pt>
                <c:pt idx="627">
                  <c:v>62.8</c:v>
                </c:pt>
                <c:pt idx="628">
                  <c:v>62.9</c:v>
                </c:pt>
                <c:pt idx="629">
                  <c:v>63</c:v>
                </c:pt>
                <c:pt idx="630">
                  <c:v>63.1</c:v>
                </c:pt>
                <c:pt idx="631">
                  <c:v>63.2</c:v>
                </c:pt>
                <c:pt idx="632">
                  <c:v>63.3</c:v>
                </c:pt>
                <c:pt idx="633">
                  <c:v>63.4</c:v>
                </c:pt>
                <c:pt idx="634">
                  <c:v>63.5</c:v>
                </c:pt>
                <c:pt idx="635">
                  <c:v>63.6</c:v>
                </c:pt>
                <c:pt idx="636">
                  <c:v>63.7</c:v>
                </c:pt>
                <c:pt idx="637">
                  <c:v>63.8</c:v>
                </c:pt>
                <c:pt idx="638">
                  <c:v>63.9</c:v>
                </c:pt>
                <c:pt idx="639">
                  <c:v>64</c:v>
                </c:pt>
                <c:pt idx="640">
                  <c:v>64.099999999999994</c:v>
                </c:pt>
                <c:pt idx="641">
                  <c:v>64.2</c:v>
                </c:pt>
                <c:pt idx="642">
                  <c:v>64.3</c:v>
                </c:pt>
                <c:pt idx="643">
                  <c:v>64.400000000000006</c:v>
                </c:pt>
                <c:pt idx="644">
                  <c:v>64.5</c:v>
                </c:pt>
                <c:pt idx="645">
                  <c:v>64.599999999999994</c:v>
                </c:pt>
                <c:pt idx="646">
                  <c:v>64.7</c:v>
                </c:pt>
                <c:pt idx="647">
                  <c:v>64.8</c:v>
                </c:pt>
                <c:pt idx="648">
                  <c:v>64.900000000000006</c:v>
                </c:pt>
                <c:pt idx="649">
                  <c:v>65</c:v>
                </c:pt>
                <c:pt idx="650">
                  <c:v>65.099999999999994</c:v>
                </c:pt>
                <c:pt idx="651">
                  <c:v>65.2</c:v>
                </c:pt>
                <c:pt idx="652">
                  <c:v>65.3</c:v>
                </c:pt>
                <c:pt idx="653">
                  <c:v>65.400000000000006</c:v>
                </c:pt>
                <c:pt idx="654">
                  <c:v>65.5</c:v>
                </c:pt>
                <c:pt idx="655">
                  <c:v>65.599999999999994</c:v>
                </c:pt>
                <c:pt idx="656">
                  <c:v>65.7</c:v>
                </c:pt>
                <c:pt idx="657">
                  <c:v>65.8</c:v>
                </c:pt>
                <c:pt idx="658">
                  <c:v>65.900000000000006</c:v>
                </c:pt>
                <c:pt idx="659">
                  <c:v>66</c:v>
                </c:pt>
                <c:pt idx="660">
                  <c:v>66.099999999999994</c:v>
                </c:pt>
                <c:pt idx="661">
                  <c:v>66.2</c:v>
                </c:pt>
                <c:pt idx="662">
                  <c:v>66.3</c:v>
                </c:pt>
                <c:pt idx="663">
                  <c:v>66.400000000000006</c:v>
                </c:pt>
                <c:pt idx="664">
                  <c:v>66.5</c:v>
                </c:pt>
                <c:pt idx="665">
                  <c:v>66.599999999999994</c:v>
                </c:pt>
                <c:pt idx="666">
                  <c:v>66.7</c:v>
                </c:pt>
                <c:pt idx="667">
                  <c:v>66.8</c:v>
                </c:pt>
                <c:pt idx="668">
                  <c:v>66.900000000000006</c:v>
                </c:pt>
                <c:pt idx="669">
                  <c:v>67</c:v>
                </c:pt>
                <c:pt idx="670">
                  <c:v>67.099999999999994</c:v>
                </c:pt>
                <c:pt idx="671">
                  <c:v>67.2</c:v>
                </c:pt>
                <c:pt idx="672">
                  <c:v>67.3</c:v>
                </c:pt>
                <c:pt idx="673">
                  <c:v>67.400000000000006</c:v>
                </c:pt>
                <c:pt idx="674">
                  <c:v>67.5</c:v>
                </c:pt>
                <c:pt idx="675">
                  <c:v>67.599999999999994</c:v>
                </c:pt>
                <c:pt idx="676">
                  <c:v>67.7</c:v>
                </c:pt>
                <c:pt idx="677">
                  <c:v>67.8</c:v>
                </c:pt>
                <c:pt idx="678">
                  <c:v>67.900000000000006</c:v>
                </c:pt>
                <c:pt idx="679">
                  <c:v>68</c:v>
                </c:pt>
                <c:pt idx="680">
                  <c:v>68.099999999999994</c:v>
                </c:pt>
                <c:pt idx="681">
                  <c:v>68.2</c:v>
                </c:pt>
                <c:pt idx="682">
                  <c:v>68.3</c:v>
                </c:pt>
                <c:pt idx="683">
                  <c:v>68.400000000000006</c:v>
                </c:pt>
                <c:pt idx="684">
                  <c:v>68.5</c:v>
                </c:pt>
                <c:pt idx="685">
                  <c:v>68.599999999999994</c:v>
                </c:pt>
                <c:pt idx="686">
                  <c:v>68.7</c:v>
                </c:pt>
                <c:pt idx="687">
                  <c:v>68.8</c:v>
                </c:pt>
                <c:pt idx="688">
                  <c:v>68.900000000000006</c:v>
                </c:pt>
                <c:pt idx="689">
                  <c:v>69</c:v>
                </c:pt>
                <c:pt idx="690">
                  <c:v>69.099999999999994</c:v>
                </c:pt>
                <c:pt idx="691">
                  <c:v>69.2</c:v>
                </c:pt>
                <c:pt idx="692">
                  <c:v>69.3</c:v>
                </c:pt>
                <c:pt idx="693">
                  <c:v>69.400000000000006</c:v>
                </c:pt>
                <c:pt idx="694">
                  <c:v>69.5</c:v>
                </c:pt>
                <c:pt idx="695">
                  <c:v>69.599999999999994</c:v>
                </c:pt>
                <c:pt idx="696">
                  <c:v>69.7</c:v>
                </c:pt>
                <c:pt idx="697">
                  <c:v>69.8</c:v>
                </c:pt>
                <c:pt idx="698">
                  <c:v>69.900000000000006</c:v>
                </c:pt>
                <c:pt idx="699">
                  <c:v>70</c:v>
                </c:pt>
                <c:pt idx="700">
                  <c:v>70.099999999999994</c:v>
                </c:pt>
                <c:pt idx="701">
                  <c:v>70.2</c:v>
                </c:pt>
                <c:pt idx="702">
                  <c:v>70.3</c:v>
                </c:pt>
                <c:pt idx="703">
                  <c:v>70.400000000000006</c:v>
                </c:pt>
                <c:pt idx="704">
                  <c:v>70.5</c:v>
                </c:pt>
                <c:pt idx="705">
                  <c:v>70.599999999999994</c:v>
                </c:pt>
                <c:pt idx="706">
                  <c:v>70.7</c:v>
                </c:pt>
                <c:pt idx="707">
                  <c:v>70.8</c:v>
                </c:pt>
                <c:pt idx="708">
                  <c:v>70.900000000000006</c:v>
                </c:pt>
                <c:pt idx="709">
                  <c:v>71</c:v>
                </c:pt>
                <c:pt idx="710">
                  <c:v>71.099999999999994</c:v>
                </c:pt>
                <c:pt idx="711">
                  <c:v>71.2</c:v>
                </c:pt>
                <c:pt idx="712">
                  <c:v>71.3</c:v>
                </c:pt>
                <c:pt idx="713">
                  <c:v>71.400000000000006</c:v>
                </c:pt>
                <c:pt idx="714">
                  <c:v>71.5</c:v>
                </c:pt>
                <c:pt idx="715">
                  <c:v>71.599999999999994</c:v>
                </c:pt>
                <c:pt idx="716">
                  <c:v>71.7</c:v>
                </c:pt>
                <c:pt idx="717">
                  <c:v>71.8</c:v>
                </c:pt>
                <c:pt idx="718">
                  <c:v>71.900000000000006</c:v>
                </c:pt>
                <c:pt idx="719">
                  <c:v>72</c:v>
                </c:pt>
                <c:pt idx="720">
                  <c:v>72.099999999999994</c:v>
                </c:pt>
                <c:pt idx="721">
                  <c:v>72.2</c:v>
                </c:pt>
                <c:pt idx="722">
                  <c:v>72.3</c:v>
                </c:pt>
                <c:pt idx="723">
                  <c:v>72.400000000000006</c:v>
                </c:pt>
                <c:pt idx="724">
                  <c:v>72.5</c:v>
                </c:pt>
                <c:pt idx="725">
                  <c:v>72.599999999999994</c:v>
                </c:pt>
                <c:pt idx="726">
                  <c:v>72.7</c:v>
                </c:pt>
                <c:pt idx="727">
                  <c:v>72.8</c:v>
                </c:pt>
                <c:pt idx="728">
                  <c:v>72.900000000000006</c:v>
                </c:pt>
                <c:pt idx="729">
                  <c:v>73</c:v>
                </c:pt>
                <c:pt idx="730">
                  <c:v>73.099999999999994</c:v>
                </c:pt>
                <c:pt idx="731">
                  <c:v>73.2</c:v>
                </c:pt>
                <c:pt idx="732">
                  <c:v>73.3</c:v>
                </c:pt>
                <c:pt idx="733">
                  <c:v>73.400000000000006</c:v>
                </c:pt>
                <c:pt idx="734">
                  <c:v>73.5</c:v>
                </c:pt>
                <c:pt idx="735">
                  <c:v>73.599999999999994</c:v>
                </c:pt>
                <c:pt idx="736">
                  <c:v>73.7</c:v>
                </c:pt>
                <c:pt idx="737">
                  <c:v>73.8</c:v>
                </c:pt>
                <c:pt idx="738">
                  <c:v>73.900000000000006</c:v>
                </c:pt>
                <c:pt idx="739">
                  <c:v>74</c:v>
                </c:pt>
                <c:pt idx="740">
                  <c:v>74.099999999999994</c:v>
                </c:pt>
                <c:pt idx="741">
                  <c:v>74.2</c:v>
                </c:pt>
                <c:pt idx="742">
                  <c:v>74.3</c:v>
                </c:pt>
                <c:pt idx="743">
                  <c:v>74.400000000000006</c:v>
                </c:pt>
                <c:pt idx="744">
                  <c:v>74.5</c:v>
                </c:pt>
                <c:pt idx="745">
                  <c:v>74.599999999999994</c:v>
                </c:pt>
                <c:pt idx="746">
                  <c:v>74.7</c:v>
                </c:pt>
                <c:pt idx="747">
                  <c:v>74.8</c:v>
                </c:pt>
                <c:pt idx="748">
                  <c:v>74.900000000000006</c:v>
                </c:pt>
                <c:pt idx="749">
                  <c:v>75</c:v>
                </c:pt>
                <c:pt idx="750">
                  <c:v>75.099999999999994</c:v>
                </c:pt>
                <c:pt idx="751">
                  <c:v>75.2</c:v>
                </c:pt>
                <c:pt idx="752">
                  <c:v>75.3</c:v>
                </c:pt>
                <c:pt idx="753">
                  <c:v>75.400000000000006</c:v>
                </c:pt>
                <c:pt idx="754">
                  <c:v>75.5</c:v>
                </c:pt>
                <c:pt idx="755">
                  <c:v>75.599999999999994</c:v>
                </c:pt>
                <c:pt idx="756">
                  <c:v>75.7</c:v>
                </c:pt>
                <c:pt idx="757">
                  <c:v>75.8</c:v>
                </c:pt>
                <c:pt idx="758">
                  <c:v>75.900000000000006</c:v>
                </c:pt>
                <c:pt idx="759">
                  <c:v>76</c:v>
                </c:pt>
                <c:pt idx="760">
                  <c:v>76.099999999999994</c:v>
                </c:pt>
                <c:pt idx="761">
                  <c:v>76.2</c:v>
                </c:pt>
                <c:pt idx="762">
                  <c:v>76.3</c:v>
                </c:pt>
                <c:pt idx="763">
                  <c:v>76.400000000000006</c:v>
                </c:pt>
                <c:pt idx="764">
                  <c:v>76.5</c:v>
                </c:pt>
                <c:pt idx="765">
                  <c:v>76.599999999999994</c:v>
                </c:pt>
                <c:pt idx="766">
                  <c:v>76.7</c:v>
                </c:pt>
                <c:pt idx="767">
                  <c:v>76.8</c:v>
                </c:pt>
                <c:pt idx="768">
                  <c:v>76.900000000000006</c:v>
                </c:pt>
                <c:pt idx="769">
                  <c:v>77</c:v>
                </c:pt>
                <c:pt idx="770">
                  <c:v>77.099999999999994</c:v>
                </c:pt>
                <c:pt idx="771">
                  <c:v>77.2</c:v>
                </c:pt>
                <c:pt idx="772">
                  <c:v>77.3</c:v>
                </c:pt>
                <c:pt idx="773">
                  <c:v>77.400000000000006</c:v>
                </c:pt>
                <c:pt idx="774">
                  <c:v>77.5</c:v>
                </c:pt>
                <c:pt idx="775">
                  <c:v>77.599999999999994</c:v>
                </c:pt>
                <c:pt idx="776">
                  <c:v>77.7</c:v>
                </c:pt>
                <c:pt idx="777">
                  <c:v>77.8</c:v>
                </c:pt>
                <c:pt idx="778">
                  <c:v>77.900000000000006</c:v>
                </c:pt>
                <c:pt idx="779">
                  <c:v>78</c:v>
                </c:pt>
                <c:pt idx="780">
                  <c:v>78.099999999999994</c:v>
                </c:pt>
                <c:pt idx="781">
                  <c:v>78.2</c:v>
                </c:pt>
                <c:pt idx="782">
                  <c:v>78.3</c:v>
                </c:pt>
                <c:pt idx="783">
                  <c:v>78.400000000000006</c:v>
                </c:pt>
                <c:pt idx="784">
                  <c:v>78.5</c:v>
                </c:pt>
                <c:pt idx="785">
                  <c:v>78.599999999999994</c:v>
                </c:pt>
                <c:pt idx="786">
                  <c:v>78.7</c:v>
                </c:pt>
                <c:pt idx="787">
                  <c:v>78.8</c:v>
                </c:pt>
                <c:pt idx="788">
                  <c:v>78.900000000000006</c:v>
                </c:pt>
                <c:pt idx="789">
                  <c:v>79</c:v>
                </c:pt>
                <c:pt idx="790">
                  <c:v>79.099999999999994</c:v>
                </c:pt>
                <c:pt idx="791">
                  <c:v>79.2</c:v>
                </c:pt>
                <c:pt idx="792">
                  <c:v>79.3</c:v>
                </c:pt>
                <c:pt idx="793">
                  <c:v>79.400000000000006</c:v>
                </c:pt>
                <c:pt idx="794">
                  <c:v>79.5</c:v>
                </c:pt>
                <c:pt idx="795">
                  <c:v>79.599999999999994</c:v>
                </c:pt>
                <c:pt idx="796">
                  <c:v>79.7</c:v>
                </c:pt>
                <c:pt idx="797">
                  <c:v>79.8</c:v>
                </c:pt>
                <c:pt idx="798">
                  <c:v>79.900000000000006</c:v>
                </c:pt>
                <c:pt idx="799">
                  <c:v>80</c:v>
                </c:pt>
                <c:pt idx="800">
                  <c:v>80.099999999999994</c:v>
                </c:pt>
                <c:pt idx="801">
                  <c:v>80.2</c:v>
                </c:pt>
                <c:pt idx="802">
                  <c:v>80.3</c:v>
                </c:pt>
                <c:pt idx="803">
                  <c:v>80.400000000000006</c:v>
                </c:pt>
                <c:pt idx="804">
                  <c:v>80.5</c:v>
                </c:pt>
                <c:pt idx="805">
                  <c:v>80.599999999999994</c:v>
                </c:pt>
                <c:pt idx="806">
                  <c:v>80.7</c:v>
                </c:pt>
                <c:pt idx="807">
                  <c:v>80.8</c:v>
                </c:pt>
                <c:pt idx="808">
                  <c:v>80.900000000000006</c:v>
                </c:pt>
                <c:pt idx="809">
                  <c:v>81</c:v>
                </c:pt>
                <c:pt idx="810">
                  <c:v>81.099999999999994</c:v>
                </c:pt>
                <c:pt idx="811">
                  <c:v>81.2</c:v>
                </c:pt>
                <c:pt idx="812">
                  <c:v>81.3</c:v>
                </c:pt>
                <c:pt idx="813">
                  <c:v>81.400000000000006</c:v>
                </c:pt>
                <c:pt idx="814">
                  <c:v>81.5</c:v>
                </c:pt>
                <c:pt idx="815">
                  <c:v>81.599999999999994</c:v>
                </c:pt>
                <c:pt idx="816">
                  <c:v>81.7</c:v>
                </c:pt>
                <c:pt idx="817">
                  <c:v>81.8</c:v>
                </c:pt>
                <c:pt idx="818">
                  <c:v>81.900000000000006</c:v>
                </c:pt>
                <c:pt idx="819">
                  <c:v>82</c:v>
                </c:pt>
                <c:pt idx="820">
                  <c:v>82.1</c:v>
                </c:pt>
                <c:pt idx="821">
                  <c:v>82.2</c:v>
                </c:pt>
                <c:pt idx="822">
                  <c:v>82.3</c:v>
                </c:pt>
                <c:pt idx="823">
                  <c:v>82.4</c:v>
                </c:pt>
                <c:pt idx="824">
                  <c:v>82.5</c:v>
                </c:pt>
                <c:pt idx="825">
                  <c:v>82.6</c:v>
                </c:pt>
                <c:pt idx="826">
                  <c:v>82.7</c:v>
                </c:pt>
                <c:pt idx="827">
                  <c:v>82.8</c:v>
                </c:pt>
                <c:pt idx="828">
                  <c:v>82.9</c:v>
                </c:pt>
                <c:pt idx="829">
                  <c:v>83</c:v>
                </c:pt>
                <c:pt idx="830">
                  <c:v>83.1</c:v>
                </c:pt>
                <c:pt idx="831">
                  <c:v>83.2</c:v>
                </c:pt>
                <c:pt idx="832">
                  <c:v>83.3</c:v>
                </c:pt>
                <c:pt idx="833">
                  <c:v>83.4</c:v>
                </c:pt>
                <c:pt idx="834">
                  <c:v>83.5</c:v>
                </c:pt>
                <c:pt idx="835">
                  <c:v>83.6</c:v>
                </c:pt>
                <c:pt idx="836">
                  <c:v>83.7</c:v>
                </c:pt>
                <c:pt idx="837">
                  <c:v>83.8</c:v>
                </c:pt>
                <c:pt idx="838">
                  <c:v>83.9</c:v>
                </c:pt>
                <c:pt idx="839">
                  <c:v>84</c:v>
                </c:pt>
                <c:pt idx="840">
                  <c:v>84.1</c:v>
                </c:pt>
                <c:pt idx="841">
                  <c:v>84.2</c:v>
                </c:pt>
                <c:pt idx="842">
                  <c:v>84.3</c:v>
                </c:pt>
                <c:pt idx="843">
                  <c:v>84.4</c:v>
                </c:pt>
                <c:pt idx="844">
                  <c:v>84.5</c:v>
                </c:pt>
                <c:pt idx="845">
                  <c:v>84.6</c:v>
                </c:pt>
                <c:pt idx="846">
                  <c:v>84.7</c:v>
                </c:pt>
                <c:pt idx="847">
                  <c:v>84.8</c:v>
                </c:pt>
                <c:pt idx="848">
                  <c:v>84.9</c:v>
                </c:pt>
                <c:pt idx="849">
                  <c:v>85</c:v>
                </c:pt>
                <c:pt idx="850">
                  <c:v>85.1</c:v>
                </c:pt>
                <c:pt idx="851">
                  <c:v>85.2</c:v>
                </c:pt>
                <c:pt idx="852">
                  <c:v>85.3</c:v>
                </c:pt>
                <c:pt idx="853">
                  <c:v>85.4</c:v>
                </c:pt>
                <c:pt idx="854">
                  <c:v>85.5</c:v>
                </c:pt>
                <c:pt idx="855">
                  <c:v>85.6</c:v>
                </c:pt>
                <c:pt idx="856">
                  <c:v>85.7</c:v>
                </c:pt>
                <c:pt idx="857">
                  <c:v>85.8</c:v>
                </c:pt>
                <c:pt idx="858">
                  <c:v>85.9</c:v>
                </c:pt>
                <c:pt idx="859">
                  <c:v>86</c:v>
                </c:pt>
                <c:pt idx="860">
                  <c:v>86.1</c:v>
                </c:pt>
                <c:pt idx="861">
                  <c:v>86.2</c:v>
                </c:pt>
                <c:pt idx="862">
                  <c:v>86.3</c:v>
                </c:pt>
                <c:pt idx="863">
                  <c:v>86.4</c:v>
                </c:pt>
                <c:pt idx="864">
                  <c:v>86.5</c:v>
                </c:pt>
                <c:pt idx="865">
                  <c:v>86.6</c:v>
                </c:pt>
                <c:pt idx="866">
                  <c:v>86.7</c:v>
                </c:pt>
                <c:pt idx="867">
                  <c:v>86.8</c:v>
                </c:pt>
                <c:pt idx="868">
                  <c:v>86.9</c:v>
                </c:pt>
                <c:pt idx="869">
                  <c:v>87</c:v>
                </c:pt>
                <c:pt idx="870">
                  <c:v>87.1</c:v>
                </c:pt>
                <c:pt idx="871">
                  <c:v>87.2</c:v>
                </c:pt>
                <c:pt idx="872">
                  <c:v>87.3</c:v>
                </c:pt>
                <c:pt idx="873">
                  <c:v>87.4</c:v>
                </c:pt>
                <c:pt idx="874">
                  <c:v>87.5</c:v>
                </c:pt>
                <c:pt idx="875">
                  <c:v>87.6</c:v>
                </c:pt>
                <c:pt idx="876">
                  <c:v>87.7</c:v>
                </c:pt>
                <c:pt idx="877">
                  <c:v>87.8</c:v>
                </c:pt>
                <c:pt idx="878">
                  <c:v>87.9</c:v>
                </c:pt>
                <c:pt idx="879">
                  <c:v>88</c:v>
                </c:pt>
                <c:pt idx="880">
                  <c:v>88.1</c:v>
                </c:pt>
                <c:pt idx="881">
                  <c:v>88.2</c:v>
                </c:pt>
                <c:pt idx="882">
                  <c:v>88.3</c:v>
                </c:pt>
                <c:pt idx="883">
                  <c:v>88.4</c:v>
                </c:pt>
                <c:pt idx="884">
                  <c:v>88.5</c:v>
                </c:pt>
                <c:pt idx="885">
                  <c:v>88.6</c:v>
                </c:pt>
                <c:pt idx="886">
                  <c:v>88.7</c:v>
                </c:pt>
                <c:pt idx="887">
                  <c:v>88.8</c:v>
                </c:pt>
                <c:pt idx="888">
                  <c:v>88.9</c:v>
                </c:pt>
                <c:pt idx="889">
                  <c:v>89</c:v>
                </c:pt>
                <c:pt idx="890">
                  <c:v>89.1</c:v>
                </c:pt>
                <c:pt idx="891">
                  <c:v>89.2</c:v>
                </c:pt>
                <c:pt idx="892">
                  <c:v>89.3</c:v>
                </c:pt>
                <c:pt idx="893">
                  <c:v>89.4</c:v>
                </c:pt>
                <c:pt idx="894">
                  <c:v>89.5</c:v>
                </c:pt>
                <c:pt idx="895">
                  <c:v>89.6</c:v>
                </c:pt>
                <c:pt idx="896">
                  <c:v>89.7</c:v>
                </c:pt>
                <c:pt idx="897">
                  <c:v>89.8</c:v>
                </c:pt>
                <c:pt idx="898">
                  <c:v>89.9</c:v>
                </c:pt>
                <c:pt idx="899">
                  <c:v>90</c:v>
                </c:pt>
                <c:pt idx="900">
                  <c:v>90.1</c:v>
                </c:pt>
                <c:pt idx="901">
                  <c:v>90.2</c:v>
                </c:pt>
                <c:pt idx="902">
                  <c:v>90.3</c:v>
                </c:pt>
                <c:pt idx="903">
                  <c:v>90.4</c:v>
                </c:pt>
                <c:pt idx="904">
                  <c:v>90.5</c:v>
                </c:pt>
                <c:pt idx="905">
                  <c:v>90.6</c:v>
                </c:pt>
                <c:pt idx="906">
                  <c:v>90.7</c:v>
                </c:pt>
                <c:pt idx="907">
                  <c:v>90.8</c:v>
                </c:pt>
                <c:pt idx="908">
                  <c:v>90.9</c:v>
                </c:pt>
                <c:pt idx="909">
                  <c:v>91</c:v>
                </c:pt>
                <c:pt idx="910">
                  <c:v>91.1</c:v>
                </c:pt>
                <c:pt idx="911">
                  <c:v>91.2</c:v>
                </c:pt>
                <c:pt idx="912">
                  <c:v>91.3</c:v>
                </c:pt>
                <c:pt idx="913">
                  <c:v>91.4</c:v>
                </c:pt>
                <c:pt idx="914">
                  <c:v>91.5</c:v>
                </c:pt>
                <c:pt idx="915">
                  <c:v>91.6</c:v>
                </c:pt>
                <c:pt idx="916">
                  <c:v>91.7</c:v>
                </c:pt>
                <c:pt idx="917">
                  <c:v>91.8</c:v>
                </c:pt>
                <c:pt idx="918">
                  <c:v>91.9</c:v>
                </c:pt>
                <c:pt idx="919">
                  <c:v>92</c:v>
                </c:pt>
                <c:pt idx="920">
                  <c:v>92.1</c:v>
                </c:pt>
                <c:pt idx="921">
                  <c:v>92.2</c:v>
                </c:pt>
                <c:pt idx="922">
                  <c:v>92.3</c:v>
                </c:pt>
                <c:pt idx="923">
                  <c:v>92.4</c:v>
                </c:pt>
                <c:pt idx="924">
                  <c:v>92.5</c:v>
                </c:pt>
                <c:pt idx="925">
                  <c:v>92.6</c:v>
                </c:pt>
                <c:pt idx="926">
                  <c:v>92.7</c:v>
                </c:pt>
                <c:pt idx="927">
                  <c:v>92.8</c:v>
                </c:pt>
                <c:pt idx="928">
                  <c:v>92.9</c:v>
                </c:pt>
                <c:pt idx="929">
                  <c:v>93</c:v>
                </c:pt>
                <c:pt idx="930">
                  <c:v>93.1</c:v>
                </c:pt>
                <c:pt idx="931">
                  <c:v>93.2</c:v>
                </c:pt>
                <c:pt idx="932">
                  <c:v>93.3</c:v>
                </c:pt>
                <c:pt idx="933">
                  <c:v>93.4</c:v>
                </c:pt>
                <c:pt idx="934">
                  <c:v>93.5</c:v>
                </c:pt>
                <c:pt idx="935">
                  <c:v>93.6</c:v>
                </c:pt>
                <c:pt idx="936">
                  <c:v>93.7</c:v>
                </c:pt>
                <c:pt idx="937">
                  <c:v>93.8</c:v>
                </c:pt>
                <c:pt idx="938">
                  <c:v>93.9</c:v>
                </c:pt>
                <c:pt idx="939">
                  <c:v>94</c:v>
                </c:pt>
                <c:pt idx="940">
                  <c:v>94.1</c:v>
                </c:pt>
                <c:pt idx="941">
                  <c:v>94.2</c:v>
                </c:pt>
                <c:pt idx="942">
                  <c:v>94.3</c:v>
                </c:pt>
                <c:pt idx="943">
                  <c:v>94.4</c:v>
                </c:pt>
                <c:pt idx="944">
                  <c:v>94.5</c:v>
                </c:pt>
                <c:pt idx="945">
                  <c:v>94.6</c:v>
                </c:pt>
                <c:pt idx="946">
                  <c:v>94.7</c:v>
                </c:pt>
                <c:pt idx="947">
                  <c:v>94.8</c:v>
                </c:pt>
                <c:pt idx="948">
                  <c:v>94.9</c:v>
                </c:pt>
                <c:pt idx="949">
                  <c:v>95</c:v>
                </c:pt>
                <c:pt idx="950">
                  <c:v>95.1</c:v>
                </c:pt>
                <c:pt idx="951">
                  <c:v>95.2</c:v>
                </c:pt>
                <c:pt idx="952">
                  <c:v>95.3</c:v>
                </c:pt>
                <c:pt idx="953">
                  <c:v>95.4</c:v>
                </c:pt>
                <c:pt idx="954">
                  <c:v>95.5</c:v>
                </c:pt>
                <c:pt idx="955">
                  <c:v>95.6</c:v>
                </c:pt>
                <c:pt idx="956">
                  <c:v>95.7</c:v>
                </c:pt>
                <c:pt idx="957">
                  <c:v>95.8</c:v>
                </c:pt>
                <c:pt idx="958">
                  <c:v>95.9</c:v>
                </c:pt>
                <c:pt idx="959">
                  <c:v>96</c:v>
                </c:pt>
                <c:pt idx="960">
                  <c:v>96.1</c:v>
                </c:pt>
                <c:pt idx="961">
                  <c:v>96.2</c:v>
                </c:pt>
                <c:pt idx="962">
                  <c:v>96.3</c:v>
                </c:pt>
                <c:pt idx="963">
                  <c:v>96.4</c:v>
                </c:pt>
                <c:pt idx="964">
                  <c:v>96.5</c:v>
                </c:pt>
                <c:pt idx="965">
                  <c:v>96.6</c:v>
                </c:pt>
                <c:pt idx="966">
                  <c:v>96.7</c:v>
                </c:pt>
                <c:pt idx="967">
                  <c:v>96.8</c:v>
                </c:pt>
                <c:pt idx="968">
                  <c:v>96.9</c:v>
                </c:pt>
                <c:pt idx="969">
                  <c:v>97</c:v>
                </c:pt>
                <c:pt idx="970">
                  <c:v>97.1</c:v>
                </c:pt>
                <c:pt idx="971">
                  <c:v>97.2</c:v>
                </c:pt>
                <c:pt idx="972">
                  <c:v>97.3</c:v>
                </c:pt>
                <c:pt idx="973">
                  <c:v>97.4</c:v>
                </c:pt>
                <c:pt idx="974">
                  <c:v>97.5</c:v>
                </c:pt>
                <c:pt idx="975">
                  <c:v>97.6</c:v>
                </c:pt>
                <c:pt idx="976">
                  <c:v>97.7</c:v>
                </c:pt>
                <c:pt idx="977">
                  <c:v>97.8</c:v>
                </c:pt>
                <c:pt idx="978">
                  <c:v>97.9</c:v>
                </c:pt>
                <c:pt idx="979">
                  <c:v>98</c:v>
                </c:pt>
                <c:pt idx="980">
                  <c:v>98.1</c:v>
                </c:pt>
                <c:pt idx="981">
                  <c:v>98.2</c:v>
                </c:pt>
                <c:pt idx="982">
                  <c:v>98.3</c:v>
                </c:pt>
                <c:pt idx="983">
                  <c:v>98.4</c:v>
                </c:pt>
                <c:pt idx="984">
                  <c:v>98.5</c:v>
                </c:pt>
                <c:pt idx="985">
                  <c:v>98.6</c:v>
                </c:pt>
                <c:pt idx="986">
                  <c:v>98.7</c:v>
                </c:pt>
                <c:pt idx="987">
                  <c:v>98.8</c:v>
                </c:pt>
                <c:pt idx="988">
                  <c:v>98.9</c:v>
                </c:pt>
                <c:pt idx="989">
                  <c:v>99</c:v>
                </c:pt>
                <c:pt idx="990">
                  <c:v>99.1</c:v>
                </c:pt>
                <c:pt idx="991">
                  <c:v>99.2</c:v>
                </c:pt>
                <c:pt idx="992">
                  <c:v>99.3</c:v>
                </c:pt>
                <c:pt idx="993">
                  <c:v>99.4</c:v>
                </c:pt>
                <c:pt idx="994">
                  <c:v>99.5</c:v>
                </c:pt>
                <c:pt idx="995">
                  <c:v>99.6</c:v>
                </c:pt>
                <c:pt idx="996">
                  <c:v>99.7</c:v>
                </c:pt>
                <c:pt idx="997">
                  <c:v>99.8</c:v>
                </c:pt>
                <c:pt idx="998">
                  <c:v>99.9</c:v>
                </c:pt>
                <c:pt idx="999">
                  <c:v>100</c:v>
                </c:pt>
                <c:pt idx="1000">
                  <c:v>100.1</c:v>
                </c:pt>
                <c:pt idx="1001">
                  <c:v>100.2</c:v>
                </c:pt>
                <c:pt idx="1002">
                  <c:v>100.3</c:v>
                </c:pt>
                <c:pt idx="1003">
                  <c:v>100.4</c:v>
                </c:pt>
                <c:pt idx="1004">
                  <c:v>100.5</c:v>
                </c:pt>
                <c:pt idx="1005">
                  <c:v>100.6</c:v>
                </c:pt>
                <c:pt idx="1006">
                  <c:v>100.7</c:v>
                </c:pt>
                <c:pt idx="1007">
                  <c:v>100.8</c:v>
                </c:pt>
                <c:pt idx="1008">
                  <c:v>100.9</c:v>
                </c:pt>
                <c:pt idx="1009">
                  <c:v>101</c:v>
                </c:pt>
                <c:pt idx="1010">
                  <c:v>101.1</c:v>
                </c:pt>
                <c:pt idx="1011">
                  <c:v>101.2</c:v>
                </c:pt>
                <c:pt idx="1012">
                  <c:v>101.3</c:v>
                </c:pt>
                <c:pt idx="1013">
                  <c:v>101.4</c:v>
                </c:pt>
                <c:pt idx="1014">
                  <c:v>101.5</c:v>
                </c:pt>
                <c:pt idx="1015">
                  <c:v>101.6</c:v>
                </c:pt>
                <c:pt idx="1016">
                  <c:v>101.7</c:v>
                </c:pt>
                <c:pt idx="1017">
                  <c:v>101.8</c:v>
                </c:pt>
                <c:pt idx="1018">
                  <c:v>101.9</c:v>
                </c:pt>
                <c:pt idx="1019">
                  <c:v>102</c:v>
                </c:pt>
                <c:pt idx="1020">
                  <c:v>102.1</c:v>
                </c:pt>
                <c:pt idx="1021">
                  <c:v>102.2</c:v>
                </c:pt>
                <c:pt idx="1022">
                  <c:v>102.3</c:v>
                </c:pt>
                <c:pt idx="1023">
                  <c:v>102.4</c:v>
                </c:pt>
                <c:pt idx="1024">
                  <c:v>102.5</c:v>
                </c:pt>
                <c:pt idx="1025">
                  <c:v>102.6</c:v>
                </c:pt>
                <c:pt idx="1026">
                  <c:v>102.7</c:v>
                </c:pt>
                <c:pt idx="1027">
                  <c:v>102.8</c:v>
                </c:pt>
                <c:pt idx="1028">
                  <c:v>102.9</c:v>
                </c:pt>
                <c:pt idx="1029">
                  <c:v>103</c:v>
                </c:pt>
                <c:pt idx="1030">
                  <c:v>103.1</c:v>
                </c:pt>
                <c:pt idx="1031">
                  <c:v>103.2</c:v>
                </c:pt>
                <c:pt idx="1032">
                  <c:v>103.3</c:v>
                </c:pt>
                <c:pt idx="1033">
                  <c:v>103.4</c:v>
                </c:pt>
                <c:pt idx="1034">
                  <c:v>103.5</c:v>
                </c:pt>
                <c:pt idx="1035">
                  <c:v>103.6</c:v>
                </c:pt>
                <c:pt idx="1036">
                  <c:v>103.7</c:v>
                </c:pt>
                <c:pt idx="1037">
                  <c:v>103.8</c:v>
                </c:pt>
                <c:pt idx="1038">
                  <c:v>103.9</c:v>
                </c:pt>
                <c:pt idx="1039">
                  <c:v>104</c:v>
                </c:pt>
                <c:pt idx="1040">
                  <c:v>104.1</c:v>
                </c:pt>
                <c:pt idx="1041">
                  <c:v>104.2</c:v>
                </c:pt>
                <c:pt idx="1042">
                  <c:v>104.3</c:v>
                </c:pt>
                <c:pt idx="1043">
                  <c:v>104.4</c:v>
                </c:pt>
                <c:pt idx="1044">
                  <c:v>104.5</c:v>
                </c:pt>
                <c:pt idx="1045">
                  <c:v>104.6</c:v>
                </c:pt>
                <c:pt idx="1046">
                  <c:v>104.7</c:v>
                </c:pt>
                <c:pt idx="1047">
                  <c:v>104.8</c:v>
                </c:pt>
                <c:pt idx="1048">
                  <c:v>104.9</c:v>
                </c:pt>
                <c:pt idx="1049">
                  <c:v>105</c:v>
                </c:pt>
                <c:pt idx="1050">
                  <c:v>105.1</c:v>
                </c:pt>
                <c:pt idx="1051">
                  <c:v>105.2</c:v>
                </c:pt>
                <c:pt idx="1052">
                  <c:v>105.3</c:v>
                </c:pt>
                <c:pt idx="1053">
                  <c:v>105.4</c:v>
                </c:pt>
                <c:pt idx="1054">
                  <c:v>105.5</c:v>
                </c:pt>
                <c:pt idx="1055">
                  <c:v>105.6</c:v>
                </c:pt>
                <c:pt idx="1056">
                  <c:v>105.7</c:v>
                </c:pt>
                <c:pt idx="1057">
                  <c:v>105.8</c:v>
                </c:pt>
                <c:pt idx="1058">
                  <c:v>105.9</c:v>
                </c:pt>
                <c:pt idx="1059">
                  <c:v>106</c:v>
                </c:pt>
                <c:pt idx="1060">
                  <c:v>106.1</c:v>
                </c:pt>
                <c:pt idx="1061">
                  <c:v>106.2</c:v>
                </c:pt>
                <c:pt idx="1062">
                  <c:v>106.3</c:v>
                </c:pt>
                <c:pt idx="1063">
                  <c:v>106.4</c:v>
                </c:pt>
                <c:pt idx="1064">
                  <c:v>106.5</c:v>
                </c:pt>
                <c:pt idx="1065">
                  <c:v>106.6</c:v>
                </c:pt>
                <c:pt idx="1066">
                  <c:v>106.7</c:v>
                </c:pt>
                <c:pt idx="1067">
                  <c:v>106.8</c:v>
                </c:pt>
                <c:pt idx="1068">
                  <c:v>106.9</c:v>
                </c:pt>
                <c:pt idx="1069">
                  <c:v>107</c:v>
                </c:pt>
                <c:pt idx="1070">
                  <c:v>107.1</c:v>
                </c:pt>
                <c:pt idx="1071">
                  <c:v>107.2</c:v>
                </c:pt>
                <c:pt idx="1072">
                  <c:v>107.3</c:v>
                </c:pt>
                <c:pt idx="1073">
                  <c:v>107.4</c:v>
                </c:pt>
                <c:pt idx="1074">
                  <c:v>107.5</c:v>
                </c:pt>
                <c:pt idx="1075">
                  <c:v>107.6</c:v>
                </c:pt>
                <c:pt idx="1076">
                  <c:v>107.7</c:v>
                </c:pt>
                <c:pt idx="1077">
                  <c:v>107.8</c:v>
                </c:pt>
                <c:pt idx="1078">
                  <c:v>107.9</c:v>
                </c:pt>
                <c:pt idx="1079">
                  <c:v>108</c:v>
                </c:pt>
                <c:pt idx="1080">
                  <c:v>108.1</c:v>
                </c:pt>
                <c:pt idx="1081">
                  <c:v>108.2</c:v>
                </c:pt>
                <c:pt idx="1082">
                  <c:v>108.3</c:v>
                </c:pt>
                <c:pt idx="1083">
                  <c:v>108.4</c:v>
                </c:pt>
                <c:pt idx="1084">
                  <c:v>108.5</c:v>
                </c:pt>
                <c:pt idx="1085">
                  <c:v>108.6</c:v>
                </c:pt>
                <c:pt idx="1086">
                  <c:v>108.7</c:v>
                </c:pt>
                <c:pt idx="1087">
                  <c:v>108.8</c:v>
                </c:pt>
                <c:pt idx="1088">
                  <c:v>108.9</c:v>
                </c:pt>
                <c:pt idx="1089">
                  <c:v>109</c:v>
                </c:pt>
                <c:pt idx="1090">
                  <c:v>109.1</c:v>
                </c:pt>
                <c:pt idx="1091">
                  <c:v>109.2</c:v>
                </c:pt>
                <c:pt idx="1092">
                  <c:v>109.3</c:v>
                </c:pt>
                <c:pt idx="1093">
                  <c:v>109.4</c:v>
                </c:pt>
                <c:pt idx="1094">
                  <c:v>109.5</c:v>
                </c:pt>
                <c:pt idx="1095">
                  <c:v>109.6</c:v>
                </c:pt>
                <c:pt idx="1096">
                  <c:v>109.7</c:v>
                </c:pt>
                <c:pt idx="1097">
                  <c:v>109.8</c:v>
                </c:pt>
                <c:pt idx="1098">
                  <c:v>109.9</c:v>
                </c:pt>
                <c:pt idx="1099">
                  <c:v>110</c:v>
                </c:pt>
                <c:pt idx="1100">
                  <c:v>110.1</c:v>
                </c:pt>
                <c:pt idx="1101">
                  <c:v>110.2</c:v>
                </c:pt>
                <c:pt idx="1102">
                  <c:v>110.3</c:v>
                </c:pt>
                <c:pt idx="1103">
                  <c:v>110.4</c:v>
                </c:pt>
                <c:pt idx="1104">
                  <c:v>110.5</c:v>
                </c:pt>
                <c:pt idx="1105">
                  <c:v>110.6</c:v>
                </c:pt>
                <c:pt idx="1106">
                  <c:v>110.7</c:v>
                </c:pt>
                <c:pt idx="1107">
                  <c:v>110.8</c:v>
                </c:pt>
                <c:pt idx="1108">
                  <c:v>110.9</c:v>
                </c:pt>
                <c:pt idx="1109">
                  <c:v>111</c:v>
                </c:pt>
                <c:pt idx="1110">
                  <c:v>111.1</c:v>
                </c:pt>
                <c:pt idx="1111">
                  <c:v>111.2</c:v>
                </c:pt>
                <c:pt idx="1112">
                  <c:v>111.3</c:v>
                </c:pt>
                <c:pt idx="1113">
                  <c:v>111.4</c:v>
                </c:pt>
                <c:pt idx="1114">
                  <c:v>111.5</c:v>
                </c:pt>
                <c:pt idx="1115">
                  <c:v>111.6</c:v>
                </c:pt>
                <c:pt idx="1116">
                  <c:v>111.7</c:v>
                </c:pt>
                <c:pt idx="1117">
                  <c:v>111.8</c:v>
                </c:pt>
                <c:pt idx="1118">
                  <c:v>111.9</c:v>
                </c:pt>
                <c:pt idx="1119">
                  <c:v>112</c:v>
                </c:pt>
                <c:pt idx="1120">
                  <c:v>112.1</c:v>
                </c:pt>
                <c:pt idx="1121">
                  <c:v>112.2</c:v>
                </c:pt>
                <c:pt idx="1122">
                  <c:v>112.3</c:v>
                </c:pt>
                <c:pt idx="1123">
                  <c:v>112.4</c:v>
                </c:pt>
                <c:pt idx="1124">
                  <c:v>112.5</c:v>
                </c:pt>
                <c:pt idx="1125">
                  <c:v>112.6</c:v>
                </c:pt>
                <c:pt idx="1126">
                  <c:v>112.7</c:v>
                </c:pt>
                <c:pt idx="1127">
                  <c:v>112.8</c:v>
                </c:pt>
                <c:pt idx="1128">
                  <c:v>112.9</c:v>
                </c:pt>
                <c:pt idx="1129">
                  <c:v>113</c:v>
                </c:pt>
                <c:pt idx="1130">
                  <c:v>113.1</c:v>
                </c:pt>
                <c:pt idx="1131">
                  <c:v>113.2</c:v>
                </c:pt>
                <c:pt idx="1132">
                  <c:v>113.3</c:v>
                </c:pt>
                <c:pt idx="1133">
                  <c:v>113.4</c:v>
                </c:pt>
                <c:pt idx="1134">
                  <c:v>113.5</c:v>
                </c:pt>
                <c:pt idx="1135">
                  <c:v>113.6</c:v>
                </c:pt>
                <c:pt idx="1136">
                  <c:v>113.7</c:v>
                </c:pt>
                <c:pt idx="1137">
                  <c:v>113.8</c:v>
                </c:pt>
                <c:pt idx="1138">
                  <c:v>113.9</c:v>
                </c:pt>
                <c:pt idx="1139">
                  <c:v>114</c:v>
                </c:pt>
                <c:pt idx="1140">
                  <c:v>114.1</c:v>
                </c:pt>
                <c:pt idx="1141">
                  <c:v>114.2</c:v>
                </c:pt>
                <c:pt idx="1142">
                  <c:v>114.3</c:v>
                </c:pt>
                <c:pt idx="1143">
                  <c:v>114.4</c:v>
                </c:pt>
                <c:pt idx="1144">
                  <c:v>114.5</c:v>
                </c:pt>
                <c:pt idx="1145">
                  <c:v>114.6</c:v>
                </c:pt>
                <c:pt idx="1146">
                  <c:v>114.7</c:v>
                </c:pt>
                <c:pt idx="1147">
                  <c:v>114.8</c:v>
                </c:pt>
                <c:pt idx="1148">
                  <c:v>114.9</c:v>
                </c:pt>
                <c:pt idx="1149">
                  <c:v>115</c:v>
                </c:pt>
                <c:pt idx="1150">
                  <c:v>115.1</c:v>
                </c:pt>
                <c:pt idx="1151">
                  <c:v>115.2</c:v>
                </c:pt>
                <c:pt idx="1152">
                  <c:v>115.3</c:v>
                </c:pt>
                <c:pt idx="1153">
                  <c:v>115.4</c:v>
                </c:pt>
                <c:pt idx="1154">
                  <c:v>115.5</c:v>
                </c:pt>
                <c:pt idx="1155">
                  <c:v>115.6</c:v>
                </c:pt>
                <c:pt idx="1156">
                  <c:v>115.7</c:v>
                </c:pt>
                <c:pt idx="1157">
                  <c:v>115.8</c:v>
                </c:pt>
                <c:pt idx="1158">
                  <c:v>115.9</c:v>
                </c:pt>
                <c:pt idx="1159">
                  <c:v>116</c:v>
                </c:pt>
                <c:pt idx="1160">
                  <c:v>116.1</c:v>
                </c:pt>
                <c:pt idx="1161">
                  <c:v>116.2</c:v>
                </c:pt>
                <c:pt idx="1162">
                  <c:v>116.3</c:v>
                </c:pt>
                <c:pt idx="1163">
                  <c:v>116.4</c:v>
                </c:pt>
                <c:pt idx="1164">
                  <c:v>116.5</c:v>
                </c:pt>
                <c:pt idx="1165">
                  <c:v>116.6</c:v>
                </c:pt>
                <c:pt idx="1166">
                  <c:v>116.7</c:v>
                </c:pt>
                <c:pt idx="1167">
                  <c:v>116.8</c:v>
                </c:pt>
                <c:pt idx="1168">
                  <c:v>116.9</c:v>
                </c:pt>
                <c:pt idx="1169">
                  <c:v>117</c:v>
                </c:pt>
                <c:pt idx="1170">
                  <c:v>117.1</c:v>
                </c:pt>
                <c:pt idx="1171">
                  <c:v>117.2</c:v>
                </c:pt>
                <c:pt idx="1172">
                  <c:v>117.3</c:v>
                </c:pt>
                <c:pt idx="1173">
                  <c:v>117.4</c:v>
                </c:pt>
                <c:pt idx="1174">
                  <c:v>117.5</c:v>
                </c:pt>
                <c:pt idx="1175">
                  <c:v>117.6</c:v>
                </c:pt>
                <c:pt idx="1176">
                  <c:v>117.7</c:v>
                </c:pt>
                <c:pt idx="1177">
                  <c:v>117.8</c:v>
                </c:pt>
                <c:pt idx="1178">
                  <c:v>117.9</c:v>
                </c:pt>
                <c:pt idx="1179">
                  <c:v>118</c:v>
                </c:pt>
                <c:pt idx="1180">
                  <c:v>118.1</c:v>
                </c:pt>
                <c:pt idx="1181">
                  <c:v>118.2</c:v>
                </c:pt>
                <c:pt idx="1182">
                  <c:v>118.3</c:v>
                </c:pt>
                <c:pt idx="1183">
                  <c:v>118.4</c:v>
                </c:pt>
                <c:pt idx="1184">
                  <c:v>118.5</c:v>
                </c:pt>
                <c:pt idx="1185">
                  <c:v>118.6</c:v>
                </c:pt>
                <c:pt idx="1186">
                  <c:v>118.7</c:v>
                </c:pt>
                <c:pt idx="1187">
                  <c:v>118.8</c:v>
                </c:pt>
                <c:pt idx="1188">
                  <c:v>118.9</c:v>
                </c:pt>
                <c:pt idx="1189">
                  <c:v>119</c:v>
                </c:pt>
                <c:pt idx="1190">
                  <c:v>119.1</c:v>
                </c:pt>
                <c:pt idx="1191">
                  <c:v>119.2</c:v>
                </c:pt>
                <c:pt idx="1192">
                  <c:v>119.3</c:v>
                </c:pt>
                <c:pt idx="1193">
                  <c:v>119.4</c:v>
                </c:pt>
                <c:pt idx="1194">
                  <c:v>119.5</c:v>
                </c:pt>
                <c:pt idx="1195">
                  <c:v>119.6</c:v>
                </c:pt>
                <c:pt idx="1196">
                  <c:v>119.7</c:v>
                </c:pt>
                <c:pt idx="1197">
                  <c:v>119.8</c:v>
                </c:pt>
                <c:pt idx="1198">
                  <c:v>119.9</c:v>
                </c:pt>
                <c:pt idx="1199">
                  <c:v>120</c:v>
                </c:pt>
                <c:pt idx="1200">
                  <c:v>120.1</c:v>
                </c:pt>
                <c:pt idx="1201">
                  <c:v>120.2</c:v>
                </c:pt>
                <c:pt idx="1202">
                  <c:v>120.3</c:v>
                </c:pt>
                <c:pt idx="1203">
                  <c:v>120.4</c:v>
                </c:pt>
                <c:pt idx="1204">
                  <c:v>120.5</c:v>
                </c:pt>
                <c:pt idx="1205">
                  <c:v>120.6</c:v>
                </c:pt>
                <c:pt idx="1206">
                  <c:v>120.7</c:v>
                </c:pt>
                <c:pt idx="1207">
                  <c:v>120.8</c:v>
                </c:pt>
                <c:pt idx="1208">
                  <c:v>120.9</c:v>
                </c:pt>
                <c:pt idx="1209">
                  <c:v>121</c:v>
                </c:pt>
                <c:pt idx="1210">
                  <c:v>121.1</c:v>
                </c:pt>
                <c:pt idx="1211">
                  <c:v>121.2</c:v>
                </c:pt>
                <c:pt idx="1212">
                  <c:v>121.3</c:v>
                </c:pt>
                <c:pt idx="1213">
                  <c:v>121.4</c:v>
                </c:pt>
                <c:pt idx="1214">
                  <c:v>121.5</c:v>
                </c:pt>
                <c:pt idx="1215">
                  <c:v>121.6</c:v>
                </c:pt>
                <c:pt idx="1216">
                  <c:v>121.7</c:v>
                </c:pt>
                <c:pt idx="1217">
                  <c:v>121.8</c:v>
                </c:pt>
                <c:pt idx="1218">
                  <c:v>121.9</c:v>
                </c:pt>
                <c:pt idx="1219">
                  <c:v>122</c:v>
                </c:pt>
                <c:pt idx="1220">
                  <c:v>122.1</c:v>
                </c:pt>
                <c:pt idx="1221">
                  <c:v>122.2</c:v>
                </c:pt>
                <c:pt idx="1222">
                  <c:v>122.3</c:v>
                </c:pt>
                <c:pt idx="1223">
                  <c:v>122.4</c:v>
                </c:pt>
                <c:pt idx="1224">
                  <c:v>122.5</c:v>
                </c:pt>
                <c:pt idx="1225">
                  <c:v>122.6</c:v>
                </c:pt>
                <c:pt idx="1226">
                  <c:v>122.7</c:v>
                </c:pt>
                <c:pt idx="1227">
                  <c:v>122.8</c:v>
                </c:pt>
                <c:pt idx="1228">
                  <c:v>122.9</c:v>
                </c:pt>
                <c:pt idx="1229">
                  <c:v>123</c:v>
                </c:pt>
                <c:pt idx="1230">
                  <c:v>123.1</c:v>
                </c:pt>
                <c:pt idx="1231">
                  <c:v>123.2</c:v>
                </c:pt>
                <c:pt idx="1232">
                  <c:v>123.3</c:v>
                </c:pt>
                <c:pt idx="1233">
                  <c:v>123.4</c:v>
                </c:pt>
                <c:pt idx="1234">
                  <c:v>123.5</c:v>
                </c:pt>
                <c:pt idx="1235">
                  <c:v>123.6</c:v>
                </c:pt>
                <c:pt idx="1236">
                  <c:v>123.7</c:v>
                </c:pt>
                <c:pt idx="1237">
                  <c:v>123.8</c:v>
                </c:pt>
                <c:pt idx="1238">
                  <c:v>123.9</c:v>
                </c:pt>
                <c:pt idx="1239">
                  <c:v>124</c:v>
                </c:pt>
                <c:pt idx="1240">
                  <c:v>124.1</c:v>
                </c:pt>
                <c:pt idx="1241">
                  <c:v>124.2</c:v>
                </c:pt>
                <c:pt idx="1242">
                  <c:v>124.3</c:v>
                </c:pt>
                <c:pt idx="1243">
                  <c:v>124.4</c:v>
                </c:pt>
                <c:pt idx="1244">
                  <c:v>124.5</c:v>
                </c:pt>
                <c:pt idx="1245">
                  <c:v>124.6</c:v>
                </c:pt>
                <c:pt idx="1246">
                  <c:v>124.7</c:v>
                </c:pt>
                <c:pt idx="1247">
                  <c:v>124.8</c:v>
                </c:pt>
                <c:pt idx="1248">
                  <c:v>124.9</c:v>
                </c:pt>
                <c:pt idx="1249">
                  <c:v>125</c:v>
                </c:pt>
                <c:pt idx="1250">
                  <c:v>125.1</c:v>
                </c:pt>
                <c:pt idx="1251">
                  <c:v>125.2</c:v>
                </c:pt>
                <c:pt idx="1252">
                  <c:v>125.3</c:v>
                </c:pt>
                <c:pt idx="1253">
                  <c:v>125.4</c:v>
                </c:pt>
                <c:pt idx="1254">
                  <c:v>125.5</c:v>
                </c:pt>
                <c:pt idx="1255">
                  <c:v>125.6</c:v>
                </c:pt>
                <c:pt idx="1256">
                  <c:v>125.7</c:v>
                </c:pt>
                <c:pt idx="1257">
                  <c:v>125.8</c:v>
                </c:pt>
                <c:pt idx="1258">
                  <c:v>125.9</c:v>
                </c:pt>
                <c:pt idx="1259">
                  <c:v>126</c:v>
                </c:pt>
                <c:pt idx="1260">
                  <c:v>126.1</c:v>
                </c:pt>
                <c:pt idx="1261">
                  <c:v>126.2</c:v>
                </c:pt>
                <c:pt idx="1262">
                  <c:v>126.3</c:v>
                </c:pt>
                <c:pt idx="1263">
                  <c:v>126.4</c:v>
                </c:pt>
                <c:pt idx="1264">
                  <c:v>126.5</c:v>
                </c:pt>
                <c:pt idx="1265">
                  <c:v>126.6</c:v>
                </c:pt>
                <c:pt idx="1266">
                  <c:v>126.7</c:v>
                </c:pt>
                <c:pt idx="1267">
                  <c:v>126.8</c:v>
                </c:pt>
                <c:pt idx="1268">
                  <c:v>126.9</c:v>
                </c:pt>
                <c:pt idx="1269">
                  <c:v>127</c:v>
                </c:pt>
                <c:pt idx="1270">
                  <c:v>127.1</c:v>
                </c:pt>
                <c:pt idx="1271">
                  <c:v>127.2</c:v>
                </c:pt>
                <c:pt idx="1272">
                  <c:v>127.3</c:v>
                </c:pt>
                <c:pt idx="1273">
                  <c:v>127.4</c:v>
                </c:pt>
                <c:pt idx="1274">
                  <c:v>127.5</c:v>
                </c:pt>
                <c:pt idx="1275">
                  <c:v>127.6</c:v>
                </c:pt>
                <c:pt idx="1276">
                  <c:v>127.7</c:v>
                </c:pt>
                <c:pt idx="1277">
                  <c:v>127.8</c:v>
                </c:pt>
                <c:pt idx="1278">
                  <c:v>127.9</c:v>
                </c:pt>
                <c:pt idx="1279">
                  <c:v>128</c:v>
                </c:pt>
                <c:pt idx="1280">
                  <c:v>128.1</c:v>
                </c:pt>
                <c:pt idx="1281">
                  <c:v>128.19999999999999</c:v>
                </c:pt>
                <c:pt idx="1282">
                  <c:v>128.30000000000001</c:v>
                </c:pt>
                <c:pt idx="1283">
                  <c:v>128.4</c:v>
                </c:pt>
                <c:pt idx="1284">
                  <c:v>128.5</c:v>
                </c:pt>
                <c:pt idx="1285">
                  <c:v>128.6</c:v>
                </c:pt>
                <c:pt idx="1286">
                  <c:v>128.69999999999999</c:v>
                </c:pt>
                <c:pt idx="1287">
                  <c:v>128.80000000000001</c:v>
                </c:pt>
                <c:pt idx="1288">
                  <c:v>128.9</c:v>
                </c:pt>
                <c:pt idx="1289">
                  <c:v>129</c:v>
                </c:pt>
                <c:pt idx="1290">
                  <c:v>129.1</c:v>
                </c:pt>
                <c:pt idx="1291">
                  <c:v>129.19999999999999</c:v>
                </c:pt>
                <c:pt idx="1292">
                  <c:v>129.30000000000001</c:v>
                </c:pt>
                <c:pt idx="1293">
                  <c:v>129.4</c:v>
                </c:pt>
                <c:pt idx="1294">
                  <c:v>129.5</c:v>
                </c:pt>
                <c:pt idx="1295">
                  <c:v>129.6</c:v>
                </c:pt>
                <c:pt idx="1296">
                  <c:v>129.69999999999999</c:v>
                </c:pt>
                <c:pt idx="1297">
                  <c:v>129.80000000000001</c:v>
                </c:pt>
                <c:pt idx="1298">
                  <c:v>129.9</c:v>
                </c:pt>
                <c:pt idx="1299">
                  <c:v>130</c:v>
                </c:pt>
                <c:pt idx="1300">
                  <c:v>130.1</c:v>
                </c:pt>
                <c:pt idx="1301">
                  <c:v>130.19999999999999</c:v>
                </c:pt>
                <c:pt idx="1302">
                  <c:v>130.30000000000001</c:v>
                </c:pt>
                <c:pt idx="1303">
                  <c:v>130.4</c:v>
                </c:pt>
                <c:pt idx="1304">
                  <c:v>130.5</c:v>
                </c:pt>
                <c:pt idx="1305">
                  <c:v>130.6</c:v>
                </c:pt>
                <c:pt idx="1306">
                  <c:v>130.69999999999999</c:v>
                </c:pt>
                <c:pt idx="1307">
                  <c:v>130.80000000000001</c:v>
                </c:pt>
                <c:pt idx="1308">
                  <c:v>130.9</c:v>
                </c:pt>
                <c:pt idx="1309">
                  <c:v>131</c:v>
                </c:pt>
                <c:pt idx="1310">
                  <c:v>131.1</c:v>
                </c:pt>
                <c:pt idx="1311">
                  <c:v>131.19999999999999</c:v>
                </c:pt>
                <c:pt idx="1312">
                  <c:v>131.30000000000001</c:v>
                </c:pt>
                <c:pt idx="1313">
                  <c:v>131.4</c:v>
                </c:pt>
                <c:pt idx="1314">
                  <c:v>131.5</c:v>
                </c:pt>
                <c:pt idx="1315">
                  <c:v>131.6</c:v>
                </c:pt>
                <c:pt idx="1316">
                  <c:v>131.69999999999999</c:v>
                </c:pt>
                <c:pt idx="1317">
                  <c:v>131.80000000000001</c:v>
                </c:pt>
                <c:pt idx="1318">
                  <c:v>131.9</c:v>
                </c:pt>
                <c:pt idx="1319">
                  <c:v>132</c:v>
                </c:pt>
                <c:pt idx="1320">
                  <c:v>132.1</c:v>
                </c:pt>
                <c:pt idx="1321">
                  <c:v>132.19999999999999</c:v>
                </c:pt>
                <c:pt idx="1322">
                  <c:v>132.30000000000001</c:v>
                </c:pt>
                <c:pt idx="1323">
                  <c:v>132.4</c:v>
                </c:pt>
                <c:pt idx="1324">
                  <c:v>132.5</c:v>
                </c:pt>
                <c:pt idx="1325">
                  <c:v>132.6</c:v>
                </c:pt>
                <c:pt idx="1326">
                  <c:v>132.69999999999999</c:v>
                </c:pt>
                <c:pt idx="1327">
                  <c:v>132.80000000000001</c:v>
                </c:pt>
                <c:pt idx="1328">
                  <c:v>132.9</c:v>
                </c:pt>
                <c:pt idx="1329">
                  <c:v>133</c:v>
                </c:pt>
                <c:pt idx="1330">
                  <c:v>133.1</c:v>
                </c:pt>
                <c:pt idx="1331">
                  <c:v>133.19999999999999</c:v>
                </c:pt>
                <c:pt idx="1332">
                  <c:v>133.30000000000001</c:v>
                </c:pt>
                <c:pt idx="1333">
                  <c:v>133.4</c:v>
                </c:pt>
                <c:pt idx="1334">
                  <c:v>133.5</c:v>
                </c:pt>
                <c:pt idx="1335">
                  <c:v>133.6</c:v>
                </c:pt>
                <c:pt idx="1336">
                  <c:v>133.69999999999999</c:v>
                </c:pt>
                <c:pt idx="1337">
                  <c:v>133.80000000000001</c:v>
                </c:pt>
                <c:pt idx="1338">
                  <c:v>133.9</c:v>
                </c:pt>
                <c:pt idx="1339">
                  <c:v>134</c:v>
                </c:pt>
                <c:pt idx="1340">
                  <c:v>134.1</c:v>
                </c:pt>
                <c:pt idx="1341">
                  <c:v>134.19999999999999</c:v>
                </c:pt>
                <c:pt idx="1342">
                  <c:v>134.30000000000001</c:v>
                </c:pt>
                <c:pt idx="1343">
                  <c:v>134.4</c:v>
                </c:pt>
                <c:pt idx="1344">
                  <c:v>134.5</c:v>
                </c:pt>
                <c:pt idx="1345">
                  <c:v>134.6</c:v>
                </c:pt>
                <c:pt idx="1346">
                  <c:v>134.69999999999999</c:v>
                </c:pt>
                <c:pt idx="1347">
                  <c:v>134.80000000000001</c:v>
                </c:pt>
                <c:pt idx="1348">
                  <c:v>134.9</c:v>
                </c:pt>
                <c:pt idx="1349">
                  <c:v>135</c:v>
                </c:pt>
                <c:pt idx="1350">
                  <c:v>135.1</c:v>
                </c:pt>
                <c:pt idx="1351">
                  <c:v>135.19999999999999</c:v>
                </c:pt>
                <c:pt idx="1352">
                  <c:v>135.30000000000001</c:v>
                </c:pt>
                <c:pt idx="1353">
                  <c:v>135.4</c:v>
                </c:pt>
                <c:pt idx="1354">
                  <c:v>135.5</c:v>
                </c:pt>
                <c:pt idx="1355">
                  <c:v>135.6</c:v>
                </c:pt>
                <c:pt idx="1356">
                  <c:v>135.69999999999999</c:v>
                </c:pt>
                <c:pt idx="1357">
                  <c:v>135.80000000000001</c:v>
                </c:pt>
                <c:pt idx="1358">
                  <c:v>135.9</c:v>
                </c:pt>
                <c:pt idx="1359">
                  <c:v>136</c:v>
                </c:pt>
                <c:pt idx="1360">
                  <c:v>136.1</c:v>
                </c:pt>
                <c:pt idx="1361">
                  <c:v>136.19999999999999</c:v>
                </c:pt>
                <c:pt idx="1362">
                  <c:v>136.30000000000001</c:v>
                </c:pt>
                <c:pt idx="1363">
                  <c:v>136.4</c:v>
                </c:pt>
                <c:pt idx="1364">
                  <c:v>136.5</c:v>
                </c:pt>
                <c:pt idx="1365">
                  <c:v>136.6</c:v>
                </c:pt>
                <c:pt idx="1366">
                  <c:v>136.69999999999999</c:v>
                </c:pt>
                <c:pt idx="1367">
                  <c:v>136.80000000000001</c:v>
                </c:pt>
                <c:pt idx="1368">
                  <c:v>136.9</c:v>
                </c:pt>
                <c:pt idx="1369">
                  <c:v>137</c:v>
                </c:pt>
                <c:pt idx="1370">
                  <c:v>137.1</c:v>
                </c:pt>
                <c:pt idx="1371">
                  <c:v>137.19999999999999</c:v>
                </c:pt>
                <c:pt idx="1372">
                  <c:v>137.30000000000001</c:v>
                </c:pt>
                <c:pt idx="1373">
                  <c:v>137.4</c:v>
                </c:pt>
                <c:pt idx="1374">
                  <c:v>137.5</c:v>
                </c:pt>
                <c:pt idx="1375">
                  <c:v>137.6</c:v>
                </c:pt>
                <c:pt idx="1376">
                  <c:v>137.69999999999999</c:v>
                </c:pt>
                <c:pt idx="1377">
                  <c:v>137.80000000000001</c:v>
                </c:pt>
                <c:pt idx="1378">
                  <c:v>137.9</c:v>
                </c:pt>
                <c:pt idx="1379">
                  <c:v>138</c:v>
                </c:pt>
                <c:pt idx="1380">
                  <c:v>138.1</c:v>
                </c:pt>
                <c:pt idx="1381">
                  <c:v>138.19999999999999</c:v>
                </c:pt>
                <c:pt idx="1382">
                  <c:v>138.30000000000001</c:v>
                </c:pt>
                <c:pt idx="1383">
                  <c:v>138.4</c:v>
                </c:pt>
                <c:pt idx="1384">
                  <c:v>138.5</c:v>
                </c:pt>
                <c:pt idx="1385">
                  <c:v>138.6</c:v>
                </c:pt>
                <c:pt idx="1386">
                  <c:v>138.69999999999999</c:v>
                </c:pt>
                <c:pt idx="1387">
                  <c:v>138.80000000000001</c:v>
                </c:pt>
                <c:pt idx="1388">
                  <c:v>138.9</c:v>
                </c:pt>
                <c:pt idx="1389">
                  <c:v>139</c:v>
                </c:pt>
                <c:pt idx="1390">
                  <c:v>139.1</c:v>
                </c:pt>
                <c:pt idx="1391">
                  <c:v>139.19999999999999</c:v>
                </c:pt>
                <c:pt idx="1392">
                  <c:v>139.30000000000001</c:v>
                </c:pt>
                <c:pt idx="1393">
                  <c:v>139.4</c:v>
                </c:pt>
                <c:pt idx="1394">
                  <c:v>139.5</c:v>
                </c:pt>
                <c:pt idx="1395">
                  <c:v>139.6</c:v>
                </c:pt>
                <c:pt idx="1396">
                  <c:v>139.69999999999999</c:v>
                </c:pt>
                <c:pt idx="1397">
                  <c:v>139.80000000000001</c:v>
                </c:pt>
                <c:pt idx="1398">
                  <c:v>139.9</c:v>
                </c:pt>
                <c:pt idx="1399">
                  <c:v>140</c:v>
                </c:pt>
                <c:pt idx="1400">
                  <c:v>140.1</c:v>
                </c:pt>
                <c:pt idx="1401">
                  <c:v>140.19999999999999</c:v>
                </c:pt>
                <c:pt idx="1402">
                  <c:v>140.30000000000001</c:v>
                </c:pt>
                <c:pt idx="1403">
                  <c:v>140.4</c:v>
                </c:pt>
                <c:pt idx="1404">
                  <c:v>140.5</c:v>
                </c:pt>
                <c:pt idx="1405">
                  <c:v>140.6</c:v>
                </c:pt>
                <c:pt idx="1406">
                  <c:v>140.69999999999999</c:v>
                </c:pt>
                <c:pt idx="1407">
                  <c:v>140.80000000000001</c:v>
                </c:pt>
                <c:pt idx="1408">
                  <c:v>140.9</c:v>
                </c:pt>
                <c:pt idx="1409">
                  <c:v>141</c:v>
                </c:pt>
                <c:pt idx="1410">
                  <c:v>141.1</c:v>
                </c:pt>
                <c:pt idx="1411">
                  <c:v>141.19999999999999</c:v>
                </c:pt>
                <c:pt idx="1412">
                  <c:v>141.30000000000001</c:v>
                </c:pt>
                <c:pt idx="1413">
                  <c:v>141.4</c:v>
                </c:pt>
                <c:pt idx="1414">
                  <c:v>141.5</c:v>
                </c:pt>
                <c:pt idx="1415">
                  <c:v>141.6</c:v>
                </c:pt>
                <c:pt idx="1416">
                  <c:v>141.69999999999999</c:v>
                </c:pt>
                <c:pt idx="1417">
                  <c:v>141.80000000000001</c:v>
                </c:pt>
                <c:pt idx="1418">
                  <c:v>141.9</c:v>
                </c:pt>
                <c:pt idx="1419">
                  <c:v>142</c:v>
                </c:pt>
                <c:pt idx="1420">
                  <c:v>142.1</c:v>
                </c:pt>
                <c:pt idx="1421">
                  <c:v>142.19999999999999</c:v>
                </c:pt>
                <c:pt idx="1422">
                  <c:v>142.30000000000001</c:v>
                </c:pt>
                <c:pt idx="1423">
                  <c:v>142.4</c:v>
                </c:pt>
                <c:pt idx="1424">
                  <c:v>142.5</c:v>
                </c:pt>
                <c:pt idx="1425">
                  <c:v>142.6</c:v>
                </c:pt>
                <c:pt idx="1426">
                  <c:v>142.69999999999999</c:v>
                </c:pt>
                <c:pt idx="1427">
                  <c:v>142.80000000000001</c:v>
                </c:pt>
                <c:pt idx="1428">
                  <c:v>142.9</c:v>
                </c:pt>
                <c:pt idx="1429">
                  <c:v>143</c:v>
                </c:pt>
                <c:pt idx="1430">
                  <c:v>143.1</c:v>
                </c:pt>
                <c:pt idx="1431">
                  <c:v>143.19999999999999</c:v>
                </c:pt>
                <c:pt idx="1432">
                  <c:v>143.30000000000001</c:v>
                </c:pt>
                <c:pt idx="1433">
                  <c:v>143.4</c:v>
                </c:pt>
                <c:pt idx="1434">
                  <c:v>143.5</c:v>
                </c:pt>
                <c:pt idx="1435">
                  <c:v>143.6</c:v>
                </c:pt>
                <c:pt idx="1436">
                  <c:v>143.69999999999999</c:v>
                </c:pt>
                <c:pt idx="1437">
                  <c:v>143.80000000000001</c:v>
                </c:pt>
                <c:pt idx="1438">
                  <c:v>143.9</c:v>
                </c:pt>
                <c:pt idx="1439">
                  <c:v>144</c:v>
                </c:pt>
                <c:pt idx="1440">
                  <c:v>144.1</c:v>
                </c:pt>
                <c:pt idx="1441">
                  <c:v>144.19999999999999</c:v>
                </c:pt>
                <c:pt idx="1442">
                  <c:v>144.30000000000001</c:v>
                </c:pt>
                <c:pt idx="1443">
                  <c:v>144.4</c:v>
                </c:pt>
                <c:pt idx="1444">
                  <c:v>144.5</c:v>
                </c:pt>
                <c:pt idx="1445">
                  <c:v>144.6</c:v>
                </c:pt>
                <c:pt idx="1446">
                  <c:v>144.69999999999999</c:v>
                </c:pt>
                <c:pt idx="1447">
                  <c:v>144.80000000000001</c:v>
                </c:pt>
                <c:pt idx="1448">
                  <c:v>144.9</c:v>
                </c:pt>
                <c:pt idx="1449">
                  <c:v>145</c:v>
                </c:pt>
                <c:pt idx="1450">
                  <c:v>145.1</c:v>
                </c:pt>
                <c:pt idx="1451">
                  <c:v>145.19999999999999</c:v>
                </c:pt>
                <c:pt idx="1452">
                  <c:v>145.30000000000001</c:v>
                </c:pt>
                <c:pt idx="1453">
                  <c:v>145.4</c:v>
                </c:pt>
                <c:pt idx="1454">
                  <c:v>145.5</c:v>
                </c:pt>
                <c:pt idx="1455">
                  <c:v>145.6</c:v>
                </c:pt>
                <c:pt idx="1456">
                  <c:v>145.69999999999999</c:v>
                </c:pt>
                <c:pt idx="1457">
                  <c:v>145.80000000000001</c:v>
                </c:pt>
                <c:pt idx="1458">
                  <c:v>145.9</c:v>
                </c:pt>
                <c:pt idx="1459">
                  <c:v>146</c:v>
                </c:pt>
                <c:pt idx="1460">
                  <c:v>146.1</c:v>
                </c:pt>
                <c:pt idx="1461">
                  <c:v>146.19999999999999</c:v>
                </c:pt>
                <c:pt idx="1462">
                  <c:v>146.30000000000001</c:v>
                </c:pt>
                <c:pt idx="1463">
                  <c:v>146.4</c:v>
                </c:pt>
                <c:pt idx="1464">
                  <c:v>146.5</c:v>
                </c:pt>
                <c:pt idx="1465">
                  <c:v>146.6</c:v>
                </c:pt>
                <c:pt idx="1466">
                  <c:v>146.69999999999999</c:v>
                </c:pt>
                <c:pt idx="1467">
                  <c:v>146.80000000000001</c:v>
                </c:pt>
                <c:pt idx="1468">
                  <c:v>146.9</c:v>
                </c:pt>
                <c:pt idx="1469">
                  <c:v>147</c:v>
                </c:pt>
                <c:pt idx="1470">
                  <c:v>147.1</c:v>
                </c:pt>
                <c:pt idx="1471">
                  <c:v>147.19999999999999</c:v>
                </c:pt>
                <c:pt idx="1472">
                  <c:v>147.30000000000001</c:v>
                </c:pt>
                <c:pt idx="1473">
                  <c:v>147.4</c:v>
                </c:pt>
                <c:pt idx="1474">
                  <c:v>147.5</c:v>
                </c:pt>
                <c:pt idx="1475">
                  <c:v>147.6</c:v>
                </c:pt>
                <c:pt idx="1476">
                  <c:v>147.69999999999999</c:v>
                </c:pt>
                <c:pt idx="1477">
                  <c:v>147.80000000000001</c:v>
                </c:pt>
                <c:pt idx="1478">
                  <c:v>147.9</c:v>
                </c:pt>
                <c:pt idx="1479">
                  <c:v>148</c:v>
                </c:pt>
                <c:pt idx="1480">
                  <c:v>148.1</c:v>
                </c:pt>
                <c:pt idx="1481">
                  <c:v>148.19999999999999</c:v>
                </c:pt>
                <c:pt idx="1482">
                  <c:v>148.30000000000001</c:v>
                </c:pt>
                <c:pt idx="1483">
                  <c:v>148.4</c:v>
                </c:pt>
                <c:pt idx="1484">
                  <c:v>148.5</c:v>
                </c:pt>
                <c:pt idx="1485">
                  <c:v>148.6</c:v>
                </c:pt>
                <c:pt idx="1486">
                  <c:v>148.69999999999999</c:v>
                </c:pt>
                <c:pt idx="1487">
                  <c:v>148.80000000000001</c:v>
                </c:pt>
                <c:pt idx="1488">
                  <c:v>148.9</c:v>
                </c:pt>
                <c:pt idx="1489">
                  <c:v>149</c:v>
                </c:pt>
                <c:pt idx="1490">
                  <c:v>149.1</c:v>
                </c:pt>
                <c:pt idx="1491">
                  <c:v>149.19999999999999</c:v>
                </c:pt>
                <c:pt idx="1492">
                  <c:v>149.30000000000001</c:v>
                </c:pt>
                <c:pt idx="1493">
                  <c:v>149.4</c:v>
                </c:pt>
                <c:pt idx="1494">
                  <c:v>149.5</c:v>
                </c:pt>
                <c:pt idx="1495">
                  <c:v>149.6</c:v>
                </c:pt>
                <c:pt idx="1496">
                  <c:v>149.69999999999999</c:v>
                </c:pt>
                <c:pt idx="1497">
                  <c:v>149.80000000000001</c:v>
                </c:pt>
                <c:pt idx="1498">
                  <c:v>149.9</c:v>
                </c:pt>
                <c:pt idx="1499">
                  <c:v>150</c:v>
                </c:pt>
                <c:pt idx="1500">
                  <c:v>150.1</c:v>
                </c:pt>
                <c:pt idx="1501">
                  <c:v>150.19999999999999</c:v>
                </c:pt>
                <c:pt idx="1502">
                  <c:v>150.30000000000001</c:v>
                </c:pt>
                <c:pt idx="1503">
                  <c:v>150.4</c:v>
                </c:pt>
                <c:pt idx="1504">
                  <c:v>150.5</c:v>
                </c:pt>
                <c:pt idx="1505">
                  <c:v>150.6</c:v>
                </c:pt>
                <c:pt idx="1506">
                  <c:v>150.69999999999999</c:v>
                </c:pt>
                <c:pt idx="1507">
                  <c:v>150.80000000000001</c:v>
                </c:pt>
                <c:pt idx="1508">
                  <c:v>150.9</c:v>
                </c:pt>
                <c:pt idx="1509">
                  <c:v>151</c:v>
                </c:pt>
                <c:pt idx="1510">
                  <c:v>151.1</c:v>
                </c:pt>
                <c:pt idx="1511">
                  <c:v>151.19999999999999</c:v>
                </c:pt>
                <c:pt idx="1512">
                  <c:v>151.30000000000001</c:v>
                </c:pt>
                <c:pt idx="1513">
                  <c:v>151.4</c:v>
                </c:pt>
                <c:pt idx="1514">
                  <c:v>151.5</c:v>
                </c:pt>
                <c:pt idx="1515">
                  <c:v>151.6</c:v>
                </c:pt>
                <c:pt idx="1516">
                  <c:v>151.69999999999999</c:v>
                </c:pt>
                <c:pt idx="1517">
                  <c:v>151.80000000000001</c:v>
                </c:pt>
                <c:pt idx="1518">
                  <c:v>151.9</c:v>
                </c:pt>
                <c:pt idx="1519">
                  <c:v>152</c:v>
                </c:pt>
                <c:pt idx="1520">
                  <c:v>152.1</c:v>
                </c:pt>
                <c:pt idx="1521">
                  <c:v>152.19999999999999</c:v>
                </c:pt>
                <c:pt idx="1522">
                  <c:v>152.30000000000001</c:v>
                </c:pt>
                <c:pt idx="1523">
                  <c:v>152.4</c:v>
                </c:pt>
                <c:pt idx="1524">
                  <c:v>152.5</c:v>
                </c:pt>
                <c:pt idx="1525">
                  <c:v>152.6</c:v>
                </c:pt>
                <c:pt idx="1526">
                  <c:v>152.69999999999999</c:v>
                </c:pt>
                <c:pt idx="1527">
                  <c:v>152.80000000000001</c:v>
                </c:pt>
                <c:pt idx="1528">
                  <c:v>152.9</c:v>
                </c:pt>
                <c:pt idx="1529">
                  <c:v>153</c:v>
                </c:pt>
                <c:pt idx="1530">
                  <c:v>153.1</c:v>
                </c:pt>
                <c:pt idx="1531">
                  <c:v>153.19999999999999</c:v>
                </c:pt>
                <c:pt idx="1532">
                  <c:v>153.30000000000001</c:v>
                </c:pt>
                <c:pt idx="1533">
                  <c:v>153.4</c:v>
                </c:pt>
                <c:pt idx="1534">
                  <c:v>153.5</c:v>
                </c:pt>
                <c:pt idx="1535">
                  <c:v>153.6</c:v>
                </c:pt>
                <c:pt idx="1536">
                  <c:v>153.69999999999999</c:v>
                </c:pt>
                <c:pt idx="1537">
                  <c:v>153.80000000000001</c:v>
                </c:pt>
                <c:pt idx="1538">
                  <c:v>153.9</c:v>
                </c:pt>
                <c:pt idx="1539">
                  <c:v>154</c:v>
                </c:pt>
                <c:pt idx="1540">
                  <c:v>154.1</c:v>
                </c:pt>
                <c:pt idx="1541">
                  <c:v>154.19999999999999</c:v>
                </c:pt>
                <c:pt idx="1542">
                  <c:v>154.30000000000001</c:v>
                </c:pt>
                <c:pt idx="1543">
                  <c:v>154.4</c:v>
                </c:pt>
                <c:pt idx="1544">
                  <c:v>154.5</c:v>
                </c:pt>
                <c:pt idx="1545">
                  <c:v>154.6</c:v>
                </c:pt>
                <c:pt idx="1546">
                  <c:v>154.69999999999999</c:v>
                </c:pt>
                <c:pt idx="1547">
                  <c:v>154.80000000000001</c:v>
                </c:pt>
                <c:pt idx="1548">
                  <c:v>154.9</c:v>
                </c:pt>
                <c:pt idx="1549">
                  <c:v>155</c:v>
                </c:pt>
                <c:pt idx="1550">
                  <c:v>155.1</c:v>
                </c:pt>
                <c:pt idx="1551">
                  <c:v>155.19999999999999</c:v>
                </c:pt>
                <c:pt idx="1552">
                  <c:v>155.30000000000001</c:v>
                </c:pt>
                <c:pt idx="1553">
                  <c:v>155.4</c:v>
                </c:pt>
                <c:pt idx="1554">
                  <c:v>155.5</c:v>
                </c:pt>
                <c:pt idx="1555">
                  <c:v>155.6</c:v>
                </c:pt>
                <c:pt idx="1556">
                  <c:v>155.69999999999999</c:v>
                </c:pt>
                <c:pt idx="1557">
                  <c:v>155.80000000000001</c:v>
                </c:pt>
                <c:pt idx="1558">
                  <c:v>155.9</c:v>
                </c:pt>
                <c:pt idx="1559">
                  <c:v>156</c:v>
                </c:pt>
                <c:pt idx="1560">
                  <c:v>156.1</c:v>
                </c:pt>
                <c:pt idx="1561">
                  <c:v>156.19999999999999</c:v>
                </c:pt>
                <c:pt idx="1562">
                  <c:v>156.30000000000001</c:v>
                </c:pt>
                <c:pt idx="1563">
                  <c:v>156.4</c:v>
                </c:pt>
                <c:pt idx="1564">
                  <c:v>156.5</c:v>
                </c:pt>
                <c:pt idx="1565">
                  <c:v>156.6</c:v>
                </c:pt>
                <c:pt idx="1566">
                  <c:v>156.69999999999999</c:v>
                </c:pt>
                <c:pt idx="1567">
                  <c:v>156.80000000000001</c:v>
                </c:pt>
                <c:pt idx="1568">
                  <c:v>156.9</c:v>
                </c:pt>
                <c:pt idx="1569">
                  <c:v>157</c:v>
                </c:pt>
                <c:pt idx="1570">
                  <c:v>157.1</c:v>
                </c:pt>
                <c:pt idx="1571">
                  <c:v>157.19999999999999</c:v>
                </c:pt>
                <c:pt idx="1572">
                  <c:v>157.30000000000001</c:v>
                </c:pt>
                <c:pt idx="1573">
                  <c:v>157.4</c:v>
                </c:pt>
                <c:pt idx="1574">
                  <c:v>157.5</c:v>
                </c:pt>
                <c:pt idx="1575">
                  <c:v>157.6</c:v>
                </c:pt>
                <c:pt idx="1576">
                  <c:v>157.69999999999999</c:v>
                </c:pt>
                <c:pt idx="1577">
                  <c:v>157.80000000000001</c:v>
                </c:pt>
                <c:pt idx="1578">
                  <c:v>157.9</c:v>
                </c:pt>
                <c:pt idx="1579">
                  <c:v>158</c:v>
                </c:pt>
                <c:pt idx="1580">
                  <c:v>158.1</c:v>
                </c:pt>
                <c:pt idx="1581">
                  <c:v>158.19999999999999</c:v>
                </c:pt>
                <c:pt idx="1582">
                  <c:v>158.30000000000001</c:v>
                </c:pt>
                <c:pt idx="1583">
                  <c:v>158.4</c:v>
                </c:pt>
                <c:pt idx="1584">
                  <c:v>158.5</c:v>
                </c:pt>
                <c:pt idx="1585">
                  <c:v>158.6</c:v>
                </c:pt>
                <c:pt idx="1586">
                  <c:v>158.69999999999999</c:v>
                </c:pt>
                <c:pt idx="1587">
                  <c:v>158.80000000000001</c:v>
                </c:pt>
                <c:pt idx="1588">
                  <c:v>158.9</c:v>
                </c:pt>
                <c:pt idx="1589">
                  <c:v>159</c:v>
                </c:pt>
                <c:pt idx="1590">
                  <c:v>159.1</c:v>
                </c:pt>
                <c:pt idx="1591">
                  <c:v>159.19999999999999</c:v>
                </c:pt>
                <c:pt idx="1592">
                  <c:v>159.30000000000001</c:v>
                </c:pt>
                <c:pt idx="1593">
                  <c:v>159.4</c:v>
                </c:pt>
                <c:pt idx="1594">
                  <c:v>159.5</c:v>
                </c:pt>
                <c:pt idx="1595">
                  <c:v>159.6</c:v>
                </c:pt>
                <c:pt idx="1596">
                  <c:v>159.69999999999999</c:v>
                </c:pt>
                <c:pt idx="1597">
                  <c:v>159.80000000000001</c:v>
                </c:pt>
                <c:pt idx="1598">
                  <c:v>159.9</c:v>
                </c:pt>
                <c:pt idx="1599">
                  <c:v>160</c:v>
                </c:pt>
                <c:pt idx="1600">
                  <c:v>160.1</c:v>
                </c:pt>
                <c:pt idx="1601">
                  <c:v>160.19999999999999</c:v>
                </c:pt>
                <c:pt idx="1602">
                  <c:v>160.30000000000001</c:v>
                </c:pt>
                <c:pt idx="1603">
                  <c:v>160.4</c:v>
                </c:pt>
                <c:pt idx="1604">
                  <c:v>160.5</c:v>
                </c:pt>
                <c:pt idx="1605">
                  <c:v>160.6</c:v>
                </c:pt>
                <c:pt idx="1606">
                  <c:v>160.69999999999999</c:v>
                </c:pt>
                <c:pt idx="1607">
                  <c:v>160.80000000000001</c:v>
                </c:pt>
                <c:pt idx="1608">
                  <c:v>160.9</c:v>
                </c:pt>
                <c:pt idx="1609">
                  <c:v>161</c:v>
                </c:pt>
                <c:pt idx="1610">
                  <c:v>161.1</c:v>
                </c:pt>
                <c:pt idx="1611">
                  <c:v>161.19999999999999</c:v>
                </c:pt>
                <c:pt idx="1612">
                  <c:v>161.30000000000001</c:v>
                </c:pt>
                <c:pt idx="1613">
                  <c:v>161.4</c:v>
                </c:pt>
                <c:pt idx="1614">
                  <c:v>161.5</c:v>
                </c:pt>
                <c:pt idx="1615">
                  <c:v>161.6</c:v>
                </c:pt>
                <c:pt idx="1616">
                  <c:v>161.69999999999999</c:v>
                </c:pt>
                <c:pt idx="1617">
                  <c:v>161.80000000000001</c:v>
                </c:pt>
                <c:pt idx="1618">
                  <c:v>161.9</c:v>
                </c:pt>
                <c:pt idx="1619">
                  <c:v>162</c:v>
                </c:pt>
                <c:pt idx="1620">
                  <c:v>162.1</c:v>
                </c:pt>
                <c:pt idx="1621">
                  <c:v>162.19999999999999</c:v>
                </c:pt>
                <c:pt idx="1622">
                  <c:v>162.30000000000001</c:v>
                </c:pt>
                <c:pt idx="1623">
                  <c:v>162.4</c:v>
                </c:pt>
                <c:pt idx="1624">
                  <c:v>162.5</c:v>
                </c:pt>
                <c:pt idx="1625">
                  <c:v>162.6</c:v>
                </c:pt>
                <c:pt idx="1626">
                  <c:v>162.69999999999999</c:v>
                </c:pt>
                <c:pt idx="1627">
                  <c:v>162.80000000000001</c:v>
                </c:pt>
                <c:pt idx="1628">
                  <c:v>162.9</c:v>
                </c:pt>
                <c:pt idx="1629">
                  <c:v>163</c:v>
                </c:pt>
                <c:pt idx="1630">
                  <c:v>163.1</c:v>
                </c:pt>
                <c:pt idx="1631">
                  <c:v>163.19999999999999</c:v>
                </c:pt>
                <c:pt idx="1632">
                  <c:v>163.30000000000001</c:v>
                </c:pt>
                <c:pt idx="1633">
                  <c:v>163.4</c:v>
                </c:pt>
                <c:pt idx="1634">
                  <c:v>163.5</c:v>
                </c:pt>
                <c:pt idx="1635">
                  <c:v>163.6</c:v>
                </c:pt>
                <c:pt idx="1636">
                  <c:v>163.69999999999999</c:v>
                </c:pt>
                <c:pt idx="1637">
                  <c:v>163.80000000000001</c:v>
                </c:pt>
                <c:pt idx="1638">
                  <c:v>163.9</c:v>
                </c:pt>
                <c:pt idx="1639">
                  <c:v>164</c:v>
                </c:pt>
                <c:pt idx="1640">
                  <c:v>164.1</c:v>
                </c:pt>
                <c:pt idx="1641">
                  <c:v>164.2</c:v>
                </c:pt>
                <c:pt idx="1642">
                  <c:v>164.3</c:v>
                </c:pt>
                <c:pt idx="1643">
                  <c:v>164.4</c:v>
                </c:pt>
                <c:pt idx="1644">
                  <c:v>164.5</c:v>
                </c:pt>
                <c:pt idx="1645">
                  <c:v>164.6</c:v>
                </c:pt>
                <c:pt idx="1646">
                  <c:v>164.7</c:v>
                </c:pt>
                <c:pt idx="1647">
                  <c:v>164.8</c:v>
                </c:pt>
                <c:pt idx="1648">
                  <c:v>164.9</c:v>
                </c:pt>
                <c:pt idx="1649">
                  <c:v>165</c:v>
                </c:pt>
                <c:pt idx="1650">
                  <c:v>165.1</c:v>
                </c:pt>
                <c:pt idx="1651">
                  <c:v>165.2</c:v>
                </c:pt>
                <c:pt idx="1652">
                  <c:v>165.3</c:v>
                </c:pt>
                <c:pt idx="1653">
                  <c:v>165.4</c:v>
                </c:pt>
                <c:pt idx="1654">
                  <c:v>165.5</c:v>
                </c:pt>
                <c:pt idx="1655">
                  <c:v>165.6</c:v>
                </c:pt>
                <c:pt idx="1656">
                  <c:v>165.7</c:v>
                </c:pt>
                <c:pt idx="1657">
                  <c:v>165.8</c:v>
                </c:pt>
                <c:pt idx="1658">
                  <c:v>165.9</c:v>
                </c:pt>
                <c:pt idx="1659">
                  <c:v>166</c:v>
                </c:pt>
                <c:pt idx="1660">
                  <c:v>166.1</c:v>
                </c:pt>
                <c:pt idx="1661">
                  <c:v>166.2</c:v>
                </c:pt>
                <c:pt idx="1662">
                  <c:v>166.3</c:v>
                </c:pt>
                <c:pt idx="1663">
                  <c:v>166.4</c:v>
                </c:pt>
                <c:pt idx="1664">
                  <c:v>166.5</c:v>
                </c:pt>
                <c:pt idx="1665">
                  <c:v>166.6</c:v>
                </c:pt>
                <c:pt idx="1666">
                  <c:v>166.7</c:v>
                </c:pt>
                <c:pt idx="1667">
                  <c:v>166.8</c:v>
                </c:pt>
                <c:pt idx="1668">
                  <c:v>166.9</c:v>
                </c:pt>
                <c:pt idx="1669">
                  <c:v>167</c:v>
                </c:pt>
                <c:pt idx="1670">
                  <c:v>167.1</c:v>
                </c:pt>
                <c:pt idx="1671">
                  <c:v>167.2</c:v>
                </c:pt>
                <c:pt idx="1672">
                  <c:v>167.3</c:v>
                </c:pt>
                <c:pt idx="1673">
                  <c:v>167.4</c:v>
                </c:pt>
                <c:pt idx="1674">
                  <c:v>167.5</c:v>
                </c:pt>
                <c:pt idx="1675">
                  <c:v>167.6</c:v>
                </c:pt>
                <c:pt idx="1676">
                  <c:v>167.7</c:v>
                </c:pt>
                <c:pt idx="1677">
                  <c:v>167.8</c:v>
                </c:pt>
                <c:pt idx="1678">
                  <c:v>167.9</c:v>
                </c:pt>
                <c:pt idx="1679">
                  <c:v>168</c:v>
                </c:pt>
                <c:pt idx="1680">
                  <c:v>168.1</c:v>
                </c:pt>
                <c:pt idx="1681">
                  <c:v>168.2</c:v>
                </c:pt>
                <c:pt idx="1682">
                  <c:v>168.3</c:v>
                </c:pt>
                <c:pt idx="1683">
                  <c:v>168.4</c:v>
                </c:pt>
                <c:pt idx="1684">
                  <c:v>168.5</c:v>
                </c:pt>
                <c:pt idx="1685">
                  <c:v>168.6</c:v>
                </c:pt>
                <c:pt idx="1686">
                  <c:v>168.7</c:v>
                </c:pt>
                <c:pt idx="1687">
                  <c:v>168.8</c:v>
                </c:pt>
                <c:pt idx="1688">
                  <c:v>168.9</c:v>
                </c:pt>
                <c:pt idx="1689">
                  <c:v>169</c:v>
                </c:pt>
                <c:pt idx="1690">
                  <c:v>169.1</c:v>
                </c:pt>
                <c:pt idx="1691">
                  <c:v>169.2</c:v>
                </c:pt>
                <c:pt idx="1692">
                  <c:v>169.3</c:v>
                </c:pt>
                <c:pt idx="1693">
                  <c:v>169.4</c:v>
                </c:pt>
                <c:pt idx="1694">
                  <c:v>169.5</c:v>
                </c:pt>
                <c:pt idx="1695">
                  <c:v>169.6</c:v>
                </c:pt>
                <c:pt idx="1696">
                  <c:v>169.7</c:v>
                </c:pt>
                <c:pt idx="1697">
                  <c:v>169.8</c:v>
                </c:pt>
                <c:pt idx="1698">
                  <c:v>169.9</c:v>
                </c:pt>
                <c:pt idx="1699">
                  <c:v>170</c:v>
                </c:pt>
                <c:pt idx="1700">
                  <c:v>170.1</c:v>
                </c:pt>
                <c:pt idx="1701">
                  <c:v>170.2</c:v>
                </c:pt>
                <c:pt idx="1702">
                  <c:v>170.3</c:v>
                </c:pt>
                <c:pt idx="1703">
                  <c:v>170.4</c:v>
                </c:pt>
                <c:pt idx="1704">
                  <c:v>170.5</c:v>
                </c:pt>
                <c:pt idx="1705">
                  <c:v>170.6</c:v>
                </c:pt>
                <c:pt idx="1706">
                  <c:v>170.7</c:v>
                </c:pt>
                <c:pt idx="1707">
                  <c:v>170.8</c:v>
                </c:pt>
                <c:pt idx="1708">
                  <c:v>170.9</c:v>
                </c:pt>
                <c:pt idx="1709">
                  <c:v>171</c:v>
                </c:pt>
                <c:pt idx="1710">
                  <c:v>171.1</c:v>
                </c:pt>
                <c:pt idx="1711">
                  <c:v>171.2</c:v>
                </c:pt>
                <c:pt idx="1712">
                  <c:v>171.3</c:v>
                </c:pt>
                <c:pt idx="1713">
                  <c:v>171.4</c:v>
                </c:pt>
                <c:pt idx="1714">
                  <c:v>171.5</c:v>
                </c:pt>
                <c:pt idx="1715">
                  <c:v>171.6</c:v>
                </c:pt>
                <c:pt idx="1716">
                  <c:v>171.7</c:v>
                </c:pt>
                <c:pt idx="1717">
                  <c:v>171.8</c:v>
                </c:pt>
                <c:pt idx="1718">
                  <c:v>171.9</c:v>
                </c:pt>
                <c:pt idx="1719">
                  <c:v>172</c:v>
                </c:pt>
                <c:pt idx="1720">
                  <c:v>172.1</c:v>
                </c:pt>
                <c:pt idx="1721">
                  <c:v>172.2</c:v>
                </c:pt>
                <c:pt idx="1722">
                  <c:v>172.3</c:v>
                </c:pt>
                <c:pt idx="1723">
                  <c:v>172.4</c:v>
                </c:pt>
                <c:pt idx="1724">
                  <c:v>172.5</c:v>
                </c:pt>
                <c:pt idx="1725">
                  <c:v>172.6</c:v>
                </c:pt>
                <c:pt idx="1726">
                  <c:v>172.7</c:v>
                </c:pt>
                <c:pt idx="1727">
                  <c:v>172.8</c:v>
                </c:pt>
                <c:pt idx="1728">
                  <c:v>172.9</c:v>
                </c:pt>
                <c:pt idx="1729">
                  <c:v>173</c:v>
                </c:pt>
                <c:pt idx="1730">
                  <c:v>173.1</c:v>
                </c:pt>
                <c:pt idx="1731">
                  <c:v>173.2</c:v>
                </c:pt>
                <c:pt idx="1732">
                  <c:v>173.3</c:v>
                </c:pt>
                <c:pt idx="1733">
                  <c:v>173.4</c:v>
                </c:pt>
                <c:pt idx="1734">
                  <c:v>173.5</c:v>
                </c:pt>
                <c:pt idx="1735">
                  <c:v>173.6</c:v>
                </c:pt>
                <c:pt idx="1736">
                  <c:v>173.7</c:v>
                </c:pt>
                <c:pt idx="1737">
                  <c:v>173.8</c:v>
                </c:pt>
                <c:pt idx="1738">
                  <c:v>173.9</c:v>
                </c:pt>
                <c:pt idx="1739">
                  <c:v>174</c:v>
                </c:pt>
                <c:pt idx="1740">
                  <c:v>174.1</c:v>
                </c:pt>
                <c:pt idx="1741">
                  <c:v>174.2</c:v>
                </c:pt>
                <c:pt idx="1742">
                  <c:v>174.3</c:v>
                </c:pt>
                <c:pt idx="1743">
                  <c:v>174.4</c:v>
                </c:pt>
                <c:pt idx="1744">
                  <c:v>174.5</c:v>
                </c:pt>
                <c:pt idx="1745">
                  <c:v>174.6</c:v>
                </c:pt>
                <c:pt idx="1746">
                  <c:v>174.7</c:v>
                </c:pt>
                <c:pt idx="1747">
                  <c:v>174.8</c:v>
                </c:pt>
                <c:pt idx="1748">
                  <c:v>174.9</c:v>
                </c:pt>
                <c:pt idx="1749">
                  <c:v>175</c:v>
                </c:pt>
                <c:pt idx="1750">
                  <c:v>175.1</c:v>
                </c:pt>
                <c:pt idx="1751">
                  <c:v>175.2</c:v>
                </c:pt>
                <c:pt idx="1752">
                  <c:v>175.3</c:v>
                </c:pt>
                <c:pt idx="1753">
                  <c:v>175.4</c:v>
                </c:pt>
                <c:pt idx="1754">
                  <c:v>175.5</c:v>
                </c:pt>
                <c:pt idx="1755">
                  <c:v>175.6</c:v>
                </c:pt>
                <c:pt idx="1756">
                  <c:v>175.7</c:v>
                </c:pt>
                <c:pt idx="1757">
                  <c:v>175.8</c:v>
                </c:pt>
                <c:pt idx="1758">
                  <c:v>175.9</c:v>
                </c:pt>
                <c:pt idx="1759">
                  <c:v>176</c:v>
                </c:pt>
                <c:pt idx="1760">
                  <c:v>176.1</c:v>
                </c:pt>
                <c:pt idx="1761">
                  <c:v>176.2</c:v>
                </c:pt>
                <c:pt idx="1762">
                  <c:v>176.3</c:v>
                </c:pt>
                <c:pt idx="1763">
                  <c:v>176.4</c:v>
                </c:pt>
                <c:pt idx="1764">
                  <c:v>176.5</c:v>
                </c:pt>
                <c:pt idx="1765">
                  <c:v>176.6</c:v>
                </c:pt>
                <c:pt idx="1766">
                  <c:v>176.7</c:v>
                </c:pt>
                <c:pt idx="1767">
                  <c:v>176.8</c:v>
                </c:pt>
                <c:pt idx="1768">
                  <c:v>176.9</c:v>
                </c:pt>
                <c:pt idx="1769">
                  <c:v>177</c:v>
                </c:pt>
                <c:pt idx="1770">
                  <c:v>177.1</c:v>
                </c:pt>
                <c:pt idx="1771">
                  <c:v>177.2</c:v>
                </c:pt>
                <c:pt idx="1772">
                  <c:v>177.3</c:v>
                </c:pt>
                <c:pt idx="1773">
                  <c:v>177.4</c:v>
                </c:pt>
                <c:pt idx="1774">
                  <c:v>177.5</c:v>
                </c:pt>
                <c:pt idx="1775">
                  <c:v>177.6</c:v>
                </c:pt>
                <c:pt idx="1776">
                  <c:v>177.7</c:v>
                </c:pt>
                <c:pt idx="1777">
                  <c:v>177.8</c:v>
                </c:pt>
                <c:pt idx="1778">
                  <c:v>177.9</c:v>
                </c:pt>
                <c:pt idx="1779">
                  <c:v>178</c:v>
                </c:pt>
                <c:pt idx="1780">
                  <c:v>178.1</c:v>
                </c:pt>
                <c:pt idx="1781">
                  <c:v>178.2</c:v>
                </c:pt>
                <c:pt idx="1782">
                  <c:v>178.3</c:v>
                </c:pt>
                <c:pt idx="1783">
                  <c:v>178.4</c:v>
                </c:pt>
                <c:pt idx="1784">
                  <c:v>178.5</c:v>
                </c:pt>
                <c:pt idx="1785">
                  <c:v>178.6</c:v>
                </c:pt>
                <c:pt idx="1786">
                  <c:v>178.7</c:v>
                </c:pt>
                <c:pt idx="1787">
                  <c:v>178.8</c:v>
                </c:pt>
                <c:pt idx="1788">
                  <c:v>178.9</c:v>
                </c:pt>
                <c:pt idx="1789">
                  <c:v>179</c:v>
                </c:pt>
                <c:pt idx="1790">
                  <c:v>179.1</c:v>
                </c:pt>
                <c:pt idx="1791">
                  <c:v>179.2</c:v>
                </c:pt>
                <c:pt idx="1792">
                  <c:v>179.3</c:v>
                </c:pt>
                <c:pt idx="1793">
                  <c:v>179.4</c:v>
                </c:pt>
                <c:pt idx="1794">
                  <c:v>179.5</c:v>
                </c:pt>
                <c:pt idx="1795">
                  <c:v>179.6</c:v>
                </c:pt>
                <c:pt idx="1796">
                  <c:v>179.7</c:v>
                </c:pt>
                <c:pt idx="1797">
                  <c:v>179.8</c:v>
                </c:pt>
                <c:pt idx="1798">
                  <c:v>179.9</c:v>
                </c:pt>
                <c:pt idx="1799">
                  <c:v>180</c:v>
                </c:pt>
                <c:pt idx="1800">
                  <c:v>180.1</c:v>
                </c:pt>
                <c:pt idx="1801">
                  <c:v>180.2</c:v>
                </c:pt>
                <c:pt idx="1802">
                  <c:v>180.3</c:v>
                </c:pt>
                <c:pt idx="1803">
                  <c:v>180.4</c:v>
                </c:pt>
                <c:pt idx="1804">
                  <c:v>180.5</c:v>
                </c:pt>
                <c:pt idx="1805">
                  <c:v>180.6</c:v>
                </c:pt>
                <c:pt idx="1806">
                  <c:v>180.7</c:v>
                </c:pt>
                <c:pt idx="1807">
                  <c:v>180.8</c:v>
                </c:pt>
                <c:pt idx="1808">
                  <c:v>180.9</c:v>
                </c:pt>
                <c:pt idx="1809">
                  <c:v>181</c:v>
                </c:pt>
                <c:pt idx="1810">
                  <c:v>181.1</c:v>
                </c:pt>
                <c:pt idx="1811">
                  <c:v>181.2</c:v>
                </c:pt>
                <c:pt idx="1812">
                  <c:v>181.3</c:v>
                </c:pt>
                <c:pt idx="1813">
                  <c:v>181.4</c:v>
                </c:pt>
                <c:pt idx="1814">
                  <c:v>181.5</c:v>
                </c:pt>
                <c:pt idx="1815">
                  <c:v>181.6</c:v>
                </c:pt>
                <c:pt idx="1816">
                  <c:v>181.7</c:v>
                </c:pt>
                <c:pt idx="1817">
                  <c:v>181.8</c:v>
                </c:pt>
                <c:pt idx="1818">
                  <c:v>181.9</c:v>
                </c:pt>
                <c:pt idx="1819">
                  <c:v>182</c:v>
                </c:pt>
                <c:pt idx="1820">
                  <c:v>182.1</c:v>
                </c:pt>
                <c:pt idx="1821">
                  <c:v>182.2</c:v>
                </c:pt>
                <c:pt idx="1822">
                  <c:v>182.3</c:v>
                </c:pt>
                <c:pt idx="1823">
                  <c:v>182.4</c:v>
                </c:pt>
                <c:pt idx="1824">
                  <c:v>182.5</c:v>
                </c:pt>
                <c:pt idx="1825">
                  <c:v>182.6</c:v>
                </c:pt>
                <c:pt idx="1826">
                  <c:v>182.7</c:v>
                </c:pt>
                <c:pt idx="1827">
                  <c:v>182.8</c:v>
                </c:pt>
                <c:pt idx="1828">
                  <c:v>182.9</c:v>
                </c:pt>
                <c:pt idx="1829">
                  <c:v>183</c:v>
                </c:pt>
                <c:pt idx="1830">
                  <c:v>183.1</c:v>
                </c:pt>
                <c:pt idx="1831">
                  <c:v>183.2</c:v>
                </c:pt>
                <c:pt idx="1832">
                  <c:v>183.3</c:v>
                </c:pt>
                <c:pt idx="1833">
                  <c:v>183.4</c:v>
                </c:pt>
                <c:pt idx="1834">
                  <c:v>183.5</c:v>
                </c:pt>
                <c:pt idx="1835">
                  <c:v>183.6</c:v>
                </c:pt>
                <c:pt idx="1836">
                  <c:v>183.7</c:v>
                </c:pt>
                <c:pt idx="1837">
                  <c:v>183.8</c:v>
                </c:pt>
                <c:pt idx="1838">
                  <c:v>183.9</c:v>
                </c:pt>
                <c:pt idx="1839">
                  <c:v>184</c:v>
                </c:pt>
                <c:pt idx="1840">
                  <c:v>184.1</c:v>
                </c:pt>
                <c:pt idx="1841">
                  <c:v>184.2</c:v>
                </c:pt>
                <c:pt idx="1842">
                  <c:v>184.3</c:v>
                </c:pt>
                <c:pt idx="1843">
                  <c:v>184.4</c:v>
                </c:pt>
                <c:pt idx="1844">
                  <c:v>184.5</c:v>
                </c:pt>
                <c:pt idx="1845">
                  <c:v>184.6</c:v>
                </c:pt>
                <c:pt idx="1846">
                  <c:v>184.7</c:v>
                </c:pt>
                <c:pt idx="1847">
                  <c:v>184.8</c:v>
                </c:pt>
                <c:pt idx="1848">
                  <c:v>184.9</c:v>
                </c:pt>
                <c:pt idx="1849">
                  <c:v>185</c:v>
                </c:pt>
                <c:pt idx="1850">
                  <c:v>185.1</c:v>
                </c:pt>
                <c:pt idx="1851">
                  <c:v>185.2</c:v>
                </c:pt>
                <c:pt idx="1852">
                  <c:v>185.3</c:v>
                </c:pt>
                <c:pt idx="1853">
                  <c:v>185.4</c:v>
                </c:pt>
                <c:pt idx="1854">
                  <c:v>185.5</c:v>
                </c:pt>
                <c:pt idx="1855">
                  <c:v>185.6</c:v>
                </c:pt>
                <c:pt idx="1856">
                  <c:v>185.7</c:v>
                </c:pt>
                <c:pt idx="1857">
                  <c:v>185.8</c:v>
                </c:pt>
                <c:pt idx="1858">
                  <c:v>185.9</c:v>
                </c:pt>
                <c:pt idx="1859">
                  <c:v>186</c:v>
                </c:pt>
                <c:pt idx="1860">
                  <c:v>186.1</c:v>
                </c:pt>
                <c:pt idx="1861">
                  <c:v>186.2</c:v>
                </c:pt>
                <c:pt idx="1862">
                  <c:v>186.3</c:v>
                </c:pt>
                <c:pt idx="1863">
                  <c:v>186.4</c:v>
                </c:pt>
                <c:pt idx="1864">
                  <c:v>186.5</c:v>
                </c:pt>
                <c:pt idx="1865">
                  <c:v>186.6</c:v>
                </c:pt>
                <c:pt idx="1866">
                  <c:v>186.7</c:v>
                </c:pt>
                <c:pt idx="1867">
                  <c:v>186.8</c:v>
                </c:pt>
                <c:pt idx="1868">
                  <c:v>186.9</c:v>
                </c:pt>
                <c:pt idx="1869">
                  <c:v>187</c:v>
                </c:pt>
                <c:pt idx="1870">
                  <c:v>187.1</c:v>
                </c:pt>
                <c:pt idx="1871">
                  <c:v>187.2</c:v>
                </c:pt>
                <c:pt idx="1872">
                  <c:v>187.3</c:v>
                </c:pt>
                <c:pt idx="1873">
                  <c:v>187.4</c:v>
                </c:pt>
                <c:pt idx="1874">
                  <c:v>187.5</c:v>
                </c:pt>
                <c:pt idx="1875">
                  <c:v>187.6</c:v>
                </c:pt>
                <c:pt idx="1876">
                  <c:v>187.7</c:v>
                </c:pt>
                <c:pt idx="1877">
                  <c:v>187.8</c:v>
                </c:pt>
                <c:pt idx="1878">
                  <c:v>187.9</c:v>
                </c:pt>
                <c:pt idx="1879">
                  <c:v>188</c:v>
                </c:pt>
                <c:pt idx="1880">
                  <c:v>188.1</c:v>
                </c:pt>
                <c:pt idx="1881">
                  <c:v>188.2</c:v>
                </c:pt>
                <c:pt idx="1882">
                  <c:v>188.3</c:v>
                </c:pt>
                <c:pt idx="1883">
                  <c:v>188.4</c:v>
                </c:pt>
                <c:pt idx="1884">
                  <c:v>188.5</c:v>
                </c:pt>
                <c:pt idx="1885">
                  <c:v>188.6</c:v>
                </c:pt>
                <c:pt idx="1886">
                  <c:v>188.7</c:v>
                </c:pt>
                <c:pt idx="1887">
                  <c:v>188.8</c:v>
                </c:pt>
                <c:pt idx="1888">
                  <c:v>188.9</c:v>
                </c:pt>
                <c:pt idx="1889">
                  <c:v>189</c:v>
                </c:pt>
                <c:pt idx="1890">
                  <c:v>189.1</c:v>
                </c:pt>
                <c:pt idx="1891">
                  <c:v>189.2</c:v>
                </c:pt>
                <c:pt idx="1892">
                  <c:v>189.3</c:v>
                </c:pt>
                <c:pt idx="1893">
                  <c:v>189.4</c:v>
                </c:pt>
                <c:pt idx="1894">
                  <c:v>189.5</c:v>
                </c:pt>
                <c:pt idx="1895">
                  <c:v>189.6</c:v>
                </c:pt>
                <c:pt idx="1896">
                  <c:v>189.7</c:v>
                </c:pt>
                <c:pt idx="1897">
                  <c:v>189.8</c:v>
                </c:pt>
                <c:pt idx="1898">
                  <c:v>189.9</c:v>
                </c:pt>
                <c:pt idx="1899">
                  <c:v>190</c:v>
                </c:pt>
                <c:pt idx="1900">
                  <c:v>190.1</c:v>
                </c:pt>
                <c:pt idx="1901">
                  <c:v>190.2</c:v>
                </c:pt>
                <c:pt idx="1902">
                  <c:v>190.3</c:v>
                </c:pt>
                <c:pt idx="1903">
                  <c:v>190.4</c:v>
                </c:pt>
                <c:pt idx="1904">
                  <c:v>190.5</c:v>
                </c:pt>
                <c:pt idx="1905">
                  <c:v>190.6</c:v>
                </c:pt>
                <c:pt idx="1906">
                  <c:v>190.7</c:v>
                </c:pt>
                <c:pt idx="1907">
                  <c:v>190.8</c:v>
                </c:pt>
                <c:pt idx="1908">
                  <c:v>190.9</c:v>
                </c:pt>
                <c:pt idx="1909">
                  <c:v>191</c:v>
                </c:pt>
                <c:pt idx="1910">
                  <c:v>191.1</c:v>
                </c:pt>
                <c:pt idx="1911">
                  <c:v>191.2</c:v>
                </c:pt>
                <c:pt idx="1912">
                  <c:v>191.3</c:v>
                </c:pt>
                <c:pt idx="1913">
                  <c:v>191.4</c:v>
                </c:pt>
                <c:pt idx="1914">
                  <c:v>191.5</c:v>
                </c:pt>
                <c:pt idx="1915">
                  <c:v>191.6</c:v>
                </c:pt>
                <c:pt idx="1916">
                  <c:v>191.7</c:v>
                </c:pt>
                <c:pt idx="1917">
                  <c:v>191.8</c:v>
                </c:pt>
                <c:pt idx="1918">
                  <c:v>191.9</c:v>
                </c:pt>
                <c:pt idx="1919">
                  <c:v>192</c:v>
                </c:pt>
                <c:pt idx="1920">
                  <c:v>192.1</c:v>
                </c:pt>
                <c:pt idx="1921">
                  <c:v>192.2</c:v>
                </c:pt>
                <c:pt idx="1922">
                  <c:v>192.3</c:v>
                </c:pt>
                <c:pt idx="1923">
                  <c:v>192.4</c:v>
                </c:pt>
                <c:pt idx="1924">
                  <c:v>192.5</c:v>
                </c:pt>
                <c:pt idx="1925">
                  <c:v>192.6</c:v>
                </c:pt>
                <c:pt idx="1926">
                  <c:v>192.7</c:v>
                </c:pt>
                <c:pt idx="1927">
                  <c:v>192.8</c:v>
                </c:pt>
                <c:pt idx="1928">
                  <c:v>192.9</c:v>
                </c:pt>
                <c:pt idx="1929">
                  <c:v>193</c:v>
                </c:pt>
                <c:pt idx="1930">
                  <c:v>193.1</c:v>
                </c:pt>
                <c:pt idx="1931">
                  <c:v>193.2</c:v>
                </c:pt>
                <c:pt idx="1932">
                  <c:v>193.3</c:v>
                </c:pt>
                <c:pt idx="1933">
                  <c:v>193.4</c:v>
                </c:pt>
                <c:pt idx="1934">
                  <c:v>193.5</c:v>
                </c:pt>
                <c:pt idx="1935">
                  <c:v>193.6</c:v>
                </c:pt>
                <c:pt idx="1936">
                  <c:v>193.7</c:v>
                </c:pt>
                <c:pt idx="1937">
                  <c:v>193.8</c:v>
                </c:pt>
                <c:pt idx="1938">
                  <c:v>193.9</c:v>
                </c:pt>
                <c:pt idx="1939">
                  <c:v>194</c:v>
                </c:pt>
                <c:pt idx="1940">
                  <c:v>194.1</c:v>
                </c:pt>
                <c:pt idx="1941">
                  <c:v>194.2</c:v>
                </c:pt>
                <c:pt idx="1942">
                  <c:v>194.3</c:v>
                </c:pt>
                <c:pt idx="1943">
                  <c:v>194.4</c:v>
                </c:pt>
                <c:pt idx="1944">
                  <c:v>194.5</c:v>
                </c:pt>
                <c:pt idx="1945">
                  <c:v>194.6</c:v>
                </c:pt>
                <c:pt idx="1946">
                  <c:v>194.7</c:v>
                </c:pt>
                <c:pt idx="1947">
                  <c:v>194.8</c:v>
                </c:pt>
                <c:pt idx="1948">
                  <c:v>194.9</c:v>
                </c:pt>
                <c:pt idx="1949">
                  <c:v>195</c:v>
                </c:pt>
                <c:pt idx="1950">
                  <c:v>195.1</c:v>
                </c:pt>
                <c:pt idx="1951">
                  <c:v>195.2</c:v>
                </c:pt>
                <c:pt idx="1952">
                  <c:v>195.3</c:v>
                </c:pt>
                <c:pt idx="1953">
                  <c:v>195.4</c:v>
                </c:pt>
                <c:pt idx="1954">
                  <c:v>195.5</c:v>
                </c:pt>
                <c:pt idx="1955">
                  <c:v>195.6</c:v>
                </c:pt>
                <c:pt idx="1956">
                  <c:v>195.7</c:v>
                </c:pt>
                <c:pt idx="1957">
                  <c:v>195.8</c:v>
                </c:pt>
                <c:pt idx="1958">
                  <c:v>195.9</c:v>
                </c:pt>
                <c:pt idx="1959">
                  <c:v>196</c:v>
                </c:pt>
                <c:pt idx="1960">
                  <c:v>196.1</c:v>
                </c:pt>
                <c:pt idx="1961">
                  <c:v>196.2</c:v>
                </c:pt>
                <c:pt idx="1962">
                  <c:v>196.3</c:v>
                </c:pt>
                <c:pt idx="1963">
                  <c:v>196.4</c:v>
                </c:pt>
                <c:pt idx="1964">
                  <c:v>196.5</c:v>
                </c:pt>
                <c:pt idx="1965">
                  <c:v>196.6</c:v>
                </c:pt>
                <c:pt idx="1966">
                  <c:v>196.7</c:v>
                </c:pt>
                <c:pt idx="1967">
                  <c:v>196.8</c:v>
                </c:pt>
                <c:pt idx="1968">
                  <c:v>196.9</c:v>
                </c:pt>
                <c:pt idx="1969">
                  <c:v>197</c:v>
                </c:pt>
                <c:pt idx="1970">
                  <c:v>197.1</c:v>
                </c:pt>
                <c:pt idx="1971">
                  <c:v>197.2</c:v>
                </c:pt>
                <c:pt idx="1972">
                  <c:v>197.3</c:v>
                </c:pt>
                <c:pt idx="1973">
                  <c:v>197.4</c:v>
                </c:pt>
                <c:pt idx="1974">
                  <c:v>197.5</c:v>
                </c:pt>
                <c:pt idx="1975">
                  <c:v>197.6</c:v>
                </c:pt>
                <c:pt idx="1976">
                  <c:v>197.7</c:v>
                </c:pt>
                <c:pt idx="1977">
                  <c:v>197.8</c:v>
                </c:pt>
                <c:pt idx="1978">
                  <c:v>197.9</c:v>
                </c:pt>
                <c:pt idx="1979">
                  <c:v>198</c:v>
                </c:pt>
                <c:pt idx="1980">
                  <c:v>198.1</c:v>
                </c:pt>
                <c:pt idx="1981">
                  <c:v>198.2</c:v>
                </c:pt>
                <c:pt idx="1982">
                  <c:v>198.3</c:v>
                </c:pt>
                <c:pt idx="1983">
                  <c:v>198.4</c:v>
                </c:pt>
                <c:pt idx="1984">
                  <c:v>198.5</c:v>
                </c:pt>
                <c:pt idx="1985">
                  <c:v>198.6</c:v>
                </c:pt>
                <c:pt idx="1986">
                  <c:v>198.7</c:v>
                </c:pt>
                <c:pt idx="1987">
                  <c:v>198.8</c:v>
                </c:pt>
                <c:pt idx="1988">
                  <c:v>198.9</c:v>
                </c:pt>
                <c:pt idx="1989">
                  <c:v>199</c:v>
                </c:pt>
                <c:pt idx="1990">
                  <c:v>199.1</c:v>
                </c:pt>
                <c:pt idx="1991">
                  <c:v>199.2</c:v>
                </c:pt>
                <c:pt idx="1992">
                  <c:v>199.3</c:v>
                </c:pt>
                <c:pt idx="1993">
                  <c:v>199.4</c:v>
                </c:pt>
                <c:pt idx="1994">
                  <c:v>199.5</c:v>
                </c:pt>
                <c:pt idx="1995">
                  <c:v>199.6</c:v>
                </c:pt>
                <c:pt idx="1996">
                  <c:v>199.7</c:v>
                </c:pt>
                <c:pt idx="1997">
                  <c:v>199.8</c:v>
                </c:pt>
                <c:pt idx="1998">
                  <c:v>199.9</c:v>
                </c:pt>
                <c:pt idx="1999">
                  <c:v>200</c:v>
                </c:pt>
                <c:pt idx="2000">
                  <c:v>200.1</c:v>
                </c:pt>
                <c:pt idx="2001">
                  <c:v>200.2</c:v>
                </c:pt>
                <c:pt idx="2002">
                  <c:v>200.3</c:v>
                </c:pt>
                <c:pt idx="2003">
                  <c:v>200.4</c:v>
                </c:pt>
                <c:pt idx="2004">
                  <c:v>200.5</c:v>
                </c:pt>
                <c:pt idx="2005">
                  <c:v>200.6</c:v>
                </c:pt>
                <c:pt idx="2006">
                  <c:v>200.7</c:v>
                </c:pt>
                <c:pt idx="2007">
                  <c:v>200.8</c:v>
                </c:pt>
                <c:pt idx="2008">
                  <c:v>200.9</c:v>
                </c:pt>
                <c:pt idx="2009">
                  <c:v>201</c:v>
                </c:pt>
                <c:pt idx="2010">
                  <c:v>201.1</c:v>
                </c:pt>
                <c:pt idx="2011">
                  <c:v>201.2</c:v>
                </c:pt>
                <c:pt idx="2012">
                  <c:v>201.3</c:v>
                </c:pt>
                <c:pt idx="2013">
                  <c:v>201.4</c:v>
                </c:pt>
                <c:pt idx="2014">
                  <c:v>201.5</c:v>
                </c:pt>
                <c:pt idx="2015">
                  <c:v>201.6</c:v>
                </c:pt>
                <c:pt idx="2016">
                  <c:v>201.7</c:v>
                </c:pt>
                <c:pt idx="2017">
                  <c:v>201.8</c:v>
                </c:pt>
                <c:pt idx="2018">
                  <c:v>201.9</c:v>
                </c:pt>
                <c:pt idx="2019">
                  <c:v>202</c:v>
                </c:pt>
                <c:pt idx="2020">
                  <c:v>202.1</c:v>
                </c:pt>
                <c:pt idx="2021">
                  <c:v>202.2</c:v>
                </c:pt>
                <c:pt idx="2022">
                  <c:v>202.3</c:v>
                </c:pt>
                <c:pt idx="2023">
                  <c:v>202.4</c:v>
                </c:pt>
                <c:pt idx="2024">
                  <c:v>202.5</c:v>
                </c:pt>
                <c:pt idx="2025">
                  <c:v>202.6</c:v>
                </c:pt>
                <c:pt idx="2026">
                  <c:v>202.7</c:v>
                </c:pt>
                <c:pt idx="2027">
                  <c:v>202.8</c:v>
                </c:pt>
                <c:pt idx="2028">
                  <c:v>202.9</c:v>
                </c:pt>
                <c:pt idx="2029">
                  <c:v>203</c:v>
                </c:pt>
                <c:pt idx="2030">
                  <c:v>203.1</c:v>
                </c:pt>
                <c:pt idx="2031">
                  <c:v>203.2</c:v>
                </c:pt>
                <c:pt idx="2032">
                  <c:v>203.3</c:v>
                </c:pt>
                <c:pt idx="2033">
                  <c:v>203.4</c:v>
                </c:pt>
                <c:pt idx="2034">
                  <c:v>203.5</c:v>
                </c:pt>
                <c:pt idx="2035">
                  <c:v>203.6</c:v>
                </c:pt>
                <c:pt idx="2036">
                  <c:v>203.7</c:v>
                </c:pt>
                <c:pt idx="2037">
                  <c:v>203.8</c:v>
                </c:pt>
                <c:pt idx="2038">
                  <c:v>203.9</c:v>
                </c:pt>
                <c:pt idx="2039">
                  <c:v>204</c:v>
                </c:pt>
                <c:pt idx="2040">
                  <c:v>204.1</c:v>
                </c:pt>
                <c:pt idx="2041">
                  <c:v>204.2</c:v>
                </c:pt>
                <c:pt idx="2042">
                  <c:v>204.3</c:v>
                </c:pt>
                <c:pt idx="2043">
                  <c:v>204.4</c:v>
                </c:pt>
                <c:pt idx="2044">
                  <c:v>204.5</c:v>
                </c:pt>
                <c:pt idx="2045">
                  <c:v>204.6</c:v>
                </c:pt>
                <c:pt idx="2046">
                  <c:v>204.7</c:v>
                </c:pt>
                <c:pt idx="2047">
                  <c:v>204.8</c:v>
                </c:pt>
                <c:pt idx="2048">
                  <c:v>204.9</c:v>
                </c:pt>
                <c:pt idx="2049">
                  <c:v>205</c:v>
                </c:pt>
                <c:pt idx="2050">
                  <c:v>205.1</c:v>
                </c:pt>
                <c:pt idx="2051">
                  <c:v>205.2</c:v>
                </c:pt>
                <c:pt idx="2052">
                  <c:v>205.3</c:v>
                </c:pt>
                <c:pt idx="2053">
                  <c:v>205.4</c:v>
                </c:pt>
                <c:pt idx="2054">
                  <c:v>205.5</c:v>
                </c:pt>
                <c:pt idx="2055">
                  <c:v>205.6</c:v>
                </c:pt>
                <c:pt idx="2056">
                  <c:v>205.7</c:v>
                </c:pt>
                <c:pt idx="2057">
                  <c:v>205.8</c:v>
                </c:pt>
                <c:pt idx="2058">
                  <c:v>205.9</c:v>
                </c:pt>
                <c:pt idx="2059">
                  <c:v>206</c:v>
                </c:pt>
                <c:pt idx="2060">
                  <c:v>206.1</c:v>
                </c:pt>
                <c:pt idx="2061">
                  <c:v>206.2</c:v>
                </c:pt>
                <c:pt idx="2062">
                  <c:v>206.3</c:v>
                </c:pt>
                <c:pt idx="2063">
                  <c:v>206.4</c:v>
                </c:pt>
                <c:pt idx="2064">
                  <c:v>206.5</c:v>
                </c:pt>
                <c:pt idx="2065">
                  <c:v>206.6</c:v>
                </c:pt>
                <c:pt idx="2066">
                  <c:v>206.7</c:v>
                </c:pt>
                <c:pt idx="2067">
                  <c:v>206.8</c:v>
                </c:pt>
                <c:pt idx="2068">
                  <c:v>206.9</c:v>
                </c:pt>
                <c:pt idx="2069">
                  <c:v>207</c:v>
                </c:pt>
                <c:pt idx="2070">
                  <c:v>207.1</c:v>
                </c:pt>
                <c:pt idx="2071">
                  <c:v>207.2</c:v>
                </c:pt>
                <c:pt idx="2072">
                  <c:v>207.3</c:v>
                </c:pt>
                <c:pt idx="2073">
                  <c:v>207.4</c:v>
                </c:pt>
                <c:pt idx="2074">
                  <c:v>207.5</c:v>
                </c:pt>
                <c:pt idx="2075">
                  <c:v>207.6</c:v>
                </c:pt>
                <c:pt idx="2076">
                  <c:v>207.7</c:v>
                </c:pt>
                <c:pt idx="2077">
                  <c:v>207.8</c:v>
                </c:pt>
                <c:pt idx="2078">
                  <c:v>207.9</c:v>
                </c:pt>
                <c:pt idx="2079">
                  <c:v>208</c:v>
                </c:pt>
                <c:pt idx="2080">
                  <c:v>208.1</c:v>
                </c:pt>
                <c:pt idx="2081">
                  <c:v>208.2</c:v>
                </c:pt>
                <c:pt idx="2082">
                  <c:v>208.3</c:v>
                </c:pt>
                <c:pt idx="2083">
                  <c:v>208.4</c:v>
                </c:pt>
                <c:pt idx="2084">
                  <c:v>208.5</c:v>
                </c:pt>
                <c:pt idx="2085">
                  <c:v>208.6</c:v>
                </c:pt>
                <c:pt idx="2086">
                  <c:v>208.7</c:v>
                </c:pt>
                <c:pt idx="2087">
                  <c:v>208.8</c:v>
                </c:pt>
                <c:pt idx="2088">
                  <c:v>208.9</c:v>
                </c:pt>
                <c:pt idx="2089">
                  <c:v>209</c:v>
                </c:pt>
                <c:pt idx="2090">
                  <c:v>209.1</c:v>
                </c:pt>
                <c:pt idx="2091">
                  <c:v>209.2</c:v>
                </c:pt>
                <c:pt idx="2092">
                  <c:v>209.3</c:v>
                </c:pt>
                <c:pt idx="2093">
                  <c:v>209.4</c:v>
                </c:pt>
                <c:pt idx="2094">
                  <c:v>209.5</c:v>
                </c:pt>
                <c:pt idx="2095">
                  <c:v>209.6</c:v>
                </c:pt>
                <c:pt idx="2096">
                  <c:v>209.7</c:v>
                </c:pt>
                <c:pt idx="2097">
                  <c:v>209.8</c:v>
                </c:pt>
                <c:pt idx="2098">
                  <c:v>209.9</c:v>
                </c:pt>
                <c:pt idx="2099">
                  <c:v>210</c:v>
                </c:pt>
                <c:pt idx="2100">
                  <c:v>210.1</c:v>
                </c:pt>
                <c:pt idx="2101">
                  <c:v>210.2</c:v>
                </c:pt>
                <c:pt idx="2102">
                  <c:v>210.3</c:v>
                </c:pt>
                <c:pt idx="2103">
                  <c:v>210.4</c:v>
                </c:pt>
                <c:pt idx="2104">
                  <c:v>210.5</c:v>
                </c:pt>
                <c:pt idx="2105">
                  <c:v>210.6</c:v>
                </c:pt>
                <c:pt idx="2106">
                  <c:v>210.7</c:v>
                </c:pt>
                <c:pt idx="2107">
                  <c:v>210.8</c:v>
                </c:pt>
                <c:pt idx="2108">
                  <c:v>210.9</c:v>
                </c:pt>
                <c:pt idx="2109">
                  <c:v>211</c:v>
                </c:pt>
                <c:pt idx="2110">
                  <c:v>211.1</c:v>
                </c:pt>
                <c:pt idx="2111">
                  <c:v>211.2</c:v>
                </c:pt>
                <c:pt idx="2112">
                  <c:v>211.3</c:v>
                </c:pt>
                <c:pt idx="2113">
                  <c:v>211.4</c:v>
                </c:pt>
                <c:pt idx="2114">
                  <c:v>211.5</c:v>
                </c:pt>
                <c:pt idx="2115">
                  <c:v>211.6</c:v>
                </c:pt>
                <c:pt idx="2116">
                  <c:v>211.7</c:v>
                </c:pt>
                <c:pt idx="2117">
                  <c:v>211.8</c:v>
                </c:pt>
                <c:pt idx="2118">
                  <c:v>211.9</c:v>
                </c:pt>
                <c:pt idx="2119">
                  <c:v>212</c:v>
                </c:pt>
                <c:pt idx="2120">
                  <c:v>212.1</c:v>
                </c:pt>
                <c:pt idx="2121">
                  <c:v>212.2</c:v>
                </c:pt>
                <c:pt idx="2122">
                  <c:v>212.3</c:v>
                </c:pt>
                <c:pt idx="2123">
                  <c:v>212.4</c:v>
                </c:pt>
                <c:pt idx="2124">
                  <c:v>212.5</c:v>
                </c:pt>
                <c:pt idx="2125">
                  <c:v>212.6</c:v>
                </c:pt>
                <c:pt idx="2126">
                  <c:v>212.7</c:v>
                </c:pt>
                <c:pt idx="2127">
                  <c:v>212.8</c:v>
                </c:pt>
                <c:pt idx="2128">
                  <c:v>212.9</c:v>
                </c:pt>
                <c:pt idx="2129">
                  <c:v>213</c:v>
                </c:pt>
                <c:pt idx="2130">
                  <c:v>213.1</c:v>
                </c:pt>
                <c:pt idx="2131">
                  <c:v>213.2</c:v>
                </c:pt>
                <c:pt idx="2132">
                  <c:v>213.3</c:v>
                </c:pt>
                <c:pt idx="2133">
                  <c:v>213.4</c:v>
                </c:pt>
                <c:pt idx="2134">
                  <c:v>213.5</c:v>
                </c:pt>
                <c:pt idx="2135">
                  <c:v>213.6</c:v>
                </c:pt>
                <c:pt idx="2136">
                  <c:v>213.7</c:v>
                </c:pt>
                <c:pt idx="2137">
                  <c:v>213.8</c:v>
                </c:pt>
                <c:pt idx="2138">
                  <c:v>213.9</c:v>
                </c:pt>
                <c:pt idx="2139">
                  <c:v>214</c:v>
                </c:pt>
                <c:pt idx="2140">
                  <c:v>214.1</c:v>
                </c:pt>
                <c:pt idx="2141">
                  <c:v>214.2</c:v>
                </c:pt>
                <c:pt idx="2142">
                  <c:v>214.3</c:v>
                </c:pt>
                <c:pt idx="2143">
                  <c:v>214.4</c:v>
                </c:pt>
                <c:pt idx="2144">
                  <c:v>214.5</c:v>
                </c:pt>
                <c:pt idx="2145">
                  <c:v>214.6</c:v>
                </c:pt>
                <c:pt idx="2146">
                  <c:v>214.7</c:v>
                </c:pt>
                <c:pt idx="2147">
                  <c:v>214.8</c:v>
                </c:pt>
                <c:pt idx="2148">
                  <c:v>214.9</c:v>
                </c:pt>
                <c:pt idx="2149">
                  <c:v>215</c:v>
                </c:pt>
                <c:pt idx="2150">
                  <c:v>215.1</c:v>
                </c:pt>
                <c:pt idx="2151">
                  <c:v>215.2</c:v>
                </c:pt>
                <c:pt idx="2152">
                  <c:v>215.3</c:v>
                </c:pt>
                <c:pt idx="2153">
                  <c:v>215.4</c:v>
                </c:pt>
                <c:pt idx="2154">
                  <c:v>215.5</c:v>
                </c:pt>
                <c:pt idx="2155">
                  <c:v>215.6</c:v>
                </c:pt>
                <c:pt idx="2156">
                  <c:v>215.7</c:v>
                </c:pt>
                <c:pt idx="2157">
                  <c:v>215.8</c:v>
                </c:pt>
                <c:pt idx="2158">
                  <c:v>215.9</c:v>
                </c:pt>
                <c:pt idx="2159">
                  <c:v>216</c:v>
                </c:pt>
                <c:pt idx="2160">
                  <c:v>216.1</c:v>
                </c:pt>
                <c:pt idx="2161">
                  <c:v>216.2</c:v>
                </c:pt>
                <c:pt idx="2162">
                  <c:v>216.3</c:v>
                </c:pt>
                <c:pt idx="2163">
                  <c:v>216.4</c:v>
                </c:pt>
                <c:pt idx="2164">
                  <c:v>216.5</c:v>
                </c:pt>
                <c:pt idx="2165">
                  <c:v>216.6</c:v>
                </c:pt>
                <c:pt idx="2166">
                  <c:v>216.7</c:v>
                </c:pt>
                <c:pt idx="2167">
                  <c:v>216.8</c:v>
                </c:pt>
                <c:pt idx="2168">
                  <c:v>216.9</c:v>
                </c:pt>
                <c:pt idx="2169">
                  <c:v>217</c:v>
                </c:pt>
                <c:pt idx="2170">
                  <c:v>217.1</c:v>
                </c:pt>
                <c:pt idx="2171">
                  <c:v>217.2</c:v>
                </c:pt>
                <c:pt idx="2172">
                  <c:v>217.3</c:v>
                </c:pt>
                <c:pt idx="2173">
                  <c:v>217.4</c:v>
                </c:pt>
                <c:pt idx="2174">
                  <c:v>217.5</c:v>
                </c:pt>
                <c:pt idx="2175">
                  <c:v>217.6</c:v>
                </c:pt>
                <c:pt idx="2176">
                  <c:v>217.7</c:v>
                </c:pt>
                <c:pt idx="2177">
                  <c:v>217.8</c:v>
                </c:pt>
                <c:pt idx="2178">
                  <c:v>217.9</c:v>
                </c:pt>
                <c:pt idx="2179">
                  <c:v>218</c:v>
                </c:pt>
                <c:pt idx="2180">
                  <c:v>218.1</c:v>
                </c:pt>
                <c:pt idx="2181">
                  <c:v>218.2</c:v>
                </c:pt>
                <c:pt idx="2182">
                  <c:v>218.3</c:v>
                </c:pt>
                <c:pt idx="2183">
                  <c:v>218.4</c:v>
                </c:pt>
                <c:pt idx="2184">
                  <c:v>218.5</c:v>
                </c:pt>
                <c:pt idx="2185">
                  <c:v>218.6</c:v>
                </c:pt>
                <c:pt idx="2186">
                  <c:v>218.7</c:v>
                </c:pt>
                <c:pt idx="2187">
                  <c:v>218.8</c:v>
                </c:pt>
                <c:pt idx="2188">
                  <c:v>218.9</c:v>
                </c:pt>
                <c:pt idx="2189">
                  <c:v>219</c:v>
                </c:pt>
                <c:pt idx="2190">
                  <c:v>219.1</c:v>
                </c:pt>
                <c:pt idx="2191">
                  <c:v>219.2</c:v>
                </c:pt>
                <c:pt idx="2192">
                  <c:v>219.3</c:v>
                </c:pt>
                <c:pt idx="2193">
                  <c:v>219.4</c:v>
                </c:pt>
                <c:pt idx="2194">
                  <c:v>219.5</c:v>
                </c:pt>
                <c:pt idx="2195">
                  <c:v>219.6</c:v>
                </c:pt>
                <c:pt idx="2196">
                  <c:v>219.7</c:v>
                </c:pt>
                <c:pt idx="2197">
                  <c:v>219.8</c:v>
                </c:pt>
                <c:pt idx="2198">
                  <c:v>219.9</c:v>
                </c:pt>
                <c:pt idx="2199">
                  <c:v>220</c:v>
                </c:pt>
                <c:pt idx="2200">
                  <c:v>220.1</c:v>
                </c:pt>
                <c:pt idx="2201">
                  <c:v>220.2</c:v>
                </c:pt>
                <c:pt idx="2202">
                  <c:v>220.3</c:v>
                </c:pt>
                <c:pt idx="2203">
                  <c:v>220.4</c:v>
                </c:pt>
                <c:pt idx="2204">
                  <c:v>220.5</c:v>
                </c:pt>
                <c:pt idx="2205">
                  <c:v>220.6</c:v>
                </c:pt>
                <c:pt idx="2206">
                  <c:v>220.7</c:v>
                </c:pt>
                <c:pt idx="2207">
                  <c:v>220.8</c:v>
                </c:pt>
                <c:pt idx="2208">
                  <c:v>220.9</c:v>
                </c:pt>
                <c:pt idx="2209">
                  <c:v>221</c:v>
                </c:pt>
                <c:pt idx="2210">
                  <c:v>221.1</c:v>
                </c:pt>
                <c:pt idx="2211">
                  <c:v>221.2</c:v>
                </c:pt>
                <c:pt idx="2212">
                  <c:v>221.3</c:v>
                </c:pt>
                <c:pt idx="2213">
                  <c:v>221.4</c:v>
                </c:pt>
                <c:pt idx="2214">
                  <c:v>221.5</c:v>
                </c:pt>
                <c:pt idx="2215">
                  <c:v>221.6</c:v>
                </c:pt>
                <c:pt idx="2216">
                  <c:v>221.7</c:v>
                </c:pt>
                <c:pt idx="2217">
                  <c:v>221.8</c:v>
                </c:pt>
                <c:pt idx="2218">
                  <c:v>221.9</c:v>
                </c:pt>
                <c:pt idx="2219">
                  <c:v>222</c:v>
                </c:pt>
                <c:pt idx="2220">
                  <c:v>222.1</c:v>
                </c:pt>
                <c:pt idx="2221">
                  <c:v>222.2</c:v>
                </c:pt>
                <c:pt idx="2222">
                  <c:v>222.3</c:v>
                </c:pt>
                <c:pt idx="2223">
                  <c:v>222.4</c:v>
                </c:pt>
                <c:pt idx="2224">
                  <c:v>222.5</c:v>
                </c:pt>
                <c:pt idx="2225">
                  <c:v>222.6</c:v>
                </c:pt>
                <c:pt idx="2226">
                  <c:v>222.7</c:v>
                </c:pt>
                <c:pt idx="2227">
                  <c:v>222.8</c:v>
                </c:pt>
                <c:pt idx="2228">
                  <c:v>222.9</c:v>
                </c:pt>
                <c:pt idx="2229">
                  <c:v>223</c:v>
                </c:pt>
                <c:pt idx="2230">
                  <c:v>223.1</c:v>
                </c:pt>
                <c:pt idx="2231">
                  <c:v>223.2</c:v>
                </c:pt>
                <c:pt idx="2232">
                  <c:v>223.3</c:v>
                </c:pt>
                <c:pt idx="2233">
                  <c:v>223.4</c:v>
                </c:pt>
                <c:pt idx="2234">
                  <c:v>223.5</c:v>
                </c:pt>
                <c:pt idx="2235">
                  <c:v>223.6</c:v>
                </c:pt>
                <c:pt idx="2236">
                  <c:v>223.7</c:v>
                </c:pt>
                <c:pt idx="2237">
                  <c:v>223.8</c:v>
                </c:pt>
                <c:pt idx="2238">
                  <c:v>223.9</c:v>
                </c:pt>
                <c:pt idx="2239">
                  <c:v>224</c:v>
                </c:pt>
                <c:pt idx="2240">
                  <c:v>224.1</c:v>
                </c:pt>
                <c:pt idx="2241">
                  <c:v>224.2</c:v>
                </c:pt>
                <c:pt idx="2242">
                  <c:v>224.3</c:v>
                </c:pt>
                <c:pt idx="2243">
                  <c:v>224.4</c:v>
                </c:pt>
                <c:pt idx="2244">
                  <c:v>224.5</c:v>
                </c:pt>
                <c:pt idx="2245">
                  <c:v>224.6</c:v>
                </c:pt>
                <c:pt idx="2246">
                  <c:v>224.7</c:v>
                </c:pt>
                <c:pt idx="2247">
                  <c:v>224.8</c:v>
                </c:pt>
                <c:pt idx="2248">
                  <c:v>224.9</c:v>
                </c:pt>
                <c:pt idx="2249">
                  <c:v>225</c:v>
                </c:pt>
                <c:pt idx="2250">
                  <c:v>225.1</c:v>
                </c:pt>
                <c:pt idx="2251">
                  <c:v>225.2</c:v>
                </c:pt>
                <c:pt idx="2252">
                  <c:v>225.3</c:v>
                </c:pt>
                <c:pt idx="2253">
                  <c:v>225.4</c:v>
                </c:pt>
                <c:pt idx="2254">
                  <c:v>225.5</c:v>
                </c:pt>
                <c:pt idx="2255">
                  <c:v>225.6</c:v>
                </c:pt>
                <c:pt idx="2256">
                  <c:v>225.7</c:v>
                </c:pt>
                <c:pt idx="2257">
                  <c:v>225.8</c:v>
                </c:pt>
                <c:pt idx="2258">
                  <c:v>225.9</c:v>
                </c:pt>
                <c:pt idx="2259">
                  <c:v>226</c:v>
                </c:pt>
                <c:pt idx="2260">
                  <c:v>226.1</c:v>
                </c:pt>
                <c:pt idx="2261">
                  <c:v>226.2</c:v>
                </c:pt>
                <c:pt idx="2262">
                  <c:v>226.3</c:v>
                </c:pt>
                <c:pt idx="2263">
                  <c:v>226.4</c:v>
                </c:pt>
                <c:pt idx="2264">
                  <c:v>226.5</c:v>
                </c:pt>
                <c:pt idx="2265">
                  <c:v>226.6</c:v>
                </c:pt>
                <c:pt idx="2266">
                  <c:v>226.7</c:v>
                </c:pt>
                <c:pt idx="2267">
                  <c:v>226.8</c:v>
                </c:pt>
                <c:pt idx="2268">
                  <c:v>226.9</c:v>
                </c:pt>
                <c:pt idx="2269">
                  <c:v>227</c:v>
                </c:pt>
                <c:pt idx="2270">
                  <c:v>227.1</c:v>
                </c:pt>
                <c:pt idx="2271">
                  <c:v>227.2</c:v>
                </c:pt>
                <c:pt idx="2272">
                  <c:v>227.3</c:v>
                </c:pt>
                <c:pt idx="2273">
                  <c:v>227.4</c:v>
                </c:pt>
                <c:pt idx="2274">
                  <c:v>227.5</c:v>
                </c:pt>
                <c:pt idx="2275">
                  <c:v>227.6</c:v>
                </c:pt>
                <c:pt idx="2276">
                  <c:v>227.7</c:v>
                </c:pt>
                <c:pt idx="2277">
                  <c:v>227.8</c:v>
                </c:pt>
                <c:pt idx="2278">
                  <c:v>227.9</c:v>
                </c:pt>
                <c:pt idx="2279">
                  <c:v>228</c:v>
                </c:pt>
                <c:pt idx="2280">
                  <c:v>228.1</c:v>
                </c:pt>
                <c:pt idx="2281">
                  <c:v>228.2</c:v>
                </c:pt>
                <c:pt idx="2282">
                  <c:v>228.3</c:v>
                </c:pt>
                <c:pt idx="2283">
                  <c:v>228.4</c:v>
                </c:pt>
                <c:pt idx="2284">
                  <c:v>228.5</c:v>
                </c:pt>
                <c:pt idx="2285">
                  <c:v>228.6</c:v>
                </c:pt>
                <c:pt idx="2286">
                  <c:v>228.7</c:v>
                </c:pt>
                <c:pt idx="2287">
                  <c:v>228.8</c:v>
                </c:pt>
                <c:pt idx="2288">
                  <c:v>228.9</c:v>
                </c:pt>
                <c:pt idx="2289">
                  <c:v>229</c:v>
                </c:pt>
                <c:pt idx="2290">
                  <c:v>229.1</c:v>
                </c:pt>
                <c:pt idx="2291">
                  <c:v>229.2</c:v>
                </c:pt>
                <c:pt idx="2292">
                  <c:v>229.3</c:v>
                </c:pt>
                <c:pt idx="2293">
                  <c:v>229.4</c:v>
                </c:pt>
                <c:pt idx="2294">
                  <c:v>229.5</c:v>
                </c:pt>
                <c:pt idx="2295">
                  <c:v>229.6</c:v>
                </c:pt>
                <c:pt idx="2296">
                  <c:v>229.7</c:v>
                </c:pt>
                <c:pt idx="2297">
                  <c:v>229.8</c:v>
                </c:pt>
                <c:pt idx="2298">
                  <c:v>229.9</c:v>
                </c:pt>
                <c:pt idx="2299">
                  <c:v>230</c:v>
                </c:pt>
                <c:pt idx="2300">
                  <c:v>230.1</c:v>
                </c:pt>
                <c:pt idx="2301">
                  <c:v>230.2</c:v>
                </c:pt>
                <c:pt idx="2302">
                  <c:v>230.3</c:v>
                </c:pt>
                <c:pt idx="2303">
                  <c:v>230.4</c:v>
                </c:pt>
                <c:pt idx="2304">
                  <c:v>230.5</c:v>
                </c:pt>
                <c:pt idx="2305">
                  <c:v>230.6</c:v>
                </c:pt>
                <c:pt idx="2306">
                  <c:v>230.7</c:v>
                </c:pt>
                <c:pt idx="2307">
                  <c:v>230.8</c:v>
                </c:pt>
                <c:pt idx="2308">
                  <c:v>230.9</c:v>
                </c:pt>
                <c:pt idx="2309">
                  <c:v>231</c:v>
                </c:pt>
                <c:pt idx="2310">
                  <c:v>231.1</c:v>
                </c:pt>
                <c:pt idx="2311">
                  <c:v>231.2</c:v>
                </c:pt>
                <c:pt idx="2312">
                  <c:v>231.3</c:v>
                </c:pt>
                <c:pt idx="2313">
                  <c:v>231.4</c:v>
                </c:pt>
                <c:pt idx="2314">
                  <c:v>231.5</c:v>
                </c:pt>
                <c:pt idx="2315">
                  <c:v>231.6</c:v>
                </c:pt>
                <c:pt idx="2316">
                  <c:v>231.7</c:v>
                </c:pt>
                <c:pt idx="2317">
                  <c:v>231.8</c:v>
                </c:pt>
                <c:pt idx="2318">
                  <c:v>231.9</c:v>
                </c:pt>
                <c:pt idx="2319">
                  <c:v>232</c:v>
                </c:pt>
                <c:pt idx="2320">
                  <c:v>232.1</c:v>
                </c:pt>
                <c:pt idx="2321">
                  <c:v>232.2</c:v>
                </c:pt>
                <c:pt idx="2322">
                  <c:v>232.3</c:v>
                </c:pt>
                <c:pt idx="2323">
                  <c:v>232.4</c:v>
                </c:pt>
                <c:pt idx="2324">
                  <c:v>232.5</c:v>
                </c:pt>
                <c:pt idx="2325">
                  <c:v>232.6</c:v>
                </c:pt>
                <c:pt idx="2326">
                  <c:v>232.7</c:v>
                </c:pt>
                <c:pt idx="2327">
                  <c:v>232.8</c:v>
                </c:pt>
                <c:pt idx="2328">
                  <c:v>232.9</c:v>
                </c:pt>
                <c:pt idx="2329">
                  <c:v>233</c:v>
                </c:pt>
                <c:pt idx="2330">
                  <c:v>233.1</c:v>
                </c:pt>
                <c:pt idx="2331">
                  <c:v>233.2</c:v>
                </c:pt>
                <c:pt idx="2332">
                  <c:v>233.3</c:v>
                </c:pt>
                <c:pt idx="2333">
                  <c:v>233.4</c:v>
                </c:pt>
                <c:pt idx="2334">
                  <c:v>233.5</c:v>
                </c:pt>
                <c:pt idx="2335">
                  <c:v>233.6</c:v>
                </c:pt>
                <c:pt idx="2336">
                  <c:v>233.7</c:v>
                </c:pt>
                <c:pt idx="2337">
                  <c:v>233.8</c:v>
                </c:pt>
                <c:pt idx="2338">
                  <c:v>233.9</c:v>
                </c:pt>
                <c:pt idx="2339">
                  <c:v>234</c:v>
                </c:pt>
                <c:pt idx="2340">
                  <c:v>234.1</c:v>
                </c:pt>
                <c:pt idx="2341">
                  <c:v>234.2</c:v>
                </c:pt>
                <c:pt idx="2342">
                  <c:v>234.3</c:v>
                </c:pt>
                <c:pt idx="2343">
                  <c:v>234.4</c:v>
                </c:pt>
                <c:pt idx="2344">
                  <c:v>234.5</c:v>
                </c:pt>
                <c:pt idx="2345">
                  <c:v>234.6</c:v>
                </c:pt>
                <c:pt idx="2346">
                  <c:v>234.7</c:v>
                </c:pt>
                <c:pt idx="2347">
                  <c:v>234.8</c:v>
                </c:pt>
                <c:pt idx="2348">
                  <c:v>234.9</c:v>
                </c:pt>
                <c:pt idx="2349">
                  <c:v>235</c:v>
                </c:pt>
                <c:pt idx="2350">
                  <c:v>235.1</c:v>
                </c:pt>
                <c:pt idx="2351">
                  <c:v>235.2</c:v>
                </c:pt>
                <c:pt idx="2352">
                  <c:v>235.3</c:v>
                </c:pt>
                <c:pt idx="2353">
                  <c:v>235.4</c:v>
                </c:pt>
                <c:pt idx="2354">
                  <c:v>235.5</c:v>
                </c:pt>
                <c:pt idx="2355">
                  <c:v>235.6</c:v>
                </c:pt>
                <c:pt idx="2356">
                  <c:v>235.7</c:v>
                </c:pt>
                <c:pt idx="2357">
                  <c:v>235.8</c:v>
                </c:pt>
                <c:pt idx="2358">
                  <c:v>235.9</c:v>
                </c:pt>
                <c:pt idx="2359">
                  <c:v>236</c:v>
                </c:pt>
                <c:pt idx="2360">
                  <c:v>236.1</c:v>
                </c:pt>
                <c:pt idx="2361">
                  <c:v>236.2</c:v>
                </c:pt>
                <c:pt idx="2362">
                  <c:v>236.3</c:v>
                </c:pt>
                <c:pt idx="2363">
                  <c:v>236.4</c:v>
                </c:pt>
                <c:pt idx="2364">
                  <c:v>236.5</c:v>
                </c:pt>
                <c:pt idx="2365">
                  <c:v>236.6</c:v>
                </c:pt>
                <c:pt idx="2366">
                  <c:v>236.7</c:v>
                </c:pt>
                <c:pt idx="2367">
                  <c:v>236.8</c:v>
                </c:pt>
                <c:pt idx="2368">
                  <c:v>236.9</c:v>
                </c:pt>
                <c:pt idx="2369">
                  <c:v>237</c:v>
                </c:pt>
                <c:pt idx="2370">
                  <c:v>237.1</c:v>
                </c:pt>
                <c:pt idx="2371">
                  <c:v>237.2</c:v>
                </c:pt>
                <c:pt idx="2372">
                  <c:v>237.3</c:v>
                </c:pt>
                <c:pt idx="2373">
                  <c:v>237.4</c:v>
                </c:pt>
                <c:pt idx="2374">
                  <c:v>237.5</c:v>
                </c:pt>
                <c:pt idx="2375">
                  <c:v>237.6</c:v>
                </c:pt>
                <c:pt idx="2376">
                  <c:v>237.7</c:v>
                </c:pt>
                <c:pt idx="2377">
                  <c:v>237.8</c:v>
                </c:pt>
                <c:pt idx="2378">
                  <c:v>237.9</c:v>
                </c:pt>
                <c:pt idx="2379">
                  <c:v>238</c:v>
                </c:pt>
                <c:pt idx="2380">
                  <c:v>238.1</c:v>
                </c:pt>
                <c:pt idx="2381">
                  <c:v>238.2</c:v>
                </c:pt>
                <c:pt idx="2382">
                  <c:v>238.3</c:v>
                </c:pt>
                <c:pt idx="2383">
                  <c:v>238.4</c:v>
                </c:pt>
                <c:pt idx="2384">
                  <c:v>238.5</c:v>
                </c:pt>
                <c:pt idx="2385">
                  <c:v>238.6</c:v>
                </c:pt>
                <c:pt idx="2386">
                  <c:v>238.7</c:v>
                </c:pt>
                <c:pt idx="2387">
                  <c:v>238.8</c:v>
                </c:pt>
                <c:pt idx="2388">
                  <c:v>238.9</c:v>
                </c:pt>
                <c:pt idx="2389">
                  <c:v>239</c:v>
                </c:pt>
                <c:pt idx="2390">
                  <c:v>239.1</c:v>
                </c:pt>
                <c:pt idx="2391">
                  <c:v>239.2</c:v>
                </c:pt>
                <c:pt idx="2392">
                  <c:v>239.3</c:v>
                </c:pt>
                <c:pt idx="2393">
                  <c:v>239.4</c:v>
                </c:pt>
                <c:pt idx="2394">
                  <c:v>239.5</c:v>
                </c:pt>
                <c:pt idx="2395">
                  <c:v>239.6</c:v>
                </c:pt>
                <c:pt idx="2396">
                  <c:v>239.7</c:v>
                </c:pt>
                <c:pt idx="2397">
                  <c:v>239.8</c:v>
                </c:pt>
                <c:pt idx="2398">
                  <c:v>239.9</c:v>
                </c:pt>
                <c:pt idx="2399">
                  <c:v>240</c:v>
                </c:pt>
                <c:pt idx="2400">
                  <c:v>240.1</c:v>
                </c:pt>
                <c:pt idx="2401">
                  <c:v>240.2</c:v>
                </c:pt>
                <c:pt idx="2402">
                  <c:v>240.3</c:v>
                </c:pt>
                <c:pt idx="2403">
                  <c:v>240.4</c:v>
                </c:pt>
                <c:pt idx="2404">
                  <c:v>240.5</c:v>
                </c:pt>
                <c:pt idx="2405">
                  <c:v>240.6</c:v>
                </c:pt>
                <c:pt idx="2406">
                  <c:v>240.7</c:v>
                </c:pt>
                <c:pt idx="2407">
                  <c:v>240.8</c:v>
                </c:pt>
                <c:pt idx="2408">
                  <c:v>240.9</c:v>
                </c:pt>
                <c:pt idx="2409">
                  <c:v>241</c:v>
                </c:pt>
                <c:pt idx="2410">
                  <c:v>241.1</c:v>
                </c:pt>
                <c:pt idx="2411">
                  <c:v>241.2</c:v>
                </c:pt>
                <c:pt idx="2412">
                  <c:v>241.3</c:v>
                </c:pt>
                <c:pt idx="2413">
                  <c:v>241.4</c:v>
                </c:pt>
                <c:pt idx="2414">
                  <c:v>241.5</c:v>
                </c:pt>
                <c:pt idx="2415">
                  <c:v>241.6</c:v>
                </c:pt>
                <c:pt idx="2416">
                  <c:v>241.7</c:v>
                </c:pt>
                <c:pt idx="2417">
                  <c:v>241.8</c:v>
                </c:pt>
                <c:pt idx="2418">
                  <c:v>241.9</c:v>
                </c:pt>
                <c:pt idx="2419">
                  <c:v>242</c:v>
                </c:pt>
                <c:pt idx="2420">
                  <c:v>242.1</c:v>
                </c:pt>
                <c:pt idx="2421">
                  <c:v>242.2</c:v>
                </c:pt>
                <c:pt idx="2422">
                  <c:v>242.3</c:v>
                </c:pt>
                <c:pt idx="2423">
                  <c:v>242.4</c:v>
                </c:pt>
                <c:pt idx="2424">
                  <c:v>242.5</c:v>
                </c:pt>
                <c:pt idx="2425">
                  <c:v>242.6</c:v>
                </c:pt>
                <c:pt idx="2426">
                  <c:v>242.7</c:v>
                </c:pt>
                <c:pt idx="2427">
                  <c:v>242.8</c:v>
                </c:pt>
                <c:pt idx="2428">
                  <c:v>242.9</c:v>
                </c:pt>
                <c:pt idx="2429">
                  <c:v>243</c:v>
                </c:pt>
                <c:pt idx="2430">
                  <c:v>243.1</c:v>
                </c:pt>
                <c:pt idx="2431">
                  <c:v>243.2</c:v>
                </c:pt>
                <c:pt idx="2432">
                  <c:v>243.3</c:v>
                </c:pt>
                <c:pt idx="2433">
                  <c:v>243.4</c:v>
                </c:pt>
                <c:pt idx="2434">
                  <c:v>243.5</c:v>
                </c:pt>
                <c:pt idx="2435">
                  <c:v>243.6</c:v>
                </c:pt>
                <c:pt idx="2436">
                  <c:v>243.7</c:v>
                </c:pt>
                <c:pt idx="2437">
                  <c:v>243.8</c:v>
                </c:pt>
                <c:pt idx="2438">
                  <c:v>243.9</c:v>
                </c:pt>
                <c:pt idx="2439">
                  <c:v>244</c:v>
                </c:pt>
                <c:pt idx="2440">
                  <c:v>244.1</c:v>
                </c:pt>
                <c:pt idx="2441">
                  <c:v>244.2</c:v>
                </c:pt>
                <c:pt idx="2442">
                  <c:v>244.3</c:v>
                </c:pt>
                <c:pt idx="2443">
                  <c:v>244.4</c:v>
                </c:pt>
                <c:pt idx="2444">
                  <c:v>244.5</c:v>
                </c:pt>
                <c:pt idx="2445">
                  <c:v>244.6</c:v>
                </c:pt>
                <c:pt idx="2446">
                  <c:v>244.7</c:v>
                </c:pt>
                <c:pt idx="2447">
                  <c:v>244.8</c:v>
                </c:pt>
                <c:pt idx="2448">
                  <c:v>244.9</c:v>
                </c:pt>
                <c:pt idx="2449">
                  <c:v>245</c:v>
                </c:pt>
                <c:pt idx="2450">
                  <c:v>245.1</c:v>
                </c:pt>
                <c:pt idx="2451">
                  <c:v>245.2</c:v>
                </c:pt>
                <c:pt idx="2452">
                  <c:v>245.3</c:v>
                </c:pt>
                <c:pt idx="2453">
                  <c:v>245.4</c:v>
                </c:pt>
                <c:pt idx="2454">
                  <c:v>245.5</c:v>
                </c:pt>
                <c:pt idx="2455">
                  <c:v>245.6</c:v>
                </c:pt>
                <c:pt idx="2456">
                  <c:v>245.7</c:v>
                </c:pt>
                <c:pt idx="2457">
                  <c:v>245.8</c:v>
                </c:pt>
                <c:pt idx="2458">
                  <c:v>245.9</c:v>
                </c:pt>
                <c:pt idx="2459">
                  <c:v>246</c:v>
                </c:pt>
                <c:pt idx="2460">
                  <c:v>246.1</c:v>
                </c:pt>
                <c:pt idx="2461">
                  <c:v>246.2</c:v>
                </c:pt>
                <c:pt idx="2462">
                  <c:v>246.3</c:v>
                </c:pt>
                <c:pt idx="2463">
                  <c:v>246.4</c:v>
                </c:pt>
                <c:pt idx="2464">
                  <c:v>246.5</c:v>
                </c:pt>
                <c:pt idx="2465">
                  <c:v>246.6</c:v>
                </c:pt>
                <c:pt idx="2466">
                  <c:v>246.7</c:v>
                </c:pt>
                <c:pt idx="2467">
                  <c:v>246.8</c:v>
                </c:pt>
                <c:pt idx="2468">
                  <c:v>246.9</c:v>
                </c:pt>
                <c:pt idx="2469">
                  <c:v>247</c:v>
                </c:pt>
                <c:pt idx="2470">
                  <c:v>247.1</c:v>
                </c:pt>
                <c:pt idx="2471">
                  <c:v>247.2</c:v>
                </c:pt>
                <c:pt idx="2472">
                  <c:v>247.3</c:v>
                </c:pt>
                <c:pt idx="2473">
                  <c:v>247.4</c:v>
                </c:pt>
                <c:pt idx="2474">
                  <c:v>247.5</c:v>
                </c:pt>
                <c:pt idx="2475">
                  <c:v>247.6</c:v>
                </c:pt>
                <c:pt idx="2476">
                  <c:v>247.7</c:v>
                </c:pt>
                <c:pt idx="2477">
                  <c:v>247.8</c:v>
                </c:pt>
                <c:pt idx="2478">
                  <c:v>247.9</c:v>
                </c:pt>
                <c:pt idx="2479">
                  <c:v>248</c:v>
                </c:pt>
                <c:pt idx="2480">
                  <c:v>248.1</c:v>
                </c:pt>
                <c:pt idx="2481">
                  <c:v>248.2</c:v>
                </c:pt>
                <c:pt idx="2482">
                  <c:v>248.3</c:v>
                </c:pt>
                <c:pt idx="2483">
                  <c:v>248.4</c:v>
                </c:pt>
                <c:pt idx="2484">
                  <c:v>248.5</c:v>
                </c:pt>
                <c:pt idx="2485">
                  <c:v>248.6</c:v>
                </c:pt>
                <c:pt idx="2486">
                  <c:v>248.7</c:v>
                </c:pt>
                <c:pt idx="2487">
                  <c:v>248.8</c:v>
                </c:pt>
                <c:pt idx="2488">
                  <c:v>248.9</c:v>
                </c:pt>
                <c:pt idx="2489">
                  <c:v>249</c:v>
                </c:pt>
                <c:pt idx="2490">
                  <c:v>249.1</c:v>
                </c:pt>
                <c:pt idx="2491">
                  <c:v>249.2</c:v>
                </c:pt>
                <c:pt idx="2492">
                  <c:v>249.3</c:v>
                </c:pt>
                <c:pt idx="2493">
                  <c:v>249.4</c:v>
                </c:pt>
                <c:pt idx="2494">
                  <c:v>249.5</c:v>
                </c:pt>
                <c:pt idx="2495">
                  <c:v>249.6</c:v>
                </c:pt>
                <c:pt idx="2496">
                  <c:v>249.7</c:v>
                </c:pt>
                <c:pt idx="2497">
                  <c:v>249.8</c:v>
                </c:pt>
                <c:pt idx="2498">
                  <c:v>249.9</c:v>
                </c:pt>
                <c:pt idx="2499">
                  <c:v>250</c:v>
                </c:pt>
                <c:pt idx="2500">
                  <c:v>250.1</c:v>
                </c:pt>
                <c:pt idx="2501">
                  <c:v>250.2</c:v>
                </c:pt>
                <c:pt idx="2502">
                  <c:v>250.3</c:v>
                </c:pt>
                <c:pt idx="2503">
                  <c:v>250.4</c:v>
                </c:pt>
                <c:pt idx="2504">
                  <c:v>250.5</c:v>
                </c:pt>
                <c:pt idx="2505">
                  <c:v>250.6</c:v>
                </c:pt>
                <c:pt idx="2506">
                  <c:v>250.7</c:v>
                </c:pt>
                <c:pt idx="2507">
                  <c:v>250.8</c:v>
                </c:pt>
                <c:pt idx="2508">
                  <c:v>250.9</c:v>
                </c:pt>
                <c:pt idx="2509">
                  <c:v>251</c:v>
                </c:pt>
                <c:pt idx="2510">
                  <c:v>251.1</c:v>
                </c:pt>
                <c:pt idx="2511">
                  <c:v>251.2</c:v>
                </c:pt>
                <c:pt idx="2512">
                  <c:v>251.3</c:v>
                </c:pt>
                <c:pt idx="2513">
                  <c:v>251.4</c:v>
                </c:pt>
                <c:pt idx="2514">
                  <c:v>251.5</c:v>
                </c:pt>
                <c:pt idx="2515">
                  <c:v>251.6</c:v>
                </c:pt>
                <c:pt idx="2516">
                  <c:v>251.7</c:v>
                </c:pt>
                <c:pt idx="2517">
                  <c:v>251.8</c:v>
                </c:pt>
                <c:pt idx="2518">
                  <c:v>251.9</c:v>
                </c:pt>
                <c:pt idx="2519">
                  <c:v>252</c:v>
                </c:pt>
                <c:pt idx="2520">
                  <c:v>252.1</c:v>
                </c:pt>
                <c:pt idx="2521">
                  <c:v>252.2</c:v>
                </c:pt>
                <c:pt idx="2522">
                  <c:v>252.3</c:v>
                </c:pt>
                <c:pt idx="2523">
                  <c:v>252.4</c:v>
                </c:pt>
                <c:pt idx="2524">
                  <c:v>252.5</c:v>
                </c:pt>
                <c:pt idx="2525">
                  <c:v>252.6</c:v>
                </c:pt>
                <c:pt idx="2526">
                  <c:v>252.7</c:v>
                </c:pt>
                <c:pt idx="2527">
                  <c:v>252.8</c:v>
                </c:pt>
                <c:pt idx="2528">
                  <c:v>252.9</c:v>
                </c:pt>
                <c:pt idx="2529">
                  <c:v>253</c:v>
                </c:pt>
                <c:pt idx="2530">
                  <c:v>253.1</c:v>
                </c:pt>
                <c:pt idx="2531">
                  <c:v>253.2</c:v>
                </c:pt>
                <c:pt idx="2532">
                  <c:v>253.3</c:v>
                </c:pt>
                <c:pt idx="2533">
                  <c:v>253.4</c:v>
                </c:pt>
                <c:pt idx="2534">
                  <c:v>253.5</c:v>
                </c:pt>
                <c:pt idx="2535">
                  <c:v>253.6</c:v>
                </c:pt>
                <c:pt idx="2536">
                  <c:v>253.7</c:v>
                </c:pt>
                <c:pt idx="2537">
                  <c:v>253.8</c:v>
                </c:pt>
                <c:pt idx="2538">
                  <c:v>253.9</c:v>
                </c:pt>
                <c:pt idx="2539">
                  <c:v>254</c:v>
                </c:pt>
                <c:pt idx="2540">
                  <c:v>254.1</c:v>
                </c:pt>
                <c:pt idx="2541">
                  <c:v>254.2</c:v>
                </c:pt>
                <c:pt idx="2542">
                  <c:v>254.3</c:v>
                </c:pt>
                <c:pt idx="2543">
                  <c:v>254.4</c:v>
                </c:pt>
                <c:pt idx="2544">
                  <c:v>254.5</c:v>
                </c:pt>
                <c:pt idx="2545">
                  <c:v>254.6</c:v>
                </c:pt>
                <c:pt idx="2546">
                  <c:v>254.7</c:v>
                </c:pt>
                <c:pt idx="2547">
                  <c:v>254.8</c:v>
                </c:pt>
                <c:pt idx="2548">
                  <c:v>254.9</c:v>
                </c:pt>
                <c:pt idx="2549">
                  <c:v>255</c:v>
                </c:pt>
                <c:pt idx="2550">
                  <c:v>255.1</c:v>
                </c:pt>
                <c:pt idx="2551">
                  <c:v>255.2</c:v>
                </c:pt>
                <c:pt idx="2552">
                  <c:v>255.3</c:v>
                </c:pt>
                <c:pt idx="2553">
                  <c:v>255.4</c:v>
                </c:pt>
                <c:pt idx="2554">
                  <c:v>255.5</c:v>
                </c:pt>
                <c:pt idx="2555">
                  <c:v>255.6</c:v>
                </c:pt>
                <c:pt idx="2556">
                  <c:v>255.7</c:v>
                </c:pt>
                <c:pt idx="2557">
                  <c:v>255.8</c:v>
                </c:pt>
                <c:pt idx="2558">
                  <c:v>255.9</c:v>
                </c:pt>
                <c:pt idx="2559">
                  <c:v>256</c:v>
                </c:pt>
                <c:pt idx="2560">
                  <c:v>256.10000000000002</c:v>
                </c:pt>
                <c:pt idx="2561">
                  <c:v>256.2</c:v>
                </c:pt>
                <c:pt idx="2562">
                  <c:v>256.3</c:v>
                </c:pt>
                <c:pt idx="2563">
                  <c:v>256.39999999999998</c:v>
                </c:pt>
                <c:pt idx="2564">
                  <c:v>256.5</c:v>
                </c:pt>
                <c:pt idx="2565">
                  <c:v>256.60000000000002</c:v>
                </c:pt>
                <c:pt idx="2566">
                  <c:v>256.7</c:v>
                </c:pt>
                <c:pt idx="2567">
                  <c:v>256.8</c:v>
                </c:pt>
                <c:pt idx="2568">
                  <c:v>256.89999999999998</c:v>
                </c:pt>
                <c:pt idx="2569">
                  <c:v>257</c:v>
                </c:pt>
                <c:pt idx="2570">
                  <c:v>257.10000000000002</c:v>
                </c:pt>
                <c:pt idx="2571">
                  <c:v>257.2</c:v>
                </c:pt>
                <c:pt idx="2572">
                  <c:v>257.3</c:v>
                </c:pt>
                <c:pt idx="2573">
                  <c:v>257.39999999999998</c:v>
                </c:pt>
                <c:pt idx="2574">
                  <c:v>257.5</c:v>
                </c:pt>
                <c:pt idx="2575">
                  <c:v>257.60000000000002</c:v>
                </c:pt>
                <c:pt idx="2576">
                  <c:v>257.7</c:v>
                </c:pt>
                <c:pt idx="2577">
                  <c:v>257.8</c:v>
                </c:pt>
                <c:pt idx="2578">
                  <c:v>257.89999999999998</c:v>
                </c:pt>
                <c:pt idx="2579">
                  <c:v>258</c:v>
                </c:pt>
                <c:pt idx="2580">
                  <c:v>258.10000000000002</c:v>
                </c:pt>
                <c:pt idx="2581">
                  <c:v>258.2</c:v>
                </c:pt>
                <c:pt idx="2582">
                  <c:v>258.3</c:v>
                </c:pt>
                <c:pt idx="2583">
                  <c:v>258.39999999999998</c:v>
                </c:pt>
                <c:pt idx="2584">
                  <c:v>258.5</c:v>
                </c:pt>
                <c:pt idx="2585">
                  <c:v>258.60000000000002</c:v>
                </c:pt>
                <c:pt idx="2586">
                  <c:v>258.7</c:v>
                </c:pt>
                <c:pt idx="2587">
                  <c:v>258.8</c:v>
                </c:pt>
                <c:pt idx="2588">
                  <c:v>258.89999999999998</c:v>
                </c:pt>
                <c:pt idx="2589">
                  <c:v>259</c:v>
                </c:pt>
                <c:pt idx="2590">
                  <c:v>259.10000000000002</c:v>
                </c:pt>
                <c:pt idx="2591">
                  <c:v>259.2</c:v>
                </c:pt>
                <c:pt idx="2592">
                  <c:v>259.3</c:v>
                </c:pt>
                <c:pt idx="2593">
                  <c:v>259.39999999999998</c:v>
                </c:pt>
                <c:pt idx="2594">
                  <c:v>259.5</c:v>
                </c:pt>
                <c:pt idx="2595">
                  <c:v>259.60000000000002</c:v>
                </c:pt>
                <c:pt idx="2596">
                  <c:v>259.7</c:v>
                </c:pt>
                <c:pt idx="2597">
                  <c:v>259.8</c:v>
                </c:pt>
                <c:pt idx="2598">
                  <c:v>259.89999999999998</c:v>
                </c:pt>
                <c:pt idx="2599">
                  <c:v>260</c:v>
                </c:pt>
                <c:pt idx="2600">
                  <c:v>260.10000000000002</c:v>
                </c:pt>
                <c:pt idx="2601">
                  <c:v>260.2</c:v>
                </c:pt>
                <c:pt idx="2602">
                  <c:v>260.3</c:v>
                </c:pt>
                <c:pt idx="2603">
                  <c:v>260.39999999999998</c:v>
                </c:pt>
                <c:pt idx="2604">
                  <c:v>260.5</c:v>
                </c:pt>
                <c:pt idx="2605">
                  <c:v>260.60000000000002</c:v>
                </c:pt>
                <c:pt idx="2606">
                  <c:v>260.7</c:v>
                </c:pt>
                <c:pt idx="2607">
                  <c:v>260.8</c:v>
                </c:pt>
                <c:pt idx="2608">
                  <c:v>260.89999999999998</c:v>
                </c:pt>
                <c:pt idx="2609">
                  <c:v>261</c:v>
                </c:pt>
                <c:pt idx="2610">
                  <c:v>261.10000000000002</c:v>
                </c:pt>
                <c:pt idx="2611">
                  <c:v>261.2</c:v>
                </c:pt>
                <c:pt idx="2612">
                  <c:v>261.3</c:v>
                </c:pt>
                <c:pt idx="2613">
                  <c:v>261.39999999999998</c:v>
                </c:pt>
                <c:pt idx="2614">
                  <c:v>261.5</c:v>
                </c:pt>
                <c:pt idx="2615">
                  <c:v>261.60000000000002</c:v>
                </c:pt>
                <c:pt idx="2616">
                  <c:v>261.7</c:v>
                </c:pt>
                <c:pt idx="2617">
                  <c:v>261.8</c:v>
                </c:pt>
                <c:pt idx="2618">
                  <c:v>261.89999999999998</c:v>
                </c:pt>
                <c:pt idx="2619">
                  <c:v>262</c:v>
                </c:pt>
                <c:pt idx="2620">
                  <c:v>262.10000000000002</c:v>
                </c:pt>
                <c:pt idx="2621">
                  <c:v>262.2</c:v>
                </c:pt>
                <c:pt idx="2622">
                  <c:v>262.3</c:v>
                </c:pt>
                <c:pt idx="2623">
                  <c:v>262.39999999999998</c:v>
                </c:pt>
                <c:pt idx="2624">
                  <c:v>262.5</c:v>
                </c:pt>
                <c:pt idx="2625">
                  <c:v>262.60000000000002</c:v>
                </c:pt>
                <c:pt idx="2626">
                  <c:v>262.7</c:v>
                </c:pt>
                <c:pt idx="2627">
                  <c:v>262.8</c:v>
                </c:pt>
                <c:pt idx="2628">
                  <c:v>262.89999999999998</c:v>
                </c:pt>
                <c:pt idx="2629">
                  <c:v>263</c:v>
                </c:pt>
                <c:pt idx="2630">
                  <c:v>263.10000000000002</c:v>
                </c:pt>
                <c:pt idx="2631">
                  <c:v>263.2</c:v>
                </c:pt>
                <c:pt idx="2632">
                  <c:v>263.3</c:v>
                </c:pt>
                <c:pt idx="2633">
                  <c:v>263.39999999999998</c:v>
                </c:pt>
                <c:pt idx="2634">
                  <c:v>263.5</c:v>
                </c:pt>
                <c:pt idx="2635">
                  <c:v>263.60000000000002</c:v>
                </c:pt>
                <c:pt idx="2636">
                  <c:v>263.7</c:v>
                </c:pt>
                <c:pt idx="2637">
                  <c:v>263.8</c:v>
                </c:pt>
                <c:pt idx="2638">
                  <c:v>263.89999999999998</c:v>
                </c:pt>
                <c:pt idx="2639">
                  <c:v>264</c:v>
                </c:pt>
                <c:pt idx="2640">
                  <c:v>264.10000000000002</c:v>
                </c:pt>
                <c:pt idx="2641">
                  <c:v>264.2</c:v>
                </c:pt>
                <c:pt idx="2642">
                  <c:v>264.3</c:v>
                </c:pt>
                <c:pt idx="2643">
                  <c:v>264.39999999999998</c:v>
                </c:pt>
                <c:pt idx="2644">
                  <c:v>264.5</c:v>
                </c:pt>
                <c:pt idx="2645">
                  <c:v>264.60000000000002</c:v>
                </c:pt>
                <c:pt idx="2646">
                  <c:v>264.7</c:v>
                </c:pt>
                <c:pt idx="2647">
                  <c:v>264.8</c:v>
                </c:pt>
                <c:pt idx="2648">
                  <c:v>264.89999999999998</c:v>
                </c:pt>
                <c:pt idx="2649">
                  <c:v>265</c:v>
                </c:pt>
                <c:pt idx="2650">
                  <c:v>265.10000000000002</c:v>
                </c:pt>
                <c:pt idx="2651">
                  <c:v>265.2</c:v>
                </c:pt>
                <c:pt idx="2652">
                  <c:v>265.3</c:v>
                </c:pt>
                <c:pt idx="2653">
                  <c:v>265.39999999999998</c:v>
                </c:pt>
                <c:pt idx="2654">
                  <c:v>265.5</c:v>
                </c:pt>
                <c:pt idx="2655">
                  <c:v>265.60000000000002</c:v>
                </c:pt>
                <c:pt idx="2656">
                  <c:v>265.7</c:v>
                </c:pt>
                <c:pt idx="2657">
                  <c:v>265.8</c:v>
                </c:pt>
                <c:pt idx="2658">
                  <c:v>265.89999999999998</c:v>
                </c:pt>
                <c:pt idx="2659">
                  <c:v>266</c:v>
                </c:pt>
                <c:pt idx="2660">
                  <c:v>266.10000000000002</c:v>
                </c:pt>
                <c:pt idx="2661">
                  <c:v>266.2</c:v>
                </c:pt>
                <c:pt idx="2662">
                  <c:v>266.3</c:v>
                </c:pt>
                <c:pt idx="2663">
                  <c:v>266.39999999999998</c:v>
                </c:pt>
                <c:pt idx="2664">
                  <c:v>266.5</c:v>
                </c:pt>
                <c:pt idx="2665">
                  <c:v>266.60000000000002</c:v>
                </c:pt>
                <c:pt idx="2666">
                  <c:v>266.7</c:v>
                </c:pt>
                <c:pt idx="2667">
                  <c:v>266.8</c:v>
                </c:pt>
                <c:pt idx="2668">
                  <c:v>266.89999999999998</c:v>
                </c:pt>
                <c:pt idx="2669">
                  <c:v>267</c:v>
                </c:pt>
                <c:pt idx="2670">
                  <c:v>267.10000000000002</c:v>
                </c:pt>
                <c:pt idx="2671">
                  <c:v>267.2</c:v>
                </c:pt>
                <c:pt idx="2672">
                  <c:v>267.3</c:v>
                </c:pt>
                <c:pt idx="2673">
                  <c:v>267.39999999999998</c:v>
                </c:pt>
                <c:pt idx="2674">
                  <c:v>267.5</c:v>
                </c:pt>
                <c:pt idx="2675">
                  <c:v>267.60000000000002</c:v>
                </c:pt>
                <c:pt idx="2676">
                  <c:v>267.7</c:v>
                </c:pt>
                <c:pt idx="2677">
                  <c:v>267.8</c:v>
                </c:pt>
                <c:pt idx="2678">
                  <c:v>267.89999999999998</c:v>
                </c:pt>
                <c:pt idx="2679">
                  <c:v>268</c:v>
                </c:pt>
                <c:pt idx="2680">
                  <c:v>268.10000000000002</c:v>
                </c:pt>
                <c:pt idx="2681">
                  <c:v>268.2</c:v>
                </c:pt>
                <c:pt idx="2682">
                  <c:v>268.3</c:v>
                </c:pt>
                <c:pt idx="2683">
                  <c:v>268.39999999999998</c:v>
                </c:pt>
                <c:pt idx="2684">
                  <c:v>268.5</c:v>
                </c:pt>
                <c:pt idx="2685">
                  <c:v>268.60000000000002</c:v>
                </c:pt>
                <c:pt idx="2686">
                  <c:v>268.7</c:v>
                </c:pt>
                <c:pt idx="2687">
                  <c:v>268.8</c:v>
                </c:pt>
                <c:pt idx="2688">
                  <c:v>268.89999999999998</c:v>
                </c:pt>
                <c:pt idx="2689">
                  <c:v>269</c:v>
                </c:pt>
                <c:pt idx="2690">
                  <c:v>269.10000000000002</c:v>
                </c:pt>
                <c:pt idx="2691">
                  <c:v>269.2</c:v>
                </c:pt>
                <c:pt idx="2692">
                  <c:v>269.3</c:v>
                </c:pt>
                <c:pt idx="2693">
                  <c:v>269.39999999999998</c:v>
                </c:pt>
                <c:pt idx="2694">
                  <c:v>269.5</c:v>
                </c:pt>
                <c:pt idx="2695">
                  <c:v>269.60000000000002</c:v>
                </c:pt>
                <c:pt idx="2696">
                  <c:v>269.7</c:v>
                </c:pt>
                <c:pt idx="2697">
                  <c:v>269.8</c:v>
                </c:pt>
                <c:pt idx="2698">
                  <c:v>269.89999999999998</c:v>
                </c:pt>
                <c:pt idx="2699">
                  <c:v>270</c:v>
                </c:pt>
                <c:pt idx="2700">
                  <c:v>270.10000000000002</c:v>
                </c:pt>
                <c:pt idx="2701">
                  <c:v>270.2</c:v>
                </c:pt>
                <c:pt idx="2702">
                  <c:v>270.3</c:v>
                </c:pt>
                <c:pt idx="2703">
                  <c:v>270.39999999999998</c:v>
                </c:pt>
                <c:pt idx="2704">
                  <c:v>270.5</c:v>
                </c:pt>
                <c:pt idx="2705">
                  <c:v>270.60000000000002</c:v>
                </c:pt>
                <c:pt idx="2706">
                  <c:v>270.7</c:v>
                </c:pt>
                <c:pt idx="2707">
                  <c:v>270.8</c:v>
                </c:pt>
                <c:pt idx="2708">
                  <c:v>270.89999999999998</c:v>
                </c:pt>
                <c:pt idx="2709">
                  <c:v>271</c:v>
                </c:pt>
                <c:pt idx="2710">
                  <c:v>271.10000000000002</c:v>
                </c:pt>
                <c:pt idx="2711">
                  <c:v>271.2</c:v>
                </c:pt>
                <c:pt idx="2712">
                  <c:v>271.3</c:v>
                </c:pt>
                <c:pt idx="2713">
                  <c:v>271.39999999999998</c:v>
                </c:pt>
                <c:pt idx="2714">
                  <c:v>271.5</c:v>
                </c:pt>
                <c:pt idx="2715">
                  <c:v>271.60000000000002</c:v>
                </c:pt>
                <c:pt idx="2716">
                  <c:v>271.7</c:v>
                </c:pt>
                <c:pt idx="2717">
                  <c:v>271.8</c:v>
                </c:pt>
                <c:pt idx="2718">
                  <c:v>271.89999999999998</c:v>
                </c:pt>
                <c:pt idx="2719">
                  <c:v>272</c:v>
                </c:pt>
                <c:pt idx="2720">
                  <c:v>272.10000000000002</c:v>
                </c:pt>
                <c:pt idx="2721">
                  <c:v>272.2</c:v>
                </c:pt>
                <c:pt idx="2722">
                  <c:v>272.3</c:v>
                </c:pt>
                <c:pt idx="2723">
                  <c:v>272.39999999999998</c:v>
                </c:pt>
                <c:pt idx="2724">
                  <c:v>272.5</c:v>
                </c:pt>
                <c:pt idx="2725">
                  <c:v>272.60000000000002</c:v>
                </c:pt>
                <c:pt idx="2726">
                  <c:v>272.7</c:v>
                </c:pt>
                <c:pt idx="2727">
                  <c:v>272.8</c:v>
                </c:pt>
                <c:pt idx="2728">
                  <c:v>272.89999999999998</c:v>
                </c:pt>
                <c:pt idx="2729">
                  <c:v>273</c:v>
                </c:pt>
                <c:pt idx="2730">
                  <c:v>273.10000000000002</c:v>
                </c:pt>
                <c:pt idx="2731">
                  <c:v>273.2</c:v>
                </c:pt>
                <c:pt idx="2732">
                  <c:v>273.3</c:v>
                </c:pt>
                <c:pt idx="2733">
                  <c:v>273.39999999999998</c:v>
                </c:pt>
                <c:pt idx="2734">
                  <c:v>273.5</c:v>
                </c:pt>
                <c:pt idx="2735">
                  <c:v>273.60000000000002</c:v>
                </c:pt>
                <c:pt idx="2736">
                  <c:v>273.7</c:v>
                </c:pt>
                <c:pt idx="2737">
                  <c:v>273.8</c:v>
                </c:pt>
                <c:pt idx="2738">
                  <c:v>273.89999999999998</c:v>
                </c:pt>
                <c:pt idx="2739">
                  <c:v>274</c:v>
                </c:pt>
                <c:pt idx="2740">
                  <c:v>274.10000000000002</c:v>
                </c:pt>
                <c:pt idx="2741">
                  <c:v>274.2</c:v>
                </c:pt>
                <c:pt idx="2742">
                  <c:v>274.3</c:v>
                </c:pt>
                <c:pt idx="2743">
                  <c:v>274.39999999999998</c:v>
                </c:pt>
                <c:pt idx="2744">
                  <c:v>274.5</c:v>
                </c:pt>
                <c:pt idx="2745">
                  <c:v>274.60000000000002</c:v>
                </c:pt>
                <c:pt idx="2746">
                  <c:v>274.7</c:v>
                </c:pt>
                <c:pt idx="2747">
                  <c:v>274.8</c:v>
                </c:pt>
                <c:pt idx="2748">
                  <c:v>274.89999999999998</c:v>
                </c:pt>
                <c:pt idx="2749">
                  <c:v>275</c:v>
                </c:pt>
                <c:pt idx="2750">
                  <c:v>275.10000000000002</c:v>
                </c:pt>
                <c:pt idx="2751">
                  <c:v>275.2</c:v>
                </c:pt>
                <c:pt idx="2752">
                  <c:v>275.3</c:v>
                </c:pt>
                <c:pt idx="2753">
                  <c:v>275.39999999999998</c:v>
                </c:pt>
                <c:pt idx="2754">
                  <c:v>275.5</c:v>
                </c:pt>
                <c:pt idx="2755">
                  <c:v>275.60000000000002</c:v>
                </c:pt>
                <c:pt idx="2756">
                  <c:v>275.7</c:v>
                </c:pt>
                <c:pt idx="2757">
                  <c:v>275.8</c:v>
                </c:pt>
                <c:pt idx="2758">
                  <c:v>275.89999999999998</c:v>
                </c:pt>
                <c:pt idx="2759">
                  <c:v>276</c:v>
                </c:pt>
                <c:pt idx="2760">
                  <c:v>276.10000000000002</c:v>
                </c:pt>
                <c:pt idx="2761">
                  <c:v>276.2</c:v>
                </c:pt>
                <c:pt idx="2762">
                  <c:v>276.3</c:v>
                </c:pt>
                <c:pt idx="2763">
                  <c:v>276.39999999999998</c:v>
                </c:pt>
                <c:pt idx="2764">
                  <c:v>276.5</c:v>
                </c:pt>
                <c:pt idx="2765">
                  <c:v>276.60000000000002</c:v>
                </c:pt>
                <c:pt idx="2766">
                  <c:v>276.7</c:v>
                </c:pt>
                <c:pt idx="2767">
                  <c:v>276.8</c:v>
                </c:pt>
                <c:pt idx="2768">
                  <c:v>276.89999999999998</c:v>
                </c:pt>
                <c:pt idx="2769">
                  <c:v>277</c:v>
                </c:pt>
                <c:pt idx="2770">
                  <c:v>277.10000000000002</c:v>
                </c:pt>
                <c:pt idx="2771">
                  <c:v>277.2</c:v>
                </c:pt>
                <c:pt idx="2772">
                  <c:v>277.3</c:v>
                </c:pt>
                <c:pt idx="2773">
                  <c:v>277.39999999999998</c:v>
                </c:pt>
                <c:pt idx="2774">
                  <c:v>277.5</c:v>
                </c:pt>
                <c:pt idx="2775">
                  <c:v>277.60000000000002</c:v>
                </c:pt>
                <c:pt idx="2776">
                  <c:v>277.7</c:v>
                </c:pt>
                <c:pt idx="2777">
                  <c:v>277.8</c:v>
                </c:pt>
                <c:pt idx="2778">
                  <c:v>277.89999999999998</c:v>
                </c:pt>
                <c:pt idx="2779">
                  <c:v>278</c:v>
                </c:pt>
                <c:pt idx="2780">
                  <c:v>278.10000000000002</c:v>
                </c:pt>
                <c:pt idx="2781">
                  <c:v>278.2</c:v>
                </c:pt>
                <c:pt idx="2782">
                  <c:v>278.3</c:v>
                </c:pt>
                <c:pt idx="2783">
                  <c:v>278.39999999999998</c:v>
                </c:pt>
                <c:pt idx="2784">
                  <c:v>278.5</c:v>
                </c:pt>
                <c:pt idx="2785">
                  <c:v>278.60000000000002</c:v>
                </c:pt>
                <c:pt idx="2786">
                  <c:v>278.7</c:v>
                </c:pt>
                <c:pt idx="2787">
                  <c:v>278.8</c:v>
                </c:pt>
                <c:pt idx="2788">
                  <c:v>278.89999999999998</c:v>
                </c:pt>
                <c:pt idx="2789">
                  <c:v>279</c:v>
                </c:pt>
                <c:pt idx="2790">
                  <c:v>279.10000000000002</c:v>
                </c:pt>
                <c:pt idx="2791">
                  <c:v>279.2</c:v>
                </c:pt>
                <c:pt idx="2792">
                  <c:v>279.3</c:v>
                </c:pt>
                <c:pt idx="2793">
                  <c:v>279.39999999999998</c:v>
                </c:pt>
                <c:pt idx="2794">
                  <c:v>279.5</c:v>
                </c:pt>
                <c:pt idx="2795">
                  <c:v>279.60000000000002</c:v>
                </c:pt>
                <c:pt idx="2796">
                  <c:v>279.7</c:v>
                </c:pt>
                <c:pt idx="2797">
                  <c:v>279.8</c:v>
                </c:pt>
                <c:pt idx="2798">
                  <c:v>279.89999999999998</c:v>
                </c:pt>
                <c:pt idx="2799">
                  <c:v>280</c:v>
                </c:pt>
                <c:pt idx="2800">
                  <c:v>280.10000000000002</c:v>
                </c:pt>
                <c:pt idx="2801">
                  <c:v>280.2</c:v>
                </c:pt>
                <c:pt idx="2802">
                  <c:v>280.3</c:v>
                </c:pt>
                <c:pt idx="2803">
                  <c:v>280.39999999999998</c:v>
                </c:pt>
                <c:pt idx="2804">
                  <c:v>280.5</c:v>
                </c:pt>
                <c:pt idx="2805">
                  <c:v>280.60000000000002</c:v>
                </c:pt>
                <c:pt idx="2806">
                  <c:v>280.7</c:v>
                </c:pt>
                <c:pt idx="2807">
                  <c:v>280.8</c:v>
                </c:pt>
                <c:pt idx="2808">
                  <c:v>280.89999999999998</c:v>
                </c:pt>
                <c:pt idx="2809">
                  <c:v>281</c:v>
                </c:pt>
                <c:pt idx="2810">
                  <c:v>281.10000000000002</c:v>
                </c:pt>
                <c:pt idx="2811">
                  <c:v>281.2</c:v>
                </c:pt>
                <c:pt idx="2812">
                  <c:v>281.3</c:v>
                </c:pt>
                <c:pt idx="2813">
                  <c:v>281.39999999999998</c:v>
                </c:pt>
                <c:pt idx="2814">
                  <c:v>281.5</c:v>
                </c:pt>
                <c:pt idx="2815">
                  <c:v>281.60000000000002</c:v>
                </c:pt>
                <c:pt idx="2816">
                  <c:v>281.7</c:v>
                </c:pt>
                <c:pt idx="2817">
                  <c:v>281.8</c:v>
                </c:pt>
                <c:pt idx="2818">
                  <c:v>281.89999999999998</c:v>
                </c:pt>
                <c:pt idx="2819">
                  <c:v>282</c:v>
                </c:pt>
                <c:pt idx="2820">
                  <c:v>282.10000000000002</c:v>
                </c:pt>
                <c:pt idx="2821">
                  <c:v>282.2</c:v>
                </c:pt>
                <c:pt idx="2822">
                  <c:v>282.3</c:v>
                </c:pt>
                <c:pt idx="2823">
                  <c:v>282.39999999999998</c:v>
                </c:pt>
                <c:pt idx="2824">
                  <c:v>282.5</c:v>
                </c:pt>
                <c:pt idx="2825">
                  <c:v>282.60000000000002</c:v>
                </c:pt>
                <c:pt idx="2826">
                  <c:v>282.7</c:v>
                </c:pt>
                <c:pt idx="2827">
                  <c:v>282.8</c:v>
                </c:pt>
                <c:pt idx="2828">
                  <c:v>282.89999999999998</c:v>
                </c:pt>
                <c:pt idx="2829">
                  <c:v>283</c:v>
                </c:pt>
                <c:pt idx="2830">
                  <c:v>283.10000000000002</c:v>
                </c:pt>
                <c:pt idx="2831">
                  <c:v>283.2</c:v>
                </c:pt>
                <c:pt idx="2832">
                  <c:v>283.3</c:v>
                </c:pt>
                <c:pt idx="2833">
                  <c:v>283.39999999999998</c:v>
                </c:pt>
                <c:pt idx="2834">
                  <c:v>283.5</c:v>
                </c:pt>
                <c:pt idx="2835">
                  <c:v>283.60000000000002</c:v>
                </c:pt>
                <c:pt idx="2836">
                  <c:v>283.7</c:v>
                </c:pt>
                <c:pt idx="2837">
                  <c:v>283.8</c:v>
                </c:pt>
                <c:pt idx="2838">
                  <c:v>283.89999999999998</c:v>
                </c:pt>
                <c:pt idx="2839">
                  <c:v>284</c:v>
                </c:pt>
                <c:pt idx="2840">
                  <c:v>284.10000000000002</c:v>
                </c:pt>
                <c:pt idx="2841">
                  <c:v>284.2</c:v>
                </c:pt>
                <c:pt idx="2842">
                  <c:v>284.3</c:v>
                </c:pt>
                <c:pt idx="2843">
                  <c:v>284.39999999999998</c:v>
                </c:pt>
                <c:pt idx="2844">
                  <c:v>284.5</c:v>
                </c:pt>
                <c:pt idx="2845">
                  <c:v>284.60000000000002</c:v>
                </c:pt>
                <c:pt idx="2846">
                  <c:v>284.7</c:v>
                </c:pt>
                <c:pt idx="2847">
                  <c:v>284.8</c:v>
                </c:pt>
                <c:pt idx="2848">
                  <c:v>284.89999999999998</c:v>
                </c:pt>
                <c:pt idx="2849">
                  <c:v>285</c:v>
                </c:pt>
                <c:pt idx="2850">
                  <c:v>285.10000000000002</c:v>
                </c:pt>
                <c:pt idx="2851">
                  <c:v>285.2</c:v>
                </c:pt>
                <c:pt idx="2852">
                  <c:v>285.3</c:v>
                </c:pt>
                <c:pt idx="2853">
                  <c:v>285.39999999999998</c:v>
                </c:pt>
                <c:pt idx="2854">
                  <c:v>285.5</c:v>
                </c:pt>
                <c:pt idx="2855">
                  <c:v>285.60000000000002</c:v>
                </c:pt>
                <c:pt idx="2856">
                  <c:v>285.7</c:v>
                </c:pt>
                <c:pt idx="2857">
                  <c:v>285.8</c:v>
                </c:pt>
                <c:pt idx="2858">
                  <c:v>285.89999999999998</c:v>
                </c:pt>
                <c:pt idx="2859">
                  <c:v>286</c:v>
                </c:pt>
                <c:pt idx="2860">
                  <c:v>286.10000000000002</c:v>
                </c:pt>
                <c:pt idx="2861">
                  <c:v>286.2</c:v>
                </c:pt>
                <c:pt idx="2862">
                  <c:v>286.3</c:v>
                </c:pt>
                <c:pt idx="2863">
                  <c:v>286.39999999999998</c:v>
                </c:pt>
                <c:pt idx="2864">
                  <c:v>286.5</c:v>
                </c:pt>
                <c:pt idx="2865">
                  <c:v>286.60000000000002</c:v>
                </c:pt>
                <c:pt idx="2866">
                  <c:v>286.7</c:v>
                </c:pt>
                <c:pt idx="2867">
                  <c:v>286.8</c:v>
                </c:pt>
                <c:pt idx="2868">
                  <c:v>286.89999999999998</c:v>
                </c:pt>
                <c:pt idx="2869">
                  <c:v>287</c:v>
                </c:pt>
                <c:pt idx="2870">
                  <c:v>287.10000000000002</c:v>
                </c:pt>
                <c:pt idx="2871">
                  <c:v>287.2</c:v>
                </c:pt>
                <c:pt idx="2872">
                  <c:v>287.3</c:v>
                </c:pt>
                <c:pt idx="2873">
                  <c:v>287.39999999999998</c:v>
                </c:pt>
                <c:pt idx="2874">
                  <c:v>287.5</c:v>
                </c:pt>
                <c:pt idx="2875">
                  <c:v>287.60000000000002</c:v>
                </c:pt>
                <c:pt idx="2876">
                  <c:v>287.7</c:v>
                </c:pt>
                <c:pt idx="2877">
                  <c:v>287.8</c:v>
                </c:pt>
                <c:pt idx="2878">
                  <c:v>287.89999999999998</c:v>
                </c:pt>
                <c:pt idx="2879">
                  <c:v>288</c:v>
                </c:pt>
                <c:pt idx="2880">
                  <c:v>288.10000000000002</c:v>
                </c:pt>
                <c:pt idx="2881">
                  <c:v>288.2</c:v>
                </c:pt>
                <c:pt idx="2882">
                  <c:v>288.3</c:v>
                </c:pt>
                <c:pt idx="2883">
                  <c:v>288.39999999999998</c:v>
                </c:pt>
                <c:pt idx="2884">
                  <c:v>288.5</c:v>
                </c:pt>
                <c:pt idx="2885">
                  <c:v>288.60000000000002</c:v>
                </c:pt>
                <c:pt idx="2886">
                  <c:v>288.7</c:v>
                </c:pt>
                <c:pt idx="2887">
                  <c:v>288.8</c:v>
                </c:pt>
                <c:pt idx="2888">
                  <c:v>288.89999999999998</c:v>
                </c:pt>
                <c:pt idx="2889">
                  <c:v>289</c:v>
                </c:pt>
                <c:pt idx="2890">
                  <c:v>289.10000000000002</c:v>
                </c:pt>
                <c:pt idx="2891">
                  <c:v>289.2</c:v>
                </c:pt>
                <c:pt idx="2892">
                  <c:v>289.3</c:v>
                </c:pt>
                <c:pt idx="2893">
                  <c:v>289.39999999999998</c:v>
                </c:pt>
                <c:pt idx="2894">
                  <c:v>289.5</c:v>
                </c:pt>
                <c:pt idx="2895">
                  <c:v>289.60000000000002</c:v>
                </c:pt>
                <c:pt idx="2896">
                  <c:v>289.7</c:v>
                </c:pt>
                <c:pt idx="2897">
                  <c:v>289.8</c:v>
                </c:pt>
                <c:pt idx="2898">
                  <c:v>289.89999999999998</c:v>
                </c:pt>
                <c:pt idx="2899">
                  <c:v>290</c:v>
                </c:pt>
                <c:pt idx="2900">
                  <c:v>290.10000000000002</c:v>
                </c:pt>
                <c:pt idx="2901">
                  <c:v>290.2</c:v>
                </c:pt>
                <c:pt idx="2902">
                  <c:v>290.3</c:v>
                </c:pt>
                <c:pt idx="2903">
                  <c:v>290.39999999999998</c:v>
                </c:pt>
                <c:pt idx="2904">
                  <c:v>290.5</c:v>
                </c:pt>
                <c:pt idx="2905">
                  <c:v>290.60000000000002</c:v>
                </c:pt>
                <c:pt idx="2906">
                  <c:v>290.7</c:v>
                </c:pt>
                <c:pt idx="2907">
                  <c:v>290.8</c:v>
                </c:pt>
                <c:pt idx="2908">
                  <c:v>290.89999999999998</c:v>
                </c:pt>
                <c:pt idx="2909">
                  <c:v>291</c:v>
                </c:pt>
                <c:pt idx="2910">
                  <c:v>291.10000000000002</c:v>
                </c:pt>
                <c:pt idx="2911">
                  <c:v>291.2</c:v>
                </c:pt>
                <c:pt idx="2912">
                  <c:v>291.3</c:v>
                </c:pt>
                <c:pt idx="2913">
                  <c:v>291.39999999999998</c:v>
                </c:pt>
                <c:pt idx="2914">
                  <c:v>291.5</c:v>
                </c:pt>
                <c:pt idx="2915">
                  <c:v>291.60000000000002</c:v>
                </c:pt>
                <c:pt idx="2916">
                  <c:v>291.7</c:v>
                </c:pt>
                <c:pt idx="2917">
                  <c:v>291.8</c:v>
                </c:pt>
                <c:pt idx="2918">
                  <c:v>291.89999999999998</c:v>
                </c:pt>
                <c:pt idx="2919">
                  <c:v>292</c:v>
                </c:pt>
                <c:pt idx="2920">
                  <c:v>292.10000000000002</c:v>
                </c:pt>
                <c:pt idx="2921">
                  <c:v>292.2</c:v>
                </c:pt>
                <c:pt idx="2922">
                  <c:v>292.3</c:v>
                </c:pt>
                <c:pt idx="2923">
                  <c:v>292.39999999999998</c:v>
                </c:pt>
                <c:pt idx="2924">
                  <c:v>292.5</c:v>
                </c:pt>
                <c:pt idx="2925">
                  <c:v>292.60000000000002</c:v>
                </c:pt>
                <c:pt idx="2926">
                  <c:v>292.7</c:v>
                </c:pt>
                <c:pt idx="2927">
                  <c:v>292.8</c:v>
                </c:pt>
                <c:pt idx="2928">
                  <c:v>292.89999999999998</c:v>
                </c:pt>
                <c:pt idx="2929">
                  <c:v>293</c:v>
                </c:pt>
                <c:pt idx="2930">
                  <c:v>293.10000000000002</c:v>
                </c:pt>
                <c:pt idx="2931">
                  <c:v>293.2</c:v>
                </c:pt>
                <c:pt idx="2932">
                  <c:v>293.3</c:v>
                </c:pt>
                <c:pt idx="2933">
                  <c:v>293.39999999999998</c:v>
                </c:pt>
                <c:pt idx="2934">
                  <c:v>293.5</c:v>
                </c:pt>
                <c:pt idx="2935">
                  <c:v>293.60000000000002</c:v>
                </c:pt>
                <c:pt idx="2936">
                  <c:v>293.7</c:v>
                </c:pt>
                <c:pt idx="2937">
                  <c:v>293.8</c:v>
                </c:pt>
                <c:pt idx="2938">
                  <c:v>293.89999999999998</c:v>
                </c:pt>
                <c:pt idx="2939">
                  <c:v>294</c:v>
                </c:pt>
                <c:pt idx="2940">
                  <c:v>294.10000000000002</c:v>
                </c:pt>
                <c:pt idx="2941">
                  <c:v>294.2</c:v>
                </c:pt>
                <c:pt idx="2942">
                  <c:v>294.3</c:v>
                </c:pt>
                <c:pt idx="2943">
                  <c:v>294.39999999999998</c:v>
                </c:pt>
                <c:pt idx="2944">
                  <c:v>294.5</c:v>
                </c:pt>
                <c:pt idx="2945">
                  <c:v>294.60000000000002</c:v>
                </c:pt>
                <c:pt idx="2946">
                  <c:v>294.7</c:v>
                </c:pt>
                <c:pt idx="2947">
                  <c:v>294.8</c:v>
                </c:pt>
                <c:pt idx="2948">
                  <c:v>294.89999999999998</c:v>
                </c:pt>
                <c:pt idx="2949">
                  <c:v>295</c:v>
                </c:pt>
                <c:pt idx="2950">
                  <c:v>295.10000000000002</c:v>
                </c:pt>
                <c:pt idx="2951">
                  <c:v>295.2</c:v>
                </c:pt>
                <c:pt idx="2952">
                  <c:v>295.3</c:v>
                </c:pt>
                <c:pt idx="2953">
                  <c:v>295.39999999999998</c:v>
                </c:pt>
                <c:pt idx="2954">
                  <c:v>295.5</c:v>
                </c:pt>
                <c:pt idx="2955">
                  <c:v>295.60000000000002</c:v>
                </c:pt>
                <c:pt idx="2956">
                  <c:v>295.7</c:v>
                </c:pt>
                <c:pt idx="2957">
                  <c:v>295.8</c:v>
                </c:pt>
                <c:pt idx="2958">
                  <c:v>295.89999999999998</c:v>
                </c:pt>
                <c:pt idx="2959">
                  <c:v>296</c:v>
                </c:pt>
                <c:pt idx="2960">
                  <c:v>296.10000000000002</c:v>
                </c:pt>
                <c:pt idx="2961">
                  <c:v>296.2</c:v>
                </c:pt>
                <c:pt idx="2962">
                  <c:v>296.3</c:v>
                </c:pt>
                <c:pt idx="2963">
                  <c:v>296.39999999999998</c:v>
                </c:pt>
                <c:pt idx="2964">
                  <c:v>296.5</c:v>
                </c:pt>
                <c:pt idx="2965">
                  <c:v>296.60000000000002</c:v>
                </c:pt>
                <c:pt idx="2966">
                  <c:v>296.7</c:v>
                </c:pt>
                <c:pt idx="2967">
                  <c:v>296.8</c:v>
                </c:pt>
                <c:pt idx="2968">
                  <c:v>296.89999999999998</c:v>
                </c:pt>
                <c:pt idx="2969">
                  <c:v>297</c:v>
                </c:pt>
                <c:pt idx="2970">
                  <c:v>297.10000000000002</c:v>
                </c:pt>
                <c:pt idx="2971">
                  <c:v>297.2</c:v>
                </c:pt>
                <c:pt idx="2972">
                  <c:v>297.3</c:v>
                </c:pt>
                <c:pt idx="2973">
                  <c:v>297.39999999999998</c:v>
                </c:pt>
                <c:pt idx="2974">
                  <c:v>297.5</c:v>
                </c:pt>
                <c:pt idx="2975">
                  <c:v>297.60000000000002</c:v>
                </c:pt>
                <c:pt idx="2976">
                  <c:v>297.7</c:v>
                </c:pt>
                <c:pt idx="2977">
                  <c:v>297.8</c:v>
                </c:pt>
                <c:pt idx="2978">
                  <c:v>297.89999999999998</c:v>
                </c:pt>
                <c:pt idx="2979">
                  <c:v>298</c:v>
                </c:pt>
                <c:pt idx="2980">
                  <c:v>298.10000000000002</c:v>
                </c:pt>
                <c:pt idx="2981">
                  <c:v>298.2</c:v>
                </c:pt>
                <c:pt idx="2982">
                  <c:v>298.3</c:v>
                </c:pt>
                <c:pt idx="2983">
                  <c:v>298.39999999999998</c:v>
                </c:pt>
                <c:pt idx="2984">
                  <c:v>298.5</c:v>
                </c:pt>
                <c:pt idx="2985">
                  <c:v>298.60000000000002</c:v>
                </c:pt>
                <c:pt idx="2986">
                  <c:v>298.7</c:v>
                </c:pt>
                <c:pt idx="2987">
                  <c:v>298.8</c:v>
                </c:pt>
                <c:pt idx="2988">
                  <c:v>298.89999999999998</c:v>
                </c:pt>
                <c:pt idx="2989">
                  <c:v>299</c:v>
                </c:pt>
                <c:pt idx="2990">
                  <c:v>299.10000000000002</c:v>
                </c:pt>
                <c:pt idx="2991">
                  <c:v>299.2</c:v>
                </c:pt>
                <c:pt idx="2992">
                  <c:v>299.3</c:v>
                </c:pt>
                <c:pt idx="2993">
                  <c:v>299.39999999999998</c:v>
                </c:pt>
                <c:pt idx="2994">
                  <c:v>299.5</c:v>
                </c:pt>
                <c:pt idx="2995">
                  <c:v>299.60000000000002</c:v>
                </c:pt>
                <c:pt idx="2996">
                  <c:v>299.7</c:v>
                </c:pt>
                <c:pt idx="2997">
                  <c:v>299.8</c:v>
                </c:pt>
                <c:pt idx="2998">
                  <c:v>299.89999999999998</c:v>
                </c:pt>
                <c:pt idx="2999">
                  <c:v>300</c:v>
                </c:pt>
                <c:pt idx="3000">
                  <c:v>300.10000000000002</c:v>
                </c:pt>
                <c:pt idx="3001">
                  <c:v>300.2</c:v>
                </c:pt>
                <c:pt idx="3002">
                  <c:v>300.3</c:v>
                </c:pt>
                <c:pt idx="3003">
                  <c:v>300.39999999999998</c:v>
                </c:pt>
                <c:pt idx="3004">
                  <c:v>300.5</c:v>
                </c:pt>
                <c:pt idx="3005">
                  <c:v>300.60000000000002</c:v>
                </c:pt>
                <c:pt idx="3006">
                  <c:v>300.7</c:v>
                </c:pt>
                <c:pt idx="3007">
                  <c:v>300.8</c:v>
                </c:pt>
                <c:pt idx="3008">
                  <c:v>300.89999999999998</c:v>
                </c:pt>
                <c:pt idx="3009">
                  <c:v>301</c:v>
                </c:pt>
                <c:pt idx="3010">
                  <c:v>301.10000000000002</c:v>
                </c:pt>
                <c:pt idx="3011">
                  <c:v>301.2</c:v>
                </c:pt>
                <c:pt idx="3012">
                  <c:v>301.3</c:v>
                </c:pt>
                <c:pt idx="3013">
                  <c:v>301.39999999999998</c:v>
                </c:pt>
                <c:pt idx="3014">
                  <c:v>301.5</c:v>
                </c:pt>
                <c:pt idx="3015">
                  <c:v>301.60000000000002</c:v>
                </c:pt>
                <c:pt idx="3016">
                  <c:v>301.7</c:v>
                </c:pt>
                <c:pt idx="3017">
                  <c:v>301.8</c:v>
                </c:pt>
                <c:pt idx="3018">
                  <c:v>301.89999999999998</c:v>
                </c:pt>
                <c:pt idx="3019">
                  <c:v>302</c:v>
                </c:pt>
                <c:pt idx="3020">
                  <c:v>302.10000000000002</c:v>
                </c:pt>
                <c:pt idx="3021">
                  <c:v>302.2</c:v>
                </c:pt>
                <c:pt idx="3022">
                  <c:v>302.3</c:v>
                </c:pt>
                <c:pt idx="3023">
                  <c:v>302.39999999999998</c:v>
                </c:pt>
                <c:pt idx="3024">
                  <c:v>302.5</c:v>
                </c:pt>
                <c:pt idx="3025">
                  <c:v>302.60000000000002</c:v>
                </c:pt>
                <c:pt idx="3026">
                  <c:v>302.7</c:v>
                </c:pt>
                <c:pt idx="3027">
                  <c:v>302.8</c:v>
                </c:pt>
                <c:pt idx="3028">
                  <c:v>302.89999999999998</c:v>
                </c:pt>
                <c:pt idx="3029">
                  <c:v>303</c:v>
                </c:pt>
                <c:pt idx="3030">
                  <c:v>303.10000000000002</c:v>
                </c:pt>
                <c:pt idx="3031">
                  <c:v>303.2</c:v>
                </c:pt>
                <c:pt idx="3032">
                  <c:v>303.3</c:v>
                </c:pt>
                <c:pt idx="3033">
                  <c:v>303.39999999999998</c:v>
                </c:pt>
                <c:pt idx="3034">
                  <c:v>303.5</c:v>
                </c:pt>
                <c:pt idx="3035">
                  <c:v>303.60000000000002</c:v>
                </c:pt>
                <c:pt idx="3036">
                  <c:v>303.7</c:v>
                </c:pt>
                <c:pt idx="3037">
                  <c:v>303.8</c:v>
                </c:pt>
                <c:pt idx="3038">
                  <c:v>303.89999999999998</c:v>
                </c:pt>
                <c:pt idx="3039">
                  <c:v>304</c:v>
                </c:pt>
                <c:pt idx="3040">
                  <c:v>304.10000000000002</c:v>
                </c:pt>
                <c:pt idx="3041">
                  <c:v>304.2</c:v>
                </c:pt>
                <c:pt idx="3042">
                  <c:v>304.3</c:v>
                </c:pt>
                <c:pt idx="3043">
                  <c:v>304.39999999999998</c:v>
                </c:pt>
                <c:pt idx="3044">
                  <c:v>304.5</c:v>
                </c:pt>
                <c:pt idx="3045">
                  <c:v>304.60000000000002</c:v>
                </c:pt>
                <c:pt idx="3046">
                  <c:v>304.7</c:v>
                </c:pt>
                <c:pt idx="3047">
                  <c:v>304.8</c:v>
                </c:pt>
                <c:pt idx="3048">
                  <c:v>304.89999999999998</c:v>
                </c:pt>
                <c:pt idx="3049">
                  <c:v>305</c:v>
                </c:pt>
                <c:pt idx="3050">
                  <c:v>305.10000000000002</c:v>
                </c:pt>
                <c:pt idx="3051">
                  <c:v>305.2</c:v>
                </c:pt>
                <c:pt idx="3052">
                  <c:v>305.3</c:v>
                </c:pt>
                <c:pt idx="3053">
                  <c:v>305.39999999999998</c:v>
                </c:pt>
                <c:pt idx="3054">
                  <c:v>305.5</c:v>
                </c:pt>
                <c:pt idx="3055">
                  <c:v>305.60000000000002</c:v>
                </c:pt>
                <c:pt idx="3056">
                  <c:v>305.7</c:v>
                </c:pt>
                <c:pt idx="3057">
                  <c:v>305.8</c:v>
                </c:pt>
                <c:pt idx="3058">
                  <c:v>305.89999999999998</c:v>
                </c:pt>
                <c:pt idx="3059">
                  <c:v>306</c:v>
                </c:pt>
                <c:pt idx="3060">
                  <c:v>306.10000000000002</c:v>
                </c:pt>
                <c:pt idx="3061">
                  <c:v>306.2</c:v>
                </c:pt>
                <c:pt idx="3062">
                  <c:v>306.3</c:v>
                </c:pt>
                <c:pt idx="3063">
                  <c:v>306.39999999999998</c:v>
                </c:pt>
                <c:pt idx="3064">
                  <c:v>306.5</c:v>
                </c:pt>
                <c:pt idx="3065">
                  <c:v>306.60000000000002</c:v>
                </c:pt>
                <c:pt idx="3066">
                  <c:v>306.7</c:v>
                </c:pt>
                <c:pt idx="3067">
                  <c:v>306.8</c:v>
                </c:pt>
                <c:pt idx="3068">
                  <c:v>306.89999999999998</c:v>
                </c:pt>
                <c:pt idx="3069">
                  <c:v>307</c:v>
                </c:pt>
                <c:pt idx="3070">
                  <c:v>307.10000000000002</c:v>
                </c:pt>
                <c:pt idx="3071">
                  <c:v>307.2</c:v>
                </c:pt>
                <c:pt idx="3072">
                  <c:v>307.3</c:v>
                </c:pt>
                <c:pt idx="3073">
                  <c:v>307.39999999999998</c:v>
                </c:pt>
                <c:pt idx="3074">
                  <c:v>307.5</c:v>
                </c:pt>
                <c:pt idx="3075">
                  <c:v>307.60000000000002</c:v>
                </c:pt>
                <c:pt idx="3076">
                  <c:v>307.7</c:v>
                </c:pt>
                <c:pt idx="3077">
                  <c:v>307.8</c:v>
                </c:pt>
                <c:pt idx="3078">
                  <c:v>307.89999999999998</c:v>
                </c:pt>
                <c:pt idx="3079">
                  <c:v>308</c:v>
                </c:pt>
                <c:pt idx="3080">
                  <c:v>308.10000000000002</c:v>
                </c:pt>
                <c:pt idx="3081">
                  <c:v>308.2</c:v>
                </c:pt>
                <c:pt idx="3082">
                  <c:v>308.3</c:v>
                </c:pt>
                <c:pt idx="3083">
                  <c:v>308.39999999999998</c:v>
                </c:pt>
                <c:pt idx="3084">
                  <c:v>308.5</c:v>
                </c:pt>
                <c:pt idx="3085">
                  <c:v>308.60000000000002</c:v>
                </c:pt>
                <c:pt idx="3086">
                  <c:v>308.7</c:v>
                </c:pt>
                <c:pt idx="3087">
                  <c:v>308.8</c:v>
                </c:pt>
                <c:pt idx="3088">
                  <c:v>308.89999999999998</c:v>
                </c:pt>
                <c:pt idx="3089">
                  <c:v>309</c:v>
                </c:pt>
                <c:pt idx="3090">
                  <c:v>309.10000000000002</c:v>
                </c:pt>
                <c:pt idx="3091">
                  <c:v>309.2</c:v>
                </c:pt>
                <c:pt idx="3092">
                  <c:v>309.3</c:v>
                </c:pt>
                <c:pt idx="3093">
                  <c:v>309.39999999999998</c:v>
                </c:pt>
                <c:pt idx="3094">
                  <c:v>309.5</c:v>
                </c:pt>
                <c:pt idx="3095">
                  <c:v>309.60000000000002</c:v>
                </c:pt>
                <c:pt idx="3096">
                  <c:v>309.7</c:v>
                </c:pt>
                <c:pt idx="3097">
                  <c:v>309.8</c:v>
                </c:pt>
                <c:pt idx="3098">
                  <c:v>309.89999999999998</c:v>
                </c:pt>
                <c:pt idx="3099">
                  <c:v>310</c:v>
                </c:pt>
                <c:pt idx="3100">
                  <c:v>310.10000000000002</c:v>
                </c:pt>
                <c:pt idx="3101">
                  <c:v>310.2</c:v>
                </c:pt>
                <c:pt idx="3102">
                  <c:v>310.3</c:v>
                </c:pt>
                <c:pt idx="3103">
                  <c:v>310.39999999999998</c:v>
                </c:pt>
                <c:pt idx="3104">
                  <c:v>310.5</c:v>
                </c:pt>
                <c:pt idx="3105">
                  <c:v>310.60000000000002</c:v>
                </c:pt>
                <c:pt idx="3106">
                  <c:v>310.7</c:v>
                </c:pt>
                <c:pt idx="3107">
                  <c:v>310.8</c:v>
                </c:pt>
                <c:pt idx="3108">
                  <c:v>310.89999999999998</c:v>
                </c:pt>
                <c:pt idx="3109">
                  <c:v>311</c:v>
                </c:pt>
                <c:pt idx="3110">
                  <c:v>311.10000000000002</c:v>
                </c:pt>
                <c:pt idx="3111">
                  <c:v>311.2</c:v>
                </c:pt>
                <c:pt idx="3112">
                  <c:v>311.3</c:v>
                </c:pt>
                <c:pt idx="3113">
                  <c:v>311.39999999999998</c:v>
                </c:pt>
                <c:pt idx="3114">
                  <c:v>311.5</c:v>
                </c:pt>
                <c:pt idx="3115">
                  <c:v>311.60000000000002</c:v>
                </c:pt>
                <c:pt idx="3116">
                  <c:v>311.7</c:v>
                </c:pt>
                <c:pt idx="3117">
                  <c:v>311.8</c:v>
                </c:pt>
                <c:pt idx="3118">
                  <c:v>311.89999999999998</c:v>
                </c:pt>
                <c:pt idx="3119">
                  <c:v>312</c:v>
                </c:pt>
                <c:pt idx="3120">
                  <c:v>312.10000000000002</c:v>
                </c:pt>
                <c:pt idx="3121">
                  <c:v>312.2</c:v>
                </c:pt>
                <c:pt idx="3122">
                  <c:v>312.3</c:v>
                </c:pt>
                <c:pt idx="3123">
                  <c:v>312.39999999999998</c:v>
                </c:pt>
                <c:pt idx="3124">
                  <c:v>312.5</c:v>
                </c:pt>
                <c:pt idx="3125">
                  <c:v>312.60000000000002</c:v>
                </c:pt>
                <c:pt idx="3126">
                  <c:v>312.7</c:v>
                </c:pt>
                <c:pt idx="3127">
                  <c:v>312.8</c:v>
                </c:pt>
                <c:pt idx="3128">
                  <c:v>312.89999999999998</c:v>
                </c:pt>
                <c:pt idx="3129">
                  <c:v>313</c:v>
                </c:pt>
                <c:pt idx="3130">
                  <c:v>313.10000000000002</c:v>
                </c:pt>
                <c:pt idx="3131">
                  <c:v>313.2</c:v>
                </c:pt>
                <c:pt idx="3132">
                  <c:v>313.3</c:v>
                </c:pt>
                <c:pt idx="3133">
                  <c:v>313.39999999999998</c:v>
                </c:pt>
                <c:pt idx="3134">
                  <c:v>313.5</c:v>
                </c:pt>
                <c:pt idx="3135">
                  <c:v>313.60000000000002</c:v>
                </c:pt>
                <c:pt idx="3136">
                  <c:v>313.7</c:v>
                </c:pt>
                <c:pt idx="3137">
                  <c:v>313.8</c:v>
                </c:pt>
                <c:pt idx="3138">
                  <c:v>313.89999999999998</c:v>
                </c:pt>
                <c:pt idx="3139">
                  <c:v>314</c:v>
                </c:pt>
                <c:pt idx="3140">
                  <c:v>314.10000000000002</c:v>
                </c:pt>
                <c:pt idx="3141">
                  <c:v>314.2</c:v>
                </c:pt>
                <c:pt idx="3142">
                  <c:v>314.3</c:v>
                </c:pt>
                <c:pt idx="3143">
                  <c:v>314.39999999999998</c:v>
                </c:pt>
                <c:pt idx="3144">
                  <c:v>314.5</c:v>
                </c:pt>
                <c:pt idx="3145">
                  <c:v>314.60000000000002</c:v>
                </c:pt>
                <c:pt idx="3146">
                  <c:v>314.7</c:v>
                </c:pt>
                <c:pt idx="3147">
                  <c:v>314.8</c:v>
                </c:pt>
                <c:pt idx="3148">
                  <c:v>314.89999999999998</c:v>
                </c:pt>
                <c:pt idx="3149">
                  <c:v>315</c:v>
                </c:pt>
                <c:pt idx="3150">
                  <c:v>315.10000000000002</c:v>
                </c:pt>
                <c:pt idx="3151">
                  <c:v>315.2</c:v>
                </c:pt>
                <c:pt idx="3152">
                  <c:v>315.3</c:v>
                </c:pt>
                <c:pt idx="3153">
                  <c:v>315.39999999999998</c:v>
                </c:pt>
                <c:pt idx="3154">
                  <c:v>315.5</c:v>
                </c:pt>
                <c:pt idx="3155">
                  <c:v>315.60000000000002</c:v>
                </c:pt>
                <c:pt idx="3156">
                  <c:v>315.7</c:v>
                </c:pt>
                <c:pt idx="3157">
                  <c:v>315.8</c:v>
                </c:pt>
                <c:pt idx="3158">
                  <c:v>315.89999999999998</c:v>
                </c:pt>
                <c:pt idx="3159">
                  <c:v>316</c:v>
                </c:pt>
                <c:pt idx="3160">
                  <c:v>316.10000000000002</c:v>
                </c:pt>
                <c:pt idx="3161">
                  <c:v>316.2</c:v>
                </c:pt>
                <c:pt idx="3162">
                  <c:v>316.3</c:v>
                </c:pt>
                <c:pt idx="3163">
                  <c:v>316.39999999999998</c:v>
                </c:pt>
                <c:pt idx="3164">
                  <c:v>316.5</c:v>
                </c:pt>
                <c:pt idx="3165">
                  <c:v>316.60000000000002</c:v>
                </c:pt>
                <c:pt idx="3166">
                  <c:v>316.7</c:v>
                </c:pt>
                <c:pt idx="3167">
                  <c:v>316.8</c:v>
                </c:pt>
                <c:pt idx="3168">
                  <c:v>316.89999999999998</c:v>
                </c:pt>
                <c:pt idx="3169">
                  <c:v>317</c:v>
                </c:pt>
                <c:pt idx="3170">
                  <c:v>317.10000000000002</c:v>
                </c:pt>
                <c:pt idx="3171">
                  <c:v>317.2</c:v>
                </c:pt>
                <c:pt idx="3172">
                  <c:v>317.3</c:v>
                </c:pt>
                <c:pt idx="3173">
                  <c:v>317.39999999999998</c:v>
                </c:pt>
                <c:pt idx="3174">
                  <c:v>317.5</c:v>
                </c:pt>
                <c:pt idx="3175">
                  <c:v>317.60000000000002</c:v>
                </c:pt>
                <c:pt idx="3176">
                  <c:v>317.7</c:v>
                </c:pt>
                <c:pt idx="3177">
                  <c:v>317.8</c:v>
                </c:pt>
                <c:pt idx="3178">
                  <c:v>317.89999999999998</c:v>
                </c:pt>
                <c:pt idx="3179">
                  <c:v>318</c:v>
                </c:pt>
                <c:pt idx="3180">
                  <c:v>318.10000000000002</c:v>
                </c:pt>
                <c:pt idx="3181">
                  <c:v>318.2</c:v>
                </c:pt>
                <c:pt idx="3182">
                  <c:v>318.3</c:v>
                </c:pt>
                <c:pt idx="3183">
                  <c:v>318.39999999999998</c:v>
                </c:pt>
                <c:pt idx="3184">
                  <c:v>318.5</c:v>
                </c:pt>
                <c:pt idx="3185">
                  <c:v>318.60000000000002</c:v>
                </c:pt>
                <c:pt idx="3186">
                  <c:v>318.7</c:v>
                </c:pt>
                <c:pt idx="3187">
                  <c:v>318.8</c:v>
                </c:pt>
                <c:pt idx="3188">
                  <c:v>318.89999999999998</c:v>
                </c:pt>
                <c:pt idx="3189">
                  <c:v>319</c:v>
                </c:pt>
                <c:pt idx="3190">
                  <c:v>319.10000000000002</c:v>
                </c:pt>
                <c:pt idx="3191">
                  <c:v>319.2</c:v>
                </c:pt>
                <c:pt idx="3192">
                  <c:v>319.3</c:v>
                </c:pt>
                <c:pt idx="3193">
                  <c:v>319.39999999999998</c:v>
                </c:pt>
                <c:pt idx="3194">
                  <c:v>319.5</c:v>
                </c:pt>
                <c:pt idx="3195">
                  <c:v>319.60000000000002</c:v>
                </c:pt>
                <c:pt idx="3196">
                  <c:v>319.7</c:v>
                </c:pt>
                <c:pt idx="3197">
                  <c:v>319.8</c:v>
                </c:pt>
                <c:pt idx="3198">
                  <c:v>319.89999999999998</c:v>
                </c:pt>
                <c:pt idx="3199">
                  <c:v>320</c:v>
                </c:pt>
                <c:pt idx="3200">
                  <c:v>320.10000000000002</c:v>
                </c:pt>
                <c:pt idx="3201">
                  <c:v>320.2</c:v>
                </c:pt>
                <c:pt idx="3202">
                  <c:v>320.3</c:v>
                </c:pt>
                <c:pt idx="3203">
                  <c:v>320.39999999999998</c:v>
                </c:pt>
                <c:pt idx="3204">
                  <c:v>320.5</c:v>
                </c:pt>
                <c:pt idx="3205">
                  <c:v>320.60000000000002</c:v>
                </c:pt>
                <c:pt idx="3206">
                  <c:v>320.7</c:v>
                </c:pt>
                <c:pt idx="3207">
                  <c:v>320.8</c:v>
                </c:pt>
                <c:pt idx="3208">
                  <c:v>320.89999999999998</c:v>
                </c:pt>
                <c:pt idx="3209">
                  <c:v>321</c:v>
                </c:pt>
                <c:pt idx="3210">
                  <c:v>321.10000000000002</c:v>
                </c:pt>
                <c:pt idx="3211">
                  <c:v>321.2</c:v>
                </c:pt>
                <c:pt idx="3212">
                  <c:v>321.3</c:v>
                </c:pt>
                <c:pt idx="3213">
                  <c:v>321.39999999999998</c:v>
                </c:pt>
                <c:pt idx="3214">
                  <c:v>321.5</c:v>
                </c:pt>
                <c:pt idx="3215">
                  <c:v>321.60000000000002</c:v>
                </c:pt>
                <c:pt idx="3216">
                  <c:v>321.7</c:v>
                </c:pt>
                <c:pt idx="3217">
                  <c:v>321.8</c:v>
                </c:pt>
                <c:pt idx="3218">
                  <c:v>321.89999999999998</c:v>
                </c:pt>
                <c:pt idx="3219">
                  <c:v>322</c:v>
                </c:pt>
                <c:pt idx="3220">
                  <c:v>322.10000000000002</c:v>
                </c:pt>
                <c:pt idx="3221">
                  <c:v>322.2</c:v>
                </c:pt>
                <c:pt idx="3222">
                  <c:v>322.3</c:v>
                </c:pt>
                <c:pt idx="3223">
                  <c:v>322.39999999999998</c:v>
                </c:pt>
                <c:pt idx="3224">
                  <c:v>322.5</c:v>
                </c:pt>
                <c:pt idx="3225">
                  <c:v>322.60000000000002</c:v>
                </c:pt>
                <c:pt idx="3226">
                  <c:v>322.7</c:v>
                </c:pt>
                <c:pt idx="3227">
                  <c:v>322.8</c:v>
                </c:pt>
                <c:pt idx="3228">
                  <c:v>322.89999999999998</c:v>
                </c:pt>
                <c:pt idx="3229">
                  <c:v>323</c:v>
                </c:pt>
                <c:pt idx="3230">
                  <c:v>323.10000000000002</c:v>
                </c:pt>
                <c:pt idx="3231">
                  <c:v>323.2</c:v>
                </c:pt>
                <c:pt idx="3232">
                  <c:v>323.3</c:v>
                </c:pt>
                <c:pt idx="3233">
                  <c:v>323.39999999999998</c:v>
                </c:pt>
                <c:pt idx="3234">
                  <c:v>323.5</c:v>
                </c:pt>
                <c:pt idx="3235">
                  <c:v>323.60000000000002</c:v>
                </c:pt>
                <c:pt idx="3236">
                  <c:v>323.7</c:v>
                </c:pt>
                <c:pt idx="3237">
                  <c:v>323.8</c:v>
                </c:pt>
                <c:pt idx="3238">
                  <c:v>323.89999999999998</c:v>
                </c:pt>
                <c:pt idx="3239">
                  <c:v>324</c:v>
                </c:pt>
                <c:pt idx="3240">
                  <c:v>324.10000000000002</c:v>
                </c:pt>
                <c:pt idx="3241">
                  <c:v>324.2</c:v>
                </c:pt>
                <c:pt idx="3242">
                  <c:v>324.3</c:v>
                </c:pt>
                <c:pt idx="3243">
                  <c:v>324.39999999999998</c:v>
                </c:pt>
                <c:pt idx="3244">
                  <c:v>324.5</c:v>
                </c:pt>
                <c:pt idx="3245">
                  <c:v>324.60000000000002</c:v>
                </c:pt>
                <c:pt idx="3246">
                  <c:v>324.7</c:v>
                </c:pt>
                <c:pt idx="3247">
                  <c:v>324.8</c:v>
                </c:pt>
                <c:pt idx="3248">
                  <c:v>324.89999999999998</c:v>
                </c:pt>
                <c:pt idx="3249">
                  <c:v>325</c:v>
                </c:pt>
                <c:pt idx="3250">
                  <c:v>325.10000000000002</c:v>
                </c:pt>
                <c:pt idx="3251">
                  <c:v>325.2</c:v>
                </c:pt>
                <c:pt idx="3252">
                  <c:v>325.3</c:v>
                </c:pt>
                <c:pt idx="3253">
                  <c:v>325.39999999999998</c:v>
                </c:pt>
                <c:pt idx="3254">
                  <c:v>325.5</c:v>
                </c:pt>
                <c:pt idx="3255">
                  <c:v>325.60000000000002</c:v>
                </c:pt>
                <c:pt idx="3256">
                  <c:v>325.7</c:v>
                </c:pt>
                <c:pt idx="3257">
                  <c:v>325.8</c:v>
                </c:pt>
                <c:pt idx="3258">
                  <c:v>325.89999999999998</c:v>
                </c:pt>
                <c:pt idx="3259">
                  <c:v>326</c:v>
                </c:pt>
                <c:pt idx="3260">
                  <c:v>326.10000000000002</c:v>
                </c:pt>
                <c:pt idx="3261">
                  <c:v>326.2</c:v>
                </c:pt>
                <c:pt idx="3262">
                  <c:v>326.3</c:v>
                </c:pt>
                <c:pt idx="3263">
                  <c:v>326.39999999999998</c:v>
                </c:pt>
                <c:pt idx="3264">
                  <c:v>326.5</c:v>
                </c:pt>
                <c:pt idx="3265">
                  <c:v>326.60000000000002</c:v>
                </c:pt>
                <c:pt idx="3266">
                  <c:v>326.7</c:v>
                </c:pt>
                <c:pt idx="3267">
                  <c:v>326.8</c:v>
                </c:pt>
                <c:pt idx="3268">
                  <c:v>326.89999999999998</c:v>
                </c:pt>
                <c:pt idx="3269">
                  <c:v>327</c:v>
                </c:pt>
                <c:pt idx="3270">
                  <c:v>327.10000000000002</c:v>
                </c:pt>
                <c:pt idx="3271">
                  <c:v>327.2</c:v>
                </c:pt>
                <c:pt idx="3272">
                  <c:v>327.3</c:v>
                </c:pt>
                <c:pt idx="3273">
                  <c:v>327.39999999999998</c:v>
                </c:pt>
                <c:pt idx="3274">
                  <c:v>327.5</c:v>
                </c:pt>
                <c:pt idx="3275">
                  <c:v>327.60000000000002</c:v>
                </c:pt>
                <c:pt idx="3276">
                  <c:v>327.7</c:v>
                </c:pt>
                <c:pt idx="3277">
                  <c:v>327.8</c:v>
                </c:pt>
                <c:pt idx="3278">
                  <c:v>327.9</c:v>
                </c:pt>
                <c:pt idx="3279">
                  <c:v>328</c:v>
                </c:pt>
                <c:pt idx="3280">
                  <c:v>328.1</c:v>
                </c:pt>
                <c:pt idx="3281">
                  <c:v>328.2</c:v>
                </c:pt>
                <c:pt idx="3282">
                  <c:v>328.3</c:v>
                </c:pt>
                <c:pt idx="3283">
                  <c:v>328.4</c:v>
                </c:pt>
                <c:pt idx="3284">
                  <c:v>328.5</c:v>
                </c:pt>
                <c:pt idx="3285">
                  <c:v>328.6</c:v>
                </c:pt>
                <c:pt idx="3286">
                  <c:v>328.7</c:v>
                </c:pt>
                <c:pt idx="3287">
                  <c:v>328.8</c:v>
                </c:pt>
                <c:pt idx="3288">
                  <c:v>328.9</c:v>
                </c:pt>
                <c:pt idx="3289">
                  <c:v>329</c:v>
                </c:pt>
                <c:pt idx="3290">
                  <c:v>329.1</c:v>
                </c:pt>
                <c:pt idx="3291">
                  <c:v>329.2</c:v>
                </c:pt>
                <c:pt idx="3292">
                  <c:v>329.3</c:v>
                </c:pt>
                <c:pt idx="3293">
                  <c:v>329.4</c:v>
                </c:pt>
                <c:pt idx="3294">
                  <c:v>329.5</c:v>
                </c:pt>
                <c:pt idx="3295">
                  <c:v>329.6</c:v>
                </c:pt>
                <c:pt idx="3296">
                  <c:v>329.7</c:v>
                </c:pt>
                <c:pt idx="3297">
                  <c:v>329.8</c:v>
                </c:pt>
                <c:pt idx="3298">
                  <c:v>329.9</c:v>
                </c:pt>
                <c:pt idx="3299">
                  <c:v>330</c:v>
                </c:pt>
                <c:pt idx="3300">
                  <c:v>330.1</c:v>
                </c:pt>
                <c:pt idx="3301">
                  <c:v>330.2</c:v>
                </c:pt>
                <c:pt idx="3302">
                  <c:v>330.3</c:v>
                </c:pt>
                <c:pt idx="3303">
                  <c:v>330.4</c:v>
                </c:pt>
                <c:pt idx="3304">
                  <c:v>330.5</c:v>
                </c:pt>
                <c:pt idx="3305">
                  <c:v>330.6</c:v>
                </c:pt>
                <c:pt idx="3306">
                  <c:v>330.7</c:v>
                </c:pt>
                <c:pt idx="3307">
                  <c:v>330.8</c:v>
                </c:pt>
                <c:pt idx="3308">
                  <c:v>330.9</c:v>
                </c:pt>
                <c:pt idx="3309">
                  <c:v>331</c:v>
                </c:pt>
                <c:pt idx="3310">
                  <c:v>331.1</c:v>
                </c:pt>
                <c:pt idx="3311">
                  <c:v>331.2</c:v>
                </c:pt>
                <c:pt idx="3312">
                  <c:v>331.3</c:v>
                </c:pt>
                <c:pt idx="3313">
                  <c:v>331.4</c:v>
                </c:pt>
                <c:pt idx="3314">
                  <c:v>331.5</c:v>
                </c:pt>
                <c:pt idx="3315">
                  <c:v>331.6</c:v>
                </c:pt>
                <c:pt idx="3316">
                  <c:v>331.7</c:v>
                </c:pt>
                <c:pt idx="3317">
                  <c:v>331.8</c:v>
                </c:pt>
                <c:pt idx="3318">
                  <c:v>331.9</c:v>
                </c:pt>
                <c:pt idx="3319">
                  <c:v>332</c:v>
                </c:pt>
                <c:pt idx="3320">
                  <c:v>332.1</c:v>
                </c:pt>
                <c:pt idx="3321">
                  <c:v>332.2</c:v>
                </c:pt>
                <c:pt idx="3322">
                  <c:v>332.3</c:v>
                </c:pt>
                <c:pt idx="3323">
                  <c:v>332.4</c:v>
                </c:pt>
                <c:pt idx="3324">
                  <c:v>332.5</c:v>
                </c:pt>
                <c:pt idx="3325">
                  <c:v>332.6</c:v>
                </c:pt>
                <c:pt idx="3326">
                  <c:v>332.7</c:v>
                </c:pt>
                <c:pt idx="3327">
                  <c:v>332.8</c:v>
                </c:pt>
                <c:pt idx="3328">
                  <c:v>332.9</c:v>
                </c:pt>
                <c:pt idx="3329">
                  <c:v>333</c:v>
                </c:pt>
                <c:pt idx="3330">
                  <c:v>333.1</c:v>
                </c:pt>
                <c:pt idx="3331">
                  <c:v>333.2</c:v>
                </c:pt>
                <c:pt idx="3332">
                  <c:v>333.3</c:v>
                </c:pt>
                <c:pt idx="3333">
                  <c:v>333.4</c:v>
                </c:pt>
                <c:pt idx="3334">
                  <c:v>333.5</c:v>
                </c:pt>
                <c:pt idx="3335">
                  <c:v>333.6</c:v>
                </c:pt>
                <c:pt idx="3336">
                  <c:v>333.7</c:v>
                </c:pt>
                <c:pt idx="3337">
                  <c:v>333.8</c:v>
                </c:pt>
                <c:pt idx="3338">
                  <c:v>333.9</c:v>
                </c:pt>
                <c:pt idx="3339">
                  <c:v>334</c:v>
                </c:pt>
                <c:pt idx="3340">
                  <c:v>334.1</c:v>
                </c:pt>
                <c:pt idx="3341">
                  <c:v>334.2</c:v>
                </c:pt>
                <c:pt idx="3342">
                  <c:v>334.3</c:v>
                </c:pt>
                <c:pt idx="3343">
                  <c:v>334.4</c:v>
                </c:pt>
                <c:pt idx="3344">
                  <c:v>334.5</c:v>
                </c:pt>
                <c:pt idx="3345">
                  <c:v>334.6</c:v>
                </c:pt>
                <c:pt idx="3346">
                  <c:v>334.7</c:v>
                </c:pt>
                <c:pt idx="3347">
                  <c:v>334.8</c:v>
                </c:pt>
                <c:pt idx="3348">
                  <c:v>334.9</c:v>
                </c:pt>
                <c:pt idx="3349">
                  <c:v>335</c:v>
                </c:pt>
                <c:pt idx="3350">
                  <c:v>335.1</c:v>
                </c:pt>
                <c:pt idx="3351">
                  <c:v>335.2</c:v>
                </c:pt>
                <c:pt idx="3352">
                  <c:v>335.3</c:v>
                </c:pt>
                <c:pt idx="3353">
                  <c:v>335.4</c:v>
                </c:pt>
                <c:pt idx="3354">
                  <c:v>335.5</c:v>
                </c:pt>
                <c:pt idx="3355">
                  <c:v>335.6</c:v>
                </c:pt>
                <c:pt idx="3356">
                  <c:v>335.7</c:v>
                </c:pt>
                <c:pt idx="3357">
                  <c:v>335.8</c:v>
                </c:pt>
                <c:pt idx="3358">
                  <c:v>335.9</c:v>
                </c:pt>
                <c:pt idx="3359">
                  <c:v>336</c:v>
                </c:pt>
                <c:pt idx="3360">
                  <c:v>336.1</c:v>
                </c:pt>
                <c:pt idx="3361">
                  <c:v>336.2</c:v>
                </c:pt>
                <c:pt idx="3362">
                  <c:v>336.3</c:v>
                </c:pt>
                <c:pt idx="3363">
                  <c:v>336.4</c:v>
                </c:pt>
                <c:pt idx="3364">
                  <c:v>336.5</c:v>
                </c:pt>
                <c:pt idx="3365">
                  <c:v>336.6</c:v>
                </c:pt>
                <c:pt idx="3366">
                  <c:v>336.7</c:v>
                </c:pt>
                <c:pt idx="3367">
                  <c:v>336.8</c:v>
                </c:pt>
                <c:pt idx="3368">
                  <c:v>336.9</c:v>
                </c:pt>
                <c:pt idx="3369">
                  <c:v>337</c:v>
                </c:pt>
                <c:pt idx="3370">
                  <c:v>337.1</c:v>
                </c:pt>
                <c:pt idx="3371">
                  <c:v>337.2</c:v>
                </c:pt>
                <c:pt idx="3372">
                  <c:v>337.3</c:v>
                </c:pt>
                <c:pt idx="3373">
                  <c:v>337.4</c:v>
                </c:pt>
                <c:pt idx="3374">
                  <c:v>337.5</c:v>
                </c:pt>
                <c:pt idx="3375">
                  <c:v>337.6</c:v>
                </c:pt>
                <c:pt idx="3376">
                  <c:v>337.7</c:v>
                </c:pt>
                <c:pt idx="3377">
                  <c:v>337.8</c:v>
                </c:pt>
                <c:pt idx="3378">
                  <c:v>337.9</c:v>
                </c:pt>
                <c:pt idx="3379">
                  <c:v>338</c:v>
                </c:pt>
                <c:pt idx="3380">
                  <c:v>338.1</c:v>
                </c:pt>
                <c:pt idx="3381">
                  <c:v>338.2</c:v>
                </c:pt>
                <c:pt idx="3382">
                  <c:v>338.3</c:v>
                </c:pt>
                <c:pt idx="3383">
                  <c:v>338.4</c:v>
                </c:pt>
                <c:pt idx="3384">
                  <c:v>338.5</c:v>
                </c:pt>
                <c:pt idx="3385">
                  <c:v>338.6</c:v>
                </c:pt>
                <c:pt idx="3386">
                  <c:v>338.7</c:v>
                </c:pt>
                <c:pt idx="3387">
                  <c:v>338.8</c:v>
                </c:pt>
                <c:pt idx="3388">
                  <c:v>338.9</c:v>
                </c:pt>
                <c:pt idx="3389">
                  <c:v>339</c:v>
                </c:pt>
                <c:pt idx="3390">
                  <c:v>339.1</c:v>
                </c:pt>
                <c:pt idx="3391">
                  <c:v>339.2</c:v>
                </c:pt>
                <c:pt idx="3392">
                  <c:v>339.3</c:v>
                </c:pt>
                <c:pt idx="3393">
                  <c:v>339.4</c:v>
                </c:pt>
                <c:pt idx="3394">
                  <c:v>339.5</c:v>
                </c:pt>
                <c:pt idx="3395">
                  <c:v>339.6</c:v>
                </c:pt>
                <c:pt idx="3396">
                  <c:v>339.7</c:v>
                </c:pt>
                <c:pt idx="3397">
                  <c:v>339.8</c:v>
                </c:pt>
                <c:pt idx="3398">
                  <c:v>339.9</c:v>
                </c:pt>
                <c:pt idx="3399">
                  <c:v>340</c:v>
                </c:pt>
                <c:pt idx="3400">
                  <c:v>340.1</c:v>
                </c:pt>
                <c:pt idx="3401">
                  <c:v>340.2</c:v>
                </c:pt>
                <c:pt idx="3402">
                  <c:v>340.3</c:v>
                </c:pt>
                <c:pt idx="3403">
                  <c:v>340.4</c:v>
                </c:pt>
                <c:pt idx="3404">
                  <c:v>340.5</c:v>
                </c:pt>
                <c:pt idx="3405">
                  <c:v>340.6</c:v>
                </c:pt>
                <c:pt idx="3406">
                  <c:v>340.7</c:v>
                </c:pt>
                <c:pt idx="3407">
                  <c:v>340.8</c:v>
                </c:pt>
                <c:pt idx="3408">
                  <c:v>340.9</c:v>
                </c:pt>
                <c:pt idx="3409">
                  <c:v>341</c:v>
                </c:pt>
                <c:pt idx="3410">
                  <c:v>341.1</c:v>
                </c:pt>
                <c:pt idx="3411">
                  <c:v>341.2</c:v>
                </c:pt>
                <c:pt idx="3412">
                  <c:v>341.3</c:v>
                </c:pt>
                <c:pt idx="3413">
                  <c:v>341.4</c:v>
                </c:pt>
                <c:pt idx="3414">
                  <c:v>341.5</c:v>
                </c:pt>
                <c:pt idx="3415">
                  <c:v>341.6</c:v>
                </c:pt>
                <c:pt idx="3416">
                  <c:v>341.7</c:v>
                </c:pt>
                <c:pt idx="3417">
                  <c:v>341.8</c:v>
                </c:pt>
                <c:pt idx="3418">
                  <c:v>341.9</c:v>
                </c:pt>
                <c:pt idx="3419">
                  <c:v>342</c:v>
                </c:pt>
                <c:pt idx="3420">
                  <c:v>342.1</c:v>
                </c:pt>
                <c:pt idx="3421">
                  <c:v>342.2</c:v>
                </c:pt>
                <c:pt idx="3422">
                  <c:v>342.3</c:v>
                </c:pt>
                <c:pt idx="3423">
                  <c:v>342.4</c:v>
                </c:pt>
                <c:pt idx="3424">
                  <c:v>342.5</c:v>
                </c:pt>
                <c:pt idx="3425">
                  <c:v>342.6</c:v>
                </c:pt>
                <c:pt idx="3426">
                  <c:v>342.7</c:v>
                </c:pt>
                <c:pt idx="3427">
                  <c:v>342.8</c:v>
                </c:pt>
                <c:pt idx="3428">
                  <c:v>342.9</c:v>
                </c:pt>
                <c:pt idx="3429">
                  <c:v>343</c:v>
                </c:pt>
                <c:pt idx="3430">
                  <c:v>343.1</c:v>
                </c:pt>
                <c:pt idx="3431">
                  <c:v>343.2</c:v>
                </c:pt>
                <c:pt idx="3432">
                  <c:v>343.3</c:v>
                </c:pt>
                <c:pt idx="3433">
                  <c:v>343.4</c:v>
                </c:pt>
                <c:pt idx="3434">
                  <c:v>343.5</c:v>
                </c:pt>
                <c:pt idx="3435">
                  <c:v>343.6</c:v>
                </c:pt>
                <c:pt idx="3436">
                  <c:v>343.7</c:v>
                </c:pt>
                <c:pt idx="3437">
                  <c:v>343.8</c:v>
                </c:pt>
                <c:pt idx="3438">
                  <c:v>343.9</c:v>
                </c:pt>
                <c:pt idx="3439">
                  <c:v>344</c:v>
                </c:pt>
                <c:pt idx="3440">
                  <c:v>344.1</c:v>
                </c:pt>
                <c:pt idx="3441">
                  <c:v>344.2</c:v>
                </c:pt>
                <c:pt idx="3442">
                  <c:v>344.3</c:v>
                </c:pt>
                <c:pt idx="3443">
                  <c:v>344.4</c:v>
                </c:pt>
                <c:pt idx="3444">
                  <c:v>344.5</c:v>
                </c:pt>
                <c:pt idx="3445">
                  <c:v>344.6</c:v>
                </c:pt>
                <c:pt idx="3446">
                  <c:v>344.7</c:v>
                </c:pt>
                <c:pt idx="3447">
                  <c:v>344.8</c:v>
                </c:pt>
                <c:pt idx="3448">
                  <c:v>344.9</c:v>
                </c:pt>
                <c:pt idx="3449">
                  <c:v>345</c:v>
                </c:pt>
                <c:pt idx="3450">
                  <c:v>345.1</c:v>
                </c:pt>
                <c:pt idx="3451">
                  <c:v>345.2</c:v>
                </c:pt>
                <c:pt idx="3452">
                  <c:v>345.3</c:v>
                </c:pt>
                <c:pt idx="3453">
                  <c:v>345.4</c:v>
                </c:pt>
                <c:pt idx="3454">
                  <c:v>345.5</c:v>
                </c:pt>
                <c:pt idx="3455">
                  <c:v>345.6</c:v>
                </c:pt>
                <c:pt idx="3456">
                  <c:v>345.7</c:v>
                </c:pt>
                <c:pt idx="3457">
                  <c:v>345.8</c:v>
                </c:pt>
                <c:pt idx="3458">
                  <c:v>345.9</c:v>
                </c:pt>
                <c:pt idx="3459">
                  <c:v>346</c:v>
                </c:pt>
                <c:pt idx="3460">
                  <c:v>346.1</c:v>
                </c:pt>
                <c:pt idx="3461">
                  <c:v>346.2</c:v>
                </c:pt>
                <c:pt idx="3462">
                  <c:v>346.3</c:v>
                </c:pt>
                <c:pt idx="3463">
                  <c:v>346.4</c:v>
                </c:pt>
                <c:pt idx="3464">
                  <c:v>346.5</c:v>
                </c:pt>
                <c:pt idx="3465">
                  <c:v>346.6</c:v>
                </c:pt>
                <c:pt idx="3466">
                  <c:v>346.7</c:v>
                </c:pt>
                <c:pt idx="3467">
                  <c:v>346.8</c:v>
                </c:pt>
                <c:pt idx="3468">
                  <c:v>346.9</c:v>
                </c:pt>
                <c:pt idx="3469">
                  <c:v>347</c:v>
                </c:pt>
                <c:pt idx="3470">
                  <c:v>347.1</c:v>
                </c:pt>
                <c:pt idx="3471">
                  <c:v>347.2</c:v>
                </c:pt>
                <c:pt idx="3472">
                  <c:v>347.3</c:v>
                </c:pt>
                <c:pt idx="3473">
                  <c:v>347.4</c:v>
                </c:pt>
                <c:pt idx="3474">
                  <c:v>347.5</c:v>
                </c:pt>
                <c:pt idx="3475">
                  <c:v>347.6</c:v>
                </c:pt>
                <c:pt idx="3476">
                  <c:v>347.7</c:v>
                </c:pt>
                <c:pt idx="3477">
                  <c:v>347.8</c:v>
                </c:pt>
                <c:pt idx="3478">
                  <c:v>347.9</c:v>
                </c:pt>
                <c:pt idx="3479">
                  <c:v>348</c:v>
                </c:pt>
                <c:pt idx="3480">
                  <c:v>348.1</c:v>
                </c:pt>
                <c:pt idx="3481">
                  <c:v>348.2</c:v>
                </c:pt>
                <c:pt idx="3482">
                  <c:v>348.3</c:v>
                </c:pt>
                <c:pt idx="3483">
                  <c:v>348.4</c:v>
                </c:pt>
                <c:pt idx="3484">
                  <c:v>348.5</c:v>
                </c:pt>
                <c:pt idx="3485">
                  <c:v>348.6</c:v>
                </c:pt>
                <c:pt idx="3486">
                  <c:v>348.7</c:v>
                </c:pt>
                <c:pt idx="3487">
                  <c:v>348.8</c:v>
                </c:pt>
                <c:pt idx="3488">
                  <c:v>348.9</c:v>
                </c:pt>
                <c:pt idx="3489">
                  <c:v>349</c:v>
                </c:pt>
                <c:pt idx="3490">
                  <c:v>349.1</c:v>
                </c:pt>
                <c:pt idx="3491">
                  <c:v>349.2</c:v>
                </c:pt>
                <c:pt idx="3492">
                  <c:v>349.3</c:v>
                </c:pt>
                <c:pt idx="3493">
                  <c:v>349.4</c:v>
                </c:pt>
                <c:pt idx="3494">
                  <c:v>349.5</c:v>
                </c:pt>
                <c:pt idx="3495">
                  <c:v>349.6</c:v>
                </c:pt>
                <c:pt idx="3496">
                  <c:v>349.7</c:v>
                </c:pt>
                <c:pt idx="3497">
                  <c:v>349.8</c:v>
                </c:pt>
                <c:pt idx="3498">
                  <c:v>349.9</c:v>
                </c:pt>
                <c:pt idx="3499">
                  <c:v>350</c:v>
                </c:pt>
                <c:pt idx="3500">
                  <c:v>350.1</c:v>
                </c:pt>
                <c:pt idx="3501">
                  <c:v>350.2</c:v>
                </c:pt>
                <c:pt idx="3502">
                  <c:v>350.3</c:v>
                </c:pt>
                <c:pt idx="3503">
                  <c:v>350.4</c:v>
                </c:pt>
                <c:pt idx="3504">
                  <c:v>350.5</c:v>
                </c:pt>
                <c:pt idx="3505">
                  <c:v>350.6</c:v>
                </c:pt>
                <c:pt idx="3506">
                  <c:v>350.7</c:v>
                </c:pt>
                <c:pt idx="3507">
                  <c:v>350.8</c:v>
                </c:pt>
                <c:pt idx="3508">
                  <c:v>350.9</c:v>
                </c:pt>
                <c:pt idx="3509">
                  <c:v>351</c:v>
                </c:pt>
                <c:pt idx="3510">
                  <c:v>351.1</c:v>
                </c:pt>
                <c:pt idx="3511">
                  <c:v>351.2</c:v>
                </c:pt>
                <c:pt idx="3512">
                  <c:v>351.3</c:v>
                </c:pt>
                <c:pt idx="3513">
                  <c:v>351.4</c:v>
                </c:pt>
                <c:pt idx="3514">
                  <c:v>351.5</c:v>
                </c:pt>
                <c:pt idx="3515">
                  <c:v>351.6</c:v>
                </c:pt>
                <c:pt idx="3516">
                  <c:v>351.7</c:v>
                </c:pt>
                <c:pt idx="3517">
                  <c:v>351.8</c:v>
                </c:pt>
                <c:pt idx="3518">
                  <c:v>351.9</c:v>
                </c:pt>
                <c:pt idx="3519">
                  <c:v>352</c:v>
                </c:pt>
                <c:pt idx="3520">
                  <c:v>352.1</c:v>
                </c:pt>
                <c:pt idx="3521">
                  <c:v>352.2</c:v>
                </c:pt>
                <c:pt idx="3522">
                  <c:v>352.3</c:v>
                </c:pt>
                <c:pt idx="3523">
                  <c:v>352.4</c:v>
                </c:pt>
                <c:pt idx="3524">
                  <c:v>352.5</c:v>
                </c:pt>
                <c:pt idx="3525">
                  <c:v>352.6</c:v>
                </c:pt>
                <c:pt idx="3526">
                  <c:v>352.7</c:v>
                </c:pt>
                <c:pt idx="3527">
                  <c:v>352.8</c:v>
                </c:pt>
                <c:pt idx="3528">
                  <c:v>352.9</c:v>
                </c:pt>
                <c:pt idx="3529">
                  <c:v>353</c:v>
                </c:pt>
                <c:pt idx="3530">
                  <c:v>353.1</c:v>
                </c:pt>
                <c:pt idx="3531">
                  <c:v>353.2</c:v>
                </c:pt>
                <c:pt idx="3532">
                  <c:v>353.3</c:v>
                </c:pt>
                <c:pt idx="3533">
                  <c:v>353.4</c:v>
                </c:pt>
                <c:pt idx="3534">
                  <c:v>353.5</c:v>
                </c:pt>
                <c:pt idx="3535">
                  <c:v>353.6</c:v>
                </c:pt>
                <c:pt idx="3536">
                  <c:v>353.7</c:v>
                </c:pt>
                <c:pt idx="3537">
                  <c:v>353.8</c:v>
                </c:pt>
                <c:pt idx="3538">
                  <c:v>353.9</c:v>
                </c:pt>
                <c:pt idx="3539">
                  <c:v>354</c:v>
                </c:pt>
                <c:pt idx="3540">
                  <c:v>354.1</c:v>
                </c:pt>
                <c:pt idx="3541">
                  <c:v>354.2</c:v>
                </c:pt>
                <c:pt idx="3542">
                  <c:v>354.3</c:v>
                </c:pt>
                <c:pt idx="3543">
                  <c:v>354.4</c:v>
                </c:pt>
                <c:pt idx="3544">
                  <c:v>354.5</c:v>
                </c:pt>
                <c:pt idx="3545">
                  <c:v>354.6</c:v>
                </c:pt>
                <c:pt idx="3546">
                  <c:v>354.7</c:v>
                </c:pt>
                <c:pt idx="3547">
                  <c:v>354.8</c:v>
                </c:pt>
                <c:pt idx="3548">
                  <c:v>354.9</c:v>
                </c:pt>
                <c:pt idx="3549">
                  <c:v>355</c:v>
                </c:pt>
                <c:pt idx="3550">
                  <c:v>355.1</c:v>
                </c:pt>
                <c:pt idx="3551">
                  <c:v>355.2</c:v>
                </c:pt>
                <c:pt idx="3552">
                  <c:v>355.3</c:v>
                </c:pt>
                <c:pt idx="3553">
                  <c:v>355.4</c:v>
                </c:pt>
                <c:pt idx="3554">
                  <c:v>355.5</c:v>
                </c:pt>
                <c:pt idx="3555">
                  <c:v>355.6</c:v>
                </c:pt>
                <c:pt idx="3556">
                  <c:v>355.7</c:v>
                </c:pt>
                <c:pt idx="3557">
                  <c:v>355.8</c:v>
                </c:pt>
                <c:pt idx="3558">
                  <c:v>355.9</c:v>
                </c:pt>
                <c:pt idx="3559">
                  <c:v>356</c:v>
                </c:pt>
                <c:pt idx="3560">
                  <c:v>356.1</c:v>
                </c:pt>
                <c:pt idx="3561">
                  <c:v>356.2</c:v>
                </c:pt>
                <c:pt idx="3562">
                  <c:v>356.3</c:v>
                </c:pt>
                <c:pt idx="3563">
                  <c:v>356.4</c:v>
                </c:pt>
                <c:pt idx="3564">
                  <c:v>356.5</c:v>
                </c:pt>
                <c:pt idx="3565">
                  <c:v>356.6</c:v>
                </c:pt>
                <c:pt idx="3566">
                  <c:v>356.7</c:v>
                </c:pt>
                <c:pt idx="3567">
                  <c:v>356.8</c:v>
                </c:pt>
                <c:pt idx="3568">
                  <c:v>356.9</c:v>
                </c:pt>
                <c:pt idx="3569">
                  <c:v>357</c:v>
                </c:pt>
                <c:pt idx="3570">
                  <c:v>357.1</c:v>
                </c:pt>
                <c:pt idx="3571">
                  <c:v>357.2</c:v>
                </c:pt>
                <c:pt idx="3572">
                  <c:v>357.3</c:v>
                </c:pt>
                <c:pt idx="3573">
                  <c:v>357.4</c:v>
                </c:pt>
                <c:pt idx="3574">
                  <c:v>357.5</c:v>
                </c:pt>
                <c:pt idx="3575">
                  <c:v>357.6</c:v>
                </c:pt>
                <c:pt idx="3576">
                  <c:v>357.7</c:v>
                </c:pt>
                <c:pt idx="3577">
                  <c:v>357.8</c:v>
                </c:pt>
                <c:pt idx="3578">
                  <c:v>357.9</c:v>
                </c:pt>
                <c:pt idx="3579">
                  <c:v>358</c:v>
                </c:pt>
                <c:pt idx="3580">
                  <c:v>358.1</c:v>
                </c:pt>
                <c:pt idx="3581">
                  <c:v>358.2</c:v>
                </c:pt>
                <c:pt idx="3582">
                  <c:v>358.3</c:v>
                </c:pt>
                <c:pt idx="3583">
                  <c:v>358.4</c:v>
                </c:pt>
                <c:pt idx="3584">
                  <c:v>358.5</c:v>
                </c:pt>
                <c:pt idx="3585">
                  <c:v>358.6</c:v>
                </c:pt>
                <c:pt idx="3586">
                  <c:v>358.7</c:v>
                </c:pt>
                <c:pt idx="3587">
                  <c:v>358.8</c:v>
                </c:pt>
                <c:pt idx="3588">
                  <c:v>358.9</c:v>
                </c:pt>
                <c:pt idx="3589">
                  <c:v>359</c:v>
                </c:pt>
                <c:pt idx="3590">
                  <c:v>359.1</c:v>
                </c:pt>
                <c:pt idx="3591">
                  <c:v>359.2</c:v>
                </c:pt>
                <c:pt idx="3592">
                  <c:v>359.3</c:v>
                </c:pt>
                <c:pt idx="3593">
                  <c:v>359.4</c:v>
                </c:pt>
                <c:pt idx="3594">
                  <c:v>359.5</c:v>
                </c:pt>
                <c:pt idx="3595">
                  <c:v>359.6</c:v>
                </c:pt>
                <c:pt idx="3596">
                  <c:v>359.7</c:v>
                </c:pt>
                <c:pt idx="3597">
                  <c:v>359.8</c:v>
                </c:pt>
                <c:pt idx="3598">
                  <c:v>359.9</c:v>
                </c:pt>
                <c:pt idx="3599">
                  <c:v>360</c:v>
                </c:pt>
                <c:pt idx="3600">
                  <c:v>360.1</c:v>
                </c:pt>
                <c:pt idx="3601">
                  <c:v>360.2</c:v>
                </c:pt>
                <c:pt idx="3602">
                  <c:v>360.3</c:v>
                </c:pt>
                <c:pt idx="3603">
                  <c:v>360.4</c:v>
                </c:pt>
                <c:pt idx="3604">
                  <c:v>360.5</c:v>
                </c:pt>
                <c:pt idx="3605">
                  <c:v>360.6</c:v>
                </c:pt>
                <c:pt idx="3606">
                  <c:v>360.7</c:v>
                </c:pt>
                <c:pt idx="3607">
                  <c:v>360.8</c:v>
                </c:pt>
                <c:pt idx="3608">
                  <c:v>360.9</c:v>
                </c:pt>
                <c:pt idx="3609">
                  <c:v>361</c:v>
                </c:pt>
                <c:pt idx="3610">
                  <c:v>361.1</c:v>
                </c:pt>
                <c:pt idx="3611">
                  <c:v>361.2</c:v>
                </c:pt>
                <c:pt idx="3612">
                  <c:v>361.3</c:v>
                </c:pt>
                <c:pt idx="3613">
                  <c:v>361.4</c:v>
                </c:pt>
                <c:pt idx="3614">
                  <c:v>361.5</c:v>
                </c:pt>
                <c:pt idx="3615">
                  <c:v>361.6</c:v>
                </c:pt>
                <c:pt idx="3616">
                  <c:v>361.7</c:v>
                </c:pt>
                <c:pt idx="3617">
                  <c:v>361.8</c:v>
                </c:pt>
                <c:pt idx="3618">
                  <c:v>361.9</c:v>
                </c:pt>
                <c:pt idx="3619">
                  <c:v>362</c:v>
                </c:pt>
                <c:pt idx="3620">
                  <c:v>362.1</c:v>
                </c:pt>
                <c:pt idx="3621">
                  <c:v>362.2</c:v>
                </c:pt>
                <c:pt idx="3622">
                  <c:v>362.3</c:v>
                </c:pt>
                <c:pt idx="3623">
                  <c:v>362.4</c:v>
                </c:pt>
                <c:pt idx="3624">
                  <c:v>362.5</c:v>
                </c:pt>
                <c:pt idx="3625">
                  <c:v>362.6</c:v>
                </c:pt>
                <c:pt idx="3626">
                  <c:v>362.7</c:v>
                </c:pt>
                <c:pt idx="3627">
                  <c:v>362.8</c:v>
                </c:pt>
                <c:pt idx="3628">
                  <c:v>362.9</c:v>
                </c:pt>
                <c:pt idx="3629">
                  <c:v>363</c:v>
                </c:pt>
                <c:pt idx="3630">
                  <c:v>363.1</c:v>
                </c:pt>
                <c:pt idx="3631">
                  <c:v>363.2</c:v>
                </c:pt>
                <c:pt idx="3632">
                  <c:v>363.3</c:v>
                </c:pt>
                <c:pt idx="3633">
                  <c:v>363.4</c:v>
                </c:pt>
                <c:pt idx="3634">
                  <c:v>363.5</c:v>
                </c:pt>
                <c:pt idx="3635">
                  <c:v>363.6</c:v>
                </c:pt>
                <c:pt idx="3636">
                  <c:v>363.7</c:v>
                </c:pt>
                <c:pt idx="3637">
                  <c:v>363.8</c:v>
                </c:pt>
                <c:pt idx="3638">
                  <c:v>363.9</c:v>
                </c:pt>
                <c:pt idx="3639">
                  <c:v>364</c:v>
                </c:pt>
                <c:pt idx="3640">
                  <c:v>364.1</c:v>
                </c:pt>
                <c:pt idx="3641">
                  <c:v>364.2</c:v>
                </c:pt>
                <c:pt idx="3642">
                  <c:v>364.3</c:v>
                </c:pt>
                <c:pt idx="3643">
                  <c:v>364.4</c:v>
                </c:pt>
                <c:pt idx="3644">
                  <c:v>364.5</c:v>
                </c:pt>
                <c:pt idx="3645">
                  <c:v>364.6</c:v>
                </c:pt>
                <c:pt idx="3646">
                  <c:v>364.7</c:v>
                </c:pt>
                <c:pt idx="3647">
                  <c:v>364.8</c:v>
                </c:pt>
                <c:pt idx="3648">
                  <c:v>364.9</c:v>
                </c:pt>
                <c:pt idx="3649">
                  <c:v>365</c:v>
                </c:pt>
                <c:pt idx="3650">
                  <c:v>365.1</c:v>
                </c:pt>
                <c:pt idx="3651">
                  <c:v>365.2</c:v>
                </c:pt>
                <c:pt idx="3652">
                  <c:v>365.3</c:v>
                </c:pt>
                <c:pt idx="3653">
                  <c:v>365.4</c:v>
                </c:pt>
                <c:pt idx="3654">
                  <c:v>365.5</c:v>
                </c:pt>
                <c:pt idx="3655">
                  <c:v>365.6</c:v>
                </c:pt>
                <c:pt idx="3656">
                  <c:v>365.7</c:v>
                </c:pt>
                <c:pt idx="3657">
                  <c:v>365.8</c:v>
                </c:pt>
                <c:pt idx="3658">
                  <c:v>365.9</c:v>
                </c:pt>
                <c:pt idx="3659">
                  <c:v>366</c:v>
                </c:pt>
                <c:pt idx="3660">
                  <c:v>366.1</c:v>
                </c:pt>
                <c:pt idx="3661">
                  <c:v>366.2</c:v>
                </c:pt>
                <c:pt idx="3662">
                  <c:v>366.3</c:v>
                </c:pt>
                <c:pt idx="3663">
                  <c:v>366.4</c:v>
                </c:pt>
                <c:pt idx="3664">
                  <c:v>366.5</c:v>
                </c:pt>
                <c:pt idx="3665">
                  <c:v>366.6</c:v>
                </c:pt>
                <c:pt idx="3666">
                  <c:v>366.7</c:v>
                </c:pt>
                <c:pt idx="3667">
                  <c:v>366.8</c:v>
                </c:pt>
                <c:pt idx="3668">
                  <c:v>366.9</c:v>
                </c:pt>
                <c:pt idx="3669">
                  <c:v>367</c:v>
                </c:pt>
                <c:pt idx="3670">
                  <c:v>367.1</c:v>
                </c:pt>
                <c:pt idx="3671">
                  <c:v>367.2</c:v>
                </c:pt>
                <c:pt idx="3672">
                  <c:v>367.3</c:v>
                </c:pt>
                <c:pt idx="3673">
                  <c:v>367.4</c:v>
                </c:pt>
                <c:pt idx="3674">
                  <c:v>367.5</c:v>
                </c:pt>
                <c:pt idx="3675">
                  <c:v>367.6</c:v>
                </c:pt>
                <c:pt idx="3676">
                  <c:v>367.7</c:v>
                </c:pt>
                <c:pt idx="3677">
                  <c:v>367.8</c:v>
                </c:pt>
                <c:pt idx="3678">
                  <c:v>367.9</c:v>
                </c:pt>
                <c:pt idx="3679">
                  <c:v>368</c:v>
                </c:pt>
                <c:pt idx="3680">
                  <c:v>368.1</c:v>
                </c:pt>
                <c:pt idx="3681">
                  <c:v>368.2</c:v>
                </c:pt>
                <c:pt idx="3682">
                  <c:v>368.3</c:v>
                </c:pt>
                <c:pt idx="3683">
                  <c:v>368.4</c:v>
                </c:pt>
                <c:pt idx="3684">
                  <c:v>368.5</c:v>
                </c:pt>
                <c:pt idx="3685">
                  <c:v>368.6</c:v>
                </c:pt>
                <c:pt idx="3686">
                  <c:v>368.7</c:v>
                </c:pt>
                <c:pt idx="3687">
                  <c:v>368.8</c:v>
                </c:pt>
                <c:pt idx="3688">
                  <c:v>368.9</c:v>
                </c:pt>
                <c:pt idx="3689">
                  <c:v>369</c:v>
                </c:pt>
                <c:pt idx="3690">
                  <c:v>369.1</c:v>
                </c:pt>
                <c:pt idx="3691">
                  <c:v>369.2</c:v>
                </c:pt>
                <c:pt idx="3692">
                  <c:v>369.3</c:v>
                </c:pt>
                <c:pt idx="3693">
                  <c:v>369.4</c:v>
                </c:pt>
                <c:pt idx="3694">
                  <c:v>369.5</c:v>
                </c:pt>
                <c:pt idx="3695">
                  <c:v>369.6</c:v>
                </c:pt>
                <c:pt idx="3696">
                  <c:v>369.7</c:v>
                </c:pt>
                <c:pt idx="3697">
                  <c:v>369.8</c:v>
                </c:pt>
                <c:pt idx="3698">
                  <c:v>369.9</c:v>
                </c:pt>
                <c:pt idx="3699">
                  <c:v>370</c:v>
                </c:pt>
                <c:pt idx="3700">
                  <c:v>370.1</c:v>
                </c:pt>
                <c:pt idx="3701">
                  <c:v>370.2</c:v>
                </c:pt>
                <c:pt idx="3702">
                  <c:v>370.3</c:v>
                </c:pt>
                <c:pt idx="3703">
                  <c:v>370.4</c:v>
                </c:pt>
                <c:pt idx="3704">
                  <c:v>370.5</c:v>
                </c:pt>
                <c:pt idx="3705">
                  <c:v>370.6</c:v>
                </c:pt>
                <c:pt idx="3706">
                  <c:v>370.7</c:v>
                </c:pt>
                <c:pt idx="3707">
                  <c:v>370.8</c:v>
                </c:pt>
                <c:pt idx="3708">
                  <c:v>370.9</c:v>
                </c:pt>
                <c:pt idx="3709">
                  <c:v>371</c:v>
                </c:pt>
                <c:pt idx="3710">
                  <c:v>371.1</c:v>
                </c:pt>
                <c:pt idx="3711">
                  <c:v>371.2</c:v>
                </c:pt>
                <c:pt idx="3712">
                  <c:v>371.3</c:v>
                </c:pt>
                <c:pt idx="3713">
                  <c:v>371.4</c:v>
                </c:pt>
                <c:pt idx="3714">
                  <c:v>371.5</c:v>
                </c:pt>
                <c:pt idx="3715">
                  <c:v>371.6</c:v>
                </c:pt>
                <c:pt idx="3716">
                  <c:v>371.7</c:v>
                </c:pt>
                <c:pt idx="3717">
                  <c:v>371.8</c:v>
                </c:pt>
                <c:pt idx="3718">
                  <c:v>371.9</c:v>
                </c:pt>
                <c:pt idx="3719">
                  <c:v>372</c:v>
                </c:pt>
                <c:pt idx="3720">
                  <c:v>372.1</c:v>
                </c:pt>
                <c:pt idx="3721">
                  <c:v>372.2</c:v>
                </c:pt>
                <c:pt idx="3722">
                  <c:v>372.3</c:v>
                </c:pt>
                <c:pt idx="3723">
                  <c:v>372.4</c:v>
                </c:pt>
                <c:pt idx="3724">
                  <c:v>372.5</c:v>
                </c:pt>
                <c:pt idx="3725">
                  <c:v>372.6</c:v>
                </c:pt>
                <c:pt idx="3726">
                  <c:v>372.7</c:v>
                </c:pt>
                <c:pt idx="3727">
                  <c:v>372.8</c:v>
                </c:pt>
                <c:pt idx="3728">
                  <c:v>372.9</c:v>
                </c:pt>
                <c:pt idx="3729">
                  <c:v>373</c:v>
                </c:pt>
                <c:pt idx="3730">
                  <c:v>373.1</c:v>
                </c:pt>
                <c:pt idx="3731">
                  <c:v>373.2</c:v>
                </c:pt>
                <c:pt idx="3732">
                  <c:v>373.3</c:v>
                </c:pt>
                <c:pt idx="3733">
                  <c:v>373.4</c:v>
                </c:pt>
                <c:pt idx="3734">
                  <c:v>373.5</c:v>
                </c:pt>
                <c:pt idx="3735">
                  <c:v>373.6</c:v>
                </c:pt>
                <c:pt idx="3736">
                  <c:v>373.7</c:v>
                </c:pt>
                <c:pt idx="3737">
                  <c:v>373.8</c:v>
                </c:pt>
                <c:pt idx="3738">
                  <c:v>373.9</c:v>
                </c:pt>
                <c:pt idx="3739">
                  <c:v>374</c:v>
                </c:pt>
                <c:pt idx="3740">
                  <c:v>374.1</c:v>
                </c:pt>
                <c:pt idx="3741">
                  <c:v>374.2</c:v>
                </c:pt>
                <c:pt idx="3742">
                  <c:v>374.3</c:v>
                </c:pt>
                <c:pt idx="3743">
                  <c:v>374.4</c:v>
                </c:pt>
                <c:pt idx="3744">
                  <c:v>374.5</c:v>
                </c:pt>
                <c:pt idx="3745">
                  <c:v>374.6</c:v>
                </c:pt>
                <c:pt idx="3746">
                  <c:v>374.7</c:v>
                </c:pt>
                <c:pt idx="3747">
                  <c:v>374.8</c:v>
                </c:pt>
                <c:pt idx="3748">
                  <c:v>374.9</c:v>
                </c:pt>
                <c:pt idx="3749">
                  <c:v>375</c:v>
                </c:pt>
                <c:pt idx="3750">
                  <c:v>375.1</c:v>
                </c:pt>
                <c:pt idx="3751">
                  <c:v>375.2</c:v>
                </c:pt>
                <c:pt idx="3752">
                  <c:v>375.3</c:v>
                </c:pt>
                <c:pt idx="3753">
                  <c:v>375.4</c:v>
                </c:pt>
                <c:pt idx="3754">
                  <c:v>375.5</c:v>
                </c:pt>
                <c:pt idx="3755">
                  <c:v>375.6</c:v>
                </c:pt>
                <c:pt idx="3756">
                  <c:v>375.7</c:v>
                </c:pt>
                <c:pt idx="3757">
                  <c:v>375.8</c:v>
                </c:pt>
                <c:pt idx="3758">
                  <c:v>375.9</c:v>
                </c:pt>
                <c:pt idx="3759">
                  <c:v>376</c:v>
                </c:pt>
                <c:pt idx="3760">
                  <c:v>376.1</c:v>
                </c:pt>
                <c:pt idx="3761">
                  <c:v>376.2</c:v>
                </c:pt>
                <c:pt idx="3762">
                  <c:v>376.3</c:v>
                </c:pt>
                <c:pt idx="3763">
                  <c:v>376.4</c:v>
                </c:pt>
                <c:pt idx="3764">
                  <c:v>376.5</c:v>
                </c:pt>
                <c:pt idx="3765">
                  <c:v>376.6</c:v>
                </c:pt>
                <c:pt idx="3766">
                  <c:v>376.7</c:v>
                </c:pt>
                <c:pt idx="3767">
                  <c:v>376.8</c:v>
                </c:pt>
                <c:pt idx="3768">
                  <c:v>376.9</c:v>
                </c:pt>
                <c:pt idx="3769">
                  <c:v>377</c:v>
                </c:pt>
                <c:pt idx="3770">
                  <c:v>377.1</c:v>
                </c:pt>
                <c:pt idx="3771">
                  <c:v>377.2</c:v>
                </c:pt>
                <c:pt idx="3772">
                  <c:v>377.3</c:v>
                </c:pt>
                <c:pt idx="3773">
                  <c:v>377.4</c:v>
                </c:pt>
                <c:pt idx="3774">
                  <c:v>377.5</c:v>
                </c:pt>
                <c:pt idx="3775">
                  <c:v>377.6</c:v>
                </c:pt>
                <c:pt idx="3776">
                  <c:v>377.7</c:v>
                </c:pt>
                <c:pt idx="3777">
                  <c:v>377.8</c:v>
                </c:pt>
                <c:pt idx="3778">
                  <c:v>377.9</c:v>
                </c:pt>
                <c:pt idx="3779">
                  <c:v>378</c:v>
                </c:pt>
                <c:pt idx="3780">
                  <c:v>378.1</c:v>
                </c:pt>
                <c:pt idx="3781">
                  <c:v>378.2</c:v>
                </c:pt>
                <c:pt idx="3782">
                  <c:v>378.3</c:v>
                </c:pt>
                <c:pt idx="3783">
                  <c:v>378.4</c:v>
                </c:pt>
                <c:pt idx="3784">
                  <c:v>378.5</c:v>
                </c:pt>
                <c:pt idx="3785">
                  <c:v>378.6</c:v>
                </c:pt>
                <c:pt idx="3786">
                  <c:v>378.7</c:v>
                </c:pt>
                <c:pt idx="3787">
                  <c:v>378.8</c:v>
                </c:pt>
                <c:pt idx="3788">
                  <c:v>378.9</c:v>
                </c:pt>
                <c:pt idx="3789">
                  <c:v>379</c:v>
                </c:pt>
                <c:pt idx="3790">
                  <c:v>379.1</c:v>
                </c:pt>
                <c:pt idx="3791">
                  <c:v>379.2</c:v>
                </c:pt>
                <c:pt idx="3792">
                  <c:v>379.3</c:v>
                </c:pt>
                <c:pt idx="3793">
                  <c:v>379.4</c:v>
                </c:pt>
                <c:pt idx="3794">
                  <c:v>379.5</c:v>
                </c:pt>
                <c:pt idx="3795">
                  <c:v>379.6</c:v>
                </c:pt>
                <c:pt idx="3796">
                  <c:v>379.7</c:v>
                </c:pt>
                <c:pt idx="3797">
                  <c:v>379.8</c:v>
                </c:pt>
                <c:pt idx="3798">
                  <c:v>379.9</c:v>
                </c:pt>
                <c:pt idx="3799">
                  <c:v>380</c:v>
                </c:pt>
                <c:pt idx="3800">
                  <c:v>380.1</c:v>
                </c:pt>
                <c:pt idx="3801">
                  <c:v>380.2</c:v>
                </c:pt>
                <c:pt idx="3802">
                  <c:v>380.3</c:v>
                </c:pt>
                <c:pt idx="3803">
                  <c:v>380.4</c:v>
                </c:pt>
                <c:pt idx="3804">
                  <c:v>380.5</c:v>
                </c:pt>
                <c:pt idx="3805">
                  <c:v>380.6</c:v>
                </c:pt>
                <c:pt idx="3806">
                  <c:v>380.7</c:v>
                </c:pt>
                <c:pt idx="3807">
                  <c:v>380.8</c:v>
                </c:pt>
                <c:pt idx="3808">
                  <c:v>380.9</c:v>
                </c:pt>
                <c:pt idx="3809">
                  <c:v>381</c:v>
                </c:pt>
                <c:pt idx="3810">
                  <c:v>381.1</c:v>
                </c:pt>
                <c:pt idx="3811">
                  <c:v>381.2</c:v>
                </c:pt>
                <c:pt idx="3812">
                  <c:v>381.3</c:v>
                </c:pt>
                <c:pt idx="3813">
                  <c:v>381.4</c:v>
                </c:pt>
                <c:pt idx="3814">
                  <c:v>381.5</c:v>
                </c:pt>
                <c:pt idx="3815">
                  <c:v>381.6</c:v>
                </c:pt>
                <c:pt idx="3816">
                  <c:v>381.7</c:v>
                </c:pt>
                <c:pt idx="3817">
                  <c:v>381.8</c:v>
                </c:pt>
                <c:pt idx="3818">
                  <c:v>381.9</c:v>
                </c:pt>
                <c:pt idx="3819">
                  <c:v>382</c:v>
                </c:pt>
                <c:pt idx="3820">
                  <c:v>382.1</c:v>
                </c:pt>
                <c:pt idx="3821">
                  <c:v>382.2</c:v>
                </c:pt>
                <c:pt idx="3822">
                  <c:v>382.3</c:v>
                </c:pt>
                <c:pt idx="3823">
                  <c:v>382.4</c:v>
                </c:pt>
                <c:pt idx="3824">
                  <c:v>382.5</c:v>
                </c:pt>
                <c:pt idx="3825">
                  <c:v>382.6</c:v>
                </c:pt>
                <c:pt idx="3826">
                  <c:v>382.7</c:v>
                </c:pt>
                <c:pt idx="3827">
                  <c:v>382.8</c:v>
                </c:pt>
                <c:pt idx="3828">
                  <c:v>382.9</c:v>
                </c:pt>
                <c:pt idx="3829">
                  <c:v>383</c:v>
                </c:pt>
                <c:pt idx="3830">
                  <c:v>383.1</c:v>
                </c:pt>
                <c:pt idx="3831">
                  <c:v>383.2</c:v>
                </c:pt>
                <c:pt idx="3832">
                  <c:v>383.3</c:v>
                </c:pt>
                <c:pt idx="3833">
                  <c:v>383.4</c:v>
                </c:pt>
                <c:pt idx="3834">
                  <c:v>383.5</c:v>
                </c:pt>
                <c:pt idx="3835">
                  <c:v>383.6</c:v>
                </c:pt>
                <c:pt idx="3836">
                  <c:v>383.7</c:v>
                </c:pt>
                <c:pt idx="3837">
                  <c:v>383.8</c:v>
                </c:pt>
                <c:pt idx="3838">
                  <c:v>383.9</c:v>
                </c:pt>
                <c:pt idx="3839">
                  <c:v>384</c:v>
                </c:pt>
                <c:pt idx="3840">
                  <c:v>384.1</c:v>
                </c:pt>
                <c:pt idx="3841">
                  <c:v>384.2</c:v>
                </c:pt>
                <c:pt idx="3842">
                  <c:v>384.3</c:v>
                </c:pt>
                <c:pt idx="3843">
                  <c:v>384.4</c:v>
                </c:pt>
                <c:pt idx="3844">
                  <c:v>384.5</c:v>
                </c:pt>
                <c:pt idx="3845">
                  <c:v>384.6</c:v>
                </c:pt>
                <c:pt idx="3846">
                  <c:v>384.7</c:v>
                </c:pt>
                <c:pt idx="3847">
                  <c:v>384.8</c:v>
                </c:pt>
                <c:pt idx="3848">
                  <c:v>384.9</c:v>
                </c:pt>
                <c:pt idx="3849">
                  <c:v>385</c:v>
                </c:pt>
                <c:pt idx="3850">
                  <c:v>385.1</c:v>
                </c:pt>
                <c:pt idx="3851">
                  <c:v>385.2</c:v>
                </c:pt>
                <c:pt idx="3852">
                  <c:v>385.3</c:v>
                </c:pt>
                <c:pt idx="3853">
                  <c:v>385.4</c:v>
                </c:pt>
                <c:pt idx="3854">
                  <c:v>385.5</c:v>
                </c:pt>
                <c:pt idx="3855">
                  <c:v>385.6</c:v>
                </c:pt>
                <c:pt idx="3856">
                  <c:v>385.7</c:v>
                </c:pt>
                <c:pt idx="3857">
                  <c:v>385.8</c:v>
                </c:pt>
                <c:pt idx="3858">
                  <c:v>385.9</c:v>
                </c:pt>
                <c:pt idx="3859">
                  <c:v>386</c:v>
                </c:pt>
                <c:pt idx="3860">
                  <c:v>386.1</c:v>
                </c:pt>
                <c:pt idx="3861">
                  <c:v>386.2</c:v>
                </c:pt>
                <c:pt idx="3862">
                  <c:v>386.3</c:v>
                </c:pt>
                <c:pt idx="3863">
                  <c:v>386.4</c:v>
                </c:pt>
                <c:pt idx="3864">
                  <c:v>386.5</c:v>
                </c:pt>
                <c:pt idx="3865">
                  <c:v>386.6</c:v>
                </c:pt>
                <c:pt idx="3866">
                  <c:v>386.7</c:v>
                </c:pt>
                <c:pt idx="3867">
                  <c:v>386.8</c:v>
                </c:pt>
                <c:pt idx="3868">
                  <c:v>386.9</c:v>
                </c:pt>
                <c:pt idx="3869">
                  <c:v>387</c:v>
                </c:pt>
                <c:pt idx="3870">
                  <c:v>387.1</c:v>
                </c:pt>
                <c:pt idx="3871">
                  <c:v>387.2</c:v>
                </c:pt>
                <c:pt idx="3872">
                  <c:v>387.3</c:v>
                </c:pt>
                <c:pt idx="3873">
                  <c:v>387.4</c:v>
                </c:pt>
                <c:pt idx="3874">
                  <c:v>387.5</c:v>
                </c:pt>
                <c:pt idx="3875">
                  <c:v>387.6</c:v>
                </c:pt>
                <c:pt idx="3876">
                  <c:v>387.7</c:v>
                </c:pt>
                <c:pt idx="3877">
                  <c:v>387.8</c:v>
                </c:pt>
                <c:pt idx="3878">
                  <c:v>387.9</c:v>
                </c:pt>
                <c:pt idx="3879">
                  <c:v>388</c:v>
                </c:pt>
                <c:pt idx="3880">
                  <c:v>388.1</c:v>
                </c:pt>
                <c:pt idx="3881">
                  <c:v>388.2</c:v>
                </c:pt>
                <c:pt idx="3882">
                  <c:v>388.3</c:v>
                </c:pt>
                <c:pt idx="3883">
                  <c:v>388.4</c:v>
                </c:pt>
                <c:pt idx="3884">
                  <c:v>388.5</c:v>
                </c:pt>
                <c:pt idx="3885">
                  <c:v>388.6</c:v>
                </c:pt>
                <c:pt idx="3886">
                  <c:v>388.7</c:v>
                </c:pt>
                <c:pt idx="3887">
                  <c:v>388.8</c:v>
                </c:pt>
                <c:pt idx="3888">
                  <c:v>388.9</c:v>
                </c:pt>
                <c:pt idx="3889">
                  <c:v>389</c:v>
                </c:pt>
                <c:pt idx="3890">
                  <c:v>389.1</c:v>
                </c:pt>
                <c:pt idx="3891">
                  <c:v>389.2</c:v>
                </c:pt>
                <c:pt idx="3892">
                  <c:v>389.3</c:v>
                </c:pt>
                <c:pt idx="3893">
                  <c:v>389.4</c:v>
                </c:pt>
                <c:pt idx="3894">
                  <c:v>389.5</c:v>
                </c:pt>
                <c:pt idx="3895">
                  <c:v>389.6</c:v>
                </c:pt>
                <c:pt idx="3896">
                  <c:v>389.7</c:v>
                </c:pt>
                <c:pt idx="3897">
                  <c:v>389.8</c:v>
                </c:pt>
                <c:pt idx="3898">
                  <c:v>389.9</c:v>
                </c:pt>
                <c:pt idx="3899">
                  <c:v>390</c:v>
                </c:pt>
                <c:pt idx="3900">
                  <c:v>390.1</c:v>
                </c:pt>
                <c:pt idx="3901">
                  <c:v>390.2</c:v>
                </c:pt>
                <c:pt idx="3902">
                  <c:v>390.3</c:v>
                </c:pt>
                <c:pt idx="3903">
                  <c:v>390.4</c:v>
                </c:pt>
                <c:pt idx="3904">
                  <c:v>390.5</c:v>
                </c:pt>
                <c:pt idx="3905">
                  <c:v>390.6</c:v>
                </c:pt>
                <c:pt idx="3906">
                  <c:v>390.7</c:v>
                </c:pt>
                <c:pt idx="3907">
                  <c:v>390.8</c:v>
                </c:pt>
                <c:pt idx="3908">
                  <c:v>390.9</c:v>
                </c:pt>
                <c:pt idx="3909">
                  <c:v>391</c:v>
                </c:pt>
                <c:pt idx="3910">
                  <c:v>391.1</c:v>
                </c:pt>
                <c:pt idx="3911">
                  <c:v>391.2</c:v>
                </c:pt>
                <c:pt idx="3912">
                  <c:v>391.3</c:v>
                </c:pt>
                <c:pt idx="3913">
                  <c:v>391.4</c:v>
                </c:pt>
                <c:pt idx="3914">
                  <c:v>391.5</c:v>
                </c:pt>
                <c:pt idx="3915">
                  <c:v>391.6</c:v>
                </c:pt>
                <c:pt idx="3916">
                  <c:v>391.7</c:v>
                </c:pt>
                <c:pt idx="3917">
                  <c:v>391.8</c:v>
                </c:pt>
                <c:pt idx="3918">
                  <c:v>391.9</c:v>
                </c:pt>
                <c:pt idx="3919">
                  <c:v>392</c:v>
                </c:pt>
                <c:pt idx="3920">
                  <c:v>392.1</c:v>
                </c:pt>
                <c:pt idx="3921">
                  <c:v>392.2</c:v>
                </c:pt>
                <c:pt idx="3922">
                  <c:v>392.3</c:v>
                </c:pt>
                <c:pt idx="3923">
                  <c:v>392.4</c:v>
                </c:pt>
                <c:pt idx="3924">
                  <c:v>392.5</c:v>
                </c:pt>
                <c:pt idx="3925">
                  <c:v>392.6</c:v>
                </c:pt>
                <c:pt idx="3926">
                  <c:v>392.7</c:v>
                </c:pt>
                <c:pt idx="3927">
                  <c:v>392.8</c:v>
                </c:pt>
                <c:pt idx="3928">
                  <c:v>392.9</c:v>
                </c:pt>
                <c:pt idx="3929">
                  <c:v>393</c:v>
                </c:pt>
                <c:pt idx="3930">
                  <c:v>393.1</c:v>
                </c:pt>
                <c:pt idx="3931">
                  <c:v>393.2</c:v>
                </c:pt>
                <c:pt idx="3932">
                  <c:v>393.3</c:v>
                </c:pt>
                <c:pt idx="3933">
                  <c:v>393.4</c:v>
                </c:pt>
                <c:pt idx="3934">
                  <c:v>393.5</c:v>
                </c:pt>
                <c:pt idx="3935">
                  <c:v>393.6</c:v>
                </c:pt>
                <c:pt idx="3936">
                  <c:v>393.7</c:v>
                </c:pt>
                <c:pt idx="3937">
                  <c:v>393.8</c:v>
                </c:pt>
                <c:pt idx="3938">
                  <c:v>393.9</c:v>
                </c:pt>
                <c:pt idx="3939">
                  <c:v>394</c:v>
                </c:pt>
                <c:pt idx="3940">
                  <c:v>394.1</c:v>
                </c:pt>
                <c:pt idx="3941">
                  <c:v>394.2</c:v>
                </c:pt>
                <c:pt idx="3942">
                  <c:v>394.3</c:v>
                </c:pt>
                <c:pt idx="3943">
                  <c:v>394.4</c:v>
                </c:pt>
                <c:pt idx="3944">
                  <c:v>394.5</c:v>
                </c:pt>
                <c:pt idx="3945">
                  <c:v>394.6</c:v>
                </c:pt>
                <c:pt idx="3946">
                  <c:v>394.7</c:v>
                </c:pt>
                <c:pt idx="3947">
                  <c:v>394.8</c:v>
                </c:pt>
                <c:pt idx="3948">
                  <c:v>394.9</c:v>
                </c:pt>
                <c:pt idx="3949">
                  <c:v>395</c:v>
                </c:pt>
                <c:pt idx="3950">
                  <c:v>395.1</c:v>
                </c:pt>
                <c:pt idx="3951">
                  <c:v>395.2</c:v>
                </c:pt>
                <c:pt idx="3952">
                  <c:v>395.3</c:v>
                </c:pt>
                <c:pt idx="3953">
                  <c:v>395.4</c:v>
                </c:pt>
                <c:pt idx="3954">
                  <c:v>395.5</c:v>
                </c:pt>
                <c:pt idx="3955">
                  <c:v>395.6</c:v>
                </c:pt>
                <c:pt idx="3956">
                  <c:v>395.7</c:v>
                </c:pt>
                <c:pt idx="3957">
                  <c:v>395.8</c:v>
                </c:pt>
                <c:pt idx="3958">
                  <c:v>395.9</c:v>
                </c:pt>
                <c:pt idx="3959">
                  <c:v>396</c:v>
                </c:pt>
                <c:pt idx="3960">
                  <c:v>396.1</c:v>
                </c:pt>
                <c:pt idx="3961">
                  <c:v>396.2</c:v>
                </c:pt>
                <c:pt idx="3962">
                  <c:v>396.3</c:v>
                </c:pt>
                <c:pt idx="3963">
                  <c:v>396.4</c:v>
                </c:pt>
                <c:pt idx="3964">
                  <c:v>396.5</c:v>
                </c:pt>
                <c:pt idx="3965">
                  <c:v>396.6</c:v>
                </c:pt>
                <c:pt idx="3966">
                  <c:v>396.7</c:v>
                </c:pt>
                <c:pt idx="3967">
                  <c:v>396.8</c:v>
                </c:pt>
                <c:pt idx="3968">
                  <c:v>396.9</c:v>
                </c:pt>
                <c:pt idx="3969">
                  <c:v>397</c:v>
                </c:pt>
                <c:pt idx="3970">
                  <c:v>397.1</c:v>
                </c:pt>
                <c:pt idx="3971">
                  <c:v>397.2</c:v>
                </c:pt>
                <c:pt idx="3972">
                  <c:v>397.3</c:v>
                </c:pt>
                <c:pt idx="3973">
                  <c:v>397.4</c:v>
                </c:pt>
                <c:pt idx="3974">
                  <c:v>397.5</c:v>
                </c:pt>
                <c:pt idx="3975">
                  <c:v>397.6</c:v>
                </c:pt>
                <c:pt idx="3976">
                  <c:v>397.7</c:v>
                </c:pt>
                <c:pt idx="3977">
                  <c:v>397.8</c:v>
                </c:pt>
                <c:pt idx="3978">
                  <c:v>397.9</c:v>
                </c:pt>
                <c:pt idx="3979">
                  <c:v>398</c:v>
                </c:pt>
                <c:pt idx="3980">
                  <c:v>398.1</c:v>
                </c:pt>
                <c:pt idx="3981">
                  <c:v>398.2</c:v>
                </c:pt>
                <c:pt idx="3982">
                  <c:v>398.3</c:v>
                </c:pt>
                <c:pt idx="3983">
                  <c:v>398.4</c:v>
                </c:pt>
                <c:pt idx="3984">
                  <c:v>398.5</c:v>
                </c:pt>
                <c:pt idx="3985">
                  <c:v>398.6</c:v>
                </c:pt>
                <c:pt idx="3986">
                  <c:v>398.7</c:v>
                </c:pt>
                <c:pt idx="3987">
                  <c:v>398.8</c:v>
                </c:pt>
                <c:pt idx="3988">
                  <c:v>398.9</c:v>
                </c:pt>
                <c:pt idx="3989">
                  <c:v>399</c:v>
                </c:pt>
                <c:pt idx="3990">
                  <c:v>399.1</c:v>
                </c:pt>
                <c:pt idx="3991">
                  <c:v>399.2</c:v>
                </c:pt>
                <c:pt idx="3992">
                  <c:v>399.3</c:v>
                </c:pt>
                <c:pt idx="3993">
                  <c:v>399.4</c:v>
                </c:pt>
                <c:pt idx="3994">
                  <c:v>399.5</c:v>
                </c:pt>
                <c:pt idx="3995">
                  <c:v>399.6</c:v>
                </c:pt>
                <c:pt idx="3996">
                  <c:v>399.7</c:v>
                </c:pt>
                <c:pt idx="3997">
                  <c:v>399.8</c:v>
                </c:pt>
                <c:pt idx="3998">
                  <c:v>399.9</c:v>
                </c:pt>
                <c:pt idx="3999">
                  <c:v>400</c:v>
                </c:pt>
                <c:pt idx="4000">
                  <c:v>400.1</c:v>
                </c:pt>
                <c:pt idx="4001">
                  <c:v>400.2</c:v>
                </c:pt>
                <c:pt idx="4002">
                  <c:v>400.3</c:v>
                </c:pt>
                <c:pt idx="4003">
                  <c:v>400.4</c:v>
                </c:pt>
                <c:pt idx="4004">
                  <c:v>400.5</c:v>
                </c:pt>
                <c:pt idx="4005">
                  <c:v>400.6</c:v>
                </c:pt>
                <c:pt idx="4006">
                  <c:v>400.7</c:v>
                </c:pt>
                <c:pt idx="4007">
                  <c:v>400.8</c:v>
                </c:pt>
                <c:pt idx="4008">
                  <c:v>400.9</c:v>
                </c:pt>
                <c:pt idx="4009">
                  <c:v>401</c:v>
                </c:pt>
                <c:pt idx="4010">
                  <c:v>401.1</c:v>
                </c:pt>
                <c:pt idx="4011">
                  <c:v>401.2</c:v>
                </c:pt>
                <c:pt idx="4012">
                  <c:v>401.3</c:v>
                </c:pt>
                <c:pt idx="4013">
                  <c:v>401.4</c:v>
                </c:pt>
                <c:pt idx="4014">
                  <c:v>401.5</c:v>
                </c:pt>
                <c:pt idx="4015">
                  <c:v>401.6</c:v>
                </c:pt>
                <c:pt idx="4016">
                  <c:v>401.7</c:v>
                </c:pt>
                <c:pt idx="4017">
                  <c:v>401.8</c:v>
                </c:pt>
                <c:pt idx="4018">
                  <c:v>401.9</c:v>
                </c:pt>
                <c:pt idx="4019">
                  <c:v>402</c:v>
                </c:pt>
                <c:pt idx="4020">
                  <c:v>402.1</c:v>
                </c:pt>
                <c:pt idx="4021">
                  <c:v>402.2</c:v>
                </c:pt>
                <c:pt idx="4022">
                  <c:v>402.3</c:v>
                </c:pt>
                <c:pt idx="4023">
                  <c:v>402.4</c:v>
                </c:pt>
                <c:pt idx="4024">
                  <c:v>402.5</c:v>
                </c:pt>
                <c:pt idx="4025">
                  <c:v>402.6</c:v>
                </c:pt>
                <c:pt idx="4026">
                  <c:v>402.7</c:v>
                </c:pt>
                <c:pt idx="4027">
                  <c:v>402.8</c:v>
                </c:pt>
                <c:pt idx="4028">
                  <c:v>402.9</c:v>
                </c:pt>
                <c:pt idx="4029">
                  <c:v>403</c:v>
                </c:pt>
                <c:pt idx="4030">
                  <c:v>403.1</c:v>
                </c:pt>
                <c:pt idx="4031">
                  <c:v>403.2</c:v>
                </c:pt>
                <c:pt idx="4032">
                  <c:v>403.3</c:v>
                </c:pt>
                <c:pt idx="4033">
                  <c:v>403.4</c:v>
                </c:pt>
                <c:pt idx="4034">
                  <c:v>403.5</c:v>
                </c:pt>
                <c:pt idx="4035">
                  <c:v>403.6</c:v>
                </c:pt>
                <c:pt idx="4036">
                  <c:v>403.7</c:v>
                </c:pt>
                <c:pt idx="4037">
                  <c:v>403.8</c:v>
                </c:pt>
                <c:pt idx="4038">
                  <c:v>403.9</c:v>
                </c:pt>
                <c:pt idx="4039">
                  <c:v>404</c:v>
                </c:pt>
                <c:pt idx="4040">
                  <c:v>404.1</c:v>
                </c:pt>
                <c:pt idx="4041">
                  <c:v>404.2</c:v>
                </c:pt>
                <c:pt idx="4042">
                  <c:v>404.3</c:v>
                </c:pt>
                <c:pt idx="4043">
                  <c:v>404.4</c:v>
                </c:pt>
                <c:pt idx="4044">
                  <c:v>404.5</c:v>
                </c:pt>
                <c:pt idx="4045">
                  <c:v>404.6</c:v>
                </c:pt>
                <c:pt idx="4046">
                  <c:v>404.7</c:v>
                </c:pt>
                <c:pt idx="4047">
                  <c:v>404.8</c:v>
                </c:pt>
                <c:pt idx="4048">
                  <c:v>404.9</c:v>
                </c:pt>
                <c:pt idx="4049">
                  <c:v>405</c:v>
                </c:pt>
                <c:pt idx="4050">
                  <c:v>405.1</c:v>
                </c:pt>
                <c:pt idx="4051">
                  <c:v>405.2</c:v>
                </c:pt>
                <c:pt idx="4052">
                  <c:v>405.3</c:v>
                </c:pt>
                <c:pt idx="4053">
                  <c:v>405.4</c:v>
                </c:pt>
                <c:pt idx="4054">
                  <c:v>405.5</c:v>
                </c:pt>
                <c:pt idx="4055">
                  <c:v>405.6</c:v>
                </c:pt>
                <c:pt idx="4056">
                  <c:v>405.7</c:v>
                </c:pt>
                <c:pt idx="4057">
                  <c:v>405.8</c:v>
                </c:pt>
                <c:pt idx="4058">
                  <c:v>405.9</c:v>
                </c:pt>
                <c:pt idx="4059">
                  <c:v>406</c:v>
                </c:pt>
                <c:pt idx="4060">
                  <c:v>406.1</c:v>
                </c:pt>
                <c:pt idx="4061">
                  <c:v>406.2</c:v>
                </c:pt>
                <c:pt idx="4062">
                  <c:v>406.3</c:v>
                </c:pt>
                <c:pt idx="4063">
                  <c:v>406.4</c:v>
                </c:pt>
                <c:pt idx="4064">
                  <c:v>406.5</c:v>
                </c:pt>
                <c:pt idx="4065">
                  <c:v>406.6</c:v>
                </c:pt>
                <c:pt idx="4066">
                  <c:v>406.7</c:v>
                </c:pt>
                <c:pt idx="4067">
                  <c:v>406.8</c:v>
                </c:pt>
                <c:pt idx="4068">
                  <c:v>406.9</c:v>
                </c:pt>
                <c:pt idx="4069">
                  <c:v>407</c:v>
                </c:pt>
                <c:pt idx="4070">
                  <c:v>407.1</c:v>
                </c:pt>
                <c:pt idx="4071">
                  <c:v>407.2</c:v>
                </c:pt>
                <c:pt idx="4072">
                  <c:v>407.3</c:v>
                </c:pt>
                <c:pt idx="4073">
                  <c:v>407.4</c:v>
                </c:pt>
                <c:pt idx="4074">
                  <c:v>407.5</c:v>
                </c:pt>
                <c:pt idx="4075">
                  <c:v>407.6</c:v>
                </c:pt>
                <c:pt idx="4076">
                  <c:v>407.7</c:v>
                </c:pt>
                <c:pt idx="4077">
                  <c:v>407.8</c:v>
                </c:pt>
                <c:pt idx="4078">
                  <c:v>407.9</c:v>
                </c:pt>
                <c:pt idx="4079">
                  <c:v>408</c:v>
                </c:pt>
                <c:pt idx="4080">
                  <c:v>408.1</c:v>
                </c:pt>
                <c:pt idx="4081">
                  <c:v>408.2</c:v>
                </c:pt>
                <c:pt idx="4082">
                  <c:v>408.3</c:v>
                </c:pt>
                <c:pt idx="4083">
                  <c:v>408.4</c:v>
                </c:pt>
                <c:pt idx="4084">
                  <c:v>408.5</c:v>
                </c:pt>
                <c:pt idx="4085">
                  <c:v>408.6</c:v>
                </c:pt>
                <c:pt idx="4086">
                  <c:v>408.7</c:v>
                </c:pt>
                <c:pt idx="4087">
                  <c:v>408.8</c:v>
                </c:pt>
                <c:pt idx="4088">
                  <c:v>408.9</c:v>
                </c:pt>
                <c:pt idx="4089">
                  <c:v>409</c:v>
                </c:pt>
                <c:pt idx="4090">
                  <c:v>409.1</c:v>
                </c:pt>
                <c:pt idx="4091">
                  <c:v>409.2</c:v>
                </c:pt>
                <c:pt idx="4092">
                  <c:v>409.3</c:v>
                </c:pt>
                <c:pt idx="4093">
                  <c:v>409.4</c:v>
                </c:pt>
                <c:pt idx="4094">
                  <c:v>409.5</c:v>
                </c:pt>
                <c:pt idx="4095">
                  <c:v>409.6</c:v>
                </c:pt>
                <c:pt idx="4096">
                  <c:v>409.7</c:v>
                </c:pt>
                <c:pt idx="4097">
                  <c:v>409.8</c:v>
                </c:pt>
                <c:pt idx="4098">
                  <c:v>409.9</c:v>
                </c:pt>
                <c:pt idx="4099">
                  <c:v>410</c:v>
                </c:pt>
                <c:pt idx="4100">
                  <c:v>410.1</c:v>
                </c:pt>
                <c:pt idx="4101">
                  <c:v>410.2</c:v>
                </c:pt>
                <c:pt idx="4102">
                  <c:v>410.3</c:v>
                </c:pt>
                <c:pt idx="4103">
                  <c:v>410.4</c:v>
                </c:pt>
                <c:pt idx="4104">
                  <c:v>410.5</c:v>
                </c:pt>
                <c:pt idx="4105">
                  <c:v>410.6</c:v>
                </c:pt>
                <c:pt idx="4106">
                  <c:v>410.7</c:v>
                </c:pt>
                <c:pt idx="4107">
                  <c:v>410.8</c:v>
                </c:pt>
                <c:pt idx="4108">
                  <c:v>410.9</c:v>
                </c:pt>
                <c:pt idx="4109">
                  <c:v>411</c:v>
                </c:pt>
                <c:pt idx="4110">
                  <c:v>411.1</c:v>
                </c:pt>
                <c:pt idx="4111">
                  <c:v>411.2</c:v>
                </c:pt>
                <c:pt idx="4112">
                  <c:v>411.3</c:v>
                </c:pt>
                <c:pt idx="4113">
                  <c:v>411.4</c:v>
                </c:pt>
                <c:pt idx="4114">
                  <c:v>411.5</c:v>
                </c:pt>
                <c:pt idx="4115">
                  <c:v>411.6</c:v>
                </c:pt>
                <c:pt idx="4116">
                  <c:v>411.7</c:v>
                </c:pt>
                <c:pt idx="4117">
                  <c:v>411.8</c:v>
                </c:pt>
                <c:pt idx="4118">
                  <c:v>411.9</c:v>
                </c:pt>
                <c:pt idx="4119">
                  <c:v>412</c:v>
                </c:pt>
                <c:pt idx="4120">
                  <c:v>412.1</c:v>
                </c:pt>
                <c:pt idx="4121">
                  <c:v>412.2</c:v>
                </c:pt>
                <c:pt idx="4122">
                  <c:v>412.3</c:v>
                </c:pt>
                <c:pt idx="4123">
                  <c:v>412.4</c:v>
                </c:pt>
                <c:pt idx="4124">
                  <c:v>412.5</c:v>
                </c:pt>
                <c:pt idx="4125">
                  <c:v>412.6</c:v>
                </c:pt>
                <c:pt idx="4126">
                  <c:v>412.7</c:v>
                </c:pt>
                <c:pt idx="4127">
                  <c:v>412.8</c:v>
                </c:pt>
                <c:pt idx="4128">
                  <c:v>412.9</c:v>
                </c:pt>
                <c:pt idx="4129">
                  <c:v>413</c:v>
                </c:pt>
                <c:pt idx="4130">
                  <c:v>413.1</c:v>
                </c:pt>
                <c:pt idx="4131">
                  <c:v>413.2</c:v>
                </c:pt>
                <c:pt idx="4132">
                  <c:v>413.3</c:v>
                </c:pt>
                <c:pt idx="4133">
                  <c:v>413.4</c:v>
                </c:pt>
                <c:pt idx="4134">
                  <c:v>413.5</c:v>
                </c:pt>
                <c:pt idx="4135">
                  <c:v>413.6</c:v>
                </c:pt>
                <c:pt idx="4136">
                  <c:v>413.7</c:v>
                </c:pt>
                <c:pt idx="4137">
                  <c:v>413.8</c:v>
                </c:pt>
                <c:pt idx="4138">
                  <c:v>413.9</c:v>
                </c:pt>
                <c:pt idx="4139">
                  <c:v>414</c:v>
                </c:pt>
                <c:pt idx="4140">
                  <c:v>414.1</c:v>
                </c:pt>
                <c:pt idx="4141">
                  <c:v>414.2</c:v>
                </c:pt>
                <c:pt idx="4142">
                  <c:v>414.3</c:v>
                </c:pt>
                <c:pt idx="4143">
                  <c:v>414.4</c:v>
                </c:pt>
                <c:pt idx="4144">
                  <c:v>414.5</c:v>
                </c:pt>
                <c:pt idx="4145">
                  <c:v>414.6</c:v>
                </c:pt>
                <c:pt idx="4146">
                  <c:v>414.7</c:v>
                </c:pt>
                <c:pt idx="4147">
                  <c:v>414.8</c:v>
                </c:pt>
                <c:pt idx="4148">
                  <c:v>414.9</c:v>
                </c:pt>
                <c:pt idx="4149">
                  <c:v>415</c:v>
                </c:pt>
                <c:pt idx="4150">
                  <c:v>415.1</c:v>
                </c:pt>
                <c:pt idx="4151">
                  <c:v>415.2</c:v>
                </c:pt>
                <c:pt idx="4152">
                  <c:v>415.3</c:v>
                </c:pt>
                <c:pt idx="4153">
                  <c:v>415.4</c:v>
                </c:pt>
                <c:pt idx="4154">
                  <c:v>415.5</c:v>
                </c:pt>
                <c:pt idx="4155">
                  <c:v>415.6</c:v>
                </c:pt>
                <c:pt idx="4156">
                  <c:v>415.7</c:v>
                </c:pt>
                <c:pt idx="4157">
                  <c:v>415.8</c:v>
                </c:pt>
                <c:pt idx="4158">
                  <c:v>415.9</c:v>
                </c:pt>
                <c:pt idx="4159">
                  <c:v>416</c:v>
                </c:pt>
                <c:pt idx="4160">
                  <c:v>416.1</c:v>
                </c:pt>
                <c:pt idx="4161">
                  <c:v>416.2</c:v>
                </c:pt>
                <c:pt idx="4162">
                  <c:v>416.3</c:v>
                </c:pt>
                <c:pt idx="4163">
                  <c:v>416.4</c:v>
                </c:pt>
                <c:pt idx="4164">
                  <c:v>416.5</c:v>
                </c:pt>
                <c:pt idx="4165">
                  <c:v>416.6</c:v>
                </c:pt>
                <c:pt idx="4166">
                  <c:v>416.7</c:v>
                </c:pt>
                <c:pt idx="4167">
                  <c:v>416.8</c:v>
                </c:pt>
                <c:pt idx="4168">
                  <c:v>416.9</c:v>
                </c:pt>
                <c:pt idx="4169">
                  <c:v>417</c:v>
                </c:pt>
                <c:pt idx="4170">
                  <c:v>417.1</c:v>
                </c:pt>
                <c:pt idx="4171">
                  <c:v>417.2</c:v>
                </c:pt>
                <c:pt idx="4172">
                  <c:v>417.3</c:v>
                </c:pt>
                <c:pt idx="4173">
                  <c:v>417.4</c:v>
                </c:pt>
                <c:pt idx="4174">
                  <c:v>417.5</c:v>
                </c:pt>
                <c:pt idx="4175">
                  <c:v>417.6</c:v>
                </c:pt>
                <c:pt idx="4176">
                  <c:v>417.7</c:v>
                </c:pt>
                <c:pt idx="4177">
                  <c:v>417.8</c:v>
                </c:pt>
                <c:pt idx="4178">
                  <c:v>417.9</c:v>
                </c:pt>
                <c:pt idx="4179">
                  <c:v>418</c:v>
                </c:pt>
                <c:pt idx="4180">
                  <c:v>418.1</c:v>
                </c:pt>
                <c:pt idx="4181">
                  <c:v>418.2</c:v>
                </c:pt>
                <c:pt idx="4182">
                  <c:v>418.3</c:v>
                </c:pt>
                <c:pt idx="4183">
                  <c:v>418.4</c:v>
                </c:pt>
                <c:pt idx="4184">
                  <c:v>418.5</c:v>
                </c:pt>
                <c:pt idx="4185">
                  <c:v>418.6</c:v>
                </c:pt>
                <c:pt idx="4186">
                  <c:v>418.7</c:v>
                </c:pt>
                <c:pt idx="4187">
                  <c:v>418.8</c:v>
                </c:pt>
                <c:pt idx="4188">
                  <c:v>418.9</c:v>
                </c:pt>
                <c:pt idx="4189">
                  <c:v>419</c:v>
                </c:pt>
                <c:pt idx="4190">
                  <c:v>419.1</c:v>
                </c:pt>
                <c:pt idx="4191">
                  <c:v>419.2</c:v>
                </c:pt>
                <c:pt idx="4192">
                  <c:v>419.3</c:v>
                </c:pt>
                <c:pt idx="4193">
                  <c:v>419.4</c:v>
                </c:pt>
                <c:pt idx="4194">
                  <c:v>419.5</c:v>
                </c:pt>
                <c:pt idx="4195">
                  <c:v>419.6</c:v>
                </c:pt>
                <c:pt idx="4196">
                  <c:v>419.7</c:v>
                </c:pt>
                <c:pt idx="4197">
                  <c:v>419.8</c:v>
                </c:pt>
                <c:pt idx="4198">
                  <c:v>419.9</c:v>
                </c:pt>
                <c:pt idx="4199">
                  <c:v>420</c:v>
                </c:pt>
                <c:pt idx="4200">
                  <c:v>420.1</c:v>
                </c:pt>
                <c:pt idx="4201">
                  <c:v>420.2</c:v>
                </c:pt>
                <c:pt idx="4202">
                  <c:v>420.3</c:v>
                </c:pt>
                <c:pt idx="4203">
                  <c:v>420.4</c:v>
                </c:pt>
                <c:pt idx="4204">
                  <c:v>420.5</c:v>
                </c:pt>
                <c:pt idx="4205">
                  <c:v>420.6</c:v>
                </c:pt>
                <c:pt idx="4206">
                  <c:v>420.7</c:v>
                </c:pt>
                <c:pt idx="4207">
                  <c:v>420.8</c:v>
                </c:pt>
                <c:pt idx="4208">
                  <c:v>420.9</c:v>
                </c:pt>
                <c:pt idx="4209">
                  <c:v>421</c:v>
                </c:pt>
                <c:pt idx="4210">
                  <c:v>421.1</c:v>
                </c:pt>
                <c:pt idx="4211">
                  <c:v>421.2</c:v>
                </c:pt>
                <c:pt idx="4212">
                  <c:v>421.3</c:v>
                </c:pt>
                <c:pt idx="4213">
                  <c:v>421.4</c:v>
                </c:pt>
                <c:pt idx="4214">
                  <c:v>421.5</c:v>
                </c:pt>
                <c:pt idx="4215">
                  <c:v>421.6</c:v>
                </c:pt>
                <c:pt idx="4216">
                  <c:v>421.7</c:v>
                </c:pt>
                <c:pt idx="4217">
                  <c:v>421.8</c:v>
                </c:pt>
                <c:pt idx="4218">
                  <c:v>421.9</c:v>
                </c:pt>
                <c:pt idx="4219">
                  <c:v>422</c:v>
                </c:pt>
                <c:pt idx="4220">
                  <c:v>422.1</c:v>
                </c:pt>
                <c:pt idx="4221">
                  <c:v>422.2</c:v>
                </c:pt>
                <c:pt idx="4222">
                  <c:v>422.3</c:v>
                </c:pt>
                <c:pt idx="4223">
                  <c:v>422.4</c:v>
                </c:pt>
                <c:pt idx="4224">
                  <c:v>422.5</c:v>
                </c:pt>
                <c:pt idx="4225">
                  <c:v>422.6</c:v>
                </c:pt>
                <c:pt idx="4226">
                  <c:v>422.7</c:v>
                </c:pt>
                <c:pt idx="4227">
                  <c:v>422.8</c:v>
                </c:pt>
                <c:pt idx="4228">
                  <c:v>422.9</c:v>
                </c:pt>
                <c:pt idx="4229">
                  <c:v>423</c:v>
                </c:pt>
                <c:pt idx="4230">
                  <c:v>423.1</c:v>
                </c:pt>
                <c:pt idx="4231">
                  <c:v>423.2</c:v>
                </c:pt>
                <c:pt idx="4232">
                  <c:v>423.3</c:v>
                </c:pt>
                <c:pt idx="4233">
                  <c:v>423.4</c:v>
                </c:pt>
                <c:pt idx="4234">
                  <c:v>423.5</c:v>
                </c:pt>
                <c:pt idx="4235">
                  <c:v>423.6</c:v>
                </c:pt>
                <c:pt idx="4236">
                  <c:v>423.7</c:v>
                </c:pt>
                <c:pt idx="4237">
                  <c:v>423.8</c:v>
                </c:pt>
                <c:pt idx="4238">
                  <c:v>423.9</c:v>
                </c:pt>
                <c:pt idx="4239">
                  <c:v>424</c:v>
                </c:pt>
                <c:pt idx="4240">
                  <c:v>424.1</c:v>
                </c:pt>
                <c:pt idx="4241">
                  <c:v>424.2</c:v>
                </c:pt>
                <c:pt idx="4242">
                  <c:v>424.3</c:v>
                </c:pt>
                <c:pt idx="4243">
                  <c:v>424.4</c:v>
                </c:pt>
                <c:pt idx="4244">
                  <c:v>424.5</c:v>
                </c:pt>
                <c:pt idx="4245">
                  <c:v>424.6</c:v>
                </c:pt>
                <c:pt idx="4246">
                  <c:v>424.7</c:v>
                </c:pt>
                <c:pt idx="4247">
                  <c:v>424.8</c:v>
                </c:pt>
                <c:pt idx="4248">
                  <c:v>424.9</c:v>
                </c:pt>
                <c:pt idx="4249">
                  <c:v>425</c:v>
                </c:pt>
                <c:pt idx="4250">
                  <c:v>425.1</c:v>
                </c:pt>
                <c:pt idx="4251">
                  <c:v>425.2</c:v>
                </c:pt>
                <c:pt idx="4252">
                  <c:v>425.3</c:v>
                </c:pt>
                <c:pt idx="4253">
                  <c:v>425.4</c:v>
                </c:pt>
                <c:pt idx="4254">
                  <c:v>425.5</c:v>
                </c:pt>
                <c:pt idx="4255">
                  <c:v>425.6</c:v>
                </c:pt>
                <c:pt idx="4256">
                  <c:v>425.7</c:v>
                </c:pt>
                <c:pt idx="4257">
                  <c:v>425.8</c:v>
                </c:pt>
                <c:pt idx="4258">
                  <c:v>425.9</c:v>
                </c:pt>
                <c:pt idx="4259">
                  <c:v>426</c:v>
                </c:pt>
                <c:pt idx="4260">
                  <c:v>426.1</c:v>
                </c:pt>
                <c:pt idx="4261">
                  <c:v>426.2</c:v>
                </c:pt>
                <c:pt idx="4262">
                  <c:v>426.3</c:v>
                </c:pt>
                <c:pt idx="4263">
                  <c:v>426.4</c:v>
                </c:pt>
                <c:pt idx="4264">
                  <c:v>426.5</c:v>
                </c:pt>
                <c:pt idx="4265">
                  <c:v>426.6</c:v>
                </c:pt>
                <c:pt idx="4266">
                  <c:v>426.7</c:v>
                </c:pt>
                <c:pt idx="4267">
                  <c:v>426.8</c:v>
                </c:pt>
                <c:pt idx="4268">
                  <c:v>426.9</c:v>
                </c:pt>
                <c:pt idx="4269">
                  <c:v>427</c:v>
                </c:pt>
                <c:pt idx="4270">
                  <c:v>427.1</c:v>
                </c:pt>
                <c:pt idx="4271">
                  <c:v>427.2</c:v>
                </c:pt>
                <c:pt idx="4272">
                  <c:v>427.3</c:v>
                </c:pt>
                <c:pt idx="4273">
                  <c:v>427.4</c:v>
                </c:pt>
                <c:pt idx="4274">
                  <c:v>427.5</c:v>
                </c:pt>
                <c:pt idx="4275">
                  <c:v>427.6</c:v>
                </c:pt>
                <c:pt idx="4276">
                  <c:v>427.7</c:v>
                </c:pt>
                <c:pt idx="4277">
                  <c:v>427.8</c:v>
                </c:pt>
                <c:pt idx="4278">
                  <c:v>427.9</c:v>
                </c:pt>
                <c:pt idx="4279">
                  <c:v>428</c:v>
                </c:pt>
                <c:pt idx="4280">
                  <c:v>428.1</c:v>
                </c:pt>
                <c:pt idx="4281">
                  <c:v>428.2</c:v>
                </c:pt>
                <c:pt idx="4282">
                  <c:v>428.3</c:v>
                </c:pt>
                <c:pt idx="4283">
                  <c:v>428.4</c:v>
                </c:pt>
                <c:pt idx="4284">
                  <c:v>428.5</c:v>
                </c:pt>
                <c:pt idx="4285">
                  <c:v>428.6</c:v>
                </c:pt>
                <c:pt idx="4286">
                  <c:v>428.7</c:v>
                </c:pt>
                <c:pt idx="4287">
                  <c:v>428.8</c:v>
                </c:pt>
                <c:pt idx="4288">
                  <c:v>428.9</c:v>
                </c:pt>
                <c:pt idx="4289">
                  <c:v>429</c:v>
                </c:pt>
                <c:pt idx="4290">
                  <c:v>429.1</c:v>
                </c:pt>
                <c:pt idx="4291">
                  <c:v>429.2</c:v>
                </c:pt>
                <c:pt idx="4292">
                  <c:v>429.3</c:v>
                </c:pt>
                <c:pt idx="4293">
                  <c:v>429.4</c:v>
                </c:pt>
                <c:pt idx="4294">
                  <c:v>429.5</c:v>
                </c:pt>
                <c:pt idx="4295">
                  <c:v>429.6</c:v>
                </c:pt>
                <c:pt idx="4296">
                  <c:v>429.7</c:v>
                </c:pt>
                <c:pt idx="4297">
                  <c:v>429.8</c:v>
                </c:pt>
                <c:pt idx="4298">
                  <c:v>429.9</c:v>
                </c:pt>
                <c:pt idx="4299">
                  <c:v>430</c:v>
                </c:pt>
                <c:pt idx="4300">
                  <c:v>430.1</c:v>
                </c:pt>
                <c:pt idx="4301">
                  <c:v>430.2</c:v>
                </c:pt>
                <c:pt idx="4302">
                  <c:v>430.3</c:v>
                </c:pt>
                <c:pt idx="4303">
                  <c:v>430.4</c:v>
                </c:pt>
                <c:pt idx="4304">
                  <c:v>430.5</c:v>
                </c:pt>
                <c:pt idx="4305">
                  <c:v>430.6</c:v>
                </c:pt>
                <c:pt idx="4306">
                  <c:v>430.7</c:v>
                </c:pt>
                <c:pt idx="4307">
                  <c:v>430.8</c:v>
                </c:pt>
                <c:pt idx="4308">
                  <c:v>430.9</c:v>
                </c:pt>
                <c:pt idx="4309">
                  <c:v>431</c:v>
                </c:pt>
                <c:pt idx="4310">
                  <c:v>431.1</c:v>
                </c:pt>
                <c:pt idx="4311">
                  <c:v>431.2</c:v>
                </c:pt>
                <c:pt idx="4312">
                  <c:v>431.3</c:v>
                </c:pt>
                <c:pt idx="4313">
                  <c:v>431.4</c:v>
                </c:pt>
                <c:pt idx="4314">
                  <c:v>431.5</c:v>
                </c:pt>
                <c:pt idx="4315">
                  <c:v>431.6</c:v>
                </c:pt>
                <c:pt idx="4316">
                  <c:v>431.7</c:v>
                </c:pt>
                <c:pt idx="4317">
                  <c:v>431.8</c:v>
                </c:pt>
                <c:pt idx="4318">
                  <c:v>431.9</c:v>
                </c:pt>
                <c:pt idx="4319">
                  <c:v>432</c:v>
                </c:pt>
                <c:pt idx="4320">
                  <c:v>432.1</c:v>
                </c:pt>
                <c:pt idx="4321">
                  <c:v>432.2</c:v>
                </c:pt>
                <c:pt idx="4322">
                  <c:v>432.3</c:v>
                </c:pt>
                <c:pt idx="4323">
                  <c:v>432.4</c:v>
                </c:pt>
                <c:pt idx="4324">
                  <c:v>432.5</c:v>
                </c:pt>
                <c:pt idx="4325">
                  <c:v>432.6</c:v>
                </c:pt>
                <c:pt idx="4326">
                  <c:v>432.7</c:v>
                </c:pt>
                <c:pt idx="4327">
                  <c:v>432.8</c:v>
                </c:pt>
                <c:pt idx="4328">
                  <c:v>432.9</c:v>
                </c:pt>
                <c:pt idx="4329">
                  <c:v>433</c:v>
                </c:pt>
                <c:pt idx="4330">
                  <c:v>433.1</c:v>
                </c:pt>
                <c:pt idx="4331">
                  <c:v>433.2</c:v>
                </c:pt>
                <c:pt idx="4332">
                  <c:v>433.3</c:v>
                </c:pt>
                <c:pt idx="4333">
                  <c:v>433.4</c:v>
                </c:pt>
                <c:pt idx="4334">
                  <c:v>433.5</c:v>
                </c:pt>
                <c:pt idx="4335">
                  <c:v>433.6</c:v>
                </c:pt>
                <c:pt idx="4336">
                  <c:v>433.7</c:v>
                </c:pt>
                <c:pt idx="4337">
                  <c:v>433.8</c:v>
                </c:pt>
                <c:pt idx="4338">
                  <c:v>433.9</c:v>
                </c:pt>
                <c:pt idx="4339">
                  <c:v>434</c:v>
                </c:pt>
                <c:pt idx="4340">
                  <c:v>434.1</c:v>
                </c:pt>
                <c:pt idx="4341">
                  <c:v>434.2</c:v>
                </c:pt>
                <c:pt idx="4342">
                  <c:v>434.3</c:v>
                </c:pt>
                <c:pt idx="4343">
                  <c:v>434.4</c:v>
                </c:pt>
                <c:pt idx="4344">
                  <c:v>434.5</c:v>
                </c:pt>
                <c:pt idx="4345">
                  <c:v>434.6</c:v>
                </c:pt>
                <c:pt idx="4346">
                  <c:v>434.7</c:v>
                </c:pt>
                <c:pt idx="4347">
                  <c:v>434.8</c:v>
                </c:pt>
                <c:pt idx="4348">
                  <c:v>434.9</c:v>
                </c:pt>
                <c:pt idx="4349">
                  <c:v>435</c:v>
                </c:pt>
                <c:pt idx="4350">
                  <c:v>435.1</c:v>
                </c:pt>
                <c:pt idx="4351">
                  <c:v>435.2</c:v>
                </c:pt>
                <c:pt idx="4352">
                  <c:v>435.3</c:v>
                </c:pt>
                <c:pt idx="4353">
                  <c:v>435.4</c:v>
                </c:pt>
                <c:pt idx="4354">
                  <c:v>435.5</c:v>
                </c:pt>
                <c:pt idx="4355">
                  <c:v>435.6</c:v>
                </c:pt>
                <c:pt idx="4356">
                  <c:v>435.7</c:v>
                </c:pt>
                <c:pt idx="4357">
                  <c:v>435.8</c:v>
                </c:pt>
                <c:pt idx="4358">
                  <c:v>435.9</c:v>
                </c:pt>
                <c:pt idx="4359">
                  <c:v>436</c:v>
                </c:pt>
                <c:pt idx="4360">
                  <c:v>436.1</c:v>
                </c:pt>
                <c:pt idx="4361">
                  <c:v>436.2</c:v>
                </c:pt>
                <c:pt idx="4362">
                  <c:v>436.3</c:v>
                </c:pt>
                <c:pt idx="4363">
                  <c:v>436.4</c:v>
                </c:pt>
                <c:pt idx="4364">
                  <c:v>436.5</c:v>
                </c:pt>
                <c:pt idx="4365">
                  <c:v>436.6</c:v>
                </c:pt>
                <c:pt idx="4366">
                  <c:v>436.7</c:v>
                </c:pt>
                <c:pt idx="4367">
                  <c:v>436.8</c:v>
                </c:pt>
                <c:pt idx="4368">
                  <c:v>436.9</c:v>
                </c:pt>
                <c:pt idx="4369">
                  <c:v>437</c:v>
                </c:pt>
                <c:pt idx="4370">
                  <c:v>437.1</c:v>
                </c:pt>
                <c:pt idx="4371">
                  <c:v>437.2</c:v>
                </c:pt>
                <c:pt idx="4372">
                  <c:v>437.3</c:v>
                </c:pt>
                <c:pt idx="4373">
                  <c:v>437.4</c:v>
                </c:pt>
                <c:pt idx="4374">
                  <c:v>437.5</c:v>
                </c:pt>
                <c:pt idx="4375">
                  <c:v>437.6</c:v>
                </c:pt>
                <c:pt idx="4376">
                  <c:v>437.7</c:v>
                </c:pt>
                <c:pt idx="4377">
                  <c:v>437.8</c:v>
                </c:pt>
                <c:pt idx="4378">
                  <c:v>437.9</c:v>
                </c:pt>
                <c:pt idx="4379">
                  <c:v>438</c:v>
                </c:pt>
                <c:pt idx="4380">
                  <c:v>438.1</c:v>
                </c:pt>
                <c:pt idx="4381">
                  <c:v>438.2</c:v>
                </c:pt>
                <c:pt idx="4382">
                  <c:v>438.3</c:v>
                </c:pt>
                <c:pt idx="4383">
                  <c:v>438.4</c:v>
                </c:pt>
                <c:pt idx="4384">
                  <c:v>438.5</c:v>
                </c:pt>
                <c:pt idx="4385">
                  <c:v>438.6</c:v>
                </c:pt>
                <c:pt idx="4386">
                  <c:v>438.7</c:v>
                </c:pt>
                <c:pt idx="4387">
                  <c:v>438.8</c:v>
                </c:pt>
                <c:pt idx="4388">
                  <c:v>438.9</c:v>
                </c:pt>
                <c:pt idx="4389">
                  <c:v>439</c:v>
                </c:pt>
                <c:pt idx="4390">
                  <c:v>439.1</c:v>
                </c:pt>
                <c:pt idx="4391">
                  <c:v>439.2</c:v>
                </c:pt>
                <c:pt idx="4392">
                  <c:v>439.3</c:v>
                </c:pt>
                <c:pt idx="4393">
                  <c:v>439.4</c:v>
                </c:pt>
                <c:pt idx="4394">
                  <c:v>439.5</c:v>
                </c:pt>
                <c:pt idx="4395">
                  <c:v>439.6</c:v>
                </c:pt>
                <c:pt idx="4396">
                  <c:v>439.7</c:v>
                </c:pt>
                <c:pt idx="4397">
                  <c:v>439.8</c:v>
                </c:pt>
                <c:pt idx="4398">
                  <c:v>439.9</c:v>
                </c:pt>
                <c:pt idx="4399">
                  <c:v>440</c:v>
                </c:pt>
                <c:pt idx="4400">
                  <c:v>440.1</c:v>
                </c:pt>
                <c:pt idx="4401">
                  <c:v>440.2</c:v>
                </c:pt>
                <c:pt idx="4402">
                  <c:v>440.3</c:v>
                </c:pt>
                <c:pt idx="4403">
                  <c:v>440.4</c:v>
                </c:pt>
                <c:pt idx="4404">
                  <c:v>440.5</c:v>
                </c:pt>
                <c:pt idx="4405">
                  <c:v>440.6</c:v>
                </c:pt>
                <c:pt idx="4406">
                  <c:v>440.7</c:v>
                </c:pt>
                <c:pt idx="4407">
                  <c:v>440.8</c:v>
                </c:pt>
                <c:pt idx="4408">
                  <c:v>440.9</c:v>
                </c:pt>
                <c:pt idx="4409">
                  <c:v>441</c:v>
                </c:pt>
                <c:pt idx="4410">
                  <c:v>441.1</c:v>
                </c:pt>
                <c:pt idx="4411">
                  <c:v>441.2</c:v>
                </c:pt>
                <c:pt idx="4412">
                  <c:v>441.3</c:v>
                </c:pt>
                <c:pt idx="4413">
                  <c:v>441.4</c:v>
                </c:pt>
                <c:pt idx="4414">
                  <c:v>441.5</c:v>
                </c:pt>
                <c:pt idx="4415">
                  <c:v>441.6</c:v>
                </c:pt>
                <c:pt idx="4416">
                  <c:v>441.7</c:v>
                </c:pt>
                <c:pt idx="4417">
                  <c:v>441.8</c:v>
                </c:pt>
                <c:pt idx="4418">
                  <c:v>441.9</c:v>
                </c:pt>
                <c:pt idx="4419">
                  <c:v>442</c:v>
                </c:pt>
                <c:pt idx="4420">
                  <c:v>442.1</c:v>
                </c:pt>
                <c:pt idx="4421">
                  <c:v>442.2</c:v>
                </c:pt>
                <c:pt idx="4422">
                  <c:v>442.3</c:v>
                </c:pt>
                <c:pt idx="4423">
                  <c:v>442.4</c:v>
                </c:pt>
                <c:pt idx="4424">
                  <c:v>442.5</c:v>
                </c:pt>
                <c:pt idx="4425">
                  <c:v>442.6</c:v>
                </c:pt>
                <c:pt idx="4426">
                  <c:v>442.7</c:v>
                </c:pt>
                <c:pt idx="4427">
                  <c:v>442.8</c:v>
                </c:pt>
                <c:pt idx="4428">
                  <c:v>442.9</c:v>
                </c:pt>
                <c:pt idx="4429">
                  <c:v>443</c:v>
                </c:pt>
                <c:pt idx="4430">
                  <c:v>443.1</c:v>
                </c:pt>
                <c:pt idx="4431">
                  <c:v>443.2</c:v>
                </c:pt>
                <c:pt idx="4432">
                  <c:v>443.3</c:v>
                </c:pt>
                <c:pt idx="4433">
                  <c:v>443.4</c:v>
                </c:pt>
                <c:pt idx="4434">
                  <c:v>443.5</c:v>
                </c:pt>
                <c:pt idx="4435">
                  <c:v>443.6</c:v>
                </c:pt>
                <c:pt idx="4436">
                  <c:v>443.7</c:v>
                </c:pt>
                <c:pt idx="4437">
                  <c:v>443.8</c:v>
                </c:pt>
                <c:pt idx="4438">
                  <c:v>443.9</c:v>
                </c:pt>
                <c:pt idx="4439">
                  <c:v>444</c:v>
                </c:pt>
                <c:pt idx="4440">
                  <c:v>444.1</c:v>
                </c:pt>
                <c:pt idx="4441">
                  <c:v>444.2</c:v>
                </c:pt>
                <c:pt idx="4442">
                  <c:v>444.3</c:v>
                </c:pt>
                <c:pt idx="4443">
                  <c:v>444.4</c:v>
                </c:pt>
                <c:pt idx="4444">
                  <c:v>444.5</c:v>
                </c:pt>
                <c:pt idx="4445">
                  <c:v>444.6</c:v>
                </c:pt>
                <c:pt idx="4446">
                  <c:v>444.7</c:v>
                </c:pt>
                <c:pt idx="4447">
                  <c:v>444.8</c:v>
                </c:pt>
                <c:pt idx="4448">
                  <c:v>444.9</c:v>
                </c:pt>
                <c:pt idx="4449">
                  <c:v>445</c:v>
                </c:pt>
                <c:pt idx="4450">
                  <c:v>445.1</c:v>
                </c:pt>
                <c:pt idx="4451">
                  <c:v>445.2</c:v>
                </c:pt>
                <c:pt idx="4452">
                  <c:v>445.3</c:v>
                </c:pt>
                <c:pt idx="4453">
                  <c:v>445.4</c:v>
                </c:pt>
                <c:pt idx="4454">
                  <c:v>445.5</c:v>
                </c:pt>
                <c:pt idx="4455">
                  <c:v>445.6</c:v>
                </c:pt>
                <c:pt idx="4456">
                  <c:v>445.7</c:v>
                </c:pt>
                <c:pt idx="4457">
                  <c:v>445.8</c:v>
                </c:pt>
                <c:pt idx="4458">
                  <c:v>445.9</c:v>
                </c:pt>
                <c:pt idx="4459">
                  <c:v>446</c:v>
                </c:pt>
                <c:pt idx="4460">
                  <c:v>446.1</c:v>
                </c:pt>
                <c:pt idx="4461">
                  <c:v>446.2</c:v>
                </c:pt>
                <c:pt idx="4462">
                  <c:v>446.3</c:v>
                </c:pt>
                <c:pt idx="4463">
                  <c:v>446.4</c:v>
                </c:pt>
                <c:pt idx="4464">
                  <c:v>446.5</c:v>
                </c:pt>
                <c:pt idx="4465">
                  <c:v>446.6</c:v>
                </c:pt>
                <c:pt idx="4466">
                  <c:v>446.7</c:v>
                </c:pt>
                <c:pt idx="4467">
                  <c:v>446.8</c:v>
                </c:pt>
                <c:pt idx="4468">
                  <c:v>446.9</c:v>
                </c:pt>
                <c:pt idx="4469">
                  <c:v>447</c:v>
                </c:pt>
                <c:pt idx="4470">
                  <c:v>447.1</c:v>
                </c:pt>
                <c:pt idx="4471">
                  <c:v>447.2</c:v>
                </c:pt>
                <c:pt idx="4472">
                  <c:v>447.3</c:v>
                </c:pt>
                <c:pt idx="4473">
                  <c:v>447.4</c:v>
                </c:pt>
                <c:pt idx="4474">
                  <c:v>447.5</c:v>
                </c:pt>
                <c:pt idx="4475">
                  <c:v>447.6</c:v>
                </c:pt>
                <c:pt idx="4476">
                  <c:v>447.7</c:v>
                </c:pt>
                <c:pt idx="4477">
                  <c:v>447.8</c:v>
                </c:pt>
                <c:pt idx="4478">
                  <c:v>447.9</c:v>
                </c:pt>
                <c:pt idx="4479">
                  <c:v>448</c:v>
                </c:pt>
                <c:pt idx="4480">
                  <c:v>448.1</c:v>
                </c:pt>
                <c:pt idx="4481">
                  <c:v>448.2</c:v>
                </c:pt>
                <c:pt idx="4482">
                  <c:v>448.3</c:v>
                </c:pt>
                <c:pt idx="4483">
                  <c:v>448.4</c:v>
                </c:pt>
                <c:pt idx="4484">
                  <c:v>448.5</c:v>
                </c:pt>
                <c:pt idx="4485">
                  <c:v>448.6</c:v>
                </c:pt>
                <c:pt idx="4486">
                  <c:v>448.7</c:v>
                </c:pt>
                <c:pt idx="4487">
                  <c:v>448.8</c:v>
                </c:pt>
                <c:pt idx="4488">
                  <c:v>448.9</c:v>
                </c:pt>
                <c:pt idx="4489">
                  <c:v>449</c:v>
                </c:pt>
                <c:pt idx="4490">
                  <c:v>449.1</c:v>
                </c:pt>
                <c:pt idx="4491">
                  <c:v>449.2</c:v>
                </c:pt>
                <c:pt idx="4492">
                  <c:v>449.3</c:v>
                </c:pt>
                <c:pt idx="4493">
                  <c:v>449.4</c:v>
                </c:pt>
                <c:pt idx="4494">
                  <c:v>449.5</c:v>
                </c:pt>
                <c:pt idx="4495">
                  <c:v>449.6</c:v>
                </c:pt>
                <c:pt idx="4496">
                  <c:v>449.7</c:v>
                </c:pt>
                <c:pt idx="4497">
                  <c:v>449.8</c:v>
                </c:pt>
                <c:pt idx="4498">
                  <c:v>449.9</c:v>
                </c:pt>
                <c:pt idx="4499">
                  <c:v>450</c:v>
                </c:pt>
                <c:pt idx="4500">
                  <c:v>450.1</c:v>
                </c:pt>
                <c:pt idx="4501">
                  <c:v>450.2</c:v>
                </c:pt>
                <c:pt idx="4502">
                  <c:v>450.3</c:v>
                </c:pt>
                <c:pt idx="4503">
                  <c:v>450.4</c:v>
                </c:pt>
                <c:pt idx="4504">
                  <c:v>450.5</c:v>
                </c:pt>
                <c:pt idx="4505">
                  <c:v>450.6</c:v>
                </c:pt>
                <c:pt idx="4506">
                  <c:v>450.7</c:v>
                </c:pt>
                <c:pt idx="4507">
                  <c:v>450.8</c:v>
                </c:pt>
                <c:pt idx="4508">
                  <c:v>450.9</c:v>
                </c:pt>
                <c:pt idx="4509">
                  <c:v>451</c:v>
                </c:pt>
                <c:pt idx="4510">
                  <c:v>451.1</c:v>
                </c:pt>
                <c:pt idx="4511">
                  <c:v>451.2</c:v>
                </c:pt>
                <c:pt idx="4512">
                  <c:v>451.3</c:v>
                </c:pt>
                <c:pt idx="4513">
                  <c:v>451.4</c:v>
                </c:pt>
                <c:pt idx="4514">
                  <c:v>451.5</c:v>
                </c:pt>
                <c:pt idx="4515">
                  <c:v>451.6</c:v>
                </c:pt>
                <c:pt idx="4516">
                  <c:v>451.7</c:v>
                </c:pt>
                <c:pt idx="4517">
                  <c:v>451.8</c:v>
                </c:pt>
                <c:pt idx="4518">
                  <c:v>451.9</c:v>
                </c:pt>
                <c:pt idx="4519">
                  <c:v>452</c:v>
                </c:pt>
                <c:pt idx="4520">
                  <c:v>452.1</c:v>
                </c:pt>
                <c:pt idx="4521">
                  <c:v>452.2</c:v>
                </c:pt>
                <c:pt idx="4522">
                  <c:v>452.3</c:v>
                </c:pt>
                <c:pt idx="4523">
                  <c:v>452.4</c:v>
                </c:pt>
                <c:pt idx="4524">
                  <c:v>452.5</c:v>
                </c:pt>
                <c:pt idx="4525">
                  <c:v>452.6</c:v>
                </c:pt>
                <c:pt idx="4526">
                  <c:v>452.7</c:v>
                </c:pt>
                <c:pt idx="4527">
                  <c:v>452.8</c:v>
                </c:pt>
                <c:pt idx="4528">
                  <c:v>452.9</c:v>
                </c:pt>
                <c:pt idx="4529">
                  <c:v>453</c:v>
                </c:pt>
                <c:pt idx="4530">
                  <c:v>453.1</c:v>
                </c:pt>
                <c:pt idx="4531">
                  <c:v>453.2</c:v>
                </c:pt>
                <c:pt idx="4532">
                  <c:v>453.3</c:v>
                </c:pt>
                <c:pt idx="4533">
                  <c:v>453.4</c:v>
                </c:pt>
                <c:pt idx="4534">
                  <c:v>453.5</c:v>
                </c:pt>
                <c:pt idx="4535">
                  <c:v>453.6</c:v>
                </c:pt>
                <c:pt idx="4536">
                  <c:v>453.7</c:v>
                </c:pt>
                <c:pt idx="4537">
                  <c:v>453.8</c:v>
                </c:pt>
                <c:pt idx="4538">
                  <c:v>453.9</c:v>
                </c:pt>
                <c:pt idx="4539">
                  <c:v>454</c:v>
                </c:pt>
                <c:pt idx="4540">
                  <c:v>454.1</c:v>
                </c:pt>
                <c:pt idx="4541">
                  <c:v>454.2</c:v>
                </c:pt>
                <c:pt idx="4542">
                  <c:v>454.3</c:v>
                </c:pt>
                <c:pt idx="4543">
                  <c:v>454.4</c:v>
                </c:pt>
                <c:pt idx="4544">
                  <c:v>454.5</c:v>
                </c:pt>
                <c:pt idx="4545">
                  <c:v>454.6</c:v>
                </c:pt>
                <c:pt idx="4546">
                  <c:v>454.7</c:v>
                </c:pt>
                <c:pt idx="4547">
                  <c:v>454.8</c:v>
                </c:pt>
                <c:pt idx="4548">
                  <c:v>454.9</c:v>
                </c:pt>
                <c:pt idx="4549">
                  <c:v>455</c:v>
                </c:pt>
                <c:pt idx="4550">
                  <c:v>455.1</c:v>
                </c:pt>
                <c:pt idx="4551">
                  <c:v>455.2</c:v>
                </c:pt>
                <c:pt idx="4552">
                  <c:v>455.3</c:v>
                </c:pt>
                <c:pt idx="4553">
                  <c:v>455.4</c:v>
                </c:pt>
                <c:pt idx="4554">
                  <c:v>455.5</c:v>
                </c:pt>
                <c:pt idx="4555">
                  <c:v>455.6</c:v>
                </c:pt>
                <c:pt idx="4556">
                  <c:v>455.7</c:v>
                </c:pt>
                <c:pt idx="4557">
                  <c:v>455.8</c:v>
                </c:pt>
                <c:pt idx="4558">
                  <c:v>455.9</c:v>
                </c:pt>
                <c:pt idx="4559">
                  <c:v>456</c:v>
                </c:pt>
                <c:pt idx="4560">
                  <c:v>456.1</c:v>
                </c:pt>
                <c:pt idx="4561">
                  <c:v>456.2</c:v>
                </c:pt>
                <c:pt idx="4562">
                  <c:v>456.3</c:v>
                </c:pt>
                <c:pt idx="4563">
                  <c:v>456.4</c:v>
                </c:pt>
                <c:pt idx="4564">
                  <c:v>456.5</c:v>
                </c:pt>
                <c:pt idx="4565">
                  <c:v>456.6</c:v>
                </c:pt>
                <c:pt idx="4566">
                  <c:v>456.7</c:v>
                </c:pt>
                <c:pt idx="4567">
                  <c:v>456.8</c:v>
                </c:pt>
                <c:pt idx="4568">
                  <c:v>456.9</c:v>
                </c:pt>
                <c:pt idx="4569">
                  <c:v>457</c:v>
                </c:pt>
                <c:pt idx="4570">
                  <c:v>457.1</c:v>
                </c:pt>
                <c:pt idx="4571">
                  <c:v>457.2</c:v>
                </c:pt>
                <c:pt idx="4572">
                  <c:v>457.3</c:v>
                </c:pt>
                <c:pt idx="4573">
                  <c:v>457.4</c:v>
                </c:pt>
                <c:pt idx="4574">
                  <c:v>457.5</c:v>
                </c:pt>
                <c:pt idx="4575">
                  <c:v>457.6</c:v>
                </c:pt>
                <c:pt idx="4576">
                  <c:v>457.7</c:v>
                </c:pt>
                <c:pt idx="4577">
                  <c:v>457.8</c:v>
                </c:pt>
                <c:pt idx="4578">
                  <c:v>457.9</c:v>
                </c:pt>
                <c:pt idx="4579">
                  <c:v>458</c:v>
                </c:pt>
                <c:pt idx="4580">
                  <c:v>458.1</c:v>
                </c:pt>
                <c:pt idx="4581">
                  <c:v>458.2</c:v>
                </c:pt>
                <c:pt idx="4582">
                  <c:v>458.3</c:v>
                </c:pt>
                <c:pt idx="4583">
                  <c:v>458.4</c:v>
                </c:pt>
                <c:pt idx="4584">
                  <c:v>458.5</c:v>
                </c:pt>
                <c:pt idx="4585">
                  <c:v>458.6</c:v>
                </c:pt>
                <c:pt idx="4586">
                  <c:v>458.7</c:v>
                </c:pt>
                <c:pt idx="4587">
                  <c:v>458.8</c:v>
                </c:pt>
                <c:pt idx="4588">
                  <c:v>458.9</c:v>
                </c:pt>
                <c:pt idx="4589">
                  <c:v>459</c:v>
                </c:pt>
                <c:pt idx="4590">
                  <c:v>459.1</c:v>
                </c:pt>
                <c:pt idx="4591">
                  <c:v>459.2</c:v>
                </c:pt>
                <c:pt idx="4592">
                  <c:v>459.3</c:v>
                </c:pt>
                <c:pt idx="4593">
                  <c:v>459.4</c:v>
                </c:pt>
                <c:pt idx="4594">
                  <c:v>459.5</c:v>
                </c:pt>
                <c:pt idx="4595">
                  <c:v>459.6</c:v>
                </c:pt>
                <c:pt idx="4596">
                  <c:v>459.7</c:v>
                </c:pt>
                <c:pt idx="4597">
                  <c:v>459.8</c:v>
                </c:pt>
                <c:pt idx="4598">
                  <c:v>459.9</c:v>
                </c:pt>
                <c:pt idx="4599">
                  <c:v>460</c:v>
                </c:pt>
                <c:pt idx="4600">
                  <c:v>460.1</c:v>
                </c:pt>
                <c:pt idx="4601">
                  <c:v>460.2</c:v>
                </c:pt>
                <c:pt idx="4602">
                  <c:v>460.3</c:v>
                </c:pt>
                <c:pt idx="4603">
                  <c:v>460.4</c:v>
                </c:pt>
                <c:pt idx="4604">
                  <c:v>460.5</c:v>
                </c:pt>
                <c:pt idx="4605">
                  <c:v>460.6</c:v>
                </c:pt>
                <c:pt idx="4606">
                  <c:v>460.7</c:v>
                </c:pt>
                <c:pt idx="4607">
                  <c:v>460.8</c:v>
                </c:pt>
                <c:pt idx="4608">
                  <c:v>460.9</c:v>
                </c:pt>
                <c:pt idx="4609">
                  <c:v>461</c:v>
                </c:pt>
                <c:pt idx="4610">
                  <c:v>461.1</c:v>
                </c:pt>
                <c:pt idx="4611">
                  <c:v>461.2</c:v>
                </c:pt>
                <c:pt idx="4612">
                  <c:v>461.3</c:v>
                </c:pt>
                <c:pt idx="4613">
                  <c:v>461.4</c:v>
                </c:pt>
                <c:pt idx="4614">
                  <c:v>461.5</c:v>
                </c:pt>
                <c:pt idx="4615">
                  <c:v>461.6</c:v>
                </c:pt>
                <c:pt idx="4616">
                  <c:v>461.7</c:v>
                </c:pt>
                <c:pt idx="4617">
                  <c:v>461.8</c:v>
                </c:pt>
                <c:pt idx="4618">
                  <c:v>461.9</c:v>
                </c:pt>
                <c:pt idx="4619">
                  <c:v>462</c:v>
                </c:pt>
                <c:pt idx="4620">
                  <c:v>462.1</c:v>
                </c:pt>
                <c:pt idx="4621">
                  <c:v>462.2</c:v>
                </c:pt>
                <c:pt idx="4622">
                  <c:v>462.3</c:v>
                </c:pt>
                <c:pt idx="4623">
                  <c:v>462.4</c:v>
                </c:pt>
                <c:pt idx="4624">
                  <c:v>462.5</c:v>
                </c:pt>
                <c:pt idx="4625">
                  <c:v>462.6</c:v>
                </c:pt>
                <c:pt idx="4626">
                  <c:v>462.7</c:v>
                </c:pt>
                <c:pt idx="4627">
                  <c:v>462.8</c:v>
                </c:pt>
                <c:pt idx="4628">
                  <c:v>462.9</c:v>
                </c:pt>
                <c:pt idx="4629">
                  <c:v>463</c:v>
                </c:pt>
                <c:pt idx="4630">
                  <c:v>463.1</c:v>
                </c:pt>
                <c:pt idx="4631">
                  <c:v>463.2</c:v>
                </c:pt>
                <c:pt idx="4632">
                  <c:v>463.3</c:v>
                </c:pt>
                <c:pt idx="4633">
                  <c:v>463.4</c:v>
                </c:pt>
                <c:pt idx="4634">
                  <c:v>463.5</c:v>
                </c:pt>
                <c:pt idx="4635">
                  <c:v>463.6</c:v>
                </c:pt>
                <c:pt idx="4636">
                  <c:v>463.7</c:v>
                </c:pt>
                <c:pt idx="4637">
                  <c:v>463.8</c:v>
                </c:pt>
                <c:pt idx="4638">
                  <c:v>463.9</c:v>
                </c:pt>
                <c:pt idx="4639">
                  <c:v>464</c:v>
                </c:pt>
                <c:pt idx="4640">
                  <c:v>464.1</c:v>
                </c:pt>
                <c:pt idx="4641">
                  <c:v>464.2</c:v>
                </c:pt>
                <c:pt idx="4642">
                  <c:v>464.3</c:v>
                </c:pt>
                <c:pt idx="4643">
                  <c:v>464.4</c:v>
                </c:pt>
                <c:pt idx="4644">
                  <c:v>464.5</c:v>
                </c:pt>
                <c:pt idx="4645">
                  <c:v>464.6</c:v>
                </c:pt>
                <c:pt idx="4646">
                  <c:v>464.7</c:v>
                </c:pt>
                <c:pt idx="4647">
                  <c:v>464.8</c:v>
                </c:pt>
                <c:pt idx="4648">
                  <c:v>464.9</c:v>
                </c:pt>
                <c:pt idx="4649">
                  <c:v>465</c:v>
                </c:pt>
                <c:pt idx="4650">
                  <c:v>465.1</c:v>
                </c:pt>
                <c:pt idx="4651">
                  <c:v>465.2</c:v>
                </c:pt>
                <c:pt idx="4652">
                  <c:v>465.3</c:v>
                </c:pt>
                <c:pt idx="4653">
                  <c:v>465.4</c:v>
                </c:pt>
                <c:pt idx="4654">
                  <c:v>465.5</c:v>
                </c:pt>
                <c:pt idx="4655">
                  <c:v>465.6</c:v>
                </c:pt>
                <c:pt idx="4656">
                  <c:v>465.7</c:v>
                </c:pt>
                <c:pt idx="4657">
                  <c:v>465.8</c:v>
                </c:pt>
                <c:pt idx="4658">
                  <c:v>465.9</c:v>
                </c:pt>
                <c:pt idx="4659">
                  <c:v>466</c:v>
                </c:pt>
                <c:pt idx="4660">
                  <c:v>466.1</c:v>
                </c:pt>
                <c:pt idx="4661">
                  <c:v>466.2</c:v>
                </c:pt>
                <c:pt idx="4662">
                  <c:v>466.3</c:v>
                </c:pt>
                <c:pt idx="4663">
                  <c:v>466.4</c:v>
                </c:pt>
                <c:pt idx="4664">
                  <c:v>466.5</c:v>
                </c:pt>
                <c:pt idx="4665">
                  <c:v>466.6</c:v>
                </c:pt>
                <c:pt idx="4666">
                  <c:v>466.7</c:v>
                </c:pt>
                <c:pt idx="4667">
                  <c:v>466.8</c:v>
                </c:pt>
                <c:pt idx="4668">
                  <c:v>466.9</c:v>
                </c:pt>
                <c:pt idx="4669">
                  <c:v>467</c:v>
                </c:pt>
                <c:pt idx="4670">
                  <c:v>467.1</c:v>
                </c:pt>
                <c:pt idx="4671">
                  <c:v>467.2</c:v>
                </c:pt>
                <c:pt idx="4672">
                  <c:v>467.3</c:v>
                </c:pt>
                <c:pt idx="4673">
                  <c:v>467.4</c:v>
                </c:pt>
                <c:pt idx="4674">
                  <c:v>467.5</c:v>
                </c:pt>
                <c:pt idx="4675">
                  <c:v>467.6</c:v>
                </c:pt>
                <c:pt idx="4676">
                  <c:v>467.7</c:v>
                </c:pt>
                <c:pt idx="4677">
                  <c:v>467.8</c:v>
                </c:pt>
                <c:pt idx="4678">
                  <c:v>467.9</c:v>
                </c:pt>
                <c:pt idx="4679">
                  <c:v>468</c:v>
                </c:pt>
                <c:pt idx="4680">
                  <c:v>468.1</c:v>
                </c:pt>
                <c:pt idx="4681">
                  <c:v>468.2</c:v>
                </c:pt>
                <c:pt idx="4682">
                  <c:v>468.3</c:v>
                </c:pt>
                <c:pt idx="4683">
                  <c:v>468.4</c:v>
                </c:pt>
                <c:pt idx="4684">
                  <c:v>468.5</c:v>
                </c:pt>
                <c:pt idx="4685">
                  <c:v>468.6</c:v>
                </c:pt>
                <c:pt idx="4686">
                  <c:v>468.7</c:v>
                </c:pt>
                <c:pt idx="4687">
                  <c:v>468.8</c:v>
                </c:pt>
                <c:pt idx="4688">
                  <c:v>468.9</c:v>
                </c:pt>
                <c:pt idx="4689">
                  <c:v>469</c:v>
                </c:pt>
                <c:pt idx="4690">
                  <c:v>469.1</c:v>
                </c:pt>
                <c:pt idx="4691">
                  <c:v>469.2</c:v>
                </c:pt>
                <c:pt idx="4692">
                  <c:v>469.3</c:v>
                </c:pt>
                <c:pt idx="4693">
                  <c:v>469.4</c:v>
                </c:pt>
                <c:pt idx="4694">
                  <c:v>469.5</c:v>
                </c:pt>
                <c:pt idx="4695">
                  <c:v>469.6</c:v>
                </c:pt>
                <c:pt idx="4696">
                  <c:v>469.7</c:v>
                </c:pt>
                <c:pt idx="4697">
                  <c:v>469.8</c:v>
                </c:pt>
                <c:pt idx="4698">
                  <c:v>469.9</c:v>
                </c:pt>
                <c:pt idx="4699">
                  <c:v>470</c:v>
                </c:pt>
                <c:pt idx="4700">
                  <c:v>470.1</c:v>
                </c:pt>
                <c:pt idx="4701">
                  <c:v>470.2</c:v>
                </c:pt>
                <c:pt idx="4702">
                  <c:v>470.3</c:v>
                </c:pt>
                <c:pt idx="4703">
                  <c:v>470.4</c:v>
                </c:pt>
                <c:pt idx="4704">
                  <c:v>470.5</c:v>
                </c:pt>
                <c:pt idx="4705">
                  <c:v>470.6</c:v>
                </c:pt>
                <c:pt idx="4706">
                  <c:v>470.7</c:v>
                </c:pt>
                <c:pt idx="4707">
                  <c:v>470.8</c:v>
                </c:pt>
                <c:pt idx="4708">
                  <c:v>470.9</c:v>
                </c:pt>
                <c:pt idx="4709">
                  <c:v>471</c:v>
                </c:pt>
                <c:pt idx="4710">
                  <c:v>471.1</c:v>
                </c:pt>
                <c:pt idx="4711">
                  <c:v>471.2</c:v>
                </c:pt>
                <c:pt idx="4712">
                  <c:v>471.3</c:v>
                </c:pt>
                <c:pt idx="4713">
                  <c:v>471.4</c:v>
                </c:pt>
                <c:pt idx="4714">
                  <c:v>471.5</c:v>
                </c:pt>
                <c:pt idx="4715">
                  <c:v>471.6</c:v>
                </c:pt>
                <c:pt idx="4716">
                  <c:v>471.7</c:v>
                </c:pt>
                <c:pt idx="4717">
                  <c:v>471.8</c:v>
                </c:pt>
                <c:pt idx="4718">
                  <c:v>471.9</c:v>
                </c:pt>
                <c:pt idx="4719">
                  <c:v>472</c:v>
                </c:pt>
                <c:pt idx="4720">
                  <c:v>472.1</c:v>
                </c:pt>
                <c:pt idx="4721">
                  <c:v>472.2</c:v>
                </c:pt>
                <c:pt idx="4722">
                  <c:v>472.3</c:v>
                </c:pt>
                <c:pt idx="4723">
                  <c:v>472.4</c:v>
                </c:pt>
                <c:pt idx="4724">
                  <c:v>472.5</c:v>
                </c:pt>
                <c:pt idx="4725">
                  <c:v>472.6</c:v>
                </c:pt>
                <c:pt idx="4726">
                  <c:v>472.7</c:v>
                </c:pt>
                <c:pt idx="4727">
                  <c:v>472.8</c:v>
                </c:pt>
                <c:pt idx="4728">
                  <c:v>472.9</c:v>
                </c:pt>
                <c:pt idx="4729">
                  <c:v>473</c:v>
                </c:pt>
                <c:pt idx="4730">
                  <c:v>473.1</c:v>
                </c:pt>
                <c:pt idx="4731">
                  <c:v>473.2</c:v>
                </c:pt>
                <c:pt idx="4732">
                  <c:v>473.3</c:v>
                </c:pt>
                <c:pt idx="4733">
                  <c:v>473.4</c:v>
                </c:pt>
                <c:pt idx="4734">
                  <c:v>473.5</c:v>
                </c:pt>
                <c:pt idx="4735">
                  <c:v>473.6</c:v>
                </c:pt>
                <c:pt idx="4736">
                  <c:v>473.7</c:v>
                </c:pt>
                <c:pt idx="4737">
                  <c:v>473.8</c:v>
                </c:pt>
                <c:pt idx="4738">
                  <c:v>473.9</c:v>
                </c:pt>
                <c:pt idx="4739">
                  <c:v>474</c:v>
                </c:pt>
                <c:pt idx="4740">
                  <c:v>474.1</c:v>
                </c:pt>
                <c:pt idx="4741">
                  <c:v>474.2</c:v>
                </c:pt>
                <c:pt idx="4742">
                  <c:v>474.3</c:v>
                </c:pt>
                <c:pt idx="4743">
                  <c:v>474.4</c:v>
                </c:pt>
                <c:pt idx="4744">
                  <c:v>474.5</c:v>
                </c:pt>
                <c:pt idx="4745">
                  <c:v>474.6</c:v>
                </c:pt>
                <c:pt idx="4746">
                  <c:v>474.7</c:v>
                </c:pt>
                <c:pt idx="4747">
                  <c:v>474.8</c:v>
                </c:pt>
                <c:pt idx="4748">
                  <c:v>474.9</c:v>
                </c:pt>
                <c:pt idx="4749">
                  <c:v>475</c:v>
                </c:pt>
                <c:pt idx="4750">
                  <c:v>475.1</c:v>
                </c:pt>
                <c:pt idx="4751">
                  <c:v>475.2</c:v>
                </c:pt>
                <c:pt idx="4752">
                  <c:v>475.3</c:v>
                </c:pt>
                <c:pt idx="4753">
                  <c:v>475.4</c:v>
                </c:pt>
                <c:pt idx="4754">
                  <c:v>475.5</c:v>
                </c:pt>
                <c:pt idx="4755">
                  <c:v>475.6</c:v>
                </c:pt>
                <c:pt idx="4756">
                  <c:v>475.7</c:v>
                </c:pt>
                <c:pt idx="4757">
                  <c:v>475.8</c:v>
                </c:pt>
                <c:pt idx="4758">
                  <c:v>475.9</c:v>
                </c:pt>
                <c:pt idx="4759">
                  <c:v>476</c:v>
                </c:pt>
                <c:pt idx="4760">
                  <c:v>476.1</c:v>
                </c:pt>
                <c:pt idx="4761">
                  <c:v>476.2</c:v>
                </c:pt>
                <c:pt idx="4762">
                  <c:v>476.3</c:v>
                </c:pt>
                <c:pt idx="4763">
                  <c:v>476.4</c:v>
                </c:pt>
                <c:pt idx="4764">
                  <c:v>476.5</c:v>
                </c:pt>
                <c:pt idx="4765">
                  <c:v>476.6</c:v>
                </c:pt>
                <c:pt idx="4766">
                  <c:v>476.7</c:v>
                </c:pt>
                <c:pt idx="4767">
                  <c:v>476.8</c:v>
                </c:pt>
                <c:pt idx="4768">
                  <c:v>476.9</c:v>
                </c:pt>
                <c:pt idx="4769">
                  <c:v>477</c:v>
                </c:pt>
                <c:pt idx="4770">
                  <c:v>477.1</c:v>
                </c:pt>
                <c:pt idx="4771">
                  <c:v>477.2</c:v>
                </c:pt>
                <c:pt idx="4772">
                  <c:v>477.3</c:v>
                </c:pt>
                <c:pt idx="4773">
                  <c:v>477.4</c:v>
                </c:pt>
                <c:pt idx="4774">
                  <c:v>477.5</c:v>
                </c:pt>
                <c:pt idx="4775">
                  <c:v>477.6</c:v>
                </c:pt>
                <c:pt idx="4776">
                  <c:v>477.7</c:v>
                </c:pt>
                <c:pt idx="4777">
                  <c:v>477.8</c:v>
                </c:pt>
                <c:pt idx="4778">
                  <c:v>477.9</c:v>
                </c:pt>
                <c:pt idx="4779">
                  <c:v>478</c:v>
                </c:pt>
                <c:pt idx="4780">
                  <c:v>478.1</c:v>
                </c:pt>
                <c:pt idx="4781">
                  <c:v>478.2</c:v>
                </c:pt>
                <c:pt idx="4782">
                  <c:v>478.3</c:v>
                </c:pt>
                <c:pt idx="4783">
                  <c:v>478.4</c:v>
                </c:pt>
                <c:pt idx="4784">
                  <c:v>478.5</c:v>
                </c:pt>
                <c:pt idx="4785">
                  <c:v>478.6</c:v>
                </c:pt>
                <c:pt idx="4786">
                  <c:v>478.7</c:v>
                </c:pt>
                <c:pt idx="4787">
                  <c:v>478.8</c:v>
                </c:pt>
                <c:pt idx="4788">
                  <c:v>478.9</c:v>
                </c:pt>
                <c:pt idx="4789">
                  <c:v>479</c:v>
                </c:pt>
                <c:pt idx="4790">
                  <c:v>479.1</c:v>
                </c:pt>
                <c:pt idx="4791">
                  <c:v>479.2</c:v>
                </c:pt>
                <c:pt idx="4792">
                  <c:v>479.3</c:v>
                </c:pt>
                <c:pt idx="4793">
                  <c:v>479.4</c:v>
                </c:pt>
                <c:pt idx="4794">
                  <c:v>479.5</c:v>
                </c:pt>
                <c:pt idx="4795">
                  <c:v>479.6</c:v>
                </c:pt>
                <c:pt idx="4796">
                  <c:v>479.7</c:v>
                </c:pt>
                <c:pt idx="4797">
                  <c:v>479.8</c:v>
                </c:pt>
                <c:pt idx="4798">
                  <c:v>479.9</c:v>
                </c:pt>
                <c:pt idx="4799">
                  <c:v>480</c:v>
                </c:pt>
                <c:pt idx="4800">
                  <c:v>480.1</c:v>
                </c:pt>
                <c:pt idx="4801">
                  <c:v>480.2</c:v>
                </c:pt>
                <c:pt idx="4802">
                  <c:v>480.3</c:v>
                </c:pt>
                <c:pt idx="4803">
                  <c:v>480.4</c:v>
                </c:pt>
                <c:pt idx="4804">
                  <c:v>480.5</c:v>
                </c:pt>
                <c:pt idx="4805">
                  <c:v>480.6</c:v>
                </c:pt>
                <c:pt idx="4806">
                  <c:v>480.7</c:v>
                </c:pt>
                <c:pt idx="4807">
                  <c:v>480.8</c:v>
                </c:pt>
                <c:pt idx="4808">
                  <c:v>480.9</c:v>
                </c:pt>
                <c:pt idx="4809">
                  <c:v>481</c:v>
                </c:pt>
                <c:pt idx="4810">
                  <c:v>481.1</c:v>
                </c:pt>
                <c:pt idx="4811">
                  <c:v>481.2</c:v>
                </c:pt>
                <c:pt idx="4812">
                  <c:v>481.3</c:v>
                </c:pt>
                <c:pt idx="4813">
                  <c:v>481.4</c:v>
                </c:pt>
                <c:pt idx="4814">
                  <c:v>481.5</c:v>
                </c:pt>
                <c:pt idx="4815">
                  <c:v>481.6</c:v>
                </c:pt>
                <c:pt idx="4816">
                  <c:v>481.7</c:v>
                </c:pt>
                <c:pt idx="4817">
                  <c:v>481.8</c:v>
                </c:pt>
                <c:pt idx="4818">
                  <c:v>481.9</c:v>
                </c:pt>
                <c:pt idx="4819">
                  <c:v>482</c:v>
                </c:pt>
                <c:pt idx="4820">
                  <c:v>482.1</c:v>
                </c:pt>
                <c:pt idx="4821">
                  <c:v>482.2</c:v>
                </c:pt>
                <c:pt idx="4822">
                  <c:v>482.3</c:v>
                </c:pt>
                <c:pt idx="4823">
                  <c:v>482.4</c:v>
                </c:pt>
                <c:pt idx="4824">
                  <c:v>482.5</c:v>
                </c:pt>
                <c:pt idx="4825">
                  <c:v>482.6</c:v>
                </c:pt>
                <c:pt idx="4826">
                  <c:v>482.7</c:v>
                </c:pt>
                <c:pt idx="4827">
                  <c:v>482.8</c:v>
                </c:pt>
                <c:pt idx="4828">
                  <c:v>482.9</c:v>
                </c:pt>
                <c:pt idx="4829">
                  <c:v>483</c:v>
                </c:pt>
                <c:pt idx="4830">
                  <c:v>483.1</c:v>
                </c:pt>
                <c:pt idx="4831">
                  <c:v>483.2</c:v>
                </c:pt>
                <c:pt idx="4832">
                  <c:v>483.3</c:v>
                </c:pt>
                <c:pt idx="4833">
                  <c:v>483.4</c:v>
                </c:pt>
                <c:pt idx="4834">
                  <c:v>483.5</c:v>
                </c:pt>
                <c:pt idx="4835">
                  <c:v>483.6</c:v>
                </c:pt>
                <c:pt idx="4836">
                  <c:v>483.7</c:v>
                </c:pt>
                <c:pt idx="4837">
                  <c:v>483.8</c:v>
                </c:pt>
                <c:pt idx="4838">
                  <c:v>483.9</c:v>
                </c:pt>
                <c:pt idx="4839">
                  <c:v>484</c:v>
                </c:pt>
                <c:pt idx="4840">
                  <c:v>484.1</c:v>
                </c:pt>
                <c:pt idx="4841">
                  <c:v>484.2</c:v>
                </c:pt>
                <c:pt idx="4842">
                  <c:v>484.3</c:v>
                </c:pt>
                <c:pt idx="4843">
                  <c:v>484.4</c:v>
                </c:pt>
                <c:pt idx="4844">
                  <c:v>484.5</c:v>
                </c:pt>
                <c:pt idx="4845">
                  <c:v>484.6</c:v>
                </c:pt>
                <c:pt idx="4846">
                  <c:v>484.7</c:v>
                </c:pt>
                <c:pt idx="4847">
                  <c:v>484.8</c:v>
                </c:pt>
                <c:pt idx="4848">
                  <c:v>484.9</c:v>
                </c:pt>
                <c:pt idx="4849">
                  <c:v>485</c:v>
                </c:pt>
                <c:pt idx="4850">
                  <c:v>485.1</c:v>
                </c:pt>
                <c:pt idx="4851">
                  <c:v>485.2</c:v>
                </c:pt>
                <c:pt idx="4852">
                  <c:v>485.3</c:v>
                </c:pt>
                <c:pt idx="4853">
                  <c:v>485.4</c:v>
                </c:pt>
                <c:pt idx="4854">
                  <c:v>485.5</c:v>
                </c:pt>
                <c:pt idx="4855">
                  <c:v>485.6</c:v>
                </c:pt>
                <c:pt idx="4856">
                  <c:v>485.7</c:v>
                </c:pt>
                <c:pt idx="4857">
                  <c:v>485.8</c:v>
                </c:pt>
                <c:pt idx="4858">
                  <c:v>485.9</c:v>
                </c:pt>
                <c:pt idx="4859">
                  <c:v>486</c:v>
                </c:pt>
                <c:pt idx="4860">
                  <c:v>486.1</c:v>
                </c:pt>
                <c:pt idx="4861">
                  <c:v>486.2</c:v>
                </c:pt>
                <c:pt idx="4862">
                  <c:v>486.3</c:v>
                </c:pt>
                <c:pt idx="4863">
                  <c:v>486.4</c:v>
                </c:pt>
                <c:pt idx="4864">
                  <c:v>486.5</c:v>
                </c:pt>
                <c:pt idx="4865">
                  <c:v>486.6</c:v>
                </c:pt>
                <c:pt idx="4866">
                  <c:v>486.7</c:v>
                </c:pt>
                <c:pt idx="4867">
                  <c:v>486.8</c:v>
                </c:pt>
                <c:pt idx="4868">
                  <c:v>486.9</c:v>
                </c:pt>
                <c:pt idx="4869">
                  <c:v>487</c:v>
                </c:pt>
                <c:pt idx="4870">
                  <c:v>487.1</c:v>
                </c:pt>
                <c:pt idx="4871">
                  <c:v>487.2</c:v>
                </c:pt>
                <c:pt idx="4872">
                  <c:v>487.3</c:v>
                </c:pt>
                <c:pt idx="4873">
                  <c:v>487.4</c:v>
                </c:pt>
                <c:pt idx="4874">
                  <c:v>487.5</c:v>
                </c:pt>
                <c:pt idx="4875">
                  <c:v>487.6</c:v>
                </c:pt>
                <c:pt idx="4876">
                  <c:v>487.7</c:v>
                </c:pt>
                <c:pt idx="4877">
                  <c:v>487.8</c:v>
                </c:pt>
                <c:pt idx="4878">
                  <c:v>487.9</c:v>
                </c:pt>
                <c:pt idx="4879">
                  <c:v>488</c:v>
                </c:pt>
                <c:pt idx="4880">
                  <c:v>488.1</c:v>
                </c:pt>
                <c:pt idx="4881">
                  <c:v>488.2</c:v>
                </c:pt>
                <c:pt idx="4882">
                  <c:v>488.3</c:v>
                </c:pt>
                <c:pt idx="4883">
                  <c:v>488.4</c:v>
                </c:pt>
                <c:pt idx="4884">
                  <c:v>488.5</c:v>
                </c:pt>
                <c:pt idx="4885">
                  <c:v>488.6</c:v>
                </c:pt>
                <c:pt idx="4886">
                  <c:v>488.7</c:v>
                </c:pt>
                <c:pt idx="4887">
                  <c:v>488.8</c:v>
                </c:pt>
                <c:pt idx="4888">
                  <c:v>488.9</c:v>
                </c:pt>
                <c:pt idx="4889">
                  <c:v>489</c:v>
                </c:pt>
                <c:pt idx="4890">
                  <c:v>489.1</c:v>
                </c:pt>
                <c:pt idx="4891">
                  <c:v>489.2</c:v>
                </c:pt>
                <c:pt idx="4892">
                  <c:v>489.3</c:v>
                </c:pt>
                <c:pt idx="4893">
                  <c:v>489.4</c:v>
                </c:pt>
                <c:pt idx="4894">
                  <c:v>489.5</c:v>
                </c:pt>
                <c:pt idx="4895">
                  <c:v>489.6</c:v>
                </c:pt>
                <c:pt idx="4896">
                  <c:v>489.7</c:v>
                </c:pt>
                <c:pt idx="4897">
                  <c:v>489.8</c:v>
                </c:pt>
                <c:pt idx="4898">
                  <c:v>489.9</c:v>
                </c:pt>
                <c:pt idx="4899">
                  <c:v>490</c:v>
                </c:pt>
                <c:pt idx="4900">
                  <c:v>490.1</c:v>
                </c:pt>
                <c:pt idx="4901">
                  <c:v>490.2</c:v>
                </c:pt>
                <c:pt idx="4902">
                  <c:v>490.3</c:v>
                </c:pt>
                <c:pt idx="4903">
                  <c:v>490.4</c:v>
                </c:pt>
                <c:pt idx="4904">
                  <c:v>490.5</c:v>
                </c:pt>
                <c:pt idx="4905">
                  <c:v>490.6</c:v>
                </c:pt>
                <c:pt idx="4906">
                  <c:v>490.7</c:v>
                </c:pt>
                <c:pt idx="4907">
                  <c:v>490.8</c:v>
                </c:pt>
                <c:pt idx="4908">
                  <c:v>490.9</c:v>
                </c:pt>
                <c:pt idx="4909">
                  <c:v>491</c:v>
                </c:pt>
                <c:pt idx="4910">
                  <c:v>491.1</c:v>
                </c:pt>
                <c:pt idx="4911">
                  <c:v>491.2</c:v>
                </c:pt>
                <c:pt idx="4912">
                  <c:v>491.3</c:v>
                </c:pt>
                <c:pt idx="4913">
                  <c:v>491.4</c:v>
                </c:pt>
                <c:pt idx="4914">
                  <c:v>491.5</c:v>
                </c:pt>
                <c:pt idx="4915">
                  <c:v>491.6</c:v>
                </c:pt>
                <c:pt idx="4916">
                  <c:v>491.7</c:v>
                </c:pt>
                <c:pt idx="4917">
                  <c:v>491.8</c:v>
                </c:pt>
                <c:pt idx="4918">
                  <c:v>491.9</c:v>
                </c:pt>
                <c:pt idx="4919">
                  <c:v>492</c:v>
                </c:pt>
                <c:pt idx="4920">
                  <c:v>492.1</c:v>
                </c:pt>
                <c:pt idx="4921">
                  <c:v>492.2</c:v>
                </c:pt>
                <c:pt idx="4922">
                  <c:v>492.3</c:v>
                </c:pt>
                <c:pt idx="4923">
                  <c:v>492.4</c:v>
                </c:pt>
                <c:pt idx="4924">
                  <c:v>492.5</c:v>
                </c:pt>
                <c:pt idx="4925">
                  <c:v>492.6</c:v>
                </c:pt>
                <c:pt idx="4926">
                  <c:v>492.7</c:v>
                </c:pt>
                <c:pt idx="4927">
                  <c:v>492.8</c:v>
                </c:pt>
                <c:pt idx="4928">
                  <c:v>492.9</c:v>
                </c:pt>
                <c:pt idx="4929">
                  <c:v>493</c:v>
                </c:pt>
                <c:pt idx="4930">
                  <c:v>493.1</c:v>
                </c:pt>
                <c:pt idx="4931">
                  <c:v>493.2</c:v>
                </c:pt>
                <c:pt idx="4932">
                  <c:v>493.3</c:v>
                </c:pt>
                <c:pt idx="4933">
                  <c:v>493.4</c:v>
                </c:pt>
                <c:pt idx="4934">
                  <c:v>493.5</c:v>
                </c:pt>
                <c:pt idx="4935">
                  <c:v>493.6</c:v>
                </c:pt>
                <c:pt idx="4936">
                  <c:v>493.7</c:v>
                </c:pt>
                <c:pt idx="4937">
                  <c:v>493.8</c:v>
                </c:pt>
                <c:pt idx="4938">
                  <c:v>493.9</c:v>
                </c:pt>
                <c:pt idx="4939">
                  <c:v>494</c:v>
                </c:pt>
                <c:pt idx="4940">
                  <c:v>494.1</c:v>
                </c:pt>
                <c:pt idx="4941">
                  <c:v>494.2</c:v>
                </c:pt>
                <c:pt idx="4942">
                  <c:v>494.3</c:v>
                </c:pt>
                <c:pt idx="4943">
                  <c:v>494.4</c:v>
                </c:pt>
                <c:pt idx="4944">
                  <c:v>494.5</c:v>
                </c:pt>
                <c:pt idx="4945">
                  <c:v>494.6</c:v>
                </c:pt>
                <c:pt idx="4946">
                  <c:v>494.7</c:v>
                </c:pt>
                <c:pt idx="4947">
                  <c:v>494.8</c:v>
                </c:pt>
                <c:pt idx="4948">
                  <c:v>494.9</c:v>
                </c:pt>
                <c:pt idx="4949">
                  <c:v>495</c:v>
                </c:pt>
                <c:pt idx="4950">
                  <c:v>495.1</c:v>
                </c:pt>
                <c:pt idx="4951">
                  <c:v>495.2</c:v>
                </c:pt>
                <c:pt idx="4952">
                  <c:v>495.3</c:v>
                </c:pt>
                <c:pt idx="4953">
                  <c:v>495.4</c:v>
                </c:pt>
                <c:pt idx="4954">
                  <c:v>495.5</c:v>
                </c:pt>
                <c:pt idx="4955">
                  <c:v>495.6</c:v>
                </c:pt>
                <c:pt idx="4956">
                  <c:v>495.7</c:v>
                </c:pt>
                <c:pt idx="4957">
                  <c:v>495.8</c:v>
                </c:pt>
                <c:pt idx="4958">
                  <c:v>495.9</c:v>
                </c:pt>
                <c:pt idx="4959">
                  <c:v>496</c:v>
                </c:pt>
                <c:pt idx="4960">
                  <c:v>496.1</c:v>
                </c:pt>
                <c:pt idx="4961">
                  <c:v>496.2</c:v>
                </c:pt>
                <c:pt idx="4962">
                  <c:v>496.3</c:v>
                </c:pt>
                <c:pt idx="4963">
                  <c:v>496.4</c:v>
                </c:pt>
                <c:pt idx="4964">
                  <c:v>496.5</c:v>
                </c:pt>
                <c:pt idx="4965">
                  <c:v>496.6</c:v>
                </c:pt>
                <c:pt idx="4966">
                  <c:v>496.7</c:v>
                </c:pt>
                <c:pt idx="4967">
                  <c:v>496.8</c:v>
                </c:pt>
                <c:pt idx="4968">
                  <c:v>496.9</c:v>
                </c:pt>
                <c:pt idx="4969">
                  <c:v>497</c:v>
                </c:pt>
                <c:pt idx="4970">
                  <c:v>497.1</c:v>
                </c:pt>
                <c:pt idx="4971">
                  <c:v>497.2</c:v>
                </c:pt>
                <c:pt idx="4972">
                  <c:v>497.3</c:v>
                </c:pt>
                <c:pt idx="4973">
                  <c:v>497.4</c:v>
                </c:pt>
                <c:pt idx="4974">
                  <c:v>497.5</c:v>
                </c:pt>
                <c:pt idx="4975">
                  <c:v>497.6</c:v>
                </c:pt>
                <c:pt idx="4976">
                  <c:v>497.7</c:v>
                </c:pt>
                <c:pt idx="4977">
                  <c:v>497.8</c:v>
                </c:pt>
                <c:pt idx="4978">
                  <c:v>497.9</c:v>
                </c:pt>
                <c:pt idx="4979">
                  <c:v>498</c:v>
                </c:pt>
                <c:pt idx="4980">
                  <c:v>498.1</c:v>
                </c:pt>
                <c:pt idx="4981">
                  <c:v>498.2</c:v>
                </c:pt>
                <c:pt idx="4982">
                  <c:v>498.3</c:v>
                </c:pt>
                <c:pt idx="4983">
                  <c:v>498.4</c:v>
                </c:pt>
                <c:pt idx="4984">
                  <c:v>498.5</c:v>
                </c:pt>
                <c:pt idx="4985">
                  <c:v>498.6</c:v>
                </c:pt>
                <c:pt idx="4986">
                  <c:v>498.7</c:v>
                </c:pt>
                <c:pt idx="4987">
                  <c:v>498.8</c:v>
                </c:pt>
                <c:pt idx="4988">
                  <c:v>498.9</c:v>
                </c:pt>
                <c:pt idx="4989">
                  <c:v>499</c:v>
                </c:pt>
                <c:pt idx="4990">
                  <c:v>499.1</c:v>
                </c:pt>
                <c:pt idx="4991">
                  <c:v>499.2</c:v>
                </c:pt>
                <c:pt idx="4992">
                  <c:v>499.3</c:v>
                </c:pt>
                <c:pt idx="4993">
                  <c:v>499.4</c:v>
                </c:pt>
                <c:pt idx="4994">
                  <c:v>499.5</c:v>
                </c:pt>
                <c:pt idx="4995">
                  <c:v>499.6</c:v>
                </c:pt>
                <c:pt idx="4996">
                  <c:v>499.7</c:v>
                </c:pt>
                <c:pt idx="4997">
                  <c:v>499.8</c:v>
                </c:pt>
                <c:pt idx="4998">
                  <c:v>499.9</c:v>
                </c:pt>
                <c:pt idx="4999">
                  <c:v>500</c:v>
                </c:pt>
                <c:pt idx="5000">
                  <c:v>500.1</c:v>
                </c:pt>
                <c:pt idx="5001">
                  <c:v>500.2</c:v>
                </c:pt>
                <c:pt idx="5002">
                  <c:v>500.3</c:v>
                </c:pt>
                <c:pt idx="5003">
                  <c:v>500.4</c:v>
                </c:pt>
                <c:pt idx="5004">
                  <c:v>500.5</c:v>
                </c:pt>
                <c:pt idx="5005">
                  <c:v>500.6</c:v>
                </c:pt>
                <c:pt idx="5006">
                  <c:v>500.7</c:v>
                </c:pt>
                <c:pt idx="5007">
                  <c:v>500.8</c:v>
                </c:pt>
                <c:pt idx="5008">
                  <c:v>500.9</c:v>
                </c:pt>
                <c:pt idx="5009">
                  <c:v>501</c:v>
                </c:pt>
                <c:pt idx="5010">
                  <c:v>501.1</c:v>
                </c:pt>
                <c:pt idx="5011">
                  <c:v>501.2</c:v>
                </c:pt>
                <c:pt idx="5012">
                  <c:v>501.3</c:v>
                </c:pt>
                <c:pt idx="5013">
                  <c:v>501.4</c:v>
                </c:pt>
                <c:pt idx="5014">
                  <c:v>501.5</c:v>
                </c:pt>
                <c:pt idx="5015">
                  <c:v>501.6</c:v>
                </c:pt>
                <c:pt idx="5016">
                  <c:v>501.7</c:v>
                </c:pt>
                <c:pt idx="5017">
                  <c:v>501.8</c:v>
                </c:pt>
                <c:pt idx="5018">
                  <c:v>501.9</c:v>
                </c:pt>
                <c:pt idx="5019">
                  <c:v>502</c:v>
                </c:pt>
                <c:pt idx="5020">
                  <c:v>502.1</c:v>
                </c:pt>
                <c:pt idx="5021">
                  <c:v>502.2</c:v>
                </c:pt>
                <c:pt idx="5022">
                  <c:v>502.3</c:v>
                </c:pt>
                <c:pt idx="5023">
                  <c:v>502.4</c:v>
                </c:pt>
                <c:pt idx="5024">
                  <c:v>502.5</c:v>
                </c:pt>
                <c:pt idx="5025">
                  <c:v>502.6</c:v>
                </c:pt>
                <c:pt idx="5026">
                  <c:v>502.7</c:v>
                </c:pt>
                <c:pt idx="5027">
                  <c:v>502.8</c:v>
                </c:pt>
                <c:pt idx="5028">
                  <c:v>502.9</c:v>
                </c:pt>
                <c:pt idx="5029">
                  <c:v>503</c:v>
                </c:pt>
                <c:pt idx="5030">
                  <c:v>503.1</c:v>
                </c:pt>
                <c:pt idx="5031">
                  <c:v>503.2</c:v>
                </c:pt>
                <c:pt idx="5032">
                  <c:v>503.3</c:v>
                </c:pt>
                <c:pt idx="5033">
                  <c:v>503.4</c:v>
                </c:pt>
                <c:pt idx="5034">
                  <c:v>503.5</c:v>
                </c:pt>
                <c:pt idx="5035">
                  <c:v>503.6</c:v>
                </c:pt>
                <c:pt idx="5036">
                  <c:v>503.7</c:v>
                </c:pt>
                <c:pt idx="5037">
                  <c:v>503.8</c:v>
                </c:pt>
                <c:pt idx="5038">
                  <c:v>503.9</c:v>
                </c:pt>
                <c:pt idx="5039">
                  <c:v>504</c:v>
                </c:pt>
                <c:pt idx="5040">
                  <c:v>504.1</c:v>
                </c:pt>
                <c:pt idx="5041">
                  <c:v>504.2</c:v>
                </c:pt>
                <c:pt idx="5042">
                  <c:v>504.3</c:v>
                </c:pt>
                <c:pt idx="5043">
                  <c:v>504.4</c:v>
                </c:pt>
                <c:pt idx="5044">
                  <c:v>504.5</c:v>
                </c:pt>
                <c:pt idx="5045">
                  <c:v>504.6</c:v>
                </c:pt>
                <c:pt idx="5046">
                  <c:v>504.7</c:v>
                </c:pt>
                <c:pt idx="5047">
                  <c:v>504.8</c:v>
                </c:pt>
                <c:pt idx="5048">
                  <c:v>504.9</c:v>
                </c:pt>
                <c:pt idx="5049">
                  <c:v>505</c:v>
                </c:pt>
                <c:pt idx="5050">
                  <c:v>505.1</c:v>
                </c:pt>
                <c:pt idx="5051">
                  <c:v>505.2</c:v>
                </c:pt>
                <c:pt idx="5052">
                  <c:v>505.3</c:v>
                </c:pt>
                <c:pt idx="5053">
                  <c:v>505.4</c:v>
                </c:pt>
                <c:pt idx="5054">
                  <c:v>505.5</c:v>
                </c:pt>
                <c:pt idx="5055">
                  <c:v>505.6</c:v>
                </c:pt>
                <c:pt idx="5056">
                  <c:v>505.7</c:v>
                </c:pt>
                <c:pt idx="5057">
                  <c:v>505.8</c:v>
                </c:pt>
                <c:pt idx="5058">
                  <c:v>505.9</c:v>
                </c:pt>
                <c:pt idx="5059">
                  <c:v>506</c:v>
                </c:pt>
                <c:pt idx="5060">
                  <c:v>506.1</c:v>
                </c:pt>
                <c:pt idx="5061">
                  <c:v>506.2</c:v>
                </c:pt>
                <c:pt idx="5062">
                  <c:v>506.3</c:v>
                </c:pt>
                <c:pt idx="5063">
                  <c:v>506.4</c:v>
                </c:pt>
                <c:pt idx="5064">
                  <c:v>506.5</c:v>
                </c:pt>
                <c:pt idx="5065">
                  <c:v>506.6</c:v>
                </c:pt>
                <c:pt idx="5066">
                  <c:v>506.7</c:v>
                </c:pt>
                <c:pt idx="5067">
                  <c:v>506.8</c:v>
                </c:pt>
                <c:pt idx="5068">
                  <c:v>506.9</c:v>
                </c:pt>
                <c:pt idx="5069">
                  <c:v>507</c:v>
                </c:pt>
                <c:pt idx="5070">
                  <c:v>507.1</c:v>
                </c:pt>
                <c:pt idx="5071">
                  <c:v>507.2</c:v>
                </c:pt>
                <c:pt idx="5072">
                  <c:v>507.3</c:v>
                </c:pt>
                <c:pt idx="5073">
                  <c:v>507.4</c:v>
                </c:pt>
                <c:pt idx="5074">
                  <c:v>507.5</c:v>
                </c:pt>
                <c:pt idx="5075">
                  <c:v>507.6</c:v>
                </c:pt>
                <c:pt idx="5076">
                  <c:v>507.7</c:v>
                </c:pt>
                <c:pt idx="5077">
                  <c:v>507.8</c:v>
                </c:pt>
                <c:pt idx="5078">
                  <c:v>507.9</c:v>
                </c:pt>
                <c:pt idx="5079">
                  <c:v>508</c:v>
                </c:pt>
                <c:pt idx="5080">
                  <c:v>508.1</c:v>
                </c:pt>
                <c:pt idx="5081">
                  <c:v>508.2</c:v>
                </c:pt>
                <c:pt idx="5082">
                  <c:v>508.3</c:v>
                </c:pt>
                <c:pt idx="5083">
                  <c:v>508.4</c:v>
                </c:pt>
                <c:pt idx="5084">
                  <c:v>508.5</c:v>
                </c:pt>
                <c:pt idx="5085">
                  <c:v>508.6</c:v>
                </c:pt>
                <c:pt idx="5086">
                  <c:v>508.7</c:v>
                </c:pt>
                <c:pt idx="5087">
                  <c:v>508.8</c:v>
                </c:pt>
                <c:pt idx="5088">
                  <c:v>508.9</c:v>
                </c:pt>
                <c:pt idx="5089">
                  <c:v>509</c:v>
                </c:pt>
                <c:pt idx="5090">
                  <c:v>509.1</c:v>
                </c:pt>
                <c:pt idx="5091">
                  <c:v>509.2</c:v>
                </c:pt>
                <c:pt idx="5092">
                  <c:v>509.3</c:v>
                </c:pt>
                <c:pt idx="5093">
                  <c:v>509.4</c:v>
                </c:pt>
                <c:pt idx="5094">
                  <c:v>509.5</c:v>
                </c:pt>
                <c:pt idx="5095">
                  <c:v>509.6</c:v>
                </c:pt>
                <c:pt idx="5096">
                  <c:v>509.7</c:v>
                </c:pt>
                <c:pt idx="5097">
                  <c:v>509.8</c:v>
                </c:pt>
                <c:pt idx="5098">
                  <c:v>509.9</c:v>
                </c:pt>
                <c:pt idx="5099">
                  <c:v>510</c:v>
                </c:pt>
                <c:pt idx="5100">
                  <c:v>510.1</c:v>
                </c:pt>
                <c:pt idx="5101">
                  <c:v>510.2</c:v>
                </c:pt>
                <c:pt idx="5102">
                  <c:v>510.3</c:v>
                </c:pt>
                <c:pt idx="5103">
                  <c:v>510.4</c:v>
                </c:pt>
                <c:pt idx="5104">
                  <c:v>510.5</c:v>
                </c:pt>
                <c:pt idx="5105">
                  <c:v>510.6</c:v>
                </c:pt>
                <c:pt idx="5106">
                  <c:v>510.7</c:v>
                </c:pt>
                <c:pt idx="5107">
                  <c:v>510.8</c:v>
                </c:pt>
                <c:pt idx="5108">
                  <c:v>510.9</c:v>
                </c:pt>
                <c:pt idx="5109">
                  <c:v>511</c:v>
                </c:pt>
                <c:pt idx="5110">
                  <c:v>511.1</c:v>
                </c:pt>
                <c:pt idx="5111">
                  <c:v>511.2</c:v>
                </c:pt>
                <c:pt idx="5112">
                  <c:v>511.3</c:v>
                </c:pt>
                <c:pt idx="5113">
                  <c:v>511.4</c:v>
                </c:pt>
                <c:pt idx="5114">
                  <c:v>511.5</c:v>
                </c:pt>
                <c:pt idx="5115">
                  <c:v>511.6</c:v>
                </c:pt>
                <c:pt idx="5116">
                  <c:v>511.7</c:v>
                </c:pt>
                <c:pt idx="5117">
                  <c:v>511.8</c:v>
                </c:pt>
                <c:pt idx="5118">
                  <c:v>511.9</c:v>
                </c:pt>
                <c:pt idx="5119">
                  <c:v>512</c:v>
                </c:pt>
                <c:pt idx="5120">
                  <c:v>512.1</c:v>
                </c:pt>
                <c:pt idx="5121">
                  <c:v>512.20000000000005</c:v>
                </c:pt>
                <c:pt idx="5122">
                  <c:v>512.29999999999995</c:v>
                </c:pt>
                <c:pt idx="5123">
                  <c:v>512.4</c:v>
                </c:pt>
                <c:pt idx="5124">
                  <c:v>512.5</c:v>
                </c:pt>
                <c:pt idx="5125">
                  <c:v>512.6</c:v>
                </c:pt>
                <c:pt idx="5126">
                  <c:v>512.70000000000005</c:v>
                </c:pt>
                <c:pt idx="5127">
                  <c:v>512.79999999999995</c:v>
                </c:pt>
                <c:pt idx="5128">
                  <c:v>512.9</c:v>
                </c:pt>
                <c:pt idx="5129">
                  <c:v>513</c:v>
                </c:pt>
                <c:pt idx="5130">
                  <c:v>513.1</c:v>
                </c:pt>
                <c:pt idx="5131">
                  <c:v>513.20000000000005</c:v>
                </c:pt>
                <c:pt idx="5132">
                  <c:v>513.29999999999995</c:v>
                </c:pt>
                <c:pt idx="5133">
                  <c:v>513.4</c:v>
                </c:pt>
                <c:pt idx="5134">
                  <c:v>513.5</c:v>
                </c:pt>
                <c:pt idx="5135">
                  <c:v>513.6</c:v>
                </c:pt>
                <c:pt idx="5136">
                  <c:v>513.70000000000005</c:v>
                </c:pt>
                <c:pt idx="5137">
                  <c:v>513.79999999999995</c:v>
                </c:pt>
                <c:pt idx="5138">
                  <c:v>513.9</c:v>
                </c:pt>
                <c:pt idx="5139">
                  <c:v>514</c:v>
                </c:pt>
                <c:pt idx="5140">
                  <c:v>514.1</c:v>
                </c:pt>
                <c:pt idx="5141">
                  <c:v>514.20000000000005</c:v>
                </c:pt>
                <c:pt idx="5142">
                  <c:v>514.29999999999995</c:v>
                </c:pt>
                <c:pt idx="5143">
                  <c:v>514.4</c:v>
                </c:pt>
                <c:pt idx="5144">
                  <c:v>514.5</c:v>
                </c:pt>
                <c:pt idx="5145">
                  <c:v>514.6</c:v>
                </c:pt>
                <c:pt idx="5146">
                  <c:v>514.70000000000005</c:v>
                </c:pt>
                <c:pt idx="5147">
                  <c:v>514.79999999999995</c:v>
                </c:pt>
                <c:pt idx="5148">
                  <c:v>514.9</c:v>
                </c:pt>
                <c:pt idx="5149">
                  <c:v>515</c:v>
                </c:pt>
                <c:pt idx="5150">
                  <c:v>515.1</c:v>
                </c:pt>
                <c:pt idx="5151">
                  <c:v>515.20000000000005</c:v>
                </c:pt>
                <c:pt idx="5152">
                  <c:v>515.29999999999995</c:v>
                </c:pt>
                <c:pt idx="5153">
                  <c:v>515.4</c:v>
                </c:pt>
                <c:pt idx="5154">
                  <c:v>515.5</c:v>
                </c:pt>
                <c:pt idx="5155">
                  <c:v>515.6</c:v>
                </c:pt>
                <c:pt idx="5156">
                  <c:v>515.70000000000005</c:v>
                </c:pt>
                <c:pt idx="5157">
                  <c:v>515.79999999999995</c:v>
                </c:pt>
                <c:pt idx="5158">
                  <c:v>515.9</c:v>
                </c:pt>
                <c:pt idx="5159">
                  <c:v>516</c:v>
                </c:pt>
                <c:pt idx="5160">
                  <c:v>516.1</c:v>
                </c:pt>
                <c:pt idx="5161">
                  <c:v>516.20000000000005</c:v>
                </c:pt>
                <c:pt idx="5162">
                  <c:v>516.29999999999995</c:v>
                </c:pt>
                <c:pt idx="5163">
                  <c:v>516.4</c:v>
                </c:pt>
                <c:pt idx="5164">
                  <c:v>516.5</c:v>
                </c:pt>
                <c:pt idx="5165">
                  <c:v>516.6</c:v>
                </c:pt>
                <c:pt idx="5166">
                  <c:v>516.70000000000005</c:v>
                </c:pt>
                <c:pt idx="5167">
                  <c:v>516.79999999999995</c:v>
                </c:pt>
                <c:pt idx="5168">
                  <c:v>516.9</c:v>
                </c:pt>
                <c:pt idx="5169">
                  <c:v>517</c:v>
                </c:pt>
                <c:pt idx="5170">
                  <c:v>517.1</c:v>
                </c:pt>
                <c:pt idx="5171">
                  <c:v>517.20000000000005</c:v>
                </c:pt>
                <c:pt idx="5172">
                  <c:v>517.29999999999995</c:v>
                </c:pt>
                <c:pt idx="5173">
                  <c:v>517.4</c:v>
                </c:pt>
                <c:pt idx="5174">
                  <c:v>517.5</c:v>
                </c:pt>
                <c:pt idx="5175">
                  <c:v>517.6</c:v>
                </c:pt>
                <c:pt idx="5176">
                  <c:v>517.70000000000005</c:v>
                </c:pt>
                <c:pt idx="5177">
                  <c:v>517.79999999999995</c:v>
                </c:pt>
                <c:pt idx="5178">
                  <c:v>517.9</c:v>
                </c:pt>
                <c:pt idx="5179">
                  <c:v>518</c:v>
                </c:pt>
                <c:pt idx="5180">
                  <c:v>518.1</c:v>
                </c:pt>
                <c:pt idx="5181">
                  <c:v>518.20000000000005</c:v>
                </c:pt>
                <c:pt idx="5182">
                  <c:v>518.29999999999995</c:v>
                </c:pt>
                <c:pt idx="5183">
                  <c:v>518.4</c:v>
                </c:pt>
                <c:pt idx="5184">
                  <c:v>518.5</c:v>
                </c:pt>
                <c:pt idx="5185">
                  <c:v>518.6</c:v>
                </c:pt>
                <c:pt idx="5186">
                  <c:v>518.70000000000005</c:v>
                </c:pt>
                <c:pt idx="5187">
                  <c:v>518.79999999999995</c:v>
                </c:pt>
                <c:pt idx="5188">
                  <c:v>518.9</c:v>
                </c:pt>
                <c:pt idx="5189">
                  <c:v>519</c:v>
                </c:pt>
                <c:pt idx="5190">
                  <c:v>519.1</c:v>
                </c:pt>
                <c:pt idx="5191">
                  <c:v>519.20000000000005</c:v>
                </c:pt>
                <c:pt idx="5192">
                  <c:v>519.29999999999995</c:v>
                </c:pt>
                <c:pt idx="5193">
                  <c:v>519.4</c:v>
                </c:pt>
                <c:pt idx="5194">
                  <c:v>519.5</c:v>
                </c:pt>
                <c:pt idx="5195">
                  <c:v>519.6</c:v>
                </c:pt>
                <c:pt idx="5196">
                  <c:v>519.70000000000005</c:v>
                </c:pt>
                <c:pt idx="5197">
                  <c:v>519.79999999999995</c:v>
                </c:pt>
                <c:pt idx="5198">
                  <c:v>519.9</c:v>
                </c:pt>
                <c:pt idx="5199">
                  <c:v>520</c:v>
                </c:pt>
                <c:pt idx="5200">
                  <c:v>520.1</c:v>
                </c:pt>
                <c:pt idx="5201">
                  <c:v>520.20000000000005</c:v>
                </c:pt>
                <c:pt idx="5202">
                  <c:v>520.29999999999995</c:v>
                </c:pt>
                <c:pt idx="5203">
                  <c:v>520.4</c:v>
                </c:pt>
                <c:pt idx="5204">
                  <c:v>520.5</c:v>
                </c:pt>
                <c:pt idx="5205">
                  <c:v>520.6</c:v>
                </c:pt>
                <c:pt idx="5206">
                  <c:v>520.70000000000005</c:v>
                </c:pt>
                <c:pt idx="5207">
                  <c:v>520.79999999999995</c:v>
                </c:pt>
                <c:pt idx="5208">
                  <c:v>520.9</c:v>
                </c:pt>
                <c:pt idx="5209">
                  <c:v>521</c:v>
                </c:pt>
                <c:pt idx="5210">
                  <c:v>521.1</c:v>
                </c:pt>
                <c:pt idx="5211">
                  <c:v>521.20000000000005</c:v>
                </c:pt>
                <c:pt idx="5212">
                  <c:v>521.29999999999995</c:v>
                </c:pt>
                <c:pt idx="5213">
                  <c:v>521.4</c:v>
                </c:pt>
                <c:pt idx="5214">
                  <c:v>521.5</c:v>
                </c:pt>
                <c:pt idx="5215">
                  <c:v>521.6</c:v>
                </c:pt>
                <c:pt idx="5216">
                  <c:v>521.70000000000005</c:v>
                </c:pt>
                <c:pt idx="5217">
                  <c:v>521.79999999999995</c:v>
                </c:pt>
                <c:pt idx="5218">
                  <c:v>521.9</c:v>
                </c:pt>
                <c:pt idx="5219">
                  <c:v>522</c:v>
                </c:pt>
                <c:pt idx="5220">
                  <c:v>522.1</c:v>
                </c:pt>
                <c:pt idx="5221">
                  <c:v>522.20000000000005</c:v>
                </c:pt>
                <c:pt idx="5222">
                  <c:v>522.29999999999995</c:v>
                </c:pt>
                <c:pt idx="5223">
                  <c:v>522.4</c:v>
                </c:pt>
                <c:pt idx="5224">
                  <c:v>522.5</c:v>
                </c:pt>
                <c:pt idx="5225">
                  <c:v>522.6</c:v>
                </c:pt>
                <c:pt idx="5226">
                  <c:v>522.70000000000005</c:v>
                </c:pt>
                <c:pt idx="5227">
                  <c:v>522.79999999999995</c:v>
                </c:pt>
                <c:pt idx="5228">
                  <c:v>522.9</c:v>
                </c:pt>
                <c:pt idx="5229">
                  <c:v>523</c:v>
                </c:pt>
                <c:pt idx="5230">
                  <c:v>523.1</c:v>
                </c:pt>
                <c:pt idx="5231">
                  <c:v>523.20000000000005</c:v>
                </c:pt>
                <c:pt idx="5232">
                  <c:v>523.29999999999995</c:v>
                </c:pt>
                <c:pt idx="5233">
                  <c:v>523.4</c:v>
                </c:pt>
                <c:pt idx="5234">
                  <c:v>523.5</c:v>
                </c:pt>
                <c:pt idx="5235">
                  <c:v>523.6</c:v>
                </c:pt>
                <c:pt idx="5236">
                  <c:v>523.70000000000005</c:v>
                </c:pt>
                <c:pt idx="5237">
                  <c:v>523.79999999999995</c:v>
                </c:pt>
                <c:pt idx="5238">
                  <c:v>523.9</c:v>
                </c:pt>
                <c:pt idx="5239">
                  <c:v>524</c:v>
                </c:pt>
                <c:pt idx="5240">
                  <c:v>524.1</c:v>
                </c:pt>
                <c:pt idx="5241">
                  <c:v>524.20000000000005</c:v>
                </c:pt>
                <c:pt idx="5242">
                  <c:v>524.29999999999995</c:v>
                </c:pt>
                <c:pt idx="5243">
                  <c:v>524.4</c:v>
                </c:pt>
                <c:pt idx="5244">
                  <c:v>524.5</c:v>
                </c:pt>
                <c:pt idx="5245">
                  <c:v>524.6</c:v>
                </c:pt>
                <c:pt idx="5246">
                  <c:v>524.70000000000005</c:v>
                </c:pt>
                <c:pt idx="5247">
                  <c:v>524.79999999999995</c:v>
                </c:pt>
                <c:pt idx="5248">
                  <c:v>524.9</c:v>
                </c:pt>
                <c:pt idx="5249">
                  <c:v>525</c:v>
                </c:pt>
                <c:pt idx="5250">
                  <c:v>525.1</c:v>
                </c:pt>
                <c:pt idx="5251">
                  <c:v>525.20000000000005</c:v>
                </c:pt>
                <c:pt idx="5252">
                  <c:v>525.29999999999995</c:v>
                </c:pt>
                <c:pt idx="5253">
                  <c:v>525.4</c:v>
                </c:pt>
                <c:pt idx="5254">
                  <c:v>525.5</c:v>
                </c:pt>
                <c:pt idx="5255">
                  <c:v>525.6</c:v>
                </c:pt>
                <c:pt idx="5256">
                  <c:v>525.70000000000005</c:v>
                </c:pt>
                <c:pt idx="5257">
                  <c:v>525.79999999999995</c:v>
                </c:pt>
                <c:pt idx="5258">
                  <c:v>525.9</c:v>
                </c:pt>
                <c:pt idx="5259">
                  <c:v>526</c:v>
                </c:pt>
                <c:pt idx="5260">
                  <c:v>526.1</c:v>
                </c:pt>
                <c:pt idx="5261">
                  <c:v>526.20000000000005</c:v>
                </c:pt>
                <c:pt idx="5262">
                  <c:v>526.29999999999995</c:v>
                </c:pt>
                <c:pt idx="5263">
                  <c:v>526.4</c:v>
                </c:pt>
                <c:pt idx="5264">
                  <c:v>526.5</c:v>
                </c:pt>
                <c:pt idx="5265">
                  <c:v>526.6</c:v>
                </c:pt>
                <c:pt idx="5266">
                  <c:v>526.70000000000005</c:v>
                </c:pt>
                <c:pt idx="5267">
                  <c:v>526.79999999999995</c:v>
                </c:pt>
                <c:pt idx="5268">
                  <c:v>526.9</c:v>
                </c:pt>
                <c:pt idx="5269">
                  <c:v>527</c:v>
                </c:pt>
                <c:pt idx="5270">
                  <c:v>527.1</c:v>
                </c:pt>
                <c:pt idx="5271">
                  <c:v>527.20000000000005</c:v>
                </c:pt>
                <c:pt idx="5272">
                  <c:v>527.29999999999995</c:v>
                </c:pt>
                <c:pt idx="5273">
                  <c:v>527.4</c:v>
                </c:pt>
                <c:pt idx="5274">
                  <c:v>527.5</c:v>
                </c:pt>
                <c:pt idx="5275">
                  <c:v>527.6</c:v>
                </c:pt>
                <c:pt idx="5276">
                  <c:v>527.70000000000005</c:v>
                </c:pt>
                <c:pt idx="5277">
                  <c:v>527.79999999999995</c:v>
                </c:pt>
                <c:pt idx="5278">
                  <c:v>527.9</c:v>
                </c:pt>
                <c:pt idx="5279">
                  <c:v>528</c:v>
                </c:pt>
                <c:pt idx="5280">
                  <c:v>528.1</c:v>
                </c:pt>
                <c:pt idx="5281">
                  <c:v>528.20000000000005</c:v>
                </c:pt>
                <c:pt idx="5282">
                  <c:v>528.29999999999995</c:v>
                </c:pt>
                <c:pt idx="5283">
                  <c:v>528.4</c:v>
                </c:pt>
                <c:pt idx="5284">
                  <c:v>528.5</c:v>
                </c:pt>
                <c:pt idx="5285">
                  <c:v>528.6</c:v>
                </c:pt>
                <c:pt idx="5286">
                  <c:v>528.70000000000005</c:v>
                </c:pt>
                <c:pt idx="5287">
                  <c:v>528.79999999999995</c:v>
                </c:pt>
                <c:pt idx="5288">
                  <c:v>528.9</c:v>
                </c:pt>
                <c:pt idx="5289">
                  <c:v>529</c:v>
                </c:pt>
                <c:pt idx="5290">
                  <c:v>529.1</c:v>
                </c:pt>
                <c:pt idx="5291">
                  <c:v>529.20000000000005</c:v>
                </c:pt>
                <c:pt idx="5292">
                  <c:v>529.29999999999995</c:v>
                </c:pt>
                <c:pt idx="5293">
                  <c:v>529.4</c:v>
                </c:pt>
                <c:pt idx="5294">
                  <c:v>529.5</c:v>
                </c:pt>
                <c:pt idx="5295">
                  <c:v>529.6</c:v>
                </c:pt>
                <c:pt idx="5296">
                  <c:v>529.70000000000005</c:v>
                </c:pt>
                <c:pt idx="5297">
                  <c:v>529.79999999999995</c:v>
                </c:pt>
                <c:pt idx="5298">
                  <c:v>529.9</c:v>
                </c:pt>
                <c:pt idx="5299">
                  <c:v>530</c:v>
                </c:pt>
                <c:pt idx="5300">
                  <c:v>530.1</c:v>
                </c:pt>
                <c:pt idx="5301">
                  <c:v>530.20000000000005</c:v>
                </c:pt>
                <c:pt idx="5302">
                  <c:v>530.29999999999995</c:v>
                </c:pt>
                <c:pt idx="5303">
                  <c:v>530.4</c:v>
                </c:pt>
                <c:pt idx="5304">
                  <c:v>530.5</c:v>
                </c:pt>
                <c:pt idx="5305">
                  <c:v>530.6</c:v>
                </c:pt>
                <c:pt idx="5306">
                  <c:v>530.70000000000005</c:v>
                </c:pt>
                <c:pt idx="5307">
                  <c:v>530.79999999999995</c:v>
                </c:pt>
                <c:pt idx="5308">
                  <c:v>530.9</c:v>
                </c:pt>
                <c:pt idx="5309">
                  <c:v>531</c:v>
                </c:pt>
                <c:pt idx="5310">
                  <c:v>531.1</c:v>
                </c:pt>
                <c:pt idx="5311">
                  <c:v>531.20000000000005</c:v>
                </c:pt>
                <c:pt idx="5312">
                  <c:v>531.29999999999995</c:v>
                </c:pt>
                <c:pt idx="5313">
                  <c:v>531.4</c:v>
                </c:pt>
                <c:pt idx="5314">
                  <c:v>531.5</c:v>
                </c:pt>
                <c:pt idx="5315">
                  <c:v>531.6</c:v>
                </c:pt>
                <c:pt idx="5316">
                  <c:v>531.70000000000005</c:v>
                </c:pt>
                <c:pt idx="5317">
                  <c:v>531.79999999999995</c:v>
                </c:pt>
                <c:pt idx="5318">
                  <c:v>531.9</c:v>
                </c:pt>
                <c:pt idx="5319">
                  <c:v>532</c:v>
                </c:pt>
                <c:pt idx="5320">
                  <c:v>532.1</c:v>
                </c:pt>
                <c:pt idx="5321">
                  <c:v>532.20000000000005</c:v>
                </c:pt>
                <c:pt idx="5322">
                  <c:v>532.29999999999995</c:v>
                </c:pt>
                <c:pt idx="5323">
                  <c:v>532.4</c:v>
                </c:pt>
                <c:pt idx="5324">
                  <c:v>532.5</c:v>
                </c:pt>
                <c:pt idx="5325">
                  <c:v>532.6</c:v>
                </c:pt>
                <c:pt idx="5326">
                  <c:v>532.70000000000005</c:v>
                </c:pt>
                <c:pt idx="5327">
                  <c:v>532.79999999999995</c:v>
                </c:pt>
                <c:pt idx="5328">
                  <c:v>532.9</c:v>
                </c:pt>
                <c:pt idx="5329">
                  <c:v>533</c:v>
                </c:pt>
                <c:pt idx="5330">
                  <c:v>533.1</c:v>
                </c:pt>
                <c:pt idx="5331">
                  <c:v>533.20000000000005</c:v>
                </c:pt>
                <c:pt idx="5332">
                  <c:v>533.29999999999995</c:v>
                </c:pt>
                <c:pt idx="5333">
                  <c:v>533.4</c:v>
                </c:pt>
                <c:pt idx="5334">
                  <c:v>533.5</c:v>
                </c:pt>
                <c:pt idx="5335">
                  <c:v>533.6</c:v>
                </c:pt>
                <c:pt idx="5336">
                  <c:v>533.70000000000005</c:v>
                </c:pt>
                <c:pt idx="5337">
                  <c:v>533.79999999999995</c:v>
                </c:pt>
                <c:pt idx="5338">
                  <c:v>533.9</c:v>
                </c:pt>
                <c:pt idx="5339">
                  <c:v>534</c:v>
                </c:pt>
                <c:pt idx="5340">
                  <c:v>534.1</c:v>
                </c:pt>
                <c:pt idx="5341">
                  <c:v>534.20000000000005</c:v>
                </c:pt>
                <c:pt idx="5342">
                  <c:v>534.29999999999995</c:v>
                </c:pt>
                <c:pt idx="5343">
                  <c:v>534.4</c:v>
                </c:pt>
                <c:pt idx="5344">
                  <c:v>534.5</c:v>
                </c:pt>
                <c:pt idx="5345">
                  <c:v>534.6</c:v>
                </c:pt>
                <c:pt idx="5346">
                  <c:v>534.70000000000005</c:v>
                </c:pt>
                <c:pt idx="5347">
                  <c:v>534.79999999999995</c:v>
                </c:pt>
                <c:pt idx="5348">
                  <c:v>534.9</c:v>
                </c:pt>
                <c:pt idx="5349">
                  <c:v>535</c:v>
                </c:pt>
                <c:pt idx="5350">
                  <c:v>535.1</c:v>
                </c:pt>
                <c:pt idx="5351">
                  <c:v>535.20000000000005</c:v>
                </c:pt>
                <c:pt idx="5352">
                  <c:v>535.29999999999995</c:v>
                </c:pt>
                <c:pt idx="5353">
                  <c:v>535.4</c:v>
                </c:pt>
                <c:pt idx="5354">
                  <c:v>535.5</c:v>
                </c:pt>
                <c:pt idx="5355">
                  <c:v>535.6</c:v>
                </c:pt>
                <c:pt idx="5356">
                  <c:v>535.70000000000005</c:v>
                </c:pt>
                <c:pt idx="5357">
                  <c:v>535.79999999999995</c:v>
                </c:pt>
                <c:pt idx="5358">
                  <c:v>535.9</c:v>
                </c:pt>
                <c:pt idx="5359">
                  <c:v>536</c:v>
                </c:pt>
                <c:pt idx="5360">
                  <c:v>536.1</c:v>
                </c:pt>
                <c:pt idx="5361">
                  <c:v>536.20000000000005</c:v>
                </c:pt>
                <c:pt idx="5362">
                  <c:v>536.29999999999995</c:v>
                </c:pt>
                <c:pt idx="5363">
                  <c:v>536.4</c:v>
                </c:pt>
                <c:pt idx="5364">
                  <c:v>536.5</c:v>
                </c:pt>
                <c:pt idx="5365">
                  <c:v>536.6</c:v>
                </c:pt>
                <c:pt idx="5366">
                  <c:v>536.70000000000005</c:v>
                </c:pt>
                <c:pt idx="5367">
                  <c:v>536.79999999999995</c:v>
                </c:pt>
                <c:pt idx="5368">
                  <c:v>536.9</c:v>
                </c:pt>
                <c:pt idx="5369">
                  <c:v>537</c:v>
                </c:pt>
                <c:pt idx="5370">
                  <c:v>537.1</c:v>
                </c:pt>
                <c:pt idx="5371">
                  <c:v>537.20000000000005</c:v>
                </c:pt>
                <c:pt idx="5372">
                  <c:v>537.29999999999995</c:v>
                </c:pt>
                <c:pt idx="5373">
                  <c:v>537.4</c:v>
                </c:pt>
                <c:pt idx="5374">
                  <c:v>537.5</c:v>
                </c:pt>
                <c:pt idx="5375">
                  <c:v>537.6</c:v>
                </c:pt>
                <c:pt idx="5376">
                  <c:v>537.70000000000005</c:v>
                </c:pt>
                <c:pt idx="5377">
                  <c:v>537.79999999999995</c:v>
                </c:pt>
                <c:pt idx="5378">
                  <c:v>537.9</c:v>
                </c:pt>
                <c:pt idx="5379">
                  <c:v>538</c:v>
                </c:pt>
                <c:pt idx="5380">
                  <c:v>538.1</c:v>
                </c:pt>
                <c:pt idx="5381">
                  <c:v>538.20000000000005</c:v>
                </c:pt>
                <c:pt idx="5382">
                  <c:v>538.29999999999995</c:v>
                </c:pt>
                <c:pt idx="5383">
                  <c:v>538.4</c:v>
                </c:pt>
                <c:pt idx="5384">
                  <c:v>538.5</c:v>
                </c:pt>
                <c:pt idx="5385">
                  <c:v>538.6</c:v>
                </c:pt>
                <c:pt idx="5386">
                  <c:v>538.70000000000005</c:v>
                </c:pt>
                <c:pt idx="5387">
                  <c:v>538.79999999999995</c:v>
                </c:pt>
                <c:pt idx="5388">
                  <c:v>538.9</c:v>
                </c:pt>
                <c:pt idx="5389">
                  <c:v>539</c:v>
                </c:pt>
                <c:pt idx="5390">
                  <c:v>539.1</c:v>
                </c:pt>
                <c:pt idx="5391">
                  <c:v>539.20000000000005</c:v>
                </c:pt>
                <c:pt idx="5392">
                  <c:v>539.29999999999995</c:v>
                </c:pt>
                <c:pt idx="5393">
                  <c:v>539.4</c:v>
                </c:pt>
                <c:pt idx="5394">
                  <c:v>539.5</c:v>
                </c:pt>
                <c:pt idx="5395">
                  <c:v>539.6</c:v>
                </c:pt>
                <c:pt idx="5396">
                  <c:v>539.70000000000005</c:v>
                </c:pt>
                <c:pt idx="5397">
                  <c:v>539.79999999999995</c:v>
                </c:pt>
                <c:pt idx="5398">
                  <c:v>539.9</c:v>
                </c:pt>
                <c:pt idx="5399">
                  <c:v>540</c:v>
                </c:pt>
                <c:pt idx="5400">
                  <c:v>540.1</c:v>
                </c:pt>
                <c:pt idx="5401">
                  <c:v>540.20000000000005</c:v>
                </c:pt>
                <c:pt idx="5402">
                  <c:v>540.29999999999995</c:v>
                </c:pt>
                <c:pt idx="5403">
                  <c:v>540.4</c:v>
                </c:pt>
                <c:pt idx="5404">
                  <c:v>540.5</c:v>
                </c:pt>
                <c:pt idx="5405">
                  <c:v>540.6</c:v>
                </c:pt>
                <c:pt idx="5406">
                  <c:v>540.70000000000005</c:v>
                </c:pt>
                <c:pt idx="5407">
                  <c:v>540.79999999999995</c:v>
                </c:pt>
                <c:pt idx="5408">
                  <c:v>540.9</c:v>
                </c:pt>
                <c:pt idx="5409">
                  <c:v>541</c:v>
                </c:pt>
                <c:pt idx="5410">
                  <c:v>541.1</c:v>
                </c:pt>
                <c:pt idx="5411">
                  <c:v>541.20000000000005</c:v>
                </c:pt>
                <c:pt idx="5412">
                  <c:v>541.29999999999995</c:v>
                </c:pt>
                <c:pt idx="5413">
                  <c:v>541.4</c:v>
                </c:pt>
                <c:pt idx="5414">
                  <c:v>541.5</c:v>
                </c:pt>
                <c:pt idx="5415">
                  <c:v>541.6</c:v>
                </c:pt>
                <c:pt idx="5416">
                  <c:v>541.70000000000005</c:v>
                </c:pt>
                <c:pt idx="5417">
                  <c:v>541.79999999999995</c:v>
                </c:pt>
                <c:pt idx="5418">
                  <c:v>541.9</c:v>
                </c:pt>
                <c:pt idx="5419">
                  <c:v>542</c:v>
                </c:pt>
                <c:pt idx="5420">
                  <c:v>542.1</c:v>
                </c:pt>
                <c:pt idx="5421">
                  <c:v>542.20000000000005</c:v>
                </c:pt>
                <c:pt idx="5422">
                  <c:v>542.29999999999995</c:v>
                </c:pt>
                <c:pt idx="5423">
                  <c:v>542.4</c:v>
                </c:pt>
                <c:pt idx="5424">
                  <c:v>542.5</c:v>
                </c:pt>
                <c:pt idx="5425">
                  <c:v>542.6</c:v>
                </c:pt>
                <c:pt idx="5426">
                  <c:v>542.70000000000005</c:v>
                </c:pt>
                <c:pt idx="5427">
                  <c:v>542.79999999999995</c:v>
                </c:pt>
                <c:pt idx="5428">
                  <c:v>542.9</c:v>
                </c:pt>
                <c:pt idx="5429">
                  <c:v>543</c:v>
                </c:pt>
                <c:pt idx="5430">
                  <c:v>543.1</c:v>
                </c:pt>
                <c:pt idx="5431">
                  <c:v>543.20000000000005</c:v>
                </c:pt>
                <c:pt idx="5432">
                  <c:v>543.29999999999995</c:v>
                </c:pt>
                <c:pt idx="5433">
                  <c:v>543.4</c:v>
                </c:pt>
                <c:pt idx="5434">
                  <c:v>543.5</c:v>
                </c:pt>
                <c:pt idx="5435">
                  <c:v>543.6</c:v>
                </c:pt>
                <c:pt idx="5436">
                  <c:v>543.70000000000005</c:v>
                </c:pt>
                <c:pt idx="5437">
                  <c:v>543.79999999999995</c:v>
                </c:pt>
                <c:pt idx="5438">
                  <c:v>543.9</c:v>
                </c:pt>
                <c:pt idx="5439">
                  <c:v>544</c:v>
                </c:pt>
                <c:pt idx="5440">
                  <c:v>544.1</c:v>
                </c:pt>
                <c:pt idx="5441">
                  <c:v>544.20000000000005</c:v>
                </c:pt>
                <c:pt idx="5442">
                  <c:v>544.29999999999995</c:v>
                </c:pt>
                <c:pt idx="5443">
                  <c:v>544.4</c:v>
                </c:pt>
                <c:pt idx="5444">
                  <c:v>544.5</c:v>
                </c:pt>
                <c:pt idx="5445">
                  <c:v>544.6</c:v>
                </c:pt>
                <c:pt idx="5446">
                  <c:v>544.70000000000005</c:v>
                </c:pt>
                <c:pt idx="5447">
                  <c:v>544.79999999999995</c:v>
                </c:pt>
                <c:pt idx="5448">
                  <c:v>544.9</c:v>
                </c:pt>
                <c:pt idx="5449">
                  <c:v>545</c:v>
                </c:pt>
                <c:pt idx="5450">
                  <c:v>545.1</c:v>
                </c:pt>
                <c:pt idx="5451">
                  <c:v>545.20000000000005</c:v>
                </c:pt>
                <c:pt idx="5452">
                  <c:v>545.29999999999995</c:v>
                </c:pt>
                <c:pt idx="5453">
                  <c:v>545.4</c:v>
                </c:pt>
                <c:pt idx="5454">
                  <c:v>545.5</c:v>
                </c:pt>
                <c:pt idx="5455">
                  <c:v>545.6</c:v>
                </c:pt>
                <c:pt idx="5456">
                  <c:v>545.70000000000005</c:v>
                </c:pt>
                <c:pt idx="5457">
                  <c:v>545.79999999999995</c:v>
                </c:pt>
                <c:pt idx="5458">
                  <c:v>545.9</c:v>
                </c:pt>
                <c:pt idx="5459">
                  <c:v>546</c:v>
                </c:pt>
                <c:pt idx="5460">
                  <c:v>546.1</c:v>
                </c:pt>
                <c:pt idx="5461">
                  <c:v>546.20000000000005</c:v>
                </c:pt>
                <c:pt idx="5462">
                  <c:v>546.29999999999995</c:v>
                </c:pt>
                <c:pt idx="5463">
                  <c:v>546.4</c:v>
                </c:pt>
                <c:pt idx="5464">
                  <c:v>546.5</c:v>
                </c:pt>
                <c:pt idx="5465">
                  <c:v>546.6</c:v>
                </c:pt>
                <c:pt idx="5466">
                  <c:v>546.70000000000005</c:v>
                </c:pt>
                <c:pt idx="5467">
                  <c:v>546.79999999999995</c:v>
                </c:pt>
                <c:pt idx="5468">
                  <c:v>546.9</c:v>
                </c:pt>
                <c:pt idx="5469">
                  <c:v>547</c:v>
                </c:pt>
                <c:pt idx="5470">
                  <c:v>547.1</c:v>
                </c:pt>
                <c:pt idx="5471">
                  <c:v>547.20000000000005</c:v>
                </c:pt>
                <c:pt idx="5472">
                  <c:v>547.29999999999995</c:v>
                </c:pt>
                <c:pt idx="5473">
                  <c:v>547.4</c:v>
                </c:pt>
                <c:pt idx="5474">
                  <c:v>547.5</c:v>
                </c:pt>
                <c:pt idx="5475">
                  <c:v>547.6</c:v>
                </c:pt>
                <c:pt idx="5476">
                  <c:v>547.70000000000005</c:v>
                </c:pt>
                <c:pt idx="5477">
                  <c:v>547.79999999999995</c:v>
                </c:pt>
                <c:pt idx="5478">
                  <c:v>547.9</c:v>
                </c:pt>
                <c:pt idx="5479">
                  <c:v>548</c:v>
                </c:pt>
                <c:pt idx="5480">
                  <c:v>548.1</c:v>
                </c:pt>
                <c:pt idx="5481">
                  <c:v>548.20000000000005</c:v>
                </c:pt>
                <c:pt idx="5482">
                  <c:v>548.29999999999995</c:v>
                </c:pt>
                <c:pt idx="5483">
                  <c:v>548.4</c:v>
                </c:pt>
                <c:pt idx="5484">
                  <c:v>548.5</c:v>
                </c:pt>
                <c:pt idx="5485">
                  <c:v>548.6</c:v>
                </c:pt>
                <c:pt idx="5486">
                  <c:v>548.70000000000005</c:v>
                </c:pt>
                <c:pt idx="5487">
                  <c:v>548.79999999999995</c:v>
                </c:pt>
                <c:pt idx="5488">
                  <c:v>548.9</c:v>
                </c:pt>
                <c:pt idx="5489">
                  <c:v>549</c:v>
                </c:pt>
                <c:pt idx="5490">
                  <c:v>549.1</c:v>
                </c:pt>
                <c:pt idx="5491">
                  <c:v>549.20000000000005</c:v>
                </c:pt>
                <c:pt idx="5492">
                  <c:v>549.29999999999995</c:v>
                </c:pt>
                <c:pt idx="5493">
                  <c:v>549.4</c:v>
                </c:pt>
                <c:pt idx="5494">
                  <c:v>549.5</c:v>
                </c:pt>
                <c:pt idx="5495">
                  <c:v>549.6</c:v>
                </c:pt>
                <c:pt idx="5496">
                  <c:v>549.70000000000005</c:v>
                </c:pt>
                <c:pt idx="5497">
                  <c:v>549.79999999999995</c:v>
                </c:pt>
                <c:pt idx="5498">
                  <c:v>549.9</c:v>
                </c:pt>
                <c:pt idx="5499">
                  <c:v>550</c:v>
                </c:pt>
                <c:pt idx="5500">
                  <c:v>550.1</c:v>
                </c:pt>
                <c:pt idx="5501">
                  <c:v>550.20000000000005</c:v>
                </c:pt>
                <c:pt idx="5502">
                  <c:v>550.29999999999995</c:v>
                </c:pt>
                <c:pt idx="5503">
                  <c:v>550.4</c:v>
                </c:pt>
                <c:pt idx="5504">
                  <c:v>550.5</c:v>
                </c:pt>
                <c:pt idx="5505">
                  <c:v>550.6</c:v>
                </c:pt>
                <c:pt idx="5506">
                  <c:v>550.70000000000005</c:v>
                </c:pt>
                <c:pt idx="5507">
                  <c:v>550.79999999999995</c:v>
                </c:pt>
                <c:pt idx="5508">
                  <c:v>550.9</c:v>
                </c:pt>
                <c:pt idx="5509">
                  <c:v>551</c:v>
                </c:pt>
                <c:pt idx="5510">
                  <c:v>551.1</c:v>
                </c:pt>
                <c:pt idx="5511">
                  <c:v>551.20000000000005</c:v>
                </c:pt>
                <c:pt idx="5512">
                  <c:v>551.29999999999995</c:v>
                </c:pt>
                <c:pt idx="5513">
                  <c:v>551.4</c:v>
                </c:pt>
                <c:pt idx="5514">
                  <c:v>551.5</c:v>
                </c:pt>
                <c:pt idx="5515">
                  <c:v>551.6</c:v>
                </c:pt>
                <c:pt idx="5516">
                  <c:v>551.70000000000005</c:v>
                </c:pt>
                <c:pt idx="5517">
                  <c:v>551.79999999999995</c:v>
                </c:pt>
                <c:pt idx="5518">
                  <c:v>551.9</c:v>
                </c:pt>
                <c:pt idx="5519">
                  <c:v>552</c:v>
                </c:pt>
                <c:pt idx="5520">
                  <c:v>552.1</c:v>
                </c:pt>
                <c:pt idx="5521">
                  <c:v>552.20000000000005</c:v>
                </c:pt>
                <c:pt idx="5522">
                  <c:v>552.29999999999995</c:v>
                </c:pt>
                <c:pt idx="5523">
                  <c:v>552.4</c:v>
                </c:pt>
                <c:pt idx="5524">
                  <c:v>552.5</c:v>
                </c:pt>
                <c:pt idx="5525">
                  <c:v>552.6</c:v>
                </c:pt>
                <c:pt idx="5526">
                  <c:v>552.70000000000005</c:v>
                </c:pt>
                <c:pt idx="5527">
                  <c:v>552.79999999999995</c:v>
                </c:pt>
                <c:pt idx="5528">
                  <c:v>552.9</c:v>
                </c:pt>
                <c:pt idx="5529">
                  <c:v>553</c:v>
                </c:pt>
                <c:pt idx="5530">
                  <c:v>553.1</c:v>
                </c:pt>
                <c:pt idx="5531">
                  <c:v>553.20000000000005</c:v>
                </c:pt>
                <c:pt idx="5532">
                  <c:v>553.29999999999995</c:v>
                </c:pt>
                <c:pt idx="5533">
                  <c:v>553.4</c:v>
                </c:pt>
                <c:pt idx="5534">
                  <c:v>553.5</c:v>
                </c:pt>
                <c:pt idx="5535">
                  <c:v>553.6</c:v>
                </c:pt>
                <c:pt idx="5536">
                  <c:v>553.70000000000005</c:v>
                </c:pt>
                <c:pt idx="5537">
                  <c:v>553.79999999999995</c:v>
                </c:pt>
                <c:pt idx="5538">
                  <c:v>553.9</c:v>
                </c:pt>
                <c:pt idx="5539">
                  <c:v>554</c:v>
                </c:pt>
                <c:pt idx="5540">
                  <c:v>554.1</c:v>
                </c:pt>
                <c:pt idx="5541">
                  <c:v>554.20000000000005</c:v>
                </c:pt>
                <c:pt idx="5542">
                  <c:v>554.29999999999995</c:v>
                </c:pt>
                <c:pt idx="5543">
                  <c:v>554.4</c:v>
                </c:pt>
                <c:pt idx="5544">
                  <c:v>554.5</c:v>
                </c:pt>
                <c:pt idx="5545">
                  <c:v>554.6</c:v>
                </c:pt>
                <c:pt idx="5546">
                  <c:v>554.70000000000005</c:v>
                </c:pt>
                <c:pt idx="5547">
                  <c:v>554.79999999999995</c:v>
                </c:pt>
                <c:pt idx="5548">
                  <c:v>554.9</c:v>
                </c:pt>
                <c:pt idx="5549">
                  <c:v>555</c:v>
                </c:pt>
                <c:pt idx="5550">
                  <c:v>555.1</c:v>
                </c:pt>
                <c:pt idx="5551">
                  <c:v>555.20000000000005</c:v>
                </c:pt>
                <c:pt idx="5552">
                  <c:v>555.29999999999995</c:v>
                </c:pt>
                <c:pt idx="5553">
                  <c:v>555.4</c:v>
                </c:pt>
                <c:pt idx="5554">
                  <c:v>555.5</c:v>
                </c:pt>
                <c:pt idx="5555">
                  <c:v>555.6</c:v>
                </c:pt>
                <c:pt idx="5556">
                  <c:v>555.70000000000005</c:v>
                </c:pt>
                <c:pt idx="5557">
                  <c:v>555.79999999999995</c:v>
                </c:pt>
                <c:pt idx="5558">
                  <c:v>555.9</c:v>
                </c:pt>
                <c:pt idx="5559">
                  <c:v>556</c:v>
                </c:pt>
                <c:pt idx="5560">
                  <c:v>556.1</c:v>
                </c:pt>
                <c:pt idx="5561">
                  <c:v>556.20000000000005</c:v>
                </c:pt>
                <c:pt idx="5562">
                  <c:v>556.29999999999995</c:v>
                </c:pt>
                <c:pt idx="5563">
                  <c:v>556.4</c:v>
                </c:pt>
                <c:pt idx="5564">
                  <c:v>556.5</c:v>
                </c:pt>
                <c:pt idx="5565">
                  <c:v>556.6</c:v>
                </c:pt>
                <c:pt idx="5566">
                  <c:v>556.70000000000005</c:v>
                </c:pt>
                <c:pt idx="5567">
                  <c:v>556.79999999999995</c:v>
                </c:pt>
                <c:pt idx="5568">
                  <c:v>556.9</c:v>
                </c:pt>
                <c:pt idx="5569">
                  <c:v>557</c:v>
                </c:pt>
                <c:pt idx="5570">
                  <c:v>557.1</c:v>
                </c:pt>
                <c:pt idx="5571">
                  <c:v>557.20000000000005</c:v>
                </c:pt>
                <c:pt idx="5572">
                  <c:v>557.29999999999995</c:v>
                </c:pt>
                <c:pt idx="5573">
                  <c:v>557.4</c:v>
                </c:pt>
                <c:pt idx="5574">
                  <c:v>557.5</c:v>
                </c:pt>
                <c:pt idx="5575">
                  <c:v>557.6</c:v>
                </c:pt>
                <c:pt idx="5576">
                  <c:v>557.70000000000005</c:v>
                </c:pt>
                <c:pt idx="5577">
                  <c:v>557.79999999999995</c:v>
                </c:pt>
                <c:pt idx="5578">
                  <c:v>557.9</c:v>
                </c:pt>
                <c:pt idx="5579">
                  <c:v>558</c:v>
                </c:pt>
                <c:pt idx="5580">
                  <c:v>558.1</c:v>
                </c:pt>
                <c:pt idx="5581">
                  <c:v>558.20000000000005</c:v>
                </c:pt>
                <c:pt idx="5582">
                  <c:v>558.29999999999995</c:v>
                </c:pt>
                <c:pt idx="5583">
                  <c:v>558.4</c:v>
                </c:pt>
                <c:pt idx="5584">
                  <c:v>558.5</c:v>
                </c:pt>
                <c:pt idx="5585">
                  <c:v>558.6</c:v>
                </c:pt>
                <c:pt idx="5586">
                  <c:v>558.70000000000005</c:v>
                </c:pt>
                <c:pt idx="5587">
                  <c:v>558.79999999999995</c:v>
                </c:pt>
                <c:pt idx="5588">
                  <c:v>558.9</c:v>
                </c:pt>
                <c:pt idx="5589">
                  <c:v>559</c:v>
                </c:pt>
                <c:pt idx="5590">
                  <c:v>559.1</c:v>
                </c:pt>
                <c:pt idx="5591">
                  <c:v>559.20000000000005</c:v>
                </c:pt>
                <c:pt idx="5592">
                  <c:v>559.29999999999995</c:v>
                </c:pt>
                <c:pt idx="5593">
                  <c:v>559.4</c:v>
                </c:pt>
                <c:pt idx="5594">
                  <c:v>559.5</c:v>
                </c:pt>
                <c:pt idx="5595">
                  <c:v>559.6</c:v>
                </c:pt>
                <c:pt idx="5596">
                  <c:v>559.70000000000005</c:v>
                </c:pt>
                <c:pt idx="5597">
                  <c:v>559.79999999999995</c:v>
                </c:pt>
                <c:pt idx="5598">
                  <c:v>559.9</c:v>
                </c:pt>
                <c:pt idx="5599">
                  <c:v>560</c:v>
                </c:pt>
                <c:pt idx="5600">
                  <c:v>560.1</c:v>
                </c:pt>
                <c:pt idx="5601">
                  <c:v>560.20000000000005</c:v>
                </c:pt>
                <c:pt idx="5602">
                  <c:v>560.29999999999995</c:v>
                </c:pt>
                <c:pt idx="5603">
                  <c:v>560.4</c:v>
                </c:pt>
                <c:pt idx="5604">
                  <c:v>560.5</c:v>
                </c:pt>
                <c:pt idx="5605">
                  <c:v>560.6</c:v>
                </c:pt>
                <c:pt idx="5606">
                  <c:v>560.70000000000005</c:v>
                </c:pt>
                <c:pt idx="5607">
                  <c:v>560.79999999999995</c:v>
                </c:pt>
                <c:pt idx="5608">
                  <c:v>560.9</c:v>
                </c:pt>
                <c:pt idx="5609">
                  <c:v>561</c:v>
                </c:pt>
                <c:pt idx="5610">
                  <c:v>561.1</c:v>
                </c:pt>
                <c:pt idx="5611">
                  <c:v>561.20000000000005</c:v>
                </c:pt>
                <c:pt idx="5612">
                  <c:v>561.29999999999995</c:v>
                </c:pt>
                <c:pt idx="5613">
                  <c:v>561.4</c:v>
                </c:pt>
                <c:pt idx="5614">
                  <c:v>561.5</c:v>
                </c:pt>
                <c:pt idx="5615">
                  <c:v>561.6</c:v>
                </c:pt>
                <c:pt idx="5616">
                  <c:v>561.70000000000005</c:v>
                </c:pt>
                <c:pt idx="5617">
                  <c:v>561.79999999999995</c:v>
                </c:pt>
                <c:pt idx="5618">
                  <c:v>561.9</c:v>
                </c:pt>
                <c:pt idx="5619">
                  <c:v>562</c:v>
                </c:pt>
                <c:pt idx="5620">
                  <c:v>562.1</c:v>
                </c:pt>
                <c:pt idx="5621">
                  <c:v>562.20000000000005</c:v>
                </c:pt>
                <c:pt idx="5622">
                  <c:v>562.29999999999995</c:v>
                </c:pt>
                <c:pt idx="5623">
                  <c:v>562.4</c:v>
                </c:pt>
                <c:pt idx="5624">
                  <c:v>562.5</c:v>
                </c:pt>
                <c:pt idx="5625">
                  <c:v>562.6</c:v>
                </c:pt>
                <c:pt idx="5626">
                  <c:v>562.70000000000005</c:v>
                </c:pt>
                <c:pt idx="5627">
                  <c:v>562.79999999999995</c:v>
                </c:pt>
                <c:pt idx="5628">
                  <c:v>562.9</c:v>
                </c:pt>
                <c:pt idx="5629">
                  <c:v>563</c:v>
                </c:pt>
                <c:pt idx="5630">
                  <c:v>563.1</c:v>
                </c:pt>
                <c:pt idx="5631">
                  <c:v>563.20000000000005</c:v>
                </c:pt>
                <c:pt idx="5632">
                  <c:v>563.29999999999995</c:v>
                </c:pt>
                <c:pt idx="5633">
                  <c:v>563.4</c:v>
                </c:pt>
                <c:pt idx="5634">
                  <c:v>563.5</c:v>
                </c:pt>
                <c:pt idx="5635">
                  <c:v>563.6</c:v>
                </c:pt>
                <c:pt idx="5636">
                  <c:v>563.70000000000005</c:v>
                </c:pt>
                <c:pt idx="5637">
                  <c:v>563.79999999999995</c:v>
                </c:pt>
                <c:pt idx="5638">
                  <c:v>563.9</c:v>
                </c:pt>
                <c:pt idx="5639">
                  <c:v>564</c:v>
                </c:pt>
                <c:pt idx="5640">
                  <c:v>564.1</c:v>
                </c:pt>
                <c:pt idx="5641">
                  <c:v>564.20000000000005</c:v>
                </c:pt>
                <c:pt idx="5642">
                  <c:v>564.29999999999995</c:v>
                </c:pt>
                <c:pt idx="5643">
                  <c:v>564.4</c:v>
                </c:pt>
                <c:pt idx="5644">
                  <c:v>564.5</c:v>
                </c:pt>
                <c:pt idx="5645">
                  <c:v>564.6</c:v>
                </c:pt>
                <c:pt idx="5646">
                  <c:v>564.70000000000005</c:v>
                </c:pt>
                <c:pt idx="5647">
                  <c:v>564.79999999999995</c:v>
                </c:pt>
                <c:pt idx="5648">
                  <c:v>564.9</c:v>
                </c:pt>
                <c:pt idx="5649">
                  <c:v>565</c:v>
                </c:pt>
                <c:pt idx="5650">
                  <c:v>565.1</c:v>
                </c:pt>
                <c:pt idx="5651">
                  <c:v>565.20000000000005</c:v>
                </c:pt>
                <c:pt idx="5652">
                  <c:v>565.29999999999995</c:v>
                </c:pt>
                <c:pt idx="5653">
                  <c:v>565.4</c:v>
                </c:pt>
                <c:pt idx="5654">
                  <c:v>565.5</c:v>
                </c:pt>
                <c:pt idx="5655">
                  <c:v>565.6</c:v>
                </c:pt>
                <c:pt idx="5656">
                  <c:v>565.70000000000005</c:v>
                </c:pt>
                <c:pt idx="5657">
                  <c:v>565.79999999999995</c:v>
                </c:pt>
                <c:pt idx="5658">
                  <c:v>565.9</c:v>
                </c:pt>
                <c:pt idx="5659">
                  <c:v>566</c:v>
                </c:pt>
                <c:pt idx="5660">
                  <c:v>566.1</c:v>
                </c:pt>
                <c:pt idx="5661">
                  <c:v>566.20000000000005</c:v>
                </c:pt>
                <c:pt idx="5662">
                  <c:v>566.29999999999995</c:v>
                </c:pt>
                <c:pt idx="5663">
                  <c:v>566.4</c:v>
                </c:pt>
                <c:pt idx="5664">
                  <c:v>566.5</c:v>
                </c:pt>
                <c:pt idx="5665">
                  <c:v>566.6</c:v>
                </c:pt>
                <c:pt idx="5666">
                  <c:v>566.70000000000005</c:v>
                </c:pt>
                <c:pt idx="5667">
                  <c:v>566.79999999999995</c:v>
                </c:pt>
                <c:pt idx="5668">
                  <c:v>566.9</c:v>
                </c:pt>
                <c:pt idx="5669">
                  <c:v>567</c:v>
                </c:pt>
                <c:pt idx="5670">
                  <c:v>567.1</c:v>
                </c:pt>
                <c:pt idx="5671">
                  <c:v>567.20000000000005</c:v>
                </c:pt>
                <c:pt idx="5672">
                  <c:v>567.29999999999995</c:v>
                </c:pt>
                <c:pt idx="5673">
                  <c:v>567.4</c:v>
                </c:pt>
                <c:pt idx="5674">
                  <c:v>567.5</c:v>
                </c:pt>
                <c:pt idx="5675">
                  <c:v>567.6</c:v>
                </c:pt>
                <c:pt idx="5676">
                  <c:v>567.70000000000005</c:v>
                </c:pt>
                <c:pt idx="5677">
                  <c:v>567.79999999999995</c:v>
                </c:pt>
                <c:pt idx="5678">
                  <c:v>567.9</c:v>
                </c:pt>
                <c:pt idx="5679">
                  <c:v>568</c:v>
                </c:pt>
                <c:pt idx="5680">
                  <c:v>568.1</c:v>
                </c:pt>
                <c:pt idx="5681">
                  <c:v>568.20000000000005</c:v>
                </c:pt>
                <c:pt idx="5682">
                  <c:v>568.29999999999995</c:v>
                </c:pt>
                <c:pt idx="5683">
                  <c:v>568.4</c:v>
                </c:pt>
                <c:pt idx="5684">
                  <c:v>568.5</c:v>
                </c:pt>
                <c:pt idx="5685">
                  <c:v>568.6</c:v>
                </c:pt>
                <c:pt idx="5686">
                  <c:v>568.70000000000005</c:v>
                </c:pt>
                <c:pt idx="5687">
                  <c:v>568.79999999999995</c:v>
                </c:pt>
                <c:pt idx="5688">
                  <c:v>568.9</c:v>
                </c:pt>
                <c:pt idx="5689">
                  <c:v>569</c:v>
                </c:pt>
                <c:pt idx="5690">
                  <c:v>569.1</c:v>
                </c:pt>
                <c:pt idx="5691">
                  <c:v>569.20000000000005</c:v>
                </c:pt>
                <c:pt idx="5692">
                  <c:v>569.29999999999995</c:v>
                </c:pt>
                <c:pt idx="5693">
                  <c:v>569.4</c:v>
                </c:pt>
                <c:pt idx="5694">
                  <c:v>569.5</c:v>
                </c:pt>
                <c:pt idx="5695">
                  <c:v>569.6</c:v>
                </c:pt>
                <c:pt idx="5696">
                  <c:v>569.70000000000005</c:v>
                </c:pt>
                <c:pt idx="5697">
                  <c:v>569.79999999999995</c:v>
                </c:pt>
                <c:pt idx="5698">
                  <c:v>569.9</c:v>
                </c:pt>
                <c:pt idx="5699">
                  <c:v>570</c:v>
                </c:pt>
                <c:pt idx="5700">
                  <c:v>570.1</c:v>
                </c:pt>
                <c:pt idx="5701">
                  <c:v>570.20000000000005</c:v>
                </c:pt>
                <c:pt idx="5702">
                  <c:v>570.29999999999995</c:v>
                </c:pt>
                <c:pt idx="5703">
                  <c:v>570.4</c:v>
                </c:pt>
                <c:pt idx="5704">
                  <c:v>570.5</c:v>
                </c:pt>
                <c:pt idx="5705">
                  <c:v>570.6</c:v>
                </c:pt>
                <c:pt idx="5706">
                  <c:v>570.70000000000005</c:v>
                </c:pt>
                <c:pt idx="5707">
                  <c:v>570.79999999999995</c:v>
                </c:pt>
                <c:pt idx="5708">
                  <c:v>570.9</c:v>
                </c:pt>
                <c:pt idx="5709">
                  <c:v>571</c:v>
                </c:pt>
                <c:pt idx="5710">
                  <c:v>571.1</c:v>
                </c:pt>
                <c:pt idx="5711">
                  <c:v>571.20000000000005</c:v>
                </c:pt>
                <c:pt idx="5712">
                  <c:v>571.29999999999995</c:v>
                </c:pt>
                <c:pt idx="5713">
                  <c:v>571.4</c:v>
                </c:pt>
                <c:pt idx="5714">
                  <c:v>571.5</c:v>
                </c:pt>
                <c:pt idx="5715">
                  <c:v>571.6</c:v>
                </c:pt>
                <c:pt idx="5716">
                  <c:v>571.70000000000005</c:v>
                </c:pt>
                <c:pt idx="5717">
                  <c:v>571.79999999999995</c:v>
                </c:pt>
                <c:pt idx="5718">
                  <c:v>571.9</c:v>
                </c:pt>
                <c:pt idx="5719">
                  <c:v>572</c:v>
                </c:pt>
                <c:pt idx="5720">
                  <c:v>572.1</c:v>
                </c:pt>
                <c:pt idx="5721">
                  <c:v>572.20000000000005</c:v>
                </c:pt>
                <c:pt idx="5722">
                  <c:v>572.29999999999995</c:v>
                </c:pt>
                <c:pt idx="5723">
                  <c:v>572.4</c:v>
                </c:pt>
                <c:pt idx="5724">
                  <c:v>572.5</c:v>
                </c:pt>
                <c:pt idx="5725">
                  <c:v>572.6</c:v>
                </c:pt>
                <c:pt idx="5726">
                  <c:v>572.70000000000005</c:v>
                </c:pt>
                <c:pt idx="5727">
                  <c:v>572.79999999999995</c:v>
                </c:pt>
                <c:pt idx="5728">
                  <c:v>572.9</c:v>
                </c:pt>
                <c:pt idx="5729">
                  <c:v>573</c:v>
                </c:pt>
                <c:pt idx="5730">
                  <c:v>573.1</c:v>
                </c:pt>
                <c:pt idx="5731">
                  <c:v>573.20000000000005</c:v>
                </c:pt>
                <c:pt idx="5732">
                  <c:v>573.29999999999995</c:v>
                </c:pt>
                <c:pt idx="5733">
                  <c:v>573.4</c:v>
                </c:pt>
                <c:pt idx="5734">
                  <c:v>573.5</c:v>
                </c:pt>
                <c:pt idx="5735">
                  <c:v>573.6</c:v>
                </c:pt>
                <c:pt idx="5736">
                  <c:v>573.70000000000005</c:v>
                </c:pt>
                <c:pt idx="5737">
                  <c:v>573.79999999999995</c:v>
                </c:pt>
                <c:pt idx="5738">
                  <c:v>573.9</c:v>
                </c:pt>
                <c:pt idx="5739">
                  <c:v>574</c:v>
                </c:pt>
                <c:pt idx="5740">
                  <c:v>574.1</c:v>
                </c:pt>
                <c:pt idx="5741">
                  <c:v>574.20000000000005</c:v>
                </c:pt>
                <c:pt idx="5742">
                  <c:v>574.29999999999995</c:v>
                </c:pt>
                <c:pt idx="5743">
                  <c:v>574.4</c:v>
                </c:pt>
                <c:pt idx="5744">
                  <c:v>574.5</c:v>
                </c:pt>
                <c:pt idx="5745">
                  <c:v>574.6</c:v>
                </c:pt>
                <c:pt idx="5746">
                  <c:v>574.70000000000005</c:v>
                </c:pt>
                <c:pt idx="5747">
                  <c:v>574.79999999999995</c:v>
                </c:pt>
                <c:pt idx="5748">
                  <c:v>574.9</c:v>
                </c:pt>
                <c:pt idx="5749">
                  <c:v>575</c:v>
                </c:pt>
                <c:pt idx="5750">
                  <c:v>575.1</c:v>
                </c:pt>
                <c:pt idx="5751">
                  <c:v>575.20000000000005</c:v>
                </c:pt>
                <c:pt idx="5752">
                  <c:v>575.29999999999995</c:v>
                </c:pt>
                <c:pt idx="5753">
                  <c:v>575.4</c:v>
                </c:pt>
                <c:pt idx="5754">
                  <c:v>575.5</c:v>
                </c:pt>
                <c:pt idx="5755">
                  <c:v>575.6</c:v>
                </c:pt>
                <c:pt idx="5756">
                  <c:v>575.70000000000005</c:v>
                </c:pt>
                <c:pt idx="5757">
                  <c:v>575.79999999999995</c:v>
                </c:pt>
                <c:pt idx="5758">
                  <c:v>575.9</c:v>
                </c:pt>
                <c:pt idx="5759">
                  <c:v>576</c:v>
                </c:pt>
                <c:pt idx="5760">
                  <c:v>576.1</c:v>
                </c:pt>
                <c:pt idx="5761">
                  <c:v>576.20000000000005</c:v>
                </c:pt>
                <c:pt idx="5762">
                  <c:v>576.29999999999995</c:v>
                </c:pt>
                <c:pt idx="5763">
                  <c:v>576.4</c:v>
                </c:pt>
                <c:pt idx="5764">
                  <c:v>576.5</c:v>
                </c:pt>
                <c:pt idx="5765">
                  <c:v>576.6</c:v>
                </c:pt>
                <c:pt idx="5766">
                  <c:v>576.70000000000005</c:v>
                </c:pt>
                <c:pt idx="5767">
                  <c:v>576.79999999999995</c:v>
                </c:pt>
                <c:pt idx="5768">
                  <c:v>576.9</c:v>
                </c:pt>
                <c:pt idx="5769">
                  <c:v>577</c:v>
                </c:pt>
                <c:pt idx="5770">
                  <c:v>577.1</c:v>
                </c:pt>
                <c:pt idx="5771">
                  <c:v>577.20000000000005</c:v>
                </c:pt>
                <c:pt idx="5772">
                  <c:v>577.29999999999995</c:v>
                </c:pt>
                <c:pt idx="5773">
                  <c:v>577.4</c:v>
                </c:pt>
                <c:pt idx="5774">
                  <c:v>577.5</c:v>
                </c:pt>
                <c:pt idx="5775">
                  <c:v>577.6</c:v>
                </c:pt>
                <c:pt idx="5776">
                  <c:v>577.70000000000005</c:v>
                </c:pt>
                <c:pt idx="5777">
                  <c:v>577.79999999999995</c:v>
                </c:pt>
                <c:pt idx="5778">
                  <c:v>577.9</c:v>
                </c:pt>
                <c:pt idx="5779">
                  <c:v>578</c:v>
                </c:pt>
                <c:pt idx="5780">
                  <c:v>578.1</c:v>
                </c:pt>
                <c:pt idx="5781">
                  <c:v>578.20000000000005</c:v>
                </c:pt>
                <c:pt idx="5782">
                  <c:v>578.29999999999995</c:v>
                </c:pt>
                <c:pt idx="5783">
                  <c:v>578.4</c:v>
                </c:pt>
                <c:pt idx="5784">
                  <c:v>578.5</c:v>
                </c:pt>
                <c:pt idx="5785">
                  <c:v>578.6</c:v>
                </c:pt>
                <c:pt idx="5786">
                  <c:v>578.70000000000005</c:v>
                </c:pt>
                <c:pt idx="5787">
                  <c:v>578.79999999999995</c:v>
                </c:pt>
                <c:pt idx="5788">
                  <c:v>578.9</c:v>
                </c:pt>
                <c:pt idx="5789">
                  <c:v>579</c:v>
                </c:pt>
                <c:pt idx="5790">
                  <c:v>579.1</c:v>
                </c:pt>
                <c:pt idx="5791">
                  <c:v>579.20000000000005</c:v>
                </c:pt>
                <c:pt idx="5792">
                  <c:v>579.29999999999995</c:v>
                </c:pt>
                <c:pt idx="5793">
                  <c:v>579.4</c:v>
                </c:pt>
                <c:pt idx="5794">
                  <c:v>579.5</c:v>
                </c:pt>
                <c:pt idx="5795">
                  <c:v>579.6</c:v>
                </c:pt>
                <c:pt idx="5796">
                  <c:v>579.70000000000005</c:v>
                </c:pt>
                <c:pt idx="5797">
                  <c:v>579.79999999999995</c:v>
                </c:pt>
                <c:pt idx="5798">
                  <c:v>579.9</c:v>
                </c:pt>
                <c:pt idx="5799">
                  <c:v>580</c:v>
                </c:pt>
                <c:pt idx="5800">
                  <c:v>580.1</c:v>
                </c:pt>
                <c:pt idx="5801">
                  <c:v>580.20000000000005</c:v>
                </c:pt>
                <c:pt idx="5802">
                  <c:v>580.29999999999995</c:v>
                </c:pt>
                <c:pt idx="5803">
                  <c:v>580.4</c:v>
                </c:pt>
                <c:pt idx="5804">
                  <c:v>580.5</c:v>
                </c:pt>
                <c:pt idx="5805">
                  <c:v>580.6</c:v>
                </c:pt>
                <c:pt idx="5806">
                  <c:v>580.70000000000005</c:v>
                </c:pt>
                <c:pt idx="5807">
                  <c:v>580.79999999999995</c:v>
                </c:pt>
                <c:pt idx="5808">
                  <c:v>580.9</c:v>
                </c:pt>
                <c:pt idx="5809">
                  <c:v>581</c:v>
                </c:pt>
                <c:pt idx="5810">
                  <c:v>581.1</c:v>
                </c:pt>
                <c:pt idx="5811">
                  <c:v>581.20000000000005</c:v>
                </c:pt>
                <c:pt idx="5812">
                  <c:v>581.29999999999995</c:v>
                </c:pt>
                <c:pt idx="5813">
                  <c:v>581.4</c:v>
                </c:pt>
                <c:pt idx="5814">
                  <c:v>581.5</c:v>
                </c:pt>
                <c:pt idx="5815">
                  <c:v>581.6</c:v>
                </c:pt>
                <c:pt idx="5816">
                  <c:v>581.70000000000005</c:v>
                </c:pt>
                <c:pt idx="5817">
                  <c:v>581.79999999999995</c:v>
                </c:pt>
                <c:pt idx="5818">
                  <c:v>581.9</c:v>
                </c:pt>
                <c:pt idx="5819">
                  <c:v>582</c:v>
                </c:pt>
                <c:pt idx="5820">
                  <c:v>582.1</c:v>
                </c:pt>
                <c:pt idx="5821">
                  <c:v>582.20000000000005</c:v>
                </c:pt>
                <c:pt idx="5822">
                  <c:v>582.29999999999995</c:v>
                </c:pt>
                <c:pt idx="5823">
                  <c:v>582.4</c:v>
                </c:pt>
                <c:pt idx="5824">
                  <c:v>582.5</c:v>
                </c:pt>
                <c:pt idx="5825">
                  <c:v>582.6</c:v>
                </c:pt>
                <c:pt idx="5826">
                  <c:v>582.70000000000005</c:v>
                </c:pt>
                <c:pt idx="5827">
                  <c:v>582.79999999999995</c:v>
                </c:pt>
                <c:pt idx="5828">
                  <c:v>582.9</c:v>
                </c:pt>
                <c:pt idx="5829">
                  <c:v>583</c:v>
                </c:pt>
                <c:pt idx="5830">
                  <c:v>583.1</c:v>
                </c:pt>
                <c:pt idx="5831">
                  <c:v>583.20000000000005</c:v>
                </c:pt>
                <c:pt idx="5832">
                  <c:v>583.29999999999995</c:v>
                </c:pt>
                <c:pt idx="5833">
                  <c:v>583.4</c:v>
                </c:pt>
                <c:pt idx="5834">
                  <c:v>583.5</c:v>
                </c:pt>
                <c:pt idx="5835">
                  <c:v>583.6</c:v>
                </c:pt>
                <c:pt idx="5836">
                  <c:v>583.70000000000005</c:v>
                </c:pt>
                <c:pt idx="5837">
                  <c:v>583.79999999999995</c:v>
                </c:pt>
                <c:pt idx="5838">
                  <c:v>583.9</c:v>
                </c:pt>
                <c:pt idx="5839">
                  <c:v>584</c:v>
                </c:pt>
                <c:pt idx="5840">
                  <c:v>584.1</c:v>
                </c:pt>
                <c:pt idx="5841">
                  <c:v>584.20000000000005</c:v>
                </c:pt>
                <c:pt idx="5842">
                  <c:v>584.29999999999995</c:v>
                </c:pt>
                <c:pt idx="5843">
                  <c:v>584.4</c:v>
                </c:pt>
                <c:pt idx="5844">
                  <c:v>584.5</c:v>
                </c:pt>
                <c:pt idx="5845">
                  <c:v>584.6</c:v>
                </c:pt>
                <c:pt idx="5846">
                  <c:v>584.70000000000005</c:v>
                </c:pt>
                <c:pt idx="5847">
                  <c:v>584.79999999999995</c:v>
                </c:pt>
                <c:pt idx="5848">
                  <c:v>584.9</c:v>
                </c:pt>
                <c:pt idx="5849">
                  <c:v>585</c:v>
                </c:pt>
                <c:pt idx="5850">
                  <c:v>585.1</c:v>
                </c:pt>
                <c:pt idx="5851">
                  <c:v>585.20000000000005</c:v>
                </c:pt>
                <c:pt idx="5852">
                  <c:v>585.29999999999995</c:v>
                </c:pt>
                <c:pt idx="5853">
                  <c:v>585.4</c:v>
                </c:pt>
                <c:pt idx="5854">
                  <c:v>585.5</c:v>
                </c:pt>
                <c:pt idx="5855">
                  <c:v>585.6</c:v>
                </c:pt>
                <c:pt idx="5856">
                  <c:v>585.70000000000005</c:v>
                </c:pt>
                <c:pt idx="5857">
                  <c:v>585.79999999999995</c:v>
                </c:pt>
                <c:pt idx="5858">
                  <c:v>585.9</c:v>
                </c:pt>
                <c:pt idx="5859">
                  <c:v>586</c:v>
                </c:pt>
                <c:pt idx="5860">
                  <c:v>586.1</c:v>
                </c:pt>
                <c:pt idx="5861">
                  <c:v>586.20000000000005</c:v>
                </c:pt>
                <c:pt idx="5862">
                  <c:v>586.29999999999995</c:v>
                </c:pt>
                <c:pt idx="5863">
                  <c:v>586.4</c:v>
                </c:pt>
                <c:pt idx="5864">
                  <c:v>586.5</c:v>
                </c:pt>
                <c:pt idx="5865">
                  <c:v>586.6</c:v>
                </c:pt>
                <c:pt idx="5866">
                  <c:v>586.70000000000005</c:v>
                </c:pt>
                <c:pt idx="5867">
                  <c:v>586.79999999999995</c:v>
                </c:pt>
                <c:pt idx="5868">
                  <c:v>586.9</c:v>
                </c:pt>
                <c:pt idx="5869">
                  <c:v>587</c:v>
                </c:pt>
                <c:pt idx="5870">
                  <c:v>587.1</c:v>
                </c:pt>
                <c:pt idx="5871">
                  <c:v>587.20000000000005</c:v>
                </c:pt>
                <c:pt idx="5872">
                  <c:v>587.29999999999995</c:v>
                </c:pt>
                <c:pt idx="5873">
                  <c:v>587.4</c:v>
                </c:pt>
                <c:pt idx="5874">
                  <c:v>587.5</c:v>
                </c:pt>
                <c:pt idx="5875">
                  <c:v>587.6</c:v>
                </c:pt>
                <c:pt idx="5876">
                  <c:v>587.70000000000005</c:v>
                </c:pt>
                <c:pt idx="5877">
                  <c:v>587.79999999999995</c:v>
                </c:pt>
                <c:pt idx="5878">
                  <c:v>587.9</c:v>
                </c:pt>
                <c:pt idx="5879">
                  <c:v>588</c:v>
                </c:pt>
                <c:pt idx="5880">
                  <c:v>588.1</c:v>
                </c:pt>
                <c:pt idx="5881">
                  <c:v>588.20000000000005</c:v>
                </c:pt>
                <c:pt idx="5882">
                  <c:v>588.29999999999995</c:v>
                </c:pt>
                <c:pt idx="5883">
                  <c:v>588.4</c:v>
                </c:pt>
                <c:pt idx="5884">
                  <c:v>588.5</c:v>
                </c:pt>
                <c:pt idx="5885">
                  <c:v>588.6</c:v>
                </c:pt>
                <c:pt idx="5886">
                  <c:v>588.70000000000005</c:v>
                </c:pt>
                <c:pt idx="5887">
                  <c:v>588.79999999999995</c:v>
                </c:pt>
                <c:pt idx="5888">
                  <c:v>588.9</c:v>
                </c:pt>
                <c:pt idx="5889">
                  <c:v>589</c:v>
                </c:pt>
                <c:pt idx="5890">
                  <c:v>589.1</c:v>
                </c:pt>
                <c:pt idx="5891">
                  <c:v>589.20000000000005</c:v>
                </c:pt>
                <c:pt idx="5892">
                  <c:v>589.29999999999995</c:v>
                </c:pt>
                <c:pt idx="5893">
                  <c:v>589.4</c:v>
                </c:pt>
                <c:pt idx="5894">
                  <c:v>589.5</c:v>
                </c:pt>
                <c:pt idx="5895">
                  <c:v>589.6</c:v>
                </c:pt>
                <c:pt idx="5896">
                  <c:v>589.70000000000005</c:v>
                </c:pt>
                <c:pt idx="5897">
                  <c:v>589.79999999999995</c:v>
                </c:pt>
                <c:pt idx="5898">
                  <c:v>589.9</c:v>
                </c:pt>
                <c:pt idx="5899">
                  <c:v>590</c:v>
                </c:pt>
                <c:pt idx="5900">
                  <c:v>590.1</c:v>
                </c:pt>
                <c:pt idx="5901">
                  <c:v>590.20000000000005</c:v>
                </c:pt>
                <c:pt idx="5902">
                  <c:v>590.29999999999995</c:v>
                </c:pt>
                <c:pt idx="5903">
                  <c:v>590.4</c:v>
                </c:pt>
                <c:pt idx="5904">
                  <c:v>590.5</c:v>
                </c:pt>
                <c:pt idx="5905">
                  <c:v>590.6</c:v>
                </c:pt>
                <c:pt idx="5906">
                  <c:v>590.70000000000005</c:v>
                </c:pt>
                <c:pt idx="5907">
                  <c:v>590.79999999999995</c:v>
                </c:pt>
                <c:pt idx="5908">
                  <c:v>590.9</c:v>
                </c:pt>
                <c:pt idx="5909">
                  <c:v>591</c:v>
                </c:pt>
                <c:pt idx="5910">
                  <c:v>591.1</c:v>
                </c:pt>
                <c:pt idx="5911">
                  <c:v>591.20000000000005</c:v>
                </c:pt>
                <c:pt idx="5912">
                  <c:v>591.29999999999995</c:v>
                </c:pt>
                <c:pt idx="5913">
                  <c:v>591.4</c:v>
                </c:pt>
                <c:pt idx="5914">
                  <c:v>591.5</c:v>
                </c:pt>
                <c:pt idx="5915">
                  <c:v>591.6</c:v>
                </c:pt>
                <c:pt idx="5916">
                  <c:v>591.70000000000005</c:v>
                </c:pt>
                <c:pt idx="5917">
                  <c:v>591.79999999999995</c:v>
                </c:pt>
                <c:pt idx="5918">
                  <c:v>591.9</c:v>
                </c:pt>
                <c:pt idx="5919">
                  <c:v>592</c:v>
                </c:pt>
                <c:pt idx="5920">
                  <c:v>592.1</c:v>
                </c:pt>
                <c:pt idx="5921">
                  <c:v>592.20000000000005</c:v>
                </c:pt>
                <c:pt idx="5922">
                  <c:v>592.29999999999995</c:v>
                </c:pt>
                <c:pt idx="5923">
                  <c:v>592.4</c:v>
                </c:pt>
                <c:pt idx="5924">
                  <c:v>592.5</c:v>
                </c:pt>
                <c:pt idx="5925">
                  <c:v>592.6</c:v>
                </c:pt>
                <c:pt idx="5926">
                  <c:v>592.70000000000005</c:v>
                </c:pt>
                <c:pt idx="5927">
                  <c:v>592.79999999999995</c:v>
                </c:pt>
                <c:pt idx="5928">
                  <c:v>592.9</c:v>
                </c:pt>
                <c:pt idx="5929">
                  <c:v>593</c:v>
                </c:pt>
                <c:pt idx="5930">
                  <c:v>593.1</c:v>
                </c:pt>
                <c:pt idx="5931">
                  <c:v>593.20000000000005</c:v>
                </c:pt>
                <c:pt idx="5932">
                  <c:v>593.29999999999995</c:v>
                </c:pt>
                <c:pt idx="5933">
                  <c:v>593.4</c:v>
                </c:pt>
                <c:pt idx="5934">
                  <c:v>593.5</c:v>
                </c:pt>
                <c:pt idx="5935">
                  <c:v>593.6</c:v>
                </c:pt>
                <c:pt idx="5936">
                  <c:v>593.70000000000005</c:v>
                </c:pt>
                <c:pt idx="5937">
                  <c:v>593.79999999999995</c:v>
                </c:pt>
                <c:pt idx="5938">
                  <c:v>593.9</c:v>
                </c:pt>
                <c:pt idx="5939">
                  <c:v>594</c:v>
                </c:pt>
                <c:pt idx="5940">
                  <c:v>594.1</c:v>
                </c:pt>
                <c:pt idx="5941">
                  <c:v>594.20000000000005</c:v>
                </c:pt>
                <c:pt idx="5942">
                  <c:v>594.29999999999995</c:v>
                </c:pt>
                <c:pt idx="5943">
                  <c:v>594.4</c:v>
                </c:pt>
                <c:pt idx="5944">
                  <c:v>594.5</c:v>
                </c:pt>
                <c:pt idx="5945">
                  <c:v>594.6</c:v>
                </c:pt>
                <c:pt idx="5946">
                  <c:v>594.70000000000005</c:v>
                </c:pt>
                <c:pt idx="5947">
                  <c:v>594.79999999999995</c:v>
                </c:pt>
                <c:pt idx="5948">
                  <c:v>594.9</c:v>
                </c:pt>
                <c:pt idx="5949">
                  <c:v>595</c:v>
                </c:pt>
                <c:pt idx="5950">
                  <c:v>595.1</c:v>
                </c:pt>
                <c:pt idx="5951">
                  <c:v>595.20000000000005</c:v>
                </c:pt>
                <c:pt idx="5952">
                  <c:v>595.29999999999995</c:v>
                </c:pt>
                <c:pt idx="5953">
                  <c:v>595.4</c:v>
                </c:pt>
                <c:pt idx="5954">
                  <c:v>595.5</c:v>
                </c:pt>
                <c:pt idx="5955">
                  <c:v>595.6</c:v>
                </c:pt>
                <c:pt idx="5956">
                  <c:v>595.70000000000005</c:v>
                </c:pt>
                <c:pt idx="5957">
                  <c:v>595.79999999999995</c:v>
                </c:pt>
                <c:pt idx="5958">
                  <c:v>595.9</c:v>
                </c:pt>
                <c:pt idx="5959">
                  <c:v>596</c:v>
                </c:pt>
                <c:pt idx="5960">
                  <c:v>596.1</c:v>
                </c:pt>
                <c:pt idx="5961">
                  <c:v>596.20000000000005</c:v>
                </c:pt>
                <c:pt idx="5962">
                  <c:v>596.29999999999995</c:v>
                </c:pt>
                <c:pt idx="5963">
                  <c:v>596.4</c:v>
                </c:pt>
                <c:pt idx="5964">
                  <c:v>596.5</c:v>
                </c:pt>
                <c:pt idx="5965">
                  <c:v>596.6</c:v>
                </c:pt>
                <c:pt idx="5966">
                  <c:v>596.70000000000005</c:v>
                </c:pt>
                <c:pt idx="5967">
                  <c:v>596.79999999999995</c:v>
                </c:pt>
                <c:pt idx="5968">
                  <c:v>596.9</c:v>
                </c:pt>
                <c:pt idx="5969">
                  <c:v>597</c:v>
                </c:pt>
                <c:pt idx="5970">
                  <c:v>597.1</c:v>
                </c:pt>
                <c:pt idx="5971">
                  <c:v>597.20000000000005</c:v>
                </c:pt>
                <c:pt idx="5972">
                  <c:v>597.29999999999995</c:v>
                </c:pt>
                <c:pt idx="5973">
                  <c:v>597.4</c:v>
                </c:pt>
                <c:pt idx="5974">
                  <c:v>597.5</c:v>
                </c:pt>
                <c:pt idx="5975">
                  <c:v>597.6</c:v>
                </c:pt>
                <c:pt idx="5976">
                  <c:v>597.70000000000005</c:v>
                </c:pt>
                <c:pt idx="5977">
                  <c:v>597.79999999999995</c:v>
                </c:pt>
                <c:pt idx="5978">
                  <c:v>597.9</c:v>
                </c:pt>
                <c:pt idx="5979">
                  <c:v>598</c:v>
                </c:pt>
                <c:pt idx="5980">
                  <c:v>598.1</c:v>
                </c:pt>
                <c:pt idx="5981">
                  <c:v>598.20000000000005</c:v>
                </c:pt>
                <c:pt idx="5982">
                  <c:v>598.29999999999995</c:v>
                </c:pt>
                <c:pt idx="5983">
                  <c:v>598.4</c:v>
                </c:pt>
                <c:pt idx="5984">
                  <c:v>598.5</c:v>
                </c:pt>
                <c:pt idx="5985">
                  <c:v>598.6</c:v>
                </c:pt>
                <c:pt idx="5986">
                  <c:v>598.70000000000005</c:v>
                </c:pt>
                <c:pt idx="5987">
                  <c:v>598.79999999999995</c:v>
                </c:pt>
                <c:pt idx="5988">
                  <c:v>598.9</c:v>
                </c:pt>
                <c:pt idx="5989">
                  <c:v>599</c:v>
                </c:pt>
                <c:pt idx="5990">
                  <c:v>599.1</c:v>
                </c:pt>
                <c:pt idx="5991">
                  <c:v>599.20000000000005</c:v>
                </c:pt>
                <c:pt idx="5992">
                  <c:v>599.29999999999995</c:v>
                </c:pt>
                <c:pt idx="5993">
                  <c:v>599.4</c:v>
                </c:pt>
                <c:pt idx="5994">
                  <c:v>599.5</c:v>
                </c:pt>
                <c:pt idx="5995">
                  <c:v>599.6</c:v>
                </c:pt>
                <c:pt idx="5996">
                  <c:v>599.70000000000005</c:v>
                </c:pt>
                <c:pt idx="5997">
                  <c:v>599.79999999999995</c:v>
                </c:pt>
                <c:pt idx="5998">
                  <c:v>599.9</c:v>
                </c:pt>
                <c:pt idx="5999">
                  <c:v>600</c:v>
                </c:pt>
                <c:pt idx="6000">
                  <c:v>600.1</c:v>
                </c:pt>
                <c:pt idx="6001">
                  <c:v>600.20000000000005</c:v>
                </c:pt>
                <c:pt idx="6002">
                  <c:v>600.29999999999995</c:v>
                </c:pt>
                <c:pt idx="6003">
                  <c:v>600.4</c:v>
                </c:pt>
                <c:pt idx="6004">
                  <c:v>600.5</c:v>
                </c:pt>
                <c:pt idx="6005">
                  <c:v>600.6</c:v>
                </c:pt>
                <c:pt idx="6006">
                  <c:v>600.70000000000005</c:v>
                </c:pt>
                <c:pt idx="6007">
                  <c:v>600.79999999999995</c:v>
                </c:pt>
                <c:pt idx="6008">
                  <c:v>600.9</c:v>
                </c:pt>
                <c:pt idx="6009">
                  <c:v>601</c:v>
                </c:pt>
                <c:pt idx="6010">
                  <c:v>601.1</c:v>
                </c:pt>
                <c:pt idx="6011">
                  <c:v>601.20000000000005</c:v>
                </c:pt>
                <c:pt idx="6012">
                  <c:v>601.29999999999995</c:v>
                </c:pt>
                <c:pt idx="6013">
                  <c:v>601.4</c:v>
                </c:pt>
                <c:pt idx="6014">
                  <c:v>601.5</c:v>
                </c:pt>
                <c:pt idx="6015">
                  <c:v>601.6</c:v>
                </c:pt>
                <c:pt idx="6016">
                  <c:v>601.70000000000005</c:v>
                </c:pt>
                <c:pt idx="6017">
                  <c:v>601.79999999999995</c:v>
                </c:pt>
                <c:pt idx="6018">
                  <c:v>601.9</c:v>
                </c:pt>
                <c:pt idx="6019">
                  <c:v>602</c:v>
                </c:pt>
                <c:pt idx="6020">
                  <c:v>602.1</c:v>
                </c:pt>
                <c:pt idx="6021">
                  <c:v>602.20000000000005</c:v>
                </c:pt>
                <c:pt idx="6022">
                  <c:v>602.29999999999995</c:v>
                </c:pt>
                <c:pt idx="6023">
                  <c:v>602.4</c:v>
                </c:pt>
                <c:pt idx="6024">
                  <c:v>602.5</c:v>
                </c:pt>
                <c:pt idx="6025">
                  <c:v>602.6</c:v>
                </c:pt>
                <c:pt idx="6026">
                  <c:v>602.70000000000005</c:v>
                </c:pt>
                <c:pt idx="6027">
                  <c:v>602.79999999999995</c:v>
                </c:pt>
                <c:pt idx="6028">
                  <c:v>602.9</c:v>
                </c:pt>
                <c:pt idx="6029">
                  <c:v>603</c:v>
                </c:pt>
                <c:pt idx="6030">
                  <c:v>603.1</c:v>
                </c:pt>
                <c:pt idx="6031">
                  <c:v>603.20000000000005</c:v>
                </c:pt>
                <c:pt idx="6032">
                  <c:v>603.29999999999995</c:v>
                </c:pt>
                <c:pt idx="6033">
                  <c:v>603.4</c:v>
                </c:pt>
                <c:pt idx="6034">
                  <c:v>603.5</c:v>
                </c:pt>
                <c:pt idx="6035">
                  <c:v>603.6</c:v>
                </c:pt>
                <c:pt idx="6036">
                  <c:v>603.70000000000005</c:v>
                </c:pt>
                <c:pt idx="6037">
                  <c:v>603.79999999999995</c:v>
                </c:pt>
                <c:pt idx="6038">
                  <c:v>603.9</c:v>
                </c:pt>
                <c:pt idx="6039">
                  <c:v>604</c:v>
                </c:pt>
                <c:pt idx="6040">
                  <c:v>604.1</c:v>
                </c:pt>
                <c:pt idx="6041">
                  <c:v>604.20000000000005</c:v>
                </c:pt>
                <c:pt idx="6042">
                  <c:v>604.29999999999995</c:v>
                </c:pt>
                <c:pt idx="6043">
                  <c:v>604.4</c:v>
                </c:pt>
                <c:pt idx="6044">
                  <c:v>604.5</c:v>
                </c:pt>
                <c:pt idx="6045">
                  <c:v>604.6</c:v>
                </c:pt>
                <c:pt idx="6046">
                  <c:v>604.70000000000005</c:v>
                </c:pt>
                <c:pt idx="6047">
                  <c:v>604.79999999999995</c:v>
                </c:pt>
                <c:pt idx="6048">
                  <c:v>604.9</c:v>
                </c:pt>
                <c:pt idx="6049">
                  <c:v>605</c:v>
                </c:pt>
                <c:pt idx="6050">
                  <c:v>605.1</c:v>
                </c:pt>
                <c:pt idx="6051">
                  <c:v>605.20000000000005</c:v>
                </c:pt>
                <c:pt idx="6052">
                  <c:v>605.29999999999995</c:v>
                </c:pt>
                <c:pt idx="6053">
                  <c:v>605.4</c:v>
                </c:pt>
                <c:pt idx="6054">
                  <c:v>605.5</c:v>
                </c:pt>
                <c:pt idx="6055">
                  <c:v>605.6</c:v>
                </c:pt>
                <c:pt idx="6056">
                  <c:v>605.70000000000005</c:v>
                </c:pt>
                <c:pt idx="6057">
                  <c:v>605.79999999999995</c:v>
                </c:pt>
                <c:pt idx="6058">
                  <c:v>605.9</c:v>
                </c:pt>
                <c:pt idx="6059">
                  <c:v>606</c:v>
                </c:pt>
                <c:pt idx="6060">
                  <c:v>606.1</c:v>
                </c:pt>
                <c:pt idx="6061">
                  <c:v>606.20000000000005</c:v>
                </c:pt>
                <c:pt idx="6062">
                  <c:v>606.29999999999995</c:v>
                </c:pt>
                <c:pt idx="6063">
                  <c:v>606.4</c:v>
                </c:pt>
                <c:pt idx="6064">
                  <c:v>606.5</c:v>
                </c:pt>
                <c:pt idx="6065">
                  <c:v>606.6</c:v>
                </c:pt>
                <c:pt idx="6066">
                  <c:v>606.70000000000005</c:v>
                </c:pt>
                <c:pt idx="6067">
                  <c:v>606.79999999999995</c:v>
                </c:pt>
                <c:pt idx="6068">
                  <c:v>606.9</c:v>
                </c:pt>
                <c:pt idx="6069">
                  <c:v>607</c:v>
                </c:pt>
                <c:pt idx="6070">
                  <c:v>607.1</c:v>
                </c:pt>
                <c:pt idx="6071">
                  <c:v>607.20000000000005</c:v>
                </c:pt>
                <c:pt idx="6072">
                  <c:v>607.29999999999995</c:v>
                </c:pt>
                <c:pt idx="6073">
                  <c:v>607.4</c:v>
                </c:pt>
                <c:pt idx="6074">
                  <c:v>607.5</c:v>
                </c:pt>
                <c:pt idx="6075">
                  <c:v>607.6</c:v>
                </c:pt>
                <c:pt idx="6076">
                  <c:v>607.70000000000005</c:v>
                </c:pt>
                <c:pt idx="6077">
                  <c:v>607.79999999999995</c:v>
                </c:pt>
                <c:pt idx="6078">
                  <c:v>607.9</c:v>
                </c:pt>
                <c:pt idx="6079">
                  <c:v>608</c:v>
                </c:pt>
                <c:pt idx="6080">
                  <c:v>608.1</c:v>
                </c:pt>
                <c:pt idx="6081">
                  <c:v>608.20000000000005</c:v>
                </c:pt>
                <c:pt idx="6082">
                  <c:v>608.29999999999995</c:v>
                </c:pt>
                <c:pt idx="6083">
                  <c:v>608.4</c:v>
                </c:pt>
                <c:pt idx="6084">
                  <c:v>608.5</c:v>
                </c:pt>
                <c:pt idx="6085">
                  <c:v>608.6</c:v>
                </c:pt>
                <c:pt idx="6086">
                  <c:v>608.70000000000005</c:v>
                </c:pt>
                <c:pt idx="6087">
                  <c:v>608.79999999999995</c:v>
                </c:pt>
                <c:pt idx="6088">
                  <c:v>608.9</c:v>
                </c:pt>
                <c:pt idx="6089">
                  <c:v>609</c:v>
                </c:pt>
                <c:pt idx="6090">
                  <c:v>609.1</c:v>
                </c:pt>
                <c:pt idx="6091">
                  <c:v>609.20000000000005</c:v>
                </c:pt>
                <c:pt idx="6092">
                  <c:v>609.29999999999995</c:v>
                </c:pt>
                <c:pt idx="6093">
                  <c:v>609.4</c:v>
                </c:pt>
                <c:pt idx="6094">
                  <c:v>609.5</c:v>
                </c:pt>
                <c:pt idx="6095">
                  <c:v>609.6</c:v>
                </c:pt>
                <c:pt idx="6096">
                  <c:v>609.70000000000005</c:v>
                </c:pt>
                <c:pt idx="6097">
                  <c:v>609.79999999999995</c:v>
                </c:pt>
                <c:pt idx="6098">
                  <c:v>609.9</c:v>
                </c:pt>
                <c:pt idx="6099">
                  <c:v>610</c:v>
                </c:pt>
                <c:pt idx="6100">
                  <c:v>610.1</c:v>
                </c:pt>
                <c:pt idx="6101">
                  <c:v>610.20000000000005</c:v>
                </c:pt>
                <c:pt idx="6102">
                  <c:v>610.29999999999995</c:v>
                </c:pt>
                <c:pt idx="6103">
                  <c:v>610.4</c:v>
                </c:pt>
                <c:pt idx="6104">
                  <c:v>610.5</c:v>
                </c:pt>
                <c:pt idx="6105">
                  <c:v>610.6</c:v>
                </c:pt>
                <c:pt idx="6106">
                  <c:v>610.70000000000005</c:v>
                </c:pt>
                <c:pt idx="6107">
                  <c:v>610.79999999999995</c:v>
                </c:pt>
                <c:pt idx="6108">
                  <c:v>610.9</c:v>
                </c:pt>
                <c:pt idx="6109">
                  <c:v>611</c:v>
                </c:pt>
                <c:pt idx="6110">
                  <c:v>611.1</c:v>
                </c:pt>
                <c:pt idx="6111">
                  <c:v>611.20000000000005</c:v>
                </c:pt>
                <c:pt idx="6112">
                  <c:v>611.29999999999995</c:v>
                </c:pt>
                <c:pt idx="6113">
                  <c:v>611.4</c:v>
                </c:pt>
                <c:pt idx="6114">
                  <c:v>611.5</c:v>
                </c:pt>
                <c:pt idx="6115">
                  <c:v>611.6</c:v>
                </c:pt>
                <c:pt idx="6116">
                  <c:v>611.70000000000005</c:v>
                </c:pt>
                <c:pt idx="6117">
                  <c:v>611.79999999999995</c:v>
                </c:pt>
                <c:pt idx="6118">
                  <c:v>611.9</c:v>
                </c:pt>
                <c:pt idx="6119">
                  <c:v>612</c:v>
                </c:pt>
                <c:pt idx="6120">
                  <c:v>612.1</c:v>
                </c:pt>
                <c:pt idx="6121">
                  <c:v>612.20000000000005</c:v>
                </c:pt>
                <c:pt idx="6122">
                  <c:v>612.29999999999995</c:v>
                </c:pt>
                <c:pt idx="6123">
                  <c:v>612.4</c:v>
                </c:pt>
                <c:pt idx="6124">
                  <c:v>612.5</c:v>
                </c:pt>
                <c:pt idx="6125">
                  <c:v>612.6</c:v>
                </c:pt>
                <c:pt idx="6126">
                  <c:v>612.70000000000005</c:v>
                </c:pt>
                <c:pt idx="6127">
                  <c:v>612.79999999999995</c:v>
                </c:pt>
                <c:pt idx="6128">
                  <c:v>612.9</c:v>
                </c:pt>
                <c:pt idx="6129">
                  <c:v>613</c:v>
                </c:pt>
                <c:pt idx="6130">
                  <c:v>613.1</c:v>
                </c:pt>
                <c:pt idx="6131">
                  <c:v>613.20000000000005</c:v>
                </c:pt>
                <c:pt idx="6132">
                  <c:v>613.29999999999995</c:v>
                </c:pt>
                <c:pt idx="6133">
                  <c:v>613.4</c:v>
                </c:pt>
                <c:pt idx="6134">
                  <c:v>613.5</c:v>
                </c:pt>
                <c:pt idx="6135">
                  <c:v>613.6</c:v>
                </c:pt>
                <c:pt idx="6136">
                  <c:v>613.70000000000005</c:v>
                </c:pt>
                <c:pt idx="6137">
                  <c:v>613.79999999999995</c:v>
                </c:pt>
                <c:pt idx="6138">
                  <c:v>613.9</c:v>
                </c:pt>
                <c:pt idx="6139">
                  <c:v>614</c:v>
                </c:pt>
                <c:pt idx="6140">
                  <c:v>614.1</c:v>
                </c:pt>
                <c:pt idx="6141">
                  <c:v>614.20000000000005</c:v>
                </c:pt>
                <c:pt idx="6142">
                  <c:v>614.29999999999995</c:v>
                </c:pt>
                <c:pt idx="6143">
                  <c:v>614.4</c:v>
                </c:pt>
                <c:pt idx="6144">
                  <c:v>614.5</c:v>
                </c:pt>
                <c:pt idx="6145">
                  <c:v>614.6</c:v>
                </c:pt>
                <c:pt idx="6146">
                  <c:v>614.70000000000005</c:v>
                </c:pt>
                <c:pt idx="6147">
                  <c:v>614.79999999999995</c:v>
                </c:pt>
                <c:pt idx="6148">
                  <c:v>614.9</c:v>
                </c:pt>
                <c:pt idx="6149">
                  <c:v>615</c:v>
                </c:pt>
                <c:pt idx="6150">
                  <c:v>615.1</c:v>
                </c:pt>
                <c:pt idx="6151">
                  <c:v>615.20000000000005</c:v>
                </c:pt>
                <c:pt idx="6152">
                  <c:v>615.29999999999995</c:v>
                </c:pt>
                <c:pt idx="6153">
                  <c:v>615.4</c:v>
                </c:pt>
                <c:pt idx="6154">
                  <c:v>615.5</c:v>
                </c:pt>
                <c:pt idx="6155">
                  <c:v>615.6</c:v>
                </c:pt>
                <c:pt idx="6156">
                  <c:v>615.70000000000005</c:v>
                </c:pt>
                <c:pt idx="6157">
                  <c:v>615.79999999999995</c:v>
                </c:pt>
                <c:pt idx="6158">
                  <c:v>615.9</c:v>
                </c:pt>
                <c:pt idx="6159">
                  <c:v>616</c:v>
                </c:pt>
                <c:pt idx="6160">
                  <c:v>616.1</c:v>
                </c:pt>
                <c:pt idx="6161">
                  <c:v>616.20000000000005</c:v>
                </c:pt>
                <c:pt idx="6162">
                  <c:v>616.29999999999995</c:v>
                </c:pt>
                <c:pt idx="6163">
                  <c:v>616.4</c:v>
                </c:pt>
                <c:pt idx="6164">
                  <c:v>616.5</c:v>
                </c:pt>
                <c:pt idx="6165">
                  <c:v>616.6</c:v>
                </c:pt>
                <c:pt idx="6166">
                  <c:v>616.70000000000005</c:v>
                </c:pt>
                <c:pt idx="6167">
                  <c:v>616.79999999999995</c:v>
                </c:pt>
                <c:pt idx="6168">
                  <c:v>616.9</c:v>
                </c:pt>
                <c:pt idx="6169">
                  <c:v>617</c:v>
                </c:pt>
                <c:pt idx="6170">
                  <c:v>617.1</c:v>
                </c:pt>
                <c:pt idx="6171">
                  <c:v>617.20000000000005</c:v>
                </c:pt>
                <c:pt idx="6172">
                  <c:v>617.29999999999995</c:v>
                </c:pt>
                <c:pt idx="6173">
                  <c:v>617.4</c:v>
                </c:pt>
                <c:pt idx="6174">
                  <c:v>617.5</c:v>
                </c:pt>
                <c:pt idx="6175">
                  <c:v>617.6</c:v>
                </c:pt>
                <c:pt idx="6176">
                  <c:v>617.70000000000005</c:v>
                </c:pt>
                <c:pt idx="6177">
                  <c:v>617.79999999999995</c:v>
                </c:pt>
                <c:pt idx="6178">
                  <c:v>617.9</c:v>
                </c:pt>
                <c:pt idx="6179">
                  <c:v>618</c:v>
                </c:pt>
                <c:pt idx="6180">
                  <c:v>618.1</c:v>
                </c:pt>
                <c:pt idx="6181">
                  <c:v>618.20000000000005</c:v>
                </c:pt>
                <c:pt idx="6182">
                  <c:v>618.29999999999995</c:v>
                </c:pt>
                <c:pt idx="6183">
                  <c:v>618.4</c:v>
                </c:pt>
                <c:pt idx="6184">
                  <c:v>618.5</c:v>
                </c:pt>
                <c:pt idx="6185">
                  <c:v>618.6</c:v>
                </c:pt>
                <c:pt idx="6186">
                  <c:v>618.70000000000005</c:v>
                </c:pt>
                <c:pt idx="6187">
                  <c:v>618.79999999999995</c:v>
                </c:pt>
                <c:pt idx="6188">
                  <c:v>618.9</c:v>
                </c:pt>
                <c:pt idx="6189">
                  <c:v>619</c:v>
                </c:pt>
                <c:pt idx="6190">
                  <c:v>619.1</c:v>
                </c:pt>
                <c:pt idx="6191">
                  <c:v>619.20000000000005</c:v>
                </c:pt>
                <c:pt idx="6192">
                  <c:v>619.29999999999995</c:v>
                </c:pt>
                <c:pt idx="6193">
                  <c:v>619.4</c:v>
                </c:pt>
                <c:pt idx="6194">
                  <c:v>619.5</c:v>
                </c:pt>
                <c:pt idx="6195">
                  <c:v>619.6</c:v>
                </c:pt>
                <c:pt idx="6196">
                  <c:v>619.70000000000005</c:v>
                </c:pt>
                <c:pt idx="6197">
                  <c:v>619.79999999999995</c:v>
                </c:pt>
                <c:pt idx="6198">
                  <c:v>619.9</c:v>
                </c:pt>
                <c:pt idx="6199">
                  <c:v>620</c:v>
                </c:pt>
                <c:pt idx="6200">
                  <c:v>620.1</c:v>
                </c:pt>
                <c:pt idx="6201">
                  <c:v>620.20000000000005</c:v>
                </c:pt>
                <c:pt idx="6202">
                  <c:v>620.29999999999995</c:v>
                </c:pt>
                <c:pt idx="6203">
                  <c:v>620.4</c:v>
                </c:pt>
                <c:pt idx="6204">
                  <c:v>620.5</c:v>
                </c:pt>
                <c:pt idx="6205">
                  <c:v>620.6</c:v>
                </c:pt>
                <c:pt idx="6206">
                  <c:v>620.70000000000005</c:v>
                </c:pt>
                <c:pt idx="6207">
                  <c:v>620.79999999999995</c:v>
                </c:pt>
                <c:pt idx="6208">
                  <c:v>620.9</c:v>
                </c:pt>
                <c:pt idx="6209">
                  <c:v>621</c:v>
                </c:pt>
                <c:pt idx="6210">
                  <c:v>621.1</c:v>
                </c:pt>
                <c:pt idx="6211">
                  <c:v>621.20000000000005</c:v>
                </c:pt>
                <c:pt idx="6212">
                  <c:v>621.29999999999995</c:v>
                </c:pt>
                <c:pt idx="6213">
                  <c:v>621.4</c:v>
                </c:pt>
                <c:pt idx="6214">
                  <c:v>621.5</c:v>
                </c:pt>
                <c:pt idx="6215">
                  <c:v>621.6</c:v>
                </c:pt>
                <c:pt idx="6216">
                  <c:v>621.70000000000005</c:v>
                </c:pt>
                <c:pt idx="6217">
                  <c:v>621.79999999999995</c:v>
                </c:pt>
                <c:pt idx="6218">
                  <c:v>621.9</c:v>
                </c:pt>
                <c:pt idx="6219">
                  <c:v>622</c:v>
                </c:pt>
                <c:pt idx="6220">
                  <c:v>622.1</c:v>
                </c:pt>
                <c:pt idx="6221">
                  <c:v>622.20000000000005</c:v>
                </c:pt>
                <c:pt idx="6222">
                  <c:v>622.29999999999995</c:v>
                </c:pt>
                <c:pt idx="6223">
                  <c:v>622.4</c:v>
                </c:pt>
                <c:pt idx="6224">
                  <c:v>622.5</c:v>
                </c:pt>
                <c:pt idx="6225">
                  <c:v>622.6</c:v>
                </c:pt>
                <c:pt idx="6226">
                  <c:v>622.70000000000005</c:v>
                </c:pt>
                <c:pt idx="6227">
                  <c:v>622.79999999999995</c:v>
                </c:pt>
                <c:pt idx="6228">
                  <c:v>622.9</c:v>
                </c:pt>
                <c:pt idx="6229">
                  <c:v>623</c:v>
                </c:pt>
                <c:pt idx="6230">
                  <c:v>623.1</c:v>
                </c:pt>
                <c:pt idx="6231">
                  <c:v>623.20000000000005</c:v>
                </c:pt>
                <c:pt idx="6232">
                  <c:v>623.29999999999995</c:v>
                </c:pt>
                <c:pt idx="6233">
                  <c:v>623.4</c:v>
                </c:pt>
                <c:pt idx="6234">
                  <c:v>623.5</c:v>
                </c:pt>
                <c:pt idx="6235">
                  <c:v>623.6</c:v>
                </c:pt>
                <c:pt idx="6236">
                  <c:v>623.70000000000005</c:v>
                </c:pt>
                <c:pt idx="6237">
                  <c:v>623.79999999999995</c:v>
                </c:pt>
                <c:pt idx="6238">
                  <c:v>623.9</c:v>
                </c:pt>
                <c:pt idx="6239">
                  <c:v>624</c:v>
                </c:pt>
                <c:pt idx="6240">
                  <c:v>624.1</c:v>
                </c:pt>
                <c:pt idx="6241">
                  <c:v>624.20000000000005</c:v>
                </c:pt>
                <c:pt idx="6242">
                  <c:v>624.29999999999995</c:v>
                </c:pt>
                <c:pt idx="6243">
                  <c:v>624.4</c:v>
                </c:pt>
                <c:pt idx="6244">
                  <c:v>624.5</c:v>
                </c:pt>
                <c:pt idx="6245">
                  <c:v>624.6</c:v>
                </c:pt>
                <c:pt idx="6246">
                  <c:v>624.70000000000005</c:v>
                </c:pt>
                <c:pt idx="6247">
                  <c:v>624.79999999999995</c:v>
                </c:pt>
                <c:pt idx="6248">
                  <c:v>624.9</c:v>
                </c:pt>
                <c:pt idx="6249">
                  <c:v>625</c:v>
                </c:pt>
                <c:pt idx="6250">
                  <c:v>625.1</c:v>
                </c:pt>
                <c:pt idx="6251">
                  <c:v>625.20000000000005</c:v>
                </c:pt>
                <c:pt idx="6252">
                  <c:v>625.29999999999995</c:v>
                </c:pt>
                <c:pt idx="6253">
                  <c:v>625.4</c:v>
                </c:pt>
                <c:pt idx="6254">
                  <c:v>625.5</c:v>
                </c:pt>
                <c:pt idx="6255">
                  <c:v>625.6</c:v>
                </c:pt>
                <c:pt idx="6256">
                  <c:v>625.70000000000005</c:v>
                </c:pt>
                <c:pt idx="6257">
                  <c:v>625.79999999999995</c:v>
                </c:pt>
                <c:pt idx="6258">
                  <c:v>625.9</c:v>
                </c:pt>
                <c:pt idx="6259">
                  <c:v>626</c:v>
                </c:pt>
                <c:pt idx="6260">
                  <c:v>626.1</c:v>
                </c:pt>
                <c:pt idx="6261">
                  <c:v>626.20000000000005</c:v>
                </c:pt>
                <c:pt idx="6262">
                  <c:v>626.29999999999995</c:v>
                </c:pt>
                <c:pt idx="6263">
                  <c:v>626.4</c:v>
                </c:pt>
                <c:pt idx="6264">
                  <c:v>626.5</c:v>
                </c:pt>
                <c:pt idx="6265">
                  <c:v>626.6</c:v>
                </c:pt>
                <c:pt idx="6266">
                  <c:v>626.70000000000005</c:v>
                </c:pt>
                <c:pt idx="6267">
                  <c:v>626.79999999999995</c:v>
                </c:pt>
                <c:pt idx="6268">
                  <c:v>626.9</c:v>
                </c:pt>
                <c:pt idx="6269">
                  <c:v>627</c:v>
                </c:pt>
                <c:pt idx="6270">
                  <c:v>627.1</c:v>
                </c:pt>
                <c:pt idx="6271">
                  <c:v>627.20000000000005</c:v>
                </c:pt>
                <c:pt idx="6272">
                  <c:v>627.29999999999995</c:v>
                </c:pt>
                <c:pt idx="6273">
                  <c:v>627.4</c:v>
                </c:pt>
                <c:pt idx="6274">
                  <c:v>627.5</c:v>
                </c:pt>
                <c:pt idx="6275">
                  <c:v>627.6</c:v>
                </c:pt>
                <c:pt idx="6276">
                  <c:v>627.70000000000005</c:v>
                </c:pt>
                <c:pt idx="6277">
                  <c:v>627.79999999999995</c:v>
                </c:pt>
                <c:pt idx="6278">
                  <c:v>627.9</c:v>
                </c:pt>
                <c:pt idx="6279">
                  <c:v>628</c:v>
                </c:pt>
                <c:pt idx="6280">
                  <c:v>628.1</c:v>
                </c:pt>
                <c:pt idx="6281">
                  <c:v>628.20000000000005</c:v>
                </c:pt>
                <c:pt idx="6282">
                  <c:v>628.29999999999995</c:v>
                </c:pt>
                <c:pt idx="6283">
                  <c:v>628.4</c:v>
                </c:pt>
                <c:pt idx="6284">
                  <c:v>628.5</c:v>
                </c:pt>
                <c:pt idx="6285">
                  <c:v>628.6</c:v>
                </c:pt>
                <c:pt idx="6286">
                  <c:v>628.70000000000005</c:v>
                </c:pt>
                <c:pt idx="6287">
                  <c:v>628.79999999999995</c:v>
                </c:pt>
                <c:pt idx="6288">
                  <c:v>628.9</c:v>
                </c:pt>
                <c:pt idx="6289">
                  <c:v>629</c:v>
                </c:pt>
                <c:pt idx="6290">
                  <c:v>629.1</c:v>
                </c:pt>
                <c:pt idx="6291">
                  <c:v>629.20000000000005</c:v>
                </c:pt>
                <c:pt idx="6292">
                  <c:v>629.29999999999995</c:v>
                </c:pt>
                <c:pt idx="6293">
                  <c:v>629.4</c:v>
                </c:pt>
                <c:pt idx="6294">
                  <c:v>629.5</c:v>
                </c:pt>
                <c:pt idx="6295">
                  <c:v>629.6</c:v>
                </c:pt>
                <c:pt idx="6296">
                  <c:v>629.70000000000005</c:v>
                </c:pt>
                <c:pt idx="6297">
                  <c:v>629.79999999999995</c:v>
                </c:pt>
                <c:pt idx="6298">
                  <c:v>629.9</c:v>
                </c:pt>
                <c:pt idx="6299">
                  <c:v>630</c:v>
                </c:pt>
                <c:pt idx="6300">
                  <c:v>630.1</c:v>
                </c:pt>
                <c:pt idx="6301">
                  <c:v>630.20000000000005</c:v>
                </c:pt>
                <c:pt idx="6302">
                  <c:v>630.29999999999995</c:v>
                </c:pt>
                <c:pt idx="6303">
                  <c:v>630.4</c:v>
                </c:pt>
                <c:pt idx="6304">
                  <c:v>630.5</c:v>
                </c:pt>
                <c:pt idx="6305">
                  <c:v>630.6</c:v>
                </c:pt>
                <c:pt idx="6306">
                  <c:v>630.70000000000005</c:v>
                </c:pt>
                <c:pt idx="6307">
                  <c:v>630.79999999999995</c:v>
                </c:pt>
                <c:pt idx="6308">
                  <c:v>630.9</c:v>
                </c:pt>
                <c:pt idx="6309">
                  <c:v>631</c:v>
                </c:pt>
                <c:pt idx="6310">
                  <c:v>631.1</c:v>
                </c:pt>
                <c:pt idx="6311">
                  <c:v>631.20000000000005</c:v>
                </c:pt>
                <c:pt idx="6312">
                  <c:v>631.29999999999995</c:v>
                </c:pt>
                <c:pt idx="6313">
                  <c:v>631.4</c:v>
                </c:pt>
                <c:pt idx="6314">
                  <c:v>631.5</c:v>
                </c:pt>
                <c:pt idx="6315">
                  <c:v>631.6</c:v>
                </c:pt>
                <c:pt idx="6316">
                  <c:v>631.70000000000005</c:v>
                </c:pt>
                <c:pt idx="6317">
                  <c:v>631.79999999999995</c:v>
                </c:pt>
                <c:pt idx="6318">
                  <c:v>631.9</c:v>
                </c:pt>
                <c:pt idx="6319">
                  <c:v>632</c:v>
                </c:pt>
                <c:pt idx="6320">
                  <c:v>632.1</c:v>
                </c:pt>
                <c:pt idx="6321">
                  <c:v>632.20000000000005</c:v>
                </c:pt>
                <c:pt idx="6322">
                  <c:v>632.29999999999995</c:v>
                </c:pt>
                <c:pt idx="6323">
                  <c:v>632.4</c:v>
                </c:pt>
                <c:pt idx="6324">
                  <c:v>632.5</c:v>
                </c:pt>
                <c:pt idx="6325">
                  <c:v>632.6</c:v>
                </c:pt>
                <c:pt idx="6326">
                  <c:v>632.70000000000005</c:v>
                </c:pt>
                <c:pt idx="6327">
                  <c:v>632.79999999999995</c:v>
                </c:pt>
                <c:pt idx="6328">
                  <c:v>632.9</c:v>
                </c:pt>
                <c:pt idx="6329">
                  <c:v>633</c:v>
                </c:pt>
                <c:pt idx="6330">
                  <c:v>633.1</c:v>
                </c:pt>
                <c:pt idx="6331">
                  <c:v>633.20000000000005</c:v>
                </c:pt>
                <c:pt idx="6332">
                  <c:v>633.29999999999995</c:v>
                </c:pt>
                <c:pt idx="6333">
                  <c:v>633.4</c:v>
                </c:pt>
                <c:pt idx="6334">
                  <c:v>633.5</c:v>
                </c:pt>
                <c:pt idx="6335">
                  <c:v>633.6</c:v>
                </c:pt>
                <c:pt idx="6336">
                  <c:v>633.70000000000005</c:v>
                </c:pt>
                <c:pt idx="6337">
                  <c:v>633.79999999999995</c:v>
                </c:pt>
                <c:pt idx="6338">
                  <c:v>633.9</c:v>
                </c:pt>
                <c:pt idx="6339">
                  <c:v>634</c:v>
                </c:pt>
                <c:pt idx="6340">
                  <c:v>634.1</c:v>
                </c:pt>
                <c:pt idx="6341">
                  <c:v>634.20000000000005</c:v>
                </c:pt>
                <c:pt idx="6342">
                  <c:v>634.29999999999995</c:v>
                </c:pt>
                <c:pt idx="6343">
                  <c:v>634.4</c:v>
                </c:pt>
                <c:pt idx="6344">
                  <c:v>634.5</c:v>
                </c:pt>
                <c:pt idx="6345">
                  <c:v>634.6</c:v>
                </c:pt>
                <c:pt idx="6346">
                  <c:v>634.70000000000005</c:v>
                </c:pt>
                <c:pt idx="6347">
                  <c:v>634.79999999999995</c:v>
                </c:pt>
                <c:pt idx="6348">
                  <c:v>634.9</c:v>
                </c:pt>
                <c:pt idx="6349">
                  <c:v>635</c:v>
                </c:pt>
                <c:pt idx="6350">
                  <c:v>635.1</c:v>
                </c:pt>
                <c:pt idx="6351">
                  <c:v>635.20000000000005</c:v>
                </c:pt>
                <c:pt idx="6352">
                  <c:v>635.29999999999995</c:v>
                </c:pt>
                <c:pt idx="6353">
                  <c:v>635.4</c:v>
                </c:pt>
                <c:pt idx="6354">
                  <c:v>635.5</c:v>
                </c:pt>
                <c:pt idx="6355">
                  <c:v>635.6</c:v>
                </c:pt>
                <c:pt idx="6356">
                  <c:v>635.70000000000005</c:v>
                </c:pt>
                <c:pt idx="6357">
                  <c:v>635.79999999999995</c:v>
                </c:pt>
                <c:pt idx="6358">
                  <c:v>635.9</c:v>
                </c:pt>
                <c:pt idx="6359">
                  <c:v>636</c:v>
                </c:pt>
                <c:pt idx="6360">
                  <c:v>636.1</c:v>
                </c:pt>
                <c:pt idx="6361">
                  <c:v>636.20000000000005</c:v>
                </c:pt>
                <c:pt idx="6362">
                  <c:v>636.29999999999995</c:v>
                </c:pt>
                <c:pt idx="6363">
                  <c:v>636.4</c:v>
                </c:pt>
                <c:pt idx="6364">
                  <c:v>636.5</c:v>
                </c:pt>
                <c:pt idx="6365">
                  <c:v>636.6</c:v>
                </c:pt>
                <c:pt idx="6366">
                  <c:v>636.70000000000005</c:v>
                </c:pt>
                <c:pt idx="6367">
                  <c:v>636.79999999999995</c:v>
                </c:pt>
                <c:pt idx="6368">
                  <c:v>636.9</c:v>
                </c:pt>
                <c:pt idx="6369">
                  <c:v>637</c:v>
                </c:pt>
                <c:pt idx="6370">
                  <c:v>637.1</c:v>
                </c:pt>
                <c:pt idx="6371">
                  <c:v>637.20000000000005</c:v>
                </c:pt>
                <c:pt idx="6372">
                  <c:v>637.29999999999995</c:v>
                </c:pt>
                <c:pt idx="6373">
                  <c:v>637.4</c:v>
                </c:pt>
                <c:pt idx="6374">
                  <c:v>637.5</c:v>
                </c:pt>
                <c:pt idx="6375">
                  <c:v>637.6</c:v>
                </c:pt>
                <c:pt idx="6376">
                  <c:v>637.70000000000005</c:v>
                </c:pt>
                <c:pt idx="6377">
                  <c:v>637.79999999999995</c:v>
                </c:pt>
                <c:pt idx="6378">
                  <c:v>637.9</c:v>
                </c:pt>
                <c:pt idx="6379">
                  <c:v>638</c:v>
                </c:pt>
                <c:pt idx="6380">
                  <c:v>638.1</c:v>
                </c:pt>
                <c:pt idx="6381">
                  <c:v>638.20000000000005</c:v>
                </c:pt>
                <c:pt idx="6382">
                  <c:v>638.29999999999995</c:v>
                </c:pt>
                <c:pt idx="6383">
                  <c:v>638.4</c:v>
                </c:pt>
                <c:pt idx="6384">
                  <c:v>638.5</c:v>
                </c:pt>
                <c:pt idx="6385">
                  <c:v>638.6</c:v>
                </c:pt>
                <c:pt idx="6386">
                  <c:v>638.70000000000005</c:v>
                </c:pt>
                <c:pt idx="6387">
                  <c:v>638.79999999999995</c:v>
                </c:pt>
                <c:pt idx="6388">
                  <c:v>638.9</c:v>
                </c:pt>
                <c:pt idx="6389">
                  <c:v>639</c:v>
                </c:pt>
                <c:pt idx="6390">
                  <c:v>639.1</c:v>
                </c:pt>
                <c:pt idx="6391">
                  <c:v>639.20000000000005</c:v>
                </c:pt>
                <c:pt idx="6392">
                  <c:v>639.29999999999995</c:v>
                </c:pt>
                <c:pt idx="6393">
                  <c:v>639.4</c:v>
                </c:pt>
                <c:pt idx="6394">
                  <c:v>639.5</c:v>
                </c:pt>
                <c:pt idx="6395">
                  <c:v>639.6</c:v>
                </c:pt>
                <c:pt idx="6396">
                  <c:v>639.70000000000005</c:v>
                </c:pt>
                <c:pt idx="6397">
                  <c:v>639.79999999999995</c:v>
                </c:pt>
                <c:pt idx="6398">
                  <c:v>639.9</c:v>
                </c:pt>
                <c:pt idx="6399">
                  <c:v>640</c:v>
                </c:pt>
                <c:pt idx="6400">
                  <c:v>640.1</c:v>
                </c:pt>
                <c:pt idx="6401">
                  <c:v>640.20000000000005</c:v>
                </c:pt>
                <c:pt idx="6402">
                  <c:v>640.29999999999995</c:v>
                </c:pt>
                <c:pt idx="6403">
                  <c:v>640.4</c:v>
                </c:pt>
                <c:pt idx="6404">
                  <c:v>640.5</c:v>
                </c:pt>
                <c:pt idx="6405">
                  <c:v>640.6</c:v>
                </c:pt>
                <c:pt idx="6406">
                  <c:v>640.70000000000005</c:v>
                </c:pt>
                <c:pt idx="6407">
                  <c:v>640.79999999999995</c:v>
                </c:pt>
                <c:pt idx="6408">
                  <c:v>640.9</c:v>
                </c:pt>
                <c:pt idx="6409">
                  <c:v>641</c:v>
                </c:pt>
                <c:pt idx="6410">
                  <c:v>641.1</c:v>
                </c:pt>
                <c:pt idx="6411">
                  <c:v>641.20000000000005</c:v>
                </c:pt>
                <c:pt idx="6412">
                  <c:v>641.29999999999995</c:v>
                </c:pt>
                <c:pt idx="6413">
                  <c:v>641.4</c:v>
                </c:pt>
                <c:pt idx="6414">
                  <c:v>641.5</c:v>
                </c:pt>
                <c:pt idx="6415">
                  <c:v>641.6</c:v>
                </c:pt>
                <c:pt idx="6416">
                  <c:v>641.70000000000005</c:v>
                </c:pt>
                <c:pt idx="6417">
                  <c:v>641.79999999999995</c:v>
                </c:pt>
                <c:pt idx="6418">
                  <c:v>641.9</c:v>
                </c:pt>
                <c:pt idx="6419">
                  <c:v>642</c:v>
                </c:pt>
                <c:pt idx="6420">
                  <c:v>642.1</c:v>
                </c:pt>
                <c:pt idx="6421">
                  <c:v>642.20000000000005</c:v>
                </c:pt>
                <c:pt idx="6422">
                  <c:v>642.29999999999995</c:v>
                </c:pt>
                <c:pt idx="6423">
                  <c:v>642.4</c:v>
                </c:pt>
                <c:pt idx="6424">
                  <c:v>642.5</c:v>
                </c:pt>
                <c:pt idx="6425">
                  <c:v>642.6</c:v>
                </c:pt>
                <c:pt idx="6426">
                  <c:v>642.70000000000005</c:v>
                </c:pt>
                <c:pt idx="6427">
                  <c:v>642.79999999999995</c:v>
                </c:pt>
                <c:pt idx="6428">
                  <c:v>642.9</c:v>
                </c:pt>
                <c:pt idx="6429">
                  <c:v>643</c:v>
                </c:pt>
                <c:pt idx="6430">
                  <c:v>643.1</c:v>
                </c:pt>
                <c:pt idx="6431">
                  <c:v>643.20000000000005</c:v>
                </c:pt>
                <c:pt idx="6432">
                  <c:v>643.29999999999995</c:v>
                </c:pt>
                <c:pt idx="6433">
                  <c:v>643.4</c:v>
                </c:pt>
                <c:pt idx="6434">
                  <c:v>643.5</c:v>
                </c:pt>
                <c:pt idx="6435">
                  <c:v>643.6</c:v>
                </c:pt>
                <c:pt idx="6436">
                  <c:v>643.70000000000005</c:v>
                </c:pt>
                <c:pt idx="6437">
                  <c:v>643.79999999999995</c:v>
                </c:pt>
                <c:pt idx="6438">
                  <c:v>643.9</c:v>
                </c:pt>
                <c:pt idx="6439">
                  <c:v>644</c:v>
                </c:pt>
                <c:pt idx="6440">
                  <c:v>644.1</c:v>
                </c:pt>
                <c:pt idx="6441">
                  <c:v>644.20000000000005</c:v>
                </c:pt>
                <c:pt idx="6442">
                  <c:v>644.29999999999995</c:v>
                </c:pt>
                <c:pt idx="6443">
                  <c:v>644.4</c:v>
                </c:pt>
                <c:pt idx="6444">
                  <c:v>644.5</c:v>
                </c:pt>
                <c:pt idx="6445">
                  <c:v>644.6</c:v>
                </c:pt>
                <c:pt idx="6446">
                  <c:v>644.70000000000005</c:v>
                </c:pt>
                <c:pt idx="6447">
                  <c:v>644.79999999999995</c:v>
                </c:pt>
                <c:pt idx="6448">
                  <c:v>644.9</c:v>
                </c:pt>
                <c:pt idx="6449">
                  <c:v>645</c:v>
                </c:pt>
                <c:pt idx="6450">
                  <c:v>645.1</c:v>
                </c:pt>
                <c:pt idx="6451">
                  <c:v>645.20000000000005</c:v>
                </c:pt>
                <c:pt idx="6452">
                  <c:v>645.29999999999995</c:v>
                </c:pt>
                <c:pt idx="6453">
                  <c:v>645.4</c:v>
                </c:pt>
                <c:pt idx="6454">
                  <c:v>645.5</c:v>
                </c:pt>
                <c:pt idx="6455">
                  <c:v>645.6</c:v>
                </c:pt>
                <c:pt idx="6456">
                  <c:v>645.70000000000005</c:v>
                </c:pt>
                <c:pt idx="6457">
                  <c:v>645.79999999999995</c:v>
                </c:pt>
                <c:pt idx="6458">
                  <c:v>645.9</c:v>
                </c:pt>
                <c:pt idx="6459">
                  <c:v>646</c:v>
                </c:pt>
                <c:pt idx="6460">
                  <c:v>646.1</c:v>
                </c:pt>
                <c:pt idx="6461">
                  <c:v>646.20000000000005</c:v>
                </c:pt>
                <c:pt idx="6462">
                  <c:v>646.29999999999995</c:v>
                </c:pt>
                <c:pt idx="6463">
                  <c:v>646.4</c:v>
                </c:pt>
                <c:pt idx="6464">
                  <c:v>646.5</c:v>
                </c:pt>
                <c:pt idx="6465">
                  <c:v>646.6</c:v>
                </c:pt>
                <c:pt idx="6466">
                  <c:v>646.70000000000005</c:v>
                </c:pt>
                <c:pt idx="6467">
                  <c:v>646.79999999999995</c:v>
                </c:pt>
                <c:pt idx="6468">
                  <c:v>646.9</c:v>
                </c:pt>
                <c:pt idx="6469">
                  <c:v>647</c:v>
                </c:pt>
                <c:pt idx="6470">
                  <c:v>647.1</c:v>
                </c:pt>
                <c:pt idx="6471">
                  <c:v>647.20000000000005</c:v>
                </c:pt>
                <c:pt idx="6472">
                  <c:v>647.29999999999995</c:v>
                </c:pt>
                <c:pt idx="6473">
                  <c:v>647.4</c:v>
                </c:pt>
                <c:pt idx="6474">
                  <c:v>647.5</c:v>
                </c:pt>
                <c:pt idx="6475">
                  <c:v>647.6</c:v>
                </c:pt>
                <c:pt idx="6476">
                  <c:v>647.70000000000005</c:v>
                </c:pt>
                <c:pt idx="6477">
                  <c:v>647.79999999999995</c:v>
                </c:pt>
                <c:pt idx="6478">
                  <c:v>647.9</c:v>
                </c:pt>
                <c:pt idx="6479">
                  <c:v>648</c:v>
                </c:pt>
                <c:pt idx="6480">
                  <c:v>648.1</c:v>
                </c:pt>
                <c:pt idx="6481">
                  <c:v>648.20000000000005</c:v>
                </c:pt>
                <c:pt idx="6482">
                  <c:v>648.29999999999995</c:v>
                </c:pt>
                <c:pt idx="6483">
                  <c:v>648.4</c:v>
                </c:pt>
                <c:pt idx="6484">
                  <c:v>648.5</c:v>
                </c:pt>
                <c:pt idx="6485">
                  <c:v>648.6</c:v>
                </c:pt>
                <c:pt idx="6486">
                  <c:v>648.70000000000005</c:v>
                </c:pt>
                <c:pt idx="6487">
                  <c:v>648.79999999999995</c:v>
                </c:pt>
                <c:pt idx="6488">
                  <c:v>648.9</c:v>
                </c:pt>
                <c:pt idx="6489">
                  <c:v>649</c:v>
                </c:pt>
                <c:pt idx="6490">
                  <c:v>649.1</c:v>
                </c:pt>
                <c:pt idx="6491">
                  <c:v>649.20000000000005</c:v>
                </c:pt>
                <c:pt idx="6492">
                  <c:v>649.29999999999995</c:v>
                </c:pt>
                <c:pt idx="6493">
                  <c:v>649.4</c:v>
                </c:pt>
                <c:pt idx="6494">
                  <c:v>649.5</c:v>
                </c:pt>
                <c:pt idx="6495">
                  <c:v>649.6</c:v>
                </c:pt>
                <c:pt idx="6496">
                  <c:v>649.70000000000005</c:v>
                </c:pt>
                <c:pt idx="6497">
                  <c:v>649.79999999999995</c:v>
                </c:pt>
                <c:pt idx="6498">
                  <c:v>649.9</c:v>
                </c:pt>
                <c:pt idx="6499">
                  <c:v>650</c:v>
                </c:pt>
                <c:pt idx="6500">
                  <c:v>650.1</c:v>
                </c:pt>
                <c:pt idx="6501">
                  <c:v>650.20000000000005</c:v>
                </c:pt>
                <c:pt idx="6502">
                  <c:v>650.29999999999995</c:v>
                </c:pt>
                <c:pt idx="6503">
                  <c:v>650.4</c:v>
                </c:pt>
                <c:pt idx="6504">
                  <c:v>650.5</c:v>
                </c:pt>
                <c:pt idx="6505">
                  <c:v>650.6</c:v>
                </c:pt>
                <c:pt idx="6506">
                  <c:v>650.70000000000005</c:v>
                </c:pt>
                <c:pt idx="6507">
                  <c:v>650.79999999999995</c:v>
                </c:pt>
                <c:pt idx="6508">
                  <c:v>650.9</c:v>
                </c:pt>
                <c:pt idx="6509">
                  <c:v>651</c:v>
                </c:pt>
                <c:pt idx="6510">
                  <c:v>651.1</c:v>
                </c:pt>
                <c:pt idx="6511">
                  <c:v>651.20000000000005</c:v>
                </c:pt>
                <c:pt idx="6512">
                  <c:v>651.29999999999995</c:v>
                </c:pt>
                <c:pt idx="6513">
                  <c:v>651.4</c:v>
                </c:pt>
                <c:pt idx="6514">
                  <c:v>651.5</c:v>
                </c:pt>
                <c:pt idx="6515">
                  <c:v>651.6</c:v>
                </c:pt>
                <c:pt idx="6516">
                  <c:v>651.70000000000005</c:v>
                </c:pt>
                <c:pt idx="6517">
                  <c:v>651.79999999999995</c:v>
                </c:pt>
                <c:pt idx="6518">
                  <c:v>651.9</c:v>
                </c:pt>
                <c:pt idx="6519">
                  <c:v>652</c:v>
                </c:pt>
                <c:pt idx="6520">
                  <c:v>652.1</c:v>
                </c:pt>
                <c:pt idx="6521">
                  <c:v>652.20000000000005</c:v>
                </c:pt>
                <c:pt idx="6522">
                  <c:v>652.29999999999995</c:v>
                </c:pt>
                <c:pt idx="6523">
                  <c:v>652.4</c:v>
                </c:pt>
                <c:pt idx="6524">
                  <c:v>652.5</c:v>
                </c:pt>
                <c:pt idx="6525">
                  <c:v>652.6</c:v>
                </c:pt>
                <c:pt idx="6526">
                  <c:v>652.70000000000005</c:v>
                </c:pt>
                <c:pt idx="6527">
                  <c:v>652.79999999999995</c:v>
                </c:pt>
                <c:pt idx="6528">
                  <c:v>652.9</c:v>
                </c:pt>
                <c:pt idx="6529">
                  <c:v>653</c:v>
                </c:pt>
                <c:pt idx="6530">
                  <c:v>653.1</c:v>
                </c:pt>
                <c:pt idx="6531">
                  <c:v>653.20000000000005</c:v>
                </c:pt>
                <c:pt idx="6532">
                  <c:v>653.29999999999995</c:v>
                </c:pt>
                <c:pt idx="6533">
                  <c:v>653.4</c:v>
                </c:pt>
                <c:pt idx="6534">
                  <c:v>653.5</c:v>
                </c:pt>
                <c:pt idx="6535">
                  <c:v>653.6</c:v>
                </c:pt>
                <c:pt idx="6536">
                  <c:v>653.70000000000005</c:v>
                </c:pt>
                <c:pt idx="6537">
                  <c:v>653.79999999999995</c:v>
                </c:pt>
                <c:pt idx="6538">
                  <c:v>653.9</c:v>
                </c:pt>
                <c:pt idx="6539">
                  <c:v>654</c:v>
                </c:pt>
                <c:pt idx="6540">
                  <c:v>654.1</c:v>
                </c:pt>
                <c:pt idx="6541">
                  <c:v>654.20000000000005</c:v>
                </c:pt>
                <c:pt idx="6542">
                  <c:v>654.29999999999995</c:v>
                </c:pt>
                <c:pt idx="6543">
                  <c:v>654.4</c:v>
                </c:pt>
                <c:pt idx="6544">
                  <c:v>654.5</c:v>
                </c:pt>
                <c:pt idx="6545">
                  <c:v>654.6</c:v>
                </c:pt>
                <c:pt idx="6546">
                  <c:v>654.70000000000005</c:v>
                </c:pt>
                <c:pt idx="6547">
                  <c:v>654.79999999999995</c:v>
                </c:pt>
                <c:pt idx="6548">
                  <c:v>654.9</c:v>
                </c:pt>
                <c:pt idx="6549">
                  <c:v>655</c:v>
                </c:pt>
                <c:pt idx="6550">
                  <c:v>655.1</c:v>
                </c:pt>
                <c:pt idx="6551">
                  <c:v>655.20000000000005</c:v>
                </c:pt>
                <c:pt idx="6552">
                  <c:v>655.29999999999995</c:v>
                </c:pt>
                <c:pt idx="6553">
                  <c:v>655.4</c:v>
                </c:pt>
                <c:pt idx="6554">
                  <c:v>655.5</c:v>
                </c:pt>
                <c:pt idx="6555">
                  <c:v>655.6</c:v>
                </c:pt>
                <c:pt idx="6556">
                  <c:v>655.7</c:v>
                </c:pt>
                <c:pt idx="6557">
                  <c:v>655.8</c:v>
                </c:pt>
                <c:pt idx="6558">
                  <c:v>655.9</c:v>
                </c:pt>
                <c:pt idx="6559">
                  <c:v>656</c:v>
                </c:pt>
                <c:pt idx="6560">
                  <c:v>656.1</c:v>
                </c:pt>
                <c:pt idx="6561">
                  <c:v>656.2</c:v>
                </c:pt>
                <c:pt idx="6562">
                  <c:v>656.3</c:v>
                </c:pt>
                <c:pt idx="6563">
                  <c:v>656.4</c:v>
                </c:pt>
                <c:pt idx="6564">
                  <c:v>656.5</c:v>
                </c:pt>
                <c:pt idx="6565">
                  <c:v>656.6</c:v>
                </c:pt>
                <c:pt idx="6566">
                  <c:v>656.7</c:v>
                </c:pt>
                <c:pt idx="6567">
                  <c:v>656.8</c:v>
                </c:pt>
                <c:pt idx="6568">
                  <c:v>656.9</c:v>
                </c:pt>
                <c:pt idx="6569">
                  <c:v>657</c:v>
                </c:pt>
                <c:pt idx="6570">
                  <c:v>657.1</c:v>
                </c:pt>
                <c:pt idx="6571">
                  <c:v>657.2</c:v>
                </c:pt>
                <c:pt idx="6572">
                  <c:v>657.3</c:v>
                </c:pt>
                <c:pt idx="6573">
                  <c:v>657.4</c:v>
                </c:pt>
                <c:pt idx="6574">
                  <c:v>657.5</c:v>
                </c:pt>
                <c:pt idx="6575">
                  <c:v>657.6</c:v>
                </c:pt>
                <c:pt idx="6576">
                  <c:v>657.7</c:v>
                </c:pt>
                <c:pt idx="6577">
                  <c:v>657.8</c:v>
                </c:pt>
                <c:pt idx="6578">
                  <c:v>657.9</c:v>
                </c:pt>
                <c:pt idx="6579">
                  <c:v>658</c:v>
                </c:pt>
                <c:pt idx="6580">
                  <c:v>658.1</c:v>
                </c:pt>
                <c:pt idx="6581">
                  <c:v>658.2</c:v>
                </c:pt>
                <c:pt idx="6582">
                  <c:v>658.3</c:v>
                </c:pt>
                <c:pt idx="6583">
                  <c:v>658.4</c:v>
                </c:pt>
                <c:pt idx="6584">
                  <c:v>658.5</c:v>
                </c:pt>
                <c:pt idx="6585">
                  <c:v>658.6</c:v>
                </c:pt>
                <c:pt idx="6586">
                  <c:v>658.7</c:v>
                </c:pt>
                <c:pt idx="6587">
                  <c:v>658.8</c:v>
                </c:pt>
                <c:pt idx="6588">
                  <c:v>658.9</c:v>
                </c:pt>
                <c:pt idx="6589">
                  <c:v>659</c:v>
                </c:pt>
                <c:pt idx="6590">
                  <c:v>659.1</c:v>
                </c:pt>
                <c:pt idx="6591">
                  <c:v>659.2</c:v>
                </c:pt>
                <c:pt idx="6592">
                  <c:v>659.3</c:v>
                </c:pt>
                <c:pt idx="6593">
                  <c:v>659.4</c:v>
                </c:pt>
                <c:pt idx="6594">
                  <c:v>659.5</c:v>
                </c:pt>
                <c:pt idx="6595">
                  <c:v>659.6</c:v>
                </c:pt>
                <c:pt idx="6596">
                  <c:v>659.7</c:v>
                </c:pt>
                <c:pt idx="6597">
                  <c:v>659.8</c:v>
                </c:pt>
                <c:pt idx="6598">
                  <c:v>659.9</c:v>
                </c:pt>
                <c:pt idx="6599">
                  <c:v>660</c:v>
                </c:pt>
                <c:pt idx="6600">
                  <c:v>660.1</c:v>
                </c:pt>
                <c:pt idx="6601">
                  <c:v>660.2</c:v>
                </c:pt>
                <c:pt idx="6602">
                  <c:v>660.3</c:v>
                </c:pt>
                <c:pt idx="6603">
                  <c:v>660.4</c:v>
                </c:pt>
                <c:pt idx="6604">
                  <c:v>660.5</c:v>
                </c:pt>
                <c:pt idx="6605">
                  <c:v>660.6</c:v>
                </c:pt>
                <c:pt idx="6606">
                  <c:v>660.7</c:v>
                </c:pt>
                <c:pt idx="6607">
                  <c:v>660.8</c:v>
                </c:pt>
                <c:pt idx="6608">
                  <c:v>660.9</c:v>
                </c:pt>
                <c:pt idx="6609">
                  <c:v>661</c:v>
                </c:pt>
                <c:pt idx="6610">
                  <c:v>661.1</c:v>
                </c:pt>
                <c:pt idx="6611">
                  <c:v>661.2</c:v>
                </c:pt>
                <c:pt idx="6612">
                  <c:v>661.3</c:v>
                </c:pt>
                <c:pt idx="6613">
                  <c:v>661.4</c:v>
                </c:pt>
                <c:pt idx="6614">
                  <c:v>661.5</c:v>
                </c:pt>
                <c:pt idx="6615">
                  <c:v>661.6</c:v>
                </c:pt>
                <c:pt idx="6616">
                  <c:v>661.7</c:v>
                </c:pt>
                <c:pt idx="6617">
                  <c:v>661.8</c:v>
                </c:pt>
                <c:pt idx="6618">
                  <c:v>661.9</c:v>
                </c:pt>
                <c:pt idx="6619">
                  <c:v>662</c:v>
                </c:pt>
                <c:pt idx="6620">
                  <c:v>662.1</c:v>
                </c:pt>
                <c:pt idx="6621">
                  <c:v>662.2</c:v>
                </c:pt>
                <c:pt idx="6622">
                  <c:v>662.3</c:v>
                </c:pt>
                <c:pt idx="6623">
                  <c:v>662.4</c:v>
                </c:pt>
                <c:pt idx="6624">
                  <c:v>662.5</c:v>
                </c:pt>
                <c:pt idx="6625">
                  <c:v>662.6</c:v>
                </c:pt>
                <c:pt idx="6626">
                  <c:v>662.7</c:v>
                </c:pt>
                <c:pt idx="6627">
                  <c:v>662.8</c:v>
                </c:pt>
                <c:pt idx="6628">
                  <c:v>662.9</c:v>
                </c:pt>
                <c:pt idx="6629">
                  <c:v>663</c:v>
                </c:pt>
                <c:pt idx="6630">
                  <c:v>663.1</c:v>
                </c:pt>
                <c:pt idx="6631">
                  <c:v>663.2</c:v>
                </c:pt>
                <c:pt idx="6632">
                  <c:v>663.3</c:v>
                </c:pt>
                <c:pt idx="6633">
                  <c:v>663.4</c:v>
                </c:pt>
                <c:pt idx="6634">
                  <c:v>663.5</c:v>
                </c:pt>
                <c:pt idx="6635">
                  <c:v>663.6</c:v>
                </c:pt>
                <c:pt idx="6636">
                  <c:v>663.7</c:v>
                </c:pt>
                <c:pt idx="6637">
                  <c:v>663.8</c:v>
                </c:pt>
                <c:pt idx="6638">
                  <c:v>663.9</c:v>
                </c:pt>
                <c:pt idx="6639">
                  <c:v>664</c:v>
                </c:pt>
                <c:pt idx="6640">
                  <c:v>664.1</c:v>
                </c:pt>
                <c:pt idx="6641">
                  <c:v>664.2</c:v>
                </c:pt>
                <c:pt idx="6642">
                  <c:v>664.3</c:v>
                </c:pt>
                <c:pt idx="6643">
                  <c:v>664.4</c:v>
                </c:pt>
                <c:pt idx="6644">
                  <c:v>664.5</c:v>
                </c:pt>
                <c:pt idx="6645">
                  <c:v>664.6</c:v>
                </c:pt>
                <c:pt idx="6646">
                  <c:v>664.7</c:v>
                </c:pt>
                <c:pt idx="6647">
                  <c:v>664.8</c:v>
                </c:pt>
                <c:pt idx="6648">
                  <c:v>664.9</c:v>
                </c:pt>
                <c:pt idx="6649">
                  <c:v>665</c:v>
                </c:pt>
                <c:pt idx="6650">
                  <c:v>665.1</c:v>
                </c:pt>
                <c:pt idx="6651">
                  <c:v>665.2</c:v>
                </c:pt>
                <c:pt idx="6652">
                  <c:v>665.3</c:v>
                </c:pt>
                <c:pt idx="6653">
                  <c:v>665.4</c:v>
                </c:pt>
                <c:pt idx="6654">
                  <c:v>665.5</c:v>
                </c:pt>
                <c:pt idx="6655">
                  <c:v>665.6</c:v>
                </c:pt>
                <c:pt idx="6656">
                  <c:v>665.7</c:v>
                </c:pt>
                <c:pt idx="6657">
                  <c:v>665.8</c:v>
                </c:pt>
                <c:pt idx="6658">
                  <c:v>665.9</c:v>
                </c:pt>
                <c:pt idx="6659">
                  <c:v>666</c:v>
                </c:pt>
                <c:pt idx="6660">
                  <c:v>666.1</c:v>
                </c:pt>
                <c:pt idx="6661">
                  <c:v>666.2</c:v>
                </c:pt>
                <c:pt idx="6662">
                  <c:v>666.3</c:v>
                </c:pt>
                <c:pt idx="6663">
                  <c:v>666.4</c:v>
                </c:pt>
                <c:pt idx="6664">
                  <c:v>666.5</c:v>
                </c:pt>
                <c:pt idx="6665">
                  <c:v>666.6</c:v>
                </c:pt>
                <c:pt idx="6666">
                  <c:v>666.7</c:v>
                </c:pt>
                <c:pt idx="6667">
                  <c:v>666.8</c:v>
                </c:pt>
                <c:pt idx="6668">
                  <c:v>666.9</c:v>
                </c:pt>
                <c:pt idx="6669">
                  <c:v>667</c:v>
                </c:pt>
                <c:pt idx="6670">
                  <c:v>667.1</c:v>
                </c:pt>
                <c:pt idx="6671">
                  <c:v>667.2</c:v>
                </c:pt>
                <c:pt idx="6672">
                  <c:v>667.3</c:v>
                </c:pt>
                <c:pt idx="6673">
                  <c:v>667.4</c:v>
                </c:pt>
                <c:pt idx="6674">
                  <c:v>667.5</c:v>
                </c:pt>
                <c:pt idx="6675">
                  <c:v>667.6</c:v>
                </c:pt>
                <c:pt idx="6676">
                  <c:v>667.7</c:v>
                </c:pt>
                <c:pt idx="6677">
                  <c:v>667.8</c:v>
                </c:pt>
                <c:pt idx="6678">
                  <c:v>667.9</c:v>
                </c:pt>
                <c:pt idx="6679">
                  <c:v>668</c:v>
                </c:pt>
                <c:pt idx="6680">
                  <c:v>668.1</c:v>
                </c:pt>
                <c:pt idx="6681">
                  <c:v>668.2</c:v>
                </c:pt>
                <c:pt idx="6682">
                  <c:v>668.3</c:v>
                </c:pt>
                <c:pt idx="6683">
                  <c:v>668.4</c:v>
                </c:pt>
                <c:pt idx="6684">
                  <c:v>668.5</c:v>
                </c:pt>
                <c:pt idx="6685">
                  <c:v>668.6</c:v>
                </c:pt>
                <c:pt idx="6686">
                  <c:v>668.7</c:v>
                </c:pt>
                <c:pt idx="6687">
                  <c:v>668.8</c:v>
                </c:pt>
                <c:pt idx="6688">
                  <c:v>668.9</c:v>
                </c:pt>
                <c:pt idx="6689">
                  <c:v>669</c:v>
                </c:pt>
                <c:pt idx="6690">
                  <c:v>669.1</c:v>
                </c:pt>
                <c:pt idx="6691">
                  <c:v>669.2</c:v>
                </c:pt>
                <c:pt idx="6692">
                  <c:v>669.3</c:v>
                </c:pt>
                <c:pt idx="6693">
                  <c:v>669.4</c:v>
                </c:pt>
                <c:pt idx="6694">
                  <c:v>669.5</c:v>
                </c:pt>
                <c:pt idx="6695">
                  <c:v>669.6</c:v>
                </c:pt>
                <c:pt idx="6696">
                  <c:v>669.7</c:v>
                </c:pt>
                <c:pt idx="6697">
                  <c:v>669.8</c:v>
                </c:pt>
                <c:pt idx="6698">
                  <c:v>669.9</c:v>
                </c:pt>
                <c:pt idx="6699">
                  <c:v>670</c:v>
                </c:pt>
                <c:pt idx="6700">
                  <c:v>670.1</c:v>
                </c:pt>
                <c:pt idx="6701">
                  <c:v>670.2</c:v>
                </c:pt>
                <c:pt idx="6702">
                  <c:v>670.3</c:v>
                </c:pt>
                <c:pt idx="6703">
                  <c:v>670.4</c:v>
                </c:pt>
                <c:pt idx="6704">
                  <c:v>670.5</c:v>
                </c:pt>
                <c:pt idx="6705">
                  <c:v>670.6</c:v>
                </c:pt>
                <c:pt idx="6706">
                  <c:v>670.7</c:v>
                </c:pt>
                <c:pt idx="6707">
                  <c:v>670.8</c:v>
                </c:pt>
                <c:pt idx="6708">
                  <c:v>670.9</c:v>
                </c:pt>
                <c:pt idx="6709">
                  <c:v>671</c:v>
                </c:pt>
                <c:pt idx="6710">
                  <c:v>671.1</c:v>
                </c:pt>
                <c:pt idx="6711">
                  <c:v>671.2</c:v>
                </c:pt>
                <c:pt idx="6712">
                  <c:v>671.3</c:v>
                </c:pt>
                <c:pt idx="6713">
                  <c:v>671.4</c:v>
                </c:pt>
                <c:pt idx="6714">
                  <c:v>671.5</c:v>
                </c:pt>
                <c:pt idx="6715">
                  <c:v>671.6</c:v>
                </c:pt>
                <c:pt idx="6716">
                  <c:v>671.7</c:v>
                </c:pt>
                <c:pt idx="6717">
                  <c:v>671.8</c:v>
                </c:pt>
                <c:pt idx="6718">
                  <c:v>671.9</c:v>
                </c:pt>
                <c:pt idx="6719">
                  <c:v>672</c:v>
                </c:pt>
                <c:pt idx="6720">
                  <c:v>672.1</c:v>
                </c:pt>
                <c:pt idx="6721">
                  <c:v>672.2</c:v>
                </c:pt>
                <c:pt idx="6722">
                  <c:v>672.3</c:v>
                </c:pt>
                <c:pt idx="6723">
                  <c:v>672.4</c:v>
                </c:pt>
                <c:pt idx="6724">
                  <c:v>672.5</c:v>
                </c:pt>
                <c:pt idx="6725">
                  <c:v>672.6</c:v>
                </c:pt>
                <c:pt idx="6726">
                  <c:v>672.7</c:v>
                </c:pt>
                <c:pt idx="6727">
                  <c:v>672.8</c:v>
                </c:pt>
                <c:pt idx="6728">
                  <c:v>672.9</c:v>
                </c:pt>
                <c:pt idx="6729">
                  <c:v>673</c:v>
                </c:pt>
                <c:pt idx="6730">
                  <c:v>673.1</c:v>
                </c:pt>
                <c:pt idx="6731">
                  <c:v>673.2</c:v>
                </c:pt>
                <c:pt idx="6732">
                  <c:v>673.3</c:v>
                </c:pt>
                <c:pt idx="6733">
                  <c:v>673.4</c:v>
                </c:pt>
                <c:pt idx="6734">
                  <c:v>673.5</c:v>
                </c:pt>
                <c:pt idx="6735">
                  <c:v>673.6</c:v>
                </c:pt>
                <c:pt idx="6736">
                  <c:v>673.7</c:v>
                </c:pt>
                <c:pt idx="6737">
                  <c:v>673.8</c:v>
                </c:pt>
                <c:pt idx="6738">
                  <c:v>673.9</c:v>
                </c:pt>
                <c:pt idx="6739">
                  <c:v>674</c:v>
                </c:pt>
                <c:pt idx="6740">
                  <c:v>674.1</c:v>
                </c:pt>
                <c:pt idx="6741">
                  <c:v>674.2</c:v>
                </c:pt>
                <c:pt idx="6742">
                  <c:v>674.3</c:v>
                </c:pt>
                <c:pt idx="6743">
                  <c:v>674.4</c:v>
                </c:pt>
                <c:pt idx="6744">
                  <c:v>674.5</c:v>
                </c:pt>
                <c:pt idx="6745">
                  <c:v>674.6</c:v>
                </c:pt>
                <c:pt idx="6746">
                  <c:v>674.7</c:v>
                </c:pt>
                <c:pt idx="6747">
                  <c:v>674.8</c:v>
                </c:pt>
                <c:pt idx="6748">
                  <c:v>674.9</c:v>
                </c:pt>
                <c:pt idx="6749">
                  <c:v>675</c:v>
                </c:pt>
                <c:pt idx="6750">
                  <c:v>675.1</c:v>
                </c:pt>
                <c:pt idx="6751">
                  <c:v>675.2</c:v>
                </c:pt>
                <c:pt idx="6752">
                  <c:v>675.3</c:v>
                </c:pt>
                <c:pt idx="6753">
                  <c:v>675.4</c:v>
                </c:pt>
                <c:pt idx="6754">
                  <c:v>675.5</c:v>
                </c:pt>
                <c:pt idx="6755">
                  <c:v>675.6</c:v>
                </c:pt>
                <c:pt idx="6756">
                  <c:v>675.7</c:v>
                </c:pt>
                <c:pt idx="6757">
                  <c:v>675.8</c:v>
                </c:pt>
                <c:pt idx="6758">
                  <c:v>675.9</c:v>
                </c:pt>
                <c:pt idx="6759">
                  <c:v>676</c:v>
                </c:pt>
                <c:pt idx="6760">
                  <c:v>676.1</c:v>
                </c:pt>
                <c:pt idx="6761">
                  <c:v>676.2</c:v>
                </c:pt>
                <c:pt idx="6762">
                  <c:v>676.3</c:v>
                </c:pt>
                <c:pt idx="6763">
                  <c:v>676.4</c:v>
                </c:pt>
                <c:pt idx="6764">
                  <c:v>676.5</c:v>
                </c:pt>
                <c:pt idx="6765">
                  <c:v>676.6</c:v>
                </c:pt>
                <c:pt idx="6766">
                  <c:v>676.7</c:v>
                </c:pt>
                <c:pt idx="6767">
                  <c:v>676.8</c:v>
                </c:pt>
                <c:pt idx="6768">
                  <c:v>676.9</c:v>
                </c:pt>
                <c:pt idx="6769">
                  <c:v>677</c:v>
                </c:pt>
                <c:pt idx="6770">
                  <c:v>677.1</c:v>
                </c:pt>
                <c:pt idx="6771">
                  <c:v>677.2</c:v>
                </c:pt>
                <c:pt idx="6772">
                  <c:v>677.3</c:v>
                </c:pt>
                <c:pt idx="6773">
                  <c:v>677.4</c:v>
                </c:pt>
                <c:pt idx="6774">
                  <c:v>677.5</c:v>
                </c:pt>
                <c:pt idx="6775">
                  <c:v>677.6</c:v>
                </c:pt>
                <c:pt idx="6776">
                  <c:v>677.7</c:v>
                </c:pt>
                <c:pt idx="6777">
                  <c:v>677.8</c:v>
                </c:pt>
                <c:pt idx="6778">
                  <c:v>677.9</c:v>
                </c:pt>
                <c:pt idx="6779">
                  <c:v>678</c:v>
                </c:pt>
                <c:pt idx="6780">
                  <c:v>678.1</c:v>
                </c:pt>
                <c:pt idx="6781">
                  <c:v>678.2</c:v>
                </c:pt>
                <c:pt idx="6782">
                  <c:v>678.3</c:v>
                </c:pt>
                <c:pt idx="6783">
                  <c:v>678.4</c:v>
                </c:pt>
                <c:pt idx="6784">
                  <c:v>678.5</c:v>
                </c:pt>
                <c:pt idx="6785">
                  <c:v>678.6</c:v>
                </c:pt>
                <c:pt idx="6786">
                  <c:v>678.7</c:v>
                </c:pt>
                <c:pt idx="6787">
                  <c:v>678.8</c:v>
                </c:pt>
                <c:pt idx="6788">
                  <c:v>678.9</c:v>
                </c:pt>
                <c:pt idx="6789">
                  <c:v>679</c:v>
                </c:pt>
                <c:pt idx="6790">
                  <c:v>679.1</c:v>
                </c:pt>
                <c:pt idx="6791">
                  <c:v>679.2</c:v>
                </c:pt>
                <c:pt idx="6792">
                  <c:v>679.3</c:v>
                </c:pt>
                <c:pt idx="6793">
                  <c:v>679.4</c:v>
                </c:pt>
                <c:pt idx="6794">
                  <c:v>679.5</c:v>
                </c:pt>
                <c:pt idx="6795">
                  <c:v>679.6</c:v>
                </c:pt>
                <c:pt idx="6796">
                  <c:v>679.7</c:v>
                </c:pt>
                <c:pt idx="6797">
                  <c:v>679.8</c:v>
                </c:pt>
                <c:pt idx="6798">
                  <c:v>679.9</c:v>
                </c:pt>
                <c:pt idx="6799">
                  <c:v>680</c:v>
                </c:pt>
                <c:pt idx="6800">
                  <c:v>680.1</c:v>
                </c:pt>
                <c:pt idx="6801">
                  <c:v>680.2</c:v>
                </c:pt>
                <c:pt idx="6802">
                  <c:v>680.3</c:v>
                </c:pt>
                <c:pt idx="6803">
                  <c:v>680.4</c:v>
                </c:pt>
                <c:pt idx="6804">
                  <c:v>680.5</c:v>
                </c:pt>
                <c:pt idx="6805">
                  <c:v>680.6</c:v>
                </c:pt>
                <c:pt idx="6806">
                  <c:v>680.7</c:v>
                </c:pt>
                <c:pt idx="6807">
                  <c:v>680.8</c:v>
                </c:pt>
                <c:pt idx="6808">
                  <c:v>680.9</c:v>
                </c:pt>
                <c:pt idx="6809">
                  <c:v>681</c:v>
                </c:pt>
                <c:pt idx="6810">
                  <c:v>681.1</c:v>
                </c:pt>
                <c:pt idx="6811">
                  <c:v>681.2</c:v>
                </c:pt>
                <c:pt idx="6812">
                  <c:v>681.3</c:v>
                </c:pt>
                <c:pt idx="6813">
                  <c:v>681.4</c:v>
                </c:pt>
                <c:pt idx="6814">
                  <c:v>681.5</c:v>
                </c:pt>
                <c:pt idx="6815">
                  <c:v>681.6</c:v>
                </c:pt>
                <c:pt idx="6816">
                  <c:v>681.7</c:v>
                </c:pt>
                <c:pt idx="6817">
                  <c:v>681.8</c:v>
                </c:pt>
                <c:pt idx="6818">
                  <c:v>681.9</c:v>
                </c:pt>
                <c:pt idx="6819">
                  <c:v>682</c:v>
                </c:pt>
                <c:pt idx="6820">
                  <c:v>682.1</c:v>
                </c:pt>
                <c:pt idx="6821">
                  <c:v>682.2</c:v>
                </c:pt>
                <c:pt idx="6822">
                  <c:v>682.3</c:v>
                </c:pt>
                <c:pt idx="6823">
                  <c:v>682.4</c:v>
                </c:pt>
                <c:pt idx="6824">
                  <c:v>682.5</c:v>
                </c:pt>
                <c:pt idx="6825">
                  <c:v>682.6</c:v>
                </c:pt>
                <c:pt idx="6826">
                  <c:v>682.7</c:v>
                </c:pt>
                <c:pt idx="6827">
                  <c:v>682.8</c:v>
                </c:pt>
                <c:pt idx="6828">
                  <c:v>682.9</c:v>
                </c:pt>
                <c:pt idx="6829">
                  <c:v>683</c:v>
                </c:pt>
                <c:pt idx="6830">
                  <c:v>683.1</c:v>
                </c:pt>
                <c:pt idx="6831">
                  <c:v>683.2</c:v>
                </c:pt>
                <c:pt idx="6832">
                  <c:v>683.3</c:v>
                </c:pt>
                <c:pt idx="6833">
                  <c:v>683.4</c:v>
                </c:pt>
                <c:pt idx="6834">
                  <c:v>683.5</c:v>
                </c:pt>
                <c:pt idx="6835">
                  <c:v>683.6</c:v>
                </c:pt>
                <c:pt idx="6836">
                  <c:v>683.7</c:v>
                </c:pt>
                <c:pt idx="6837">
                  <c:v>683.8</c:v>
                </c:pt>
                <c:pt idx="6838">
                  <c:v>683.9</c:v>
                </c:pt>
                <c:pt idx="6839">
                  <c:v>684</c:v>
                </c:pt>
                <c:pt idx="6840">
                  <c:v>684.1</c:v>
                </c:pt>
                <c:pt idx="6841">
                  <c:v>684.2</c:v>
                </c:pt>
                <c:pt idx="6842">
                  <c:v>684.3</c:v>
                </c:pt>
                <c:pt idx="6843">
                  <c:v>684.4</c:v>
                </c:pt>
                <c:pt idx="6844">
                  <c:v>684.5</c:v>
                </c:pt>
                <c:pt idx="6845">
                  <c:v>684.6</c:v>
                </c:pt>
                <c:pt idx="6846">
                  <c:v>684.7</c:v>
                </c:pt>
                <c:pt idx="6847">
                  <c:v>684.8</c:v>
                </c:pt>
                <c:pt idx="6848">
                  <c:v>684.9</c:v>
                </c:pt>
                <c:pt idx="6849">
                  <c:v>685</c:v>
                </c:pt>
                <c:pt idx="6850">
                  <c:v>685.1</c:v>
                </c:pt>
                <c:pt idx="6851">
                  <c:v>685.2</c:v>
                </c:pt>
                <c:pt idx="6852">
                  <c:v>685.3</c:v>
                </c:pt>
                <c:pt idx="6853">
                  <c:v>685.4</c:v>
                </c:pt>
                <c:pt idx="6854">
                  <c:v>685.5</c:v>
                </c:pt>
                <c:pt idx="6855">
                  <c:v>685.6</c:v>
                </c:pt>
                <c:pt idx="6856">
                  <c:v>685.7</c:v>
                </c:pt>
                <c:pt idx="6857">
                  <c:v>685.8</c:v>
                </c:pt>
                <c:pt idx="6858">
                  <c:v>685.9</c:v>
                </c:pt>
                <c:pt idx="6859">
                  <c:v>686</c:v>
                </c:pt>
                <c:pt idx="6860">
                  <c:v>686.1</c:v>
                </c:pt>
                <c:pt idx="6861">
                  <c:v>686.2</c:v>
                </c:pt>
                <c:pt idx="6862">
                  <c:v>686.3</c:v>
                </c:pt>
                <c:pt idx="6863">
                  <c:v>686.4</c:v>
                </c:pt>
                <c:pt idx="6864">
                  <c:v>686.5</c:v>
                </c:pt>
                <c:pt idx="6865">
                  <c:v>686.6</c:v>
                </c:pt>
                <c:pt idx="6866">
                  <c:v>686.7</c:v>
                </c:pt>
                <c:pt idx="6867">
                  <c:v>686.8</c:v>
                </c:pt>
                <c:pt idx="6868">
                  <c:v>686.9</c:v>
                </c:pt>
                <c:pt idx="6869">
                  <c:v>687</c:v>
                </c:pt>
                <c:pt idx="6870">
                  <c:v>687.1</c:v>
                </c:pt>
                <c:pt idx="6871">
                  <c:v>687.2</c:v>
                </c:pt>
                <c:pt idx="6872">
                  <c:v>687.3</c:v>
                </c:pt>
                <c:pt idx="6873">
                  <c:v>687.4</c:v>
                </c:pt>
                <c:pt idx="6874">
                  <c:v>687.5</c:v>
                </c:pt>
                <c:pt idx="6875">
                  <c:v>687.6</c:v>
                </c:pt>
                <c:pt idx="6876">
                  <c:v>687.7</c:v>
                </c:pt>
                <c:pt idx="6877">
                  <c:v>687.8</c:v>
                </c:pt>
                <c:pt idx="6878">
                  <c:v>687.9</c:v>
                </c:pt>
                <c:pt idx="6879">
                  <c:v>688</c:v>
                </c:pt>
                <c:pt idx="6880">
                  <c:v>688.1</c:v>
                </c:pt>
                <c:pt idx="6881">
                  <c:v>688.2</c:v>
                </c:pt>
                <c:pt idx="6882">
                  <c:v>688.3</c:v>
                </c:pt>
                <c:pt idx="6883">
                  <c:v>688.4</c:v>
                </c:pt>
                <c:pt idx="6884">
                  <c:v>688.5</c:v>
                </c:pt>
                <c:pt idx="6885">
                  <c:v>688.6</c:v>
                </c:pt>
                <c:pt idx="6886">
                  <c:v>688.7</c:v>
                </c:pt>
                <c:pt idx="6887">
                  <c:v>688.8</c:v>
                </c:pt>
                <c:pt idx="6888">
                  <c:v>688.9</c:v>
                </c:pt>
                <c:pt idx="6889">
                  <c:v>689</c:v>
                </c:pt>
                <c:pt idx="6890">
                  <c:v>689.1</c:v>
                </c:pt>
                <c:pt idx="6891">
                  <c:v>689.2</c:v>
                </c:pt>
                <c:pt idx="6892">
                  <c:v>689.3</c:v>
                </c:pt>
                <c:pt idx="6893">
                  <c:v>689.4</c:v>
                </c:pt>
                <c:pt idx="6894">
                  <c:v>689.5</c:v>
                </c:pt>
                <c:pt idx="6895">
                  <c:v>689.6</c:v>
                </c:pt>
                <c:pt idx="6896">
                  <c:v>689.7</c:v>
                </c:pt>
                <c:pt idx="6897">
                  <c:v>689.8</c:v>
                </c:pt>
                <c:pt idx="6898">
                  <c:v>689.9</c:v>
                </c:pt>
                <c:pt idx="6899">
                  <c:v>690</c:v>
                </c:pt>
                <c:pt idx="6900">
                  <c:v>690.1</c:v>
                </c:pt>
                <c:pt idx="6901">
                  <c:v>690.2</c:v>
                </c:pt>
                <c:pt idx="6902">
                  <c:v>690.3</c:v>
                </c:pt>
                <c:pt idx="6903">
                  <c:v>690.4</c:v>
                </c:pt>
                <c:pt idx="6904">
                  <c:v>690.5</c:v>
                </c:pt>
                <c:pt idx="6905">
                  <c:v>690.6</c:v>
                </c:pt>
                <c:pt idx="6906">
                  <c:v>690.7</c:v>
                </c:pt>
                <c:pt idx="6907">
                  <c:v>690.8</c:v>
                </c:pt>
                <c:pt idx="6908">
                  <c:v>690.9</c:v>
                </c:pt>
                <c:pt idx="6909">
                  <c:v>691</c:v>
                </c:pt>
                <c:pt idx="6910">
                  <c:v>691.1</c:v>
                </c:pt>
                <c:pt idx="6911">
                  <c:v>691.2</c:v>
                </c:pt>
                <c:pt idx="6912">
                  <c:v>691.3</c:v>
                </c:pt>
                <c:pt idx="6913">
                  <c:v>691.4</c:v>
                </c:pt>
                <c:pt idx="6914">
                  <c:v>691.5</c:v>
                </c:pt>
                <c:pt idx="6915">
                  <c:v>691.6</c:v>
                </c:pt>
                <c:pt idx="6916">
                  <c:v>691.7</c:v>
                </c:pt>
                <c:pt idx="6917">
                  <c:v>691.8</c:v>
                </c:pt>
                <c:pt idx="6918">
                  <c:v>691.9</c:v>
                </c:pt>
                <c:pt idx="6919">
                  <c:v>692</c:v>
                </c:pt>
                <c:pt idx="6920">
                  <c:v>692.1</c:v>
                </c:pt>
                <c:pt idx="6921">
                  <c:v>692.2</c:v>
                </c:pt>
                <c:pt idx="6922">
                  <c:v>692.3</c:v>
                </c:pt>
                <c:pt idx="6923">
                  <c:v>692.4</c:v>
                </c:pt>
                <c:pt idx="6924">
                  <c:v>692.5</c:v>
                </c:pt>
                <c:pt idx="6925">
                  <c:v>692.6</c:v>
                </c:pt>
                <c:pt idx="6926">
                  <c:v>692.7</c:v>
                </c:pt>
                <c:pt idx="6927">
                  <c:v>692.8</c:v>
                </c:pt>
                <c:pt idx="6928">
                  <c:v>692.9</c:v>
                </c:pt>
                <c:pt idx="6929">
                  <c:v>693</c:v>
                </c:pt>
                <c:pt idx="6930">
                  <c:v>693.1</c:v>
                </c:pt>
                <c:pt idx="6931">
                  <c:v>693.2</c:v>
                </c:pt>
                <c:pt idx="6932">
                  <c:v>693.3</c:v>
                </c:pt>
                <c:pt idx="6933">
                  <c:v>693.4</c:v>
                </c:pt>
                <c:pt idx="6934">
                  <c:v>693.5</c:v>
                </c:pt>
                <c:pt idx="6935">
                  <c:v>693.6</c:v>
                </c:pt>
                <c:pt idx="6936">
                  <c:v>693.7</c:v>
                </c:pt>
                <c:pt idx="6937">
                  <c:v>693.8</c:v>
                </c:pt>
                <c:pt idx="6938">
                  <c:v>693.9</c:v>
                </c:pt>
                <c:pt idx="6939">
                  <c:v>694</c:v>
                </c:pt>
                <c:pt idx="6940">
                  <c:v>694.1</c:v>
                </c:pt>
                <c:pt idx="6941">
                  <c:v>694.2</c:v>
                </c:pt>
                <c:pt idx="6942">
                  <c:v>694.3</c:v>
                </c:pt>
                <c:pt idx="6943">
                  <c:v>694.4</c:v>
                </c:pt>
                <c:pt idx="6944">
                  <c:v>694.5</c:v>
                </c:pt>
                <c:pt idx="6945">
                  <c:v>694.6</c:v>
                </c:pt>
                <c:pt idx="6946">
                  <c:v>694.7</c:v>
                </c:pt>
                <c:pt idx="6947">
                  <c:v>694.8</c:v>
                </c:pt>
                <c:pt idx="6948">
                  <c:v>694.9</c:v>
                </c:pt>
                <c:pt idx="6949">
                  <c:v>695</c:v>
                </c:pt>
                <c:pt idx="6950">
                  <c:v>695.1</c:v>
                </c:pt>
                <c:pt idx="6951">
                  <c:v>695.2</c:v>
                </c:pt>
                <c:pt idx="6952">
                  <c:v>695.3</c:v>
                </c:pt>
                <c:pt idx="6953">
                  <c:v>695.4</c:v>
                </c:pt>
                <c:pt idx="6954">
                  <c:v>695.5</c:v>
                </c:pt>
                <c:pt idx="6955">
                  <c:v>695.6</c:v>
                </c:pt>
                <c:pt idx="6956">
                  <c:v>695.7</c:v>
                </c:pt>
                <c:pt idx="6957">
                  <c:v>695.8</c:v>
                </c:pt>
                <c:pt idx="6958">
                  <c:v>695.9</c:v>
                </c:pt>
                <c:pt idx="6959">
                  <c:v>696</c:v>
                </c:pt>
                <c:pt idx="6960">
                  <c:v>696.1</c:v>
                </c:pt>
                <c:pt idx="6961">
                  <c:v>696.2</c:v>
                </c:pt>
                <c:pt idx="6962">
                  <c:v>696.3</c:v>
                </c:pt>
                <c:pt idx="6963">
                  <c:v>696.4</c:v>
                </c:pt>
                <c:pt idx="6964">
                  <c:v>696.5</c:v>
                </c:pt>
                <c:pt idx="6965">
                  <c:v>696.6</c:v>
                </c:pt>
                <c:pt idx="6966">
                  <c:v>696.7</c:v>
                </c:pt>
                <c:pt idx="6967">
                  <c:v>696.8</c:v>
                </c:pt>
                <c:pt idx="6968">
                  <c:v>696.9</c:v>
                </c:pt>
                <c:pt idx="6969">
                  <c:v>697</c:v>
                </c:pt>
                <c:pt idx="6970">
                  <c:v>697.1</c:v>
                </c:pt>
                <c:pt idx="6971">
                  <c:v>697.2</c:v>
                </c:pt>
                <c:pt idx="6972">
                  <c:v>697.3</c:v>
                </c:pt>
                <c:pt idx="6973">
                  <c:v>697.4</c:v>
                </c:pt>
                <c:pt idx="6974">
                  <c:v>697.5</c:v>
                </c:pt>
                <c:pt idx="6975">
                  <c:v>697.6</c:v>
                </c:pt>
                <c:pt idx="6976">
                  <c:v>697.7</c:v>
                </c:pt>
                <c:pt idx="6977">
                  <c:v>697.8</c:v>
                </c:pt>
                <c:pt idx="6978">
                  <c:v>697.9</c:v>
                </c:pt>
                <c:pt idx="6979">
                  <c:v>698</c:v>
                </c:pt>
                <c:pt idx="6980">
                  <c:v>698.1</c:v>
                </c:pt>
                <c:pt idx="6981">
                  <c:v>698.2</c:v>
                </c:pt>
                <c:pt idx="6982">
                  <c:v>698.3</c:v>
                </c:pt>
                <c:pt idx="6983">
                  <c:v>698.4</c:v>
                </c:pt>
                <c:pt idx="6984">
                  <c:v>698.5</c:v>
                </c:pt>
                <c:pt idx="6985">
                  <c:v>698.6</c:v>
                </c:pt>
                <c:pt idx="6986">
                  <c:v>698.7</c:v>
                </c:pt>
                <c:pt idx="6987">
                  <c:v>698.8</c:v>
                </c:pt>
                <c:pt idx="6988">
                  <c:v>698.9</c:v>
                </c:pt>
                <c:pt idx="6989">
                  <c:v>699</c:v>
                </c:pt>
                <c:pt idx="6990">
                  <c:v>699.1</c:v>
                </c:pt>
                <c:pt idx="6991">
                  <c:v>699.2</c:v>
                </c:pt>
                <c:pt idx="6992">
                  <c:v>699.3</c:v>
                </c:pt>
                <c:pt idx="6993">
                  <c:v>699.4</c:v>
                </c:pt>
                <c:pt idx="6994">
                  <c:v>699.5</c:v>
                </c:pt>
                <c:pt idx="6995">
                  <c:v>699.6</c:v>
                </c:pt>
                <c:pt idx="6996">
                  <c:v>699.7</c:v>
                </c:pt>
                <c:pt idx="6997">
                  <c:v>699.8</c:v>
                </c:pt>
                <c:pt idx="6998">
                  <c:v>699.9</c:v>
                </c:pt>
                <c:pt idx="6999">
                  <c:v>700</c:v>
                </c:pt>
                <c:pt idx="7000">
                  <c:v>700.1</c:v>
                </c:pt>
                <c:pt idx="7001">
                  <c:v>700.2</c:v>
                </c:pt>
                <c:pt idx="7002">
                  <c:v>700.3</c:v>
                </c:pt>
                <c:pt idx="7003">
                  <c:v>700.4</c:v>
                </c:pt>
                <c:pt idx="7004">
                  <c:v>700.5</c:v>
                </c:pt>
                <c:pt idx="7005">
                  <c:v>700.6</c:v>
                </c:pt>
                <c:pt idx="7006">
                  <c:v>700.7</c:v>
                </c:pt>
                <c:pt idx="7007">
                  <c:v>700.8</c:v>
                </c:pt>
                <c:pt idx="7008">
                  <c:v>700.9</c:v>
                </c:pt>
                <c:pt idx="7009">
                  <c:v>701</c:v>
                </c:pt>
                <c:pt idx="7010">
                  <c:v>701.1</c:v>
                </c:pt>
                <c:pt idx="7011">
                  <c:v>701.2</c:v>
                </c:pt>
                <c:pt idx="7012">
                  <c:v>701.3</c:v>
                </c:pt>
                <c:pt idx="7013">
                  <c:v>701.4</c:v>
                </c:pt>
                <c:pt idx="7014">
                  <c:v>701.5</c:v>
                </c:pt>
                <c:pt idx="7015">
                  <c:v>701.6</c:v>
                </c:pt>
                <c:pt idx="7016">
                  <c:v>701.7</c:v>
                </c:pt>
                <c:pt idx="7017">
                  <c:v>701.8</c:v>
                </c:pt>
                <c:pt idx="7018">
                  <c:v>701.9</c:v>
                </c:pt>
                <c:pt idx="7019">
                  <c:v>702</c:v>
                </c:pt>
                <c:pt idx="7020">
                  <c:v>702.1</c:v>
                </c:pt>
                <c:pt idx="7021">
                  <c:v>702.2</c:v>
                </c:pt>
                <c:pt idx="7022">
                  <c:v>702.3</c:v>
                </c:pt>
                <c:pt idx="7023">
                  <c:v>702.4</c:v>
                </c:pt>
                <c:pt idx="7024">
                  <c:v>702.5</c:v>
                </c:pt>
                <c:pt idx="7025">
                  <c:v>702.6</c:v>
                </c:pt>
                <c:pt idx="7026">
                  <c:v>702.7</c:v>
                </c:pt>
                <c:pt idx="7027">
                  <c:v>702.8</c:v>
                </c:pt>
                <c:pt idx="7028">
                  <c:v>702.9</c:v>
                </c:pt>
                <c:pt idx="7029">
                  <c:v>703</c:v>
                </c:pt>
                <c:pt idx="7030">
                  <c:v>703.1</c:v>
                </c:pt>
                <c:pt idx="7031">
                  <c:v>703.2</c:v>
                </c:pt>
                <c:pt idx="7032">
                  <c:v>703.3</c:v>
                </c:pt>
                <c:pt idx="7033">
                  <c:v>703.4</c:v>
                </c:pt>
                <c:pt idx="7034">
                  <c:v>703.5</c:v>
                </c:pt>
                <c:pt idx="7035">
                  <c:v>703.6</c:v>
                </c:pt>
                <c:pt idx="7036">
                  <c:v>703.7</c:v>
                </c:pt>
                <c:pt idx="7037">
                  <c:v>703.8</c:v>
                </c:pt>
                <c:pt idx="7038">
                  <c:v>703.9</c:v>
                </c:pt>
                <c:pt idx="7039">
                  <c:v>704</c:v>
                </c:pt>
                <c:pt idx="7040">
                  <c:v>704.1</c:v>
                </c:pt>
                <c:pt idx="7041">
                  <c:v>704.2</c:v>
                </c:pt>
                <c:pt idx="7042">
                  <c:v>704.3</c:v>
                </c:pt>
                <c:pt idx="7043">
                  <c:v>704.4</c:v>
                </c:pt>
                <c:pt idx="7044">
                  <c:v>704.5</c:v>
                </c:pt>
                <c:pt idx="7045">
                  <c:v>704.6</c:v>
                </c:pt>
                <c:pt idx="7046">
                  <c:v>704.7</c:v>
                </c:pt>
                <c:pt idx="7047">
                  <c:v>704.8</c:v>
                </c:pt>
                <c:pt idx="7048">
                  <c:v>704.9</c:v>
                </c:pt>
                <c:pt idx="7049">
                  <c:v>705</c:v>
                </c:pt>
                <c:pt idx="7050">
                  <c:v>705.1</c:v>
                </c:pt>
                <c:pt idx="7051">
                  <c:v>705.2</c:v>
                </c:pt>
                <c:pt idx="7052">
                  <c:v>705.3</c:v>
                </c:pt>
                <c:pt idx="7053">
                  <c:v>705.4</c:v>
                </c:pt>
                <c:pt idx="7054">
                  <c:v>705.5</c:v>
                </c:pt>
                <c:pt idx="7055">
                  <c:v>705.6</c:v>
                </c:pt>
                <c:pt idx="7056">
                  <c:v>705.7</c:v>
                </c:pt>
                <c:pt idx="7057">
                  <c:v>705.8</c:v>
                </c:pt>
                <c:pt idx="7058">
                  <c:v>705.9</c:v>
                </c:pt>
                <c:pt idx="7059">
                  <c:v>706</c:v>
                </c:pt>
                <c:pt idx="7060">
                  <c:v>706.1</c:v>
                </c:pt>
                <c:pt idx="7061">
                  <c:v>706.2</c:v>
                </c:pt>
                <c:pt idx="7062">
                  <c:v>706.3</c:v>
                </c:pt>
                <c:pt idx="7063">
                  <c:v>706.4</c:v>
                </c:pt>
                <c:pt idx="7064">
                  <c:v>706.5</c:v>
                </c:pt>
                <c:pt idx="7065">
                  <c:v>706.6</c:v>
                </c:pt>
                <c:pt idx="7066">
                  <c:v>706.7</c:v>
                </c:pt>
                <c:pt idx="7067">
                  <c:v>706.8</c:v>
                </c:pt>
                <c:pt idx="7068">
                  <c:v>706.9</c:v>
                </c:pt>
                <c:pt idx="7069">
                  <c:v>707</c:v>
                </c:pt>
                <c:pt idx="7070">
                  <c:v>707.1</c:v>
                </c:pt>
                <c:pt idx="7071">
                  <c:v>707.2</c:v>
                </c:pt>
                <c:pt idx="7072">
                  <c:v>707.3</c:v>
                </c:pt>
                <c:pt idx="7073">
                  <c:v>707.4</c:v>
                </c:pt>
                <c:pt idx="7074">
                  <c:v>707.5</c:v>
                </c:pt>
                <c:pt idx="7075">
                  <c:v>707.6</c:v>
                </c:pt>
                <c:pt idx="7076">
                  <c:v>707.7</c:v>
                </c:pt>
                <c:pt idx="7077">
                  <c:v>707.8</c:v>
                </c:pt>
                <c:pt idx="7078">
                  <c:v>707.9</c:v>
                </c:pt>
                <c:pt idx="7079">
                  <c:v>708</c:v>
                </c:pt>
                <c:pt idx="7080">
                  <c:v>708.1</c:v>
                </c:pt>
                <c:pt idx="7081">
                  <c:v>708.2</c:v>
                </c:pt>
                <c:pt idx="7082">
                  <c:v>708.3</c:v>
                </c:pt>
                <c:pt idx="7083">
                  <c:v>708.4</c:v>
                </c:pt>
                <c:pt idx="7084">
                  <c:v>708.5</c:v>
                </c:pt>
                <c:pt idx="7085">
                  <c:v>708.6</c:v>
                </c:pt>
                <c:pt idx="7086">
                  <c:v>708.7</c:v>
                </c:pt>
                <c:pt idx="7087">
                  <c:v>708.8</c:v>
                </c:pt>
                <c:pt idx="7088">
                  <c:v>708.9</c:v>
                </c:pt>
                <c:pt idx="7089">
                  <c:v>709</c:v>
                </c:pt>
                <c:pt idx="7090">
                  <c:v>709.1</c:v>
                </c:pt>
                <c:pt idx="7091">
                  <c:v>709.2</c:v>
                </c:pt>
                <c:pt idx="7092">
                  <c:v>709.3</c:v>
                </c:pt>
                <c:pt idx="7093">
                  <c:v>709.4</c:v>
                </c:pt>
                <c:pt idx="7094">
                  <c:v>709.5</c:v>
                </c:pt>
                <c:pt idx="7095">
                  <c:v>709.6</c:v>
                </c:pt>
                <c:pt idx="7096">
                  <c:v>709.7</c:v>
                </c:pt>
                <c:pt idx="7097">
                  <c:v>709.8</c:v>
                </c:pt>
                <c:pt idx="7098">
                  <c:v>709.9</c:v>
                </c:pt>
                <c:pt idx="7099">
                  <c:v>710</c:v>
                </c:pt>
                <c:pt idx="7100">
                  <c:v>710.1</c:v>
                </c:pt>
                <c:pt idx="7101">
                  <c:v>710.2</c:v>
                </c:pt>
                <c:pt idx="7102">
                  <c:v>710.3</c:v>
                </c:pt>
                <c:pt idx="7103">
                  <c:v>710.4</c:v>
                </c:pt>
                <c:pt idx="7104">
                  <c:v>710.5</c:v>
                </c:pt>
                <c:pt idx="7105">
                  <c:v>710.6</c:v>
                </c:pt>
                <c:pt idx="7106">
                  <c:v>710.7</c:v>
                </c:pt>
                <c:pt idx="7107">
                  <c:v>710.8</c:v>
                </c:pt>
                <c:pt idx="7108">
                  <c:v>710.9</c:v>
                </c:pt>
                <c:pt idx="7109">
                  <c:v>711</c:v>
                </c:pt>
                <c:pt idx="7110">
                  <c:v>711.1</c:v>
                </c:pt>
                <c:pt idx="7111">
                  <c:v>711.2</c:v>
                </c:pt>
                <c:pt idx="7112">
                  <c:v>711.3</c:v>
                </c:pt>
                <c:pt idx="7113">
                  <c:v>711.4</c:v>
                </c:pt>
                <c:pt idx="7114">
                  <c:v>711.5</c:v>
                </c:pt>
                <c:pt idx="7115">
                  <c:v>711.6</c:v>
                </c:pt>
                <c:pt idx="7116">
                  <c:v>711.7</c:v>
                </c:pt>
                <c:pt idx="7117">
                  <c:v>711.8</c:v>
                </c:pt>
                <c:pt idx="7118">
                  <c:v>711.9</c:v>
                </c:pt>
                <c:pt idx="7119">
                  <c:v>712</c:v>
                </c:pt>
                <c:pt idx="7120">
                  <c:v>712.1</c:v>
                </c:pt>
                <c:pt idx="7121">
                  <c:v>712.2</c:v>
                </c:pt>
                <c:pt idx="7122">
                  <c:v>712.3</c:v>
                </c:pt>
                <c:pt idx="7123">
                  <c:v>712.4</c:v>
                </c:pt>
                <c:pt idx="7124">
                  <c:v>712.5</c:v>
                </c:pt>
                <c:pt idx="7125">
                  <c:v>712.6</c:v>
                </c:pt>
                <c:pt idx="7126">
                  <c:v>712.7</c:v>
                </c:pt>
                <c:pt idx="7127">
                  <c:v>712.8</c:v>
                </c:pt>
                <c:pt idx="7128">
                  <c:v>712.9</c:v>
                </c:pt>
                <c:pt idx="7129">
                  <c:v>713</c:v>
                </c:pt>
                <c:pt idx="7130">
                  <c:v>713.1</c:v>
                </c:pt>
                <c:pt idx="7131">
                  <c:v>713.2</c:v>
                </c:pt>
                <c:pt idx="7132">
                  <c:v>713.3</c:v>
                </c:pt>
                <c:pt idx="7133">
                  <c:v>713.4</c:v>
                </c:pt>
                <c:pt idx="7134">
                  <c:v>713.5</c:v>
                </c:pt>
                <c:pt idx="7135">
                  <c:v>713.6</c:v>
                </c:pt>
                <c:pt idx="7136">
                  <c:v>713.7</c:v>
                </c:pt>
                <c:pt idx="7137">
                  <c:v>713.8</c:v>
                </c:pt>
                <c:pt idx="7138">
                  <c:v>713.9</c:v>
                </c:pt>
                <c:pt idx="7139">
                  <c:v>714</c:v>
                </c:pt>
                <c:pt idx="7140">
                  <c:v>714.1</c:v>
                </c:pt>
                <c:pt idx="7141">
                  <c:v>714.2</c:v>
                </c:pt>
                <c:pt idx="7142">
                  <c:v>714.3</c:v>
                </c:pt>
                <c:pt idx="7143">
                  <c:v>714.4</c:v>
                </c:pt>
                <c:pt idx="7144">
                  <c:v>714.5</c:v>
                </c:pt>
                <c:pt idx="7145">
                  <c:v>714.6</c:v>
                </c:pt>
                <c:pt idx="7146">
                  <c:v>714.7</c:v>
                </c:pt>
                <c:pt idx="7147">
                  <c:v>714.8</c:v>
                </c:pt>
                <c:pt idx="7148">
                  <c:v>714.9</c:v>
                </c:pt>
                <c:pt idx="7149">
                  <c:v>715</c:v>
                </c:pt>
                <c:pt idx="7150">
                  <c:v>715.1</c:v>
                </c:pt>
                <c:pt idx="7151">
                  <c:v>715.2</c:v>
                </c:pt>
                <c:pt idx="7152">
                  <c:v>715.3</c:v>
                </c:pt>
                <c:pt idx="7153">
                  <c:v>715.4</c:v>
                </c:pt>
                <c:pt idx="7154">
                  <c:v>715.5</c:v>
                </c:pt>
                <c:pt idx="7155">
                  <c:v>715.6</c:v>
                </c:pt>
                <c:pt idx="7156">
                  <c:v>715.7</c:v>
                </c:pt>
                <c:pt idx="7157">
                  <c:v>715.8</c:v>
                </c:pt>
                <c:pt idx="7158">
                  <c:v>715.9</c:v>
                </c:pt>
                <c:pt idx="7159">
                  <c:v>716</c:v>
                </c:pt>
                <c:pt idx="7160">
                  <c:v>716.1</c:v>
                </c:pt>
                <c:pt idx="7161">
                  <c:v>716.2</c:v>
                </c:pt>
                <c:pt idx="7162">
                  <c:v>716.3</c:v>
                </c:pt>
                <c:pt idx="7163">
                  <c:v>716.4</c:v>
                </c:pt>
                <c:pt idx="7164">
                  <c:v>716.5</c:v>
                </c:pt>
                <c:pt idx="7165">
                  <c:v>716.6</c:v>
                </c:pt>
                <c:pt idx="7166">
                  <c:v>716.7</c:v>
                </c:pt>
                <c:pt idx="7167">
                  <c:v>716.8</c:v>
                </c:pt>
                <c:pt idx="7168">
                  <c:v>716.9</c:v>
                </c:pt>
                <c:pt idx="7169">
                  <c:v>717</c:v>
                </c:pt>
                <c:pt idx="7170">
                  <c:v>717.1</c:v>
                </c:pt>
                <c:pt idx="7171">
                  <c:v>717.2</c:v>
                </c:pt>
                <c:pt idx="7172">
                  <c:v>717.3</c:v>
                </c:pt>
                <c:pt idx="7173">
                  <c:v>717.4</c:v>
                </c:pt>
                <c:pt idx="7174">
                  <c:v>717.5</c:v>
                </c:pt>
                <c:pt idx="7175">
                  <c:v>717.6</c:v>
                </c:pt>
                <c:pt idx="7176">
                  <c:v>717.7</c:v>
                </c:pt>
                <c:pt idx="7177">
                  <c:v>717.8</c:v>
                </c:pt>
                <c:pt idx="7178">
                  <c:v>717.9</c:v>
                </c:pt>
                <c:pt idx="7179">
                  <c:v>718</c:v>
                </c:pt>
                <c:pt idx="7180">
                  <c:v>718.1</c:v>
                </c:pt>
                <c:pt idx="7181">
                  <c:v>718.2</c:v>
                </c:pt>
                <c:pt idx="7182">
                  <c:v>718.3</c:v>
                </c:pt>
                <c:pt idx="7183">
                  <c:v>718.4</c:v>
                </c:pt>
                <c:pt idx="7184">
                  <c:v>718.5</c:v>
                </c:pt>
                <c:pt idx="7185">
                  <c:v>718.6</c:v>
                </c:pt>
                <c:pt idx="7186">
                  <c:v>718.7</c:v>
                </c:pt>
                <c:pt idx="7187">
                  <c:v>718.8</c:v>
                </c:pt>
                <c:pt idx="7188">
                  <c:v>718.9</c:v>
                </c:pt>
                <c:pt idx="7189">
                  <c:v>719</c:v>
                </c:pt>
                <c:pt idx="7190">
                  <c:v>719.1</c:v>
                </c:pt>
                <c:pt idx="7191">
                  <c:v>719.2</c:v>
                </c:pt>
                <c:pt idx="7192">
                  <c:v>719.3</c:v>
                </c:pt>
                <c:pt idx="7193">
                  <c:v>719.4</c:v>
                </c:pt>
                <c:pt idx="7194">
                  <c:v>719.5</c:v>
                </c:pt>
                <c:pt idx="7195">
                  <c:v>719.6</c:v>
                </c:pt>
                <c:pt idx="7196">
                  <c:v>719.7</c:v>
                </c:pt>
                <c:pt idx="7197">
                  <c:v>719.8</c:v>
                </c:pt>
                <c:pt idx="7198">
                  <c:v>719.9</c:v>
                </c:pt>
                <c:pt idx="7199">
                  <c:v>720</c:v>
                </c:pt>
                <c:pt idx="7200">
                  <c:v>720.1</c:v>
                </c:pt>
                <c:pt idx="7201">
                  <c:v>720.2</c:v>
                </c:pt>
                <c:pt idx="7202">
                  <c:v>720.3</c:v>
                </c:pt>
                <c:pt idx="7203">
                  <c:v>720.4</c:v>
                </c:pt>
                <c:pt idx="7204">
                  <c:v>720.5</c:v>
                </c:pt>
                <c:pt idx="7205">
                  <c:v>720.6</c:v>
                </c:pt>
                <c:pt idx="7206">
                  <c:v>720.7</c:v>
                </c:pt>
                <c:pt idx="7207">
                  <c:v>720.8</c:v>
                </c:pt>
                <c:pt idx="7208">
                  <c:v>720.9</c:v>
                </c:pt>
                <c:pt idx="7209">
                  <c:v>721</c:v>
                </c:pt>
                <c:pt idx="7210">
                  <c:v>721.1</c:v>
                </c:pt>
                <c:pt idx="7211">
                  <c:v>721.2</c:v>
                </c:pt>
                <c:pt idx="7212">
                  <c:v>721.3</c:v>
                </c:pt>
                <c:pt idx="7213">
                  <c:v>721.4</c:v>
                </c:pt>
                <c:pt idx="7214">
                  <c:v>721.5</c:v>
                </c:pt>
                <c:pt idx="7215">
                  <c:v>721.6</c:v>
                </c:pt>
                <c:pt idx="7216">
                  <c:v>721.7</c:v>
                </c:pt>
                <c:pt idx="7217">
                  <c:v>721.8</c:v>
                </c:pt>
                <c:pt idx="7218">
                  <c:v>721.9</c:v>
                </c:pt>
                <c:pt idx="7219">
                  <c:v>722</c:v>
                </c:pt>
                <c:pt idx="7220">
                  <c:v>722.1</c:v>
                </c:pt>
                <c:pt idx="7221">
                  <c:v>722.2</c:v>
                </c:pt>
                <c:pt idx="7222">
                  <c:v>722.3</c:v>
                </c:pt>
                <c:pt idx="7223">
                  <c:v>722.4</c:v>
                </c:pt>
                <c:pt idx="7224">
                  <c:v>722.5</c:v>
                </c:pt>
                <c:pt idx="7225">
                  <c:v>722.6</c:v>
                </c:pt>
                <c:pt idx="7226">
                  <c:v>722.7</c:v>
                </c:pt>
                <c:pt idx="7227">
                  <c:v>722.8</c:v>
                </c:pt>
                <c:pt idx="7228">
                  <c:v>722.9</c:v>
                </c:pt>
                <c:pt idx="7229">
                  <c:v>723</c:v>
                </c:pt>
                <c:pt idx="7230">
                  <c:v>723.1</c:v>
                </c:pt>
                <c:pt idx="7231">
                  <c:v>723.2</c:v>
                </c:pt>
                <c:pt idx="7232">
                  <c:v>723.3</c:v>
                </c:pt>
                <c:pt idx="7233">
                  <c:v>723.4</c:v>
                </c:pt>
                <c:pt idx="7234">
                  <c:v>723.5</c:v>
                </c:pt>
                <c:pt idx="7235">
                  <c:v>723.6</c:v>
                </c:pt>
                <c:pt idx="7236">
                  <c:v>723.7</c:v>
                </c:pt>
                <c:pt idx="7237">
                  <c:v>723.8</c:v>
                </c:pt>
                <c:pt idx="7238">
                  <c:v>723.9</c:v>
                </c:pt>
                <c:pt idx="7239">
                  <c:v>724</c:v>
                </c:pt>
                <c:pt idx="7240">
                  <c:v>724.1</c:v>
                </c:pt>
                <c:pt idx="7241">
                  <c:v>724.2</c:v>
                </c:pt>
                <c:pt idx="7242">
                  <c:v>724.3</c:v>
                </c:pt>
                <c:pt idx="7243">
                  <c:v>724.4</c:v>
                </c:pt>
                <c:pt idx="7244">
                  <c:v>724.5</c:v>
                </c:pt>
                <c:pt idx="7245">
                  <c:v>724.6</c:v>
                </c:pt>
                <c:pt idx="7246">
                  <c:v>724.7</c:v>
                </c:pt>
                <c:pt idx="7247">
                  <c:v>724.8</c:v>
                </c:pt>
                <c:pt idx="7248">
                  <c:v>724.9</c:v>
                </c:pt>
                <c:pt idx="7249">
                  <c:v>725</c:v>
                </c:pt>
                <c:pt idx="7250">
                  <c:v>725.1</c:v>
                </c:pt>
                <c:pt idx="7251">
                  <c:v>725.2</c:v>
                </c:pt>
                <c:pt idx="7252">
                  <c:v>725.3</c:v>
                </c:pt>
                <c:pt idx="7253">
                  <c:v>725.4</c:v>
                </c:pt>
                <c:pt idx="7254">
                  <c:v>725.5</c:v>
                </c:pt>
                <c:pt idx="7255">
                  <c:v>725.6</c:v>
                </c:pt>
                <c:pt idx="7256">
                  <c:v>725.7</c:v>
                </c:pt>
                <c:pt idx="7257">
                  <c:v>725.8</c:v>
                </c:pt>
                <c:pt idx="7258">
                  <c:v>725.9</c:v>
                </c:pt>
                <c:pt idx="7259">
                  <c:v>726</c:v>
                </c:pt>
                <c:pt idx="7260">
                  <c:v>726.1</c:v>
                </c:pt>
                <c:pt idx="7261">
                  <c:v>726.2</c:v>
                </c:pt>
                <c:pt idx="7262">
                  <c:v>726.3</c:v>
                </c:pt>
                <c:pt idx="7263">
                  <c:v>726.4</c:v>
                </c:pt>
                <c:pt idx="7264">
                  <c:v>726.5</c:v>
                </c:pt>
                <c:pt idx="7265">
                  <c:v>726.6</c:v>
                </c:pt>
                <c:pt idx="7266">
                  <c:v>726.7</c:v>
                </c:pt>
                <c:pt idx="7267">
                  <c:v>726.8</c:v>
                </c:pt>
                <c:pt idx="7268">
                  <c:v>726.9</c:v>
                </c:pt>
                <c:pt idx="7269">
                  <c:v>727</c:v>
                </c:pt>
                <c:pt idx="7270">
                  <c:v>727.1</c:v>
                </c:pt>
                <c:pt idx="7271">
                  <c:v>727.2</c:v>
                </c:pt>
                <c:pt idx="7272">
                  <c:v>727.3</c:v>
                </c:pt>
                <c:pt idx="7273">
                  <c:v>727.4</c:v>
                </c:pt>
                <c:pt idx="7274">
                  <c:v>727.5</c:v>
                </c:pt>
                <c:pt idx="7275">
                  <c:v>727.6</c:v>
                </c:pt>
                <c:pt idx="7276">
                  <c:v>727.7</c:v>
                </c:pt>
                <c:pt idx="7277">
                  <c:v>727.8</c:v>
                </c:pt>
                <c:pt idx="7278">
                  <c:v>727.9</c:v>
                </c:pt>
                <c:pt idx="7279">
                  <c:v>728</c:v>
                </c:pt>
                <c:pt idx="7280">
                  <c:v>728.1</c:v>
                </c:pt>
                <c:pt idx="7281">
                  <c:v>728.2</c:v>
                </c:pt>
                <c:pt idx="7282">
                  <c:v>728.3</c:v>
                </c:pt>
                <c:pt idx="7283">
                  <c:v>728.4</c:v>
                </c:pt>
                <c:pt idx="7284">
                  <c:v>728.5</c:v>
                </c:pt>
                <c:pt idx="7285">
                  <c:v>728.6</c:v>
                </c:pt>
                <c:pt idx="7286">
                  <c:v>728.7</c:v>
                </c:pt>
                <c:pt idx="7287">
                  <c:v>728.8</c:v>
                </c:pt>
                <c:pt idx="7288">
                  <c:v>728.9</c:v>
                </c:pt>
                <c:pt idx="7289">
                  <c:v>729</c:v>
                </c:pt>
                <c:pt idx="7290">
                  <c:v>729.1</c:v>
                </c:pt>
                <c:pt idx="7291">
                  <c:v>729.2</c:v>
                </c:pt>
                <c:pt idx="7292">
                  <c:v>729.3</c:v>
                </c:pt>
                <c:pt idx="7293">
                  <c:v>729.4</c:v>
                </c:pt>
                <c:pt idx="7294">
                  <c:v>729.5</c:v>
                </c:pt>
                <c:pt idx="7295">
                  <c:v>729.6</c:v>
                </c:pt>
                <c:pt idx="7296">
                  <c:v>729.7</c:v>
                </c:pt>
                <c:pt idx="7297">
                  <c:v>729.8</c:v>
                </c:pt>
                <c:pt idx="7298">
                  <c:v>729.9</c:v>
                </c:pt>
                <c:pt idx="7299">
                  <c:v>730</c:v>
                </c:pt>
                <c:pt idx="7300">
                  <c:v>730.1</c:v>
                </c:pt>
                <c:pt idx="7301">
                  <c:v>730.2</c:v>
                </c:pt>
                <c:pt idx="7302">
                  <c:v>730.3</c:v>
                </c:pt>
                <c:pt idx="7303">
                  <c:v>730.4</c:v>
                </c:pt>
                <c:pt idx="7304">
                  <c:v>730.5</c:v>
                </c:pt>
                <c:pt idx="7305">
                  <c:v>730.6</c:v>
                </c:pt>
                <c:pt idx="7306">
                  <c:v>730.7</c:v>
                </c:pt>
                <c:pt idx="7307">
                  <c:v>730.8</c:v>
                </c:pt>
                <c:pt idx="7308">
                  <c:v>730.9</c:v>
                </c:pt>
                <c:pt idx="7309">
                  <c:v>731</c:v>
                </c:pt>
                <c:pt idx="7310">
                  <c:v>731.1</c:v>
                </c:pt>
                <c:pt idx="7311">
                  <c:v>731.2</c:v>
                </c:pt>
                <c:pt idx="7312">
                  <c:v>731.3</c:v>
                </c:pt>
                <c:pt idx="7313">
                  <c:v>731.4</c:v>
                </c:pt>
                <c:pt idx="7314">
                  <c:v>731.5</c:v>
                </c:pt>
                <c:pt idx="7315">
                  <c:v>731.6</c:v>
                </c:pt>
                <c:pt idx="7316">
                  <c:v>731.7</c:v>
                </c:pt>
                <c:pt idx="7317">
                  <c:v>731.8</c:v>
                </c:pt>
                <c:pt idx="7318">
                  <c:v>731.9</c:v>
                </c:pt>
                <c:pt idx="7319">
                  <c:v>732</c:v>
                </c:pt>
                <c:pt idx="7320">
                  <c:v>732.1</c:v>
                </c:pt>
                <c:pt idx="7321">
                  <c:v>732.2</c:v>
                </c:pt>
                <c:pt idx="7322">
                  <c:v>732.3</c:v>
                </c:pt>
                <c:pt idx="7323">
                  <c:v>732.4</c:v>
                </c:pt>
                <c:pt idx="7324">
                  <c:v>732.5</c:v>
                </c:pt>
                <c:pt idx="7325">
                  <c:v>732.6</c:v>
                </c:pt>
                <c:pt idx="7326">
                  <c:v>732.7</c:v>
                </c:pt>
                <c:pt idx="7327">
                  <c:v>732.8</c:v>
                </c:pt>
                <c:pt idx="7328">
                  <c:v>732.9</c:v>
                </c:pt>
                <c:pt idx="7329">
                  <c:v>733</c:v>
                </c:pt>
                <c:pt idx="7330">
                  <c:v>733.1</c:v>
                </c:pt>
                <c:pt idx="7331">
                  <c:v>733.2</c:v>
                </c:pt>
                <c:pt idx="7332">
                  <c:v>733.3</c:v>
                </c:pt>
                <c:pt idx="7333">
                  <c:v>733.4</c:v>
                </c:pt>
                <c:pt idx="7334">
                  <c:v>733.5</c:v>
                </c:pt>
                <c:pt idx="7335">
                  <c:v>733.6</c:v>
                </c:pt>
                <c:pt idx="7336">
                  <c:v>733.7</c:v>
                </c:pt>
                <c:pt idx="7337">
                  <c:v>733.8</c:v>
                </c:pt>
                <c:pt idx="7338">
                  <c:v>733.9</c:v>
                </c:pt>
                <c:pt idx="7339">
                  <c:v>734</c:v>
                </c:pt>
                <c:pt idx="7340">
                  <c:v>734.1</c:v>
                </c:pt>
                <c:pt idx="7341">
                  <c:v>734.2</c:v>
                </c:pt>
                <c:pt idx="7342">
                  <c:v>734.3</c:v>
                </c:pt>
                <c:pt idx="7343">
                  <c:v>734.4</c:v>
                </c:pt>
                <c:pt idx="7344">
                  <c:v>734.5</c:v>
                </c:pt>
                <c:pt idx="7345">
                  <c:v>734.6</c:v>
                </c:pt>
                <c:pt idx="7346">
                  <c:v>734.7</c:v>
                </c:pt>
                <c:pt idx="7347">
                  <c:v>734.8</c:v>
                </c:pt>
                <c:pt idx="7348">
                  <c:v>734.9</c:v>
                </c:pt>
                <c:pt idx="7349">
                  <c:v>735</c:v>
                </c:pt>
                <c:pt idx="7350">
                  <c:v>735.1</c:v>
                </c:pt>
                <c:pt idx="7351">
                  <c:v>735.2</c:v>
                </c:pt>
                <c:pt idx="7352">
                  <c:v>735.3</c:v>
                </c:pt>
                <c:pt idx="7353">
                  <c:v>735.4</c:v>
                </c:pt>
                <c:pt idx="7354">
                  <c:v>735.5</c:v>
                </c:pt>
                <c:pt idx="7355">
                  <c:v>735.6</c:v>
                </c:pt>
                <c:pt idx="7356">
                  <c:v>735.7</c:v>
                </c:pt>
                <c:pt idx="7357">
                  <c:v>735.8</c:v>
                </c:pt>
                <c:pt idx="7358">
                  <c:v>735.9</c:v>
                </c:pt>
                <c:pt idx="7359">
                  <c:v>736</c:v>
                </c:pt>
                <c:pt idx="7360">
                  <c:v>736.1</c:v>
                </c:pt>
                <c:pt idx="7361">
                  <c:v>736.2</c:v>
                </c:pt>
                <c:pt idx="7362">
                  <c:v>736.3</c:v>
                </c:pt>
                <c:pt idx="7363">
                  <c:v>736.4</c:v>
                </c:pt>
                <c:pt idx="7364">
                  <c:v>736.5</c:v>
                </c:pt>
                <c:pt idx="7365">
                  <c:v>736.6</c:v>
                </c:pt>
                <c:pt idx="7366">
                  <c:v>736.7</c:v>
                </c:pt>
                <c:pt idx="7367">
                  <c:v>736.8</c:v>
                </c:pt>
                <c:pt idx="7368">
                  <c:v>736.9</c:v>
                </c:pt>
                <c:pt idx="7369">
                  <c:v>737</c:v>
                </c:pt>
                <c:pt idx="7370">
                  <c:v>737.1</c:v>
                </c:pt>
                <c:pt idx="7371">
                  <c:v>737.2</c:v>
                </c:pt>
                <c:pt idx="7372">
                  <c:v>737.3</c:v>
                </c:pt>
                <c:pt idx="7373">
                  <c:v>737.4</c:v>
                </c:pt>
                <c:pt idx="7374">
                  <c:v>737.5</c:v>
                </c:pt>
                <c:pt idx="7375">
                  <c:v>737.6</c:v>
                </c:pt>
                <c:pt idx="7376">
                  <c:v>737.7</c:v>
                </c:pt>
                <c:pt idx="7377">
                  <c:v>737.8</c:v>
                </c:pt>
                <c:pt idx="7378">
                  <c:v>737.9</c:v>
                </c:pt>
                <c:pt idx="7379">
                  <c:v>738</c:v>
                </c:pt>
                <c:pt idx="7380">
                  <c:v>738.1</c:v>
                </c:pt>
                <c:pt idx="7381">
                  <c:v>738.2</c:v>
                </c:pt>
                <c:pt idx="7382">
                  <c:v>738.3</c:v>
                </c:pt>
                <c:pt idx="7383">
                  <c:v>738.4</c:v>
                </c:pt>
                <c:pt idx="7384">
                  <c:v>738.5</c:v>
                </c:pt>
                <c:pt idx="7385">
                  <c:v>738.6</c:v>
                </c:pt>
                <c:pt idx="7386">
                  <c:v>738.7</c:v>
                </c:pt>
                <c:pt idx="7387">
                  <c:v>738.8</c:v>
                </c:pt>
                <c:pt idx="7388">
                  <c:v>738.9</c:v>
                </c:pt>
                <c:pt idx="7389">
                  <c:v>739</c:v>
                </c:pt>
                <c:pt idx="7390">
                  <c:v>739.1</c:v>
                </c:pt>
                <c:pt idx="7391">
                  <c:v>739.2</c:v>
                </c:pt>
                <c:pt idx="7392">
                  <c:v>739.3</c:v>
                </c:pt>
                <c:pt idx="7393">
                  <c:v>739.4</c:v>
                </c:pt>
                <c:pt idx="7394">
                  <c:v>739.5</c:v>
                </c:pt>
                <c:pt idx="7395">
                  <c:v>739.6</c:v>
                </c:pt>
                <c:pt idx="7396">
                  <c:v>739.7</c:v>
                </c:pt>
                <c:pt idx="7397">
                  <c:v>739.8</c:v>
                </c:pt>
                <c:pt idx="7398">
                  <c:v>739.9</c:v>
                </c:pt>
                <c:pt idx="7399">
                  <c:v>740</c:v>
                </c:pt>
                <c:pt idx="7400">
                  <c:v>740.1</c:v>
                </c:pt>
                <c:pt idx="7401">
                  <c:v>740.2</c:v>
                </c:pt>
                <c:pt idx="7402">
                  <c:v>740.3</c:v>
                </c:pt>
                <c:pt idx="7403">
                  <c:v>740.4</c:v>
                </c:pt>
                <c:pt idx="7404">
                  <c:v>740.5</c:v>
                </c:pt>
                <c:pt idx="7405">
                  <c:v>740.6</c:v>
                </c:pt>
                <c:pt idx="7406">
                  <c:v>740.7</c:v>
                </c:pt>
                <c:pt idx="7407">
                  <c:v>740.8</c:v>
                </c:pt>
                <c:pt idx="7408">
                  <c:v>740.9</c:v>
                </c:pt>
                <c:pt idx="7409">
                  <c:v>741</c:v>
                </c:pt>
                <c:pt idx="7410">
                  <c:v>741.1</c:v>
                </c:pt>
                <c:pt idx="7411">
                  <c:v>741.2</c:v>
                </c:pt>
                <c:pt idx="7412">
                  <c:v>741.3</c:v>
                </c:pt>
                <c:pt idx="7413">
                  <c:v>741.4</c:v>
                </c:pt>
                <c:pt idx="7414">
                  <c:v>741.5</c:v>
                </c:pt>
                <c:pt idx="7415">
                  <c:v>741.6</c:v>
                </c:pt>
                <c:pt idx="7416">
                  <c:v>741.7</c:v>
                </c:pt>
                <c:pt idx="7417">
                  <c:v>741.8</c:v>
                </c:pt>
                <c:pt idx="7418">
                  <c:v>741.9</c:v>
                </c:pt>
                <c:pt idx="7419">
                  <c:v>742</c:v>
                </c:pt>
                <c:pt idx="7420">
                  <c:v>742.1</c:v>
                </c:pt>
                <c:pt idx="7421">
                  <c:v>742.2</c:v>
                </c:pt>
                <c:pt idx="7422">
                  <c:v>742.3</c:v>
                </c:pt>
                <c:pt idx="7423">
                  <c:v>742.4</c:v>
                </c:pt>
                <c:pt idx="7424">
                  <c:v>742.5</c:v>
                </c:pt>
                <c:pt idx="7425">
                  <c:v>742.6</c:v>
                </c:pt>
                <c:pt idx="7426">
                  <c:v>742.7</c:v>
                </c:pt>
                <c:pt idx="7427">
                  <c:v>742.8</c:v>
                </c:pt>
                <c:pt idx="7428">
                  <c:v>742.9</c:v>
                </c:pt>
                <c:pt idx="7429">
                  <c:v>743</c:v>
                </c:pt>
                <c:pt idx="7430">
                  <c:v>743.1</c:v>
                </c:pt>
                <c:pt idx="7431">
                  <c:v>743.2</c:v>
                </c:pt>
                <c:pt idx="7432">
                  <c:v>743.3</c:v>
                </c:pt>
                <c:pt idx="7433">
                  <c:v>743.4</c:v>
                </c:pt>
                <c:pt idx="7434">
                  <c:v>743.5</c:v>
                </c:pt>
                <c:pt idx="7435">
                  <c:v>743.6</c:v>
                </c:pt>
                <c:pt idx="7436">
                  <c:v>743.7</c:v>
                </c:pt>
                <c:pt idx="7437">
                  <c:v>743.8</c:v>
                </c:pt>
                <c:pt idx="7438">
                  <c:v>743.9</c:v>
                </c:pt>
                <c:pt idx="7439">
                  <c:v>744</c:v>
                </c:pt>
                <c:pt idx="7440">
                  <c:v>744.1</c:v>
                </c:pt>
                <c:pt idx="7441">
                  <c:v>744.2</c:v>
                </c:pt>
                <c:pt idx="7442">
                  <c:v>744.3</c:v>
                </c:pt>
                <c:pt idx="7443">
                  <c:v>744.4</c:v>
                </c:pt>
                <c:pt idx="7444">
                  <c:v>744.5</c:v>
                </c:pt>
                <c:pt idx="7445">
                  <c:v>744.6</c:v>
                </c:pt>
                <c:pt idx="7446">
                  <c:v>744.7</c:v>
                </c:pt>
                <c:pt idx="7447">
                  <c:v>744.8</c:v>
                </c:pt>
                <c:pt idx="7448">
                  <c:v>744.9</c:v>
                </c:pt>
                <c:pt idx="7449">
                  <c:v>745</c:v>
                </c:pt>
                <c:pt idx="7450">
                  <c:v>745.1</c:v>
                </c:pt>
                <c:pt idx="7451">
                  <c:v>745.2</c:v>
                </c:pt>
                <c:pt idx="7452">
                  <c:v>745.3</c:v>
                </c:pt>
                <c:pt idx="7453">
                  <c:v>745.4</c:v>
                </c:pt>
                <c:pt idx="7454">
                  <c:v>745.5</c:v>
                </c:pt>
                <c:pt idx="7455">
                  <c:v>745.6</c:v>
                </c:pt>
                <c:pt idx="7456">
                  <c:v>745.7</c:v>
                </c:pt>
                <c:pt idx="7457">
                  <c:v>745.8</c:v>
                </c:pt>
                <c:pt idx="7458">
                  <c:v>745.9</c:v>
                </c:pt>
                <c:pt idx="7459">
                  <c:v>746</c:v>
                </c:pt>
                <c:pt idx="7460">
                  <c:v>746.1</c:v>
                </c:pt>
                <c:pt idx="7461">
                  <c:v>746.2</c:v>
                </c:pt>
                <c:pt idx="7462">
                  <c:v>746.3</c:v>
                </c:pt>
                <c:pt idx="7463">
                  <c:v>746.4</c:v>
                </c:pt>
                <c:pt idx="7464">
                  <c:v>746.5</c:v>
                </c:pt>
                <c:pt idx="7465">
                  <c:v>746.6</c:v>
                </c:pt>
                <c:pt idx="7466">
                  <c:v>746.7</c:v>
                </c:pt>
                <c:pt idx="7467">
                  <c:v>746.8</c:v>
                </c:pt>
                <c:pt idx="7468">
                  <c:v>746.9</c:v>
                </c:pt>
                <c:pt idx="7469">
                  <c:v>747</c:v>
                </c:pt>
                <c:pt idx="7470">
                  <c:v>747.1</c:v>
                </c:pt>
                <c:pt idx="7471">
                  <c:v>747.2</c:v>
                </c:pt>
                <c:pt idx="7472">
                  <c:v>747.3</c:v>
                </c:pt>
                <c:pt idx="7473">
                  <c:v>747.4</c:v>
                </c:pt>
                <c:pt idx="7474">
                  <c:v>747.5</c:v>
                </c:pt>
                <c:pt idx="7475">
                  <c:v>747.6</c:v>
                </c:pt>
                <c:pt idx="7476">
                  <c:v>747.7</c:v>
                </c:pt>
                <c:pt idx="7477">
                  <c:v>747.8</c:v>
                </c:pt>
                <c:pt idx="7478">
                  <c:v>747.9</c:v>
                </c:pt>
                <c:pt idx="7479">
                  <c:v>748</c:v>
                </c:pt>
                <c:pt idx="7480">
                  <c:v>748.1</c:v>
                </c:pt>
                <c:pt idx="7481">
                  <c:v>748.2</c:v>
                </c:pt>
                <c:pt idx="7482">
                  <c:v>748.3</c:v>
                </c:pt>
                <c:pt idx="7483">
                  <c:v>748.4</c:v>
                </c:pt>
                <c:pt idx="7484">
                  <c:v>748.5</c:v>
                </c:pt>
                <c:pt idx="7485">
                  <c:v>748.6</c:v>
                </c:pt>
                <c:pt idx="7486">
                  <c:v>748.7</c:v>
                </c:pt>
                <c:pt idx="7487">
                  <c:v>748.8</c:v>
                </c:pt>
                <c:pt idx="7488">
                  <c:v>748.9</c:v>
                </c:pt>
                <c:pt idx="7489">
                  <c:v>749</c:v>
                </c:pt>
                <c:pt idx="7490">
                  <c:v>749.1</c:v>
                </c:pt>
                <c:pt idx="7491">
                  <c:v>749.2</c:v>
                </c:pt>
                <c:pt idx="7492">
                  <c:v>749.3</c:v>
                </c:pt>
                <c:pt idx="7493">
                  <c:v>749.4</c:v>
                </c:pt>
                <c:pt idx="7494">
                  <c:v>749.5</c:v>
                </c:pt>
                <c:pt idx="7495">
                  <c:v>749.6</c:v>
                </c:pt>
                <c:pt idx="7496">
                  <c:v>749.7</c:v>
                </c:pt>
                <c:pt idx="7497">
                  <c:v>749.8</c:v>
                </c:pt>
                <c:pt idx="7498">
                  <c:v>749.9</c:v>
                </c:pt>
                <c:pt idx="7499">
                  <c:v>750</c:v>
                </c:pt>
                <c:pt idx="7500">
                  <c:v>750.1</c:v>
                </c:pt>
                <c:pt idx="7501">
                  <c:v>750.2</c:v>
                </c:pt>
                <c:pt idx="7502">
                  <c:v>750.3</c:v>
                </c:pt>
                <c:pt idx="7503">
                  <c:v>750.4</c:v>
                </c:pt>
                <c:pt idx="7504">
                  <c:v>750.5</c:v>
                </c:pt>
                <c:pt idx="7505">
                  <c:v>750.6</c:v>
                </c:pt>
                <c:pt idx="7506">
                  <c:v>750.7</c:v>
                </c:pt>
                <c:pt idx="7507">
                  <c:v>750.8</c:v>
                </c:pt>
                <c:pt idx="7508">
                  <c:v>750.9</c:v>
                </c:pt>
                <c:pt idx="7509">
                  <c:v>751</c:v>
                </c:pt>
                <c:pt idx="7510">
                  <c:v>751.1</c:v>
                </c:pt>
                <c:pt idx="7511">
                  <c:v>751.2</c:v>
                </c:pt>
                <c:pt idx="7512">
                  <c:v>751.3</c:v>
                </c:pt>
                <c:pt idx="7513">
                  <c:v>751.4</c:v>
                </c:pt>
                <c:pt idx="7514">
                  <c:v>751.5</c:v>
                </c:pt>
                <c:pt idx="7515">
                  <c:v>751.6</c:v>
                </c:pt>
                <c:pt idx="7516">
                  <c:v>751.7</c:v>
                </c:pt>
                <c:pt idx="7517">
                  <c:v>751.8</c:v>
                </c:pt>
                <c:pt idx="7518">
                  <c:v>751.9</c:v>
                </c:pt>
                <c:pt idx="7519">
                  <c:v>752</c:v>
                </c:pt>
                <c:pt idx="7520">
                  <c:v>752.1</c:v>
                </c:pt>
                <c:pt idx="7521">
                  <c:v>752.2</c:v>
                </c:pt>
                <c:pt idx="7522">
                  <c:v>752.3</c:v>
                </c:pt>
                <c:pt idx="7523">
                  <c:v>752.4</c:v>
                </c:pt>
                <c:pt idx="7524">
                  <c:v>752.5</c:v>
                </c:pt>
                <c:pt idx="7525">
                  <c:v>752.6</c:v>
                </c:pt>
                <c:pt idx="7526">
                  <c:v>752.7</c:v>
                </c:pt>
                <c:pt idx="7527">
                  <c:v>752.8</c:v>
                </c:pt>
                <c:pt idx="7528">
                  <c:v>752.9</c:v>
                </c:pt>
                <c:pt idx="7529">
                  <c:v>753</c:v>
                </c:pt>
                <c:pt idx="7530">
                  <c:v>753.1</c:v>
                </c:pt>
                <c:pt idx="7531">
                  <c:v>753.2</c:v>
                </c:pt>
                <c:pt idx="7532">
                  <c:v>753.3</c:v>
                </c:pt>
                <c:pt idx="7533">
                  <c:v>753.4</c:v>
                </c:pt>
                <c:pt idx="7534">
                  <c:v>753.5</c:v>
                </c:pt>
                <c:pt idx="7535">
                  <c:v>753.6</c:v>
                </c:pt>
                <c:pt idx="7536">
                  <c:v>753.7</c:v>
                </c:pt>
                <c:pt idx="7537">
                  <c:v>753.8</c:v>
                </c:pt>
                <c:pt idx="7538">
                  <c:v>753.9</c:v>
                </c:pt>
                <c:pt idx="7539">
                  <c:v>754</c:v>
                </c:pt>
                <c:pt idx="7540">
                  <c:v>754.1</c:v>
                </c:pt>
                <c:pt idx="7541">
                  <c:v>754.2</c:v>
                </c:pt>
                <c:pt idx="7542">
                  <c:v>754.3</c:v>
                </c:pt>
                <c:pt idx="7543">
                  <c:v>754.4</c:v>
                </c:pt>
                <c:pt idx="7544">
                  <c:v>754.5</c:v>
                </c:pt>
                <c:pt idx="7545">
                  <c:v>754.6</c:v>
                </c:pt>
                <c:pt idx="7546">
                  <c:v>754.7</c:v>
                </c:pt>
                <c:pt idx="7547">
                  <c:v>754.8</c:v>
                </c:pt>
                <c:pt idx="7548">
                  <c:v>754.9</c:v>
                </c:pt>
                <c:pt idx="7549">
                  <c:v>755</c:v>
                </c:pt>
                <c:pt idx="7550">
                  <c:v>755.1</c:v>
                </c:pt>
                <c:pt idx="7551">
                  <c:v>755.2</c:v>
                </c:pt>
                <c:pt idx="7552">
                  <c:v>755.3</c:v>
                </c:pt>
                <c:pt idx="7553">
                  <c:v>755.4</c:v>
                </c:pt>
                <c:pt idx="7554">
                  <c:v>755.5</c:v>
                </c:pt>
                <c:pt idx="7555">
                  <c:v>755.6</c:v>
                </c:pt>
                <c:pt idx="7556">
                  <c:v>755.7</c:v>
                </c:pt>
                <c:pt idx="7557">
                  <c:v>755.8</c:v>
                </c:pt>
                <c:pt idx="7558">
                  <c:v>755.9</c:v>
                </c:pt>
                <c:pt idx="7559">
                  <c:v>756</c:v>
                </c:pt>
                <c:pt idx="7560">
                  <c:v>756.1</c:v>
                </c:pt>
                <c:pt idx="7561">
                  <c:v>756.2</c:v>
                </c:pt>
                <c:pt idx="7562">
                  <c:v>756.3</c:v>
                </c:pt>
                <c:pt idx="7563">
                  <c:v>756.4</c:v>
                </c:pt>
                <c:pt idx="7564">
                  <c:v>756.5</c:v>
                </c:pt>
                <c:pt idx="7565">
                  <c:v>756.6</c:v>
                </c:pt>
                <c:pt idx="7566">
                  <c:v>756.7</c:v>
                </c:pt>
                <c:pt idx="7567">
                  <c:v>756.8</c:v>
                </c:pt>
                <c:pt idx="7568">
                  <c:v>756.9</c:v>
                </c:pt>
                <c:pt idx="7569">
                  <c:v>757</c:v>
                </c:pt>
                <c:pt idx="7570">
                  <c:v>757.1</c:v>
                </c:pt>
                <c:pt idx="7571">
                  <c:v>757.2</c:v>
                </c:pt>
                <c:pt idx="7572">
                  <c:v>757.3</c:v>
                </c:pt>
                <c:pt idx="7573">
                  <c:v>757.4</c:v>
                </c:pt>
                <c:pt idx="7574">
                  <c:v>757.5</c:v>
                </c:pt>
                <c:pt idx="7575">
                  <c:v>757.6</c:v>
                </c:pt>
                <c:pt idx="7576">
                  <c:v>757.7</c:v>
                </c:pt>
                <c:pt idx="7577">
                  <c:v>757.8</c:v>
                </c:pt>
                <c:pt idx="7578">
                  <c:v>757.9</c:v>
                </c:pt>
                <c:pt idx="7579">
                  <c:v>758</c:v>
                </c:pt>
                <c:pt idx="7580">
                  <c:v>758.1</c:v>
                </c:pt>
                <c:pt idx="7581">
                  <c:v>758.2</c:v>
                </c:pt>
                <c:pt idx="7582">
                  <c:v>758.3</c:v>
                </c:pt>
                <c:pt idx="7583">
                  <c:v>758.4</c:v>
                </c:pt>
                <c:pt idx="7584">
                  <c:v>758.5</c:v>
                </c:pt>
                <c:pt idx="7585">
                  <c:v>758.6</c:v>
                </c:pt>
                <c:pt idx="7586">
                  <c:v>758.7</c:v>
                </c:pt>
                <c:pt idx="7587">
                  <c:v>758.8</c:v>
                </c:pt>
                <c:pt idx="7588">
                  <c:v>758.9</c:v>
                </c:pt>
                <c:pt idx="7589">
                  <c:v>759</c:v>
                </c:pt>
                <c:pt idx="7590">
                  <c:v>759.1</c:v>
                </c:pt>
                <c:pt idx="7591">
                  <c:v>759.2</c:v>
                </c:pt>
                <c:pt idx="7592">
                  <c:v>759.3</c:v>
                </c:pt>
                <c:pt idx="7593">
                  <c:v>759.4</c:v>
                </c:pt>
                <c:pt idx="7594">
                  <c:v>759.5</c:v>
                </c:pt>
                <c:pt idx="7595">
                  <c:v>759.6</c:v>
                </c:pt>
                <c:pt idx="7596">
                  <c:v>759.7</c:v>
                </c:pt>
                <c:pt idx="7597">
                  <c:v>759.8</c:v>
                </c:pt>
                <c:pt idx="7598">
                  <c:v>759.9</c:v>
                </c:pt>
                <c:pt idx="7599">
                  <c:v>760</c:v>
                </c:pt>
                <c:pt idx="7600">
                  <c:v>760.1</c:v>
                </c:pt>
                <c:pt idx="7601">
                  <c:v>760.2</c:v>
                </c:pt>
                <c:pt idx="7602">
                  <c:v>760.3</c:v>
                </c:pt>
                <c:pt idx="7603">
                  <c:v>760.4</c:v>
                </c:pt>
                <c:pt idx="7604">
                  <c:v>760.5</c:v>
                </c:pt>
                <c:pt idx="7605">
                  <c:v>760.6</c:v>
                </c:pt>
                <c:pt idx="7606">
                  <c:v>760.7</c:v>
                </c:pt>
                <c:pt idx="7607">
                  <c:v>760.8</c:v>
                </c:pt>
                <c:pt idx="7608">
                  <c:v>760.9</c:v>
                </c:pt>
                <c:pt idx="7609">
                  <c:v>761</c:v>
                </c:pt>
                <c:pt idx="7610">
                  <c:v>761.1</c:v>
                </c:pt>
                <c:pt idx="7611">
                  <c:v>761.2</c:v>
                </c:pt>
                <c:pt idx="7612">
                  <c:v>761.3</c:v>
                </c:pt>
                <c:pt idx="7613">
                  <c:v>761.4</c:v>
                </c:pt>
                <c:pt idx="7614">
                  <c:v>761.5</c:v>
                </c:pt>
                <c:pt idx="7615">
                  <c:v>761.6</c:v>
                </c:pt>
                <c:pt idx="7616">
                  <c:v>761.7</c:v>
                </c:pt>
                <c:pt idx="7617">
                  <c:v>761.8</c:v>
                </c:pt>
                <c:pt idx="7618">
                  <c:v>761.9</c:v>
                </c:pt>
                <c:pt idx="7619">
                  <c:v>762</c:v>
                </c:pt>
                <c:pt idx="7620">
                  <c:v>762.1</c:v>
                </c:pt>
                <c:pt idx="7621">
                  <c:v>762.2</c:v>
                </c:pt>
                <c:pt idx="7622">
                  <c:v>762.3</c:v>
                </c:pt>
                <c:pt idx="7623">
                  <c:v>762.4</c:v>
                </c:pt>
                <c:pt idx="7624">
                  <c:v>762.5</c:v>
                </c:pt>
                <c:pt idx="7625">
                  <c:v>762.6</c:v>
                </c:pt>
                <c:pt idx="7626">
                  <c:v>762.7</c:v>
                </c:pt>
                <c:pt idx="7627">
                  <c:v>762.8</c:v>
                </c:pt>
                <c:pt idx="7628">
                  <c:v>762.9</c:v>
                </c:pt>
                <c:pt idx="7629">
                  <c:v>763</c:v>
                </c:pt>
                <c:pt idx="7630">
                  <c:v>763.1</c:v>
                </c:pt>
                <c:pt idx="7631">
                  <c:v>763.2</c:v>
                </c:pt>
                <c:pt idx="7632">
                  <c:v>763.3</c:v>
                </c:pt>
                <c:pt idx="7633">
                  <c:v>763.4</c:v>
                </c:pt>
                <c:pt idx="7634">
                  <c:v>763.5</c:v>
                </c:pt>
                <c:pt idx="7635">
                  <c:v>763.6</c:v>
                </c:pt>
                <c:pt idx="7636">
                  <c:v>763.7</c:v>
                </c:pt>
                <c:pt idx="7637">
                  <c:v>763.8</c:v>
                </c:pt>
                <c:pt idx="7638">
                  <c:v>763.9</c:v>
                </c:pt>
                <c:pt idx="7639">
                  <c:v>764</c:v>
                </c:pt>
                <c:pt idx="7640">
                  <c:v>764.1</c:v>
                </c:pt>
                <c:pt idx="7641">
                  <c:v>764.2</c:v>
                </c:pt>
                <c:pt idx="7642">
                  <c:v>764.3</c:v>
                </c:pt>
                <c:pt idx="7643">
                  <c:v>764.4</c:v>
                </c:pt>
                <c:pt idx="7644">
                  <c:v>764.5</c:v>
                </c:pt>
                <c:pt idx="7645">
                  <c:v>764.6</c:v>
                </c:pt>
                <c:pt idx="7646">
                  <c:v>764.7</c:v>
                </c:pt>
                <c:pt idx="7647">
                  <c:v>764.8</c:v>
                </c:pt>
                <c:pt idx="7648">
                  <c:v>764.9</c:v>
                </c:pt>
                <c:pt idx="7649">
                  <c:v>765</c:v>
                </c:pt>
                <c:pt idx="7650">
                  <c:v>765.1</c:v>
                </c:pt>
                <c:pt idx="7651">
                  <c:v>765.2</c:v>
                </c:pt>
                <c:pt idx="7652">
                  <c:v>765.3</c:v>
                </c:pt>
                <c:pt idx="7653">
                  <c:v>765.4</c:v>
                </c:pt>
                <c:pt idx="7654">
                  <c:v>765.5</c:v>
                </c:pt>
                <c:pt idx="7655">
                  <c:v>765.6</c:v>
                </c:pt>
                <c:pt idx="7656">
                  <c:v>765.7</c:v>
                </c:pt>
                <c:pt idx="7657">
                  <c:v>765.8</c:v>
                </c:pt>
                <c:pt idx="7658">
                  <c:v>765.9</c:v>
                </c:pt>
                <c:pt idx="7659">
                  <c:v>766</c:v>
                </c:pt>
                <c:pt idx="7660">
                  <c:v>766.1</c:v>
                </c:pt>
                <c:pt idx="7661">
                  <c:v>766.2</c:v>
                </c:pt>
                <c:pt idx="7662">
                  <c:v>766.3</c:v>
                </c:pt>
                <c:pt idx="7663">
                  <c:v>766.4</c:v>
                </c:pt>
                <c:pt idx="7664">
                  <c:v>766.5</c:v>
                </c:pt>
                <c:pt idx="7665">
                  <c:v>766.6</c:v>
                </c:pt>
                <c:pt idx="7666">
                  <c:v>766.7</c:v>
                </c:pt>
                <c:pt idx="7667">
                  <c:v>766.8</c:v>
                </c:pt>
                <c:pt idx="7668">
                  <c:v>766.9</c:v>
                </c:pt>
                <c:pt idx="7669">
                  <c:v>767</c:v>
                </c:pt>
                <c:pt idx="7670">
                  <c:v>767.1</c:v>
                </c:pt>
                <c:pt idx="7671">
                  <c:v>767.2</c:v>
                </c:pt>
                <c:pt idx="7672">
                  <c:v>767.3</c:v>
                </c:pt>
                <c:pt idx="7673">
                  <c:v>767.4</c:v>
                </c:pt>
                <c:pt idx="7674">
                  <c:v>767.5</c:v>
                </c:pt>
                <c:pt idx="7675">
                  <c:v>767.6</c:v>
                </c:pt>
                <c:pt idx="7676">
                  <c:v>767.7</c:v>
                </c:pt>
                <c:pt idx="7677">
                  <c:v>767.8</c:v>
                </c:pt>
                <c:pt idx="7678">
                  <c:v>767.9</c:v>
                </c:pt>
                <c:pt idx="7679">
                  <c:v>768</c:v>
                </c:pt>
                <c:pt idx="7680">
                  <c:v>768.1</c:v>
                </c:pt>
                <c:pt idx="7681">
                  <c:v>768.2</c:v>
                </c:pt>
                <c:pt idx="7682">
                  <c:v>768.3</c:v>
                </c:pt>
                <c:pt idx="7683">
                  <c:v>768.4</c:v>
                </c:pt>
                <c:pt idx="7684">
                  <c:v>768.5</c:v>
                </c:pt>
                <c:pt idx="7685">
                  <c:v>768.6</c:v>
                </c:pt>
                <c:pt idx="7686">
                  <c:v>768.7</c:v>
                </c:pt>
                <c:pt idx="7687">
                  <c:v>768.8</c:v>
                </c:pt>
                <c:pt idx="7688">
                  <c:v>768.9</c:v>
                </c:pt>
                <c:pt idx="7689">
                  <c:v>769</c:v>
                </c:pt>
                <c:pt idx="7690">
                  <c:v>769.1</c:v>
                </c:pt>
                <c:pt idx="7691">
                  <c:v>769.2</c:v>
                </c:pt>
                <c:pt idx="7692">
                  <c:v>769.3</c:v>
                </c:pt>
                <c:pt idx="7693">
                  <c:v>769.4</c:v>
                </c:pt>
                <c:pt idx="7694">
                  <c:v>769.5</c:v>
                </c:pt>
                <c:pt idx="7695">
                  <c:v>769.6</c:v>
                </c:pt>
                <c:pt idx="7696">
                  <c:v>769.7</c:v>
                </c:pt>
                <c:pt idx="7697">
                  <c:v>769.8</c:v>
                </c:pt>
                <c:pt idx="7698">
                  <c:v>769.9</c:v>
                </c:pt>
                <c:pt idx="7699">
                  <c:v>770</c:v>
                </c:pt>
                <c:pt idx="7700">
                  <c:v>770.1</c:v>
                </c:pt>
                <c:pt idx="7701">
                  <c:v>770.2</c:v>
                </c:pt>
                <c:pt idx="7702">
                  <c:v>770.3</c:v>
                </c:pt>
                <c:pt idx="7703">
                  <c:v>770.4</c:v>
                </c:pt>
                <c:pt idx="7704">
                  <c:v>770.5</c:v>
                </c:pt>
                <c:pt idx="7705">
                  <c:v>770.6</c:v>
                </c:pt>
                <c:pt idx="7706">
                  <c:v>770.7</c:v>
                </c:pt>
                <c:pt idx="7707">
                  <c:v>770.8</c:v>
                </c:pt>
                <c:pt idx="7708">
                  <c:v>770.9</c:v>
                </c:pt>
                <c:pt idx="7709">
                  <c:v>771</c:v>
                </c:pt>
                <c:pt idx="7710">
                  <c:v>771.1</c:v>
                </c:pt>
                <c:pt idx="7711">
                  <c:v>771.2</c:v>
                </c:pt>
                <c:pt idx="7712">
                  <c:v>771.3</c:v>
                </c:pt>
                <c:pt idx="7713">
                  <c:v>771.4</c:v>
                </c:pt>
                <c:pt idx="7714">
                  <c:v>771.5</c:v>
                </c:pt>
                <c:pt idx="7715">
                  <c:v>771.6</c:v>
                </c:pt>
                <c:pt idx="7716">
                  <c:v>771.7</c:v>
                </c:pt>
                <c:pt idx="7717">
                  <c:v>771.8</c:v>
                </c:pt>
                <c:pt idx="7718">
                  <c:v>771.9</c:v>
                </c:pt>
                <c:pt idx="7719">
                  <c:v>772</c:v>
                </c:pt>
                <c:pt idx="7720">
                  <c:v>772.1</c:v>
                </c:pt>
                <c:pt idx="7721">
                  <c:v>772.2</c:v>
                </c:pt>
                <c:pt idx="7722">
                  <c:v>772.3</c:v>
                </c:pt>
                <c:pt idx="7723">
                  <c:v>772.4</c:v>
                </c:pt>
                <c:pt idx="7724">
                  <c:v>772.5</c:v>
                </c:pt>
                <c:pt idx="7725">
                  <c:v>772.6</c:v>
                </c:pt>
                <c:pt idx="7726">
                  <c:v>772.7</c:v>
                </c:pt>
                <c:pt idx="7727">
                  <c:v>772.8</c:v>
                </c:pt>
                <c:pt idx="7728">
                  <c:v>772.9</c:v>
                </c:pt>
                <c:pt idx="7729">
                  <c:v>773</c:v>
                </c:pt>
                <c:pt idx="7730">
                  <c:v>773.1</c:v>
                </c:pt>
                <c:pt idx="7731">
                  <c:v>773.2</c:v>
                </c:pt>
                <c:pt idx="7732">
                  <c:v>773.3</c:v>
                </c:pt>
                <c:pt idx="7733">
                  <c:v>773.4</c:v>
                </c:pt>
                <c:pt idx="7734">
                  <c:v>773.5</c:v>
                </c:pt>
                <c:pt idx="7735">
                  <c:v>773.6</c:v>
                </c:pt>
                <c:pt idx="7736">
                  <c:v>773.7</c:v>
                </c:pt>
                <c:pt idx="7737">
                  <c:v>773.8</c:v>
                </c:pt>
                <c:pt idx="7738">
                  <c:v>773.9</c:v>
                </c:pt>
                <c:pt idx="7739">
                  <c:v>774</c:v>
                </c:pt>
                <c:pt idx="7740">
                  <c:v>774.1</c:v>
                </c:pt>
                <c:pt idx="7741">
                  <c:v>774.2</c:v>
                </c:pt>
                <c:pt idx="7742">
                  <c:v>774.3</c:v>
                </c:pt>
                <c:pt idx="7743">
                  <c:v>774.4</c:v>
                </c:pt>
                <c:pt idx="7744">
                  <c:v>774.5</c:v>
                </c:pt>
                <c:pt idx="7745">
                  <c:v>774.6</c:v>
                </c:pt>
                <c:pt idx="7746">
                  <c:v>774.7</c:v>
                </c:pt>
                <c:pt idx="7747">
                  <c:v>774.8</c:v>
                </c:pt>
                <c:pt idx="7748">
                  <c:v>774.9</c:v>
                </c:pt>
                <c:pt idx="7749">
                  <c:v>775</c:v>
                </c:pt>
                <c:pt idx="7750">
                  <c:v>775.1</c:v>
                </c:pt>
                <c:pt idx="7751">
                  <c:v>775.2</c:v>
                </c:pt>
                <c:pt idx="7752">
                  <c:v>775.3</c:v>
                </c:pt>
                <c:pt idx="7753">
                  <c:v>775.4</c:v>
                </c:pt>
                <c:pt idx="7754">
                  <c:v>775.5</c:v>
                </c:pt>
                <c:pt idx="7755">
                  <c:v>775.6</c:v>
                </c:pt>
                <c:pt idx="7756">
                  <c:v>775.7</c:v>
                </c:pt>
                <c:pt idx="7757">
                  <c:v>775.8</c:v>
                </c:pt>
                <c:pt idx="7758">
                  <c:v>775.9</c:v>
                </c:pt>
                <c:pt idx="7759">
                  <c:v>776</c:v>
                </c:pt>
                <c:pt idx="7760">
                  <c:v>776.1</c:v>
                </c:pt>
                <c:pt idx="7761">
                  <c:v>776.2</c:v>
                </c:pt>
                <c:pt idx="7762">
                  <c:v>776.3</c:v>
                </c:pt>
                <c:pt idx="7763">
                  <c:v>776.4</c:v>
                </c:pt>
                <c:pt idx="7764">
                  <c:v>776.5</c:v>
                </c:pt>
                <c:pt idx="7765">
                  <c:v>776.6</c:v>
                </c:pt>
                <c:pt idx="7766">
                  <c:v>776.7</c:v>
                </c:pt>
                <c:pt idx="7767">
                  <c:v>776.8</c:v>
                </c:pt>
                <c:pt idx="7768">
                  <c:v>776.9</c:v>
                </c:pt>
                <c:pt idx="7769">
                  <c:v>777</c:v>
                </c:pt>
                <c:pt idx="7770">
                  <c:v>777.1</c:v>
                </c:pt>
                <c:pt idx="7771">
                  <c:v>777.2</c:v>
                </c:pt>
                <c:pt idx="7772">
                  <c:v>777.3</c:v>
                </c:pt>
                <c:pt idx="7773">
                  <c:v>777.4</c:v>
                </c:pt>
                <c:pt idx="7774">
                  <c:v>777.5</c:v>
                </c:pt>
                <c:pt idx="7775">
                  <c:v>777.6</c:v>
                </c:pt>
                <c:pt idx="7776">
                  <c:v>777.7</c:v>
                </c:pt>
                <c:pt idx="7777">
                  <c:v>777.8</c:v>
                </c:pt>
                <c:pt idx="7778">
                  <c:v>777.9</c:v>
                </c:pt>
                <c:pt idx="7779">
                  <c:v>778</c:v>
                </c:pt>
                <c:pt idx="7780">
                  <c:v>778.1</c:v>
                </c:pt>
                <c:pt idx="7781">
                  <c:v>778.2</c:v>
                </c:pt>
                <c:pt idx="7782">
                  <c:v>778.3</c:v>
                </c:pt>
                <c:pt idx="7783">
                  <c:v>778.4</c:v>
                </c:pt>
                <c:pt idx="7784">
                  <c:v>778.5</c:v>
                </c:pt>
                <c:pt idx="7785">
                  <c:v>778.6</c:v>
                </c:pt>
                <c:pt idx="7786">
                  <c:v>778.7</c:v>
                </c:pt>
                <c:pt idx="7787">
                  <c:v>778.8</c:v>
                </c:pt>
                <c:pt idx="7788">
                  <c:v>778.9</c:v>
                </c:pt>
                <c:pt idx="7789">
                  <c:v>779</c:v>
                </c:pt>
                <c:pt idx="7790">
                  <c:v>779.1</c:v>
                </c:pt>
                <c:pt idx="7791">
                  <c:v>779.2</c:v>
                </c:pt>
                <c:pt idx="7792">
                  <c:v>779.3</c:v>
                </c:pt>
                <c:pt idx="7793">
                  <c:v>779.4</c:v>
                </c:pt>
                <c:pt idx="7794">
                  <c:v>779.5</c:v>
                </c:pt>
                <c:pt idx="7795">
                  <c:v>779.6</c:v>
                </c:pt>
                <c:pt idx="7796">
                  <c:v>779.7</c:v>
                </c:pt>
                <c:pt idx="7797">
                  <c:v>779.8</c:v>
                </c:pt>
                <c:pt idx="7798">
                  <c:v>779.9</c:v>
                </c:pt>
                <c:pt idx="7799">
                  <c:v>780</c:v>
                </c:pt>
                <c:pt idx="7800">
                  <c:v>780.1</c:v>
                </c:pt>
                <c:pt idx="7801">
                  <c:v>780.2</c:v>
                </c:pt>
                <c:pt idx="7802">
                  <c:v>780.3</c:v>
                </c:pt>
                <c:pt idx="7803">
                  <c:v>780.4</c:v>
                </c:pt>
                <c:pt idx="7804">
                  <c:v>780.5</c:v>
                </c:pt>
                <c:pt idx="7805">
                  <c:v>780.6</c:v>
                </c:pt>
                <c:pt idx="7806">
                  <c:v>780.7</c:v>
                </c:pt>
                <c:pt idx="7807">
                  <c:v>780.8</c:v>
                </c:pt>
                <c:pt idx="7808">
                  <c:v>780.9</c:v>
                </c:pt>
                <c:pt idx="7809">
                  <c:v>781</c:v>
                </c:pt>
                <c:pt idx="7810">
                  <c:v>781.1</c:v>
                </c:pt>
                <c:pt idx="7811">
                  <c:v>781.2</c:v>
                </c:pt>
                <c:pt idx="7812">
                  <c:v>781.3</c:v>
                </c:pt>
                <c:pt idx="7813">
                  <c:v>781.4</c:v>
                </c:pt>
                <c:pt idx="7814">
                  <c:v>781.5</c:v>
                </c:pt>
                <c:pt idx="7815">
                  <c:v>781.6</c:v>
                </c:pt>
                <c:pt idx="7816">
                  <c:v>781.7</c:v>
                </c:pt>
                <c:pt idx="7817">
                  <c:v>781.8</c:v>
                </c:pt>
                <c:pt idx="7818">
                  <c:v>781.9</c:v>
                </c:pt>
                <c:pt idx="7819">
                  <c:v>782</c:v>
                </c:pt>
                <c:pt idx="7820">
                  <c:v>782.1</c:v>
                </c:pt>
                <c:pt idx="7821">
                  <c:v>782.2</c:v>
                </c:pt>
                <c:pt idx="7822">
                  <c:v>782.3</c:v>
                </c:pt>
                <c:pt idx="7823">
                  <c:v>782.4</c:v>
                </c:pt>
                <c:pt idx="7824">
                  <c:v>782.5</c:v>
                </c:pt>
                <c:pt idx="7825">
                  <c:v>782.6</c:v>
                </c:pt>
                <c:pt idx="7826">
                  <c:v>782.7</c:v>
                </c:pt>
                <c:pt idx="7827">
                  <c:v>782.8</c:v>
                </c:pt>
                <c:pt idx="7828">
                  <c:v>782.9</c:v>
                </c:pt>
                <c:pt idx="7829">
                  <c:v>783</c:v>
                </c:pt>
                <c:pt idx="7830">
                  <c:v>783.1</c:v>
                </c:pt>
                <c:pt idx="7831">
                  <c:v>783.2</c:v>
                </c:pt>
                <c:pt idx="7832">
                  <c:v>783.3</c:v>
                </c:pt>
                <c:pt idx="7833">
                  <c:v>783.4</c:v>
                </c:pt>
                <c:pt idx="7834">
                  <c:v>783.5</c:v>
                </c:pt>
                <c:pt idx="7835">
                  <c:v>783.6</c:v>
                </c:pt>
                <c:pt idx="7836">
                  <c:v>783.7</c:v>
                </c:pt>
                <c:pt idx="7837">
                  <c:v>783.8</c:v>
                </c:pt>
                <c:pt idx="7838">
                  <c:v>783.9</c:v>
                </c:pt>
                <c:pt idx="7839">
                  <c:v>784</c:v>
                </c:pt>
                <c:pt idx="7840">
                  <c:v>784.1</c:v>
                </c:pt>
                <c:pt idx="7841">
                  <c:v>784.2</c:v>
                </c:pt>
                <c:pt idx="7842">
                  <c:v>784.3</c:v>
                </c:pt>
                <c:pt idx="7843">
                  <c:v>784.4</c:v>
                </c:pt>
                <c:pt idx="7844">
                  <c:v>784.5</c:v>
                </c:pt>
                <c:pt idx="7845">
                  <c:v>784.6</c:v>
                </c:pt>
                <c:pt idx="7846">
                  <c:v>784.7</c:v>
                </c:pt>
                <c:pt idx="7847">
                  <c:v>784.8</c:v>
                </c:pt>
                <c:pt idx="7848">
                  <c:v>784.9</c:v>
                </c:pt>
                <c:pt idx="7849">
                  <c:v>785</c:v>
                </c:pt>
                <c:pt idx="7850">
                  <c:v>785.1</c:v>
                </c:pt>
                <c:pt idx="7851">
                  <c:v>785.2</c:v>
                </c:pt>
                <c:pt idx="7852">
                  <c:v>785.3</c:v>
                </c:pt>
                <c:pt idx="7853">
                  <c:v>785.4</c:v>
                </c:pt>
                <c:pt idx="7854">
                  <c:v>785.5</c:v>
                </c:pt>
                <c:pt idx="7855">
                  <c:v>785.6</c:v>
                </c:pt>
                <c:pt idx="7856">
                  <c:v>785.7</c:v>
                </c:pt>
                <c:pt idx="7857">
                  <c:v>785.8</c:v>
                </c:pt>
                <c:pt idx="7858">
                  <c:v>785.9</c:v>
                </c:pt>
                <c:pt idx="7859">
                  <c:v>786</c:v>
                </c:pt>
                <c:pt idx="7860">
                  <c:v>786.1</c:v>
                </c:pt>
                <c:pt idx="7861">
                  <c:v>786.2</c:v>
                </c:pt>
                <c:pt idx="7862">
                  <c:v>786.3</c:v>
                </c:pt>
                <c:pt idx="7863">
                  <c:v>786.4</c:v>
                </c:pt>
                <c:pt idx="7864">
                  <c:v>786.5</c:v>
                </c:pt>
                <c:pt idx="7865">
                  <c:v>786.6</c:v>
                </c:pt>
                <c:pt idx="7866">
                  <c:v>786.7</c:v>
                </c:pt>
                <c:pt idx="7867">
                  <c:v>786.8</c:v>
                </c:pt>
                <c:pt idx="7868">
                  <c:v>786.9</c:v>
                </c:pt>
                <c:pt idx="7869">
                  <c:v>787</c:v>
                </c:pt>
                <c:pt idx="7870">
                  <c:v>787.1</c:v>
                </c:pt>
                <c:pt idx="7871">
                  <c:v>787.2</c:v>
                </c:pt>
                <c:pt idx="7872">
                  <c:v>787.3</c:v>
                </c:pt>
                <c:pt idx="7873">
                  <c:v>787.4</c:v>
                </c:pt>
                <c:pt idx="7874">
                  <c:v>787.5</c:v>
                </c:pt>
                <c:pt idx="7875">
                  <c:v>787.6</c:v>
                </c:pt>
                <c:pt idx="7876">
                  <c:v>787.7</c:v>
                </c:pt>
                <c:pt idx="7877">
                  <c:v>787.8</c:v>
                </c:pt>
                <c:pt idx="7878">
                  <c:v>787.9</c:v>
                </c:pt>
                <c:pt idx="7879">
                  <c:v>788</c:v>
                </c:pt>
                <c:pt idx="7880">
                  <c:v>788.1</c:v>
                </c:pt>
                <c:pt idx="7881">
                  <c:v>788.2</c:v>
                </c:pt>
                <c:pt idx="7882">
                  <c:v>788.3</c:v>
                </c:pt>
                <c:pt idx="7883">
                  <c:v>788.4</c:v>
                </c:pt>
                <c:pt idx="7884">
                  <c:v>788.5</c:v>
                </c:pt>
                <c:pt idx="7885">
                  <c:v>788.6</c:v>
                </c:pt>
                <c:pt idx="7886">
                  <c:v>788.7</c:v>
                </c:pt>
                <c:pt idx="7887">
                  <c:v>788.8</c:v>
                </c:pt>
                <c:pt idx="7888">
                  <c:v>788.9</c:v>
                </c:pt>
                <c:pt idx="7889">
                  <c:v>789</c:v>
                </c:pt>
                <c:pt idx="7890">
                  <c:v>789.1</c:v>
                </c:pt>
                <c:pt idx="7891">
                  <c:v>789.2</c:v>
                </c:pt>
                <c:pt idx="7892">
                  <c:v>789.3</c:v>
                </c:pt>
                <c:pt idx="7893">
                  <c:v>789.4</c:v>
                </c:pt>
                <c:pt idx="7894">
                  <c:v>789.5</c:v>
                </c:pt>
                <c:pt idx="7895">
                  <c:v>789.6</c:v>
                </c:pt>
                <c:pt idx="7896">
                  <c:v>789.7</c:v>
                </c:pt>
                <c:pt idx="7897">
                  <c:v>789.8</c:v>
                </c:pt>
                <c:pt idx="7898">
                  <c:v>789.9</c:v>
                </c:pt>
                <c:pt idx="7899">
                  <c:v>790</c:v>
                </c:pt>
                <c:pt idx="7900">
                  <c:v>790.1</c:v>
                </c:pt>
                <c:pt idx="7901">
                  <c:v>790.2</c:v>
                </c:pt>
                <c:pt idx="7902">
                  <c:v>790.3</c:v>
                </c:pt>
                <c:pt idx="7903">
                  <c:v>790.4</c:v>
                </c:pt>
                <c:pt idx="7904">
                  <c:v>790.5</c:v>
                </c:pt>
                <c:pt idx="7905">
                  <c:v>790.6</c:v>
                </c:pt>
                <c:pt idx="7906">
                  <c:v>790.7</c:v>
                </c:pt>
                <c:pt idx="7907">
                  <c:v>790.8</c:v>
                </c:pt>
                <c:pt idx="7908">
                  <c:v>790.9</c:v>
                </c:pt>
                <c:pt idx="7909">
                  <c:v>791</c:v>
                </c:pt>
                <c:pt idx="7910">
                  <c:v>791.1</c:v>
                </c:pt>
                <c:pt idx="7911">
                  <c:v>791.2</c:v>
                </c:pt>
                <c:pt idx="7912">
                  <c:v>791.3</c:v>
                </c:pt>
                <c:pt idx="7913">
                  <c:v>791.4</c:v>
                </c:pt>
                <c:pt idx="7914">
                  <c:v>791.5</c:v>
                </c:pt>
                <c:pt idx="7915">
                  <c:v>791.6</c:v>
                </c:pt>
                <c:pt idx="7916">
                  <c:v>791.7</c:v>
                </c:pt>
                <c:pt idx="7917">
                  <c:v>791.8</c:v>
                </c:pt>
                <c:pt idx="7918">
                  <c:v>791.9</c:v>
                </c:pt>
                <c:pt idx="7919">
                  <c:v>792</c:v>
                </c:pt>
                <c:pt idx="7920">
                  <c:v>792.1</c:v>
                </c:pt>
                <c:pt idx="7921">
                  <c:v>792.2</c:v>
                </c:pt>
                <c:pt idx="7922">
                  <c:v>792.3</c:v>
                </c:pt>
                <c:pt idx="7923">
                  <c:v>792.4</c:v>
                </c:pt>
                <c:pt idx="7924">
                  <c:v>792.5</c:v>
                </c:pt>
                <c:pt idx="7925">
                  <c:v>792.6</c:v>
                </c:pt>
                <c:pt idx="7926">
                  <c:v>792.7</c:v>
                </c:pt>
                <c:pt idx="7927">
                  <c:v>792.8</c:v>
                </c:pt>
                <c:pt idx="7928">
                  <c:v>792.9</c:v>
                </c:pt>
                <c:pt idx="7929">
                  <c:v>793</c:v>
                </c:pt>
                <c:pt idx="7930">
                  <c:v>793.1</c:v>
                </c:pt>
                <c:pt idx="7931">
                  <c:v>793.2</c:v>
                </c:pt>
                <c:pt idx="7932">
                  <c:v>793.3</c:v>
                </c:pt>
                <c:pt idx="7933">
                  <c:v>793.4</c:v>
                </c:pt>
                <c:pt idx="7934">
                  <c:v>793.5</c:v>
                </c:pt>
                <c:pt idx="7935">
                  <c:v>793.6</c:v>
                </c:pt>
                <c:pt idx="7936">
                  <c:v>793.7</c:v>
                </c:pt>
                <c:pt idx="7937">
                  <c:v>793.8</c:v>
                </c:pt>
                <c:pt idx="7938">
                  <c:v>793.9</c:v>
                </c:pt>
                <c:pt idx="7939">
                  <c:v>794</c:v>
                </c:pt>
                <c:pt idx="7940">
                  <c:v>794.1</c:v>
                </c:pt>
                <c:pt idx="7941">
                  <c:v>794.2</c:v>
                </c:pt>
                <c:pt idx="7942">
                  <c:v>794.3</c:v>
                </c:pt>
                <c:pt idx="7943">
                  <c:v>794.4</c:v>
                </c:pt>
                <c:pt idx="7944">
                  <c:v>794.5</c:v>
                </c:pt>
                <c:pt idx="7945">
                  <c:v>794.6</c:v>
                </c:pt>
                <c:pt idx="7946">
                  <c:v>794.7</c:v>
                </c:pt>
                <c:pt idx="7947">
                  <c:v>794.8</c:v>
                </c:pt>
                <c:pt idx="7948">
                  <c:v>794.9</c:v>
                </c:pt>
                <c:pt idx="7949">
                  <c:v>795</c:v>
                </c:pt>
                <c:pt idx="7950">
                  <c:v>795.1</c:v>
                </c:pt>
                <c:pt idx="7951">
                  <c:v>795.2</c:v>
                </c:pt>
                <c:pt idx="7952">
                  <c:v>795.3</c:v>
                </c:pt>
                <c:pt idx="7953">
                  <c:v>795.4</c:v>
                </c:pt>
                <c:pt idx="7954">
                  <c:v>795.5</c:v>
                </c:pt>
                <c:pt idx="7955">
                  <c:v>795.6</c:v>
                </c:pt>
                <c:pt idx="7956">
                  <c:v>795.7</c:v>
                </c:pt>
                <c:pt idx="7957">
                  <c:v>795.8</c:v>
                </c:pt>
                <c:pt idx="7958">
                  <c:v>795.9</c:v>
                </c:pt>
                <c:pt idx="7959">
                  <c:v>796</c:v>
                </c:pt>
                <c:pt idx="7960">
                  <c:v>796.1</c:v>
                </c:pt>
                <c:pt idx="7961">
                  <c:v>796.2</c:v>
                </c:pt>
                <c:pt idx="7962">
                  <c:v>796.3</c:v>
                </c:pt>
                <c:pt idx="7963">
                  <c:v>796.4</c:v>
                </c:pt>
                <c:pt idx="7964">
                  <c:v>796.5</c:v>
                </c:pt>
                <c:pt idx="7965">
                  <c:v>796.6</c:v>
                </c:pt>
                <c:pt idx="7966">
                  <c:v>796.7</c:v>
                </c:pt>
                <c:pt idx="7967">
                  <c:v>796.8</c:v>
                </c:pt>
                <c:pt idx="7968">
                  <c:v>796.9</c:v>
                </c:pt>
                <c:pt idx="7969">
                  <c:v>797</c:v>
                </c:pt>
                <c:pt idx="7970">
                  <c:v>797.1</c:v>
                </c:pt>
                <c:pt idx="7971">
                  <c:v>797.2</c:v>
                </c:pt>
                <c:pt idx="7972">
                  <c:v>797.3</c:v>
                </c:pt>
                <c:pt idx="7973">
                  <c:v>797.4</c:v>
                </c:pt>
                <c:pt idx="7974">
                  <c:v>797.5</c:v>
                </c:pt>
                <c:pt idx="7975">
                  <c:v>797.6</c:v>
                </c:pt>
                <c:pt idx="7976">
                  <c:v>797.7</c:v>
                </c:pt>
                <c:pt idx="7977">
                  <c:v>797.8</c:v>
                </c:pt>
                <c:pt idx="7978">
                  <c:v>797.9</c:v>
                </c:pt>
                <c:pt idx="7979">
                  <c:v>798</c:v>
                </c:pt>
                <c:pt idx="7980">
                  <c:v>798.1</c:v>
                </c:pt>
                <c:pt idx="7981">
                  <c:v>798.2</c:v>
                </c:pt>
                <c:pt idx="7982">
                  <c:v>798.3</c:v>
                </c:pt>
                <c:pt idx="7983">
                  <c:v>798.4</c:v>
                </c:pt>
                <c:pt idx="7984">
                  <c:v>798.5</c:v>
                </c:pt>
                <c:pt idx="7985">
                  <c:v>798.6</c:v>
                </c:pt>
                <c:pt idx="7986">
                  <c:v>798.7</c:v>
                </c:pt>
                <c:pt idx="7987">
                  <c:v>798.8</c:v>
                </c:pt>
                <c:pt idx="7988">
                  <c:v>798.9</c:v>
                </c:pt>
                <c:pt idx="7989">
                  <c:v>799</c:v>
                </c:pt>
                <c:pt idx="7990">
                  <c:v>799.1</c:v>
                </c:pt>
                <c:pt idx="7991">
                  <c:v>799.2</c:v>
                </c:pt>
                <c:pt idx="7992">
                  <c:v>799.3</c:v>
                </c:pt>
                <c:pt idx="7993">
                  <c:v>799.4</c:v>
                </c:pt>
                <c:pt idx="7994">
                  <c:v>799.5</c:v>
                </c:pt>
                <c:pt idx="7995">
                  <c:v>799.6</c:v>
                </c:pt>
                <c:pt idx="7996">
                  <c:v>799.7</c:v>
                </c:pt>
                <c:pt idx="7997">
                  <c:v>799.8</c:v>
                </c:pt>
                <c:pt idx="7998">
                  <c:v>799.9</c:v>
                </c:pt>
                <c:pt idx="7999">
                  <c:v>800</c:v>
                </c:pt>
                <c:pt idx="8000">
                  <c:v>800.1</c:v>
                </c:pt>
                <c:pt idx="8001">
                  <c:v>800.2</c:v>
                </c:pt>
                <c:pt idx="8002">
                  <c:v>800.3</c:v>
                </c:pt>
                <c:pt idx="8003">
                  <c:v>800.4</c:v>
                </c:pt>
                <c:pt idx="8004">
                  <c:v>800.5</c:v>
                </c:pt>
                <c:pt idx="8005">
                  <c:v>800.6</c:v>
                </c:pt>
                <c:pt idx="8006">
                  <c:v>800.7</c:v>
                </c:pt>
                <c:pt idx="8007">
                  <c:v>800.8</c:v>
                </c:pt>
                <c:pt idx="8008">
                  <c:v>800.9</c:v>
                </c:pt>
                <c:pt idx="8009">
                  <c:v>801</c:v>
                </c:pt>
                <c:pt idx="8010">
                  <c:v>801.1</c:v>
                </c:pt>
                <c:pt idx="8011">
                  <c:v>801.2</c:v>
                </c:pt>
                <c:pt idx="8012">
                  <c:v>801.3</c:v>
                </c:pt>
                <c:pt idx="8013">
                  <c:v>801.4</c:v>
                </c:pt>
                <c:pt idx="8014">
                  <c:v>801.5</c:v>
                </c:pt>
                <c:pt idx="8015">
                  <c:v>801.6</c:v>
                </c:pt>
                <c:pt idx="8016">
                  <c:v>801.7</c:v>
                </c:pt>
                <c:pt idx="8017">
                  <c:v>801.8</c:v>
                </c:pt>
                <c:pt idx="8018">
                  <c:v>801.9</c:v>
                </c:pt>
                <c:pt idx="8019">
                  <c:v>802</c:v>
                </c:pt>
                <c:pt idx="8020">
                  <c:v>802.1</c:v>
                </c:pt>
                <c:pt idx="8021">
                  <c:v>802.2</c:v>
                </c:pt>
                <c:pt idx="8022">
                  <c:v>802.3</c:v>
                </c:pt>
                <c:pt idx="8023">
                  <c:v>802.4</c:v>
                </c:pt>
                <c:pt idx="8024">
                  <c:v>802.5</c:v>
                </c:pt>
                <c:pt idx="8025">
                  <c:v>802.6</c:v>
                </c:pt>
                <c:pt idx="8026">
                  <c:v>802.7</c:v>
                </c:pt>
                <c:pt idx="8027">
                  <c:v>802.8</c:v>
                </c:pt>
                <c:pt idx="8028">
                  <c:v>802.9</c:v>
                </c:pt>
                <c:pt idx="8029">
                  <c:v>803</c:v>
                </c:pt>
                <c:pt idx="8030">
                  <c:v>803.1</c:v>
                </c:pt>
                <c:pt idx="8031">
                  <c:v>803.2</c:v>
                </c:pt>
                <c:pt idx="8032">
                  <c:v>803.3</c:v>
                </c:pt>
                <c:pt idx="8033">
                  <c:v>803.4</c:v>
                </c:pt>
                <c:pt idx="8034">
                  <c:v>803.5</c:v>
                </c:pt>
                <c:pt idx="8035">
                  <c:v>803.6</c:v>
                </c:pt>
                <c:pt idx="8036">
                  <c:v>803.7</c:v>
                </c:pt>
                <c:pt idx="8037">
                  <c:v>803.8</c:v>
                </c:pt>
                <c:pt idx="8038">
                  <c:v>803.9</c:v>
                </c:pt>
                <c:pt idx="8039">
                  <c:v>804</c:v>
                </c:pt>
                <c:pt idx="8040">
                  <c:v>804.1</c:v>
                </c:pt>
                <c:pt idx="8041">
                  <c:v>804.2</c:v>
                </c:pt>
                <c:pt idx="8042">
                  <c:v>804.3</c:v>
                </c:pt>
                <c:pt idx="8043">
                  <c:v>804.4</c:v>
                </c:pt>
                <c:pt idx="8044">
                  <c:v>804.5</c:v>
                </c:pt>
                <c:pt idx="8045">
                  <c:v>804.6</c:v>
                </c:pt>
                <c:pt idx="8046">
                  <c:v>804.7</c:v>
                </c:pt>
                <c:pt idx="8047">
                  <c:v>804.8</c:v>
                </c:pt>
                <c:pt idx="8048">
                  <c:v>804.9</c:v>
                </c:pt>
                <c:pt idx="8049">
                  <c:v>805</c:v>
                </c:pt>
                <c:pt idx="8050">
                  <c:v>805.1</c:v>
                </c:pt>
                <c:pt idx="8051">
                  <c:v>805.2</c:v>
                </c:pt>
                <c:pt idx="8052">
                  <c:v>805.3</c:v>
                </c:pt>
                <c:pt idx="8053">
                  <c:v>805.4</c:v>
                </c:pt>
                <c:pt idx="8054">
                  <c:v>805.5</c:v>
                </c:pt>
                <c:pt idx="8055">
                  <c:v>805.6</c:v>
                </c:pt>
                <c:pt idx="8056">
                  <c:v>805.7</c:v>
                </c:pt>
                <c:pt idx="8057">
                  <c:v>805.8</c:v>
                </c:pt>
                <c:pt idx="8058">
                  <c:v>805.9</c:v>
                </c:pt>
                <c:pt idx="8059">
                  <c:v>806</c:v>
                </c:pt>
                <c:pt idx="8060">
                  <c:v>806.1</c:v>
                </c:pt>
                <c:pt idx="8061">
                  <c:v>806.2</c:v>
                </c:pt>
                <c:pt idx="8062">
                  <c:v>806.3</c:v>
                </c:pt>
                <c:pt idx="8063">
                  <c:v>806.4</c:v>
                </c:pt>
                <c:pt idx="8064">
                  <c:v>806.5</c:v>
                </c:pt>
                <c:pt idx="8065">
                  <c:v>806.6</c:v>
                </c:pt>
                <c:pt idx="8066">
                  <c:v>806.7</c:v>
                </c:pt>
                <c:pt idx="8067">
                  <c:v>806.8</c:v>
                </c:pt>
                <c:pt idx="8068">
                  <c:v>806.9</c:v>
                </c:pt>
                <c:pt idx="8069">
                  <c:v>807</c:v>
                </c:pt>
                <c:pt idx="8070">
                  <c:v>807.1</c:v>
                </c:pt>
                <c:pt idx="8071">
                  <c:v>807.2</c:v>
                </c:pt>
                <c:pt idx="8072">
                  <c:v>807.3</c:v>
                </c:pt>
                <c:pt idx="8073">
                  <c:v>807.4</c:v>
                </c:pt>
                <c:pt idx="8074">
                  <c:v>807.5</c:v>
                </c:pt>
                <c:pt idx="8075">
                  <c:v>807.6</c:v>
                </c:pt>
                <c:pt idx="8076">
                  <c:v>807.7</c:v>
                </c:pt>
                <c:pt idx="8077">
                  <c:v>807.8</c:v>
                </c:pt>
                <c:pt idx="8078">
                  <c:v>807.9</c:v>
                </c:pt>
                <c:pt idx="8079">
                  <c:v>808</c:v>
                </c:pt>
                <c:pt idx="8080">
                  <c:v>808.1</c:v>
                </c:pt>
                <c:pt idx="8081">
                  <c:v>808.2</c:v>
                </c:pt>
                <c:pt idx="8082">
                  <c:v>808.3</c:v>
                </c:pt>
                <c:pt idx="8083">
                  <c:v>808.4</c:v>
                </c:pt>
                <c:pt idx="8084">
                  <c:v>808.5</c:v>
                </c:pt>
                <c:pt idx="8085">
                  <c:v>808.6</c:v>
                </c:pt>
                <c:pt idx="8086">
                  <c:v>808.7</c:v>
                </c:pt>
                <c:pt idx="8087">
                  <c:v>808.8</c:v>
                </c:pt>
                <c:pt idx="8088">
                  <c:v>808.9</c:v>
                </c:pt>
                <c:pt idx="8089">
                  <c:v>809</c:v>
                </c:pt>
                <c:pt idx="8090">
                  <c:v>809.1</c:v>
                </c:pt>
                <c:pt idx="8091">
                  <c:v>809.2</c:v>
                </c:pt>
                <c:pt idx="8092">
                  <c:v>809.3</c:v>
                </c:pt>
                <c:pt idx="8093">
                  <c:v>809.4</c:v>
                </c:pt>
                <c:pt idx="8094">
                  <c:v>809.5</c:v>
                </c:pt>
                <c:pt idx="8095">
                  <c:v>809.6</c:v>
                </c:pt>
                <c:pt idx="8096">
                  <c:v>809.7</c:v>
                </c:pt>
                <c:pt idx="8097">
                  <c:v>809.8</c:v>
                </c:pt>
                <c:pt idx="8098">
                  <c:v>809.9</c:v>
                </c:pt>
                <c:pt idx="8099">
                  <c:v>810</c:v>
                </c:pt>
                <c:pt idx="8100">
                  <c:v>810.1</c:v>
                </c:pt>
                <c:pt idx="8101">
                  <c:v>810.2</c:v>
                </c:pt>
                <c:pt idx="8102">
                  <c:v>810.3</c:v>
                </c:pt>
                <c:pt idx="8103">
                  <c:v>810.4</c:v>
                </c:pt>
                <c:pt idx="8104">
                  <c:v>810.5</c:v>
                </c:pt>
                <c:pt idx="8105">
                  <c:v>810.6</c:v>
                </c:pt>
                <c:pt idx="8106">
                  <c:v>810.7</c:v>
                </c:pt>
                <c:pt idx="8107">
                  <c:v>810.8</c:v>
                </c:pt>
                <c:pt idx="8108">
                  <c:v>810.9</c:v>
                </c:pt>
                <c:pt idx="8109">
                  <c:v>811</c:v>
                </c:pt>
                <c:pt idx="8110">
                  <c:v>811.1</c:v>
                </c:pt>
                <c:pt idx="8111">
                  <c:v>811.2</c:v>
                </c:pt>
                <c:pt idx="8112">
                  <c:v>811.3</c:v>
                </c:pt>
                <c:pt idx="8113">
                  <c:v>811.4</c:v>
                </c:pt>
                <c:pt idx="8114">
                  <c:v>811.5</c:v>
                </c:pt>
                <c:pt idx="8115">
                  <c:v>811.6</c:v>
                </c:pt>
                <c:pt idx="8116">
                  <c:v>811.7</c:v>
                </c:pt>
                <c:pt idx="8117">
                  <c:v>811.8</c:v>
                </c:pt>
                <c:pt idx="8118">
                  <c:v>811.9</c:v>
                </c:pt>
                <c:pt idx="8119">
                  <c:v>812</c:v>
                </c:pt>
                <c:pt idx="8120">
                  <c:v>812.1</c:v>
                </c:pt>
                <c:pt idx="8121">
                  <c:v>812.2</c:v>
                </c:pt>
                <c:pt idx="8122">
                  <c:v>812.3</c:v>
                </c:pt>
                <c:pt idx="8123">
                  <c:v>812.4</c:v>
                </c:pt>
                <c:pt idx="8124">
                  <c:v>812.5</c:v>
                </c:pt>
                <c:pt idx="8125">
                  <c:v>812.6</c:v>
                </c:pt>
                <c:pt idx="8126">
                  <c:v>812.7</c:v>
                </c:pt>
                <c:pt idx="8127">
                  <c:v>812.8</c:v>
                </c:pt>
                <c:pt idx="8128">
                  <c:v>812.9</c:v>
                </c:pt>
                <c:pt idx="8129">
                  <c:v>813</c:v>
                </c:pt>
                <c:pt idx="8130">
                  <c:v>813.1</c:v>
                </c:pt>
                <c:pt idx="8131">
                  <c:v>813.2</c:v>
                </c:pt>
                <c:pt idx="8132">
                  <c:v>813.3</c:v>
                </c:pt>
                <c:pt idx="8133">
                  <c:v>813.4</c:v>
                </c:pt>
                <c:pt idx="8134">
                  <c:v>813.5</c:v>
                </c:pt>
                <c:pt idx="8135">
                  <c:v>813.6</c:v>
                </c:pt>
                <c:pt idx="8136">
                  <c:v>813.7</c:v>
                </c:pt>
                <c:pt idx="8137">
                  <c:v>813.8</c:v>
                </c:pt>
                <c:pt idx="8138">
                  <c:v>813.9</c:v>
                </c:pt>
                <c:pt idx="8139">
                  <c:v>814</c:v>
                </c:pt>
                <c:pt idx="8140">
                  <c:v>814.1</c:v>
                </c:pt>
                <c:pt idx="8141">
                  <c:v>814.2</c:v>
                </c:pt>
                <c:pt idx="8142">
                  <c:v>814.3</c:v>
                </c:pt>
                <c:pt idx="8143">
                  <c:v>814.4</c:v>
                </c:pt>
                <c:pt idx="8144">
                  <c:v>814.5</c:v>
                </c:pt>
                <c:pt idx="8145">
                  <c:v>814.6</c:v>
                </c:pt>
                <c:pt idx="8146">
                  <c:v>814.7</c:v>
                </c:pt>
                <c:pt idx="8147">
                  <c:v>814.8</c:v>
                </c:pt>
                <c:pt idx="8148">
                  <c:v>814.9</c:v>
                </c:pt>
                <c:pt idx="8149">
                  <c:v>815</c:v>
                </c:pt>
                <c:pt idx="8150">
                  <c:v>815.1</c:v>
                </c:pt>
                <c:pt idx="8151">
                  <c:v>815.2</c:v>
                </c:pt>
                <c:pt idx="8152">
                  <c:v>815.3</c:v>
                </c:pt>
                <c:pt idx="8153">
                  <c:v>815.4</c:v>
                </c:pt>
                <c:pt idx="8154">
                  <c:v>815.5</c:v>
                </c:pt>
                <c:pt idx="8155">
                  <c:v>815.6</c:v>
                </c:pt>
                <c:pt idx="8156">
                  <c:v>815.7</c:v>
                </c:pt>
                <c:pt idx="8157">
                  <c:v>815.8</c:v>
                </c:pt>
                <c:pt idx="8158">
                  <c:v>815.9</c:v>
                </c:pt>
                <c:pt idx="8159">
                  <c:v>816</c:v>
                </c:pt>
                <c:pt idx="8160">
                  <c:v>816.1</c:v>
                </c:pt>
                <c:pt idx="8161">
                  <c:v>816.2</c:v>
                </c:pt>
                <c:pt idx="8162">
                  <c:v>816.3</c:v>
                </c:pt>
                <c:pt idx="8163">
                  <c:v>816.4</c:v>
                </c:pt>
                <c:pt idx="8164">
                  <c:v>816.5</c:v>
                </c:pt>
                <c:pt idx="8165">
                  <c:v>816.6</c:v>
                </c:pt>
                <c:pt idx="8166">
                  <c:v>816.7</c:v>
                </c:pt>
                <c:pt idx="8167">
                  <c:v>816.8</c:v>
                </c:pt>
                <c:pt idx="8168">
                  <c:v>816.9</c:v>
                </c:pt>
                <c:pt idx="8169">
                  <c:v>817</c:v>
                </c:pt>
                <c:pt idx="8170">
                  <c:v>817.1</c:v>
                </c:pt>
                <c:pt idx="8171">
                  <c:v>817.2</c:v>
                </c:pt>
                <c:pt idx="8172">
                  <c:v>817.3</c:v>
                </c:pt>
                <c:pt idx="8173">
                  <c:v>817.4</c:v>
                </c:pt>
                <c:pt idx="8174">
                  <c:v>817.5</c:v>
                </c:pt>
                <c:pt idx="8175">
                  <c:v>817.6</c:v>
                </c:pt>
                <c:pt idx="8176">
                  <c:v>817.7</c:v>
                </c:pt>
                <c:pt idx="8177">
                  <c:v>817.8</c:v>
                </c:pt>
                <c:pt idx="8178">
                  <c:v>817.9</c:v>
                </c:pt>
                <c:pt idx="8179">
                  <c:v>818</c:v>
                </c:pt>
                <c:pt idx="8180">
                  <c:v>818.1</c:v>
                </c:pt>
                <c:pt idx="8181">
                  <c:v>818.2</c:v>
                </c:pt>
                <c:pt idx="8182">
                  <c:v>818.3</c:v>
                </c:pt>
                <c:pt idx="8183">
                  <c:v>818.4</c:v>
                </c:pt>
                <c:pt idx="8184">
                  <c:v>818.5</c:v>
                </c:pt>
                <c:pt idx="8185">
                  <c:v>818.6</c:v>
                </c:pt>
                <c:pt idx="8186">
                  <c:v>818.7</c:v>
                </c:pt>
                <c:pt idx="8187">
                  <c:v>818.8</c:v>
                </c:pt>
                <c:pt idx="8188">
                  <c:v>818.9</c:v>
                </c:pt>
                <c:pt idx="8189">
                  <c:v>819</c:v>
                </c:pt>
                <c:pt idx="8190">
                  <c:v>819.1</c:v>
                </c:pt>
                <c:pt idx="8191">
                  <c:v>819.2</c:v>
                </c:pt>
                <c:pt idx="8192">
                  <c:v>819.3</c:v>
                </c:pt>
                <c:pt idx="8193">
                  <c:v>819.4</c:v>
                </c:pt>
                <c:pt idx="8194">
                  <c:v>819.5</c:v>
                </c:pt>
                <c:pt idx="8195">
                  <c:v>819.6</c:v>
                </c:pt>
                <c:pt idx="8196">
                  <c:v>819.7</c:v>
                </c:pt>
                <c:pt idx="8197">
                  <c:v>819.8</c:v>
                </c:pt>
                <c:pt idx="8198">
                  <c:v>819.9</c:v>
                </c:pt>
                <c:pt idx="8199">
                  <c:v>820</c:v>
                </c:pt>
                <c:pt idx="8200">
                  <c:v>820.1</c:v>
                </c:pt>
                <c:pt idx="8201">
                  <c:v>820.2</c:v>
                </c:pt>
                <c:pt idx="8202">
                  <c:v>820.3</c:v>
                </c:pt>
                <c:pt idx="8203">
                  <c:v>820.4</c:v>
                </c:pt>
                <c:pt idx="8204">
                  <c:v>820.5</c:v>
                </c:pt>
                <c:pt idx="8205">
                  <c:v>820.6</c:v>
                </c:pt>
                <c:pt idx="8206">
                  <c:v>820.7</c:v>
                </c:pt>
                <c:pt idx="8207">
                  <c:v>820.8</c:v>
                </c:pt>
                <c:pt idx="8208">
                  <c:v>820.9</c:v>
                </c:pt>
                <c:pt idx="8209">
                  <c:v>821</c:v>
                </c:pt>
                <c:pt idx="8210">
                  <c:v>821.1</c:v>
                </c:pt>
                <c:pt idx="8211">
                  <c:v>821.2</c:v>
                </c:pt>
                <c:pt idx="8212">
                  <c:v>821.3</c:v>
                </c:pt>
                <c:pt idx="8213">
                  <c:v>821.4</c:v>
                </c:pt>
                <c:pt idx="8214">
                  <c:v>821.5</c:v>
                </c:pt>
                <c:pt idx="8215">
                  <c:v>821.6</c:v>
                </c:pt>
                <c:pt idx="8216">
                  <c:v>821.7</c:v>
                </c:pt>
                <c:pt idx="8217">
                  <c:v>821.8</c:v>
                </c:pt>
                <c:pt idx="8218">
                  <c:v>821.9</c:v>
                </c:pt>
                <c:pt idx="8219">
                  <c:v>822</c:v>
                </c:pt>
                <c:pt idx="8220">
                  <c:v>822.1</c:v>
                </c:pt>
                <c:pt idx="8221">
                  <c:v>822.2</c:v>
                </c:pt>
                <c:pt idx="8222">
                  <c:v>822.3</c:v>
                </c:pt>
                <c:pt idx="8223">
                  <c:v>822.4</c:v>
                </c:pt>
                <c:pt idx="8224">
                  <c:v>822.5</c:v>
                </c:pt>
                <c:pt idx="8225">
                  <c:v>822.6</c:v>
                </c:pt>
                <c:pt idx="8226">
                  <c:v>822.7</c:v>
                </c:pt>
                <c:pt idx="8227">
                  <c:v>822.8</c:v>
                </c:pt>
                <c:pt idx="8228">
                  <c:v>822.9</c:v>
                </c:pt>
                <c:pt idx="8229">
                  <c:v>823</c:v>
                </c:pt>
                <c:pt idx="8230">
                  <c:v>823.1</c:v>
                </c:pt>
                <c:pt idx="8231">
                  <c:v>823.2</c:v>
                </c:pt>
                <c:pt idx="8232">
                  <c:v>823.3</c:v>
                </c:pt>
                <c:pt idx="8233">
                  <c:v>823.4</c:v>
                </c:pt>
                <c:pt idx="8234">
                  <c:v>823.5</c:v>
                </c:pt>
                <c:pt idx="8235">
                  <c:v>823.6</c:v>
                </c:pt>
                <c:pt idx="8236">
                  <c:v>823.7</c:v>
                </c:pt>
                <c:pt idx="8237">
                  <c:v>823.8</c:v>
                </c:pt>
                <c:pt idx="8238">
                  <c:v>823.9</c:v>
                </c:pt>
                <c:pt idx="8239">
                  <c:v>824</c:v>
                </c:pt>
                <c:pt idx="8240">
                  <c:v>824.1</c:v>
                </c:pt>
                <c:pt idx="8241">
                  <c:v>824.2</c:v>
                </c:pt>
                <c:pt idx="8242">
                  <c:v>824.3</c:v>
                </c:pt>
                <c:pt idx="8243">
                  <c:v>824.4</c:v>
                </c:pt>
                <c:pt idx="8244">
                  <c:v>824.5</c:v>
                </c:pt>
                <c:pt idx="8245">
                  <c:v>824.6</c:v>
                </c:pt>
                <c:pt idx="8246">
                  <c:v>824.7</c:v>
                </c:pt>
                <c:pt idx="8247">
                  <c:v>824.8</c:v>
                </c:pt>
                <c:pt idx="8248">
                  <c:v>824.9</c:v>
                </c:pt>
                <c:pt idx="8249">
                  <c:v>825</c:v>
                </c:pt>
                <c:pt idx="8250">
                  <c:v>825.1</c:v>
                </c:pt>
                <c:pt idx="8251">
                  <c:v>825.2</c:v>
                </c:pt>
                <c:pt idx="8252">
                  <c:v>825.3</c:v>
                </c:pt>
                <c:pt idx="8253">
                  <c:v>825.4</c:v>
                </c:pt>
                <c:pt idx="8254">
                  <c:v>825.5</c:v>
                </c:pt>
                <c:pt idx="8255">
                  <c:v>825.6</c:v>
                </c:pt>
                <c:pt idx="8256">
                  <c:v>825.7</c:v>
                </c:pt>
                <c:pt idx="8257">
                  <c:v>825.8</c:v>
                </c:pt>
                <c:pt idx="8258">
                  <c:v>825.9</c:v>
                </c:pt>
                <c:pt idx="8259">
                  <c:v>826</c:v>
                </c:pt>
                <c:pt idx="8260">
                  <c:v>826.1</c:v>
                </c:pt>
                <c:pt idx="8261">
                  <c:v>826.2</c:v>
                </c:pt>
                <c:pt idx="8262">
                  <c:v>826.3</c:v>
                </c:pt>
                <c:pt idx="8263">
                  <c:v>826.4</c:v>
                </c:pt>
                <c:pt idx="8264">
                  <c:v>826.5</c:v>
                </c:pt>
                <c:pt idx="8265">
                  <c:v>826.6</c:v>
                </c:pt>
                <c:pt idx="8266">
                  <c:v>826.7</c:v>
                </c:pt>
                <c:pt idx="8267">
                  <c:v>826.8</c:v>
                </c:pt>
                <c:pt idx="8268">
                  <c:v>826.9</c:v>
                </c:pt>
                <c:pt idx="8269">
                  <c:v>827</c:v>
                </c:pt>
                <c:pt idx="8270">
                  <c:v>827.1</c:v>
                </c:pt>
                <c:pt idx="8271">
                  <c:v>827.2</c:v>
                </c:pt>
                <c:pt idx="8272">
                  <c:v>827.3</c:v>
                </c:pt>
                <c:pt idx="8273">
                  <c:v>827.4</c:v>
                </c:pt>
                <c:pt idx="8274">
                  <c:v>827.5</c:v>
                </c:pt>
                <c:pt idx="8275">
                  <c:v>827.6</c:v>
                </c:pt>
                <c:pt idx="8276">
                  <c:v>827.7</c:v>
                </c:pt>
                <c:pt idx="8277">
                  <c:v>827.8</c:v>
                </c:pt>
                <c:pt idx="8278">
                  <c:v>827.9</c:v>
                </c:pt>
                <c:pt idx="8279">
                  <c:v>828</c:v>
                </c:pt>
                <c:pt idx="8280">
                  <c:v>828.1</c:v>
                </c:pt>
                <c:pt idx="8281">
                  <c:v>828.2</c:v>
                </c:pt>
                <c:pt idx="8282">
                  <c:v>828.3</c:v>
                </c:pt>
                <c:pt idx="8283">
                  <c:v>828.4</c:v>
                </c:pt>
                <c:pt idx="8284">
                  <c:v>828.5</c:v>
                </c:pt>
                <c:pt idx="8285">
                  <c:v>828.6</c:v>
                </c:pt>
                <c:pt idx="8286">
                  <c:v>828.7</c:v>
                </c:pt>
                <c:pt idx="8287">
                  <c:v>828.8</c:v>
                </c:pt>
                <c:pt idx="8288">
                  <c:v>828.9</c:v>
                </c:pt>
                <c:pt idx="8289">
                  <c:v>829</c:v>
                </c:pt>
                <c:pt idx="8290">
                  <c:v>829.1</c:v>
                </c:pt>
                <c:pt idx="8291">
                  <c:v>829.2</c:v>
                </c:pt>
                <c:pt idx="8292">
                  <c:v>829.3</c:v>
                </c:pt>
                <c:pt idx="8293">
                  <c:v>829.4</c:v>
                </c:pt>
                <c:pt idx="8294">
                  <c:v>829.5</c:v>
                </c:pt>
                <c:pt idx="8295">
                  <c:v>829.6</c:v>
                </c:pt>
                <c:pt idx="8296">
                  <c:v>829.7</c:v>
                </c:pt>
                <c:pt idx="8297">
                  <c:v>829.8</c:v>
                </c:pt>
                <c:pt idx="8298">
                  <c:v>829.9</c:v>
                </c:pt>
                <c:pt idx="8299">
                  <c:v>830</c:v>
                </c:pt>
                <c:pt idx="8300">
                  <c:v>830.1</c:v>
                </c:pt>
                <c:pt idx="8301">
                  <c:v>830.2</c:v>
                </c:pt>
                <c:pt idx="8302">
                  <c:v>830.3</c:v>
                </c:pt>
                <c:pt idx="8303">
                  <c:v>830.4</c:v>
                </c:pt>
                <c:pt idx="8304">
                  <c:v>830.5</c:v>
                </c:pt>
                <c:pt idx="8305">
                  <c:v>830.6</c:v>
                </c:pt>
                <c:pt idx="8306">
                  <c:v>830.7</c:v>
                </c:pt>
                <c:pt idx="8307">
                  <c:v>830.8</c:v>
                </c:pt>
                <c:pt idx="8308">
                  <c:v>830.9</c:v>
                </c:pt>
                <c:pt idx="8309">
                  <c:v>831</c:v>
                </c:pt>
                <c:pt idx="8310">
                  <c:v>831.1</c:v>
                </c:pt>
                <c:pt idx="8311">
                  <c:v>831.2</c:v>
                </c:pt>
                <c:pt idx="8312">
                  <c:v>831.3</c:v>
                </c:pt>
                <c:pt idx="8313">
                  <c:v>831.4</c:v>
                </c:pt>
                <c:pt idx="8314">
                  <c:v>831.5</c:v>
                </c:pt>
                <c:pt idx="8315">
                  <c:v>831.6</c:v>
                </c:pt>
                <c:pt idx="8316">
                  <c:v>831.7</c:v>
                </c:pt>
                <c:pt idx="8317">
                  <c:v>831.8</c:v>
                </c:pt>
                <c:pt idx="8318">
                  <c:v>831.9</c:v>
                </c:pt>
                <c:pt idx="8319">
                  <c:v>832</c:v>
                </c:pt>
                <c:pt idx="8320">
                  <c:v>832.1</c:v>
                </c:pt>
                <c:pt idx="8321">
                  <c:v>832.2</c:v>
                </c:pt>
                <c:pt idx="8322">
                  <c:v>832.3</c:v>
                </c:pt>
                <c:pt idx="8323">
                  <c:v>832.4</c:v>
                </c:pt>
                <c:pt idx="8324">
                  <c:v>832.5</c:v>
                </c:pt>
                <c:pt idx="8325">
                  <c:v>832.6</c:v>
                </c:pt>
                <c:pt idx="8326">
                  <c:v>832.7</c:v>
                </c:pt>
                <c:pt idx="8327">
                  <c:v>832.8</c:v>
                </c:pt>
                <c:pt idx="8328">
                  <c:v>832.9</c:v>
                </c:pt>
                <c:pt idx="8329">
                  <c:v>833</c:v>
                </c:pt>
                <c:pt idx="8330">
                  <c:v>833.1</c:v>
                </c:pt>
                <c:pt idx="8331">
                  <c:v>833.2</c:v>
                </c:pt>
                <c:pt idx="8332">
                  <c:v>833.3</c:v>
                </c:pt>
                <c:pt idx="8333">
                  <c:v>833.4</c:v>
                </c:pt>
                <c:pt idx="8334">
                  <c:v>833.5</c:v>
                </c:pt>
                <c:pt idx="8335">
                  <c:v>833.6</c:v>
                </c:pt>
                <c:pt idx="8336">
                  <c:v>833.7</c:v>
                </c:pt>
                <c:pt idx="8337">
                  <c:v>833.8</c:v>
                </c:pt>
                <c:pt idx="8338">
                  <c:v>833.9</c:v>
                </c:pt>
                <c:pt idx="8339">
                  <c:v>834</c:v>
                </c:pt>
                <c:pt idx="8340">
                  <c:v>834.1</c:v>
                </c:pt>
                <c:pt idx="8341">
                  <c:v>834.2</c:v>
                </c:pt>
                <c:pt idx="8342">
                  <c:v>834.3</c:v>
                </c:pt>
                <c:pt idx="8343">
                  <c:v>834.4</c:v>
                </c:pt>
                <c:pt idx="8344">
                  <c:v>834.5</c:v>
                </c:pt>
                <c:pt idx="8345">
                  <c:v>834.6</c:v>
                </c:pt>
                <c:pt idx="8346">
                  <c:v>834.7</c:v>
                </c:pt>
                <c:pt idx="8347">
                  <c:v>834.8</c:v>
                </c:pt>
                <c:pt idx="8348">
                  <c:v>834.9</c:v>
                </c:pt>
                <c:pt idx="8349">
                  <c:v>835</c:v>
                </c:pt>
                <c:pt idx="8350">
                  <c:v>835.1</c:v>
                </c:pt>
                <c:pt idx="8351">
                  <c:v>835.2</c:v>
                </c:pt>
                <c:pt idx="8352">
                  <c:v>835.3</c:v>
                </c:pt>
                <c:pt idx="8353">
                  <c:v>835.4</c:v>
                </c:pt>
                <c:pt idx="8354">
                  <c:v>835.5</c:v>
                </c:pt>
                <c:pt idx="8355">
                  <c:v>835.6</c:v>
                </c:pt>
                <c:pt idx="8356">
                  <c:v>835.7</c:v>
                </c:pt>
                <c:pt idx="8357">
                  <c:v>835.8</c:v>
                </c:pt>
                <c:pt idx="8358">
                  <c:v>835.9</c:v>
                </c:pt>
                <c:pt idx="8359">
                  <c:v>836</c:v>
                </c:pt>
                <c:pt idx="8360">
                  <c:v>836.1</c:v>
                </c:pt>
                <c:pt idx="8361">
                  <c:v>836.2</c:v>
                </c:pt>
                <c:pt idx="8362">
                  <c:v>836.3</c:v>
                </c:pt>
                <c:pt idx="8363">
                  <c:v>836.4</c:v>
                </c:pt>
                <c:pt idx="8364">
                  <c:v>836.5</c:v>
                </c:pt>
                <c:pt idx="8365">
                  <c:v>836.6</c:v>
                </c:pt>
                <c:pt idx="8366">
                  <c:v>836.7</c:v>
                </c:pt>
                <c:pt idx="8367">
                  <c:v>836.8</c:v>
                </c:pt>
                <c:pt idx="8368">
                  <c:v>836.9</c:v>
                </c:pt>
                <c:pt idx="8369">
                  <c:v>837</c:v>
                </c:pt>
                <c:pt idx="8370">
                  <c:v>837.1</c:v>
                </c:pt>
                <c:pt idx="8371">
                  <c:v>837.2</c:v>
                </c:pt>
                <c:pt idx="8372">
                  <c:v>837.3</c:v>
                </c:pt>
                <c:pt idx="8373">
                  <c:v>837.4</c:v>
                </c:pt>
                <c:pt idx="8374">
                  <c:v>837.5</c:v>
                </c:pt>
                <c:pt idx="8375">
                  <c:v>837.6</c:v>
                </c:pt>
                <c:pt idx="8376">
                  <c:v>837.7</c:v>
                </c:pt>
                <c:pt idx="8377">
                  <c:v>837.8</c:v>
                </c:pt>
                <c:pt idx="8378">
                  <c:v>837.9</c:v>
                </c:pt>
                <c:pt idx="8379">
                  <c:v>838</c:v>
                </c:pt>
                <c:pt idx="8380">
                  <c:v>838.1</c:v>
                </c:pt>
                <c:pt idx="8381">
                  <c:v>838.2</c:v>
                </c:pt>
                <c:pt idx="8382">
                  <c:v>838.3</c:v>
                </c:pt>
                <c:pt idx="8383">
                  <c:v>838.4</c:v>
                </c:pt>
                <c:pt idx="8384">
                  <c:v>838.5</c:v>
                </c:pt>
                <c:pt idx="8385">
                  <c:v>838.6</c:v>
                </c:pt>
                <c:pt idx="8386">
                  <c:v>838.7</c:v>
                </c:pt>
                <c:pt idx="8387">
                  <c:v>838.8</c:v>
                </c:pt>
                <c:pt idx="8388">
                  <c:v>838.9</c:v>
                </c:pt>
                <c:pt idx="8389">
                  <c:v>839</c:v>
                </c:pt>
                <c:pt idx="8390">
                  <c:v>839.1</c:v>
                </c:pt>
                <c:pt idx="8391">
                  <c:v>839.2</c:v>
                </c:pt>
                <c:pt idx="8392">
                  <c:v>839.3</c:v>
                </c:pt>
                <c:pt idx="8393">
                  <c:v>839.4</c:v>
                </c:pt>
                <c:pt idx="8394">
                  <c:v>839.5</c:v>
                </c:pt>
                <c:pt idx="8395">
                  <c:v>839.6</c:v>
                </c:pt>
                <c:pt idx="8396">
                  <c:v>839.7</c:v>
                </c:pt>
                <c:pt idx="8397">
                  <c:v>839.8</c:v>
                </c:pt>
                <c:pt idx="8398">
                  <c:v>839.9</c:v>
                </c:pt>
                <c:pt idx="8399">
                  <c:v>840</c:v>
                </c:pt>
                <c:pt idx="8400">
                  <c:v>840.1</c:v>
                </c:pt>
                <c:pt idx="8401">
                  <c:v>840.2</c:v>
                </c:pt>
                <c:pt idx="8402">
                  <c:v>840.3</c:v>
                </c:pt>
                <c:pt idx="8403">
                  <c:v>840.4</c:v>
                </c:pt>
                <c:pt idx="8404">
                  <c:v>840.5</c:v>
                </c:pt>
                <c:pt idx="8405">
                  <c:v>840.6</c:v>
                </c:pt>
                <c:pt idx="8406">
                  <c:v>840.7</c:v>
                </c:pt>
                <c:pt idx="8407">
                  <c:v>840.8</c:v>
                </c:pt>
                <c:pt idx="8408">
                  <c:v>840.9</c:v>
                </c:pt>
                <c:pt idx="8409">
                  <c:v>841</c:v>
                </c:pt>
                <c:pt idx="8410">
                  <c:v>841.1</c:v>
                </c:pt>
                <c:pt idx="8411">
                  <c:v>841.2</c:v>
                </c:pt>
                <c:pt idx="8412">
                  <c:v>841.3</c:v>
                </c:pt>
                <c:pt idx="8413">
                  <c:v>841.4</c:v>
                </c:pt>
                <c:pt idx="8414">
                  <c:v>841.5</c:v>
                </c:pt>
                <c:pt idx="8415">
                  <c:v>841.6</c:v>
                </c:pt>
                <c:pt idx="8416">
                  <c:v>841.7</c:v>
                </c:pt>
                <c:pt idx="8417">
                  <c:v>841.8</c:v>
                </c:pt>
                <c:pt idx="8418">
                  <c:v>841.9</c:v>
                </c:pt>
                <c:pt idx="8419">
                  <c:v>842</c:v>
                </c:pt>
                <c:pt idx="8420">
                  <c:v>842.1</c:v>
                </c:pt>
                <c:pt idx="8421">
                  <c:v>842.2</c:v>
                </c:pt>
                <c:pt idx="8422">
                  <c:v>842.3</c:v>
                </c:pt>
                <c:pt idx="8423">
                  <c:v>842.4</c:v>
                </c:pt>
                <c:pt idx="8424">
                  <c:v>842.5</c:v>
                </c:pt>
                <c:pt idx="8425">
                  <c:v>842.6</c:v>
                </c:pt>
                <c:pt idx="8426">
                  <c:v>842.7</c:v>
                </c:pt>
                <c:pt idx="8427">
                  <c:v>842.8</c:v>
                </c:pt>
                <c:pt idx="8428">
                  <c:v>842.9</c:v>
                </c:pt>
                <c:pt idx="8429">
                  <c:v>843</c:v>
                </c:pt>
                <c:pt idx="8430">
                  <c:v>843.1</c:v>
                </c:pt>
                <c:pt idx="8431">
                  <c:v>843.2</c:v>
                </c:pt>
                <c:pt idx="8432">
                  <c:v>843.3</c:v>
                </c:pt>
                <c:pt idx="8433">
                  <c:v>843.4</c:v>
                </c:pt>
                <c:pt idx="8434">
                  <c:v>843.5</c:v>
                </c:pt>
                <c:pt idx="8435">
                  <c:v>843.6</c:v>
                </c:pt>
                <c:pt idx="8436">
                  <c:v>843.7</c:v>
                </c:pt>
                <c:pt idx="8437">
                  <c:v>843.8</c:v>
                </c:pt>
                <c:pt idx="8438">
                  <c:v>843.9</c:v>
                </c:pt>
                <c:pt idx="8439">
                  <c:v>844</c:v>
                </c:pt>
                <c:pt idx="8440">
                  <c:v>844.1</c:v>
                </c:pt>
                <c:pt idx="8441">
                  <c:v>844.2</c:v>
                </c:pt>
                <c:pt idx="8442">
                  <c:v>844.3</c:v>
                </c:pt>
                <c:pt idx="8443">
                  <c:v>844.4</c:v>
                </c:pt>
                <c:pt idx="8444">
                  <c:v>844.5</c:v>
                </c:pt>
                <c:pt idx="8445">
                  <c:v>844.6</c:v>
                </c:pt>
                <c:pt idx="8446">
                  <c:v>844.7</c:v>
                </c:pt>
                <c:pt idx="8447">
                  <c:v>844.8</c:v>
                </c:pt>
                <c:pt idx="8448">
                  <c:v>844.9</c:v>
                </c:pt>
                <c:pt idx="8449">
                  <c:v>845</c:v>
                </c:pt>
                <c:pt idx="8450">
                  <c:v>845.1</c:v>
                </c:pt>
                <c:pt idx="8451">
                  <c:v>845.2</c:v>
                </c:pt>
                <c:pt idx="8452">
                  <c:v>845.3</c:v>
                </c:pt>
                <c:pt idx="8453">
                  <c:v>845.4</c:v>
                </c:pt>
                <c:pt idx="8454">
                  <c:v>845.5</c:v>
                </c:pt>
                <c:pt idx="8455">
                  <c:v>845.6</c:v>
                </c:pt>
                <c:pt idx="8456">
                  <c:v>845.7</c:v>
                </c:pt>
                <c:pt idx="8457">
                  <c:v>845.8</c:v>
                </c:pt>
                <c:pt idx="8458">
                  <c:v>845.9</c:v>
                </c:pt>
                <c:pt idx="8459">
                  <c:v>846</c:v>
                </c:pt>
                <c:pt idx="8460">
                  <c:v>846.1</c:v>
                </c:pt>
                <c:pt idx="8461">
                  <c:v>846.2</c:v>
                </c:pt>
                <c:pt idx="8462">
                  <c:v>846.3</c:v>
                </c:pt>
                <c:pt idx="8463">
                  <c:v>846.4</c:v>
                </c:pt>
                <c:pt idx="8464">
                  <c:v>846.5</c:v>
                </c:pt>
                <c:pt idx="8465">
                  <c:v>846.6</c:v>
                </c:pt>
                <c:pt idx="8466">
                  <c:v>846.7</c:v>
                </c:pt>
                <c:pt idx="8467">
                  <c:v>846.8</c:v>
                </c:pt>
                <c:pt idx="8468">
                  <c:v>846.9</c:v>
                </c:pt>
                <c:pt idx="8469">
                  <c:v>847</c:v>
                </c:pt>
                <c:pt idx="8470">
                  <c:v>847.1</c:v>
                </c:pt>
                <c:pt idx="8471">
                  <c:v>847.2</c:v>
                </c:pt>
                <c:pt idx="8472">
                  <c:v>847.3</c:v>
                </c:pt>
                <c:pt idx="8473">
                  <c:v>847.4</c:v>
                </c:pt>
                <c:pt idx="8474">
                  <c:v>847.5</c:v>
                </c:pt>
                <c:pt idx="8475">
                  <c:v>847.6</c:v>
                </c:pt>
                <c:pt idx="8476">
                  <c:v>847.7</c:v>
                </c:pt>
                <c:pt idx="8477">
                  <c:v>847.8</c:v>
                </c:pt>
                <c:pt idx="8478">
                  <c:v>847.9</c:v>
                </c:pt>
                <c:pt idx="8479">
                  <c:v>848</c:v>
                </c:pt>
                <c:pt idx="8480">
                  <c:v>848.1</c:v>
                </c:pt>
                <c:pt idx="8481">
                  <c:v>848.2</c:v>
                </c:pt>
                <c:pt idx="8482">
                  <c:v>848.3</c:v>
                </c:pt>
                <c:pt idx="8483">
                  <c:v>848.4</c:v>
                </c:pt>
                <c:pt idx="8484">
                  <c:v>848.5</c:v>
                </c:pt>
                <c:pt idx="8485">
                  <c:v>848.6</c:v>
                </c:pt>
                <c:pt idx="8486">
                  <c:v>848.7</c:v>
                </c:pt>
                <c:pt idx="8487">
                  <c:v>848.8</c:v>
                </c:pt>
                <c:pt idx="8488">
                  <c:v>848.9</c:v>
                </c:pt>
                <c:pt idx="8489">
                  <c:v>849</c:v>
                </c:pt>
                <c:pt idx="8490">
                  <c:v>849.1</c:v>
                </c:pt>
                <c:pt idx="8491">
                  <c:v>849.2</c:v>
                </c:pt>
                <c:pt idx="8492">
                  <c:v>849.3</c:v>
                </c:pt>
                <c:pt idx="8493">
                  <c:v>849.4</c:v>
                </c:pt>
                <c:pt idx="8494">
                  <c:v>849.5</c:v>
                </c:pt>
                <c:pt idx="8495">
                  <c:v>849.6</c:v>
                </c:pt>
                <c:pt idx="8496">
                  <c:v>849.7</c:v>
                </c:pt>
                <c:pt idx="8497">
                  <c:v>849.8</c:v>
                </c:pt>
                <c:pt idx="8498">
                  <c:v>849.9</c:v>
                </c:pt>
                <c:pt idx="8499">
                  <c:v>850</c:v>
                </c:pt>
                <c:pt idx="8500">
                  <c:v>850.1</c:v>
                </c:pt>
                <c:pt idx="8501">
                  <c:v>850.2</c:v>
                </c:pt>
                <c:pt idx="8502">
                  <c:v>850.3</c:v>
                </c:pt>
                <c:pt idx="8503">
                  <c:v>850.4</c:v>
                </c:pt>
                <c:pt idx="8504">
                  <c:v>850.5</c:v>
                </c:pt>
                <c:pt idx="8505">
                  <c:v>850.6</c:v>
                </c:pt>
                <c:pt idx="8506">
                  <c:v>850.7</c:v>
                </c:pt>
                <c:pt idx="8507">
                  <c:v>850.8</c:v>
                </c:pt>
                <c:pt idx="8508">
                  <c:v>850.9</c:v>
                </c:pt>
                <c:pt idx="8509">
                  <c:v>851</c:v>
                </c:pt>
                <c:pt idx="8510">
                  <c:v>851.1</c:v>
                </c:pt>
                <c:pt idx="8511">
                  <c:v>851.2</c:v>
                </c:pt>
                <c:pt idx="8512">
                  <c:v>851.3</c:v>
                </c:pt>
                <c:pt idx="8513">
                  <c:v>851.4</c:v>
                </c:pt>
                <c:pt idx="8514">
                  <c:v>851.5</c:v>
                </c:pt>
                <c:pt idx="8515">
                  <c:v>851.6</c:v>
                </c:pt>
                <c:pt idx="8516">
                  <c:v>851.7</c:v>
                </c:pt>
                <c:pt idx="8517">
                  <c:v>851.8</c:v>
                </c:pt>
                <c:pt idx="8518">
                  <c:v>851.9</c:v>
                </c:pt>
                <c:pt idx="8519">
                  <c:v>852</c:v>
                </c:pt>
                <c:pt idx="8520">
                  <c:v>852.1</c:v>
                </c:pt>
                <c:pt idx="8521">
                  <c:v>852.2</c:v>
                </c:pt>
                <c:pt idx="8522">
                  <c:v>852.3</c:v>
                </c:pt>
                <c:pt idx="8523">
                  <c:v>852.4</c:v>
                </c:pt>
                <c:pt idx="8524">
                  <c:v>852.5</c:v>
                </c:pt>
                <c:pt idx="8525">
                  <c:v>852.6</c:v>
                </c:pt>
                <c:pt idx="8526">
                  <c:v>852.7</c:v>
                </c:pt>
                <c:pt idx="8527">
                  <c:v>852.8</c:v>
                </c:pt>
                <c:pt idx="8528">
                  <c:v>852.9</c:v>
                </c:pt>
                <c:pt idx="8529">
                  <c:v>853</c:v>
                </c:pt>
                <c:pt idx="8530">
                  <c:v>853.1</c:v>
                </c:pt>
                <c:pt idx="8531">
                  <c:v>853.2</c:v>
                </c:pt>
                <c:pt idx="8532">
                  <c:v>853.3</c:v>
                </c:pt>
                <c:pt idx="8533">
                  <c:v>853.4</c:v>
                </c:pt>
                <c:pt idx="8534">
                  <c:v>853.5</c:v>
                </c:pt>
                <c:pt idx="8535">
                  <c:v>853.6</c:v>
                </c:pt>
                <c:pt idx="8536">
                  <c:v>853.7</c:v>
                </c:pt>
                <c:pt idx="8537">
                  <c:v>853.8</c:v>
                </c:pt>
                <c:pt idx="8538">
                  <c:v>853.9</c:v>
                </c:pt>
                <c:pt idx="8539">
                  <c:v>854</c:v>
                </c:pt>
                <c:pt idx="8540">
                  <c:v>854.1</c:v>
                </c:pt>
                <c:pt idx="8541">
                  <c:v>854.2</c:v>
                </c:pt>
                <c:pt idx="8542">
                  <c:v>854.3</c:v>
                </c:pt>
                <c:pt idx="8543">
                  <c:v>854.4</c:v>
                </c:pt>
                <c:pt idx="8544">
                  <c:v>854.5</c:v>
                </c:pt>
                <c:pt idx="8545">
                  <c:v>854.6</c:v>
                </c:pt>
                <c:pt idx="8546">
                  <c:v>854.7</c:v>
                </c:pt>
                <c:pt idx="8547">
                  <c:v>854.8</c:v>
                </c:pt>
                <c:pt idx="8548">
                  <c:v>854.9</c:v>
                </c:pt>
                <c:pt idx="8549">
                  <c:v>855</c:v>
                </c:pt>
                <c:pt idx="8550">
                  <c:v>855.1</c:v>
                </c:pt>
                <c:pt idx="8551">
                  <c:v>855.2</c:v>
                </c:pt>
                <c:pt idx="8552">
                  <c:v>855.3</c:v>
                </c:pt>
                <c:pt idx="8553">
                  <c:v>855.4</c:v>
                </c:pt>
                <c:pt idx="8554">
                  <c:v>855.5</c:v>
                </c:pt>
                <c:pt idx="8555">
                  <c:v>855.6</c:v>
                </c:pt>
                <c:pt idx="8556">
                  <c:v>855.7</c:v>
                </c:pt>
                <c:pt idx="8557">
                  <c:v>855.8</c:v>
                </c:pt>
                <c:pt idx="8558">
                  <c:v>855.9</c:v>
                </c:pt>
                <c:pt idx="8559">
                  <c:v>856</c:v>
                </c:pt>
                <c:pt idx="8560">
                  <c:v>856.1</c:v>
                </c:pt>
                <c:pt idx="8561">
                  <c:v>856.2</c:v>
                </c:pt>
                <c:pt idx="8562">
                  <c:v>856.3</c:v>
                </c:pt>
                <c:pt idx="8563">
                  <c:v>856.4</c:v>
                </c:pt>
                <c:pt idx="8564">
                  <c:v>856.5</c:v>
                </c:pt>
                <c:pt idx="8565">
                  <c:v>856.6</c:v>
                </c:pt>
                <c:pt idx="8566">
                  <c:v>856.7</c:v>
                </c:pt>
                <c:pt idx="8567">
                  <c:v>856.8</c:v>
                </c:pt>
                <c:pt idx="8568">
                  <c:v>856.9</c:v>
                </c:pt>
                <c:pt idx="8569">
                  <c:v>857</c:v>
                </c:pt>
                <c:pt idx="8570">
                  <c:v>857.1</c:v>
                </c:pt>
                <c:pt idx="8571">
                  <c:v>857.2</c:v>
                </c:pt>
                <c:pt idx="8572">
                  <c:v>857.3</c:v>
                </c:pt>
                <c:pt idx="8573">
                  <c:v>857.4</c:v>
                </c:pt>
                <c:pt idx="8574">
                  <c:v>857.5</c:v>
                </c:pt>
                <c:pt idx="8575">
                  <c:v>857.6</c:v>
                </c:pt>
                <c:pt idx="8576">
                  <c:v>857.7</c:v>
                </c:pt>
                <c:pt idx="8577">
                  <c:v>857.8</c:v>
                </c:pt>
                <c:pt idx="8578">
                  <c:v>857.9</c:v>
                </c:pt>
                <c:pt idx="8579">
                  <c:v>858</c:v>
                </c:pt>
                <c:pt idx="8580">
                  <c:v>858.1</c:v>
                </c:pt>
                <c:pt idx="8581">
                  <c:v>858.2</c:v>
                </c:pt>
                <c:pt idx="8582">
                  <c:v>858.3</c:v>
                </c:pt>
                <c:pt idx="8583">
                  <c:v>858.4</c:v>
                </c:pt>
                <c:pt idx="8584">
                  <c:v>858.5</c:v>
                </c:pt>
                <c:pt idx="8585">
                  <c:v>858.6</c:v>
                </c:pt>
                <c:pt idx="8586">
                  <c:v>858.7</c:v>
                </c:pt>
                <c:pt idx="8587">
                  <c:v>858.8</c:v>
                </c:pt>
                <c:pt idx="8588">
                  <c:v>858.9</c:v>
                </c:pt>
                <c:pt idx="8589">
                  <c:v>859</c:v>
                </c:pt>
                <c:pt idx="8590">
                  <c:v>859.1</c:v>
                </c:pt>
                <c:pt idx="8591">
                  <c:v>859.2</c:v>
                </c:pt>
                <c:pt idx="8592">
                  <c:v>859.3</c:v>
                </c:pt>
                <c:pt idx="8593">
                  <c:v>859.4</c:v>
                </c:pt>
                <c:pt idx="8594">
                  <c:v>859.5</c:v>
                </c:pt>
                <c:pt idx="8595">
                  <c:v>859.6</c:v>
                </c:pt>
                <c:pt idx="8596">
                  <c:v>859.7</c:v>
                </c:pt>
                <c:pt idx="8597">
                  <c:v>859.8</c:v>
                </c:pt>
                <c:pt idx="8598">
                  <c:v>859.9</c:v>
                </c:pt>
                <c:pt idx="8599">
                  <c:v>860</c:v>
                </c:pt>
                <c:pt idx="8600">
                  <c:v>860.1</c:v>
                </c:pt>
                <c:pt idx="8601">
                  <c:v>860.2</c:v>
                </c:pt>
                <c:pt idx="8602">
                  <c:v>860.3</c:v>
                </c:pt>
                <c:pt idx="8603">
                  <c:v>860.4</c:v>
                </c:pt>
                <c:pt idx="8604">
                  <c:v>860.5</c:v>
                </c:pt>
                <c:pt idx="8605">
                  <c:v>860.6</c:v>
                </c:pt>
                <c:pt idx="8606">
                  <c:v>860.7</c:v>
                </c:pt>
                <c:pt idx="8607">
                  <c:v>860.8</c:v>
                </c:pt>
                <c:pt idx="8608">
                  <c:v>860.9</c:v>
                </c:pt>
                <c:pt idx="8609">
                  <c:v>861</c:v>
                </c:pt>
                <c:pt idx="8610">
                  <c:v>861.1</c:v>
                </c:pt>
                <c:pt idx="8611">
                  <c:v>861.2</c:v>
                </c:pt>
                <c:pt idx="8612">
                  <c:v>861.3</c:v>
                </c:pt>
                <c:pt idx="8613">
                  <c:v>861.4</c:v>
                </c:pt>
                <c:pt idx="8614">
                  <c:v>861.5</c:v>
                </c:pt>
                <c:pt idx="8615">
                  <c:v>861.6</c:v>
                </c:pt>
                <c:pt idx="8616">
                  <c:v>861.7</c:v>
                </c:pt>
                <c:pt idx="8617">
                  <c:v>861.8</c:v>
                </c:pt>
                <c:pt idx="8618">
                  <c:v>861.9</c:v>
                </c:pt>
                <c:pt idx="8619">
                  <c:v>862</c:v>
                </c:pt>
                <c:pt idx="8620">
                  <c:v>862.1</c:v>
                </c:pt>
                <c:pt idx="8621">
                  <c:v>862.2</c:v>
                </c:pt>
                <c:pt idx="8622">
                  <c:v>862.3</c:v>
                </c:pt>
                <c:pt idx="8623">
                  <c:v>862.4</c:v>
                </c:pt>
                <c:pt idx="8624">
                  <c:v>862.5</c:v>
                </c:pt>
                <c:pt idx="8625">
                  <c:v>862.6</c:v>
                </c:pt>
                <c:pt idx="8626">
                  <c:v>862.7</c:v>
                </c:pt>
                <c:pt idx="8627">
                  <c:v>862.8</c:v>
                </c:pt>
                <c:pt idx="8628">
                  <c:v>862.9</c:v>
                </c:pt>
                <c:pt idx="8629">
                  <c:v>863</c:v>
                </c:pt>
                <c:pt idx="8630">
                  <c:v>863.1</c:v>
                </c:pt>
                <c:pt idx="8631">
                  <c:v>863.2</c:v>
                </c:pt>
                <c:pt idx="8632">
                  <c:v>863.3</c:v>
                </c:pt>
                <c:pt idx="8633">
                  <c:v>863.4</c:v>
                </c:pt>
                <c:pt idx="8634">
                  <c:v>863.5</c:v>
                </c:pt>
                <c:pt idx="8635">
                  <c:v>863.6</c:v>
                </c:pt>
                <c:pt idx="8636">
                  <c:v>863.7</c:v>
                </c:pt>
                <c:pt idx="8637">
                  <c:v>863.8</c:v>
                </c:pt>
                <c:pt idx="8638">
                  <c:v>863.9</c:v>
                </c:pt>
                <c:pt idx="8639">
                  <c:v>864</c:v>
                </c:pt>
                <c:pt idx="8640">
                  <c:v>864.1</c:v>
                </c:pt>
                <c:pt idx="8641">
                  <c:v>864.2</c:v>
                </c:pt>
                <c:pt idx="8642">
                  <c:v>864.3</c:v>
                </c:pt>
                <c:pt idx="8643">
                  <c:v>864.4</c:v>
                </c:pt>
                <c:pt idx="8644">
                  <c:v>864.5</c:v>
                </c:pt>
                <c:pt idx="8645">
                  <c:v>864.6</c:v>
                </c:pt>
                <c:pt idx="8646">
                  <c:v>864.7</c:v>
                </c:pt>
                <c:pt idx="8647">
                  <c:v>864.8</c:v>
                </c:pt>
                <c:pt idx="8648">
                  <c:v>864.9</c:v>
                </c:pt>
                <c:pt idx="8649">
                  <c:v>865</c:v>
                </c:pt>
                <c:pt idx="8650">
                  <c:v>865.1</c:v>
                </c:pt>
                <c:pt idx="8651">
                  <c:v>865.2</c:v>
                </c:pt>
                <c:pt idx="8652">
                  <c:v>865.3</c:v>
                </c:pt>
                <c:pt idx="8653">
                  <c:v>865.4</c:v>
                </c:pt>
                <c:pt idx="8654">
                  <c:v>865.5</c:v>
                </c:pt>
                <c:pt idx="8655">
                  <c:v>865.6</c:v>
                </c:pt>
                <c:pt idx="8656">
                  <c:v>865.7</c:v>
                </c:pt>
                <c:pt idx="8657">
                  <c:v>865.8</c:v>
                </c:pt>
                <c:pt idx="8658">
                  <c:v>865.9</c:v>
                </c:pt>
                <c:pt idx="8659">
                  <c:v>866</c:v>
                </c:pt>
                <c:pt idx="8660">
                  <c:v>866.1</c:v>
                </c:pt>
                <c:pt idx="8661">
                  <c:v>866.2</c:v>
                </c:pt>
                <c:pt idx="8662">
                  <c:v>866.3</c:v>
                </c:pt>
                <c:pt idx="8663">
                  <c:v>866.4</c:v>
                </c:pt>
                <c:pt idx="8664">
                  <c:v>866.5</c:v>
                </c:pt>
                <c:pt idx="8665">
                  <c:v>866.6</c:v>
                </c:pt>
                <c:pt idx="8666">
                  <c:v>866.7</c:v>
                </c:pt>
                <c:pt idx="8667">
                  <c:v>866.8</c:v>
                </c:pt>
                <c:pt idx="8668">
                  <c:v>866.9</c:v>
                </c:pt>
                <c:pt idx="8669">
                  <c:v>867</c:v>
                </c:pt>
                <c:pt idx="8670">
                  <c:v>867.1</c:v>
                </c:pt>
                <c:pt idx="8671">
                  <c:v>867.2</c:v>
                </c:pt>
                <c:pt idx="8672">
                  <c:v>867.3</c:v>
                </c:pt>
                <c:pt idx="8673">
                  <c:v>867.4</c:v>
                </c:pt>
                <c:pt idx="8674">
                  <c:v>867.5</c:v>
                </c:pt>
                <c:pt idx="8675">
                  <c:v>867.6</c:v>
                </c:pt>
                <c:pt idx="8676">
                  <c:v>867.7</c:v>
                </c:pt>
                <c:pt idx="8677">
                  <c:v>867.8</c:v>
                </c:pt>
                <c:pt idx="8678">
                  <c:v>867.9</c:v>
                </c:pt>
                <c:pt idx="8679">
                  <c:v>868</c:v>
                </c:pt>
                <c:pt idx="8680">
                  <c:v>868.1</c:v>
                </c:pt>
                <c:pt idx="8681">
                  <c:v>868.2</c:v>
                </c:pt>
                <c:pt idx="8682">
                  <c:v>868.3</c:v>
                </c:pt>
                <c:pt idx="8683">
                  <c:v>868.4</c:v>
                </c:pt>
                <c:pt idx="8684">
                  <c:v>868.5</c:v>
                </c:pt>
                <c:pt idx="8685">
                  <c:v>868.6</c:v>
                </c:pt>
                <c:pt idx="8686">
                  <c:v>868.7</c:v>
                </c:pt>
                <c:pt idx="8687">
                  <c:v>868.8</c:v>
                </c:pt>
                <c:pt idx="8688">
                  <c:v>868.9</c:v>
                </c:pt>
                <c:pt idx="8689">
                  <c:v>869</c:v>
                </c:pt>
                <c:pt idx="8690">
                  <c:v>869.1</c:v>
                </c:pt>
                <c:pt idx="8691">
                  <c:v>869.2</c:v>
                </c:pt>
                <c:pt idx="8692">
                  <c:v>869.3</c:v>
                </c:pt>
                <c:pt idx="8693">
                  <c:v>869.4</c:v>
                </c:pt>
                <c:pt idx="8694">
                  <c:v>869.5</c:v>
                </c:pt>
                <c:pt idx="8695">
                  <c:v>869.6</c:v>
                </c:pt>
                <c:pt idx="8696">
                  <c:v>869.7</c:v>
                </c:pt>
                <c:pt idx="8697">
                  <c:v>869.8</c:v>
                </c:pt>
                <c:pt idx="8698">
                  <c:v>869.9</c:v>
                </c:pt>
                <c:pt idx="8699">
                  <c:v>870</c:v>
                </c:pt>
                <c:pt idx="8700">
                  <c:v>870.1</c:v>
                </c:pt>
                <c:pt idx="8701">
                  <c:v>870.2</c:v>
                </c:pt>
                <c:pt idx="8702">
                  <c:v>870.3</c:v>
                </c:pt>
                <c:pt idx="8703">
                  <c:v>870.4</c:v>
                </c:pt>
                <c:pt idx="8704">
                  <c:v>870.5</c:v>
                </c:pt>
                <c:pt idx="8705">
                  <c:v>870.6</c:v>
                </c:pt>
                <c:pt idx="8706">
                  <c:v>870.7</c:v>
                </c:pt>
                <c:pt idx="8707">
                  <c:v>870.8</c:v>
                </c:pt>
                <c:pt idx="8708">
                  <c:v>870.9</c:v>
                </c:pt>
                <c:pt idx="8709">
                  <c:v>871</c:v>
                </c:pt>
                <c:pt idx="8710">
                  <c:v>871.1</c:v>
                </c:pt>
                <c:pt idx="8711">
                  <c:v>871.2</c:v>
                </c:pt>
                <c:pt idx="8712">
                  <c:v>871.3</c:v>
                </c:pt>
                <c:pt idx="8713">
                  <c:v>871.4</c:v>
                </c:pt>
                <c:pt idx="8714">
                  <c:v>871.5</c:v>
                </c:pt>
                <c:pt idx="8715">
                  <c:v>871.6</c:v>
                </c:pt>
                <c:pt idx="8716">
                  <c:v>871.7</c:v>
                </c:pt>
                <c:pt idx="8717">
                  <c:v>871.8</c:v>
                </c:pt>
                <c:pt idx="8718">
                  <c:v>871.9</c:v>
                </c:pt>
                <c:pt idx="8719">
                  <c:v>872</c:v>
                </c:pt>
                <c:pt idx="8720">
                  <c:v>872.1</c:v>
                </c:pt>
                <c:pt idx="8721">
                  <c:v>872.2</c:v>
                </c:pt>
                <c:pt idx="8722">
                  <c:v>872.3</c:v>
                </c:pt>
                <c:pt idx="8723">
                  <c:v>872.4</c:v>
                </c:pt>
                <c:pt idx="8724">
                  <c:v>872.5</c:v>
                </c:pt>
                <c:pt idx="8725">
                  <c:v>872.6</c:v>
                </c:pt>
                <c:pt idx="8726">
                  <c:v>872.7</c:v>
                </c:pt>
                <c:pt idx="8727">
                  <c:v>872.8</c:v>
                </c:pt>
                <c:pt idx="8728">
                  <c:v>872.9</c:v>
                </c:pt>
                <c:pt idx="8729">
                  <c:v>873</c:v>
                </c:pt>
                <c:pt idx="8730">
                  <c:v>873.1</c:v>
                </c:pt>
                <c:pt idx="8731">
                  <c:v>873.2</c:v>
                </c:pt>
                <c:pt idx="8732">
                  <c:v>873.3</c:v>
                </c:pt>
                <c:pt idx="8733">
                  <c:v>873.4</c:v>
                </c:pt>
                <c:pt idx="8734">
                  <c:v>873.5</c:v>
                </c:pt>
                <c:pt idx="8735">
                  <c:v>873.6</c:v>
                </c:pt>
                <c:pt idx="8736">
                  <c:v>873.7</c:v>
                </c:pt>
                <c:pt idx="8737">
                  <c:v>873.8</c:v>
                </c:pt>
                <c:pt idx="8738">
                  <c:v>873.9</c:v>
                </c:pt>
                <c:pt idx="8739">
                  <c:v>874</c:v>
                </c:pt>
                <c:pt idx="8740">
                  <c:v>874.1</c:v>
                </c:pt>
                <c:pt idx="8741">
                  <c:v>874.2</c:v>
                </c:pt>
                <c:pt idx="8742">
                  <c:v>874.3</c:v>
                </c:pt>
                <c:pt idx="8743">
                  <c:v>874.4</c:v>
                </c:pt>
                <c:pt idx="8744">
                  <c:v>874.5</c:v>
                </c:pt>
                <c:pt idx="8745">
                  <c:v>874.6</c:v>
                </c:pt>
                <c:pt idx="8746">
                  <c:v>874.7</c:v>
                </c:pt>
                <c:pt idx="8747">
                  <c:v>874.8</c:v>
                </c:pt>
                <c:pt idx="8748">
                  <c:v>874.9</c:v>
                </c:pt>
                <c:pt idx="8749">
                  <c:v>875</c:v>
                </c:pt>
                <c:pt idx="8750">
                  <c:v>875.1</c:v>
                </c:pt>
                <c:pt idx="8751">
                  <c:v>875.2</c:v>
                </c:pt>
                <c:pt idx="8752">
                  <c:v>875.3</c:v>
                </c:pt>
                <c:pt idx="8753">
                  <c:v>875.4</c:v>
                </c:pt>
                <c:pt idx="8754">
                  <c:v>875.5</c:v>
                </c:pt>
                <c:pt idx="8755">
                  <c:v>875.6</c:v>
                </c:pt>
                <c:pt idx="8756">
                  <c:v>875.7</c:v>
                </c:pt>
                <c:pt idx="8757">
                  <c:v>875.8</c:v>
                </c:pt>
                <c:pt idx="8758">
                  <c:v>875.9</c:v>
                </c:pt>
                <c:pt idx="8759">
                  <c:v>876</c:v>
                </c:pt>
                <c:pt idx="8760">
                  <c:v>876.1</c:v>
                </c:pt>
                <c:pt idx="8761">
                  <c:v>876.2</c:v>
                </c:pt>
                <c:pt idx="8762">
                  <c:v>876.3</c:v>
                </c:pt>
                <c:pt idx="8763">
                  <c:v>876.4</c:v>
                </c:pt>
                <c:pt idx="8764">
                  <c:v>876.5</c:v>
                </c:pt>
                <c:pt idx="8765">
                  <c:v>876.6</c:v>
                </c:pt>
                <c:pt idx="8766">
                  <c:v>876.7</c:v>
                </c:pt>
                <c:pt idx="8767">
                  <c:v>876.8</c:v>
                </c:pt>
                <c:pt idx="8768">
                  <c:v>876.9</c:v>
                </c:pt>
                <c:pt idx="8769">
                  <c:v>877</c:v>
                </c:pt>
                <c:pt idx="8770">
                  <c:v>877.1</c:v>
                </c:pt>
                <c:pt idx="8771">
                  <c:v>877.2</c:v>
                </c:pt>
                <c:pt idx="8772">
                  <c:v>877.3</c:v>
                </c:pt>
                <c:pt idx="8773">
                  <c:v>877.4</c:v>
                </c:pt>
                <c:pt idx="8774">
                  <c:v>877.5</c:v>
                </c:pt>
                <c:pt idx="8775">
                  <c:v>877.6</c:v>
                </c:pt>
                <c:pt idx="8776">
                  <c:v>877.7</c:v>
                </c:pt>
                <c:pt idx="8777">
                  <c:v>877.8</c:v>
                </c:pt>
                <c:pt idx="8778">
                  <c:v>877.9</c:v>
                </c:pt>
                <c:pt idx="8779">
                  <c:v>878</c:v>
                </c:pt>
                <c:pt idx="8780">
                  <c:v>878.1</c:v>
                </c:pt>
                <c:pt idx="8781">
                  <c:v>878.2</c:v>
                </c:pt>
                <c:pt idx="8782">
                  <c:v>878.3</c:v>
                </c:pt>
                <c:pt idx="8783">
                  <c:v>878.4</c:v>
                </c:pt>
                <c:pt idx="8784">
                  <c:v>878.5</c:v>
                </c:pt>
                <c:pt idx="8785">
                  <c:v>878.6</c:v>
                </c:pt>
                <c:pt idx="8786">
                  <c:v>878.7</c:v>
                </c:pt>
                <c:pt idx="8787">
                  <c:v>878.8</c:v>
                </c:pt>
                <c:pt idx="8788">
                  <c:v>878.9</c:v>
                </c:pt>
                <c:pt idx="8789">
                  <c:v>879</c:v>
                </c:pt>
                <c:pt idx="8790">
                  <c:v>879.1</c:v>
                </c:pt>
                <c:pt idx="8791">
                  <c:v>879.2</c:v>
                </c:pt>
                <c:pt idx="8792">
                  <c:v>879.3</c:v>
                </c:pt>
                <c:pt idx="8793">
                  <c:v>879.4</c:v>
                </c:pt>
                <c:pt idx="8794">
                  <c:v>879.5</c:v>
                </c:pt>
                <c:pt idx="8795">
                  <c:v>879.6</c:v>
                </c:pt>
                <c:pt idx="8796">
                  <c:v>879.7</c:v>
                </c:pt>
                <c:pt idx="8797">
                  <c:v>879.8</c:v>
                </c:pt>
                <c:pt idx="8798">
                  <c:v>879.9</c:v>
                </c:pt>
                <c:pt idx="8799">
                  <c:v>880</c:v>
                </c:pt>
                <c:pt idx="8800">
                  <c:v>880.1</c:v>
                </c:pt>
                <c:pt idx="8801">
                  <c:v>880.2</c:v>
                </c:pt>
                <c:pt idx="8802">
                  <c:v>880.3</c:v>
                </c:pt>
                <c:pt idx="8803">
                  <c:v>880.4</c:v>
                </c:pt>
                <c:pt idx="8804">
                  <c:v>880.5</c:v>
                </c:pt>
                <c:pt idx="8805">
                  <c:v>880.6</c:v>
                </c:pt>
                <c:pt idx="8806">
                  <c:v>880.7</c:v>
                </c:pt>
                <c:pt idx="8807">
                  <c:v>880.8</c:v>
                </c:pt>
                <c:pt idx="8808">
                  <c:v>880.9</c:v>
                </c:pt>
                <c:pt idx="8809">
                  <c:v>881</c:v>
                </c:pt>
                <c:pt idx="8810">
                  <c:v>881.1</c:v>
                </c:pt>
                <c:pt idx="8811">
                  <c:v>881.2</c:v>
                </c:pt>
                <c:pt idx="8812">
                  <c:v>881.3</c:v>
                </c:pt>
                <c:pt idx="8813">
                  <c:v>881.4</c:v>
                </c:pt>
                <c:pt idx="8814">
                  <c:v>881.5</c:v>
                </c:pt>
                <c:pt idx="8815">
                  <c:v>881.6</c:v>
                </c:pt>
                <c:pt idx="8816">
                  <c:v>881.7</c:v>
                </c:pt>
                <c:pt idx="8817">
                  <c:v>881.8</c:v>
                </c:pt>
                <c:pt idx="8818">
                  <c:v>881.9</c:v>
                </c:pt>
                <c:pt idx="8819">
                  <c:v>882</c:v>
                </c:pt>
                <c:pt idx="8820">
                  <c:v>882.1</c:v>
                </c:pt>
                <c:pt idx="8821">
                  <c:v>882.2</c:v>
                </c:pt>
                <c:pt idx="8822">
                  <c:v>882.3</c:v>
                </c:pt>
                <c:pt idx="8823">
                  <c:v>882.4</c:v>
                </c:pt>
                <c:pt idx="8824">
                  <c:v>882.5</c:v>
                </c:pt>
                <c:pt idx="8825">
                  <c:v>882.6</c:v>
                </c:pt>
                <c:pt idx="8826">
                  <c:v>882.7</c:v>
                </c:pt>
                <c:pt idx="8827">
                  <c:v>882.8</c:v>
                </c:pt>
                <c:pt idx="8828">
                  <c:v>882.9</c:v>
                </c:pt>
                <c:pt idx="8829">
                  <c:v>883</c:v>
                </c:pt>
                <c:pt idx="8830">
                  <c:v>883.1</c:v>
                </c:pt>
                <c:pt idx="8831">
                  <c:v>883.2</c:v>
                </c:pt>
                <c:pt idx="8832">
                  <c:v>883.3</c:v>
                </c:pt>
                <c:pt idx="8833">
                  <c:v>883.4</c:v>
                </c:pt>
                <c:pt idx="8834">
                  <c:v>883.5</c:v>
                </c:pt>
                <c:pt idx="8835">
                  <c:v>883.6</c:v>
                </c:pt>
                <c:pt idx="8836">
                  <c:v>883.7</c:v>
                </c:pt>
                <c:pt idx="8837">
                  <c:v>883.8</c:v>
                </c:pt>
                <c:pt idx="8838">
                  <c:v>883.9</c:v>
                </c:pt>
                <c:pt idx="8839">
                  <c:v>884</c:v>
                </c:pt>
                <c:pt idx="8840">
                  <c:v>884.1</c:v>
                </c:pt>
                <c:pt idx="8841">
                  <c:v>884.2</c:v>
                </c:pt>
                <c:pt idx="8842">
                  <c:v>884.3</c:v>
                </c:pt>
                <c:pt idx="8843">
                  <c:v>884.4</c:v>
                </c:pt>
                <c:pt idx="8844">
                  <c:v>884.5</c:v>
                </c:pt>
                <c:pt idx="8845">
                  <c:v>884.6</c:v>
                </c:pt>
                <c:pt idx="8846">
                  <c:v>884.7</c:v>
                </c:pt>
                <c:pt idx="8847">
                  <c:v>884.8</c:v>
                </c:pt>
                <c:pt idx="8848">
                  <c:v>884.9</c:v>
                </c:pt>
                <c:pt idx="8849">
                  <c:v>885</c:v>
                </c:pt>
                <c:pt idx="8850">
                  <c:v>885.1</c:v>
                </c:pt>
                <c:pt idx="8851">
                  <c:v>885.2</c:v>
                </c:pt>
                <c:pt idx="8852">
                  <c:v>885.3</c:v>
                </c:pt>
                <c:pt idx="8853">
                  <c:v>885.4</c:v>
                </c:pt>
                <c:pt idx="8854">
                  <c:v>885.5</c:v>
                </c:pt>
                <c:pt idx="8855">
                  <c:v>885.6</c:v>
                </c:pt>
                <c:pt idx="8856">
                  <c:v>885.7</c:v>
                </c:pt>
                <c:pt idx="8857">
                  <c:v>885.8</c:v>
                </c:pt>
                <c:pt idx="8858">
                  <c:v>885.9</c:v>
                </c:pt>
                <c:pt idx="8859">
                  <c:v>886</c:v>
                </c:pt>
                <c:pt idx="8860">
                  <c:v>886.1</c:v>
                </c:pt>
                <c:pt idx="8861">
                  <c:v>886.2</c:v>
                </c:pt>
                <c:pt idx="8862">
                  <c:v>886.3</c:v>
                </c:pt>
                <c:pt idx="8863">
                  <c:v>886.4</c:v>
                </c:pt>
                <c:pt idx="8864">
                  <c:v>886.5</c:v>
                </c:pt>
                <c:pt idx="8865">
                  <c:v>886.6</c:v>
                </c:pt>
                <c:pt idx="8866">
                  <c:v>886.7</c:v>
                </c:pt>
                <c:pt idx="8867">
                  <c:v>886.8</c:v>
                </c:pt>
                <c:pt idx="8868">
                  <c:v>886.9</c:v>
                </c:pt>
                <c:pt idx="8869">
                  <c:v>887</c:v>
                </c:pt>
                <c:pt idx="8870">
                  <c:v>887.1</c:v>
                </c:pt>
                <c:pt idx="8871">
                  <c:v>887.2</c:v>
                </c:pt>
                <c:pt idx="8872">
                  <c:v>887.3</c:v>
                </c:pt>
                <c:pt idx="8873">
                  <c:v>887.4</c:v>
                </c:pt>
                <c:pt idx="8874">
                  <c:v>887.5</c:v>
                </c:pt>
                <c:pt idx="8875">
                  <c:v>887.6</c:v>
                </c:pt>
                <c:pt idx="8876">
                  <c:v>887.7</c:v>
                </c:pt>
                <c:pt idx="8877">
                  <c:v>887.8</c:v>
                </c:pt>
                <c:pt idx="8878">
                  <c:v>887.9</c:v>
                </c:pt>
                <c:pt idx="8879">
                  <c:v>888</c:v>
                </c:pt>
                <c:pt idx="8880">
                  <c:v>888.1</c:v>
                </c:pt>
                <c:pt idx="8881">
                  <c:v>888.2</c:v>
                </c:pt>
                <c:pt idx="8882">
                  <c:v>888.3</c:v>
                </c:pt>
                <c:pt idx="8883">
                  <c:v>888.4</c:v>
                </c:pt>
                <c:pt idx="8884">
                  <c:v>888.5</c:v>
                </c:pt>
                <c:pt idx="8885">
                  <c:v>888.6</c:v>
                </c:pt>
                <c:pt idx="8886">
                  <c:v>888.7</c:v>
                </c:pt>
                <c:pt idx="8887">
                  <c:v>888.8</c:v>
                </c:pt>
                <c:pt idx="8888">
                  <c:v>888.9</c:v>
                </c:pt>
                <c:pt idx="8889">
                  <c:v>889</c:v>
                </c:pt>
                <c:pt idx="8890">
                  <c:v>889.1</c:v>
                </c:pt>
                <c:pt idx="8891">
                  <c:v>889.2</c:v>
                </c:pt>
                <c:pt idx="8892">
                  <c:v>889.3</c:v>
                </c:pt>
                <c:pt idx="8893">
                  <c:v>889.4</c:v>
                </c:pt>
                <c:pt idx="8894">
                  <c:v>889.5</c:v>
                </c:pt>
                <c:pt idx="8895">
                  <c:v>889.6</c:v>
                </c:pt>
                <c:pt idx="8896">
                  <c:v>889.7</c:v>
                </c:pt>
                <c:pt idx="8897">
                  <c:v>889.8</c:v>
                </c:pt>
                <c:pt idx="8898">
                  <c:v>889.9</c:v>
                </c:pt>
                <c:pt idx="8899">
                  <c:v>890</c:v>
                </c:pt>
                <c:pt idx="8900">
                  <c:v>890.1</c:v>
                </c:pt>
                <c:pt idx="8901">
                  <c:v>890.2</c:v>
                </c:pt>
                <c:pt idx="8902">
                  <c:v>890.3</c:v>
                </c:pt>
                <c:pt idx="8903">
                  <c:v>890.4</c:v>
                </c:pt>
                <c:pt idx="8904">
                  <c:v>890.5</c:v>
                </c:pt>
                <c:pt idx="8905">
                  <c:v>890.6</c:v>
                </c:pt>
                <c:pt idx="8906">
                  <c:v>890.7</c:v>
                </c:pt>
                <c:pt idx="8907">
                  <c:v>890.8</c:v>
                </c:pt>
                <c:pt idx="8908">
                  <c:v>890.9</c:v>
                </c:pt>
                <c:pt idx="8909">
                  <c:v>891</c:v>
                </c:pt>
                <c:pt idx="8910">
                  <c:v>891.1</c:v>
                </c:pt>
                <c:pt idx="8911">
                  <c:v>891.2</c:v>
                </c:pt>
                <c:pt idx="8912">
                  <c:v>891.3</c:v>
                </c:pt>
                <c:pt idx="8913">
                  <c:v>891.4</c:v>
                </c:pt>
                <c:pt idx="8914">
                  <c:v>891.5</c:v>
                </c:pt>
                <c:pt idx="8915">
                  <c:v>891.6</c:v>
                </c:pt>
                <c:pt idx="8916">
                  <c:v>891.7</c:v>
                </c:pt>
                <c:pt idx="8917">
                  <c:v>891.8</c:v>
                </c:pt>
                <c:pt idx="8918">
                  <c:v>891.9</c:v>
                </c:pt>
                <c:pt idx="8919">
                  <c:v>892</c:v>
                </c:pt>
                <c:pt idx="8920">
                  <c:v>892.1</c:v>
                </c:pt>
                <c:pt idx="8921">
                  <c:v>892.2</c:v>
                </c:pt>
                <c:pt idx="8922">
                  <c:v>892.3</c:v>
                </c:pt>
                <c:pt idx="8923">
                  <c:v>892.4</c:v>
                </c:pt>
                <c:pt idx="8924">
                  <c:v>892.5</c:v>
                </c:pt>
                <c:pt idx="8925">
                  <c:v>892.6</c:v>
                </c:pt>
                <c:pt idx="8926">
                  <c:v>892.7</c:v>
                </c:pt>
                <c:pt idx="8927">
                  <c:v>892.8</c:v>
                </c:pt>
                <c:pt idx="8928">
                  <c:v>892.9</c:v>
                </c:pt>
                <c:pt idx="8929">
                  <c:v>893</c:v>
                </c:pt>
                <c:pt idx="8930">
                  <c:v>893.1</c:v>
                </c:pt>
                <c:pt idx="8931">
                  <c:v>893.2</c:v>
                </c:pt>
                <c:pt idx="8932">
                  <c:v>893.3</c:v>
                </c:pt>
                <c:pt idx="8933">
                  <c:v>893.4</c:v>
                </c:pt>
                <c:pt idx="8934">
                  <c:v>893.5</c:v>
                </c:pt>
                <c:pt idx="8935">
                  <c:v>893.6</c:v>
                </c:pt>
                <c:pt idx="8936">
                  <c:v>893.7</c:v>
                </c:pt>
                <c:pt idx="8937">
                  <c:v>893.8</c:v>
                </c:pt>
                <c:pt idx="8938">
                  <c:v>893.9</c:v>
                </c:pt>
                <c:pt idx="8939">
                  <c:v>894</c:v>
                </c:pt>
                <c:pt idx="8940">
                  <c:v>894.1</c:v>
                </c:pt>
                <c:pt idx="8941">
                  <c:v>894.2</c:v>
                </c:pt>
                <c:pt idx="8942">
                  <c:v>894.3</c:v>
                </c:pt>
                <c:pt idx="8943">
                  <c:v>894.4</c:v>
                </c:pt>
                <c:pt idx="8944">
                  <c:v>894.5</c:v>
                </c:pt>
                <c:pt idx="8945">
                  <c:v>894.6</c:v>
                </c:pt>
                <c:pt idx="8946">
                  <c:v>894.7</c:v>
                </c:pt>
                <c:pt idx="8947">
                  <c:v>894.8</c:v>
                </c:pt>
                <c:pt idx="8948">
                  <c:v>894.9</c:v>
                </c:pt>
                <c:pt idx="8949">
                  <c:v>895</c:v>
                </c:pt>
                <c:pt idx="8950">
                  <c:v>895.1</c:v>
                </c:pt>
                <c:pt idx="8951">
                  <c:v>895.2</c:v>
                </c:pt>
                <c:pt idx="8952">
                  <c:v>895.3</c:v>
                </c:pt>
                <c:pt idx="8953">
                  <c:v>895.4</c:v>
                </c:pt>
                <c:pt idx="8954">
                  <c:v>895.5</c:v>
                </c:pt>
                <c:pt idx="8955">
                  <c:v>895.6</c:v>
                </c:pt>
                <c:pt idx="8956">
                  <c:v>895.7</c:v>
                </c:pt>
                <c:pt idx="8957">
                  <c:v>895.8</c:v>
                </c:pt>
                <c:pt idx="8958">
                  <c:v>895.9</c:v>
                </c:pt>
                <c:pt idx="8959">
                  <c:v>896</c:v>
                </c:pt>
                <c:pt idx="8960">
                  <c:v>896.1</c:v>
                </c:pt>
                <c:pt idx="8961">
                  <c:v>896.2</c:v>
                </c:pt>
                <c:pt idx="8962">
                  <c:v>896.3</c:v>
                </c:pt>
                <c:pt idx="8963">
                  <c:v>896.4</c:v>
                </c:pt>
                <c:pt idx="8964">
                  <c:v>896.5</c:v>
                </c:pt>
                <c:pt idx="8965">
                  <c:v>896.6</c:v>
                </c:pt>
                <c:pt idx="8966">
                  <c:v>896.7</c:v>
                </c:pt>
                <c:pt idx="8967">
                  <c:v>896.8</c:v>
                </c:pt>
                <c:pt idx="8968">
                  <c:v>896.9</c:v>
                </c:pt>
                <c:pt idx="8969">
                  <c:v>897</c:v>
                </c:pt>
                <c:pt idx="8970">
                  <c:v>897.1</c:v>
                </c:pt>
                <c:pt idx="8971">
                  <c:v>897.2</c:v>
                </c:pt>
                <c:pt idx="8972">
                  <c:v>897.3</c:v>
                </c:pt>
                <c:pt idx="8973">
                  <c:v>897.4</c:v>
                </c:pt>
                <c:pt idx="8974">
                  <c:v>897.5</c:v>
                </c:pt>
                <c:pt idx="8975">
                  <c:v>897.6</c:v>
                </c:pt>
                <c:pt idx="8976">
                  <c:v>897.7</c:v>
                </c:pt>
                <c:pt idx="8977">
                  <c:v>897.8</c:v>
                </c:pt>
                <c:pt idx="8978">
                  <c:v>897.9</c:v>
                </c:pt>
                <c:pt idx="8979">
                  <c:v>898</c:v>
                </c:pt>
                <c:pt idx="8980">
                  <c:v>898.1</c:v>
                </c:pt>
                <c:pt idx="8981">
                  <c:v>898.2</c:v>
                </c:pt>
                <c:pt idx="8982">
                  <c:v>898.3</c:v>
                </c:pt>
                <c:pt idx="8983">
                  <c:v>898.4</c:v>
                </c:pt>
                <c:pt idx="8984">
                  <c:v>898.5</c:v>
                </c:pt>
                <c:pt idx="8985">
                  <c:v>898.6</c:v>
                </c:pt>
                <c:pt idx="8986">
                  <c:v>898.7</c:v>
                </c:pt>
                <c:pt idx="8987">
                  <c:v>898.8</c:v>
                </c:pt>
                <c:pt idx="8988">
                  <c:v>898.9</c:v>
                </c:pt>
                <c:pt idx="8989">
                  <c:v>899</c:v>
                </c:pt>
                <c:pt idx="8990">
                  <c:v>899.1</c:v>
                </c:pt>
                <c:pt idx="8991">
                  <c:v>899.2</c:v>
                </c:pt>
                <c:pt idx="8992">
                  <c:v>899.3</c:v>
                </c:pt>
                <c:pt idx="8993">
                  <c:v>899.4</c:v>
                </c:pt>
                <c:pt idx="8994">
                  <c:v>899.5</c:v>
                </c:pt>
                <c:pt idx="8995">
                  <c:v>899.6</c:v>
                </c:pt>
                <c:pt idx="8996">
                  <c:v>899.7</c:v>
                </c:pt>
                <c:pt idx="8997">
                  <c:v>899.8</c:v>
                </c:pt>
                <c:pt idx="8998">
                  <c:v>899.9</c:v>
                </c:pt>
                <c:pt idx="8999">
                  <c:v>900</c:v>
                </c:pt>
                <c:pt idx="9000">
                  <c:v>900.1</c:v>
                </c:pt>
                <c:pt idx="9001">
                  <c:v>900.2</c:v>
                </c:pt>
                <c:pt idx="9002">
                  <c:v>900.3</c:v>
                </c:pt>
                <c:pt idx="9003">
                  <c:v>900.4</c:v>
                </c:pt>
                <c:pt idx="9004">
                  <c:v>900.5</c:v>
                </c:pt>
                <c:pt idx="9005">
                  <c:v>900.6</c:v>
                </c:pt>
                <c:pt idx="9006">
                  <c:v>900.7</c:v>
                </c:pt>
                <c:pt idx="9007">
                  <c:v>900.8</c:v>
                </c:pt>
                <c:pt idx="9008">
                  <c:v>900.9</c:v>
                </c:pt>
                <c:pt idx="9009">
                  <c:v>901</c:v>
                </c:pt>
                <c:pt idx="9010">
                  <c:v>901.1</c:v>
                </c:pt>
                <c:pt idx="9011">
                  <c:v>901.2</c:v>
                </c:pt>
                <c:pt idx="9012">
                  <c:v>901.3</c:v>
                </c:pt>
                <c:pt idx="9013">
                  <c:v>901.4</c:v>
                </c:pt>
                <c:pt idx="9014">
                  <c:v>901.5</c:v>
                </c:pt>
                <c:pt idx="9015">
                  <c:v>901.6</c:v>
                </c:pt>
                <c:pt idx="9016">
                  <c:v>901.7</c:v>
                </c:pt>
                <c:pt idx="9017">
                  <c:v>901.8</c:v>
                </c:pt>
                <c:pt idx="9018">
                  <c:v>901.9</c:v>
                </c:pt>
                <c:pt idx="9019">
                  <c:v>902</c:v>
                </c:pt>
                <c:pt idx="9020">
                  <c:v>902.1</c:v>
                </c:pt>
                <c:pt idx="9021">
                  <c:v>902.2</c:v>
                </c:pt>
                <c:pt idx="9022">
                  <c:v>902.3</c:v>
                </c:pt>
                <c:pt idx="9023">
                  <c:v>902.4</c:v>
                </c:pt>
                <c:pt idx="9024">
                  <c:v>902.5</c:v>
                </c:pt>
                <c:pt idx="9025">
                  <c:v>902.6</c:v>
                </c:pt>
                <c:pt idx="9026">
                  <c:v>902.7</c:v>
                </c:pt>
                <c:pt idx="9027">
                  <c:v>902.8</c:v>
                </c:pt>
                <c:pt idx="9028">
                  <c:v>902.9</c:v>
                </c:pt>
                <c:pt idx="9029">
                  <c:v>903</c:v>
                </c:pt>
                <c:pt idx="9030">
                  <c:v>903.1</c:v>
                </c:pt>
                <c:pt idx="9031">
                  <c:v>903.2</c:v>
                </c:pt>
                <c:pt idx="9032">
                  <c:v>903.3</c:v>
                </c:pt>
                <c:pt idx="9033">
                  <c:v>903.4</c:v>
                </c:pt>
                <c:pt idx="9034">
                  <c:v>903.5</c:v>
                </c:pt>
                <c:pt idx="9035">
                  <c:v>903.6</c:v>
                </c:pt>
                <c:pt idx="9036">
                  <c:v>903.7</c:v>
                </c:pt>
                <c:pt idx="9037">
                  <c:v>903.8</c:v>
                </c:pt>
                <c:pt idx="9038">
                  <c:v>903.9</c:v>
                </c:pt>
                <c:pt idx="9039">
                  <c:v>904</c:v>
                </c:pt>
                <c:pt idx="9040">
                  <c:v>904.1</c:v>
                </c:pt>
                <c:pt idx="9041">
                  <c:v>904.2</c:v>
                </c:pt>
                <c:pt idx="9042">
                  <c:v>904.3</c:v>
                </c:pt>
                <c:pt idx="9043">
                  <c:v>904.4</c:v>
                </c:pt>
                <c:pt idx="9044">
                  <c:v>904.5</c:v>
                </c:pt>
                <c:pt idx="9045">
                  <c:v>904.6</c:v>
                </c:pt>
                <c:pt idx="9046">
                  <c:v>904.7</c:v>
                </c:pt>
                <c:pt idx="9047">
                  <c:v>904.8</c:v>
                </c:pt>
                <c:pt idx="9048">
                  <c:v>904.9</c:v>
                </c:pt>
                <c:pt idx="9049">
                  <c:v>905</c:v>
                </c:pt>
                <c:pt idx="9050">
                  <c:v>905.1</c:v>
                </c:pt>
                <c:pt idx="9051">
                  <c:v>905.2</c:v>
                </c:pt>
                <c:pt idx="9052">
                  <c:v>905.3</c:v>
                </c:pt>
                <c:pt idx="9053">
                  <c:v>905.4</c:v>
                </c:pt>
                <c:pt idx="9054">
                  <c:v>905.5</c:v>
                </c:pt>
                <c:pt idx="9055">
                  <c:v>905.6</c:v>
                </c:pt>
                <c:pt idx="9056">
                  <c:v>905.7</c:v>
                </c:pt>
                <c:pt idx="9057">
                  <c:v>905.8</c:v>
                </c:pt>
                <c:pt idx="9058">
                  <c:v>905.9</c:v>
                </c:pt>
                <c:pt idx="9059">
                  <c:v>906</c:v>
                </c:pt>
                <c:pt idx="9060">
                  <c:v>906.1</c:v>
                </c:pt>
                <c:pt idx="9061">
                  <c:v>906.2</c:v>
                </c:pt>
                <c:pt idx="9062">
                  <c:v>906.3</c:v>
                </c:pt>
                <c:pt idx="9063">
                  <c:v>906.4</c:v>
                </c:pt>
                <c:pt idx="9064">
                  <c:v>906.5</c:v>
                </c:pt>
                <c:pt idx="9065">
                  <c:v>906.6</c:v>
                </c:pt>
                <c:pt idx="9066">
                  <c:v>906.7</c:v>
                </c:pt>
                <c:pt idx="9067">
                  <c:v>906.8</c:v>
                </c:pt>
                <c:pt idx="9068">
                  <c:v>906.9</c:v>
                </c:pt>
                <c:pt idx="9069">
                  <c:v>907</c:v>
                </c:pt>
                <c:pt idx="9070">
                  <c:v>907.1</c:v>
                </c:pt>
                <c:pt idx="9071">
                  <c:v>907.2</c:v>
                </c:pt>
                <c:pt idx="9072">
                  <c:v>907.3</c:v>
                </c:pt>
                <c:pt idx="9073">
                  <c:v>907.4</c:v>
                </c:pt>
                <c:pt idx="9074">
                  <c:v>907.5</c:v>
                </c:pt>
                <c:pt idx="9075">
                  <c:v>907.6</c:v>
                </c:pt>
                <c:pt idx="9076">
                  <c:v>907.7</c:v>
                </c:pt>
                <c:pt idx="9077">
                  <c:v>907.8</c:v>
                </c:pt>
                <c:pt idx="9078">
                  <c:v>907.9</c:v>
                </c:pt>
                <c:pt idx="9079">
                  <c:v>908</c:v>
                </c:pt>
                <c:pt idx="9080">
                  <c:v>908.1</c:v>
                </c:pt>
                <c:pt idx="9081">
                  <c:v>908.2</c:v>
                </c:pt>
                <c:pt idx="9082">
                  <c:v>908.3</c:v>
                </c:pt>
                <c:pt idx="9083">
                  <c:v>908.4</c:v>
                </c:pt>
                <c:pt idx="9084">
                  <c:v>908.5</c:v>
                </c:pt>
                <c:pt idx="9085">
                  <c:v>908.6</c:v>
                </c:pt>
                <c:pt idx="9086">
                  <c:v>908.7</c:v>
                </c:pt>
                <c:pt idx="9087">
                  <c:v>908.8</c:v>
                </c:pt>
                <c:pt idx="9088">
                  <c:v>908.9</c:v>
                </c:pt>
                <c:pt idx="9089">
                  <c:v>909</c:v>
                </c:pt>
                <c:pt idx="9090">
                  <c:v>909.1</c:v>
                </c:pt>
                <c:pt idx="9091">
                  <c:v>909.2</c:v>
                </c:pt>
                <c:pt idx="9092">
                  <c:v>909.3</c:v>
                </c:pt>
                <c:pt idx="9093">
                  <c:v>909.4</c:v>
                </c:pt>
                <c:pt idx="9094">
                  <c:v>909.5</c:v>
                </c:pt>
                <c:pt idx="9095">
                  <c:v>909.6</c:v>
                </c:pt>
                <c:pt idx="9096">
                  <c:v>909.7</c:v>
                </c:pt>
                <c:pt idx="9097">
                  <c:v>909.8</c:v>
                </c:pt>
                <c:pt idx="9098">
                  <c:v>909.9</c:v>
                </c:pt>
                <c:pt idx="9099">
                  <c:v>910</c:v>
                </c:pt>
                <c:pt idx="9100">
                  <c:v>910.1</c:v>
                </c:pt>
                <c:pt idx="9101">
                  <c:v>910.2</c:v>
                </c:pt>
                <c:pt idx="9102">
                  <c:v>910.3</c:v>
                </c:pt>
                <c:pt idx="9103">
                  <c:v>910.4</c:v>
                </c:pt>
                <c:pt idx="9104">
                  <c:v>910.5</c:v>
                </c:pt>
                <c:pt idx="9105">
                  <c:v>910.6</c:v>
                </c:pt>
                <c:pt idx="9106">
                  <c:v>910.7</c:v>
                </c:pt>
                <c:pt idx="9107">
                  <c:v>910.8</c:v>
                </c:pt>
                <c:pt idx="9108">
                  <c:v>910.9</c:v>
                </c:pt>
                <c:pt idx="9109">
                  <c:v>911</c:v>
                </c:pt>
                <c:pt idx="9110">
                  <c:v>911.1</c:v>
                </c:pt>
                <c:pt idx="9111">
                  <c:v>911.2</c:v>
                </c:pt>
                <c:pt idx="9112">
                  <c:v>911.3</c:v>
                </c:pt>
                <c:pt idx="9113">
                  <c:v>911.4</c:v>
                </c:pt>
                <c:pt idx="9114">
                  <c:v>911.5</c:v>
                </c:pt>
                <c:pt idx="9115">
                  <c:v>911.6</c:v>
                </c:pt>
                <c:pt idx="9116">
                  <c:v>911.7</c:v>
                </c:pt>
                <c:pt idx="9117">
                  <c:v>911.8</c:v>
                </c:pt>
                <c:pt idx="9118">
                  <c:v>911.9</c:v>
                </c:pt>
                <c:pt idx="9119">
                  <c:v>912</c:v>
                </c:pt>
                <c:pt idx="9120">
                  <c:v>912.1</c:v>
                </c:pt>
                <c:pt idx="9121">
                  <c:v>912.2</c:v>
                </c:pt>
                <c:pt idx="9122">
                  <c:v>912.3</c:v>
                </c:pt>
                <c:pt idx="9123">
                  <c:v>912.4</c:v>
                </c:pt>
                <c:pt idx="9124">
                  <c:v>912.5</c:v>
                </c:pt>
                <c:pt idx="9125">
                  <c:v>912.6</c:v>
                </c:pt>
                <c:pt idx="9126">
                  <c:v>912.7</c:v>
                </c:pt>
                <c:pt idx="9127">
                  <c:v>912.8</c:v>
                </c:pt>
                <c:pt idx="9128">
                  <c:v>912.9</c:v>
                </c:pt>
                <c:pt idx="9129">
                  <c:v>913</c:v>
                </c:pt>
                <c:pt idx="9130">
                  <c:v>913.1</c:v>
                </c:pt>
                <c:pt idx="9131">
                  <c:v>913.2</c:v>
                </c:pt>
                <c:pt idx="9132">
                  <c:v>913.3</c:v>
                </c:pt>
                <c:pt idx="9133">
                  <c:v>913.4</c:v>
                </c:pt>
                <c:pt idx="9134">
                  <c:v>913.5</c:v>
                </c:pt>
                <c:pt idx="9135">
                  <c:v>913.6</c:v>
                </c:pt>
                <c:pt idx="9136">
                  <c:v>913.7</c:v>
                </c:pt>
                <c:pt idx="9137">
                  <c:v>913.8</c:v>
                </c:pt>
                <c:pt idx="9138">
                  <c:v>913.9</c:v>
                </c:pt>
                <c:pt idx="9139">
                  <c:v>914</c:v>
                </c:pt>
                <c:pt idx="9140">
                  <c:v>914.1</c:v>
                </c:pt>
                <c:pt idx="9141">
                  <c:v>914.2</c:v>
                </c:pt>
                <c:pt idx="9142">
                  <c:v>914.3</c:v>
                </c:pt>
                <c:pt idx="9143">
                  <c:v>914.4</c:v>
                </c:pt>
                <c:pt idx="9144">
                  <c:v>914.5</c:v>
                </c:pt>
                <c:pt idx="9145">
                  <c:v>914.6</c:v>
                </c:pt>
                <c:pt idx="9146">
                  <c:v>914.7</c:v>
                </c:pt>
                <c:pt idx="9147">
                  <c:v>914.8</c:v>
                </c:pt>
                <c:pt idx="9148">
                  <c:v>914.9</c:v>
                </c:pt>
                <c:pt idx="9149">
                  <c:v>915</c:v>
                </c:pt>
                <c:pt idx="9150">
                  <c:v>915.1</c:v>
                </c:pt>
                <c:pt idx="9151">
                  <c:v>915.2</c:v>
                </c:pt>
                <c:pt idx="9152">
                  <c:v>915.3</c:v>
                </c:pt>
                <c:pt idx="9153">
                  <c:v>915.4</c:v>
                </c:pt>
                <c:pt idx="9154">
                  <c:v>915.5</c:v>
                </c:pt>
                <c:pt idx="9155">
                  <c:v>915.6</c:v>
                </c:pt>
                <c:pt idx="9156">
                  <c:v>915.7</c:v>
                </c:pt>
                <c:pt idx="9157">
                  <c:v>915.8</c:v>
                </c:pt>
                <c:pt idx="9158">
                  <c:v>915.9</c:v>
                </c:pt>
                <c:pt idx="9159">
                  <c:v>916</c:v>
                </c:pt>
                <c:pt idx="9160">
                  <c:v>916.1</c:v>
                </c:pt>
                <c:pt idx="9161">
                  <c:v>916.2</c:v>
                </c:pt>
                <c:pt idx="9162">
                  <c:v>916.3</c:v>
                </c:pt>
                <c:pt idx="9163">
                  <c:v>916.4</c:v>
                </c:pt>
                <c:pt idx="9164">
                  <c:v>916.5</c:v>
                </c:pt>
                <c:pt idx="9165">
                  <c:v>916.6</c:v>
                </c:pt>
                <c:pt idx="9166">
                  <c:v>916.7</c:v>
                </c:pt>
                <c:pt idx="9167">
                  <c:v>916.8</c:v>
                </c:pt>
                <c:pt idx="9168">
                  <c:v>916.9</c:v>
                </c:pt>
                <c:pt idx="9169">
                  <c:v>917</c:v>
                </c:pt>
                <c:pt idx="9170">
                  <c:v>917.1</c:v>
                </c:pt>
                <c:pt idx="9171">
                  <c:v>917.2</c:v>
                </c:pt>
                <c:pt idx="9172">
                  <c:v>917.3</c:v>
                </c:pt>
                <c:pt idx="9173">
                  <c:v>917.4</c:v>
                </c:pt>
                <c:pt idx="9174">
                  <c:v>917.5</c:v>
                </c:pt>
                <c:pt idx="9175">
                  <c:v>917.6</c:v>
                </c:pt>
                <c:pt idx="9176">
                  <c:v>917.7</c:v>
                </c:pt>
                <c:pt idx="9177">
                  <c:v>917.8</c:v>
                </c:pt>
                <c:pt idx="9178">
                  <c:v>917.9</c:v>
                </c:pt>
                <c:pt idx="9179">
                  <c:v>918</c:v>
                </c:pt>
                <c:pt idx="9180">
                  <c:v>918.1</c:v>
                </c:pt>
                <c:pt idx="9181">
                  <c:v>918.2</c:v>
                </c:pt>
                <c:pt idx="9182">
                  <c:v>918.3</c:v>
                </c:pt>
                <c:pt idx="9183">
                  <c:v>918.4</c:v>
                </c:pt>
                <c:pt idx="9184">
                  <c:v>918.5</c:v>
                </c:pt>
                <c:pt idx="9185">
                  <c:v>918.6</c:v>
                </c:pt>
                <c:pt idx="9186">
                  <c:v>918.7</c:v>
                </c:pt>
                <c:pt idx="9187">
                  <c:v>918.8</c:v>
                </c:pt>
                <c:pt idx="9188">
                  <c:v>918.9</c:v>
                </c:pt>
                <c:pt idx="9189">
                  <c:v>919</c:v>
                </c:pt>
                <c:pt idx="9190">
                  <c:v>919.1</c:v>
                </c:pt>
                <c:pt idx="9191">
                  <c:v>919.2</c:v>
                </c:pt>
                <c:pt idx="9192">
                  <c:v>919.3</c:v>
                </c:pt>
                <c:pt idx="9193">
                  <c:v>919.4</c:v>
                </c:pt>
                <c:pt idx="9194">
                  <c:v>919.5</c:v>
                </c:pt>
                <c:pt idx="9195">
                  <c:v>919.6</c:v>
                </c:pt>
                <c:pt idx="9196">
                  <c:v>919.7</c:v>
                </c:pt>
                <c:pt idx="9197">
                  <c:v>919.8</c:v>
                </c:pt>
                <c:pt idx="9198">
                  <c:v>919.9</c:v>
                </c:pt>
                <c:pt idx="9199">
                  <c:v>920</c:v>
                </c:pt>
                <c:pt idx="9200">
                  <c:v>920.1</c:v>
                </c:pt>
                <c:pt idx="9201">
                  <c:v>920.2</c:v>
                </c:pt>
                <c:pt idx="9202">
                  <c:v>920.3</c:v>
                </c:pt>
                <c:pt idx="9203">
                  <c:v>920.4</c:v>
                </c:pt>
                <c:pt idx="9204">
                  <c:v>920.5</c:v>
                </c:pt>
                <c:pt idx="9205">
                  <c:v>920.6</c:v>
                </c:pt>
                <c:pt idx="9206">
                  <c:v>920.7</c:v>
                </c:pt>
                <c:pt idx="9207">
                  <c:v>920.8</c:v>
                </c:pt>
                <c:pt idx="9208">
                  <c:v>920.9</c:v>
                </c:pt>
                <c:pt idx="9209">
                  <c:v>921</c:v>
                </c:pt>
                <c:pt idx="9210">
                  <c:v>921.1</c:v>
                </c:pt>
                <c:pt idx="9211">
                  <c:v>921.2</c:v>
                </c:pt>
                <c:pt idx="9212">
                  <c:v>921.3</c:v>
                </c:pt>
                <c:pt idx="9213">
                  <c:v>921.4</c:v>
                </c:pt>
                <c:pt idx="9214">
                  <c:v>921.5</c:v>
                </c:pt>
                <c:pt idx="9215">
                  <c:v>921.6</c:v>
                </c:pt>
                <c:pt idx="9216">
                  <c:v>921.7</c:v>
                </c:pt>
                <c:pt idx="9217">
                  <c:v>921.8</c:v>
                </c:pt>
                <c:pt idx="9218">
                  <c:v>921.9</c:v>
                </c:pt>
                <c:pt idx="9219">
                  <c:v>922</c:v>
                </c:pt>
                <c:pt idx="9220">
                  <c:v>922.1</c:v>
                </c:pt>
                <c:pt idx="9221">
                  <c:v>922.2</c:v>
                </c:pt>
                <c:pt idx="9222">
                  <c:v>922.3</c:v>
                </c:pt>
                <c:pt idx="9223">
                  <c:v>922.4</c:v>
                </c:pt>
                <c:pt idx="9224">
                  <c:v>922.5</c:v>
                </c:pt>
                <c:pt idx="9225">
                  <c:v>922.6</c:v>
                </c:pt>
                <c:pt idx="9226">
                  <c:v>922.7</c:v>
                </c:pt>
                <c:pt idx="9227">
                  <c:v>922.8</c:v>
                </c:pt>
                <c:pt idx="9228">
                  <c:v>922.9</c:v>
                </c:pt>
                <c:pt idx="9229">
                  <c:v>923</c:v>
                </c:pt>
                <c:pt idx="9230">
                  <c:v>923.1</c:v>
                </c:pt>
                <c:pt idx="9231">
                  <c:v>923.2</c:v>
                </c:pt>
                <c:pt idx="9232">
                  <c:v>923.3</c:v>
                </c:pt>
                <c:pt idx="9233">
                  <c:v>923.4</c:v>
                </c:pt>
                <c:pt idx="9234">
                  <c:v>923.5</c:v>
                </c:pt>
                <c:pt idx="9235">
                  <c:v>923.6</c:v>
                </c:pt>
                <c:pt idx="9236">
                  <c:v>923.7</c:v>
                </c:pt>
                <c:pt idx="9237">
                  <c:v>923.8</c:v>
                </c:pt>
                <c:pt idx="9238">
                  <c:v>923.9</c:v>
                </c:pt>
                <c:pt idx="9239">
                  <c:v>924</c:v>
                </c:pt>
                <c:pt idx="9240">
                  <c:v>924.1</c:v>
                </c:pt>
                <c:pt idx="9241">
                  <c:v>924.2</c:v>
                </c:pt>
                <c:pt idx="9242">
                  <c:v>924.3</c:v>
                </c:pt>
                <c:pt idx="9243">
                  <c:v>924.4</c:v>
                </c:pt>
                <c:pt idx="9244">
                  <c:v>924.5</c:v>
                </c:pt>
                <c:pt idx="9245">
                  <c:v>924.6</c:v>
                </c:pt>
                <c:pt idx="9246">
                  <c:v>924.7</c:v>
                </c:pt>
                <c:pt idx="9247">
                  <c:v>924.8</c:v>
                </c:pt>
                <c:pt idx="9248">
                  <c:v>924.9</c:v>
                </c:pt>
                <c:pt idx="9249">
                  <c:v>925</c:v>
                </c:pt>
                <c:pt idx="9250">
                  <c:v>925.1</c:v>
                </c:pt>
                <c:pt idx="9251">
                  <c:v>925.2</c:v>
                </c:pt>
                <c:pt idx="9252">
                  <c:v>925.3</c:v>
                </c:pt>
                <c:pt idx="9253">
                  <c:v>925.4</c:v>
                </c:pt>
                <c:pt idx="9254">
                  <c:v>925.5</c:v>
                </c:pt>
                <c:pt idx="9255">
                  <c:v>925.6</c:v>
                </c:pt>
                <c:pt idx="9256">
                  <c:v>925.7</c:v>
                </c:pt>
                <c:pt idx="9257">
                  <c:v>925.8</c:v>
                </c:pt>
                <c:pt idx="9258">
                  <c:v>925.9</c:v>
                </c:pt>
                <c:pt idx="9259">
                  <c:v>926</c:v>
                </c:pt>
                <c:pt idx="9260">
                  <c:v>926.1</c:v>
                </c:pt>
                <c:pt idx="9261">
                  <c:v>926.2</c:v>
                </c:pt>
                <c:pt idx="9262">
                  <c:v>926.3</c:v>
                </c:pt>
                <c:pt idx="9263">
                  <c:v>926.4</c:v>
                </c:pt>
                <c:pt idx="9264">
                  <c:v>926.5</c:v>
                </c:pt>
                <c:pt idx="9265">
                  <c:v>926.6</c:v>
                </c:pt>
                <c:pt idx="9266">
                  <c:v>926.7</c:v>
                </c:pt>
                <c:pt idx="9267">
                  <c:v>926.8</c:v>
                </c:pt>
                <c:pt idx="9268">
                  <c:v>926.9</c:v>
                </c:pt>
                <c:pt idx="9269">
                  <c:v>927</c:v>
                </c:pt>
                <c:pt idx="9270">
                  <c:v>927.1</c:v>
                </c:pt>
                <c:pt idx="9271">
                  <c:v>927.2</c:v>
                </c:pt>
                <c:pt idx="9272">
                  <c:v>927.3</c:v>
                </c:pt>
                <c:pt idx="9273">
                  <c:v>927.4</c:v>
                </c:pt>
                <c:pt idx="9274">
                  <c:v>927.5</c:v>
                </c:pt>
                <c:pt idx="9275">
                  <c:v>927.6</c:v>
                </c:pt>
                <c:pt idx="9276">
                  <c:v>927.7</c:v>
                </c:pt>
                <c:pt idx="9277">
                  <c:v>927.8</c:v>
                </c:pt>
                <c:pt idx="9278">
                  <c:v>927.9</c:v>
                </c:pt>
                <c:pt idx="9279">
                  <c:v>928</c:v>
                </c:pt>
                <c:pt idx="9280">
                  <c:v>928.1</c:v>
                </c:pt>
                <c:pt idx="9281">
                  <c:v>928.2</c:v>
                </c:pt>
                <c:pt idx="9282">
                  <c:v>928.3</c:v>
                </c:pt>
                <c:pt idx="9283">
                  <c:v>928.4</c:v>
                </c:pt>
                <c:pt idx="9284">
                  <c:v>928.5</c:v>
                </c:pt>
                <c:pt idx="9285">
                  <c:v>928.6</c:v>
                </c:pt>
                <c:pt idx="9286">
                  <c:v>928.7</c:v>
                </c:pt>
                <c:pt idx="9287">
                  <c:v>928.8</c:v>
                </c:pt>
                <c:pt idx="9288">
                  <c:v>928.9</c:v>
                </c:pt>
                <c:pt idx="9289">
                  <c:v>929</c:v>
                </c:pt>
                <c:pt idx="9290">
                  <c:v>929.1</c:v>
                </c:pt>
                <c:pt idx="9291">
                  <c:v>929.2</c:v>
                </c:pt>
                <c:pt idx="9292">
                  <c:v>929.3</c:v>
                </c:pt>
                <c:pt idx="9293">
                  <c:v>929.4</c:v>
                </c:pt>
                <c:pt idx="9294">
                  <c:v>929.5</c:v>
                </c:pt>
                <c:pt idx="9295">
                  <c:v>929.6</c:v>
                </c:pt>
                <c:pt idx="9296">
                  <c:v>929.7</c:v>
                </c:pt>
                <c:pt idx="9297">
                  <c:v>929.8</c:v>
                </c:pt>
                <c:pt idx="9298">
                  <c:v>929.9</c:v>
                </c:pt>
                <c:pt idx="9299">
                  <c:v>930</c:v>
                </c:pt>
                <c:pt idx="9300">
                  <c:v>930.1</c:v>
                </c:pt>
                <c:pt idx="9301">
                  <c:v>930.2</c:v>
                </c:pt>
                <c:pt idx="9302">
                  <c:v>930.3</c:v>
                </c:pt>
                <c:pt idx="9303">
                  <c:v>930.4</c:v>
                </c:pt>
                <c:pt idx="9304">
                  <c:v>930.5</c:v>
                </c:pt>
                <c:pt idx="9305">
                  <c:v>930.6</c:v>
                </c:pt>
                <c:pt idx="9306">
                  <c:v>930.7</c:v>
                </c:pt>
                <c:pt idx="9307">
                  <c:v>930.8</c:v>
                </c:pt>
                <c:pt idx="9308">
                  <c:v>930.9</c:v>
                </c:pt>
                <c:pt idx="9309">
                  <c:v>931</c:v>
                </c:pt>
                <c:pt idx="9310">
                  <c:v>931.1</c:v>
                </c:pt>
                <c:pt idx="9311">
                  <c:v>931.2</c:v>
                </c:pt>
                <c:pt idx="9312">
                  <c:v>931.3</c:v>
                </c:pt>
                <c:pt idx="9313">
                  <c:v>931.4</c:v>
                </c:pt>
                <c:pt idx="9314">
                  <c:v>931.5</c:v>
                </c:pt>
                <c:pt idx="9315">
                  <c:v>931.6</c:v>
                </c:pt>
                <c:pt idx="9316">
                  <c:v>931.7</c:v>
                </c:pt>
                <c:pt idx="9317">
                  <c:v>931.8</c:v>
                </c:pt>
                <c:pt idx="9318">
                  <c:v>931.9</c:v>
                </c:pt>
                <c:pt idx="9319">
                  <c:v>932</c:v>
                </c:pt>
                <c:pt idx="9320">
                  <c:v>932.1</c:v>
                </c:pt>
                <c:pt idx="9321">
                  <c:v>932.2</c:v>
                </c:pt>
                <c:pt idx="9322">
                  <c:v>932.3</c:v>
                </c:pt>
                <c:pt idx="9323">
                  <c:v>932.4</c:v>
                </c:pt>
                <c:pt idx="9324">
                  <c:v>932.5</c:v>
                </c:pt>
                <c:pt idx="9325">
                  <c:v>932.6</c:v>
                </c:pt>
                <c:pt idx="9326">
                  <c:v>932.7</c:v>
                </c:pt>
                <c:pt idx="9327">
                  <c:v>932.8</c:v>
                </c:pt>
                <c:pt idx="9328">
                  <c:v>932.9</c:v>
                </c:pt>
                <c:pt idx="9329">
                  <c:v>933</c:v>
                </c:pt>
                <c:pt idx="9330">
                  <c:v>933.1</c:v>
                </c:pt>
                <c:pt idx="9331">
                  <c:v>933.2</c:v>
                </c:pt>
                <c:pt idx="9332">
                  <c:v>933.3</c:v>
                </c:pt>
                <c:pt idx="9333">
                  <c:v>933.4</c:v>
                </c:pt>
                <c:pt idx="9334">
                  <c:v>933.5</c:v>
                </c:pt>
                <c:pt idx="9335">
                  <c:v>933.6</c:v>
                </c:pt>
                <c:pt idx="9336">
                  <c:v>933.7</c:v>
                </c:pt>
                <c:pt idx="9337">
                  <c:v>933.8</c:v>
                </c:pt>
                <c:pt idx="9338">
                  <c:v>933.9</c:v>
                </c:pt>
                <c:pt idx="9339">
                  <c:v>934</c:v>
                </c:pt>
                <c:pt idx="9340">
                  <c:v>934.1</c:v>
                </c:pt>
                <c:pt idx="9341">
                  <c:v>934.2</c:v>
                </c:pt>
                <c:pt idx="9342">
                  <c:v>934.3</c:v>
                </c:pt>
                <c:pt idx="9343">
                  <c:v>934.4</c:v>
                </c:pt>
                <c:pt idx="9344">
                  <c:v>934.5</c:v>
                </c:pt>
                <c:pt idx="9345">
                  <c:v>934.6</c:v>
                </c:pt>
                <c:pt idx="9346">
                  <c:v>934.7</c:v>
                </c:pt>
                <c:pt idx="9347">
                  <c:v>934.8</c:v>
                </c:pt>
                <c:pt idx="9348">
                  <c:v>934.9</c:v>
                </c:pt>
                <c:pt idx="9349">
                  <c:v>935</c:v>
                </c:pt>
                <c:pt idx="9350">
                  <c:v>935.1</c:v>
                </c:pt>
                <c:pt idx="9351">
                  <c:v>935.2</c:v>
                </c:pt>
                <c:pt idx="9352">
                  <c:v>935.3</c:v>
                </c:pt>
                <c:pt idx="9353">
                  <c:v>935.4</c:v>
                </c:pt>
                <c:pt idx="9354">
                  <c:v>935.5</c:v>
                </c:pt>
                <c:pt idx="9355">
                  <c:v>935.6</c:v>
                </c:pt>
                <c:pt idx="9356">
                  <c:v>935.7</c:v>
                </c:pt>
                <c:pt idx="9357">
                  <c:v>935.8</c:v>
                </c:pt>
                <c:pt idx="9358">
                  <c:v>935.9</c:v>
                </c:pt>
                <c:pt idx="9359">
                  <c:v>936</c:v>
                </c:pt>
                <c:pt idx="9360">
                  <c:v>936.1</c:v>
                </c:pt>
                <c:pt idx="9361">
                  <c:v>936.2</c:v>
                </c:pt>
                <c:pt idx="9362">
                  <c:v>936.3</c:v>
                </c:pt>
                <c:pt idx="9363">
                  <c:v>936.4</c:v>
                </c:pt>
                <c:pt idx="9364">
                  <c:v>936.5</c:v>
                </c:pt>
                <c:pt idx="9365">
                  <c:v>936.6</c:v>
                </c:pt>
                <c:pt idx="9366">
                  <c:v>936.7</c:v>
                </c:pt>
                <c:pt idx="9367">
                  <c:v>936.8</c:v>
                </c:pt>
                <c:pt idx="9368">
                  <c:v>936.9</c:v>
                </c:pt>
                <c:pt idx="9369">
                  <c:v>937</c:v>
                </c:pt>
                <c:pt idx="9370">
                  <c:v>937.1</c:v>
                </c:pt>
                <c:pt idx="9371">
                  <c:v>937.2</c:v>
                </c:pt>
                <c:pt idx="9372">
                  <c:v>937.3</c:v>
                </c:pt>
                <c:pt idx="9373">
                  <c:v>937.4</c:v>
                </c:pt>
                <c:pt idx="9374">
                  <c:v>937.5</c:v>
                </c:pt>
                <c:pt idx="9375">
                  <c:v>937.6</c:v>
                </c:pt>
                <c:pt idx="9376">
                  <c:v>937.7</c:v>
                </c:pt>
                <c:pt idx="9377">
                  <c:v>937.8</c:v>
                </c:pt>
                <c:pt idx="9378">
                  <c:v>937.9</c:v>
                </c:pt>
                <c:pt idx="9379">
                  <c:v>938</c:v>
                </c:pt>
                <c:pt idx="9380">
                  <c:v>938.1</c:v>
                </c:pt>
                <c:pt idx="9381">
                  <c:v>938.2</c:v>
                </c:pt>
                <c:pt idx="9382">
                  <c:v>938.3</c:v>
                </c:pt>
                <c:pt idx="9383">
                  <c:v>938.4</c:v>
                </c:pt>
                <c:pt idx="9384">
                  <c:v>938.5</c:v>
                </c:pt>
                <c:pt idx="9385">
                  <c:v>938.6</c:v>
                </c:pt>
                <c:pt idx="9386">
                  <c:v>938.7</c:v>
                </c:pt>
                <c:pt idx="9387">
                  <c:v>938.8</c:v>
                </c:pt>
                <c:pt idx="9388">
                  <c:v>938.9</c:v>
                </c:pt>
                <c:pt idx="9389">
                  <c:v>939</c:v>
                </c:pt>
                <c:pt idx="9390">
                  <c:v>939.1</c:v>
                </c:pt>
                <c:pt idx="9391">
                  <c:v>939.2</c:v>
                </c:pt>
                <c:pt idx="9392">
                  <c:v>939.3</c:v>
                </c:pt>
                <c:pt idx="9393">
                  <c:v>939.4</c:v>
                </c:pt>
                <c:pt idx="9394">
                  <c:v>939.5</c:v>
                </c:pt>
                <c:pt idx="9395">
                  <c:v>939.6</c:v>
                </c:pt>
                <c:pt idx="9396">
                  <c:v>939.7</c:v>
                </c:pt>
                <c:pt idx="9397">
                  <c:v>939.8</c:v>
                </c:pt>
                <c:pt idx="9398">
                  <c:v>939.9</c:v>
                </c:pt>
                <c:pt idx="9399">
                  <c:v>940</c:v>
                </c:pt>
                <c:pt idx="9400">
                  <c:v>940.1</c:v>
                </c:pt>
                <c:pt idx="9401">
                  <c:v>940.2</c:v>
                </c:pt>
                <c:pt idx="9402">
                  <c:v>940.3</c:v>
                </c:pt>
                <c:pt idx="9403">
                  <c:v>940.4</c:v>
                </c:pt>
                <c:pt idx="9404">
                  <c:v>940.5</c:v>
                </c:pt>
                <c:pt idx="9405">
                  <c:v>940.6</c:v>
                </c:pt>
                <c:pt idx="9406">
                  <c:v>940.7</c:v>
                </c:pt>
                <c:pt idx="9407">
                  <c:v>940.8</c:v>
                </c:pt>
                <c:pt idx="9408">
                  <c:v>940.9</c:v>
                </c:pt>
                <c:pt idx="9409">
                  <c:v>941</c:v>
                </c:pt>
                <c:pt idx="9410">
                  <c:v>941.1</c:v>
                </c:pt>
                <c:pt idx="9411">
                  <c:v>941.2</c:v>
                </c:pt>
                <c:pt idx="9412">
                  <c:v>941.3</c:v>
                </c:pt>
                <c:pt idx="9413">
                  <c:v>941.4</c:v>
                </c:pt>
                <c:pt idx="9414">
                  <c:v>941.5</c:v>
                </c:pt>
                <c:pt idx="9415">
                  <c:v>941.6</c:v>
                </c:pt>
                <c:pt idx="9416">
                  <c:v>941.7</c:v>
                </c:pt>
                <c:pt idx="9417">
                  <c:v>941.8</c:v>
                </c:pt>
                <c:pt idx="9418">
                  <c:v>941.9</c:v>
                </c:pt>
                <c:pt idx="9419">
                  <c:v>942</c:v>
                </c:pt>
                <c:pt idx="9420">
                  <c:v>942.1</c:v>
                </c:pt>
                <c:pt idx="9421">
                  <c:v>942.2</c:v>
                </c:pt>
                <c:pt idx="9422">
                  <c:v>942.3</c:v>
                </c:pt>
                <c:pt idx="9423">
                  <c:v>942.4</c:v>
                </c:pt>
                <c:pt idx="9424">
                  <c:v>942.5</c:v>
                </c:pt>
                <c:pt idx="9425">
                  <c:v>942.6</c:v>
                </c:pt>
                <c:pt idx="9426">
                  <c:v>942.7</c:v>
                </c:pt>
                <c:pt idx="9427">
                  <c:v>942.8</c:v>
                </c:pt>
                <c:pt idx="9428">
                  <c:v>942.9</c:v>
                </c:pt>
                <c:pt idx="9429">
                  <c:v>943</c:v>
                </c:pt>
                <c:pt idx="9430">
                  <c:v>943.1</c:v>
                </c:pt>
                <c:pt idx="9431">
                  <c:v>943.2</c:v>
                </c:pt>
                <c:pt idx="9432">
                  <c:v>943.3</c:v>
                </c:pt>
                <c:pt idx="9433">
                  <c:v>943.4</c:v>
                </c:pt>
                <c:pt idx="9434">
                  <c:v>943.5</c:v>
                </c:pt>
                <c:pt idx="9435">
                  <c:v>943.6</c:v>
                </c:pt>
                <c:pt idx="9436">
                  <c:v>943.7</c:v>
                </c:pt>
                <c:pt idx="9437">
                  <c:v>943.8</c:v>
                </c:pt>
                <c:pt idx="9438">
                  <c:v>943.9</c:v>
                </c:pt>
                <c:pt idx="9439">
                  <c:v>944</c:v>
                </c:pt>
                <c:pt idx="9440">
                  <c:v>944.1</c:v>
                </c:pt>
                <c:pt idx="9441">
                  <c:v>944.2</c:v>
                </c:pt>
                <c:pt idx="9442">
                  <c:v>944.3</c:v>
                </c:pt>
                <c:pt idx="9443">
                  <c:v>944.4</c:v>
                </c:pt>
                <c:pt idx="9444">
                  <c:v>944.5</c:v>
                </c:pt>
                <c:pt idx="9445">
                  <c:v>944.6</c:v>
                </c:pt>
                <c:pt idx="9446">
                  <c:v>944.7</c:v>
                </c:pt>
                <c:pt idx="9447">
                  <c:v>944.8</c:v>
                </c:pt>
                <c:pt idx="9448">
                  <c:v>944.9</c:v>
                </c:pt>
                <c:pt idx="9449">
                  <c:v>945</c:v>
                </c:pt>
                <c:pt idx="9450">
                  <c:v>945.1</c:v>
                </c:pt>
                <c:pt idx="9451">
                  <c:v>945.2</c:v>
                </c:pt>
                <c:pt idx="9452">
                  <c:v>945.3</c:v>
                </c:pt>
                <c:pt idx="9453">
                  <c:v>945.4</c:v>
                </c:pt>
                <c:pt idx="9454">
                  <c:v>945.5</c:v>
                </c:pt>
                <c:pt idx="9455">
                  <c:v>945.6</c:v>
                </c:pt>
                <c:pt idx="9456">
                  <c:v>945.7</c:v>
                </c:pt>
                <c:pt idx="9457">
                  <c:v>945.8</c:v>
                </c:pt>
                <c:pt idx="9458">
                  <c:v>945.9</c:v>
                </c:pt>
                <c:pt idx="9459">
                  <c:v>946</c:v>
                </c:pt>
                <c:pt idx="9460">
                  <c:v>946.1</c:v>
                </c:pt>
                <c:pt idx="9461">
                  <c:v>946.2</c:v>
                </c:pt>
                <c:pt idx="9462">
                  <c:v>946.3</c:v>
                </c:pt>
                <c:pt idx="9463">
                  <c:v>946.4</c:v>
                </c:pt>
                <c:pt idx="9464">
                  <c:v>946.5</c:v>
                </c:pt>
                <c:pt idx="9465">
                  <c:v>946.6</c:v>
                </c:pt>
                <c:pt idx="9466">
                  <c:v>946.7</c:v>
                </c:pt>
                <c:pt idx="9467">
                  <c:v>946.8</c:v>
                </c:pt>
                <c:pt idx="9468">
                  <c:v>946.9</c:v>
                </c:pt>
                <c:pt idx="9469">
                  <c:v>947</c:v>
                </c:pt>
                <c:pt idx="9470">
                  <c:v>947.1</c:v>
                </c:pt>
                <c:pt idx="9471">
                  <c:v>947.2</c:v>
                </c:pt>
                <c:pt idx="9472">
                  <c:v>947.3</c:v>
                </c:pt>
                <c:pt idx="9473">
                  <c:v>947.4</c:v>
                </c:pt>
                <c:pt idx="9474">
                  <c:v>947.5</c:v>
                </c:pt>
                <c:pt idx="9475">
                  <c:v>947.6</c:v>
                </c:pt>
                <c:pt idx="9476">
                  <c:v>947.7</c:v>
                </c:pt>
                <c:pt idx="9477">
                  <c:v>947.8</c:v>
                </c:pt>
                <c:pt idx="9478">
                  <c:v>947.9</c:v>
                </c:pt>
                <c:pt idx="9479">
                  <c:v>948</c:v>
                </c:pt>
                <c:pt idx="9480">
                  <c:v>948.1</c:v>
                </c:pt>
                <c:pt idx="9481">
                  <c:v>948.2</c:v>
                </c:pt>
                <c:pt idx="9482">
                  <c:v>948.3</c:v>
                </c:pt>
                <c:pt idx="9483">
                  <c:v>948.4</c:v>
                </c:pt>
                <c:pt idx="9484">
                  <c:v>948.5</c:v>
                </c:pt>
                <c:pt idx="9485">
                  <c:v>948.6</c:v>
                </c:pt>
                <c:pt idx="9486">
                  <c:v>948.7</c:v>
                </c:pt>
                <c:pt idx="9487">
                  <c:v>948.8</c:v>
                </c:pt>
                <c:pt idx="9488">
                  <c:v>948.9</c:v>
                </c:pt>
                <c:pt idx="9489">
                  <c:v>949</c:v>
                </c:pt>
                <c:pt idx="9490">
                  <c:v>949.1</c:v>
                </c:pt>
                <c:pt idx="9491">
                  <c:v>949.2</c:v>
                </c:pt>
                <c:pt idx="9492">
                  <c:v>949.3</c:v>
                </c:pt>
                <c:pt idx="9493">
                  <c:v>949.4</c:v>
                </c:pt>
                <c:pt idx="9494">
                  <c:v>949.5</c:v>
                </c:pt>
                <c:pt idx="9495">
                  <c:v>949.6</c:v>
                </c:pt>
                <c:pt idx="9496">
                  <c:v>949.7</c:v>
                </c:pt>
                <c:pt idx="9497">
                  <c:v>949.8</c:v>
                </c:pt>
                <c:pt idx="9498">
                  <c:v>949.9</c:v>
                </c:pt>
                <c:pt idx="9499">
                  <c:v>950</c:v>
                </c:pt>
                <c:pt idx="9500">
                  <c:v>950.1</c:v>
                </c:pt>
                <c:pt idx="9501">
                  <c:v>950.2</c:v>
                </c:pt>
                <c:pt idx="9502">
                  <c:v>950.3</c:v>
                </c:pt>
                <c:pt idx="9503">
                  <c:v>950.4</c:v>
                </c:pt>
                <c:pt idx="9504">
                  <c:v>950.5</c:v>
                </c:pt>
                <c:pt idx="9505">
                  <c:v>950.6</c:v>
                </c:pt>
                <c:pt idx="9506">
                  <c:v>950.7</c:v>
                </c:pt>
                <c:pt idx="9507">
                  <c:v>950.8</c:v>
                </c:pt>
                <c:pt idx="9508">
                  <c:v>950.9</c:v>
                </c:pt>
                <c:pt idx="9509">
                  <c:v>951</c:v>
                </c:pt>
                <c:pt idx="9510">
                  <c:v>951.1</c:v>
                </c:pt>
                <c:pt idx="9511">
                  <c:v>951.2</c:v>
                </c:pt>
                <c:pt idx="9512">
                  <c:v>951.3</c:v>
                </c:pt>
                <c:pt idx="9513">
                  <c:v>951.4</c:v>
                </c:pt>
                <c:pt idx="9514">
                  <c:v>951.5</c:v>
                </c:pt>
                <c:pt idx="9515">
                  <c:v>951.6</c:v>
                </c:pt>
                <c:pt idx="9516">
                  <c:v>951.7</c:v>
                </c:pt>
                <c:pt idx="9517">
                  <c:v>951.8</c:v>
                </c:pt>
                <c:pt idx="9518">
                  <c:v>951.9</c:v>
                </c:pt>
                <c:pt idx="9519">
                  <c:v>952</c:v>
                </c:pt>
                <c:pt idx="9520">
                  <c:v>952.1</c:v>
                </c:pt>
                <c:pt idx="9521">
                  <c:v>952.2</c:v>
                </c:pt>
                <c:pt idx="9522">
                  <c:v>952.3</c:v>
                </c:pt>
                <c:pt idx="9523">
                  <c:v>952.4</c:v>
                </c:pt>
                <c:pt idx="9524">
                  <c:v>952.5</c:v>
                </c:pt>
                <c:pt idx="9525">
                  <c:v>952.6</c:v>
                </c:pt>
                <c:pt idx="9526">
                  <c:v>952.7</c:v>
                </c:pt>
                <c:pt idx="9527">
                  <c:v>952.8</c:v>
                </c:pt>
                <c:pt idx="9528">
                  <c:v>952.9</c:v>
                </c:pt>
                <c:pt idx="9529">
                  <c:v>953</c:v>
                </c:pt>
                <c:pt idx="9530">
                  <c:v>953.1</c:v>
                </c:pt>
                <c:pt idx="9531">
                  <c:v>953.2</c:v>
                </c:pt>
                <c:pt idx="9532">
                  <c:v>953.3</c:v>
                </c:pt>
                <c:pt idx="9533">
                  <c:v>953.4</c:v>
                </c:pt>
                <c:pt idx="9534">
                  <c:v>953.5</c:v>
                </c:pt>
                <c:pt idx="9535">
                  <c:v>953.6</c:v>
                </c:pt>
                <c:pt idx="9536">
                  <c:v>953.7</c:v>
                </c:pt>
                <c:pt idx="9537">
                  <c:v>953.8</c:v>
                </c:pt>
                <c:pt idx="9538">
                  <c:v>953.9</c:v>
                </c:pt>
                <c:pt idx="9539">
                  <c:v>954</c:v>
                </c:pt>
                <c:pt idx="9540">
                  <c:v>954.1</c:v>
                </c:pt>
                <c:pt idx="9541">
                  <c:v>954.2</c:v>
                </c:pt>
                <c:pt idx="9542">
                  <c:v>954.3</c:v>
                </c:pt>
                <c:pt idx="9543">
                  <c:v>954.4</c:v>
                </c:pt>
                <c:pt idx="9544">
                  <c:v>954.5</c:v>
                </c:pt>
                <c:pt idx="9545">
                  <c:v>954.6</c:v>
                </c:pt>
                <c:pt idx="9546">
                  <c:v>954.7</c:v>
                </c:pt>
                <c:pt idx="9547">
                  <c:v>954.8</c:v>
                </c:pt>
                <c:pt idx="9548">
                  <c:v>954.9</c:v>
                </c:pt>
                <c:pt idx="9549">
                  <c:v>955</c:v>
                </c:pt>
                <c:pt idx="9550">
                  <c:v>955.1</c:v>
                </c:pt>
                <c:pt idx="9551">
                  <c:v>955.2</c:v>
                </c:pt>
                <c:pt idx="9552">
                  <c:v>955.3</c:v>
                </c:pt>
                <c:pt idx="9553">
                  <c:v>955.4</c:v>
                </c:pt>
                <c:pt idx="9554">
                  <c:v>955.5</c:v>
                </c:pt>
                <c:pt idx="9555">
                  <c:v>955.6</c:v>
                </c:pt>
                <c:pt idx="9556">
                  <c:v>955.7</c:v>
                </c:pt>
                <c:pt idx="9557">
                  <c:v>955.8</c:v>
                </c:pt>
                <c:pt idx="9558">
                  <c:v>955.9</c:v>
                </c:pt>
                <c:pt idx="9559">
                  <c:v>956</c:v>
                </c:pt>
                <c:pt idx="9560">
                  <c:v>956.1</c:v>
                </c:pt>
                <c:pt idx="9561">
                  <c:v>956.2</c:v>
                </c:pt>
                <c:pt idx="9562">
                  <c:v>956.3</c:v>
                </c:pt>
                <c:pt idx="9563">
                  <c:v>956.4</c:v>
                </c:pt>
                <c:pt idx="9564">
                  <c:v>956.5</c:v>
                </c:pt>
                <c:pt idx="9565">
                  <c:v>956.6</c:v>
                </c:pt>
                <c:pt idx="9566">
                  <c:v>956.7</c:v>
                </c:pt>
                <c:pt idx="9567">
                  <c:v>956.8</c:v>
                </c:pt>
                <c:pt idx="9568">
                  <c:v>956.9</c:v>
                </c:pt>
                <c:pt idx="9569">
                  <c:v>957</c:v>
                </c:pt>
                <c:pt idx="9570">
                  <c:v>957.1</c:v>
                </c:pt>
                <c:pt idx="9571">
                  <c:v>957.2</c:v>
                </c:pt>
                <c:pt idx="9572">
                  <c:v>957.3</c:v>
                </c:pt>
                <c:pt idx="9573">
                  <c:v>957.4</c:v>
                </c:pt>
                <c:pt idx="9574">
                  <c:v>957.5</c:v>
                </c:pt>
                <c:pt idx="9575">
                  <c:v>957.6</c:v>
                </c:pt>
                <c:pt idx="9576">
                  <c:v>957.7</c:v>
                </c:pt>
                <c:pt idx="9577">
                  <c:v>957.8</c:v>
                </c:pt>
                <c:pt idx="9578">
                  <c:v>957.9</c:v>
                </c:pt>
                <c:pt idx="9579">
                  <c:v>958</c:v>
                </c:pt>
                <c:pt idx="9580">
                  <c:v>958.1</c:v>
                </c:pt>
                <c:pt idx="9581">
                  <c:v>958.2</c:v>
                </c:pt>
                <c:pt idx="9582">
                  <c:v>958.3</c:v>
                </c:pt>
                <c:pt idx="9583">
                  <c:v>958.4</c:v>
                </c:pt>
                <c:pt idx="9584">
                  <c:v>958.5</c:v>
                </c:pt>
                <c:pt idx="9585">
                  <c:v>958.6</c:v>
                </c:pt>
                <c:pt idx="9586">
                  <c:v>958.7</c:v>
                </c:pt>
                <c:pt idx="9587">
                  <c:v>958.8</c:v>
                </c:pt>
                <c:pt idx="9588">
                  <c:v>958.9</c:v>
                </c:pt>
                <c:pt idx="9589">
                  <c:v>959</c:v>
                </c:pt>
                <c:pt idx="9590">
                  <c:v>959.1</c:v>
                </c:pt>
                <c:pt idx="9591">
                  <c:v>959.2</c:v>
                </c:pt>
                <c:pt idx="9592">
                  <c:v>959.3</c:v>
                </c:pt>
                <c:pt idx="9593">
                  <c:v>959.4</c:v>
                </c:pt>
                <c:pt idx="9594">
                  <c:v>959.5</c:v>
                </c:pt>
                <c:pt idx="9595">
                  <c:v>959.6</c:v>
                </c:pt>
                <c:pt idx="9596">
                  <c:v>959.7</c:v>
                </c:pt>
                <c:pt idx="9597">
                  <c:v>959.8</c:v>
                </c:pt>
                <c:pt idx="9598">
                  <c:v>959.9</c:v>
                </c:pt>
                <c:pt idx="9599">
                  <c:v>960</c:v>
                </c:pt>
                <c:pt idx="9600">
                  <c:v>960.1</c:v>
                </c:pt>
                <c:pt idx="9601">
                  <c:v>960.2</c:v>
                </c:pt>
                <c:pt idx="9602">
                  <c:v>960.3</c:v>
                </c:pt>
                <c:pt idx="9603">
                  <c:v>960.4</c:v>
                </c:pt>
                <c:pt idx="9604">
                  <c:v>960.5</c:v>
                </c:pt>
                <c:pt idx="9605">
                  <c:v>960.6</c:v>
                </c:pt>
                <c:pt idx="9606">
                  <c:v>960.7</c:v>
                </c:pt>
                <c:pt idx="9607">
                  <c:v>960.8</c:v>
                </c:pt>
                <c:pt idx="9608">
                  <c:v>960.9</c:v>
                </c:pt>
                <c:pt idx="9609">
                  <c:v>961</c:v>
                </c:pt>
                <c:pt idx="9610">
                  <c:v>961.1</c:v>
                </c:pt>
                <c:pt idx="9611">
                  <c:v>961.2</c:v>
                </c:pt>
                <c:pt idx="9612">
                  <c:v>961.3</c:v>
                </c:pt>
                <c:pt idx="9613">
                  <c:v>961.4</c:v>
                </c:pt>
                <c:pt idx="9614">
                  <c:v>961.5</c:v>
                </c:pt>
                <c:pt idx="9615">
                  <c:v>961.6</c:v>
                </c:pt>
                <c:pt idx="9616">
                  <c:v>961.7</c:v>
                </c:pt>
                <c:pt idx="9617">
                  <c:v>961.8</c:v>
                </c:pt>
                <c:pt idx="9618">
                  <c:v>961.9</c:v>
                </c:pt>
                <c:pt idx="9619">
                  <c:v>962</c:v>
                </c:pt>
                <c:pt idx="9620">
                  <c:v>962.1</c:v>
                </c:pt>
                <c:pt idx="9621">
                  <c:v>962.2</c:v>
                </c:pt>
                <c:pt idx="9622">
                  <c:v>962.3</c:v>
                </c:pt>
                <c:pt idx="9623">
                  <c:v>962.4</c:v>
                </c:pt>
                <c:pt idx="9624">
                  <c:v>962.5</c:v>
                </c:pt>
                <c:pt idx="9625">
                  <c:v>962.6</c:v>
                </c:pt>
                <c:pt idx="9626">
                  <c:v>962.7</c:v>
                </c:pt>
                <c:pt idx="9627">
                  <c:v>962.8</c:v>
                </c:pt>
                <c:pt idx="9628">
                  <c:v>962.9</c:v>
                </c:pt>
                <c:pt idx="9629">
                  <c:v>963</c:v>
                </c:pt>
                <c:pt idx="9630">
                  <c:v>963.1</c:v>
                </c:pt>
                <c:pt idx="9631">
                  <c:v>963.2</c:v>
                </c:pt>
                <c:pt idx="9632">
                  <c:v>963.3</c:v>
                </c:pt>
                <c:pt idx="9633">
                  <c:v>963.4</c:v>
                </c:pt>
                <c:pt idx="9634">
                  <c:v>963.5</c:v>
                </c:pt>
                <c:pt idx="9635">
                  <c:v>963.6</c:v>
                </c:pt>
                <c:pt idx="9636">
                  <c:v>963.7</c:v>
                </c:pt>
                <c:pt idx="9637">
                  <c:v>963.8</c:v>
                </c:pt>
                <c:pt idx="9638">
                  <c:v>963.9</c:v>
                </c:pt>
                <c:pt idx="9639">
                  <c:v>964</c:v>
                </c:pt>
                <c:pt idx="9640">
                  <c:v>964.1</c:v>
                </c:pt>
                <c:pt idx="9641">
                  <c:v>964.2</c:v>
                </c:pt>
                <c:pt idx="9642">
                  <c:v>964.3</c:v>
                </c:pt>
                <c:pt idx="9643">
                  <c:v>964.4</c:v>
                </c:pt>
                <c:pt idx="9644">
                  <c:v>964.5</c:v>
                </c:pt>
                <c:pt idx="9645">
                  <c:v>964.6</c:v>
                </c:pt>
                <c:pt idx="9646">
                  <c:v>964.7</c:v>
                </c:pt>
                <c:pt idx="9647">
                  <c:v>964.8</c:v>
                </c:pt>
                <c:pt idx="9648">
                  <c:v>964.9</c:v>
                </c:pt>
                <c:pt idx="9649">
                  <c:v>965</c:v>
                </c:pt>
                <c:pt idx="9650">
                  <c:v>965.1</c:v>
                </c:pt>
                <c:pt idx="9651">
                  <c:v>965.2</c:v>
                </c:pt>
                <c:pt idx="9652">
                  <c:v>965.3</c:v>
                </c:pt>
                <c:pt idx="9653">
                  <c:v>965.4</c:v>
                </c:pt>
                <c:pt idx="9654">
                  <c:v>965.5</c:v>
                </c:pt>
                <c:pt idx="9655">
                  <c:v>965.6</c:v>
                </c:pt>
                <c:pt idx="9656">
                  <c:v>965.7</c:v>
                </c:pt>
                <c:pt idx="9657">
                  <c:v>965.8</c:v>
                </c:pt>
                <c:pt idx="9658">
                  <c:v>965.9</c:v>
                </c:pt>
                <c:pt idx="9659">
                  <c:v>966</c:v>
                </c:pt>
                <c:pt idx="9660">
                  <c:v>966.1</c:v>
                </c:pt>
                <c:pt idx="9661">
                  <c:v>966.2</c:v>
                </c:pt>
                <c:pt idx="9662">
                  <c:v>966.3</c:v>
                </c:pt>
                <c:pt idx="9663">
                  <c:v>966.4</c:v>
                </c:pt>
                <c:pt idx="9664">
                  <c:v>966.5</c:v>
                </c:pt>
                <c:pt idx="9665">
                  <c:v>966.6</c:v>
                </c:pt>
                <c:pt idx="9666">
                  <c:v>966.7</c:v>
                </c:pt>
                <c:pt idx="9667">
                  <c:v>966.8</c:v>
                </c:pt>
                <c:pt idx="9668">
                  <c:v>966.9</c:v>
                </c:pt>
                <c:pt idx="9669">
                  <c:v>967</c:v>
                </c:pt>
                <c:pt idx="9670">
                  <c:v>967.1</c:v>
                </c:pt>
                <c:pt idx="9671">
                  <c:v>967.2</c:v>
                </c:pt>
                <c:pt idx="9672">
                  <c:v>967.3</c:v>
                </c:pt>
                <c:pt idx="9673">
                  <c:v>967.4</c:v>
                </c:pt>
                <c:pt idx="9674">
                  <c:v>967.5</c:v>
                </c:pt>
                <c:pt idx="9675">
                  <c:v>967.6</c:v>
                </c:pt>
                <c:pt idx="9676">
                  <c:v>967.7</c:v>
                </c:pt>
                <c:pt idx="9677">
                  <c:v>967.8</c:v>
                </c:pt>
                <c:pt idx="9678">
                  <c:v>967.9</c:v>
                </c:pt>
                <c:pt idx="9679">
                  <c:v>968</c:v>
                </c:pt>
                <c:pt idx="9680">
                  <c:v>968.1</c:v>
                </c:pt>
                <c:pt idx="9681">
                  <c:v>968.2</c:v>
                </c:pt>
                <c:pt idx="9682">
                  <c:v>968.3</c:v>
                </c:pt>
                <c:pt idx="9683">
                  <c:v>968.4</c:v>
                </c:pt>
                <c:pt idx="9684">
                  <c:v>968.5</c:v>
                </c:pt>
                <c:pt idx="9685">
                  <c:v>968.6</c:v>
                </c:pt>
                <c:pt idx="9686">
                  <c:v>968.7</c:v>
                </c:pt>
                <c:pt idx="9687">
                  <c:v>968.8</c:v>
                </c:pt>
                <c:pt idx="9688">
                  <c:v>968.9</c:v>
                </c:pt>
                <c:pt idx="9689">
                  <c:v>969</c:v>
                </c:pt>
                <c:pt idx="9690">
                  <c:v>969.1</c:v>
                </c:pt>
                <c:pt idx="9691">
                  <c:v>969.2</c:v>
                </c:pt>
                <c:pt idx="9692">
                  <c:v>969.3</c:v>
                </c:pt>
                <c:pt idx="9693">
                  <c:v>969.4</c:v>
                </c:pt>
                <c:pt idx="9694">
                  <c:v>969.5</c:v>
                </c:pt>
                <c:pt idx="9695">
                  <c:v>969.6</c:v>
                </c:pt>
                <c:pt idx="9696">
                  <c:v>969.7</c:v>
                </c:pt>
                <c:pt idx="9697">
                  <c:v>969.8</c:v>
                </c:pt>
                <c:pt idx="9698">
                  <c:v>969.9</c:v>
                </c:pt>
                <c:pt idx="9699">
                  <c:v>970</c:v>
                </c:pt>
                <c:pt idx="9700">
                  <c:v>970.1</c:v>
                </c:pt>
                <c:pt idx="9701">
                  <c:v>970.2</c:v>
                </c:pt>
                <c:pt idx="9702">
                  <c:v>970.3</c:v>
                </c:pt>
                <c:pt idx="9703">
                  <c:v>970.4</c:v>
                </c:pt>
                <c:pt idx="9704">
                  <c:v>970.5</c:v>
                </c:pt>
                <c:pt idx="9705">
                  <c:v>970.6</c:v>
                </c:pt>
                <c:pt idx="9706">
                  <c:v>970.7</c:v>
                </c:pt>
                <c:pt idx="9707">
                  <c:v>970.8</c:v>
                </c:pt>
                <c:pt idx="9708">
                  <c:v>970.9</c:v>
                </c:pt>
                <c:pt idx="9709">
                  <c:v>971</c:v>
                </c:pt>
                <c:pt idx="9710">
                  <c:v>971.1</c:v>
                </c:pt>
                <c:pt idx="9711">
                  <c:v>971.2</c:v>
                </c:pt>
                <c:pt idx="9712">
                  <c:v>971.3</c:v>
                </c:pt>
                <c:pt idx="9713">
                  <c:v>971.4</c:v>
                </c:pt>
                <c:pt idx="9714">
                  <c:v>971.5</c:v>
                </c:pt>
                <c:pt idx="9715">
                  <c:v>971.6</c:v>
                </c:pt>
                <c:pt idx="9716">
                  <c:v>971.7</c:v>
                </c:pt>
                <c:pt idx="9717">
                  <c:v>971.8</c:v>
                </c:pt>
                <c:pt idx="9718">
                  <c:v>971.9</c:v>
                </c:pt>
                <c:pt idx="9719">
                  <c:v>972</c:v>
                </c:pt>
                <c:pt idx="9720">
                  <c:v>972.1</c:v>
                </c:pt>
                <c:pt idx="9721">
                  <c:v>972.2</c:v>
                </c:pt>
                <c:pt idx="9722">
                  <c:v>972.3</c:v>
                </c:pt>
                <c:pt idx="9723">
                  <c:v>972.4</c:v>
                </c:pt>
                <c:pt idx="9724">
                  <c:v>972.5</c:v>
                </c:pt>
                <c:pt idx="9725">
                  <c:v>972.6</c:v>
                </c:pt>
                <c:pt idx="9726">
                  <c:v>972.7</c:v>
                </c:pt>
                <c:pt idx="9727">
                  <c:v>972.8</c:v>
                </c:pt>
                <c:pt idx="9728">
                  <c:v>972.9</c:v>
                </c:pt>
                <c:pt idx="9729">
                  <c:v>973</c:v>
                </c:pt>
                <c:pt idx="9730">
                  <c:v>973.1</c:v>
                </c:pt>
                <c:pt idx="9731">
                  <c:v>973.2</c:v>
                </c:pt>
                <c:pt idx="9732">
                  <c:v>973.3</c:v>
                </c:pt>
                <c:pt idx="9733">
                  <c:v>973.4</c:v>
                </c:pt>
                <c:pt idx="9734">
                  <c:v>973.5</c:v>
                </c:pt>
                <c:pt idx="9735">
                  <c:v>973.6</c:v>
                </c:pt>
                <c:pt idx="9736">
                  <c:v>973.7</c:v>
                </c:pt>
                <c:pt idx="9737">
                  <c:v>973.8</c:v>
                </c:pt>
                <c:pt idx="9738">
                  <c:v>973.9</c:v>
                </c:pt>
                <c:pt idx="9739">
                  <c:v>974</c:v>
                </c:pt>
                <c:pt idx="9740">
                  <c:v>974.1</c:v>
                </c:pt>
                <c:pt idx="9741">
                  <c:v>974.2</c:v>
                </c:pt>
                <c:pt idx="9742">
                  <c:v>974.3</c:v>
                </c:pt>
                <c:pt idx="9743">
                  <c:v>974.4</c:v>
                </c:pt>
                <c:pt idx="9744">
                  <c:v>974.5</c:v>
                </c:pt>
                <c:pt idx="9745">
                  <c:v>974.6</c:v>
                </c:pt>
                <c:pt idx="9746">
                  <c:v>974.7</c:v>
                </c:pt>
                <c:pt idx="9747">
                  <c:v>974.8</c:v>
                </c:pt>
                <c:pt idx="9748">
                  <c:v>974.9</c:v>
                </c:pt>
                <c:pt idx="9749">
                  <c:v>975</c:v>
                </c:pt>
                <c:pt idx="9750">
                  <c:v>975.1</c:v>
                </c:pt>
                <c:pt idx="9751">
                  <c:v>975.2</c:v>
                </c:pt>
                <c:pt idx="9752">
                  <c:v>975.3</c:v>
                </c:pt>
                <c:pt idx="9753">
                  <c:v>975.4</c:v>
                </c:pt>
                <c:pt idx="9754">
                  <c:v>975.5</c:v>
                </c:pt>
                <c:pt idx="9755">
                  <c:v>975.6</c:v>
                </c:pt>
                <c:pt idx="9756">
                  <c:v>975.7</c:v>
                </c:pt>
                <c:pt idx="9757">
                  <c:v>975.8</c:v>
                </c:pt>
                <c:pt idx="9758">
                  <c:v>975.9</c:v>
                </c:pt>
                <c:pt idx="9759">
                  <c:v>976</c:v>
                </c:pt>
                <c:pt idx="9760">
                  <c:v>976.1</c:v>
                </c:pt>
                <c:pt idx="9761">
                  <c:v>976.2</c:v>
                </c:pt>
                <c:pt idx="9762">
                  <c:v>976.3</c:v>
                </c:pt>
                <c:pt idx="9763">
                  <c:v>976.4</c:v>
                </c:pt>
                <c:pt idx="9764">
                  <c:v>976.5</c:v>
                </c:pt>
                <c:pt idx="9765">
                  <c:v>976.6</c:v>
                </c:pt>
                <c:pt idx="9766">
                  <c:v>976.7</c:v>
                </c:pt>
                <c:pt idx="9767">
                  <c:v>976.8</c:v>
                </c:pt>
                <c:pt idx="9768">
                  <c:v>976.9</c:v>
                </c:pt>
                <c:pt idx="9769">
                  <c:v>977</c:v>
                </c:pt>
                <c:pt idx="9770">
                  <c:v>977.1</c:v>
                </c:pt>
                <c:pt idx="9771">
                  <c:v>977.2</c:v>
                </c:pt>
                <c:pt idx="9772">
                  <c:v>977.3</c:v>
                </c:pt>
                <c:pt idx="9773">
                  <c:v>977.4</c:v>
                </c:pt>
                <c:pt idx="9774">
                  <c:v>977.5</c:v>
                </c:pt>
                <c:pt idx="9775">
                  <c:v>977.6</c:v>
                </c:pt>
                <c:pt idx="9776">
                  <c:v>977.7</c:v>
                </c:pt>
                <c:pt idx="9777">
                  <c:v>977.8</c:v>
                </c:pt>
                <c:pt idx="9778">
                  <c:v>977.9</c:v>
                </c:pt>
                <c:pt idx="9779">
                  <c:v>978</c:v>
                </c:pt>
                <c:pt idx="9780">
                  <c:v>978.1</c:v>
                </c:pt>
                <c:pt idx="9781">
                  <c:v>978.2</c:v>
                </c:pt>
                <c:pt idx="9782">
                  <c:v>978.3</c:v>
                </c:pt>
                <c:pt idx="9783">
                  <c:v>978.4</c:v>
                </c:pt>
                <c:pt idx="9784">
                  <c:v>978.5</c:v>
                </c:pt>
                <c:pt idx="9785">
                  <c:v>978.6</c:v>
                </c:pt>
                <c:pt idx="9786">
                  <c:v>978.7</c:v>
                </c:pt>
                <c:pt idx="9787">
                  <c:v>978.8</c:v>
                </c:pt>
                <c:pt idx="9788">
                  <c:v>978.9</c:v>
                </c:pt>
                <c:pt idx="9789">
                  <c:v>979</c:v>
                </c:pt>
                <c:pt idx="9790">
                  <c:v>979.1</c:v>
                </c:pt>
                <c:pt idx="9791">
                  <c:v>979.2</c:v>
                </c:pt>
                <c:pt idx="9792">
                  <c:v>979.3</c:v>
                </c:pt>
                <c:pt idx="9793">
                  <c:v>979.4</c:v>
                </c:pt>
                <c:pt idx="9794">
                  <c:v>979.5</c:v>
                </c:pt>
                <c:pt idx="9795">
                  <c:v>979.6</c:v>
                </c:pt>
                <c:pt idx="9796">
                  <c:v>979.7</c:v>
                </c:pt>
                <c:pt idx="9797">
                  <c:v>979.8</c:v>
                </c:pt>
                <c:pt idx="9798">
                  <c:v>979.9</c:v>
                </c:pt>
                <c:pt idx="9799">
                  <c:v>980</c:v>
                </c:pt>
                <c:pt idx="9800">
                  <c:v>980.1</c:v>
                </c:pt>
                <c:pt idx="9801">
                  <c:v>980.2</c:v>
                </c:pt>
                <c:pt idx="9802">
                  <c:v>980.3</c:v>
                </c:pt>
                <c:pt idx="9803">
                  <c:v>980.4</c:v>
                </c:pt>
                <c:pt idx="9804">
                  <c:v>980.5</c:v>
                </c:pt>
                <c:pt idx="9805">
                  <c:v>980.6</c:v>
                </c:pt>
                <c:pt idx="9806">
                  <c:v>980.7</c:v>
                </c:pt>
                <c:pt idx="9807">
                  <c:v>980.8</c:v>
                </c:pt>
                <c:pt idx="9808">
                  <c:v>980.9</c:v>
                </c:pt>
                <c:pt idx="9809">
                  <c:v>981</c:v>
                </c:pt>
                <c:pt idx="9810">
                  <c:v>981.1</c:v>
                </c:pt>
                <c:pt idx="9811">
                  <c:v>981.2</c:v>
                </c:pt>
                <c:pt idx="9812">
                  <c:v>981.3</c:v>
                </c:pt>
                <c:pt idx="9813">
                  <c:v>981.4</c:v>
                </c:pt>
                <c:pt idx="9814">
                  <c:v>981.5</c:v>
                </c:pt>
                <c:pt idx="9815">
                  <c:v>981.6</c:v>
                </c:pt>
                <c:pt idx="9816">
                  <c:v>981.7</c:v>
                </c:pt>
                <c:pt idx="9817">
                  <c:v>981.8</c:v>
                </c:pt>
                <c:pt idx="9818">
                  <c:v>981.9</c:v>
                </c:pt>
                <c:pt idx="9819">
                  <c:v>982</c:v>
                </c:pt>
                <c:pt idx="9820">
                  <c:v>982.1</c:v>
                </c:pt>
                <c:pt idx="9821">
                  <c:v>982.2</c:v>
                </c:pt>
                <c:pt idx="9822">
                  <c:v>982.3</c:v>
                </c:pt>
                <c:pt idx="9823">
                  <c:v>982.4</c:v>
                </c:pt>
                <c:pt idx="9824">
                  <c:v>982.5</c:v>
                </c:pt>
                <c:pt idx="9825">
                  <c:v>982.6</c:v>
                </c:pt>
                <c:pt idx="9826">
                  <c:v>982.7</c:v>
                </c:pt>
                <c:pt idx="9827">
                  <c:v>982.8</c:v>
                </c:pt>
                <c:pt idx="9828">
                  <c:v>982.9</c:v>
                </c:pt>
                <c:pt idx="9829">
                  <c:v>983</c:v>
                </c:pt>
                <c:pt idx="9830">
                  <c:v>983.1</c:v>
                </c:pt>
                <c:pt idx="9831">
                  <c:v>983.2</c:v>
                </c:pt>
                <c:pt idx="9832">
                  <c:v>983.3</c:v>
                </c:pt>
                <c:pt idx="9833">
                  <c:v>983.4</c:v>
                </c:pt>
                <c:pt idx="9834">
                  <c:v>983.5</c:v>
                </c:pt>
                <c:pt idx="9835">
                  <c:v>983.6</c:v>
                </c:pt>
                <c:pt idx="9836">
                  <c:v>983.7</c:v>
                </c:pt>
                <c:pt idx="9837">
                  <c:v>983.8</c:v>
                </c:pt>
                <c:pt idx="9838">
                  <c:v>983.9</c:v>
                </c:pt>
                <c:pt idx="9839">
                  <c:v>984</c:v>
                </c:pt>
                <c:pt idx="9840">
                  <c:v>984.1</c:v>
                </c:pt>
                <c:pt idx="9841">
                  <c:v>984.2</c:v>
                </c:pt>
                <c:pt idx="9842">
                  <c:v>984.3</c:v>
                </c:pt>
                <c:pt idx="9843">
                  <c:v>984.4</c:v>
                </c:pt>
                <c:pt idx="9844">
                  <c:v>984.5</c:v>
                </c:pt>
                <c:pt idx="9845">
                  <c:v>984.6</c:v>
                </c:pt>
                <c:pt idx="9846">
                  <c:v>984.7</c:v>
                </c:pt>
                <c:pt idx="9847">
                  <c:v>984.8</c:v>
                </c:pt>
                <c:pt idx="9848">
                  <c:v>984.9</c:v>
                </c:pt>
                <c:pt idx="9849">
                  <c:v>985</c:v>
                </c:pt>
                <c:pt idx="9850">
                  <c:v>985.1</c:v>
                </c:pt>
                <c:pt idx="9851">
                  <c:v>985.2</c:v>
                </c:pt>
                <c:pt idx="9852">
                  <c:v>985.3</c:v>
                </c:pt>
                <c:pt idx="9853">
                  <c:v>985.4</c:v>
                </c:pt>
                <c:pt idx="9854">
                  <c:v>985.5</c:v>
                </c:pt>
                <c:pt idx="9855">
                  <c:v>985.6</c:v>
                </c:pt>
                <c:pt idx="9856">
                  <c:v>985.7</c:v>
                </c:pt>
                <c:pt idx="9857">
                  <c:v>985.8</c:v>
                </c:pt>
                <c:pt idx="9858">
                  <c:v>985.9</c:v>
                </c:pt>
                <c:pt idx="9859">
                  <c:v>986</c:v>
                </c:pt>
                <c:pt idx="9860">
                  <c:v>986.1</c:v>
                </c:pt>
                <c:pt idx="9861">
                  <c:v>986.2</c:v>
                </c:pt>
                <c:pt idx="9862">
                  <c:v>986.3</c:v>
                </c:pt>
                <c:pt idx="9863">
                  <c:v>986.4</c:v>
                </c:pt>
                <c:pt idx="9864">
                  <c:v>986.5</c:v>
                </c:pt>
                <c:pt idx="9865">
                  <c:v>986.6</c:v>
                </c:pt>
                <c:pt idx="9866">
                  <c:v>986.7</c:v>
                </c:pt>
                <c:pt idx="9867">
                  <c:v>986.8</c:v>
                </c:pt>
                <c:pt idx="9868">
                  <c:v>986.9</c:v>
                </c:pt>
                <c:pt idx="9869">
                  <c:v>987</c:v>
                </c:pt>
                <c:pt idx="9870">
                  <c:v>987.1</c:v>
                </c:pt>
                <c:pt idx="9871">
                  <c:v>987.2</c:v>
                </c:pt>
                <c:pt idx="9872">
                  <c:v>987.3</c:v>
                </c:pt>
                <c:pt idx="9873">
                  <c:v>987.4</c:v>
                </c:pt>
                <c:pt idx="9874">
                  <c:v>987.5</c:v>
                </c:pt>
                <c:pt idx="9875">
                  <c:v>987.6</c:v>
                </c:pt>
                <c:pt idx="9876">
                  <c:v>987.7</c:v>
                </c:pt>
                <c:pt idx="9877">
                  <c:v>987.8</c:v>
                </c:pt>
                <c:pt idx="9878">
                  <c:v>987.9</c:v>
                </c:pt>
                <c:pt idx="9879">
                  <c:v>988</c:v>
                </c:pt>
                <c:pt idx="9880">
                  <c:v>988.1</c:v>
                </c:pt>
                <c:pt idx="9881">
                  <c:v>988.2</c:v>
                </c:pt>
                <c:pt idx="9882">
                  <c:v>988.3</c:v>
                </c:pt>
                <c:pt idx="9883">
                  <c:v>988.4</c:v>
                </c:pt>
                <c:pt idx="9884">
                  <c:v>988.5</c:v>
                </c:pt>
                <c:pt idx="9885">
                  <c:v>988.6</c:v>
                </c:pt>
                <c:pt idx="9886">
                  <c:v>988.7</c:v>
                </c:pt>
                <c:pt idx="9887">
                  <c:v>988.8</c:v>
                </c:pt>
                <c:pt idx="9888">
                  <c:v>988.9</c:v>
                </c:pt>
                <c:pt idx="9889">
                  <c:v>989</c:v>
                </c:pt>
                <c:pt idx="9890">
                  <c:v>989.1</c:v>
                </c:pt>
                <c:pt idx="9891">
                  <c:v>989.2</c:v>
                </c:pt>
                <c:pt idx="9892">
                  <c:v>989.3</c:v>
                </c:pt>
                <c:pt idx="9893">
                  <c:v>989.4</c:v>
                </c:pt>
                <c:pt idx="9894">
                  <c:v>989.5</c:v>
                </c:pt>
                <c:pt idx="9895">
                  <c:v>989.6</c:v>
                </c:pt>
                <c:pt idx="9896">
                  <c:v>989.7</c:v>
                </c:pt>
                <c:pt idx="9897">
                  <c:v>989.8</c:v>
                </c:pt>
                <c:pt idx="9898">
                  <c:v>989.9</c:v>
                </c:pt>
                <c:pt idx="9899">
                  <c:v>990</c:v>
                </c:pt>
                <c:pt idx="9900">
                  <c:v>990.1</c:v>
                </c:pt>
                <c:pt idx="9901">
                  <c:v>990.2</c:v>
                </c:pt>
                <c:pt idx="9902">
                  <c:v>990.3</c:v>
                </c:pt>
                <c:pt idx="9903">
                  <c:v>990.4</c:v>
                </c:pt>
                <c:pt idx="9904">
                  <c:v>990.5</c:v>
                </c:pt>
                <c:pt idx="9905">
                  <c:v>990.6</c:v>
                </c:pt>
                <c:pt idx="9906">
                  <c:v>990.7</c:v>
                </c:pt>
                <c:pt idx="9907">
                  <c:v>990.8</c:v>
                </c:pt>
                <c:pt idx="9908">
                  <c:v>990.9</c:v>
                </c:pt>
                <c:pt idx="9909">
                  <c:v>991</c:v>
                </c:pt>
                <c:pt idx="9910">
                  <c:v>991.1</c:v>
                </c:pt>
                <c:pt idx="9911">
                  <c:v>991.2</c:v>
                </c:pt>
                <c:pt idx="9912">
                  <c:v>991.3</c:v>
                </c:pt>
                <c:pt idx="9913">
                  <c:v>991.4</c:v>
                </c:pt>
                <c:pt idx="9914">
                  <c:v>991.5</c:v>
                </c:pt>
                <c:pt idx="9915">
                  <c:v>991.6</c:v>
                </c:pt>
                <c:pt idx="9916">
                  <c:v>991.7</c:v>
                </c:pt>
                <c:pt idx="9917">
                  <c:v>991.8</c:v>
                </c:pt>
                <c:pt idx="9918">
                  <c:v>991.9</c:v>
                </c:pt>
                <c:pt idx="9919">
                  <c:v>992</c:v>
                </c:pt>
                <c:pt idx="9920">
                  <c:v>992.1</c:v>
                </c:pt>
                <c:pt idx="9921">
                  <c:v>992.2</c:v>
                </c:pt>
                <c:pt idx="9922">
                  <c:v>992.3</c:v>
                </c:pt>
                <c:pt idx="9923">
                  <c:v>992.4</c:v>
                </c:pt>
                <c:pt idx="9924">
                  <c:v>992.5</c:v>
                </c:pt>
                <c:pt idx="9925">
                  <c:v>992.6</c:v>
                </c:pt>
                <c:pt idx="9926">
                  <c:v>992.7</c:v>
                </c:pt>
                <c:pt idx="9927">
                  <c:v>992.8</c:v>
                </c:pt>
                <c:pt idx="9928">
                  <c:v>992.9</c:v>
                </c:pt>
                <c:pt idx="9929">
                  <c:v>993</c:v>
                </c:pt>
                <c:pt idx="9930">
                  <c:v>993.1</c:v>
                </c:pt>
                <c:pt idx="9931">
                  <c:v>993.2</c:v>
                </c:pt>
                <c:pt idx="9932">
                  <c:v>993.3</c:v>
                </c:pt>
                <c:pt idx="9933">
                  <c:v>993.4</c:v>
                </c:pt>
                <c:pt idx="9934">
                  <c:v>993.5</c:v>
                </c:pt>
                <c:pt idx="9935">
                  <c:v>993.6</c:v>
                </c:pt>
                <c:pt idx="9936">
                  <c:v>993.7</c:v>
                </c:pt>
                <c:pt idx="9937">
                  <c:v>993.8</c:v>
                </c:pt>
                <c:pt idx="9938">
                  <c:v>993.9</c:v>
                </c:pt>
                <c:pt idx="9939">
                  <c:v>994</c:v>
                </c:pt>
                <c:pt idx="9940">
                  <c:v>994.1</c:v>
                </c:pt>
                <c:pt idx="9941">
                  <c:v>994.2</c:v>
                </c:pt>
                <c:pt idx="9942">
                  <c:v>994.3</c:v>
                </c:pt>
                <c:pt idx="9943">
                  <c:v>994.4</c:v>
                </c:pt>
                <c:pt idx="9944">
                  <c:v>994.5</c:v>
                </c:pt>
                <c:pt idx="9945">
                  <c:v>994.6</c:v>
                </c:pt>
                <c:pt idx="9946">
                  <c:v>994.7</c:v>
                </c:pt>
                <c:pt idx="9947">
                  <c:v>994.8</c:v>
                </c:pt>
                <c:pt idx="9948">
                  <c:v>994.9</c:v>
                </c:pt>
                <c:pt idx="9949">
                  <c:v>995</c:v>
                </c:pt>
                <c:pt idx="9950">
                  <c:v>995.1</c:v>
                </c:pt>
                <c:pt idx="9951">
                  <c:v>995.2</c:v>
                </c:pt>
                <c:pt idx="9952">
                  <c:v>995.3</c:v>
                </c:pt>
                <c:pt idx="9953">
                  <c:v>995.4</c:v>
                </c:pt>
                <c:pt idx="9954">
                  <c:v>995.5</c:v>
                </c:pt>
                <c:pt idx="9955">
                  <c:v>995.6</c:v>
                </c:pt>
                <c:pt idx="9956">
                  <c:v>995.7</c:v>
                </c:pt>
                <c:pt idx="9957">
                  <c:v>995.8</c:v>
                </c:pt>
                <c:pt idx="9958">
                  <c:v>995.9</c:v>
                </c:pt>
                <c:pt idx="9959">
                  <c:v>996</c:v>
                </c:pt>
                <c:pt idx="9960">
                  <c:v>996.1</c:v>
                </c:pt>
                <c:pt idx="9961">
                  <c:v>996.2</c:v>
                </c:pt>
                <c:pt idx="9962">
                  <c:v>996.3</c:v>
                </c:pt>
                <c:pt idx="9963">
                  <c:v>996.4</c:v>
                </c:pt>
                <c:pt idx="9964">
                  <c:v>996.5</c:v>
                </c:pt>
                <c:pt idx="9965">
                  <c:v>996.6</c:v>
                </c:pt>
                <c:pt idx="9966">
                  <c:v>996.7</c:v>
                </c:pt>
                <c:pt idx="9967">
                  <c:v>996.8</c:v>
                </c:pt>
                <c:pt idx="9968">
                  <c:v>996.9</c:v>
                </c:pt>
                <c:pt idx="9969">
                  <c:v>997</c:v>
                </c:pt>
                <c:pt idx="9970">
                  <c:v>997.1</c:v>
                </c:pt>
                <c:pt idx="9971">
                  <c:v>997.2</c:v>
                </c:pt>
                <c:pt idx="9972">
                  <c:v>997.3</c:v>
                </c:pt>
                <c:pt idx="9973">
                  <c:v>997.4</c:v>
                </c:pt>
                <c:pt idx="9974">
                  <c:v>997.5</c:v>
                </c:pt>
                <c:pt idx="9975">
                  <c:v>997.6</c:v>
                </c:pt>
                <c:pt idx="9976">
                  <c:v>997.7</c:v>
                </c:pt>
                <c:pt idx="9977">
                  <c:v>997.8</c:v>
                </c:pt>
                <c:pt idx="9978">
                  <c:v>997.9</c:v>
                </c:pt>
                <c:pt idx="9979">
                  <c:v>998</c:v>
                </c:pt>
                <c:pt idx="9980">
                  <c:v>998.1</c:v>
                </c:pt>
                <c:pt idx="9981">
                  <c:v>998.2</c:v>
                </c:pt>
                <c:pt idx="9982">
                  <c:v>998.3</c:v>
                </c:pt>
                <c:pt idx="9983">
                  <c:v>998.4</c:v>
                </c:pt>
                <c:pt idx="9984">
                  <c:v>998.5</c:v>
                </c:pt>
                <c:pt idx="9985">
                  <c:v>998.6</c:v>
                </c:pt>
                <c:pt idx="9986">
                  <c:v>998.7</c:v>
                </c:pt>
                <c:pt idx="9987">
                  <c:v>998.8</c:v>
                </c:pt>
                <c:pt idx="9988">
                  <c:v>998.9</c:v>
                </c:pt>
                <c:pt idx="9989">
                  <c:v>999</c:v>
                </c:pt>
                <c:pt idx="9990">
                  <c:v>999.1</c:v>
                </c:pt>
                <c:pt idx="9991">
                  <c:v>999.2</c:v>
                </c:pt>
                <c:pt idx="9992">
                  <c:v>999.3</c:v>
                </c:pt>
                <c:pt idx="9993">
                  <c:v>999.4</c:v>
                </c:pt>
                <c:pt idx="9994">
                  <c:v>999.5</c:v>
                </c:pt>
                <c:pt idx="9995">
                  <c:v>999.6</c:v>
                </c:pt>
                <c:pt idx="9996">
                  <c:v>999.7</c:v>
                </c:pt>
                <c:pt idx="9997">
                  <c:v>999.8</c:v>
                </c:pt>
                <c:pt idx="9998">
                  <c:v>999.9</c:v>
                </c:pt>
                <c:pt idx="9999">
                  <c:v>1000</c:v>
                </c:pt>
                <c:pt idx="10000">
                  <c:v>1000.1</c:v>
                </c:pt>
                <c:pt idx="10001">
                  <c:v>1000.2</c:v>
                </c:pt>
                <c:pt idx="10002">
                  <c:v>1000.3</c:v>
                </c:pt>
                <c:pt idx="10003">
                  <c:v>1000.4</c:v>
                </c:pt>
                <c:pt idx="10004">
                  <c:v>1000.5</c:v>
                </c:pt>
                <c:pt idx="10005">
                  <c:v>1000.6</c:v>
                </c:pt>
                <c:pt idx="10006">
                  <c:v>1000.7</c:v>
                </c:pt>
                <c:pt idx="10007">
                  <c:v>1000.8</c:v>
                </c:pt>
                <c:pt idx="10008">
                  <c:v>1000.9</c:v>
                </c:pt>
                <c:pt idx="10009">
                  <c:v>1001</c:v>
                </c:pt>
                <c:pt idx="10010">
                  <c:v>1001.1</c:v>
                </c:pt>
                <c:pt idx="10011">
                  <c:v>1001.2</c:v>
                </c:pt>
                <c:pt idx="10012">
                  <c:v>1001.3</c:v>
                </c:pt>
                <c:pt idx="10013">
                  <c:v>1001.4</c:v>
                </c:pt>
                <c:pt idx="10014">
                  <c:v>1001.5</c:v>
                </c:pt>
                <c:pt idx="10015">
                  <c:v>1001.6</c:v>
                </c:pt>
                <c:pt idx="10016">
                  <c:v>1001.7</c:v>
                </c:pt>
                <c:pt idx="10017">
                  <c:v>1001.8</c:v>
                </c:pt>
                <c:pt idx="10018">
                  <c:v>1001.9</c:v>
                </c:pt>
                <c:pt idx="10019">
                  <c:v>1002</c:v>
                </c:pt>
                <c:pt idx="10020">
                  <c:v>1002.1</c:v>
                </c:pt>
                <c:pt idx="10021">
                  <c:v>1002.2</c:v>
                </c:pt>
                <c:pt idx="10022">
                  <c:v>1002.3</c:v>
                </c:pt>
                <c:pt idx="10023">
                  <c:v>1002.4</c:v>
                </c:pt>
                <c:pt idx="10024">
                  <c:v>1002.5</c:v>
                </c:pt>
                <c:pt idx="10025">
                  <c:v>1002.6</c:v>
                </c:pt>
                <c:pt idx="10026">
                  <c:v>1002.7</c:v>
                </c:pt>
                <c:pt idx="10027">
                  <c:v>1002.8</c:v>
                </c:pt>
                <c:pt idx="10028">
                  <c:v>1002.9</c:v>
                </c:pt>
                <c:pt idx="10029">
                  <c:v>1003</c:v>
                </c:pt>
                <c:pt idx="10030">
                  <c:v>1003.1</c:v>
                </c:pt>
                <c:pt idx="10031">
                  <c:v>1003.2</c:v>
                </c:pt>
                <c:pt idx="10032">
                  <c:v>1003.3</c:v>
                </c:pt>
                <c:pt idx="10033">
                  <c:v>1003.4</c:v>
                </c:pt>
                <c:pt idx="10034">
                  <c:v>1003.5</c:v>
                </c:pt>
                <c:pt idx="10035">
                  <c:v>1003.6</c:v>
                </c:pt>
                <c:pt idx="10036">
                  <c:v>1003.7</c:v>
                </c:pt>
                <c:pt idx="10037">
                  <c:v>1003.8</c:v>
                </c:pt>
                <c:pt idx="10038">
                  <c:v>1003.9</c:v>
                </c:pt>
                <c:pt idx="10039">
                  <c:v>1004</c:v>
                </c:pt>
                <c:pt idx="10040">
                  <c:v>1004.1</c:v>
                </c:pt>
                <c:pt idx="10041">
                  <c:v>1004.2</c:v>
                </c:pt>
                <c:pt idx="10042">
                  <c:v>1004.3</c:v>
                </c:pt>
                <c:pt idx="10043">
                  <c:v>1004.4</c:v>
                </c:pt>
                <c:pt idx="10044">
                  <c:v>1004.5</c:v>
                </c:pt>
                <c:pt idx="10045">
                  <c:v>1004.6</c:v>
                </c:pt>
                <c:pt idx="10046">
                  <c:v>1004.7</c:v>
                </c:pt>
                <c:pt idx="10047">
                  <c:v>1004.8</c:v>
                </c:pt>
                <c:pt idx="10048">
                  <c:v>1004.9</c:v>
                </c:pt>
                <c:pt idx="10049">
                  <c:v>1005</c:v>
                </c:pt>
                <c:pt idx="10050">
                  <c:v>1005.1</c:v>
                </c:pt>
                <c:pt idx="10051">
                  <c:v>1005.2</c:v>
                </c:pt>
                <c:pt idx="10052">
                  <c:v>1005.3</c:v>
                </c:pt>
                <c:pt idx="10053">
                  <c:v>1005.4</c:v>
                </c:pt>
                <c:pt idx="10054">
                  <c:v>1005.5</c:v>
                </c:pt>
                <c:pt idx="10055">
                  <c:v>1005.6</c:v>
                </c:pt>
                <c:pt idx="10056">
                  <c:v>1005.7</c:v>
                </c:pt>
                <c:pt idx="10057">
                  <c:v>1005.8</c:v>
                </c:pt>
                <c:pt idx="10058">
                  <c:v>1005.9</c:v>
                </c:pt>
                <c:pt idx="10059">
                  <c:v>1006</c:v>
                </c:pt>
                <c:pt idx="10060">
                  <c:v>1006.1</c:v>
                </c:pt>
                <c:pt idx="10061">
                  <c:v>1006.2</c:v>
                </c:pt>
                <c:pt idx="10062">
                  <c:v>1006.3</c:v>
                </c:pt>
                <c:pt idx="10063">
                  <c:v>1006.4</c:v>
                </c:pt>
                <c:pt idx="10064">
                  <c:v>1006.5</c:v>
                </c:pt>
                <c:pt idx="10065">
                  <c:v>1006.6</c:v>
                </c:pt>
                <c:pt idx="10066">
                  <c:v>1006.7</c:v>
                </c:pt>
                <c:pt idx="10067">
                  <c:v>1006.8</c:v>
                </c:pt>
                <c:pt idx="10068">
                  <c:v>1006.9</c:v>
                </c:pt>
                <c:pt idx="10069">
                  <c:v>1007</c:v>
                </c:pt>
                <c:pt idx="10070">
                  <c:v>1007.1</c:v>
                </c:pt>
                <c:pt idx="10071">
                  <c:v>1007.2</c:v>
                </c:pt>
                <c:pt idx="10072">
                  <c:v>1007.3</c:v>
                </c:pt>
                <c:pt idx="10073">
                  <c:v>1007.4</c:v>
                </c:pt>
                <c:pt idx="10074">
                  <c:v>1007.5</c:v>
                </c:pt>
                <c:pt idx="10075">
                  <c:v>1007.6</c:v>
                </c:pt>
                <c:pt idx="10076">
                  <c:v>1007.7</c:v>
                </c:pt>
                <c:pt idx="10077">
                  <c:v>1007.8</c:v>
                </c:pt>
                <c:pt idx="10078">
                  <c:v>1007.9</c:v>
                </c:pt>
                <c:pt idx="10079">
                  <c:v>1008</c:v>
                </c:pt>
                <c:pt idx="10080">
                  <c:v>1008.1</c:v>
                </c:pt>
                <c:pt idx="10081">
                  <c:v>1008.2</c:v>
                </c:pt>
                <c:pt idx="10082">
                  <c:v>1008.3</c:v>
                </c:pt>
                <c:pt idx="10083">
                  <c:v>1008.4</c:v>
                </c:pt>
                <c:pt idx="10084">
                  <c:v>1008.5</c:v>
                </c:pt>
                <c:pt idx="10085">
                  <c:v>1008.6</c:v>
                </c:pt>
                <c:pt idx="10086">
                  <c:v>1008.7</c:v>
                </c:pt>
                <c:pt idx="10087">
                  <c:v>1008.8</c:v>
                </c:pt>
                <c:pt idx="10088">
                  <c:v>1008.9</c:v>
                </c:pt>
                <c:pt idx="10089">
                  <c:v>1009</c:v>
                </c:pt>
                <c:pt idx="10090">
                  <c:v>1009.1</c:v>
                </c:pt>
                <c:pt idx="10091">
                  <c:v>1009.2</c:v>
                </c:pt>
                <c:pt idx="10092">
                  <c:v>1009.3</c:v>
                </c:pt>
                <c:pt idx="10093">
                  <c:v>1009.4</c:v>
                </c:pt>
                <c:pt idx="10094">
                  <c:v>1009.5</c:v>
                </c:pt>
                <c:pt idx="10095">
                  <c:v>1009.6</c:v>
                </c:pt>
                <c:pt idx="10096">
                  <c:v>1009.7</c:v>
                </c:pt>
                <c:pt idx="10097">
                  <c:v>1009.8</c:v>
                </c:pt>
                <c:pt idx="10098">
                  <c:v>1009.9</c:v>
                </c:pt>
                <c:pt idx="10099">
                  <c:v>1010</c:v>
                </c:pt>
                <c:pt idx="10100">
                  <c:v>1010.1</c:v>
                </c:pt>
                <c:pt idx="10101">
                  <c:v>1010.2</c:v>
                </c:pt>
                <c:pt idx="10102">
                  <c:v>1010.3</c:v>
                </c:pt>
                <c:pt idx="10103">
                  <c:v>1010.4</c:v>
                </c:pt>
                <c:pt idx="10104">
                  <c:v>1010.5</c:v>
                </c:pt>
                <c:pt idx="10105">
                  <c:v>1010.6</c:v>
                </c:pt>
                <c:pt idx="10106">
                  <c:v>1010.7</c:v>
                </c:pt>
                <c:pt idx="10107">
                  <c:v>1010.8</c:v>
                </c:pt>
                <c:pt idx="10108">
                  <c:v>1010.9</c:v>
                </c:pt>
                <c:pt idx="10109">
                  <c:v>1011</c:v>
                </c:pt>
                <c:pt idx="10110">
                  <c:v>1011.1</c:v>
                </c:pt>
                <c:pt idx="10111">
                  <c:v>1011.2</c:v>
                </c:pt>
                <c:pt idx="10112">
                  <c:v>1011.3</c:v>
                </c:pt>
                <c:pt idx="10113">
                  <c:v>1011.4</c:v>
                </c:pt>
                <c:pt idx="10114">
                  <c:v>1011.5</c:v>
                </c:pt>
                <c:pt idx="10115">
                  <c:v>1011.6</c:v>
                </c:pt>
                <c:pt idx="10116">
                  <c:v>1011.7</c:v>
                </c:pt>
                <c:pt idx="10117">
                  <c:v>1011.8</c:v>
                </c:pt>
                <c:pt idx="10118">
                  <c:v>1011.9</c:v>
                </c:pt>
                <c:pt idx="10119">
                  <c:v>1012</c:v>
                </c:pt>
                <c:pt idx="10120">
                  <c:v>1012.1</c:v>
                </c:pt>
                <c:pt idx="10121">
                  <c:v>1012.2</c:v>
                </c:pt>
                <c:pt idx="10122">
                  <c:v>1012.3</c:v>
                </c:pt>
                <c:pt idx="10123">
                  <c:v>1012.4</c:v>
                </c:pt>
                <c:pt idx="10124">
                  <c:v>1012.5</c:v>
                </c:pt>
                <c:pt idx="10125">
                  <c:v>1012.6</c:v>
                </c:pt>
                <c:pt idx="10126">
                  <c:v>1012.7</c:v>
                </c:pt>
                <c:pt idx="10127">
                  <c:v>1012.8</c:v>
                </c:pt>
                <c:pt idx="10128">
                  <c:v>1012.9</c:v>
                </c:pt>
                <c:pt idx="10129">
                  <c:v>1013</c:v>
                </c:pt>
                <c:pt idx="10130">
                  <c:v>1013.1</c:v>
                </c:pt>
                <c:pt idx="10131">
                  <c:v>1013.2</c:v>
                </c:pt>
                <c:pt idx="10132">
                  <c:v>1013.3</c:v>
                </c:pt>
                <c:pt idx="10133">
                  <c:v>1013.4</c:v>
                </c:pt>
                <c:pt idx="10134">
                  <c:v>1013.5</c:v>
                </c:pt>
                <c:pt idx="10135">
                  <c:v>1013.6</c:v>
                </c:pt>
                <c:pt idx="10136">
                  <c:v>1013.7</c:v>
                </c:pt>
                <c:pt idx="10137">
                  <c:v>1013.8</c:v>
                </c:pt>
                <c:pt idx="10138">
                  <c:v>1013.9</c:v>
                </c:pt>
                <c:pt idx="10139">
                  <c:v>1014</c:v>
                </c:pt>
                <c:pt idx="10140">
                  <c:v>1014.1</c:v>
                </c:pt>
                <c:pt idx="10141">
                  <c:v>1014.2</c:v>
                </c:pt>
                <c:pt idx="10142">
                  <c:v>1014.3</c:v>
                </c:pt>
                <c:pt idx="10143">
                  <c:v>1014.4</c:v>
                </c:pt>
                <c:pt idx="10144">
                  <c:v>1014.5</c:v>
                </c:pt>
                <c:pt idx="10145">
                  <c:v>1014.6</c:v>
                </c:pt>
                <c:pt idx="10146">
                  <c:v>1014.7</c:v>
                </c:pt>
                <c:pt idx="10147">
                  <c:v>1014.8</c:v>
                </c:pt>
                <c:pt idx="10148">
                  <c:v>1014.9</c:v>
                </c:pt>
                <c:pt idx="10149">
                  <c:v>1015</c:v>
                </c:pt>
                <c:pt idx="10150">
                  <c:v>1015.1</c:v>
                </c:pt>
                <c:pt idx="10151">
                  <c:v>1015.2</c:v>
                </c:pt>
                <c:pt idx="10152">
                  <c:v>1015.3</c:v>
                </c:pt>
                <c:pt idx="10153">
                  <c:v>1015.4</c:v>
                </c:pt>
                <c:pt idx="10154">
                  <c:v>1015.5</c:v>
                </c:pt>
                <c:pt idx="10155">
                  <c:v>1015.6</c:v>
                </c:pt>
                <c:pt idx="10156">
                  <c:v>1015.7</c:v>
                </c:pt>
                <c:pt idx="10157">
                  <c:v>1015.8</c:v>
                </c:pt>
                <c:pt idx="10158">
                  <c:v>1015.9</c:v>
                </c:pt>
                <c:pt idx="10159">
                  <c:v>1016</c:v>
                </c:pt>
                <c:pt idx="10160">
                  <c:v>1016.1</c:v>
                </c:pt>
                <c:pt idx="10161">
                  <c:v>1016.2</c:v>
                </c:pt>
                <c:pt idx="10162">
                  <c:v>1016.3</c:v>
                </c:pt>
                <c:pt idx="10163">
                  <c:v>1016.4</c:v>
                </c:pt>
                <c:pt idx="10164">
                  <c:v>1016.5</c:v>
                </c:pt>
                <c:pt idx="10165">
                  <c:v>1016.6</c:v>
                </c:pt>
                <c:pt idx="10166">
                  <c:v>1016.7</c:v>
                </c:pt>
                <c:pt idx="10167">
                  <c:v>1016.8</c:v>
                </c:pt>
                <c:pt idx="10168">
                  <c:v>1016.9</c:v>
                </c:pt>
                <c:pt idx="10169">
                  <c:v>1017</c:v>
                </c:pt>
                <c:pt idx="10170">
                  <c:v>1017.1</c:v>
                </c:pt>
                <c:pt idx="10171">
                  <c:v>1017.2</c:v>
                </c:pt>
                <c:pt idx="10172">
                  <c:v>1017.3</c:v>
                </c:pt>
                <c:pt idx="10173">
                  <c:v>1017.4</c:v>
                </c:pt>
                <c:pt idx="10174">
                  <c:v>1017.5</c:v>
                </c:pt>
                <c:pt idx="10175">
                  <c:v>1017.6</c:v>
                </c:pt>
                <c:pt idx="10176">
                  <c:v>1017.7</c:v>
                </c:pt>
                <c:pt idx="10177">
                  <c:v>1017.8</c:v>
                </c:pt>
                <c:pt idx="10178">
                  <c:v>1017.9</c:v>
                </c:pt>
                <c:pt idx="10179">
                  <c:v>1018</c:v>
                </c:pt>
                <c:pt idx="10180">
                  <c:v>1018.1</c:v>
                </c:pt>
                <c:pt idx="10181">
                  <c:v>1018.2</c:v>
                </c:pt>
                <c:pt idx="10182">
                  <c:v>1018.3</c:v>
                </c:pt>
                <c:pt idx="10183">
                  <c:v>1018.4</c:v>
                </c:pt>
                <c:pt idx="10184">
                  <c:v>1018.5</c:v>
                </c:pt>
                <c:pt idx="10185">
                  <c:v>1018.6</c:v>
                </c:pt>
                <c:pt idx="10186">
                  <c:v>1018.7</c:v>
                </c:pt>
                <c:pt idx="10187">
                  <c:v>1018.8</c:v>
                </c:pt>
                <c:pt idx="10188">
                  <c:v>1018.9</c:v>
                </c:pt>
                <c:pt idx="10189">
                  <c:v>1019</c:v>
                </c:pt>
                <c:pt idx="10190">
                  <c:v>1019.1</c:v>
                </c:pt>
                <c:pt idx="10191">
                  <c:v>1019.2</c:v>
                </c:pt>
                <c:pt idx="10192">
                  <c:v>1019.3</c:v>
                </c:pt>
                <c:pt idx="10193">
                  <c:v>1019.4</c:v>
                </c:pt>
                <c:pt idx="10194">
                  <c:v>1019.5</c:v>
                </c:pt>
                <c:pt idx="10195">
                  <c:v>1019.6</c:v>
                </c:pt>
                <c:pt idx="10196">
                  <c:v>1019.7</c:v>
                </c:pt>
                <c:pt idx="10197">
                  <c:v>1019.8</c:v>
                </c:pt>
                <c:pt idx="10198">
                  <c:v>1019.9</c:v>
                </c:pt>
                <c:pt idx="10199">
                  <c:v>1020</c:v>
                </c:pt>
                <c:pt idx="10200">
                  <c:v>1020.1</c:v>
                </c:pt>
                <c:pt idx="10201">
                  <c:v>1020.2</c:v>
                </c:pt>
                <c:pt idx="10202">
                  <c:v>1020.3</c:v>
                </c:pt>
                <c:pt idx="10203">
                  <c:v>1020.4</c:v>
                </c:pt>
                <c:pt idx="10204">
                  <c:v>1020.5</c:v>
                </c:pt>
                <c:pt idx="10205">
                  <c:v>1020.6</c:v>
                </c:pt>
                <c:pt idx="10206">
                  <c:v>1020.7</c:v>
                </c:pt>
                <c:pt idx="10207">
                  <c:v>1020.8</c:v>
                </c:pt>
                <c:pt idx="10208">
                  <c:v>1020.9</c:v>
                </c:pt>
                <c:pt idx="10209">
                  <c:v>1021</c:v>
                </c:pt>
                <c:pt idx="10210">
                  <c:v>1021.1</c:v>
                </c:pt>
                <c:pt idx="10211">
                  <c:v>1021.2</c:v>
                </c:pt>
                <c:pt idx="10212">
                  <c:v>1021.3</c:v>
                </c:pt>
                <c:pt idx="10213">
                  <c:v>1021.4</c:v>
                </c:pt>
                <c:pt idx="10214">
                  <c:v>1021.5</c:v>
                </c:pt>
                <c:pt idx="10215">
                  <c:v>1021.6</c:v>
                </c:pt>
                <c:pt idx="10216">
                  <c:v>1021.7</c:v>
                </c:pt>
                <c:pt idx="10217">
                  <c:v>1021.8</c:v>
                </c:pt>
                <c:pt idx="10218">
                  <c:v>1021.9</c:v>
                </c:pt>
                <c:pt idx="10219">
                  <c:v>1022</c:v>
                </c:pt>
                <c:pt idx="10220">
                  <c:v>1022.1</c:v>
                </c:pt>
                <c:pt idx="10221">
                  <c:v>1022.2</c:v>
                </c:pt>
                <c:pt idx="10222">
                  <c:v>1022.3</c:v>
                </c:pt>
                <c:pt idx="10223">
                  <c:v>1022.4</c:v>
                </c:pt>
                <c:pt idx="10224">
                  <c:v>1022.5</c:v>
                </c:pt>
                <c:pt idx="10225">
                  <c:v>1022.6</c:v>
                </c:pt>
                <c:pt idx="10226">
                  <c:v>1022.7</c:v>
                </c:pt>
                <c:pt idx="10227">
                  <c:v>1022.8</c:v>
                </c:pt>
                <c:pt idx="10228">
                  <c:v>1022.9</c:v>
                </c:pt>
                <c:pt idx="10229">
                  <c:v>1023</c:v>
                </c:pt>
                <c:pt idx="10230">
                  <c:v>1023.1</c:v>
                </c:pt>
                <c:pt idx="10231">
                  <c:v>1023.2</c:v>
                </c:pt>
                <c:pt idx="10232">
                  <c:v>1023.3</c:v>
                </c:pt>
                <c:pt idx="10233">
                  <c:v>1023.4</c:v>
                </c:pt>
                <c:pt idx="10234">
                  <c:v>1023.5</c:v>
                </c:pt>
                <c:pt idx="10235">
                  <c:v>1023.6</c:v>
                </c:pt>
                <c:pt idx="10236">
                  <c:v>1023.7</c:v>
                </c:pt>
                <c:pt idx="10237">
                  <c:v>1023.8</c:v>
                </c:pt>
                <c:pt idx="10238">
                  <c:v>1023.9</c:v>
                </c:pt>
                <c:pt idx="10239">
                  <c:v>1024</c:v>
                </c:pt>
                <c:pt idx="10240">
                  <c:v>1024.0999999999999</c:v>
                </c:pt>
                <c:pt idx="10241">
                  <c:v>1024.2</c:v>
                </c:pt>
                <c:pt idx="10242">
                  <c:v>1024.3</c:v>
                </c:pt>
                <c:pt idx="10243">
                  <c:v>1024.4000000000001</c:v>
                </c:pt>
                <c:pt idx="10244">
                  <c:v>1024.5</c:v>
                </c:pt>
                <c:pt idx="10245">
                  <c:v>1024.5999999999999</c:v>
                </c:pt>
                <c:pt idx="10246">
                  <c:v>1024.7</c:v>
                </c:pt>
                <c:pt idx="10247">
                  <c:v>1024.8</c:v>
                </c:pt>
                <c:pt idx="10248">
                  <c:v>1024.9000000000001</c:v>
                </c:pt>
                <c:pt idx="10249">
                  <c:v>1025</c:v>
                </c:pt>
                <c:pt idx="10250">
                  <c:v>1025.0999999999999</c:v>
                </c:pt>
                <c:pt idx="10251">
                  <c:v>1025.2</c:v>
                </c:pt>
                <c:pt idx="10252">
                  <c:v>1025.3</c:v>
                </c:pt>
                <c:pt idx="10253">
                  <c:v>1025.4000000000001</c:v>
                </c:pt>
                <c:pt idx="10254">
                  <c:v>1025.5</c:v>
                </c:pt>
                <c:pt idx="10255">
                  <c:v>1025.5999999999999</c:v>
                </c:pt>
                <c:pt idx="10256">
                  <c:v>1025.7</c:v>
                </c:pt>
                <c:pt idx="10257">
                  <c:v>1025.8</c:v>
                </c:pt>
                <c:pt idx="10258">
                  <c:v>1025.9000000000001</c:v>
                </c:pt>
                <c:pt idx="10259">
                  <c:v>1026</c:v>
                </c:pt>
                <c:pt idx="10260">
                  <c:v>1026.0999999999999</c:v>
                </c:pt>
                <c:pt idx="10261">
                  <c:v>1026.2</c:v>
                </c:pt>
                <c:pt idx="10262">
                  <c:v>1026.3</c:v>
                </c:pt>
                <c:pt idx="10263">
                  <c:v>1026.4000000000001</c:v>
                </c:pt>
                <c:pt idx="10264">
                  <c:v>1026.5</c:v>
                </c:pt>
                <c:pt idx="10265">
                  <c:v>1026.5999999999999</c:v>
                </c:pt>
                <c:pt idx="10266">
                  <c:v>1026.7</c:v>
                </c:pt>
                <c:pt idx="10267">
                  <c:v>1026.8</c:v>
                </c:pt>
                <c:pt idx="10268">
                  <c:v>1026.9000000000001</c:v>
                </c:pt>
                <c:pt idx="10269">
                  <c:v>1027</c:v>
                </c:pt>
                <c:pt idx="10270">
                  <c:v>1027.0999999999999</c:v>
                </c:pt>
                <c:pt idx="10271">
                  <c:v>1027.2</c:v>
                </c:pt>
                <c:pt idx="10272">
                  <c:v>1027.3</c:v>
                </c:pt>
                <c:pt idx="10273">
                  <c:v>1027.4000000000001</c:v>
                </c:pt>
                <c:pt idx="10274">
                  <c:v>1027.5</c:v>
                </c:pt>
                <c:pt idx="10275">
                  <c:v>1027.5999999999999</c:v>
                </c:pt>
                <c:pt idx="10276">
                  <c:v>1027.7</c:v>
                </c:pt>
                <c:pt idx="10277">
                  <c:v>1027.8</c:v>
                </c:pt>
                <c:pt idx="10278">
                  <c:v>1027.9000000000001</c:v>
                </c:pt>
                <c:pt idx="10279">
                  <c:v>1028</c:v>
                </c:pt>
                <c:pt idx="10280">
                  <c:v>1028.0999999999999</c:v>
                </c:pt>
                <c:pt idx="10281">
                  <c:v>1028.2</c:v>
                </c:pt>
                <c:pt idx="10282">
                  <c:v>1028.3</c:v>
                </c:pt>
                <c:pt idx="10283">
                  <c:v>1028.4000000000001</c:v>
                </c:pt>
                <c:pt idx="10284">
                  <c:v>1028.5</c:v>
                </c:pt>
                <c:pt idx="10285">
                  <c:v>1028.5999999999999</c:v>
                </c:pt>
                <c:pt idx="10286">
                  <c:v>1028.7</c:v>
                </c:pt>
                <c:pt idx="10287">
                  <c:v>1028.8</c:v>
                </c:pt>
                <c:pt idx="10288">
                  <c:v>1028.9000000000001</c:v>
                </c:pt>
                <c:pt idx="10289">
                  <c:v>1029</c:v>
                </c:pt>
                <c:pt idx="10290">
                  <c:v>1029.0999999999999</c:v>
                </c:pt>
                <c:pt idx="10291">
                  <c:v>1029.2</c:v>
                </c:pt>
                <c:pt idx="10292">
                  <c:v>1029.3</c:v>
                </c:pt>
                <c:pt idx="10293">
                  <c:v>1029.4000000000001</c:v>
                </c:pt>
                <c:pt idx="10294">
                  <c:v>1029.5</c:v>
                </c:pt>
                <c:pt idx="10295">
                  <c:v>1029.5999999999999</c:v>
                </c:pt>
                <c:pt idx="10296">
                  <c:v>1029.7</c:v>
                </c:pt>
                <c:pt idx="10297">
                  <c:v>1029.8</c:v>
                </c:pt>
                <c:pt idx="10298">
                  <c:v>1029.9000000000001</c:v>
                </c:pt>
                <c:pt idx="10299">
                  <c:v>1030</c:v>
                </c:pt>
                <c:pt idx="10300">
                  <c:v>1030.0999999999999</c:v>
                </c:pt>
                <c:pt idx="10301">
                  <c:v>1030.2</c:v>
                </c:pt>
                <c:pt idx="10302">
                  <c:v>1030.3</c:v>
                </c:pt>
                <c:pt idx="10303">
                  <c:v>1030.4000000000001</c:v>
                </c:pt>
                <c:pt idx="10304">
                  <c:v>1030.5</c:v>
                </c:pt>
                <c:pt idx="10305">
                  <c:v>1030.5999999999999</c:v>
                </c:pt>
                <c:pt idx="10306">
                  <c:v>1030.7</c:v>
                </c:pt>
                <c:pt idx="10307">
                  <c:v>1030.8</c:v>
                </c:pt>
                <c:pt idx="10308">
                  <c:v>1030.9000000000001</c:v>
                </c:pt>
                <c:pt idx="10309">
                  <c:v>1031</c:v>
                </c:pt>
                <c:pt idx="10310">
                  <c:v>1031.0999999999999</c:v>
                </c:pt>
                <c:pt idx="10311">
                  <c:v>1031.2</c:v>
                </c:pt>
                <c:pt idx="10312">
                  <c:v>1031.3</c:v>
                </c:pt>
                <c:pt idx="10313">
                  <c:v>1031.4000000000001</c:v>
                </c:pt>
                <c:pt idx="10314">
                  <c:v>1031.5</c:v>
                </c:pt>
                <c:pt idx="10315">
                  <c:v>1031.5999999999999</c:v>
                </c:pt>
                <c:pt idx="10316">
                  <c:v>1031.7</c:v>
                </c:pt>
                <c:pt idx="10317">
                  <c:v>1031.8</c:v>
                </c:pt>
                <c:pt idx="10318">
                  <c:v>1031.9000000000001</c:v>
                </c:pt>
                <c:pt idx="10319">
                  <c:v>1032</c:v>
                </c:pt>
                <c:pt idx="10320">
                  <c:v>1032.0999999999999</c:v>
                </c:pt>
                <c:pt idx="10321">
                  <c:v>1032.2</c:v>
                </c:pt>
                <c:pt idx="10322">
                  <c:v>1032.3</c:v>
                </c:pt>
                <c:pt idx="10323">
                  <c:v>1032.4000000000001</c:v>
                </c:pt>
                <c:pt idx="10324">
                  <c:v>1032.5</c:v>
                </c:pt>
                <c:pt idx="10325">
                  <c:v>1032.5999999999999</c:v>
                </c:pt>
                <c:pt idx="10326">
                  <c:v>1032.7</c:v>
                </c:pt>
                <c:pt idx="10327">
                  <c:v>1032.8</c:v>
                </c:pt>
                <c:pt idx="10328">
                  <c:v>1032.9000000000001</c:v>
                </c:pt>
                <c:pt idx="10329">
                  <c:v>1033</c:v>
                </c:pt>
                <c:pt idx="10330">
                  <c:v>1033.0999999999999</c:v>
                </c:pt>
                <c:pt idx="10331">
                  <c:v>1033.2</c:v>
                </c:pt>
                <c:pt idx="10332">
                  <c:v>1033.3</c:v>
                </c:pt>
                <c:pt idx="10333">
                  <c:v>1033.4000000000001</c:v>
                </c:pt>
                <c:pt idx="10334">
                  <c:v>1033.5</c:v>
                </c:pt>
                <c:pt idx="10335">
                  <c:v>1033.5999999999999</c:v>
                </c:pt>
                <c:pt idx="10336">
                  <c:v>1033.7</c:v>
                </c:pt>
                <c:pt idx="10337">
                  <c:v>1033.8</c:v>
                </c:pt>
                <c:pt idx="10338">
                  <c:v>1033.9000000000001</c:v>
                </c:pt>
                <c:pt idx="10339">
                  <c:v>1034</c:v>
                </c:pt>
                <c:pt idx="10340">
                  <c:v>1034.0999999999999</c:v>
                </c:pt>
                <c:pt idx="10341">
                  <c:v>1034.2</c:v>
                </c:pt>
                <c:pt idx="10342">
                  <c:v>1034.3</c:v>
                </c:pt>
                <c:pt idx="10343">
                  <c:v>1034.4000000000001</c:v>
                </c:pt>
                <c:pt idx="10344">
                  <c:v>1034.5</c:v>
                </c:pt>
                <c:pt idx="10345">
                  <c:v>1034.5999999999999</c:v>
                </c:pt>
                <c:pt idx="10346">
                  <c:v>1034.7</c:v>
                </c:pt>
                <c:pt idx="10347">
                  <c:v>1034.8</c:v>
                </c:pt>
                <c:pt idx="10348">
                  <c:v>1034.9000000000001</c:v>
                </c:pt>
                <c:pt idx="10349">
                  <c:v>1035</c:v>
                </c:pt>
                <c:pt idx="10350">
                  <c:v>1035.0999999999999</c:v>
                </c:pt>
                <c:pt idx="10351">
                  <c:v>1035.2</c:v>
                </c:pt>
                <c:pt idx="10352">
                  <c:v>1035.3</c:v>
                </c:pt>
                <c:pt idx="10353">
                  <c:v>1035.4000000000001</c:v>
                </c:pt>
                <c:pt idx="10354">
                  <c:v>1035.5</c:v>
                </c:pt>
                <c:pt idx="10355">
                  <c:v>1035.5999999999999</c:v>
                </c:pt>
                <c:pt idx="10356">
                  <c:v>1035.7</c:v>
                </c:pt>
                <c:pt idx="10357">
                  <c:v>1035.8</c:v>
                </c:pt>
                <c:pt idx="10358">
                  <c:v>1035.9000000000001</c:v>
                </c:pt>
                <c:pt idx="10359">
                  <c:v>1036</c:v>
                </c:pt>
                <c:pt idx="10360">
                  <c:v>1036.0999999999999</c:v>
                </c:pt>
                <c:pt idx="10361">
                  <c:v>1036.2</c:v>
                </c:pt>
                <c:pt idx="10362">
                  <c:v>1036.3</c:v>
                </c:pt>
                <c:pt idx="10363">
                  <c:v>1036.4000000000001</c:v>
                </c:pt>
                <c:pt idx="10364">
                  <c:v>1036.5</c:v>
                </c:pt>
                <c:pt idx="10365">
                  <c:v>1036.5999999999999</c:v>
                </c:pt>
                <c:pt idx="10366">
                  <c:v>1036.7</c:v>
                </c:pt>
                <c:pt idx="10367">
                  <c:v>1036.8</c:v>
                </c:pt>
                <c:pt idx="10368">
                  <c:v>1036.9000000000001</c:v>
                </c:pt>
                <c:pt idx="10369">
                  <c:v>1037</c:v>
                </c:pt>
                <c:pt idx="10370">
                  <c:v>1037.0999999999999</c:v>
                </c:pt>
                <c:pt idx="10371">
                  <c:v>1037.2</c:v>
                </c:pt>
                <c:pt idx="10372">
                  <c:v>1037.3</c:v>
                </c:pt>
                <c:pt idx="10373">
                  <c:v>1037.4000000000001</c:v>
                </c:pt>
                <c:pt idx="10374">
                  <c:v>1037.5</c:v>
                </c:pt>
                <c:pt idx="10375">
                  <c:v>1037.5999999999999</c:v>
                </c:pt>
                <c:pt idx="10376">
                  <c:v>1037.7</c:v>
                </c:pt>
                <c:pt idx="10377">
                  <c:v>1037.8</c:v>
                </c:pt>
                <c:pt idx="10378">
                  <c:v>1037.9000000000001</c:v>
                </c:pt>
                <c:pt idx="10379">
                  <c:v>1038</c:v>
                </c:pt>
                <c:pt idx="10380">
                  <c:v>1038.0999999999999</c:v>
                </c:pt>
                <c:pt idx="10381">
                  <c:v>1038.2</c:v>
                </c:pt>
                <c:pt idx="10382">
                  <c:v>1038.3</c:v>
                </c:pt>
                <c:pt idx="10383">
                  <c:v>1038.4000000000001</c:v>
                </c:pt>
                <c:pt idx="10384">
                  <c:v>1038.5</c:v>
                </c:pt>
                <c:pt idx="10385">
                  <c:v>1038.5999999999999</c:v>
                </c:pt>
                <c:pt idx="10386">
                  <c:v>1038.7</c:v>
                </c:pt>
                <c:pt idx="10387">
                  <c:v>1038.8</c:v>
                </c:pt>
                <c:pt idx="10388">
                  <c:v>1038.9000000000001</c:v>
                </c:pt>
                <c:pt idx="10389">
                  <c:v>1039</c:v>
                </c:pt>
                <c:pt idx="10390">
                  <c:v>1039.0999999999999</c:v>
                </c:pt>
                <c:pt idx="10391">
                  <c:v>1039.2</c:v>
                </c:pt>
                <c:pt idx="10392">
                  <c:v>1039.3</c:v>
                </c:pt>
                <c:pt idx="10393">
                  <c:v>1039.4000000000001</c:v>
                </c:pt>
                <c:pt idx="10394">
                  <c:v>1039.5</c:v>
                </c:pt>
                <c:pt idx="10395">
                  <c:v>1039.5999999999999</c:v>
                </c:pt>
                <c:pt idx="10396">
                  <c:v>1039.7</c:v>
                </c:pt>
                <c:pt idx="10397">
                  <c:v>1039.8</c:v>
                </c:pt>
                <c:pt idx="10398">
                  <c:v>1039.9000000000001</c:v>
                </c:pt>
                <c:pt idx="10399">
                  <c:v>1040</c:v>
                </c:pt>
                <c:pt idx="10400">
                  <c:v>1040.0999999999999</c:v>
                </c:pt>
                <c:pt idx="10401">
                  <c:v>1040.2</c:v>
                </c:pt>
                <c:pt idx="10402">
                  <c:v>1040.3</c:v>
                </c:pt>
                <c:pt idx="10403">
                  <c:v>1040.4000000000001</c:v>
                </c:pt>
                <c:pt idx="10404">
                  <c:v>1040.5</c:v>
                </c:pt>
                <c:pt idx="10405">
                  <c:v>1040.5999999999999</c:v>
                </c:pt>
                <c:pt idx="10406">
                  <c:v>1040.7</c:v>
                </c:pt>
                <c:pt idx="10407">
                  <c:v>1040.8</c:v>
                </c:pt>
                <c:pt idx="10408">
                  <c:v>1040.9000000000001</c:v>
                </c:pt>
                <c:pt idx="10409">
                  <c:v>1041</c:v>
                </c:pt>
                <c:pt idx="10410">
                  <c:v>1041.0999999999999</c:v>
                </c:pt>
                <c:pt idx="10411">
                  <c:v>1041.2</c:v>
                </c:pt>
                <c:pt idx="10412">
                  <c:v>1041.3</c:v>
                </c:pt>
                <c:pt idx="10413">
                  <c:v>1041.4000000000001</c:v>
                </c:pt>
                <c:pt idx="10414">
                  <c:v>1041.5</c:v>
                </c:pt>
                <c:pt idx="10415">
                  <c:v>1041.5999999999999</c:v>
                </c:pt>
                <c:pt idx="10416">
                  <c:v>1041.7</c:v>
                </c:pt>
                <c:pt idx="10417">
                  <c:v>1041.8</c:v>
                </c:pt>
                <c:pt idx="10418">
                  <c:v>1041.9000000000001</c:v>
                </c:pt>
                <c:pt idx="10419">
                  <c:v>1042</c:v>
                </c:pt>
                <c:pt idx="10420">
                  <c:v>1042.0999999999999</c:v>
                </c:pt>
                <c:pt idx="10421">
                  <c:v>1042.2</c:v>
                </c:pt>
                <c:pt idx="10422">
                  <c:v>1042.3</c:v>
                </c:pt>
                <c:pt idx="10423">
                  <c:v>1042.4000000000001</c:v>
                </c:pt>
                <c:pt idx="10424">
                  <c:v>1042.5</c:v>
                </c:pt>
                <c:pt idx="10425">
                  <c:v>1042.5999999999999</c:v>
                </c:pt>
                <c:pt idx="10426">
                  <c:v>1042.7</c:v>
                </c:pt>
                <c:pt idx="10427">
                  <c:v>1042.8</c:v>
                </c:pt>
                <c:pt idx="10428">
                  <c:v>1042.9000000000001</c:v>
                </c:pt>
                <c:pt idx="10429">
                  <c:v>1043</c:v>
                </c:pt>
                <c:pt idx="10430">
                  <c:v>1043.0999999999999</c:v>
                </c:pt>
                <c:pt idx="10431">
                  <c:v>1043.2</c:v>
                </c:pt>
                <c:pt idx="10432">
                  <c:v>1043.3</c:v>
                </c:pt>
                <c:pt idx="10433">
                  <c:v>1043.4000000000001</c:v>
                </c:pt>
                <c:pt idx="10434">
                  <c:v>1043.5</c:v>
                </c:pt>
                <c:pt idx="10435">
                  <c:v>1043.5999999999999</c:v>
                </c:pt>
                <c:pt idx="10436">
                  <c:v>1043.7</c:v>
                </c:pt>
                <c:pt idx="10437">
                  <c:v>1043.8</c:v>
                </c:pt>
                <c:pt idx="10438">
                  <c:v>1043.9000000000001</c:v>
                </c:pt>
                <c:pt idx="10439">
                  <c:v>1044</c:v>
                </c:pt>
                <c:pt idx="10440">
                  <c:v>1044.0999999999999</c:v>
                </c:pt>
                <c:pt idx="10441">
                  <c:v>1044.2</c:v>
                </c:pt>
                <c:pt idx="10442">
                  <c:v>1044.3</c:v>
                </c:pt>
                <c:pt idx="10443">
                  <c:v>1044.4000000000001</c:v>
                </c:pt>
                <c:pt idx="10444">
                  <c:v>1044.5</c:v>
                </c:pt>
                <c:pt idx="10445">
                  <c:v>1044.5999999999999</c:v>
                </c:pt>
                <c:pt idx="10446">
                  <c:v>1044.7</c:v>
                </c:pt>
                <c:pt idx="10447">
                  <c:v>1044.8</c:v>
                </c:pt>
                <c:pt idx="10448">
                  <c:v>1044.9000000000001</c:v>
                </c:pt>
                <c:pt idx="10449">
                  <c:v>1045</c:v>
                </c:pt>
                <c:pt idx="10450">
                  <c:v>1045.0999999999999</c:v>
                </c:pt>
                <c:pt idx="10451">
                  <c:v>1045.2</c:v>
                </c:pt>
                <c:pt idx="10452">
                  <c:v>1045.3</c:v>
                </c:pt>
                <c:pt idx="10453">
                  <c:v>1045.4000000000001</c:v>
                </c:pt>
                <c:pt idx="10454">
                  <c:v>1045.5</c:v>
                </c:pt>
                <c:pt idx="10455">
                  <c:v>1045.5999999999999</c:v>
                </c:pt>
                <c:pt idx="10456">
                  <c:v>1045.7</c:v>
                </c:pt>
                <c:pt idx="10457">
                  <c:v>1045.8</c:v>
                </c:pt>
                <c:pt idx="10458">
                  <c:v>1045.9000000000001</c:v>
                </c:pt>
                <c:pt idx="10459">
                  <c:v>1046</c:v>
                </c:pt>
                <c:pt idx="10460">
                  <c:v>1046.0999999999999</c:v>
                </c:pt>
                <c:pt idx="10461">
                  <c:v>1046.2</c:v>
                </c:pt>
                <c:pt idx="10462">
                  <c:v>1046.3</c:v>
                </c:pt>
                <c:pt idx="10463">
                  <c:v>1046.4000000000001</c:v>
                </c:pt>
                <c:pt idx="10464">
                  <c:v>1046.5</c:v>
                </c:pt>
                <c:pt idx="10465">
                  <c:v>1046.5999999999999</c:v>
                </c:pt>
                <c:pt idx="10466">
                  <c:v>1046.7</c:v>
                </c:pt>
                <c:pt idx="10467">
                  <c:v>1046.8</c:v>
                </c:pt>
                <c:pt idx="10468">
                  <c:v>1046.9000000000001</c:v>
                </c:pt>
                <c:pt idx="10469">
                  <c:v>1047</c:v>
                </c:pt>
                <c:pt idx="10470">
                  <c:v>1047.0999999999999</c:v>
                </c:pt>
                <c:pt idx="10471">
                  <c:v>1047.2</c:v>
                </c:pt>
                <c:pt idx="10472">
                  <c:v>1047.3</c:v>
                </c:pt>
                <c:pt idx="10473">
                  <c:v>1047.4000000000001</c:v>
                </c:pt>
                <c:pt idx="10474">
                  <c:v>1047.5</c:v>
                </c:pt>
                <c:pt idx="10475">
                  <c:v>1047.5999999999999</c:v>
                </c:pt>
                <c:pt idx="10476">
                  <c:v>1047.7</c:v>
                </c:pt>
                <c:pt idx="10477">
                  <c:v>1047.8</c:v>
                </c:pt>
                <c:pt idx="10478">
                  <c:v>1047.9000000000001</c:v>
                </c:pt>
                <c:pt idx="10479">
                  <c:v>1048</c:v>
                </c:pt>
                <c:pt idx="10480">
                  <c:v>1048.0999999999999</c:v>
                </c:pt>
                <c:pt idx="10481">
                  <c:v>1048.2</c:v>
                </c:pt>
                <c:pt idx="10482">
                  <c:v>1048.3</c:v>
                </c:pt>
                <c:pt idx="10483">
                  <c:v>1048.4000000000001</c:v>
                </c:pt>
                <c:pt idx="10484">
                  <c:v>1048.5</c:v>
                </c:pt>
                <c:pt idx="10485">
                  <c:v>1048.5999999999999</c:v>
                </c:pt>
                <c:pt idx="10486">
                  <c:v>1048.7</c:v>
                </c:pt>
                <c:pt idx="10487">
                  <c:v>1048.8</c:v>
                </c:pt>
                <c:pt idx="10488">
                  <c:v>1048.9000000000001</c:v>
                </c:pt>
                <c:pt idx="10489">
                  <c:v>1049</c:v>
                </c:pt>
                <c:pt idx="10490">
                  <c:v>1049.0999999999999</c:v>
                </c:pt>
                <c:pt idx="10491">
                  <c:v>1049.2</c:v>
                </c:pt>
                <c:pt idx="10492">
                  <c:v>1049.3</c:v>
                </c:pt>
                <c:pt idx="10493">
                  <c:v>1049.4000000000001</c:v>
                </c:pt>
                <c:pt idx="10494">
                  <c:v>1049.5</c:v>
                </c:pt>
                <c:pt idx="10495">
                  <c:v>1049.5999999999999</c:v>
                </c:pt>
                <c:pt idx="10496">
                  <c:v>1049.7</c:v>
                </c:pt>
                <c:pt idx="10497">
                  <c:v>1049.8</c:v>
                </c:pt>
                <c:pt idx="10498">
                  <c:v>1049.9000000000001</c:v>
                </c:pt>
                <c:pt idx="10499">
                  <c:v>1050</c:v>
                </c:pt>
                <c:pt idx="10500">
                  <c:v>1050.0999999999999</c:v>
                </c:pt>
                <c:pt idx="10501">
                  <c:v>1050.2</c:v>
                </c:pt>
                <c:pt idx="10502">
                  <c:v>1050.3</c:v>
                </c:pt>
                <c:pt idx="10503">
                  <c:v>1050.4000000000001</c:v>
                </c:pt>
                <c:pt idx="10504">
                  <c:v>1050.5</c:v>
                </c:pt>
                <c:pt idx="10505">
                  <c:v>1050.5999999999999</c:v>
                </c:pt>
                <c:pt idx="10506">
                  <c:v>1050.7</c:v>
                </c:pt>
                <c:pt idx="10507">
                  <c:v>1050.8</c:v>
                </c:pt>
                <c:pt idx="10508">
                  <c:v>1050.9000000000001</c:v>
                </c:pt>
                <c:pt idx="10509">
                  <c:v>1051</c:v>
                </c:pt>
                <c:pt idx="10510">
                  <c:v>1051.0999999999999</c:v>
                </c:pt>
                <c:pt idx="10511">
                  <c:v>1051.2</c:v>
                </c:pt>
                <c:pt idx="10512">
                  <c:v>1051.3</c:v>
                </c:pt>
                <c:pt idx="10513">
                  <c:v>1051.4000000000001</c:v>
                </c:pt>
                <c:pt idx="10514">
                  <c:v>1051.5</c:v>
                </c:pt>
                <c:pt idx="10515">
                  <c:v>1051.5999999999999</c:v>
                </c:pt>
                <c:pt idx="10516">
                  <c:v>1051.7</c:v>
                </c:pt>
                <c:pt idx="10517">
                  <c:v>1051.8</c:v>
                </c:pt>
                <c:pt idx="10518">
                  <c:v>1051.9000000000001</c:v>
                </c:pt>
                <c:pt idx="10519">
                  <c:v>1052</c:v>
                </c:pt>
                <c:pt idx="10520">
                  <c:v>1052.0999999999999</c:v>
                </c:pt>
                <c:pt idx="10521">
                  <c:v>1052.2</c:v>
                </c:pt>
                <c:pt idx="10522">
                  <c:v>1052.3</c:v>
                </c:pt>
                <c:pt idx="10523">
                  <c:v>1052.4000000000001</c:v>
                </c:pt>
                <c:pt idx="10524">
                  <c:v>1052.5</c:v>
                </c:pt>
                <c:pt idx="10525">
                  <c:v>1052.5999999999999</c:v>
                </c:pt>
                <c:pt idx="10526">
                  <c:v>1052.7</c:v>
                </c:pt>
                <c:pt idx="10527">
                  <c:v>1052.8</c:v>
                </c:pt>
                <c:pt idx="10528">
                  <c:v>1052.9000000000001</c:v>
                </c:pt>
                <c:pt idx="10529">
                  <c:v>1053</c:v>
                </c:pt>
                <c:pt idx="10530">
                  <c:v>1053.0999999999999</c:v>
                </c:pt>
                <c:pt idx="10531">
                  <c:v>1053.2</c:v>
                </c:pt>
                <c:pt idx="10532">
                  <c:v>1053.3</c:v>
                </c:pt>
                <c:pt idx="10533">
                  <c:v>1053.4000000000001</c:v>
                </c:pt>
                <c:pt idx="10534">
                  <c:v>1053.5</c:v>
                </c:pt>
                <c:pt idx="10535">
                  <c:v>1053.5999999999999</c:v>
                </c:pt>
                <c:pt idx="10536">
                  <c:v>1053.7</c:v>
                </c:pt>
                <c:pt idx="10537">
                  <c:v>1053.8</c:v>
                </c:pt>
                <c:pt idx="10538">
                  <c:v>1053.9000000000001</c:v>
                </c:pt>
                <c:pt idx="10539">
                  <c:v>1054</c:v>
                </c:pt>
                <c:pt idx="10540">
                  <c:v>1054.0999999999999</c:v>
                </c:pt>
                <c:pt idx="10541">
                  <c:v>1054.2</c:v>
                </c:pt>
                <c:pt idx="10542">
                  <c:v>1054.3</c:v>
                </c:pt>
                <c:pt idx="10543">
                  <c:v>1054.4000000000001</c:v>
                </c:pt>
                <c:pt idx="10544">
                  <c:v>1054.5</c:v>
                </c:pt>
                <c:pt idx="10545">
                  <c:v>1054.5999999999999</c:v>
                </c:pt>
                <c:pt idx="10546">
                  <c:v>1054.7</c:v>
                </c:pt>
                <c:pt idx="10547">
                  <c:v>1054.8</c:v>
                </c:pt>
                <c:pt idx="10548">
                  <c:v>1054.9000000000001</c:v>
                </c:pt>
                <c:pt idx="10549">
                  <c:v>1055</c:v>
                </c:pt>
                <c:pt idx="10550">
                  <c:v>1055.0999999999999</c:v>
                </c:pt>
                <c:pt idx="10551">
                  <c:v>1055.2</c:v>
                </c:pt>
                <c:pt idx="10552">
                  <c:v>1055.3</c:v>
                </c:pt>
                <c:pt idx="10553">
                  <c:v>1055.4000000000001</c:v>
                </c:pt>
                <c:pt idx="10554">
                  <c:v>1055.5</c:v>
                </c:pt>
                <c:pt idx="10555">
                  <c:v>1055.5999999999999</c:v>
                </c:pt>
                <c:pt idx="10556">
                  <c:v>1055.7</c:v>
                </c:pt>
                <c:pt idx="10557">
                  <c:v>1055.8</c:v>
                </c:pt>
                <c:pt idx="10558">
                  <c:v>1055.9000000000001</c:v>
                </c:pt>
                <c:pt idx="10559">
                  <c:v>1056</c:v>
                </c:pt>
                <c:pt idx="10560">
                  <c:v>1056.0999999999999</c:v>
                </c:pt>
                <c:pt idx="10561">
                  <c:v>1056.2</c:v>
                </c:pt>
                <c:pt idx="10562">
                  <c:v>1056.3</c:v>
                </c:pt>
                <c:pt idx="10563">
                  <c:v>1056.4000000000001</c:v>
                </c:pt>
                <c:pt idx="10564">
                  <c:v>1056.5</c:v>
                </c:pt>
                <c:pt idx="10565">
                  <c:v>1056.5999999999999</c:v>
                </c:pt>
                <c:pt idx="10566">
                  <c:v>1056.7</c:v>
                </c:pt>
                <c:pt idx="10567">
                  <c:v>1056.8</c:v>
                </c:pt>
                <c:pt idx="10568">
                  <c:v>1056.9000000000001</c:v>
                </c:pt>
                <c:pt idx="10569">
                  <c:v>1057</c:v>
                </c:pt>
                <c:pt idx="10570">
                  <c:v>1057.0999999999999</c:v>
                </c:pt>
                <c:pt idx="10571">
                  <c:v>1057.2</c:v>
                </c:pt>
                <c:pt idx="10572">
                  <c:v>1057.3</c:v>
                </c:pt>
                <c:pt idx="10573">
                  <c:v>1057.4000000000001</c:v>
                </c:pt>
                <c:pt idx="10574">
                  <c:v>1057.5</c:v>
                </c:pt>
                <c:pt idx="10575">
                  <c:v>1057.5999999999999</c:v>
                </c:pt>
                <c:pt idx="10576">
                  <c:v>1057.7</c:v>
                </c:pt>
                <c:pt idx="10577">
                  <c:v>1057.8</c:v>
                </c:pt>
                <c:pt idx="10578">
                  <c:v>1057.9000000000001</c:v>
                </c:pt>
                <c:pt idx="10579">
                  <c:v>1058</c:v>
                </c:pt>
                <c:pt idx="10580">
                  <c:v>1058.0999999999999</c:v>
                </c:pt>
                <c:pt idx="10581">
                  <c:v>1058.2</c:v>
                </c:pt>
                <c:pt idx="10582">
                  <c:v>1058.3</c:v>
                </c:pt>
                <c:pt idx="10583">
                  <c:v>1058.4000000000001</c:v>
                </c:pt>
                <c:pt idx="10584">
                  <c:v>1058.5</c:v>
                </c:pt>
                <c:pt idx="10585">
                  <c:v>1058.5999999999999</c:v>
                </c:pt>
                <c:pt idx="10586">
                  <c:v>1058.7</c:v>
                </c:pt>
                <c:pt idx="10587">
                  <c:v>1058.8</c:v>
                </c:pt>
                <c:pt idx="10588">
                  <c:v>1058.9000000000001</c:v>
                </c:pt>
                <c:pt idx="10589">
                  <c:v>1059</c:v>
                </c:pt>
                <c:pt idx="10590">
                  <c:v>1059.0999999999999</c:v>
                </c:pt>
                <c:pt idx="10591">
                  <c:v>1059.2</c:v>
                </c:pt>
                <c:pt idx="10592">
                  <c:v>1059.3</c:v>
                </c:pt>
                <c:pt idx="10593">
                  <c:v>1059.4000000000001</c:v>
                </c:pt>
                <c:pt idx="10594">
                  <c:v>1059.5</c:v>
                </c:pt>
                <c:pt idx="10595">
                  <c:v>1059.5999999999999</c:v>
                </c:pt>
                <c:pt idx="10596">
                  <c:v>1059.7</c:v>
                </c:pt>
                <c:pt idx="10597">
                  <c:v>1059.8</c:v>
                </c:pt>
                <c:pt idx="10598">
                  <c:v>1059.9000000000001</c:v>
                </c:pt>
                <c:pt idx="10599">
                  <c:v>1060</c:v>
                </c:pt>
                <c:pt idx="10600">
                  <c:v>1060.0999999999999</c:v>
                </c:pt>
                <c:pt idx="10601">
                  <c:v>1060.2</c:v>
                </c:pt>
                <c:pt idx="10602">
                  <c:v>1060.3</c:v>
                </c:pt>
                <c:pt idx="10603">
                  <c:v>1060.4000000000001</c:v>
                </c:pt>
                <c:pt idx="10604">
                  <c:v>1060.5</c:v>
                </c:pt>
                <c:pt idx="10605">
                  <c:v>1060.5999999999999</c:v>
                </c:pt>
                <c:pt idx="10606">
                  <c:v>1060.7</c:v>
                </c:pt>
                <c:pt idx="10607">
                  <c:v>1060.8</c:v>
                </c:pt>
                <c:pt idx="10608">
                  <c:v>1060.9000000000001</c:v>
                </c:pt>
                <c:pt idx="10609">
                  <c:v>1061</c:v>
                </c:pt>
                <c:pt idx="10610">
                  <c:v>1061.0999999999999</c:v>
                </c:pt>
                <c:pt idx="10611">
                  <c:v>1061.2</c:v>
                </c:pt>
                <c:pt idx="10612">
                  <c:v>1061.3</c:v>
                </c:pt>
                <c:pt idx="10613">
                  <c:v>1061.4000000000001</c:v>
                </c:pt>
                <c:pt idx="10614">
                  <c:v>1061.5</c:v>
                </c:pt>
                <c:pt idx="10615">
                  <c:v>1061.5999999999999</c:v>
                </c:pt>
                <c:pt idx="10616">
                  <c:v>1061.7</c:v>
                </c:pt>
                <c:pt idx="10617">
                  <c:v>1061.8</c:v>
                </c:pt>
                <c:pt idx="10618">
                  <c:v>1061.9000000000001</c:v>
                </c:pt>
                <c:pt idx="10619">
                  <c:v>1062</c:v>
                </c:pt>
                <c:pt idx="10620">
                  <c:v>1062.0999999999999</c:v>
                </c:pt>
                <c:pt idx="10621">
                  <c:v>1062.2</c:v>
                </c:pt>
                <c:pt idx="10622">
                  <c:v>1062.3</c:v>
                </c:pt>
                <c:pt idx="10623">
                  <c:v>1062.4000000000001</c:v>
                </c:pt>
                <c:pt idx="10624">
                  <c:v>1062.5</c:v>
                </c:pt>
                <c:pt idx="10625">
                  <c:v>1062.5999999999999</c:v>
                </c:pt>
                <c:pt idx="10626">
                  <c:v>1062.7</c:v>
                </c:pt>
                <c:pt idx="10627">
                  <c:v>1062.8</c:v>
                </c:pt>
                <c:pt idx="10628">
                  <c:v>1062.9000000000001</c:v>
                </c:pt>
                <c:pt idx="10629">
                  <c:v>1063</c:v>
                </c:pt>
                <c:pt idx="10630">
                  <c:v>1063.0999999999999</c:v>
                </c:pt>
                <c:pt idx="10631">
                  <c:v>1063.2</c:v>
                </c:pt>
                <c:pt idx="10632">
                  <c:v>1063.3</c:v>
                </c:pt>
                <c:pt idx="10633">
                  <c:v>1063.4000000000001</c:v>
                </c:pt>
                <c:pt idx="10634">
                  <c:v>1063.5</c:v>
                </c:pt>
                <c:pt idx="10635">
                  <c:v>1063.5999999999999</c:v>
                </c:pt>
                <c:pt idx="10636">
                  <c:v>1063.7</c:v>
                </c:pt>
                <c:pt idx="10637">
                  <c:v>1063.8</c:v>
                </c:pt>
                <c:pt idx="10638">
                  <c:v>1063.9000000000001</c:v>
                </c:pt>
                <c:pt idx="10639">
                  <c:v>1064</c:v>
                </c:pt>
                <c:pt idx="10640">
                  <c:v>1064.0999999999999</c:v>
                </c:pt>
                <c:pt idx="10641">
                  <c:v>1064.2</c:v>
                </c:pt>
                <c:pt idx="10642">
                  <c:v>1064.3</c:v>
                </c:pt>
                <c:pt idx="10643">
                  <c:v>1064.4000000000001</c:v>
                </c:pt>
                <c:pt idx="10644">
                  <c:v>1064.5</c:v>
                </c:pt>
                <c:pt idx="10645">
                  <c:v>1064.5999999999999</c:v>
                </c:pt>
                <c:pt idx="10646">
                  <c:v>1064.7</c:v>
                </c:pt>
                <c:pt idx="10647">
                  <c:v>1064.8</c:v>
                </c:pt>
                <c:pt idx="10648">
                  <c:v>1064.9000000000001</c:v>
                </c:pt>
                <c:pt idx="10649">
                  <c:v>1065</c:v>
                </c:pt>
                <c:pt idx="10650">
                  <c:v>1065.0999999999999</c:v>
                </c:pt>
                <c:pt idx="10651">
                  <c:v>1065.2</c:v>
                </c:pt>
                <c:pt idx="10652">
                  <c:v>1065.3</c:v>
                </c:pt>
                <c:pt idx="10653">
                  <c:v>1065.4000000000001</c:v>
                </c:pt>
                <c:pt idx="10654">
                  <c:v>1065.5</c:v>
                </c:pt>
                <c:pt idx="10655">
                  <c:v>1065.5999999999999</c:v>
                </c:pt>
                <c:pt idx="10656">
                  <c:v>1065.7</c:v>
                </c:pt>
                <c:pt idx="10657">
                  <c:v>1065.8</c:v>
                </c:pt>
                <c:pt idx="10658">
                  <c:v>1065.9000000000001</c:v>
                </c:pt>
                <c:pt idx="10659">
                  <c:v>1066</c:v>
                </c:pt>
                <c:pt idx="10660">
                  <c:v>1066.0999999999999</c:v>
                </c:pt>
                <c:pt idx="10661">
                  <c:v>1066.2</c:v>
                </c:pt>
                <c:pt idx="10662">
                  <c:v>1066.3</c:v>
                </c:pt>
                <c:pt idx="10663">
                  <c:v>1066.4000000000001</c:v>
                </c:pt>
                <c:pt idx="10664">
                  <c:v>1066.5</c:v>
                </c:pt>
                <c:pt idx="10665">
                  <c:v>1066.5999999999999</c:v>
                </c:pt>
                <c:pt idx="10666">
                  <c:v>1066.7</c:v>
                </c:pt>
                <c:pt idx="10667">
                  <c:v>1066.8</c:v>
                </c:pt>
                <c:pt idx="10668">
                  <c:v>1066.9000000000001</c:v>
                </c:pt>
                <c:pt idx="10669">
                  <c:v>1067</c:v>
                </c:pt>
                <c:pt idx="10670">
                  <c:v>1067.0999999999999</c:v>
                </c:pt>
                <c:pt idx="10671">
                  <c:v>1067.2</c:v>
                </c:pt>
                <c:pt idx="10672">
                  <c:v>1067.3</c:v>
                </c:pt>
                <c:pt idx="10673">
                  <c:v>1067.4000000000001</c:v>
                </c:pt>
                <c:pt idx="10674">
                  <c:v>1067.5</c:v>
                </c:pt>
                <c:pt idx="10675">
                  <c:v>1067.5999999999999</c:v>
                </c:pt>
                <c:pt idx="10676">
                  <c:v>1067.7</c:v>
                </c:pt>
                <c:pt idx="10677">
                  <c:v>1067.8</c:v>
                </c:pt>
                <c:pt idx="10678">
                  <c:v>1067.9000000000001</c:v>
                </c:pt>
                <c:pt idx="10679">
                  <c:v>1068</c:v>
                </c:pt>
                <c:pt idx="10680">
                  <c:v>1068.0999999999999</c:v>
                </c:pt>
                <c:pt idx="10681">
                  <c:v>1068.2</c:v>
                </c:pt>
                <c:pt idx="10682">
                  <c:v>1068.3</c:v>
                </c:pt>
                <c:pt idx="10683">
                  <c:v>1068.4000000000001</c:v>
                </c:pt>
                <c:pt idx="10684">
                  <c:v>1068.5</c:v>
                </c:pt>
                <c:pt idx="10685">
                  <c:v>1068.5999999999999</c:v>
                </c:pt>
                <c:pt idx="10686">
                  <c:v>1068.7</c:v>
                </c:pt>
                <c:pt idx="10687">
                  <c:v>1068.8</c:v>
                </c:pt>
                <c:pt idx="10688">
                  <c:v>1068.9000000000001</c:v>
                </c:pt>
                <c:pt idx="10689">
                  <c:v>1069</c:v>
                </c:pt>
                <c:pt idx="10690">
                  <c:v>1069.0999999999999</c:v>
                </c:pt>
                <c:pt idx="10691">
                  <c:v>1069.2</c:v>
                </c:pt>
                <c:pt idx="10692">
                  <c:v>1069.3</c:v>
                </c:pt>
                <c:pt idx="10693">
                  <c:v>1069.4000000000001</c:v>
                </c:pt>
                <c:pt idx="10694">
                  <c:v>1069.5</c:v>
                </c:pt>
                <c:pt idx="10695">
                  <c:v>1069.5999999999999</c:v>
                </c:pt>
                <c:pt idx="10696">
                  <c:v>1069.7</c:v>
                </c:pt>
                <c:pt idx="10697">
                  <c:v>1069.8</c:v>
                </c:pt>
                <c:pt idx="10698">
                  <c:v>1069.9000000000001</c:v>
                </c:pt>
                <c:pt idx="10699">
                  <c:v>1070</c:v>
                </c:pt>
                <c:pt idx="10700">
                  <c:v>1070.0999999999999</c:v>
                </c:pt>
                <c:pt idx="10701">
                  <c:v>1070.2</c:v>
                </c:pt>
                <c:pt idx="10702">
                  <c:v>1070.3</c:v>
                </c:pt>
                <c:pt idx="10703">
                  <c:v>1070.4000000000001</c:v>
                </c:pt>
                <c:pt idx="10704">
                  <c:v>1070.5</c:v>
                </c:pt>
                <c:pt idx="10705">
                  <c:v>1070.5999999999999</c:v>
                </c:pt>
                <c:pt idx="10706">
                  <c:v>1070.7</c:v>
                </c:pt>
                <c:pt idx="10707">
                  <c:v>1070.8</c:v>
                </c:pt>
                <c:pt idx="10708">
                  <c:v>1070.9000000000001</c:v>
                </c:pt>
                <c:pt idx="10709">
                  <c:v>1071</c:v>
                </c:pt>
                <c:pt idx="10710">
                  <c:v>1071.0999999999999</c:v>
                </c:pt>
                <c:pt idx="10711">
                  <c:v>1071.2</c:v>
                </c:pt>
                <c:pt idx="10712">
                  <c:v>1071.3</c:v>
                </c:pt>
                <c:pt idx="10713">
                  <c:v>1071.4000000000001</c:v>
                </c:pt>
                <c:pt idx="10714">
                  <c:v>1071.5</c:v>
                </c:pt>
                <c:pt idx="10715">
                  <c:v>1071.5999999999999</c:v>
                </c:pt>
                <c:pt idx="10716">
                  <c:v>1071.7</c:v>
                </c:pt>
                <c:pt idx="10717">
                  <c:v>1071.8</c:v>
                </c:pt>
                <c:pt idx="10718">
                  <c:v>1071.9000000000001</c:v>
                </c:pt>
                <c:pt idx="10719">
                  <c:v>1072</c:v>
                </c:pt>
                <c:pt idx="10720">
                  <c:v>1072.0999999999999</c:v>
                </c:pt>
                <c:pt idx="10721">
                  <c:v>1072.2</c:v>
                </c:pt>
                <c:pt idx="10722">
                  <c:v>1072.3</c:v>
                </c:pt>
                <c:pt idx="10723">
                  <c:v>1072.4000000000001</c:v>
                </c:pt>
                <c:pt idx="10724">
                  <c:v>1072.5</c:v>
                </c:pt>
                <c:pt idx="10725">
                  <c:v>1072.5999999999999</c:v>
                </c:pt>
                <c:pt idx="10726">
                  <c:v>1072.7</c:v>
                </c:pt>
                <c:pt idx="10727">
                  <c:v>1072.8</c:v>
                </c:pt>
                <c:pt idx="10728">
                  <c:v>1072.9000000000001</c:v>
                </c:pt>
                <c:pt idx="10729">
                  <c:v>1073</c:v>
                </c:pt>
                <c:pt idx="10730">
                  <c:v>1073.0999999999999</c:v>
                </c:pt>
                <c:pt idx="10731">
                  <c:v>1073.2</c:v>
                </c:pt>
                <c:pt idx="10732">
                  <c:v>1073.3</c:v>
                </c:pt>
                <c:pt idx="10733">
                  <c:v>1073.4000000000001</c:v>
                </c:pt>
                <c:pt idx="10734">
                  <c:v>1073.5</c:v>
                </c:pt>
                <c:pt idx="10735">
                  <c:v>1073.5999999999999</c:v>
                </c:pt>
                <c:pt idx="10736">
                  <c:v>1073.7</c:v>
                </c:pt>
                <c:pt idx="10737">
                  <c:v>1073.8</c:v>
                </c:pt>
                <c:pt idx="10738">
                  <c:v>1073.9000000000001</c:v>
                </c:pt>
                <c:pt idx="10739">
                  <c:v>1074</c:v>
                </c:pt>
                <c:pt idx="10740">
                  <c:v>1074.0999999999999</c:v>
                </c:pt>
                <c:pt idx="10741">
                  <c:v>1074.2</c:v>
                </c:pt>
                <c:pt idx="10742">
                  <c:v>1074.3</c:v>
                </c:pt>
                <c:pt idx="10743">
                  <c:v>1074.4000000000001</c:v>
                </c:pt>
                <c:pt idx="10744">
                  <c:v>1074.5</c:v>
                </c:pt>
                <c:pt idx="10745">
                  <c:v>1074.5999999999999</c:v>
                </c:pt>
                <c:pt idx="10746">
                  <c:v>1074.7</c:v>
                </c:pt>
                <c:pt idx="10747">
                  <c:v>1074.8</c:v>
                </c:pt>
                <c:pt idx="10748">
                  <c:v>1074.9000000000001</c:v>
                </c:pt>
                <c:pt idx="10749">
                  <c:v>1075</c:v>
                </c:pt>
                <c:pt idx="10750">
                  <c:v>1075.0999999999999</c:v>
                </c:pt>
                <c:pt idx="10751">
                  <c:v>1075.2</c:v>
                </c:pt>
                <c:pt idx="10752">
                  <c:v>1075.3</c:v>
                </c:pt>
                <c:pt idx="10753">
                  <c:v>1075.4000000000001</c:v>
                </c:pt>
                <c:pt idx="10754">
                  <c:v>1075.5</c:v>
                </c:pt>
                <c:pt idx="10755">
                  <c:v>1075.5999999999999</c:v>
                </c:pt>
                <c:pt idx="10756">
                  <c:v>1075.7</c:v>
                </c:pt>
                <c:pt idx="10757">
                  <c:v>1075.8</c:v>
                </c:pt>
                <c:pt idx="10758">
                  <c:v>1075.9000000000001</c:v>
                </c:pt>
                <c:pt idx="10759">
                  <c:v>1076</c:v>
                </c:pt>
                <c:pt idx="10760">
                  <c:v>1076.0999999999999</c:v>
                </c:pt>
                <c:pt idx="10761">
                  <c:v>1076.2</c:v>
                </c:pt>
                <c:pt idx="10762">
                  <c:v>1076.3</c:v>
                </c:pt>
                <c:pt idx="10763">
                  <c:v>1076.4000000000001</c:v>
                </c:pt>
                <c:pt idx="10764">
                  <c:v>1076.5</c:v>
                </c:pt>
                <c:pt idx="10765">
                  <c:v>1076.5999999999999</c:v>
                </c:pt>
                <c:pt idx="10766">
                  <c:v>1076.7</c:v>
                </c:pt>
                <c:pt idx="10767">
                  <c:v>1076.8</c:v>
                </c:pt>
                <c:pt idx="10768">
                  <c:v>1076.9000000000001</c:v>
                </c:pt>
                <c:pt idx="10769">
                  <c:v>1077</c:v>
                </c:pt>
                <c:pt idx="10770">
                  <c:v>1077.0999999999999</c:v>
                </c:pt>
                <c:pt idx="10771">
                  <c:v>1077.2</c:v>
                </c:pt>
                <c:pt idx="10772">
                  <c:v>1077.3</c:v>
                </c:pt>
                <c:pt idx="10773">
                  <c:v>1077.4000000000001</c:v>
                </c:pt>
                <c:pt idx="10774">
                  <c:v>1077.5</c:v>
                </c:pt>
                <c:pt idx="10775">
                  <c:v>1077.5999999999999</c:v>
                </c:pt>
                <c:pt idx="10776">
                  <c:v>1077.7</c:v>
                </c:pt>
                <c:pt idx="10777">
                  <c:v>1077.8</c:v>
                </c:pt>
                <c:pt idx="10778">
                  <c:v>1077.9000000000001</c:v>
                </c:pt>
                <c:pt idx="10779">
                  <c:v>1078</c:v>
                </c:pt>
                <c:pt idx="10780">
                  <c:v>1078.0999999999999</c:v>
                </c:pt>
                <c:pt idx="10781">
                  <c:v>1078.2</c:v>
                </c:pt>
                <c:pt idx="10782">
                  <c:v>1078.3</c:v>
                </c:pt>
                <c:pt idx="10783">
                  <c:v>1078.4000000000001</c:v>
                </c:pt>
                <c:pt idx="10784">
                  <c:v>1078.5</c:v>
                </c:pt>
                <c:pt idx="10785">
                  <c:v>1078.5999999999999</c:v>
                </c:pt>
                <c:pt idx="10786">
                  <c:v>1078.7</c:v>
                </c:pt>
                <c:pt idx="10787">
                  <c:v>1078.8</c:v>
                </c:pt>
                <c:pt idx="10788">
                  <c:v>1078.9000000000001</c:v>
                </c:pt>
                <c:pt idx="10789">
                  <c:v>1079</c:v>
                </c:pt>
                <c:pt idx="10790">
                  <c:v>1079.0999999999999</c:v>
                </c:pt>
                <c:pt idx="10791">
                  <c:v>1079.2</c:v>
                </c:pt>
                <c:pt idx="10792">
                  <c:v>1079.3</c:v>
                </c:pt>
                <c:pt idx="10793">
                  <c:v>1079.4000000000001</c:v>
                </c:pt>
                <c:pt idx="10794">
                  <c:v>1079.5</c:v>
                </c:pt>
                <c:pt idx="10795">
                  <c:v>1079.5999999999999</c:v>
                </c:pt>
                <c:pt idx="10796">
                  <c:v>1079.7</c:v>
                </c:pt>
                <c:pt idx="10797">
                  <c:v>1079.8</c:v>
                </c:pt>
                <c:pt idx="10798">
                  <c:v>1079.9000000000001</c:v>
                </c:pt>
                <c:pt idx="10799">
                  <c:v>1080</c:v>
                </c:pt>
                <c:pt idx="10800">
                  <c:v>1080.0999999999999</c:v>
                </c:pt>
                <c:pt idx="10801">
                  <c:v>1080.2</c:v>
                </c:pt>
                <c:pt idx="10802">
                  <c:v>1080.3</c:v>
                </c:pt>
                <c:pt idx="10803">
                  <c:v>1080.4000000000001</c:v>
                </c:pt>
                <c:pt idx="10804">
                  <c:v>1080.5</c:v>
                </c:pt>
                <c:pt idx="10805">
                  <c:v>1080.5999999999999</c:v>
                </c:pt>
                <c:pt idx="10806">
                  <c:v>1080.7</c:v>
                </c:pt>
                <c:pt idx="10807">
                  <c:v>1080.8</c:v>
                </c:pt>
                <c:pt idx="10808">
                  <c:v>1080.9000000000001</c:v>
                </c:pt>
                <c:pt idx="10809">
                  <c:v>1081</c:v>
                </c:pt>
                <c:pt idx="10810">
                  <c:v>1081.0999999999999</c:v>
                </c:pt>
                <c:pt idx="10811">
                  <c:v>1081.2</c:v>
                </c:pt>
                <c:pt idx="10812">
                  <c:v>1081.3</c:v>
                </c:pt>
                <c:pt idx="10813">
                  <c:v>1081.4000000000001</c:v>
                </c:pt>
                <c:pt idx="10814">
                  <c:v>1081.5</c:v>
                </c:pt>
                <c:pt idx="10815">
                  <c:v>1081.5999999999999</c:v>
                </c:pt>
                <c:pt idx="10816">
                  <c:v>1081.7</c:v>
                </c:pt>
                <c:pt idx="10817">
                  <c:v>1081.8</c:v>
                </c:pt>
                <c:pt idx="10818">
                  <c:v>1081.9000000000001</c:v>
                </c:pt>
                <c:pt idx="10819">
                  <c:v>1082</c:v>
                </c:pt>
                <c:pt idx="10820">
                  <c:v>1082.0999999999999</c:v>
                </c:pt>
                <c:pt idx="10821">
                  <c:v>1082.2</c:v>
                </c:pt>
                <c:pt idx="10822">
                  <c:v>1082.3</c:v>
                </c:pt>
                <c:pt idx="10823">
                  <c:v>1082.4000000000001</c:v>
                </c:pt>
                <c:pt idx="10824">
                  <c:v>1082.5</c:v>
                </c:pt>
                <c:pt idx="10825">
                  <c:v>1082.5999999999999</c:v>
                </c:pt>
                <c:pt idx="10826">
                  <c:v>1082.7</c:v>
                </c:pt>
                <c:pt idx="10827">
                  <c:v>1082.8</c:v>
                </c:pt>
                <c:pt idx="10828">
                  <c:v>1082.9000000000001</c:v>
                </c:pt>
                <c:pt idx="10829">
                  <c:v>1083</c:v>
                </c:pt>
                <c:pt idx="10830">
                  <c:v>1083.0999999999999</c:v>
                </c:pt>
                <c:pt idx="10831">
                  <c:v>1083.2</c:v>
                </c:pt>
                <c:pt idx="10832">
                  <c:v>1083.3</c:v>
                </c:pt>
                <c:pt idx="10833">
                  <c:v>1083.4000000000001</c:v>
                </c:pt>
                <c:pt idx="10834">
                  <c:v>1083.5</c:v>
                </c:pt>
                <c:pt idx="10835">
                  <c:v>1083.5999999999999</c:v>
                </c:pt>
                <c:pt idx="10836">
                  <c:v>1083.7</c:v>
                </c:pt>
                <c:pt idx="10837">
                  <c:v>1083.8</c:v>
                </c:pt>
                <c:pt idx="10838">
                  <c:v>1083.9000000000001</c:v>
                </c:pt>
                <c:pt idx="10839">
                  <c:v>1084</c:v>
                </c:pt>
                <c:pt idx="10840">
                  <c:v>1084.0999999999999</c:v>
                </c:pt>
                <c:pt idx="10841">
                  <c:v>1084.2</c:v>
                </c:pt>
                <c:pt idx="10842">
                  <c:v>1084.3</c:v>
                </c:pt>
                <c:pt idx="10843">
                  <c:v>1084.4000000000001</c:v>
                </c:pt>
                <c:pt idx="10844">
                  <c:v>1084.5</c:v>
                </c:pt>
                <c:pt idx="10845">
                  <c:v>1084.5999999999999</c:v>
                </c:pt>
                <c:pt idx="10846">
                  <c:v>1084.7</c:v>
                </c:pt>
                <c:pt idx="10847">
                  <c:v>1084.8</c:v>
                </c:pt>
                <c:pt idx="10848">
                  <c:v>1084.9000000000001</c:v>
                </c:pt>
                <c:pt idx="10849">
                  <c:v>1085</c:v>
                </c:pt>
                <c:pt idx="10850">
                  <c:v>1085.0999999999999</c:v>
                </c:pt>
                <c:pt idx="10851">
                  <c:v>1085.2</c:v>
                </c:pt>
                <c:pt idx="10852">
                  <c:v>1085.3</c:v>
                </c:pt>
                <c:pt idx="10853">
                  <c:v>1085.4000000000001</c:v>
                </c:pt>
                <c:pt idx="10854">
                  <c:v>1085.5</c:v>
                </c:pt>
                <c:pt idx="10855">
                  <c:v>1085.5999999999999</c:v>
                </c:pt>
                <c:pt idx="10856">
                  <c:v>1085.7</c:v>
                </c:pt>
                <c:pt idx="10857">
                  <c:v>1085.8</c:v>
                </c:pt>
                <c:pt idx="10858">
                  <c:v>1085.9000000000001</c:v>
                </c:pt>
                <c:pt idx="10859">
                  <c:v>1086</c:v>
                </c:pt>
                <c:pt idx="10860">
                  <c:v>1086.0999999999999</c:v>
                </c:pt>
                <c:pt idx="10861">
                  <c:v>1086.2</c:v>
                </c:pt>
                <c:pt idx="10862">
                  <c:v>1086.3</c:v>
                </c:pt>
                <c:pt idx="10863">
                  <c:v>1086.4000000000001</c:v>
                </c:pt>
                <c:pt idx="10864">
                  <c:v>1086.5</c:v>
                </c:pt>
                <c:pt idx="10865">
                  <c:v>1086.5999999999999</c:v>
                </c:pt>
                <c:pt idx="10866">
                  <c:v>1086.7</c:v>
                </c:pt>
                <c:pt idx="10867">
                  <c:v>1086.8</c:v>
                </c:pt>
                <c:pt idx="10868">
                  <c:v>1086.9000000000001</c:v>
                </c:pt>
                <c:pt idx="10869">
                  <c:v>1087</c:v>
                </c:pt>
                <c:pt idx="10870">
                  <c:v>1087.0999999999999</c:v>
                </c:pt>
                <c:pt idx="10871">
                  <c:v>1087.2</c:v>
                </c:pt>
                <c:pt idx="10872">
                  <c:v>1087.3</c:v>
                </c:pt>
                <c:pt idx="10873">
                  <c:v>1087.4000000000001</c:v>
                </c:pt>
                <c:pt idx="10874">
                  <c:v>1087.5</c:v>
                </c:pt>
                <c:pt idx="10875">
                  <c:v>1087.5999999999999</c:v>
                </c:pt>
                <c:pt idx="10876">
                  <c:v>1087.7</c:v>
                </c:pt>
                <c:pt idx="10877">
                  <c:v>1087.8</c:v>
                </c:pt>
                <c:pt idx="10878">
                  <c:v>1087.9000000000001</c:v>
                </c:pt>
                <c:pt idx="10879">
                  <c:v>1088</c:v>
                </c:pt>
                <c:pt idx="10880">
                  <c:v>1088.0999999999999</c:v>
                </c:pt>
                <c:pt idx="10881">
                  <c:v>1088.2</c:v>
                </c:pt>
                <c:pt idx="10882">
                  <c:v>1088.3</c:v>
                </c:pt>
                <c:pt idx="10883">
                  <c:v>1088.4000000000001</c:v>
                </c:pt>
                <c:pt idx="10884">
                  <c:v>1088.5</c:v>
                </c:pt>
                <c:pt idx="10885">
                  <c:v>1088.5999999999999</c:v>
                </c:pt>
                <c:pt idx="10886">
                  <c:v>1088.7</c:v>
                </c:pt>
                <c:pt idx="10887">
                  <c:v>1088.8</c:v>
                </c:pt>
                <c:pt idx="10888">
                  <c:v>1088.9000000000001</c:v>
                </c:pt>
                <c:pt idx="10889">
                  <c:v>1089</c:v>
                </c:pt>
                <c:pt idx="10890">
                  <c:v>1089.0999999999999</c:v>
                </c:pt>
                <c:pt idx="10891">
                  <c:v>1089.2</c:v>
                </c:pt>
                <c:pt idx="10892">
                  <c:v>1089.3</c:v>
                </c:pt>
                <c:pt idx="10893">
                  <c:v>1089.4000000000001</c:v>
                </c:pt>
                <c:pt idx="10894">
                  <c:v>1089.5</c:v>
                </c:pt>
                <c:pt idx="10895">
                  <c:v>1089.5999999999999</c:v>
                </c:pt>
                <c:pt idx="10896">
                  <c:v>1089.7</c:v>
                </c:pt>
                <c:pt idx="10897">
                  <c:v>1089.8</c:v>
                </c:pt>
                <c:pt idx="10898">
                  <c:v>1089.9000000000001</c:v>
                </c:pt>
                <c:pt idx="10899">
                  <c:v>1090</c:v>
                </c:pt>
                <c:pt idx="10900">
                  <c:v>1090.0999999999999</c:v>
                </c:pt>
                <c:pt idx="10901">
                  <c:v>1090.2</c:v>
                </c:pt>
                <c:pt idx="10902">
                  <c:v>1090.3</c:v>
                </c:pt>
                <c:pt idx="10903">
                  <c:v>1090.4000000000001</c:v>
                </c:pt>
                <c:pt idx="10904">
                  <c:v>1090.5</c:v>
                </c:pt>
                <c:pt idx="10905">
                  <c:v>1090.5999999999999</c:v>
                </c:pt>
                <c:pt idx="10906">
                  <c:v>1090.7</c:v>
                </c:pt>
                <c:pt idx="10907">
                  <c:v>1090.8</c:v>
                </c:pt>
                <c:pt idx="10908">
                  <c:v>1090.9000000000001</c:v>
                </c:pt>
                <c:pt idx="10909">
                  <c:v>1091</c:v>
                </c:pt>
                <c:pt idx="10910">
                  <c:v>1091.0999999999999</c:v>
                </c:pt>
                <c:pt idx="10911">
                  <c:v>1091.2</c:v>
                </c:pt>
                <c:pt idx="10912">
                  <c:v>1091.3</c:v>
                </c:pt>
                <c:pt idx="10913">
                  <c:v>1091.4000000000001</c:v>
                </c:pt>
                <c:pt idx="10914">
                  <c:v>1091.5</c:v>
                </c:pt>
                <c:pt idx="10915">
                  <c:v>1091.5999999999999</c:v>
                </c:pt>
                <c:pt idx="10916">
                  <c:v>1091.7</c:v>
                </c:pt>
                <c:pt idx="10917">
                  <c:v>1091.8</c:v>
                </c:pt>
                <c:pt idx="10918">
                  <c:v>1091.9000000000001</c:v>
                </c:pt>
                <c:pt idx="10919">
                  <c:v>1092</c:v>
                </c:pt>
                <c:pt idx="10920">
                  <c:v>1092.0999999999999</c:v>
                </c:pt>
                <c:pt idx="10921">
                  <c:v>1092.2</c:v>
                </c:pt>
                <c:pt idx="10922">
                  <c:v>1092.3</c:v>
                </c:pt>
                <c:pt idx="10923">
                  <c:v>1092.4000000000001</c:v>
                </c:pt>
                <c:pt idx="10924">
                  <c:v>1092.5</c:v>
                </c:pt>
                <c:pt idx="10925">
                  <c:v>1092.5999999999999</c:v>
                </c:pt>
                <c:pt idx="10926">
                  <c:v>1092.7</c:v>
                </c:pt>
                <c:pt idx="10927">
                  <c:v>1092.8</c:v>
                </c:pt>
                <c:pt idx="10928">
                  <c:v>1092.9000000000001</c:v>
                </c:pt>
                <c:pt idx="10929">
                  <c:v>1093</c:v>
                </c:pt>
                <c:pt idx="10930">
                  <c:v>1093.0999999999999</c:v>
                </c:pt>
                <c:pt idx="10931">
                  <c:v>1093.2</c:v>
                </c:pt>
                <c:pt idx="10932">
                  <c:v>1093.3</c:v>
                </c:pt>
                <c:pt idx="10933">
                  <c:v>1093.4000000000001</c:v>
                </c:pt>
                <c:pt idx="10934">
                  <c:v>1093.5</c:v>
                </c:pt>
                <c:pt idx="10935">
                  <c:v>1093.5999999999999</c:v>
                </c:pt>
                <c:pt idx="10936">
                  <c:v>1093.7</c:v>
                </c:pt>
                <c:pt idx="10937">
                  <c:v>1093.8</c:v>
                </c:pt>
                <c:pt idx="10938">
                  <c:v>1093.9000000000001</c:v>
                </c:pt>
                <c:pt idx="10939">
                  <c:v>1094</c:v>
                </c:pt>
                <c:pt idx="10940">
                  <c:v>1094.0999999999999</c:v>
                </c:pt>
                <c:pt idx="10941">
                  <c:v>1094.2</c:v>
                </c:pt>
                <c:pt idx="10942">
                  <c:v>1094.3</c:v>
                </c:pt>
                <c:pt idx="10943">
                  <c:v>1094.4000000000001</c:v>
                </c:pt>
                <c:pt idx="10944">
                  <c:v>1094.5</c:v>
                </c:pt>
                <c:pt idx="10945">
                  <c:v>1094.5999999999999</c:v>
                </c:pt>
                <c:pt idx="10946">
                  <c:v>1094.7</c:v>
                </c:pt>
                <c:pt idx="10947">
                  <c:v>1094.8</c:v>
                </c:pt>
                <c:pt idx="10948">
                  <c:v>1094.9000000000001</c:v>
                </c:pt>
                <c:pt idx="10949">
                  <c:v>1095</c:v>
                </c:pt>
                <c:pt idx="10950">
                  <c:v>1095.0999999999999</c:v>
                </c:pt>
                <c:pt idx="10951">
                  <c:v>1095.2</c:v>
                </c:pt>
                <c:pt idx="10952">
                  <c:v>1095.3</c:v>
                </c:pt>
                <c:pt idx="10953">
                  <c:v>1095.4000000000001</c:v>
                </c:pt>
                <c:pt idx="10954">
                  <c:v>1095.5</c:v>
                </c:pt>
                <c:pt idx="10955">
                  <c:v>1095.5999999999999</c:v>
                </c:pt>
                <c:pt idx="10956">
                  <c:v>1095.7</c:v>
                </c:pt>
                <c:pt idx="10957">
                  <c:v>1095.8</c:v>
                </c:pt>
                <c:pt idx="10958">
                  <c:v>1095.9000000000001</c:v>
                </c:pt>
                <c:pt idx="10959">
                  <c:v>1096</c:v>
                </c:pt>
                <c:pt idx="10960">
                  <c:v>1096.0999999999999</c:v>
                </c:pt>
                <c:pt idx="10961">
                  <c:v>1096.2</c:v>
                </c:pt>
                <c:pt idx="10962">
                  <c:v>1096.3</c:v>
                </c:pt>
                <c:pt idx="10963">
                  <c:v>1096.4000000000001</c:v>
                </c:pt>
                <c:pt idx="10964">
                  <c:v>1096.5</c:v>
                </c:pt>
                <c:pt idx="10965">
                  <c:v>1096.5999999999999</c:v>
                </c:pt>
                <c:pt idx="10966">
                  <c:v>1096.7</c:v>
                </c:pt>
                <c:pt idx="10967">
                  <c:v>1096.8</c:v>
                </c:pt>
                <c:pt idx="10968">
                  <c:v>1096.9000000000001</c:v>
                </c:pt>
                <c:pt idx="10969">
                  <c:v>1097</c:v>
                </c:pt>
                <c:pt idx="10970">
                  <c:v>1097.0999999999999</c:v>
                </c:pt>
                <c:pt idx="10971">
                  <c:v>1097.2</c:v>
                </c:pt>
                <c:pt idx="10972">
                  <c:v>1097.3</c:v>
                </c:pt>
                <c:pt idx="10973">
                  <c:v>1097.4000000000001</c:v>
                </c:pt>
                <c:pt idx="10974">
                  <c:v>1097.5</c:v>
                </c:pt>
                <c:pt idx="10975">
                  <c:v>1097.5999999999999</c:v>
                </c:pt>
                <c:pt idx="10976">
                  <c:v>1097.7</c:v>
                </c:pt>
                <c:pt idx="10977">
                  <c:v>1097.8</c:v>
                </c:pt>
                <c:pt idx="10978">
                  <c:v>1097.9000000000001</c:v>
                </c:pt>
                <c:pt idx="10979">
                  <c:v>1098</c:v>
                </c:pt>
                <c:pt idx="10980">
                  <c:v>1098.0999999999999</c:v>
                </c:pt>
                <c:pt idx="10981">
                  <c:v>1098.2</c:v>
                </c:pt>
                <c:pt idx="10982">
                  <c:v>1098.3</c:v>
                </c:pt>
                <c:pt idx="10983">
                  <c:v>1098.4000000000001</c:v>
                </c:pt>
                <c:pt idx="10984">
                  <c:v>1098.5</c:v>
                </c:pt>
                <c:pt idx="10985">
                  <c:v>1098.5999999999999</c:v>
                </c:pt>
                <c:pt idx="10986">
                  <c:v>1098.7</c:v>
                </c:pt>
                <c:pt idx="10987">
                  <c:v>1098.8</c:v>
                </c:pt>
                <c:pt idx="10988">
                  <c:v>1098.9000000000001</c:v>
                </c:pt>
                <c:pt idx="10989">
                  <c:v>1099</c:v>
                </c:pt>
                <c:pt idx="10990">
                  <c:v>1099.0999999999999</c:v>
                </c:pt>
                <c:pt idx="10991">
                  <c:v>1099.2</c:v>
                </c:pt>
                <c:pt idx="10992">
                  <c:v>1099.3</c:v>
                </c:pt>
                <c:pt idx="10993">
                  <c:v>1099.4000000000001</c:v>
                </c:pt>
                <c:pt idx="10994">
                  <c:v>1099.5</c:v>
                </c:pt>
                <c:pt idx="10995">
                  <c:v>1099.5999999999999</c:v>
                </c:pt>
                <c:pt idx="10996">
                  <c:v>1099.7</c:v>
                </c:pt>
                <c:pt idx="10997">
                  <c:v>1099.8</c:v>
                </c:pt>
                <c:pt idx="10998">
                  <c:v>1099.9000000000001</c:v>
                </c:pt>
                <c:pt idx="10999">
                  <c:v>1100</c:v>
                </c:pt>
                <c:pt idx="11000">
                  <c:v>1100.0999999999999</c:v>
                </c:pt>
                <c:pt idx="11001">
                  <c:v>1100.2</c:v>
                </c:pt>
                <c:pt idx="11002">
                  <c:v>1100.3</c:v>
                </c:pt>
                <c:pt idx="11003">
                  <c:v>1100.4000000000001</c:v>
                </c:pt>
                <c:pt idx="11004">
                  <c:v>1100.5</c:v>
                </c:pt>
                <c:pt idx="11005">
                  <c:v>1100.5999999999999</c:v>
                </c:pt>
                <c:pt idx="11006">
                  <c:v>1100.7</c:v>
                </c:pt>
                <c:pt idx="11007">
                  <c:v>1100.8</c:v>
                </c:pt>
                <c:pt idx="11008">
                  <c:v>1100.9000000000001</c:v>
                </c:pt>
                <c:pt idx="11009">
                  <c:v>1101</c:v>
                </c:pt>
                <c:pt idx="11010">
                  <c:v>1101.0999999999999</c:v>
                </c:pt>
                <c:pt idx="11011">
                  <c:v>1101.2</c:v>
                </c:pt>
                <c:pt idx="11012">
                  <c:v>1101.3</c:v>
                </c:pt>
                <c:pt idx="11013">
                  <c:v>1101.4000000000001</c:v>
                </c:pt>
                <c:pt idx="11014">
                  <c:v>1101.5</c:v>
                </c:pt>
                <c:pt idx="11015">
                  <c:v>1101.5999999999999</c:v>
                </c:pt>
                <c:pt idx="11016">
                  <c:v>1101.7</c:v>
                </c:pt>
                <c:pt idx="11017">
                  <c:v>1101.8</c:v>
                </c:pt>
                <c:pt idx="11018">
                  <c:v>1101.9000000000001</c:v>
                </c:pt>
                <c:pt idx="11019">
                  <c:v>1102</c:v>
                </c:pt>
                <c:pt idx="11020">
                  <c:v>1102.0999999999999</c:v>
                </c:pt>
                <c:pt idx="11021">
                  <c:v>1102.2</c:v>
                </c:pt>
                <c:pt idx="11022">
                  <c:v>1102.3</c:v>
                </c:pt>
                <c:pt idx="11023">
                  <c:v>1102.4000000000001</c:v>
                </c:pt>
                <c:pt idx="11024">
                  <c:v>1102.5</c:v>
                </c:pt>
                <c:pt idx="11025">
                  <c:v>1102.5999999999999</c:v>
                </c:pt>
                <c:pt idx="11026">
                  <c:v>1102.7</c:v>
                </c:pt>
                <c:pt idx="11027">
                  <c:v>1102.8</c:v>
                </c:pt>
                <c:pt idx="11028">
                  <c:v>1102.9000000000001</c:v>
                </c:pt>
                <c:pt idx="11029">
                  <c:v>1103</c:v>
                </c:pt>
                <c:pt idx="11030">
                  <c:v>1103.0999999999999</c:v>
                </c:pt>
                <c:pt idx="11031">
                  <c:v>1103.2</c:v>
                </c:pt>
                <c:pt idx="11032">
                  <c:v>1103.3</c:v>
                </c:pt>
                <c:pt idx="11033">
                  <c:v>1103.4000000000001</c:v>
                </c:pt>
                <c:pt idx="11034">
                  <c:v>1103.5</c:v>
                </c:pt>
                <c:pt idx="11035">
                  <c:v>1103.5999999999999</c:v>
                </c:pt>
                <c:pt idx="11036">
                  <c:v>1103.7</c:v>
                </c:pt>
                <c:pt idx="11037">
                  <c:v>1103.8</c:v>
                </c:pt>
                <c:pt idx="11038">
                  <c:v>1103.9000000000001</c:v>
                </c:pt>
                <c:pt idx="11039">
                  <c:v>1104</c:v>
                </c:pt>
                <c:pt idx="11040">
                  <c:v>1104.0999999999999</c:v>
                </c:pt>
                <c:pt idx="11041">
                  <c:v>1104.2</c:v>
                </c:pt>
                <c:pt idx="11042">
                  <c:v>1104.3</c:v>
                </c:pt>
                <c:pt idx="11043">
                  <c:v>1104.4000000000001</c:v>
                </c:pt>
                <c:pt idx="11044">
                  <c:v>1104.5</c:v>
                </c:pt>
                <c:pt idx="11045">
                  <c:v>1104.5999999999999</c:v>
                </c:pt>
                <c:pt idx="11046">
                  <c:v>1104.7</c:v>
                </c:pt>
                <c:pt idx="11047">
                  <c:v>1104.8</c:v>
                </c:pt>
                <c:pt idx="11048">
                  <c:v>1104.9000000000001</c:v>
                </c:pt>
                <c:pt idx="11049">
                  <c:v>1105</c:v>
                </c:pt>
                <c:pt idx="11050">
                  <c:v>1105.0999999999999</c:v>
                </c:pt>
                <c:pt idx="11051">
                  <c:v>1105.2</c:v>
                </c:pt>
                <c:pt idx="11052">
                  <c:v>1105.3</c:v>
                </c:pt>
                <c:pt idx="11053">
                  <c:v>1105.4000000000001</c:v>
                </c:pt>
                <c:pt idx="11054">
                  <c:v>1105.5</c:v>
                </c:pt>
                <c:pt idx="11055">
                  <c:v>1105.5999999999999</c:v>
                </c:pt>
                <c:pt idx="11056">
                  <c:v>1105.7</c:v>
                </c:pt>
                <c:pt idx="11057">
                  <c:v>1105.8</c:v>
                </c:pt>
                <c:pt idx="11058">
                  <c:v>1105.9000000000001</c:v>
                </c:pt>
                <c:pt idx="11059">
                  <c:v>1106</c:v>
                </c:pt>
                <c:pt idx="11060">
                  <c:v>1106.0999999999999</c:v>
                </c:pt>
                <c:pt idx="11061">
                  <c:v>1106.2</c:v>
                </c:pt>
                <c:pt idx="11062">
                  <c:v>1106.3</c:v>
                </c:pt>
                <c:pt idx="11063">
                  <c:v>1106.4000000000001</c:v>
                </c:pt>
                <c:pt idx="11064">
                  <c:v>1106.5</c:v>
                </c:pt>
                <c:pt idx="11065">
                  <c:v>1106.5999999999999</c:v>
                </c:pt>
                <c:pt idx="11066">
                  <c:v>1106.7</c:v>
                </c:pt>
                <c:pt idx="11067">
                  <c:v>1106.8</c:v>
                </c:pt>
                <c:pt idx="11068">
                  <c:v>1106.9000000000001</c:v>
                </c:pt>
                <c:pt idx="11069">
                  <c:v>1107</c:v>
                </c:pt>
                <c:pt idx="11070">
                  <c:v>1107.0999999999999</c:v>
                </c:pt>
                <c:pt idx="11071">
                  <c:v>1107.2</c:v>
                </c:pt>
                <c:pt idx="11072">
                  <c:v>1107.3</c:v>
                </c:pt>
                <c:pt idx="11073">
                  <c:v>1107.4000000000001</c:v>
                </c:pt>
                <c:pt idx="11074">
                  <c:v>1107.5</c:v>
                </c:pt>
                <c:pt idx="11075">
                  <c:v>1107.5999999999999</c:v>
                </c:pt>
                <c:pt idx="11076">
                  <c:v>1107.7</c:v>
                </c:pt>
                <c:pt idx="11077">
                  <c:v>1107.8</c:v>
                </c:pt>
                <c:pt idx="11078">
                  <c:v>1107.9000000000001</c:v>
                </c:pt>
                <c:pt idx="11079">
                  <c:v>1108</c:v>
                </c:pt>
                <c:pt idx="11080">
                  <c:v>1108.0999999999999</c:v>
                </c:pt>
                <c:pt idx="11081">
                  <c:v>1108.2</c:v>
                </c:pt>
                <c:pt idx="11082">
                  <c:v>1108.3</c:v>
                </c:pt>
                <c:pt idx="11083">
                  <c:v>1108.4000000000001</c:v>
                </c:pt>
                <c:pt idx="11084">
                  <c:v>1108.5</c:v>
                </c:pt>
                <c:pt idx="11085">
                  <c:v>1108.5999999999999</c:v>
                </c:pt>
                <c:pt idx="11086">
                  <c:v>1108.7</c:v>
                </c:pt>
                <c:pt idx="11087">
                  <c:v>1108.8</c:v>
                </c:pt>
                <c:pt idx="11088">
                  <c:v>1108.9000000000001</c:v>
                </c:pt>
                <c:pt idx="11089">
                  <c:v>1109</c:v>
                </c:pt>
                <c:pt idx="11090">
                  <c:v>1109.0999999999999</c:v>
                </c:pt>
                <c:pt idx="11091">
                  <c:v>1109.2</c:v>
                </c:pt>
                <c:pt idx="11092">
                  <c:v>1109.3</c:v>
                </c:pt>
                <c:pt idx="11093">
                  <c:v>1109.4000000000001</c:v>
                </c:pt>
                <c:pt idx="11094">
                  <c:v>1109.5</c:v>
                </c:pt>
                <c:pt idx="11095">
                  <c:v>1109.5999999999999</c:v>
                </c:pt>
                <c:pt idx="11096">
                  <c:v>1109.7</c:v>
                </c:pt>
                <c:pt idx="11097">
                  <c:v>1109.8</c:v>
                </c:pt>
                <c:pt idx="11098">
                  <c:v>1109.9000000000001</c:v>
                </c:pt>
                <c:pt idx="11099">
                  <c:v>1110</c:v>
                </c:pt>
                <c:pt idx="11100">
                  <c:v>1110.0999999999999</c:v>
                </c:pt>
                <c:pt idx="11101">
                  <c:v>1110.2</c:v>
                </c:pt>
                <c:pt idx="11102">
                  <c:v>1110.3</c:v>
                </c:pt>
                <c:pt idx="11103">
                  <c:v>1110.4000000000001</c:v>
                </c:pt>
                <c:pt idx="11104">
                  <c:v>1110.5</c:v>
                </c:pt>
                <c:pt idx="11105">
                  <c:v>1110.5999999999999</c:v>
                </c:pt>
                <c:pt idx="11106">
                  <c:v>1110.7</c:v>
                </c:pt>
                <c:pt idx="11107">
                  <c:v>1110.8</c:v>
                </c:pt>
                <c:pt idx="11108">
                  <c:v>1110.9000000000001</c:v>
                </c:pt>
                <c:pt idx="11109">
                  <c:v>1111</c:v>
                </c:pt>
                <c:pt idx="11110">
                  <c:v>1111.0999999999999</c:v>
                </c:pt>
                <c:pt idx="11111">
                  <c:v>1111.2</c:v>
                </c:pt>
                <c:pt idx="11112">
                  <c:v>1111.3</c:v>
                </c:pt>
                <c:pt idx="11113">
                  <c:v>1111.4000000000001</c:v>
                </c:pt>
                <c:pt idx="11114">
                  <c:v>1111.5</c:v>
                </c:pt>
                <c:pt idx="11115">
                  <c:v>1111.5999999999999</c:v>
                </c:pt>
                <c:pt idx="11116">
                  <c:v>1111.7</c:v>
                </c:pt>
                <c:pt idx="11117">
                  <c:v>1111.8</c:v>
                </c:pt>
                <c:pt idx="11118">
                  <c:v>1111.9000000000001</c:v>
                </c:pt>
                <c:pt idx="11119">
                  <c:v>1112</c:v>
                </c:pt>
                <c:pt idx="11120">
                  <c:v>1112.0999999999999</c:v>
                </c:pt>
                <c:pt idx="11121">
                  <c:v>1112.2</c:v>
                </c:pt>
                <c:pt idx="11122">
                  <c:v>1112.3</c:v>
                </c:pt>
                <c:pt idx="11123">
                  <c:v>1112.4000000000001</c:v>
                </c:pt>
                <c:pt idx="11124">
                  <c:v>1112.5</c:v>
                </c:pt>
                <c:pt idx="11125">
                  <c:v>1112.5999999999999</c:v>
                </c:pt>
                <c:pt idx="11126">
                  <c:v>1112.7</c:v>
                </c:pt>
                <c:pt idx="11127">
                  <c:v>1112.8</c:v>
                </c:pt>
                <c:pt idx="11128">
                  <c:v>1112.9000000000001</c:v>
                </c:pt>
                <c:pt idx="11129">
                  <c:v>1113</c:v>
                </c:pt>
                <c:pt idx="11130">
                  <c:v>1113.0999999999999</c:v>
                </c:pt>
                <c:pt idx="11131">
                  <c:v>1113.2</c:v>
                </c:pt>
                <c:pt idx="11132">
                  <c:v>1113.3</c:v>
                </c:pt>
                <c:pt idx="11133">
                  <c:v>1113.4000000000001</c:v>
                </c:pt>
                <c:pt idx="11134">
                  <c:v>1113.5</c:v>
                </c:pt>
                <c:pt idx="11135">
                  <c:v>1113.5999999999999</c:v>
                </c:pt>
                <c:pt idx="11136">
                  <c:v>1113.7</c:v>
                </c:pt>
                <c:pt idx="11137">
                  <c:v>1113.8</c:v>
                </c:pt>
                <c:pt idx="11138">
                  <c:v>1113.9000000000001</c:v>
                </c:pt>
                <c:pt idx="11139">
                  <c:v>1114</c:v>
                </c:pt>
                <c:pt idx="11140">
                  <c:v>1114.0999999999999</c:v>
                </c:pt>
                <c:pt idx="11141">
                  <c:v>1114.2</c:v>
                </c:pt>
                <c:pt idx="11142">
                  <c:v>1114.3</c:v>
                </c:pt>
                <c:pt idx="11143">
                  <c:v>1114.4000000000001</c:v>
                </c:pt>
                <c:pt idx="11144">
                  <c:v>1114.5</c:v>
                </c:pt>
                <c:pt idx="11145">
                  <c:v>1114.5999999999999</c:v>
                </c:pt>
                <c:pt idx="11146">
                  <c:v>1114.7</c:v>
                </c:pt>
                <c:pt idx="11147">
                  <c:v>1114.8</c:v>
                </c:pt>
                <c:pt idx="11148">
                  <c:v>1114.9000000000001</c:v>
                </c:pt>
                <c:pt idx="11149">
                  <c:v>1115</c:v>
                </c:pt>
                <c:pt idx="11150">
                  <c:v>1115.0999999999999</c:v>
                </c:pt>
                <c:pt idx="11151">
                  <c:v>1115.2</c:v>
                </c:pt>
                <c:pt idx="11152">
                  <c:v>1115.3</c:v>
                </c:pt>
                <c:pt idx="11153">
                  <c:v>1115.4000000000001</c:v>
                </c:pt>
                <c:pt idx="11154">
                  <c:v>1115.5</c:v>
                </c:pt>
                <c:pt idx="11155">
                  <c:v>1115.5999999999999</c:v>
                </c:pt>
                <c:pt idx="11156">
                  <c:v>1115.7</c:v>
                </c:pt>
                <c:pt idx="11157">
                  <c:v>1115.8</c:v>
                </c:pt>
                <c:pt idx="11158">
                  <c:v>1115.9000000000001</c:v>
                </c:pt>
                <c:pt idx="11159">
                  <c:v>1116</c:v>
                </c:pt>
                <c:pt idx="11160">
                  <c:v>1116.0999999999999</c:v>
                </c:pt>
                <c:pt idx="11161">
                  <c:v>1116.2</c:v>
                </c:pt>
                <c:pt idx="11162">
                  <c:v>1116.3</c:v>
                </c:pt>
                <c:pt idx="11163">
                  <c:v>1116.4000000000001</c:v>
                </c:pt>
                <c:pt idx="11164">
                  <c:v>1116.5</c:v>
                </c:pt>
                <c:pt idx="11165">
                  <c:v>1116.5999999999999</c:v>
                </c:pt>
                <c:pt idx="11166">
                  <c:v>1116.7</c:v>
                </c:pt>
                <c:pt idx="11167">
                  <c:v>1116.8</c:v>
                </c:pt>
                <c:pt idx="11168">
                  <c:v>1116.9000000000001</c:v>
                </c:pt>
                <c:pt idx="11169">
                  <c:v>1117</c:v>
                </c:pt>
                <c:pt idx="11170">
                  <c:v>1117.0999999999999</c:v>
                </c:pt>
                <c:pt idx="11171">
                  <c:v>1117.2</c:v>
                </c:pt>
                <c:pt idx="11172">
                  <c:v>1117.3</c:v>
                </c:pt>
                <c:pt idx="11173">
                  <c:v>1117.4000000000001</c:v>
                </c:pt>
                <c:pt idx="11174">
                  <c:v>1117.5</c:v>
                </c:pt>
                <c:pt idx="11175">
                  <c:v>1117.5999999999999</c:v>
                </c:pt>
                <c:pt idx="11176">
                  <c:v>1117.7</c:v>
                </c:pt>
                <c:pt idx="11177">
                  <c:v>1117.8</c:v>
                </c:pt>
                <c:pt idx="11178">
                  <c:v>1117.9000000000001</c:v>
                </c:pt>
                <c:pt idx="11179">
                  <c:v>1118</c:v>
                </c:pt>
                <c:pt idx="11180">
                  <c:v>1118.0999999999999</c:v>
                </c:pt>
                <c:pt idx="11181">
                  <c:v>1118.2</c:v>
                </c:pt>
                <c:pt idx="11182">
                  <c:v>1118.3</c:v>
                </c:pt>
                <c:pt idx="11183">
                  <c:v>1118.4000000000001</c:v>
                </c:pt>
                <c:pt idx="11184">
                  <c:v>1118.5</c:v>
                </c:pt>
                <c:pt idx="11185">
                  <c:v>1118.5999999999999</c:v>
                </c:pt>
                <c:pt idx="11186">
                  <c:v>1118.7</c:v>
                </c:pt>
                <c:pt idx="11187">
                  <c:v>1118.8</c:v>
                </c:pt>
                <c:pt idx="11188">
                  <c:v>1118.9000000000001</c:v>
                </c:pt>
                <c:pt idx="11189">
                  <c:v>1119</c:v>
                </c:pt>
                <c:pt idx="11190">
                  <c:v>1119.0999999999999</c:v>
                </c:pt>
                <c:pt idx="11191">
                  <c:v>1119.2</c:v>
                </c:pt>
                <c:pt idx="11192">
                  <c:v>1119.3</c:v>
                </c:pt>
                <c:pt idx="11193">
                  <c:v>1119.4000000000001</c:v>
                </c:pt>
                <c:pt idx="11194">
                  <c:v>1119.5</c:v>
                </c:pt>
                <c:pt idx="11195">
                  <c:v>1119.5999999999999</c:v>
                </c:pt>
                <c:pt idx="11196">
                  <c:v>1119.7</c:v>
                </c:pt>
                <c:pt idx="11197">
                  <c:v>1119.8</c:v>
                </c:pt>
                <c:pt idx="11198">
                  <c:v>1119.9000000000001</c:v>
                </c:pt>
                <c:pt idx="11199">
                  <c:v>1120</c:v>
                </c:pt>
                <c:pt idx="11200">
                  <c:v>1120.0999999999999</c:v>
                </c:pt>
                <c:pt idx="11201">
                  <c:v>1120.2</c:v>
                </c:pt>
                <c:pt idx="11202">
                  <c:v>1120.3</c:v>
                </c:pt>
                <c:pt idx="11203">
                  <c:v>1120.4000000000001</c:v>
                </c:pt>
                <c:pt idx="11204">
                  <c:v>1120.5</c:v>
                </c:pt>
                <c:pt idx="11205">
                  <c:v>1120.5999999999999</c:v>
                </c:pt>
                <c:pt idx="11206">
                  <c:v>1120.7</c:v>
                </c:pt>
                <c:pt idx="11207">
                  <c:v>1120.8</c:v>
                </c:pt>
                <c:pt idx="11208">
                  <c:v>1120.9000000000001</c:v>
                </c:pt>
                <c:pt idx="11209">
                  <c:v>1121</c:v>
                </c:pt>
                <c:pt idx="11210">
                  <c:v>1121.0999999999999</c:v>
                </c:pt>
                <c:pt idx="11211">
                  <c:v>1121.2</c:v>
                </c:pt>
                <c:pt idx="11212">
                  <c:v>1121.3</c:v>
                </c:pt>
                <c:pt idx="11213">
                  <c:v>1121.4000000000001</c:v>
                </c:pt>
                <c:pt idx="11214">
                  <c:v>1121.5</c:v>
                </c:pt>
                <c:pt idx="11215">
                  <c:v>1121.5999999999999</c:v>
                </c:pt>
                <c:pt idx="11216">
                  <c:v>1121.7</c:v>
                </c:pt>
                <c:pt idx="11217">
                  <c:v>1121.8</c:v>
                </c:pt>
                <c:pt idx="11218">
                  <c:v>1121.9000000000001</c:v>
                </c:pt>
                <c:pt idx="11219">
                  <c:v>1122</c:v>
                </c:pt>
                <c:pt idx="11220">
                  <c:v>1122.0999999999999</c:v>
                </c:pt>
                <c:pt idx="11221">
                  <c:v>1122.2</c:v>
                </c:pt>
                <c:pt idx="11222">
                  <c:v>1122.3</c:v>
                </c:pt>
                <c:pt idx="11223">
                  <c:v>1122.4000000000001</c:v>
                </c:pt>
                <c:pt idx="11224">
                  <c:v>1122.5</c:v>
                </c:pt>
                <c:pt idx="11225">
                  <c:v>1122.5999999999999</c:v>
                </c:pt>
                <c:pt idx="11226">
                  <c:v>1122.7</c:v>
                </c:pt>
                <c:pt idx="11227">
                  <c:v>1122.8</c:v>
                </c:pt>
                <c:pt idx="11228">
                  <c:v>1122.9000000000001</c:v>
                </c:pt>
                <c:pt idx="11229">
                  <c:v>1123</c:v>
                </c:pt>
                <c:pt idx="11230">
                  <c:v>1123.0999999999999</c:v>
                </c:pt>
                <c:pt idx="11231">
                  <c:v>1123.2</c:v>
                </c:pt>
                <c:pt idx="11232">
                  <c:v>1123.3</c:v>
                </c:pt>
                <c:pt idx="11233">
                  <c:v>1123.4000000000001</c:v>
                </c:pt>
                <c:pt idx="11234">
                  <c:v>1123.5</c:v>
                </c:pt>
                <c:pt idx="11235">
                  <c:v>1123.5999999999999</c:v>
                </c:pt>
                <c:pt idx="11236">
                  <c:v>1123.7</c:v>
                </c:pt>
                <c:pt idx="11237">
                  <c:v>1123.8</c:v>
                </c:pt>
                <c:pt idx="11238">
                  <c:v>1123.9000000000001</c:v>
                </c:pt>
                <c:pt idx="11239">
                  <c:v>1124</c:v>
                </c:pt>
                <c:pt idx="11240">
                  <c:v>1124.0999999999999</c:v>
                </c:pt>
                <c:pt idx="11241">
                  <c:v>1124.2</c:v>
                </c:pt>
                <c:pt idx="11242">
                  <c:v>1124.3</c:v>
                </c:pt>
                <c:pt idx="11243">
                  <c:v>1124.4000000000001</c:v>
                </c:pt>
                <c:pt idx="11244">
                  <c:v>1124.5</c:v>
                </c:pt>
                <c:pt idx="11245">
                  <c:v>1124.5999999999999</c:v>
                </c:pt>
                <c:pt idx="11246">
                  <c:v>1124.7</c:v>
                </c:pt>
                <c:pt idx="11247">
                  <c:v>1124.8</c:v>
                </c:pt>
                <c:pt idx="11248">
                  <c:v>1124.9000000000001</c:v>
                </c:pt>
                <c:pt idx="11249">
                  <c:v>1125</c:v>
                </c:pt>
                <c:pt idx="11250">
                  <c:v>1125.0999999999999</c:v>
                </c:pt>
                <c:pt idx="11251">
                  <c:v>1125.2</c:v>
                </c:pt>
                <c:pt idx="11252">
                  <c:v>1125.3</c:v>
                </c:pt>
                <c:pt idx="11253">
                  <c:v>1125.4000000000001</c:v>
                </c:pt>
                <c:pt idx="11254">
                  <c:v>1125.5</c:v>
                </c:pt>
                <c:pt idx="11255">
                  <c:v>1125.5999999999999</c:v>
                </c:pt>
                <c:pt idx="11256">
                  <c:v>1125.7</c:v>
                </c:pt>
                <c:pt idx="11257">
                  <c:v>1125.8</c:v>
                </c:pt>
                <c:pt idx="11258">
                  <c:v>1125.9000000000001</c:v>
                </c:pt>
                <c:pt idx="11259">
                  <c:v>1126</c:v>
                </c:pt>
                <c:pt idx="11260">
                  <c:v>1126.0999999999999</c:v>
                </c:pt>
                <c:pt idx="11261">
                  <c:v>1126.2</c:v>
                </c:pt>
                <c:pt idx="11262">
                  <c:v>1126.3</c:v>
                </c:pt>
                <c:pt idx="11263">
                  <c:v>1126.4000000000001</c:v>
                </c:pt>
                <c:pt idx="11264">
                  <c:v>1126.5</c:v>
                </c:pt>
                <c:pt idx="11265">
                  <c:v>1126.5999999999999</c:v>
                </c:pt>
                <c:pt idx="11266">
                  <c:v>1126.7</c:v>
                </c:pt>
                <c:pt idx="11267">
                  <c:v>1126.8</c:v>
                </c:pt>
                <c:pt idx="11268">
                  <c:v>1126.9000000000001</c:v>
                </c:pt>
                <c:pt idx="11269">
                  <c:v>1127</c:v>
                </c:pt>
                <c:pt idx="11270">
                  <c:v>1127.0999999999999</c:v>
                </c:pt>
                <c:pt idx="11271">
                  <c:v>1127.2</c:v>
                </c:pt>
                <c:pt idx="11272">
                  <c:v>1127.3</c:v>
                </c:pt>
                <c:pt idx="11273">
                  <c:v>1127.4000000000001</c:v>
                </c:pt>
                <c:pt idx="11274">
                  <c:v>1127.5</c:v>
                </c:pt>
                <c:pt idx="11275">
                  <c:v>1127.5999999999999</c:v>
                </c:pt>
                <c:pt idx="11276">
                  <c:v>1127.7</c:v>
                </c:pt>
                <c:pt idx="11277">
                  <c:v>1127.8</c:v>
                </c:pt>
                <c:pt idx="11278">
                  <c:v>1127.9000000000001</c:v>
                </c:pt>
                <c:pt idx="11279">
                  <c:v>1128</c:v>
                </c:pt>
                <c:pt idx="11280">
                  <c:v>1128.0999999999999</c:v>
                </c:pt>
                <c:pt idx="11281">
                  <c:v>1128.2</c:v>
                </c:pt>
                <c:pt idx="11282">
                  <c:v>1128.3</c:v>
                </c:pt>
                <c:pt idx="11283">
                  <c:v>1128.4000000000001</c:v>
                </c:pt>
                <c:pt idx="11284">
                  <c:v>1128.5</c:v>
                </c:pt>
                <c:pt idx="11285">
                  <c:v>1128.5999999999999</c:v>
                </c:pt>
                <c:pt idx="11286">
                  <c:v>1128.7</c:v>
                </c:pt>
                <c:pt idx="11287">
                  <c:v>1128.8</c:v>
                </c:pt>
                <c:pt idx="11288">
                  <c:v>1128.9000000000001</c:v>
                </c:pt>
                <c:pt idx="11289">
                  <c:v>1129</c:v>
                </c:pt>
                <c:pt idx="11290">
                  <c:v>1129.0999999999999</c:v>
                </c:pt>
                <c:pt idx="11291">
                  <c:v>1129.2</c:v>
                </c:pt>
                <c:pt idx="11292">
                  <c:v>1129.3</c:v>
                </c:pt>
                <c:pt idx="11293">
                  <c:v>1129.4000000000001</c:v>
                </c:pt>
                <c:pt idx="11294">
                  <c:v>1129.5</c:v>
                </c:pt>
                <c:pt idx="11295">
                  <c:v>1129.5999999999999</c:v>
                </c:pt>
                <c:pt idx="11296">
                  <c:v>1129.7</c:v>
                </c:pt>
                <c:pt idx="11297">
                  <c:v>1129.8</c:v>
                </c:pt>
                <c:pt idx="11298">
                  <c:v>1129.9000000000001</c:v>
                </c:pt>
                <c:pt idx="11299">
                  <c:v>1130</c:v>
                </c:pt>
                <c:pt idx="11300">
                  <c:v>1130.0999999999999</c:v>
                </c:pt>
                <c:pt idx="11301">
                  <c:v>1130.2</c:v>
                </c:pt>
                <c:pt idx="11302">
                  <c:v>1130.3</c:v>
                </c:pt>
                <c:pt idx="11303">
                  <c:v>1130.4000000000001</c:v>
                </c:pt>
                <c:pt idx="11304">
                  <c:v>1130.5</c:v>
                </c:pt>
                <c:pt idx="11305">
                  <c:v>1130.5999999999999</c:v>
                </c:pt>
                <c:pt idx="11306">
                  <c:v>1130.7</c:v>
                </c:pt>
                <c:pt idx="11307">
                  <c:v>1130.8</c:v>
                </c:pt>
                <c:pt idx="11308">
                  <c:v>1130.9000000000001</c:v>
                </c:pt>
                <c:pt idx="11309">
                  <c:v>1131</c:v>
                </c:pt>
                <c:pt idx="11310">
                  <c:v>1131.0999999999999</c:v>
                </c:pt>
                <c:pt idx="11311">
                  <c:v>1131.2</c:v>
                </c:pt>
                <c:pt idx="11312">
                  <c:v>1131.3</c:v>
                </c:pt>
                <c:pt idx="11313">
                  <c:v>1131.4000000000001</c:v>
                </c:pt>
                <c:pt idx="11314">
                  <c:v>1131.5</c:v>
                </c:pt>
                <c:pt idx="11315">
                  <c:v>1131.5999999999999</c:v>
                </c:pt>
                <c:pt idx="11316">
                  <c:v>1131.7</c:v>
                </c:pt>
                <c:pt idx="11317">
                  <c:v>1131.8</c:v>
                </c:pt>
                <c:pt idx="11318">
                  <c:v>1131.9000000000001</c:v>
                </c:pt>
                <c:pt idx="11319">
                  <c:v>1132</c:v>
                </c:pt>
                <c:pt idx="11320">
                  <c:v>1132.0999999999999</c:v>
                </c:pt>
                <c:pt idx="11321">
                  <c:v>1132.2</c:v>
                </c:pt>
                <c:pt idx="11322">
                  <c:v>1132.3</c:v>
                </c:pt>
                <c:pt idx="11323">
                  <c:v>1132.4000000000001</c:v>
                </c:pt>
                <c:pt idx="11324">
                  <c:v>1132.5</c:v>
                </c:pt>
                <c:pt idx="11325">
                  <c:v>1132.5999999999999</c:v>
                </c:pt>
                <c:pt idx="11326">
                  <c:v>1132.7</c:v>
                </c:pt>
                <c:pt idx="11327">
                  <c:v>1132.8</c:v>
                </c:pt>
                <c:pt idx="11328">
                  <c:v>1132.9000000000001</c:v>
                </c:pt>
                <c:pt idx="11329">
                  <c:v>1133</c:v>
                </c:pt>
                <c:pt idx="11330">
                  <c:v>1133.0999999999999</c:v>
                </c:pt>
                <c:pt idx="11331">
                  <c:v>1133.2</c:v>
                </c:pt>
                <c:pt idx="11332">
                  <c:v>1133.3</c:v>
                </c:pt>
                <c:pt idx="11333">
                  <c:v>1133.4000000000001</c:v>
                </c:pt>
                <c:pt idx="11334">
                  <c:v>1133.5</c:v>
                </c:pt>
                <c:pt idx="11335">
                  <c:v>1133.5999999999999</c:v>
                </c:pt>
                <c:pt idx="11336">
                  <c:v>1133.7</c:v>
                </c:pt>
                <c:pt idx="11337">
                  <c:v>1133.8</c:v>
                </c:pt>
                <c:pt idx="11338">
                  <c:v>1133.9000000000001</c:v>
                </c:pt>
                <c:pt idx="11339">
                  <c:v>1134</c:v>
                </c:pt>
                <c:pt idx="11340">
                  <c:v>1134.0999999999999</c:v>
                </c:pt>
                <c:pt idx="11341">
                  <c:v>1134.2</c:v>
                </c:pt>
                <c:pt idx="11342">
                  <c:v>1134.3</c:v>
                </c:pt>
                <c:pt idx="11343">
                  <c:v>1134.4000000000001</c:v>
                </c:pt>
                <c:pt idx="11344">
                  <c:v>1134.5</c:v>
                </c:pt>
                <c:pt idx="11345">
                  <c:v>1134.5999999999999</c:v>
                </c:pt>
                <c:pt idx="11346">
                  <c:v>1134.7</c:v>
                </c:pt>
                <c:pt idx="11347">
                  <c:v>1134.8</c:v>
                </c:pt>
                <c:pt idx="11348">
                  <c:v>1134.9000000000001</c:v>
                </c:pt>
                <c:pt idx="11349">
                  <c:v>1135</c:v>
                </c:pt>
                <c:pt idx="11350">
                  <c:v>1135.0999999999999</c:v>
                </c:pt>
                <c:pt idx="11351">
                  <c:v>1135.2</c:v>
                </c:pt>
                <c:pt idx="11352">
                  <c:v>1135.3</c:v>
                </c:pt>
                <c:pt idx="11353">
                  <c:v>1135.4000000000001</c:v>
                </c:pt>
                <c:pt idx="11354">
                  <c:v>1135.5</c:v>
                </c:pt>
                <c:pt idx="11355">
                  <c:v>1135.5999999999999</c:v>
                </c:pt>
                <c:pt idx="11356">
                  <c:v>1135.7</c:v>
                </c:pt>
                <c:pt idx="11357">
                  <c:v>1135.8</c:v>
                </c:pt>
                <c:pt idx="11358">
                  <c:v>1135.9000000000001</c:v>
                </c:pt>
                <c:pt idx="11359">
                  <c:v>1136</c:v>
                </c:pt>
                <c:pt idx="11360">
                  <c:v>1136.0999999999999</c:v>
                </c:pt>
                <c:pt idx="11361">
                  <c:v>1136.2</c:v>
                </c:pt>
                <c:pt idx="11362">
                  <c:v>1136.3</c:v>
                </c:pt>
                <c:pt idx="11363">
                  <c:v>1136.4000000000001</c:v>
                </c:pt>
                <c:pt idx="11364">
                  <c:v>1136.5</c:v>
                </c:pt>
                <c:pt idx="11365">
                  <c:v>1136.5999999999999</c:v>
                </c:pt>
                <c:pt idx="11366">
                  <c:v>1136.7</c:v>
                </c:pt>
                <c:pt idx="11367">
                  <c:v>1136.8</c:v>
                </c:pt>
                <c:pt idx="11368">
                  <c:v>1136.9000000000001</c:v>
                </c:pt>
                <c:pt idx="11369">
                  <c:v>1137</c:v>
                </c:pt>
                <c:pt idx="11370">
                  <c:v>1137.0999999999999</c:v>
                </c:pt>
                <c:pt idx="11371">
                  <c:v>1137.2</c:v>
                </c:pt>
                <c:pt idx="11372">
                  <c:v>1137.3</c:v>
                </c:pt>
                <c:pt idx="11373">
                  <c:v>1137.4000000000001</c:v>
                </c:pt>
                <c:pt idx="11374">
                  <c:v>1137.5</c:v>
                </c:pt>
                <c:pt idx="11375">
                  <c:v>1137.5999999999999</c:v>
                </c:pt>
                <c:pt idx="11376">
                  <c:v>1137.7</c:v>
                </c:pt>
                <c:pt idx="11377">
                  <c:v>1137.8</c:v>
                </c:pt>
                <c:pt idx="11378">
                  <c:v>1137.9000000000001</c:v>
                </c:pt>
                <c:pt idx="11379">
                  <c:v>1138</c:v>
                </c:pt>
                <c:pt idx="11380">
                  <c:v>1138.0999999999999</c:v>
                </c:pt>
                <c:pt idx="11381">
                  <c:v>1138.2</c:v>
                </c:pt>
                <c:pt idx="11382">
                  <c:v>1138.3</c:v>
                </c:pt>
                <c:pt idx="11383">
                  <c:v>1138.4000000000001</c:v>
                </c:pt>
                <c:pt idx="11384">
                  <c:v>1138.5</c:v>
                </c:pt>
                <c:pt idx="11385">
                  <c:v>1138.5999999999999</c:v>
                </c:pt>
                <c:pt idx="11386">
                  <c:v>1138.7</c:v>
                </c:pt>
                <c:pt idx="11387">
                  <c:v>1138.8</c:v>
                </c:pt>
                <c:pt idx="11388">
                  <c:v>1138.9000000000001</c:v>
                </c:pt>
                <c:pt idx="11389">
                  <c:v>1139</c:v>
                </c:pt>
                <c:pt idx="11390">
                  <c:v>1139.0999999999999</c:v>
                </c:pt>
                <c:pt idx="11391">
                  <c:v>1139.2</c:v>
                </c:pt>
                <c:pt idx="11392">
                  <c:v>1139.3</c:v>
                </c:pt>
                <c:pt idx="11393">
                  <c:v>1139.4000000000001</c:v>
                </c:pt>
                <c:pt idx="11394">
                  <c:v>1139.5</c:v>
                </c:pt>
                <c:pt idx="11395">
                  <c:v>1139.5999999999999</c:v>
                </c:pt>
                <c:pt idx="11396">
                  <c:v>1139.7</c:v>
                </c:pt>
                <c:pt idx="11397">
                  <c:v>1139.8</c:v>
                </c:pt>
                <c:pt idx="11398">
                  <c:v>1139.9000000000001</c:v>
                </c:pt>
                <c:pt idx="11399">
                  <c:v>1140</c:v>
                </c:pt>
                <c:pt idx="11400">
                  <c:v>1140.0999999999999</c:v>
                </c:pt>
                <c:pt idx="11401">
                  <c:v>1140.2</c:v>
                </c:pt>
                <c:pt idx="11402">
                  <c:v>1140.3</c:v>
                </c:pt>
                <c:pt idx="11403">
                  <c:v>1140.4000000000001</c:v>
                </c:pt>
                <c:pt idx="11404">
                  <c:v>1140.5</c:v>
                </c:pt>
                <c:pt idx="11405">
                  <c:v>1140.5999999999999</c:v>
                </c:pt>
                <c:pt idx="11406">
                  <c:v>1140.7</c:v>
                </c:pt>
                <c:pt idx="11407">
                  <c:v>1140.8</c:v>
                </c:pt>
                <c:pt idx="11408">
                  <c:v>1140.9000000000001</c:v>
                </c:pt>
                <c:pt idx="11409">
                  <c:v>1141</c:v>
                </c:pt>
                <c:pt idx="11410">
                  <c:v>1141.0999999999999</c:v>
                </c:pt>
                <c:pt idx="11411">
                  <c:v>1141.2</c:v>
                </c:pt>
                <c:pt idx="11412">
                  <c:v>1141.3</c:v>
                </c:pt>
                <c:pt idx="11413">
                  <c:v>1141.4000000000001</c:v>
                </c:pt>
                <c:pt idx="11414">
                  <c:v>1141.5</c:v>
                </c:pt>
                <c:pt idx="11415">
                  <c:v>1141.5999999999999</c:v>
                </c:pt>
                <c:pt idx="11416">
                  <c:v>1141.7</c:v>
                </c:pt>
                <c:pt idx="11417">
                  <c:v>1141.8</c:v>
                </c:pt>
                <c:pt idx="11418">
                  <c:v>1141.9000000000001</c:v>
                </c:pt>
                <c:pt idx="11419">
                  <c:v>1142</c:v>
                </c:pt>
                <c:pt idx="11420">
                  <c:v>1142.0999999999999</c:v>
                </c:pt>
                <c:pt idx="11421">
                  <c:v>1142.2</c:v>
                </c:pt>
                <c:pt idx="11422">
                  <c:v>1142.3</c:v>
                </c:pt>
                <c:pt idx="11423">
                  <c:v>1142.4000000000001</c:v>
                </c:pt>
                <c:pt idx="11424">
                  <c:v>1142.5</c:v>
                </c:pt>
                <c:pt idx="11425">
                  <c:v>1142.5999999999999</c:v>
                </c:pt>
                <c:pt idx="11426">
                  <c:v>1142.7</c:v>
                </c:pt>
                <c:pt idx="11427">
                  <c:v>1142.8</c:v>
                </c:pt>
                <c:pt idx="11428">
                  <c:v>1142.9000000000001</c:v>
                </c:pt>
                <c:pt idx="11429">
                  <c:v>1143</c:v>
                </c:pt>
                <c:pt idx="11430">
                  <c:v>1143.0999999999999</c:v>
                </c:pt>
                <c:pt idx="11431">
                  <c:v>1143.2</c:v>
                </c:pt>
                <c:pt idx="11432">
                  <c:v>1143.3</c:v>
                </c:pt>
                <c:pt idx="11433">
                  <c:v>1143.4000000000001</c:v>
                </c:pt>
                <c:pt idx="11434">
                  <c:v>1143.5</c:v>
                </c:pt>
                <c:pt idx="11435">
                  <c:v>1143.5999999999999</c:v>
                </c:pt>
                <c:pt idx="11436">
                  <c:v>1143.7</c:v>
                </c:pt>
                <c:pt idx="11437">
                  <c:v>1143.8</c:v>
                </c:pt>
                <c:pt idx="11438">
                  <c:v>1143.9000000000001</c:v>
                </c:pt>
                <c:pt idx="11439">
                  <c:v>1144</c:v>
                </c:pt>
                <c:pt idx="11440">
                  <c:v>1144.0999999999999</c:v>
                </c:pt>
                <c:pt idx="11441">
                  <c:v>1144.2</c:v>
                </c:pt>
                <c:pt idx="11442">
                  <c:v>1144.3</c:v>
                </c:pt>
                <c:pt idx="11443">
                  <c:v>1144.4000000000001</c:v>
                </c:pt>
                <c:pt idx="11444">
                  <c:v>1144.5</c:v>
                </c:pt>
                <c:pt idx="11445">
                  <c:v>1144.5999999999999</c:v>
                </c:pt>
                <c:pt idx="11446">
                  <c:v>1144.7</c:v>
                </c:pt>
                <c:pt idx="11447">
                  <c:v>1144.8</c:v>
                </c:pt>
                <c:pt idx="11448">
                  <c:v>1144.9000000000001</c:v>
                </c:pt>
                <c:pt idx="11449">
                  <c:v>1145</c:v>
                </c:pt>
                <c:pt idx="11450">
                  <c:v>1145.0999999999999</c:v>
                </c:pt>
                <c:pt idx="11451">
                  <c:v>1145.2</c:v>
                </c:pt>
                <c:pt idx="11452">
                  <c:v>1145.3</c:v>
                </c:pt>
                <c:pt idx="11453">
                  <c:v>1145.4000000000001</c:v>
                </c:pt>
                <c:pt idx="11454">
                  <c:v>1145.5</c:v>
                </c:pt>
                <c:pt idx="11455">
                  <c:v>1145.5999999999999</c:v>
                </c:pt>
                <c:pt idx="11456">
                  <c:v>1145.7</c:v>
                </c:pt>
                <c:pt idx="11457">
                  <c:v>1145.8</c:v>
                </c:pt>
                <c:pt idx="11458">
                  <c:v>1145.9000000000001</c:v>
                </c:pt>
                <c:pt idx="11459">
                  <c:v>1146</c:v>
                </c:pt>
                <c:pt idx="11460">
                  <c:v>1146.0999999999999</c:v>
                </c:pt>
                <c:pt idx="11461">
                  <c:v>1146.2</c:v>
                </c:pt>
                <c:pt idx="11462">
                  <c:v>1146.3</c:v>
                </c:pt>
                <c:pt idx="11463">
                  <c:v>1146.4000000000001</c:v>
                </c:pt>
                <c:pt idx="11464">
                  <c:v>1146.5</c:v>
                </c:pt>
                <c:pt idx="11465">
                  <c:v>1146.5999999999999</c:v>
                </c:pt>
                <c:pt idx="11466">
                  <c:v>1146.7</c:v>
                </c:pt>
                <c:pt idx="11467">
                  <c:v>1146.8</c:v>
                </c:pt>
                <c:pt idx="11468">
                  <c:v>1146.9000000000001</c:v>
                </c:pt>
                <c:pt idx="11469">
                  <c:v>1147</c:v>
                </c:pt>
                <c:pt idx="11470">
                  <c:v>1147.0999999999999</c:v>
                </c:pt>
                <c:pt idx="11471">
                  <c:v>1147.2</c:v>
                </c:pt>
                <c:pt idx="11472">
                  <c:v>1147.3</c:v>
                </c:pt>
                <c:pt idx="11473">
                  <c:v>1147.4000000000001</c:v>
                </c:pt>
                <c:pt idx="11474">
                  <c:v>1147.5</c:v>
                </c:pt>
                <c:pt idx="11475">
                  <c:v>1147.5999999999999</c:v>
                </c:pt>
                <c:pt idx="11476">
                  <c:v>1147.7</c:v>
                </c:pt>
                <c:pt idx="11477">
                  <c:v>1147.8</c:v>
                </c:pt>
                <c:pt idx="11478">
                  <c:v>1147.9000000000001</c:v>
                </c:pt>
                <c:pt idx="11479">
                  <c:v>1148</c:v>
                </c:pt>
                <c:pt idx="11480">
                  <c:v>1148.0999999999999</c:v>
                </c:pt>
                <c:pt idx="11481">
                  <c:v>1148.2</c:v>
                </c:pt>
                <c:pt idx="11482">
                  <c:v>1148.3</c:v>
                </c:pt>
                <c:pt idx="11483">
                  <c:v>1148.4000000000001</c:v>
                </c:pt>
                <c:pt idx="11484">
                  <c:v>1148.5</c:v>
                </c:pt>
                <c:pt idx="11485">
                  <c:v>1148.5999999999999</c:v>
                </c:pt>
                <c:pt idx="11486">
                  <c:v>1148.7</c:v>
                </c:pt>
                <c:pt idx="11487">
                  <c:v>1148.8</c:v>
                </c:pt>
                <c:pt idx="11488">
                  <c:v>1148.9000000000001</c:v>
                </c:pt>
                <c:pt idx="11489">
                  <c:v>1149</c:v>
                </c:pt>
                <c:pt idx="11490">
                  <c:v>1149.0999999999999</c:v>
                </c:pt>
                <c:pt idx="11491">
                  <c:v>1149.2</c:v>
                </c:pt>
                <c:pt idx="11492">
                  <c:v>1149.3</c:v>
                </c:pt>
                <c:pt idx="11493">
                  <c:v>1149.4000000000001</c:v>
                </c:pt>
                <c:pt idx="11494">
                  <c:v>1149.5</c:v>
                </c:pt>
                <c:pt idx="11495">
                  <c:v>1149.5999999999999</c:v>
                </c:pt>
                <c:pt idx="11496">
                  <c:v>1149.7</c:v>
                </c:pt>
                <c:pt idx="11497">
                  <c:v>1149.8</c:v>
                </c:pt>
                <c:pt idx="11498">
                  <c:v>1149.9000000000001</c:v>
                </c:pt>
                <c:pt idx="11499">
                  <c:v>1150</c:v>
                </c:pt>
                <c:pt idx="11500">
                  <c:v>1150.0999999999999</c:v>
                </c:pt>
                <c:pt idx="11501">
                  <c:v>1150.2</c:v>
                </c:pt>
                <c:pt idx="11502">
                  <c:v>1150.3</c:v>
                </c:pt>
                <c:pt idx="11503">
                  <c:v>1150.4000000000001</c:v>
                </c:pt>
                <c:pt idx="11504">
                  <c:v>1150.5</c:v>
                </c:pt>
                <c:pt idx="11505">
                  <c:v>1150.5999999999999</c:v>
                </c:pt>
                <c:pt idx="11506">
                  <c:v>1150.7</c:v>
                </c:pt>
                <c:pt idx="11507">
                  <c:v>1150.8</c:v>
                </c:pt>
                <c:pt idx="11508">
                  <c:v>1150.9000000000001</c:v>
                </c:pt>
                <c:pt idx="11509">
                  <c:v>1151</c:v>
                </c:pt>
                <c:pt idx="11510">
                  <c:v>1151.0999999999999</c:v>
                </c:pt>
                <c:pt idx="11511">
                  <c:v>1151.2</c:v>
                </c:pt>
                <c:pt idx="11512">
                  <c:v>1151.3</c:v>
                </c:pt>
                <c:pt idx="11513">
                  <c:v>1151.4000000000001</c:v>
                </c:pt>
                <c:pt idx="11514">
                  <c:v>1151.5</c:v>
                </c:pt>
                <c:pt idx="11515">
                  <c:v>1151.5999999999999</c:v>
                </c:pt>
                <c:pt idx="11516">
                  <c:v>1151.7</c:v>
                </c:pt>
                <c:pt idx="11517">
                  <c:v>1151.8</c:v>
                </c:pt>
                <c:pt idx="11518">
                  <c:v>1151.9000000000001</c:v>
                </c:pt>
                <c:pt idx="11519">
                  <c:v>1152</c:v>
                </c:pt>
                <c:pt idx="11520">
                  <c:v>1152.0999999999999</c:v>
                </c:pt>
                <c:pt idx="11521">
                  <c:v>1152.2</c:v>
                </c:pt>
                <c:pt idx="11522">
                  <c:v>1152.3</c:v>
                </c:pt>
                <c:pt idx="11523">
                  <c:v>1152.4000000000001</c:v>
                </c:pt>
                <c:pt idx="11524">
                  <c:v>1152.5</c:v>
                </c:pt>
                <c:pt idx="11525">
                  <c:v>1152.5999999999999</c:v>
                </c:pt>
                <c:pt idx="11526">
                  <c:v>1152.7</c:v>
                </c:pt>
                <c:pt idx="11527">
                  <c:v>1152.8</c:v>
                </c:pt>
                <c:pt idx="11528">
                  <c:v>1152.9000000000001</c:v>
                </c:pt>
                <c:pt idx="11529">
                  <c:v>1153</c:v>
                </c:pt>
                <c:pt idx="11530">
                  <c:v>1153.0999999999999</c:v>
                </c:pt>
                <c:pt idx="11531">
                  <c:v>1153.2</c:v>
                </c:pt>
                <c:pt idx="11532">
                  <c:v>1153.3</c:v>
                </c:pt>
                <c:pt idx="11533">
                  <c:v>1153.4000000000001</c:v>
                </c:pt>
                <c:pt idx="11534">
                  <c:v>1153.5</c:v>
                </c:pt>
                <c:pt idx="11535">
                  <c:v>1153.5999999999999</c:v>
                </c:pt>
                <c:pt idx="11536">
                  <c:v>1153.7</c:v>
                </c:pt>
                <c:pt idx="11537">
                  <c:v>1153.8</c:v>
                </c:pt>
                <c:pt idx="11538">
                  <c:v>1153.9000000000001</c:v>
                </c:pt>
                <c:pt idx="11539">
                  <c:v>1154</c:v>
                </c:pt>
                <c:pt idx="11540">
                  <c:v>1154.0999999999999</c:v>
                </c:pt>
                <c:pt idx="11541">
                  <c:v>1154.2</c:v>
                </c:pt>
                <c:pt idx="11542">
                  <c:v>1154.3</c:v>
                </c:pt>
                <c:pt idx="11543">
                  <c:v>1154.4000000000001</c:v>
                </c:pt>
                <c:pt idx="11544">
                  <c:v>1154.5</c:v>
                </c:pt>
                <c:pt idx="11545">
                  <c:v>1154.5999999999999</c:v>
                </c:pt>
                <c:pt idx="11546">
                  <c:v>1154.7</c:v>
                </c:pt>
                <c:pt idx="11547">
                  <c:v>1154.8</c:v>
                </c:pt>
                <c:pt idx="11548">
                  <c:v>1154.9000000000001</c:v>
                </c:pt>
                <c:pt idx="11549">
                  <c:v>1155</c:v>
                </c:pt>
                <c:pt idx="11550">
                  <c:v>1155.0999999999999</c:v>
                </c:pt>
                <c:pt idx="11551">
                  <c:v>1155.2</c:v>
                </c:pt>
                <c:pt idx="11552">
                  <c:v>1155.3</c:v>
                </c:pt>
                <c:pt idx="11553">
                  <c:v>1155.4000000000001</c:v>
                </c:pt>
                <c:pt idx="11554">
                  <c:v>1155.5</c:v>
                </c:pt>
                <c:pt idx="11555">
                  <c:v>1155.5999999999999</c:v>
                </c:pt>
                <c:pt idx="11556">
                  <c:v>1155.7</c:v>
                </c:pt>
                <c:pt idx="11557">
                  <c:v>1155.8</c:v>
                </c:pt>
                <c:pt idx="11558">
                  <c:v>1155.9000000000001</c:v>
                </c:pt>
                <c:pt idx="11559">
                  <c:v>1156</c:v>
                </c:pt>
                <c:pt idx="11560">
                  <c:v>1156.0999999999999</c:v>
                </c:pt>
                <c:pt idx="11561">
                  <c:v>1156.2</c:v>
                </c:pt>
                <c:pt idx="11562">
                  <c:v>1156.3</c:v>
                </c:pt>
                <c:pt idx="11563">
                  <c:v>1156.4000000000001</c:v>
                </c:pt>
                <c:pt idx="11564">
                  <c:v>1156.5</c:v>
                </c:pt>
                <c:pt idx="11565">
                  <c:v>1156.5999999999999</c:v>
                </c:pt>
                <c:pt idx="11566">
                  <c:v>1156.7</c:v>
                </c:pt>
                <c:pt idx="11567">
                  <c:v>1156.8</c:v>
                </c:pt>
                <c:pt idx="11568">
                  <c:v>1156.9000000000001</c:v>
                </c:pt>
                <c:pt idx="11569">
                  <c:v>1157</c:v>
                </c:pt>
                <c:pt idx="11570">
                  <c:v>1157.0999999999999</c:v>
                </c:pt>
                <c:pt idx="11571">
                  <c:v>1157.2</c:v>
                </c:pt>
                <c:pt idx="11572">
                  <c:v>1157.3</c:v>
                </c:pt>
                <c:pt idx="11573">
                  <c:v>1157.4000000000001</c:v>
                </c:pt>
                <c:pt idx="11574">
                  <c:v>1157.5</c:v>
                </c:pt>
                <c:pt idx="11575">
                  <c:v>1157.5999999999999</c:v>
                </c:pt>
                <c:pt idx="11576">
                  <c:v>1157.7</c:v>
                </c:pt>
                <c:pt idx="11577">
                  <c:v>1157.8</c:v>
                </c:pt>
                <c:pt idx="11578">
                  <c:v>1157.9000000000001</c:v>
                </c:pt>
                <c:pt idx="11579">
                  <c:v>1158</c:v>
                </c:pt>
                <c:pt idx="11580">
                  <c:v>1158.0999999999999</c:v>
                </c:pt>
                <c:pt idx="11581">
                  <c:v>1158.2</c:v>
                </c:pt>
                <c:pt idx="11582">
                  <c:v>1158.3</c:v>
                </c:pt>
                <c:pt idx="11583">
                  <c:v>1158.4000000000001</c:v>
                </c:pt>
                <c:pt idx="11584">
                  <c:v>1158.5</c:v>
                </c:pt>
                <c:pt idx="11585">
                  <c:v>1158.5999999999999</c:v>
                </c:pt>
                <c:pt idx="11586">
                  <c:v>1158.7</c:v>
                </c:pt>
                <c:pt idx="11587">
                  <c:v>1158.8</c:v>
                </c:pt>
                <c:pt idx="11588">
                  <c:v>1158.9000000000001</c:v>
                </c:pt>
                <c:pt idx="11589">
                  <c:v>1159</c:v>
                </c:pt>
                <c:pt idx="11590">
                  <c:v>1159.0999999999999</c:v>
                </c:pt>
                <c:pt idx="11591">
                  <c:v>1159.2</c:v>
                </c:pt>
                <c:pt idx="11592">
                  <c:v>1159.3</c:v>
                </c:pt>
                <c:pt idx="11593">
                  <c:v>1159.4000000000001</c:v>
                </c:pt>
                <c:pt idx="11594">
                  <c:v>1159.5</c:v>
                </c:pt>
                <c:pt idx="11595">
                  <c:v>1159.5999999999999</c:v>
                </c:pt>
                <c:pt idx="11596">
                  <c:v>1159.7</c:v>
                </c:pt>
                <c:pt idx="11597">
                  <c:v>1159.8</c:v>
                </c:pt>
                <c:pt idx="11598">
                  <c:v>1159.9000000000001</c:v>
                </c:pt>
                <c:pt idx="11599">
                  <c:v>1160</c:v>
                </c:pt>
                <c:pt idx="11600">
                  <c:v>1160.0999999999999</c:v>
                </c:pt>
                <c:pt idx="11601">
                  <c:v>1160.2</c:v>
                </c:pt>
                <c:pt idx="11602">
                  <c:v>1160.3</c:v>
                </c:pt>
                <c:pt idx="11603">
                  <c:v>1160.4000000000001</c:v>
                </c:pt>
                <c:pt idx="11604">
                  <c:v>1160.5</c:v>
                </c:pt>
                <c:pt idx="11605">
                  <c:v>1160.5999999999999</c:v>
                </c:pt>
                <c:pt idx="11606">
                  <c:v>1160.7</c:v>
                </c:pt>
                <c:pt idx="11607">
                  <c:v>1160.8</c:v>
                </c:pt>
                <c:pt idx="11608">
                  <c:v>1160.9000000000001</c:v>
                </c:pt>
                <c:pt idx="11609">
                  <c:v>1161</c:v>
                </c:pt>
                <c:pt idx="11610">
                  <c:v>1161.0999999999999</c:v>
                </c:pt>
                <c:pt idx="11611">
                  <c:v>1161.2</c:v>
                </c:pt>
                <c:pt idx="11612">
                  <c:v>1161.3</c:v>
                </c:pt>
                <c:pt idx="11613">
                  <c:v>1161.4000000000001</c:v>
                </c:pt>
                <c:pt idx="11614">
                  <c:v>1161.5</c:v>
                </c:pt>
                <c:pt idx="11615">
                  <c:v>1161.5999999999999</c:v>
                </c:pt>
                <c:pt idx="11616">
                  <c:v>1161.7</c:v>
                </c:pt>
                <c:pt idx="11617">
                  <c:v>1161.8</c:v>
                </c:pt>
                <c:pt idx="11618">
                  <c:v>1161.9000000000001</c:v>
                </c:pt>
                <c:pt idx="11619">
                  <c:v>1162</c:v>
                </c:pt>
                <c:pt idx="11620">
                  <c:v>1162.0999999999999</c:v>
                </c:pt>
                <c:pt idx="11621">
                  <c:v>1162.2</c:v>
                </c:pt>
                <c:pt idx="11622">
                  <c:v>1162.3</c:v>
                </c:pt>
                <c:pt idx="11623">
                  <c:v>1162.4000000000001</c:v>
                </c:pt>
                <c:pt idx="11624">
                  <c:v>1162.5</c:v>
                </c:pt>
                <c:pt idx="11625">
                  <c:v>1162.5999999999999</c:v>
                </c:pt>
                <c:pt idx="11626">
                  <c:v>1162.7</c:v>
                </c:pt>
                <c:pt idx="11627">
                  <c:v>1162.8</c:v>
                </c:pt>
                <c:pt idx="11628">
                  <c:v>1162.9000000000001</c:v>
                </c:pt>
                <c:pt idx="11629">
                  <c:v>1163</c:v>
                </c:pt>
                <c:pt idx="11630">
                  <c:v>1163.0999999999999</c:v>
                </c:pt>
                <c:pt idx="11631">
                  <c:v>1163.2</c:v>
                </c:pt>
                <c:pt idx="11632">
                  <c:v>1163.3</c:v>
                </c:pt>
                <c:pt idx="11633">
                  <c:v>1163.4000000000001</c:v>
                </c:pt>
                <c:pt idx="11634">
                  <c:v>1163.5</c:v>
                </c:pt>
                <c:pt idx="11635">
                  <c:v>1163.5999999999999</c:v>
                </c:pt>
                <c:pt idx="11636">
                  <c:v>1163.7</c:v>
                </c:pt>
                <c:pt idx="11637">
                  <c:v>1163.8</c:v>
                </c:pt>
                <c:pt idx="11638">
                  <c:v>1163.9000000000001</c:v>
                </c:pt>
                <c:pt idx="11639">
                  <c:v>1164</c:v>
                </c:pt>
                <c:pt idx="11640">
                  <c:v>1164.0999999999999</c:v>
                </c:pt>
                <c:pt idx="11641">
                  <c:v>1164.2</c:v>
                </c:pt>
                <c:pt idx="11642">
                  <c:v>1164.3</c:v>
                </c:pt>
                <c:pt idx="11643">
                  <c:v>1164.4000000000001</c:v>
                </c:pt>
                <c:pt idx="11644">
                  <c:v>1164.5</c:v>
                </c:pt>
                <c:pt idx="11645">
                  <c:v>1164.5999999999999</c:v>
                </c:pt>
                <c:pt idx="11646">
                  <c:v>1164.7</c:v>
                </c:pt>
                <c:pt idx="11647">
                  <c:v>1164.8</c:v>
                </c:pt>
                <c:pt idx="11648">
                  <c:v>1164.9000000000001</c:v>
                </c:pt>
                <c:pt idx="11649">
                  <c:v>1165</c:v>
                </c:pt>
                <c:pt idx="11650">
                  <c:v>1165.0999999999999</c:v>
                </c:pt>
                <c:pt idx="11651">
                  <c:v>1165.2</c:v>
                </c:pt>
                <c:pt idx="11652">
                  <c:v>1165.3</c:v>
                </c:pt>
                <c:pt idx="11653">
                  <c:v>1165.4000000000001</c:v>
                </c:pt>
                <c:pt idx="11654">
                  <c:v>1165.5</c:v>
                </c:pt>
                <c:pt idx="11655">
                  <c:v>1165.5999999999999</c:v>
                </c:pt>
                <c:pt idx="11656">
                  <c:v>1165.7</c:v>
                </c:pt>
                <c:pt idx="11657">
                  <c:v>1165.8</c:v>
                </c:pt>
                <c:pt idx="11658">
                  <c:v>1165.9000000000001</c:v>
                </c:pt>
                <c:pt idx="11659">
                  <c:v>1166</c:v>
                </c:pt>
                <c:pt idx="11660">
                  <c:v>1166.0999999999999</c:v>
                </c:pt>
                <c:pt idx="11661">
                  <c:v>1166.2</c:v>
                </c:pt>
                <c:pt idx="11662">
                  <c:v>1166.3</c:v>
                </c:pt>
                <c:pt idx="11663">
                  <c:v>1166.4000000000001</c:v>
                </c:pt>
                <c:pt idx="11664">
                  <c:v>1166.5</c:v>
                </c:pt>
                <c:pt idx="11665">
                  <c:v>1166.5999999999999</c:v>
                </c:pt>
                <c:pt idx="11666">
                  <c:v>1166.7</c:v>
                </c:pt>
                <c:pt idx="11667">
                  <c:v>1166.8</c:v>
                </c:pt>
                <c:pt idx="11668">
                  <c:v>1166.9000000000001</c:v>
                </c:pt>
                <c:pt idx="11669">
                  <c:v>1167</c:v>
                </c:pt>
                <c:pt idx="11670">
                  <c:v>1167.0999999999999</c:v>
                </c:pt>
                <c:pt idx="11671">
                  <c:v>1167.2</c:v>
                </c:pt>
                <c:pt idx="11672">
                  <c:v>1167.3</c:v>
                </c:pt>
                <c:pt idx="11673">
                  <c:v>1167.4000000000001</c:v>
                </c:pt>
                <c:pt idx="11674">
                  <c:v>1167.5</c:v>
                </c:pt>
                <c:pt idx="11675">
                  <c:v>1167.5999999999999</c:v>
                </c:pt>
                <c:pt idx="11676">
                  <c:v>1167.7</c:v>
                </c:pt>
                <c:pt idx="11677">
                  <c:v>1167.8</c:v>
                </c:pt>
                <c:pt idx="11678">
                  <c:v>1167.9000000000001</c:v>
                </c:pt>
                <c:pt idx="11679">
                  <c:v>1168</c:v>
                </c:pt>
                <c:pt idx="11680">
                  <c:v>1168.0999999999999</c:v>
                </c:pt>
                <c:pt idx="11681">
                  <c:v>1168.2</c:v>
                </c:pt>
                <c:pt idx="11682">
                  <c:v>1168.3</c:v>
                </c:pt>
                <c:pt idx="11683">
                  <c:v>1168.4000000000001</c:v>
                </c:pt>
                <c:pt idx="11684">
                  <c:v>1168.5</c:v>
                </c:pt>
                <c:pt idx="11685">
                  <c:v>1168.5999999999999</c:v>
                </c:pt>
                <c:pt idx="11686">
                  <c:v>1168.7</c:v>
                </c:pt>
                <c:pt idx="11687">
                  <c:v>1168.8</c:v>
                </c:pt>
                <c:pt idx="11688">
                  <c:v>1168.9000000000001</c:v>
                </c:pt>
                <c:pt idx="11689">
                  <c:v>1169</c:v>
                </c:pt>
                <c:pt idx="11690">
                  <c:v>1169.0999999999999</c:v>
                </c:pt>
                <c:pt idx="11691">
                  <c:v>1169.2</c:v>
                </c:pt>
                <c:pt idx="11692">
                  <c:v>1169.3</c:v>
                </c:pt>
                <c:pt idx="11693">
                  <c:v>1169.4000000000001</c:v>
                </c:pt>
                <c:pt idx="11694">
                  <c:v>1169.5</c:v>
                </c:pt>
                <c:pt idx="11695">
                  <c:v>1169.5999999999999</c:v>
                </c:pt>
                <c:pt idx="11696">
                  <c:v>1169.7</c:v>
                </c:pt>
                <c:pt idx="11697">
                  <c:v>1169.8</c:v>
                </c:pt>
                <c:pt idx="11698">
                  <c:v>1169.9000000000001</c:v>
                </c:pt>
                <c:pt idx="11699">
                  <c:v>1170</c:v>
                </c:pt>
                <c:pt idx="11700">
                  <c:v>1170.0999999999999</c:v>
                </c:pt>
                <c:pt idx="11701">
                  <c:v>1170.2</c:v>
                </c:pt>
                <c:pt idx="11702">
                  <c:v>1170.3</c:v>
                </c:pt>
                <c:pt idx="11703">
                  <c:v>1170.4000000000001</c:v>
                </c:pt>
                <c:pt idx="11704">
                  <c:v>1170.5</c:v>
                </c:pt>
                <c:pt idx="11705">
                  <c:v>1170.5999999999999</c:v>
                </c:pt>
                <c:pt idx="11706">
                  <c:v>1170.7</c:v>
                </c:pt>
                <c:pt idx="11707">
                  <c:v>1170.8</c:v>
                </c:pt>
                <c:pt idx="11708">
                  <c:v>1170.9000000000001</c:v>
                </c:pt>
                <c:pt idx="11709">
                  <c:v>1171</c:v>
                </c:pt>
                <c:pt idx="11710">
                  <c:v>1171.0999999999999</c:v>
                </c:pt>
                <c:pt idx="11711">
                  <c:v>1171.2</c:v>
                </c:pt>
                <c:pt idx="11712">
                  <c:v>1171.3</c:v>
                </c:pt>
                <c:pt idx="11713">
                  <c:v>1171.4000000000001</c:v>
                </c:pt>
                <c:pt idx="11714">
                  <c:v>1171.5</c:v>
                </c:pt>
                <c:pt idx="11715">
                  <c:v>1171.5999999999999</c:v>
                </c:pt>
                <c:pt idx="11716">
                  <c:v>1171.7</c:v>
                </c:pt>
                <c:pt idx="11717">
                  <c:v>1171.8</c:v>
                </c:pt>
                <c:pt idx="11718">
                  <c:v>1171.9000000000001</c:v>
                </c:pt>
                <c:pt idx="11719">
                  <c:v>1172</c:v>
                </c:pt>
                <c:pt idx="11720">
                  <c:v>1172.0999999999999</c:v>
                </c:pt>
                <c:pt idx="11721">
                  <c:v>1172.2</c:v>
                </c:pt>
                <c:pt idx="11722">
                  <c:v>1172.3</c:v>
                </c:pt>
                <c:pt idx="11723">
                  <c:v>1172.4000000000001</c:v>
                </c:pt>
                <c:pt idx="11724">
                  <c:v>1172.5</c:v>
                </c:pt>
                <c:pt idx="11725">
                  <c:v>1172.5999999999999</c:v>
                </c:pt>
                <c:pt idx="11726">
                  <c:v>1172.7</c:v>
                </c:pt>
                <c:pt idx="11727">
                  <c:v>1172.8</c:v>
                </c:pt>
                <c:pt idx="11728">
                  <c:v>1172.9000000000001</c:v>
                </c:pt>
                <c:pt idx="11729">
                  <c:v>1173</c:v>
                </c:pt>
                <c:pt idx="11730">
                  <c:v>1173.0999999999999</c:v>
                </c:pt>
                <c:pt idx="11731">
                  <c:v>1173.2</c:v>
                </c:pt>
                <c:pt idx="11732">
                  <c:v>1173.3</c:v>
                </c:pt>
                <c:pt idx="11733">
                  <c:v>1173.4000000000001</c:v>
                </c:pt>
                <c:pt idx="11734">
                  <c:v>1173.5</c:v>
                </c:pt>
                <c:pt idx="11735">
                  <c:v>1173.5999999999999</c:v>
                </c:pt>
                <c:pt idx="11736">
                  <c:v>1173.7</c:v>
                </c:pt>
                <c:pt idx="11737">
                  <c:v>1173.8</c:v>
                </c:pt>
                <c:pt idx="11738">
                  <c:v>1173.9000000000001</c:v>
                </c:pt>
                <c:pt idx="11739">
                  <c:v>1174</c:v>
                </c:pt>
                <c:pt idx="11740">
                  <c:v>1174.0999999999999</c:v>
                </c:pt>
                <c:pt idx="11741">
                  <c:v>1174.2</c:v>
                </c:pt>
                <c:pt idx="11742">
                  <c:v>1174.3</c:v>
                </c:pt>
                <c:pt idx="11743">
                  <c:v>1174.4000000000001</c:v>
                </c:pt>
                <c:pt idx="11744">
                  <c:v>1174.5</c:v>
                </c:pt>
                <c:pt idx="11745">
                  <c:v>1174.5999999999999</c:v>
                </c:pt>
                <c:pt idx="11746">
                  <c:v>1174.7</c:v>
                </c:pt>
                <c:pt idx="11747">
                  <c:v>1174.8</c:v>
                </c:pt>
                <c:pt idx="11748">
                  <c:v>1174.9000000000001</c:v>
                </c:pt>
                <c:pt idx="11749">
                  <c:v>1175</c:v>
                </c:pt>
                <c:pt idx="11750">
                  <c:v>1175.0999999999999</c:v>
                </c:pt>
                <c:pt idx="11751">
                  <c:v>1175.2</c:v>
                </c:pt>
                <c:pt idx="11752">
                  <c:v>1175.3</c:v>
                </c:pt>
                <c:pt idx="11753">
                  <c:v>1175.4000000000001</c:v>
                </c:pt>
                <c:pt idx="11754">
                  <c:v>1175.5</c:v>
                </c:pt>
                <c:pt idx="11755">
                  <c:v>1175.5999999999999</c:v>
                </c:pt>
                <c:pt idx="11756">
                  <c:v>1175.7</c:v>
                </c:pt>
                <c:pt idx="11757">
                  <c:v>1175.8</c:v>
                </c:pt>
                <c:pt idx="11758">
                  <c:v>1175.9000000000001</c:v>
                </c:pt>
                <c:pt idx="11759">
                  <c:v>1176</c:v>
                </c:pt>
                <c:pt idx="11760">
                  <c:v>1176.0999999999999</c:v>
                </c:pt>
                <c:pt idx="11761">
                  <c:v>1176.2</c:v>
                </c:pt>
                <c:pt idx="11762">
                  <c:v>1176.3</c:v>
                </c:pt>
                <c:pt idx="11763">
                  <c:v>1176.4000000000001</c:v>
                </c:pt>
                <c:pt idx="11764">
                  <c:v>1176.5</c:v>
                </c:pt>
                <c:pt idx="11765">
                  <c:v>1176.5999999999999</c:v>
                </c:pt>
                <c:pt idx="11766">
                  <c:v>1176.7</c:v>
                </c:pt>
                <c:pt idx="11767">
                  <c:v>1176.8</c:v>
                </c:pt>
                <c:pt idx="11768">
                  <c:v>1176.9000000000001</c:v>
                </c:pt>
                <c:pt idx="11769">
                  <c:v>1177</c:v>
                </c:pt>
                <c:pt idx="11770">
                  <c:v>1177.0999999999999</c:v>
                </c:pt>
                <c:pt idx="11771">
                  <c:v>1177.2</c:v>
                </c:pt>
                <c:pt idx="11772">
                  <c:v>1177.3</c:v>
                </c:pt>
                <c:pt idx="11773">
                  <c:v>1177.4000000000001</c:v>
                </c:pt>
                <c:pt idx="11774">
                  <c:v>1177.5</c:v>
                </c:pt>
                <c:pt idx="11775">
                  <c:v>1177.5999999999999</c:v>
                </c:pt>
                <c:pt idx="11776">
                  <c:v>1177.7</c:v>
                </c:pt>
                <c:pt idx="11777">
                  <c:v>1177.8</c:v>
                </c:pt>
                <c:pt idx="11778">
                  <c:v>1177.9000000000001</c:v>
                </c:pt>
                <c:pt idx="11779">
                  <c:v>1178</c:v>
                </c:pt>
                <c:pt idx="11780">
                  <c:v>1178.0999999999999</c:v>
                </c:pt>
                <c:pt idx="11781">
                  <c:v>1178.2</c:v>
                </c:pt>
                <c:pt idx="11782">
                  <c:v>1178.3</c:v>
                </c:pt>
                <c:pt idx="11783">
                  <c:v>1178.4000000000001</c:v>
                </c:pt>
                <c:pt idx="11784">
                  <c:v>1178.5</c:v>
                </c:pt>
                <c:pt idx="11785">
                  <c:v>1178.5999999999999</c:v>
                </c:pt>
                <c:pt idx="11786">
                  <c:v>1178.7</c:v>
                </c:pt>
                <c:pt idx="11787">
                  <c:v>1178.8</c:v>
                </c:pt>
                <c:pt idx="11788">
                  <c:v>1178.9000000000001</c:v>
                </c:pt>
                <c:pt idx="11789">
                  <c:v>1179</c:v>
                </c:pt>
                <c:pt idx="11790">
                  <c:v>1179.0999999999999</c:v>
                </c:pt>
                <c:pt idx="11791">
                  <c:v>1179.2</c:v>
                </c:pt>
                <c:pt idx="11792">
                  <c:v>1179.3</c:v>
                </c:pt>
                <c:pt idx="11793">
                  <c:v>1179.4000000000001</c:v>
                </c:pt>
                <c:pt idx="11794">
                  <c:v>1179.5</c:v>
                </c:pt>
                <c:pt idx="11795">
                  <c:v>1179.5999999999999</c:v>
                </c:pt>
                <c:pt idx="11796">
                  <c:v>1179.7</c:v>
                </c:pt>
                <c:pt idx="11797">
                  <c:v>1179.8</c:v>
                </c:pt>
                <c:pt idx="11798">
                  <c:v>1179.9000000000001</c:v>
                </c:pt>
                <c:pt idx="11799">
                  <c:v>1180</c:v>
                </c:pt>
                <c:pt idx="11800">
                  <c:v>1180.0999999999999</c:v>
                </c:pt>
                <c:pt idx="11801">
                  <c:v>1180.2</c:v>
                </c:pt>
                <c:pt idx="11802">
                  <c:v>1180.3</c:v>
                </c:pt>
                <c:pt idx="11803">
                  <c:v>1180.4000000000001</c:v>
                </c:pt>
                <c:pt idx="11804">
                  <c:v>1180.5</c:v>
                </c:pt>
                <c:pt idx="11805">
                  <c:v>1180.5999999999999</c:v>
                </c:pt>
                <c:pt idx="11806">
                  <c:v>1180.7</c:v>
                </c:pt>
                <c:pt idx="11807">
                  <c:v>1180.8</c:v>
                </c:pt>
                <c:pt idx="11808">
                  <c:v>1180.9000000000001</c:v>
                </c:pt>
                <c:pt idx="11809">
                  <c:v>1181</c:v>
                </c:pt>
                <c:pt idx="11810">
                  <c:v>1181.0999999999999</c:v>
                </c:pt>
                <c:pt idx="11811">
                  <c:v>1181.2</c:v>
                </c:pt>
                <c:pt idx="11812">
                  <c:v>1181.3</c:v>
                </c:pt>
                <c:pt idx="11813">
                  <c:v>1181.4000000000001</c:v>
                </c:pt>
                <c:pt idx="11814">
                  <c:v>1181.5</c:v>
                </c:pt>
                <c:pt idx="11815">
                  <c:v>1181.5999999999999</c:v>
                </c:pt>
                <c:pt idx="11816">
                  <c:v>1181.7</c:v>
                </c:pt>
                <c:pt idx="11817">
                  <c:v>1181.8</c:v>
                </c:pt>
                <c:pt idx="11818">
                  <c:v>1181.9000000000001</c:v>
                </c:pt>
                <c:pt idx="11819">
                  <c:v>1182</c:v>
                </c:pt>
                <c:pt idx="11820">
                  <c:v>1182.0999999999999</c:v>
                </c:pt>
                <c:pt idx="11821">
                  <c:v>1182.2</c:v>
                </c:pt>
                <c:pt idx="11822">
                  <c:v>1182.3</c:v>
                </c:pt>
                <c:pt idx="11823">
                  <c:v>1182.4000000000001</c:v>
                </c:pt>
                <c:pt idx="11824">
                  <c:v>1182.5</c:v>
                </c:pt>
                <c:pt idx="11825">
                  <c:v>1182.5999999999999</c:v>
                </c:pt>
                <c:pt idx="11826">
                  <c:v>1182.7</c:v>
                </c:pt>
                <c:pt idx="11827">
                  <c:v>1182.8</c:v>
                </c:pt>
                <c:pt idx="11828">
                  <c:v>1182.9000000000001</c:v>
                </c:pt>
                <c:pt idx="11829">
                  <c:v>1183</c:v>
                </c:pt>
                <c:pt idx="11830">
                  <c:v>1183.0999999999999</c:v>
                </c:pt>
                <c:pt idx="11831">
                  <c:v>1183.2</c:v>
                </c:pt>
                <c:pt idx="11832">
                  <c:v>1183.3</c:v>
                </c:pt>
                <c:pt idx="11833">
                  <c:v>1183.4000000000001</c:v>
                </c:pt>
                <c:pt idx="11834">
                  <c:v>1183.5</c:v>
                </c:pt>
                <c:pt idx="11835">
                  <c:v>1183.5999999999999</c:v>
                </c:pt>
                <c:pt idx="11836">
                  <c:v>1183.7</c:v>
                </c:pt>
                <c:pt idx="11837">
                  <c:v>1183.8</c:v>
                </c:pt>
                <c:pt idx="11838">
                  <c:v>1183.9000000000001</c:v>
                </c:pt>
                <c:pt idx="11839">
                  <c:v>1184</c:v>
                </c:pt>
                <c:pt idx="11840">
                  <c:v>1184.0999999999999</c:v>
                </c:pt>
                <c:pt idx="11841">
                  <c:v>1184.2</c:v>
                </c:pt>
                <c:pt idx="11842">
                  <c:v>1184.3</c:v>
                </c:pt>
                <c:pt idx="11843">
                  <c:v>1184.4000000000001</c:v>
                </c:pt>
                <c:pt idx="11844">
                  <c:v>1184.5</c:v>
                </c:pt>
                <c:pt idx="11845">
                  <c:v>1184.5999999999999</c:v>
                </c:pt>
                <c:pt idx="11846">
                  <c:v>1184.7</c:v>
                </c:pt>
                <c:pt idx="11847">
                  <c:v>1184.8</c:v>
                </c:pt>
                <c:pt idx="11848">
                  <c:v>1184.9000000000001</c:v>
                </c:pt>
                <c:pt idx="11849">
                  <c:v>1185</c:v>
                </c:pt>
                <c:pt idx="11850">
                  <c:v>1185.0999999999999</c:v>
                </c:pt>
                <c:pt idx="11851">
                  <c:v>1185.2</c:v>
                </c:pt>
                <c:pt idx="11852">
                  <c:v>1185.3</c:v>
                </c:pt>
                <c:pt idx="11853">
                  <c:v>1185.4000000000001</c:v>
                </c:pt>
                <c:pt idx="11854">
                  <c:v>1185.5</c:v>
                </c:pt>
                <c:pt idx="11855">
                  <c:v>1185.5999999999999</c:v>
                </c:pt>
                <c:pt idx="11856">
                  <c:v>1185.7</c:v>
                </c:pt>
                <c:pt idx="11857">
                  <c:v>1185.8</c:v>
                </c:pt>
                <c:pt idx="11858">
                  <c:v>1185.9000000000001</c:v>
                </c:pt>
                <c:pt idx="11859">
                  <c:v>1186</c:v>
                </c:pt>
                <c:pt idx="11860">
                  <c:v>1186.0999999999999</c:v>
                </c:pt>
                <c:pt idx="11861">
                  <c:v>1186.2</c:v>
                </c:pt>
                <c:pt idx="11862">
                  <c:v>1186.3</c:v>
                </c:pt>
                <c:pt idx="11863">
                  <c:v>1186.4000000000001</c:v>
                </c:pt>
                <c:pt idx="11864">
                  <c:v>1186.5</c:v>
                </c:pt>
                <c:pt idx="11865">
                  <c:v>1186.5999999999999</c:v>
                </c:pt>
                <c:pt idx="11866">
                  <c:v>1186.7</c:v>
                </c:pt>
                <c:pt idx="11867">
                  <c:v>1186.8</c:v>
                </c:pt>
                <c:pt idx="11868">
                  <c:v>1186.9000000000001</c:v>
                </c:pt>
                <c:pt idx="11869">
                  <c:v>1187</c:v>
                </c:pt>
                <c:pt idx="11870">
                  <c:v>1187.0999999999999</c:v>
                </c:pt>
                <c:pt idx="11871">
                  <c:v>1187.2</c:v>
                </c:pt>
                <c:pt idx="11872">
                  <c:v>1187.3</c:v>
                </c:pt>
                <c:pt idx="11873">
                  <c:v>1187.4000000000001</c:v>
                </c:pt>
                <c:pt idx="11874">
                  <c:v>1187.5</c:v>
                </c:pt>
                <c:pt idx="11875">
                  <c:v>1187.5999999999999</c:v>
                </c:pt>
                <c:pt idx="11876">
                  <c:v>1187.7</c:v>
                </c:pt>
                <c:pt idx="11877">
                  <c:v>1187.8</c:v>
                </c:pt>
                <c:pt idx="11878">
                  <c:v>1187.9000000000001</c:v>
                </c:pt>
                <c:pt idx="11879">
                  <c:v>1188</c:v>
                </c:pt>
                <c:pt idx="11880">
                  <c:v>1188.0999999999999</c:v>
                </c:pt>
                <c:pt idx="11881">
                  <c:v>1188.2</c:v>
                </c:pt>
                <c:pt idx="11882">
                  <c:v>1188.3</c:v>
                </c:pt>
                <c:pt idx="11883">
                  <c:v>1188.4000000000001</c:v>
                </c:pt>
                <c:pt idx="11884">
                  <c:v>1188.5</c:v>
                </c:pt>
                <c:pt idx="11885">
                  <c:v>1188.5999999999999</c:v>
                </c:pt>
                <c:pt idx="11886">
                  <c:v>1188.7</c:v>
                </c:pt>
                <c:pt idx="11887">
                  <c:v>1188.8</c:v>
                </c:pt>
                <c:pt idx="11888">
                  <c:v>1188.9000000000001</c:v>
                </c:pt>
                <c:pt idx="11889">
                  <c:v>1189</c:v>
                </c:pt>
                <c:pt idx="11890">
                  <c:v>1189.0999999999999</c:v>
                </c:pt>
                <c:pt idx="11891">
                  <c:v>1189.2</c:v>
                </c:pt>
                <c:pt idx="11892">
                  <c:v>1189.3</c:v>
                </c:pt>
                <c:pt idx="11893">
                  <c:v>1189.4000000000001</c:v>
                </c:pt>
                <c:pt idx="11894">
                  <c:v>1189.5</c:v>
                </c:pt>
                <c:pt idx="11895">
                  <c:v>1189.5999999999999</c:v>
                </c:pt>
                <c:pt idx="11896">
                  <c:v>1189.7</c:v>
                </c:pt>
                <c:pt idx="11897">
                  <c:v>1189.8</c:v>
                </c:pt>
                <c:pt idx="11898">
                  <c:v>1189.9000000000001</c:v>
                </c:pt>
                <c:pt idx="11899">
                  <c:v>1190</c:v>
                </c:pt>
                <c:pt idx="11900">
                  <c:v>1190.0999999999999</c:v>
                </c:pt>
                <c:pt idx="11901">
                  <c:v>1190.2</c:v>
                </c:pt>
                <c:pt idx="11902">
                  <c:v>1190.3</c:v>
                </c:pt>
                <c:pt idx="11903">
                  <c:v>1190.4000000000001</c:v>
                </c:pt>
                <c:pt idx="11904">
                  <c:v>1190.5</c:v>
                </c:pt>
                <c:pt idx="11905">
                  <c:v>1190.5999999999999</c:v>
                </c:pt>
                <c:pt idx="11906">
                  <c:v>1190.7</c:v>
                </c:pt>
                <c:pt idx="11907">
                  <c:v>1190.8</c:v>
                </c:pt>
                <c:pt idx="11908">
                  <c:v>1190.9000000000001</c:v>
                </c:pt>
                <c:pt idx="11909">
                  <c:v>1191</c:v>
                </c:pt>
                <c:pt idx="11910">
                  <c:v>1191.0999999999999</c:v>
                </c:pt>
                <c:pt idx="11911">
                  <c:v>1191.2</c:v>
                </c:pt>
                <c:pt idx="11912">
                  <c:v>1191.3</c:v>
                </c:pt>
                <c:pt idx="11913">
                  <c:v>1191.4000000000001</c:v>
                </c:pt>
                <c:pt idx="11914">
                  <c:v>1191.5</c:v>
                </c:pt>
                <c:pt idx="11915">
                  <c:v>1191.5999999999999</c:v>
                </c:pt>
                <c:pt idx="11916">
                  <c:v>1191.7</c:v>
                </c:pt>
                <c:pt idx="11917">
                  <c:v>1191.8</c:v>
                </c:pt>
                <c:pt idx="11918">
                  <c:v>1191.9000000000001</c:v>
                </c:pt>
                <c:pt idx="11919">
                  <c:v>1192</c:v>
                </c:pt>
                <c:pt idx="11920">
                  <c:v>1192.0999999999999</c:v>
                </c:pt>
                <c:pt idx="11921">
                  <c:v>1192.2</c:v>
                </c:pt>
                <c:pt idx="11922">
                  <c:v>1192.3</c:v>
                </c:pt>
                <c:pt idx="11923">
                  <c:v>1192.4000000000001</c:v>
                </c:pt>
                <c:pt idx="11924">
                  <c:v>1192.5</c:v>
                </c:pt>
                <c:pt idx="11925">
                  <c:v>1192.5999999999999</c:v>
                </c:pt>
                <c:pt idx="11926">
                  <c:v>1192.7</c:v>
                </c:pt>
                <c:pt idx="11927">
                  <c:v>1192.8</c:v>
                </c:pt>
                <c:pt idx="11928">
                  <c:v>1192.9000000000001</c:v>
                </c:pt>
                <c:pt idx="11929">
                  <c:v>1193</c:v>
                </c:pt>
                <c:pt idx="11930">
                  <c:v>1193.0999999999999</c:v>
                </c:pt>
                <c:pt idx="11931">
                  <c:v>1193.2</c:v>
                </c:pt>
                <c:pt idx="11932">
                  <c:v>1193.3</c:v>
                </c:pt>
                <c:pt idx="11933">
                  <c:v>1193.4000000000001</c:v>
                </c:pt>
                <c:pt idx="11934">
                  <c:v>1193.5</c:v>
                </c:pt>
                <c:pt idx="11935">
                  <c:v>1193.5999999999999</c:v>
                </c:pt>
                <c:pt idx="11936">
                  <c:v>1193.7</c:v>
                </c:pt>
                <c:pt idx="11937">
                  <c:v>1193.8</c:v>
                </c:pt>
                <c:pt idx="11938">
                  <c:v>1193.9000000000001</c:v>
                </c:pt>
                <c:pt idx="11939">
                  <c:v>1194</c:v>
                </c:pt>
                <c:pt idx="11940">
                  <c:v>1194.0999999999999</c:v>
                </c:pt>
                <c:pt idx="11941">
                  <c:v>1194.2</c:v>
                </c:pt>
                <c:pt idx="11942">
                  <c:v>1194.3</c:v>
                </c:pt>
                <c:pt idx="11943">
                  <c:v>1194.4000000000001</c:v>
                </c:pt>
                <c:pt idx="11944">
                  <c:v>1194.5</c:v>
                </c:pt>
                <c:pt idx="11945">
                  <c:v>1194.5999999999999</c:v>
                </c:pt>
                <c:pt idx="11946">
                  <c:v>1194.7</c:v>
                </c:pt>
                <c:pt idx="11947">
                  <c:v>1194.8</c:v>
                </c:pt>
                <c:pt idx="11948">
                  <c:v>1194.9000000000001</c:v>
                </c:pt>
                <c:pt idx="11949">
                  <c:v>1195</c:v>
                </c:pt>
                <c:pt idx="11950">
                  <c:v>1195.0999999999999</c:v>
                </c:pt>
                <c:pt idx="11951">
                  <c:v>1195.2</c:v>
                </c:pt>
                <c:pt idx="11952">
                  <c:v>1195.3</c:v>
                </c:pt>
                <c:pt idx="11953">
                  <c:v>1195.4000000000001</c:v>
                </c:pt>
                <c:pt idx="11954">
                  <c:v>1195.5</c:v>
                </c:pt>
                <c:pt idx="11955">
                  <c:v>1195.5999999999999</c:v>
                </c:pt>
                <c:pt idx="11956">
                  <c:v>1195.7</c:v>
                </c:pt>
                <c:pt idx="11957">
                  <c:v>1195.8</c:v>
                </c:pt>
                <c:pt idx="11958">
                  <c:v>1195.9000000000001</c:v>
                </c:pt>
                <c:pt idx="11959">
                  <c:v>1196</c:v>
                </c:pt>
                <c:pt idx="11960">
                  <c:v>1196.0999999999999</c:v>
                </c:pt>
                <c:pt idx="11961">
                  <c:v>1196.2</c:v>
                </c:pt>
                <c:pt idx="11962">
                  <c:v>1196.3</c:v>
                </c:pt>
                <c:pt idx="11963">
                  <c:v>1196.4000000000001</c:v>
                </c:pt>
                <c:pt idx="11964">
                  <c:v>1196.5</c:v>
                </c:pt>
                <c:pt idx="11965">
                  <c:v>1196.5999999999999</c:v>
                </c:pt>
                <c:pt idx="11966">
                  <c:v>1196.7</c:v>
                </c:pt>
                <c:pt idx="11967">
                  <c:v>1196.8</c:v>
                </c:pt>
                <c:pt idx="11968">
                  <c:v>1196.9000000000001</c:v>
                </c:pt>
                <c:pt idx="11969">
                  <c:v>1197</c:v>
                </c:pt>
                <c:pt idx="11970">
                  <c:v>1197.0999999999999</c:v>
                </c:pt>
                <c:pt idx="11971">
                  <c:v>1197.2</c:v>
                </c:pt>
                <c:pt idx="11972">
                  <c:v>1197.3</c:v>
                </c:pt>
                <c:pt idx="11973">
                  <c:v>1197.4000000000001</c:v>
                </c:pt>
                <c:pt idx="11974">
                  <c:v>1197.5</c:v>
                </c:pt>
                <c:pt idx="11975">
                  <c:v>1197.5999999999999</c:v>
                </c:pt>
                <c:pt idx="11976">
                  <c:v>1197.7</c:v>
                </c:pt>
                <c:pt idx="11977">
                  <c:v>1197.8</c:v>
                </c:pt>
                <c:pt idx="11978">
                  <c:v>1197.9000000000001</c:v>
                </c:pt>
                <c:pt idx="11979">
                  <c:v>1198</c:v>
                </c:pt>
                <c:pt idx="11980">
                  <c:v>1198.0999999999999</c:v>
                </c:pt>
                <c:pt idx="11981">
                  <c:v>1198.2</c:v>
                </c:pt>
                <c:pt idx="11982">
                  <c:v>1198.3</c:v>
                </c:pt>
                <c:pt idx="11983">
                  <c:v>1198.4000000000001</c:v>
                </c:pt>
                <c:pt idx="11984">
                  <c:v>1198.5</c:v>
                </c:pt>
                <c:pt idx="11985">
                  <c:v>1198.5999999999999</c:v>
                </c:pt>
                <c:pt idx="11986">
                  <c:v>1198.7</c:v>
                </c:pt>
                <c:pt idx="11987">
                  <c:v>1198.8</c:v>
                </c:pt>
                <c:pt idx="11988">
                  <c:v>1198.9000000000001</c:v>
                </c:pt>
                <c:pt idx="11989">
                  <c:v>1199</c:v>
                </c:pt>
                <c:pt idx="11990">
                  <c:v>1199.0999999999999</c:v>
                </c:pt>
                <c:pt idx="11991">
                  <c:v>1199.2</c:v>
                </c:pt>
                <c:pt idx="11992">
                  <c:v>1199.3</c:v>
                </c:pt>
                <c:pt idx="11993">
                  <c:v>1199.4000000000001</c:v>
                </c:pt>
                <c:pt idx="11994">
                  <c:v>1199.5</c:v>
                </c:pt>
                <c:pt idx="11995">
                  <c:v>1199.5999999999999</c:v>
                </c:pt>
                <c:pt idx="11996">
                  <c:v>1199.7</c:v>
                </c:pt>
                <c:pt idx="11997">
                  <c:v>1199.8</c:v>
                </c:pt>
                <c:pt idx="11998">
                  <c:v>1199.9000000000001</c:v>
                </c:pt>
                <c:pt idx="11999">
                  <c:v>1200</c:v>
                </c:pt>
                <c:pt idx="12000">
                  <c:v>1200.0999999999999</c:v>
                </c:pt>
                <c:pt idx="12001">
                  <c:v>1200.2</c:v>
                </c:pt>
                <c:pt idx="12002">
                  <c:v>1200.3</c:v>
                </c:pt>
                <c:pt idx="12003">
                  <c:v>1200.4000000000001</c:v>
                </c:pt>
                <c:pt idx="12004">
                  <c:v>1200.5</c:v>
                </c:pt>
                <c:pt idx="12005">
                  <c:v>1200.5999999999999</c:v>
                </c:pt>
                <c:pt idx="12006">
                  <c:v>1200.7</c:v>
                </c:pt>
                <c:pt idx="12007">
                  <c:v>1200.8</c:v>
                </c:pt>
                <c:pt idx="12008">
                  <c:v>1200.9000000000001</c:v>
                </c:pt>
                <c:pt idx="12009">
                  <c:v>1201</c:v>
                </c:pt>
                <c:pt idx="12010">
                  <c:v>1201.0999999999999</c:v>
                </c:pt>
                <c:pt idx="12011">
                  <c:v>1201.2</c:v>
                </c:pt>
                <c:pt idx="12012">
                  <c:v>1201.3</c:v>
                </c:pt>
                <c:pt idx="12013">
                  <c:v>1201.4000000000001</c:v>
                </c:pt>
                <c:pt idx="12014">
                  <c:v>1201.5</c:v>
                </c:pt>
                <c:pt idx="12015">
                  <c:v>1201.5999999999999</c:v>
                </c:pt>
                <c:pt idx="12016">
                  <c:v>1201.7</c:v>
                </c:pt>
                <c:pt idx="12017">
                  <c:v>1201.8</c:v>
                </c:pt>
                <c:pt idx="12018">
                  <c:v>1201.9000000000001</c:v>
                </c:pt>
                <c:pt idx="12019">
                  <c:v>1202</c:v>
                </c:pt>
                <c:pt idx="12020">
                  <c:v>1202.0999999999999</c:v>
                </c:pt>
                <c:pt idx="12021">
                  <c:v>1202.2</c:v>
                </c:pt>
                <c:pt idx="12022">
                  <c:v>1202.3</c:v>
                </c:pt>
                <c:pt idx="12023">
                  <c:v>1202.4000000000001</c:v>
                </c:pt>
                <c:pt idx="12024">
                  <c:v>1202.5</c:v>
                </c:pt>
                <c:pt idx="12025">
                  <c:v>1202.5999999999999</c:v>
                </c:pt>
                <c:pt idx="12026">
                  <c:v>1202.7</c:v>
                </c:pt>
                <c:pt idx="12027">
                  <c:v>1202.8</c:v>
                </c:pt>
                <c:pt idx="12028">
                  <c:v>1202.9000000000001</c:v>
                </c:pt>
                <c:pt idx="12029">
                  <c:v>1203</c:v>
                </c:pt>
                <c:pt idx="12030">
                  <c:v>1203.0999999999999</c:v>
                </c:pt>
                <c:pt idx="12031">
                  <c:v>1203.2</c:v>
                </c:pt>
                <c:pt idx="12032">
                  <c:v>1203.3</c:v>
                </c:pt>
                <c:pt idx="12033">
                  <c:v>1203.4000000000001</c:v>
                </c:pt>
                <c:pt idx="12034">
                  <c:v>1203.5</c:v>
                </c:pt>
                <c:pt idx="12035">
                  <c:v>1203.5999999999999</c:v>
                </c:pt>
                <c:pt idx="12036">
                  <c:v>1203.7</c:v>
                </c:pt>
                <c:pt idx="12037">
                  <c:v>1203.8</c:v>
                </c:pt>
                <c:pt idx="12038">
                  <c:v>1203.9000000000001</c:v>
                </c:pt>
                <c:pt idx="12039">
                  <c:v>1204</c:v>
                </c:pt>
                <c:pt idx="12040">
                  <c:v>1204.0999999999999</c:v>
                </c:pt>
                <c:pt idx="12041">
                  <c:v>1204.2</c:v>
                </c:pt>
                <c:pt idx="12042">
                  <c:v>1204.3</c:v>
                </c:pt>
                <c:pt idx="12043">
                  <c:v>1204.4000000000001</c:v>
                </c:pt>
                <c:pt idx="12044">
                  <c:v>1204.5</c:v>
                </c:pt>
                <c:pt idx="12045">
                  <c:v>1204.5999999999999</c:v>
                </c:pt>
                <c:pt idx="12046">
                  <c:v>1204.7</c:v>
                </c:pt>
                <c:pt idx="12047">
                  <c:v>1204.8</c:v>
                </c:pt>
                <c:pt idx="12048">
                  <c:v>1204.9000000000001</c:v>
                </c:pt>
                <c:pt idx="12049">
                  <c:v>1205</c:v>
                </c:pt>
                <c:pt idx="12050">
                  <c:v>1205.0999999999999</c:v>
                </c:pt>
                <c:pt idx="12051">
                  <c:v>1205.2</c:v>
                </c:pt>
                <c:pt idx="12052">
                  <c:v>1205.3</c:v>
                </c:pt>
                <c:pt idx="12053">
                  <c:v>1205.4000000000001</c:v>
                </c:pt>
                <c:pt idx="12054">
                  <c:v>1205.5</c:v>
                </c:pt>
                <c:pt idx="12055">
                  <c:v>1205.5999999999999</c:v>
                </c:pt>
                <c:pt idx="12056">
                  <c:v>1205.7</c:v>
                </c:pt>
                <c:pt idx="12057">
                  <c:v>1205.8</c:v>
                </c:pt>
                <c:pt idx="12058">
                  <c:v>1205.9000000000001</c:v>
                </c:pt>
                <c:pt idx="12059">
                  <c:v>1206</c:v>
                </c:pt>
                <c:pt idx="12060">
                  <c:v>1206.0999999999999</c:v>
                </c:pt>
                <c:pt idx="12061">
                  <c:v>1206.2</c:v>
                </c:pt>
                <c:pt idx="12062">
                  <c:v>1206.3</c:v>
                </c:pt>
                <c:pt idx="12063">
                  <c:v>1206.4000000000001</c:v>
                </c:pt>
                <c:pt idx="12064">
                  <c:v>1206.5</c:v>
                </c:pt>
                <c:pt idx="12065">
                  <c:v>1206.5999999999999</c:v>
                </c:pt>
                <c:pt idx="12066">
                  <c:v>1206.7</c:v>
                </c:pt>
                <c:pt idx="12067">
                  <c:v>1206.8</c:v>
                </c:pt>
                <c:pt idx="12068">
                  <c:v>1206.9000000000001</c:v>
                </c:pt>
                <c:pt idx="12069">
                  <c:v>1207</c:v>
                </c:pt>
                <c:pt idx="12070">
                  <c:v>1207.0999999999999</c:v>
                </c:pt>
                <c:pt idx="12071">
                  <c:v>1207.2</c:v>
                </c:pt>
                <c:pt idx="12072">
                  <c:v>1207.3</c:v>
                </c:pt>
                <c:pt idx="12073">
                  <c:v>1207.4000000000001</c:v>
                </c:pt>
                <c:pt idx="12074">
                  <c:v>1207.5</c:v>
                </c:pt>
                <c:pt idx="12075">
                  <c:v>1207.5999999999999</c:v>
                </c:pt>
                <c:pt idx="12076">
                  <c:v>1207.7</c:v>
                </c:pt>
                <c:pt idx="12077">
                  <c:v>1207.8</c:v>
                </c:pt>
                <c:pt idx="12078">
                  <c:v>1207.9000000000001</c:v>
                </c:pt>
                <c:pt idx="12079">
                  <c:v>1208</c:v>
                </c:pt>
                <c:pt idx="12080">
                  <c:v>1208.0999999999999</c:v>
                </c:pt>
                <c:pt idx="12081">
                  <c:v>1208.2</c:v>
                </c:pt>
                <c:pt idx="12082">
                  <c:v>1208.3</c:v>
                </c:pt>
                <c:pt idx="12083">
                  <c:v>1208.4000000000001</c:v>
                </c:pt>
                <c:pt idx="12084">
                  <c:v>1208.5</c:v>
                </c:pt>
                <c:pt idx="12085">
                  <c:v>1208.5999999999999</c:v>
                </c:pt>
                <c:pt idx="12086">
                  <c:v>1208.7</c:v>
                </c:pt>
                <c:pt idx="12087">
                  <c:v>1208.8</c:v>
                </c:pt>
                <c:pt idx="12088">
                  <c:v>1208.9000000000001</c:v>
                </c:pt>
                <c:pt idx="12089">
                  <c:v>1209</c:v>
                </c:pt>
                <c:pt idx="12090">
                  <c:v>1209.0999999999999</c:v>
                </c:pt>
                <c:pt idx="12091">
                  <c:v>1209.2</c:v>
                </c:pt>
                <c:pt idx="12092">
                  <c:v>1209.3</c:v>
                </c:pt>
                <c:pt idx="12093">
                  <c:v>1209.4000000000001</c:v>
                </c:pt>
                <c:pt idx="12094">
                  <c:v>1209.5</c:v>
                </c:pt>
                <c:pt idx="12095">
                  <c:v>1209.5999999999999</c:v>
                </c:pt>
                <c:pt idx="12096">
                  <c:v>1209.7</c:v>
                </c:pt>
                <c:pt idx="12097">
                  <c:v>1209.8</c:v>
                </c:pt>
                <c:pt idx="12098">
                  <c:v>1209.9000000000001</c:v>
                </c:pt>
                <c:pt idx="12099">
                  <c:v>1210</c:v>
                </c:pt>
                <c:pt idx="12100">
                  <c:v>1210.0999999999999</c:v>
                </c:pt>
                <c:pt idx="12101">
                  <c:v>1210.2</c:v>
                </c:pt>
                <c:pt idx="12102">
                  <c:v>1210.3</c:v>
                </c:pt>
                <c:pt idx="12103">
                  <c:v>1210.4000000000001</c:v>
                </c:pt>
                <c:pt idx="12104">
                  <c:v>1210.5</c:v>
                </c:pt>
                <c:pt idx="12105">
                  <c:v>1210.5999999999999</c:v>
                </c:pt>
                <c:pt idx="12106">
                  <c:v>1210.7</c:v>
                </c:pt>
                <c:pt idx="12107">
                  <c:v>1210.8</c:v>
                </c:pt>
                <c:pt idx="12108">
                  <c:v>1210.9000000000001</c:v>
                </c:pt>
                <c:pt idx="12109">
                  <c:v>1211</c:v>
                </c:pt>
                <c:pt idx="12110">
                  <c:v>1211.0999999999999</c:v>
                </c:pt>
                <c:pt idx="12111">
                  <c:v>1211.2</c:v>
                </c:pt>
                <c:pt idx="12112">
                  <c:v>1211.3</c:v>
                </c:pt>
                <c:pt idx="12113">
                  <c:v>1211.4000000000001</c:v>
                </c:pt>
                <c:pt idx="12114">
                  <c:v>1211.5</c:v>
                </c:pt>
                <c:pt idx="12115">
                  <c:v>1211.5999999999999</c:v>
                </c:pt>
                <c:pt idx="12116">
                  <c:v>1211.7</c:v>
                </c:pt>
                <c:pt idx="12117">
                  <c:v>1211.8</c:v>
                </c:pt>
                <c:pt idx="12118">
                  <c:v>1211.9000000000001</c:v>
                </c:pt>
                <c:pt idx="12119">
                  <c:v>1212</c:v>
                </c:pt>
                <c:pt idx="12120">
                  <c:v>1212.0999999999999</c:v>
                </c:pt>
                <c:pt idx="12121">
                  <c:v>1212.2</c:v>
                </c:pt>
                <c:pt idx="12122">
                  <c:v>1212.3</c:v>
                </c:pt>
                <c:pt idx="12123">
                  <c:v>1212.4000000000001</c:v>
                </c:pt>
                <c:pt idx="12124">
                  <c:v>1212.5</c:v>
                </c:pt>
                <c:pt idx="12125">
                  <c:v>1212.5999999999999</c:v>
                </c:pt>
                <c:pt idx="12126">
                  <c:v>1212.7</c:v>
                </c:pt>
                <c:pt idx="12127">
                  <c:v>1212.8</c:v>
                </c:pt>
                <c:pt idx="12128">
                  <c:v>1212.9000000000001</c:v>
                </c:pt>
                <c:pt idx="12129">
                  <c:v>1213</c:v>
                </c:pt>
                <c:pt idx="12130">
                  <c:v>1213.0999999999999</c:v>
                </c:pt>
                <c:pt idx="12131">
                  <c:v>1213.2</c:v>
                </c:pt>
                <c:pt idx="12132">
                  <c:v>1213.3</c:v>
                </c:pt>
                <c:pt idx="12133">
                  <c:v>1213.4000000000001</c:v>
                </c:pt>
                <c:pt idx="12134">
                  <c:v>1213.5</c:v>
                </c:pt>
                <c:pt idx="12135">
                  <c:v>1213.5999999999999</c:v>
                </c:pt>
                <c:pt idx="12136">
                  <c:v>1213.7</c:v>
                </c:pt>
                <c:pt idx="12137">
                  <c:v>1213.8</c:v>
                </c:pt>
                <c:pt idx="12138">
                  <c:v>1213.9000000000001</c:v>
                </c:pt>
                <c:pt idx="12139">
                  <c:v>1214</c:v>
                </c:pt>
                <c:pt idx="12140">
                  <c:v>1214.0999999999999</c:v>
                </c:pt>
                <c:pt idx="12141">
                  <c:v>1214.2</c:v>
                </c:pt>
                <c:pt idx="12142">
                  <c:v>1214.3</c:v>
                </c:pt>
                <c:pt idx="12143">
                  <c:v>1214.4000000000001</c:v>
                </c:pt>
                <c:pt idx="12144">
                  <c:v>1214.5</c:v>
                </c:pt>
                <c:pt idx="12145">
                  <c:v>1214.5999999999999</c:v>
                </c:pt>
                <c:pt idx="12146">
                  <c:v>1214.7</c:v>
                </c:pt>
                <c:pt idx="12147">
                  <c:v>1214.8</c:v>
                </c:pt>
                <c:pt idx="12148">
                  <c:v>1214.9000000000001</c:v>
                </c:pt>
                <c:pt idx="12149">
                  <c:v>1215</c:v>
                </c:pt>
                <c:pt idx="12150">
                  <c:v>1215.0999999999999</c:v>
                </c:pt>
                <c:pt idx="12151">
                  <c:v>1215.2</c:v>
                </c:pt>
                <c:pt idx="12152">
                  <c:v>1215.3</c:v>
                </c:pt>
                <c:pt idx="12153">
                  <c:v>1215.4000000000001</c:v>
                </c:pt>
                <c:pt idx="12154">
                  <c:v>1215.5</c:v>
                </c:pt>
                <c:pt idx="12155">
                  <c:v>1215.5999999999999</c:v>
                </c:pt>
                <c:pt idx="12156">
                  <c:v>1215.7</c:v>
                </c:pt>
                <c:pt idx="12157">
                  <c:v>1215.8</c:v>
                </c:pt>
                <c:pt idx="12158">
                  <c:v>1215.9000000000001</c:v>
                </c:pt>
                <c:pt idx="12159">
                  <c:v>1216</c:v>
                </c:pt>
                <c:pt idx="12160">
                  <c:v>1216.0999999999999</c:v>
                </c:pt>
                <c:pt idx="12161">
                  <c:v>1216.2</c:v>
                </c:pt>
                <c:pt idx="12162">
                  <c:v>1216.3</c:v>
                </c:pt>
                <c:pt idx="12163">
                  <c:v>1216.4000000000001</c:v>
                </c:pt>
                <c:pt idx="12164">
                  <c:v>1216.5</c:v>
                </c:pt>
                <c:pt idx="12165">
                  <c:v>1216.5999999999999</c:v>
                </c:pt>
                <c:pt idx="12166">
                  <c:v>1216.7</c:v>
                </c:pt>
                <c:pt idx="12167">
                  <c:v>1216.8</c:v>
                </c:pt>
                <c:pt idx="12168">
                  <c:v>1216.9000000000001</c:v>
                </c:pt>
                <c:pt idx="12169">
                  <c:v>1217</c:v>
                </c:pt>
                <c:pt idx="12170">
                  <c:v>1217.0999999999999</c:v>
                </c:pt>
                <c:pt idx="12171">
                  <c:v>1217.2</c:v>
                </c:pt>
                <c:pt idx="12172">
                  <c:v>1217.3</c:v>
                </c:pt>
                <c:pt idx="12173">
                  <c:v>1217.4000000000001</c:v>
                </c:pt>
                <c:pt idx="12174">
                  <c:v>1217.5</c:v>
                </c:pt>
                <c:pt idx="12175">
                  <c:v>1217.5999999999999</c:v>
                </c:pt>
                <c:pt idx="12176">
                  <c:v>1217.7</c:v>
                </c:pt>
                <c:pt idx="12177">
                  <c:v>1217.8</c:v>
                </c:pt>
                <c:pt idx="12178">
                  <c:v>1217.9000000000001</c:v>
                </c:pt>
                <c:pt idx="12179">
                  <c:v>1218</c:v>
                </c:pt>
                <c:pt idx="12180">
                  <c:v>1218.0999999999999</c:v>
                </c:pt>
                <c:pt idx="12181">
                  <c:v>1218.2</c:v>
                </c:pt>
                <c:pt idx="12182">
                  <c:v>1218.3</c:v>
                </c:pt>
                <c:pt idx="12183">
                  <c:v>1218.4000000000001</c:v>
                </c:pt>
                <c:pt idx="12184">
                  <c:v>1218.5</c:v>
                </c:pt>
                <c:pt idx="12185">
                  <c:v>1218.5999999999999</c:v>
                </c:pt>
                <c:pt idx="12186">
                  <c:v>1218.7</c:v>
                </c:pt>
                <c:pt idx="12187">
                  <c:v>1218.8</c:v>
                </c:pt>
                <c:pt idx="12188">
                  <c:v>1218.9000000000001</c:v>
                </c:pt>
                <c:pt idx="12189">
                  <c:v>1219</c:v>
                </c:pt>
                <c:pt idx="12190">
                  <c:v>1219.0999999999999</c:v>
                </c:pt>
                <c:pt idx="12191">
                  <c:v>1219.2</c:v>
                </c:pt>
                <c:pt idx="12192">
                  <c:v>1219.3</c:v>
                </c:pt>
                <c:pt idx="12193">
                  <c:v>1219.4000000000001</c:v>
                </c:pt>
                <c:pt idx="12194">
                  <c:v>1219.5</c:v>
                </c:pt>
                <c:pt idx="12195">
                  <c:v>1219.5999999999999</c:v>
                </c:pt>
                <c:pt idx="12196">
                  <c:v>1219.7</c:v>
                </c:pt>
                <c:pt idx="12197">
                  <c:v>1219.8</c:v>
                </c:pt>
                <c:pt idx="12198">
                  <c:v>1219.9000000000001</c:v>
                </c:pt>
                <c:pt idx="12199">
                  <c:v>1220</c:v>
                </c:pt>
                <c:pt idx="12200">
                  <c:v>1220.0999999999999</c:v>
                </c:pt>
                <c:pt idx="12201">
                  <c:v>1220.2</c:v>
                </c:pt>
                <c:pt idx="12202">
                  <c:v>1220.3</c:v>
                </c:pt>
                <c:pt idx="12203">
                  <c:v>1220.4000000000001</c:v>
                </c:pt>
                <c:pt idx="12204">
                  <c:v>1220.5</c:v>
                </c:pt>
                <c:pt idx="12205">
                  <c:v>1220.5999999999999</c:v>
                </c:pt>
                <c:pt idx="12206">
                  <c:v>1220.7</c:v>
                </c:pt>
                <c:pt idx="12207">
                  <c:v>1220.8</c:v>
                </c:pt>
                <c:pt idx="12208">
                  <c:v>1220.9000000000001</c:v>
                </c:pt>
                <c:pt idx="12209">
                  <c:v>1221</c:v>
                </c:pt>
                <c:pt idx="12210">
                  <c:v>1221.0999999999999</c:v>
                </c:pt>
                <c:pt idx="12211">
                  <c:v>1221.2</c:v>
                </c:pt>
                <c:pt idx="12212">
                  <c:v>1221.3</c:v>
                </c:pt>
                <c:pt idx="12213">
                  <c:v>1221.4000000000001</c:v>
                </c:pt>
                <c:pt idx="12214">
                  <c:v>1221.5</c:v>
                </c:pt>
                <c:pt idx="12215">
                  <c:v>1221.5999999999999</c:v>
                </c:pt>
                <c:pt idx="12216">
                  <c:v>1221.7</c:v>
                </c:pt>
                <c:pt idx="12217">
                  <c:v>1221.8</c:v>
                </c:pt>
                <c:pt idx="12218">
                  <c:v>1221.9000000000001</c:v>
                </c:pt>
                <c:pt idx="12219">
                  <c:v>1222</c:v>
                </c:pt>
                <c:pt idx="12220">
                  <c:v>1222.0999999999999</c:v>
                </c:pt>
                <c:pt idx="12221">
                  <c:v>1222.2</c:v>
                </c:pt>
                <c:pt idx="12222">
                  <c:v>1222.3</c:v>
                </c:pt>
                <c:pt idx="12223">
                  <c:v>1222.4000000000001</c:v>
                </c:pt>
                <c:pt idx="12224">
                  <c:v>1222.5</c:v>
                </c:pt>
                <c:pt idx="12225">
                  <c:v>1222.5999999999999</c:v>
                </c:pt>
                <c:pt idx="12226">
                  <c:v>1222.7</c:v>
                </c:pt>
                <c:pt idx="12227">
                  <c:v>1222.8</c:v>
                </c:pt>
                <c:pt idx="12228">
                  <c:v>1222.9000000000001</c:v>
                </c:pt>
                <c:pt idx="12229">
                  <c:v>1223</c:v>
                </c:pt>
                <c:pt idx="12230">
                  <c:v>1223.0999999999999</c:v>
                </c:pt>
                <c:pt idx="12231">
                  <c:v>1223.2</c:v>
                </c:pt>
                <c:pt idx="12232">
                  <c:v>1223.3</c:v>
                </c:pt>
                <c:pt idx="12233">
                  <c:v>1223.4000000000001</c:v>
                </c:pt>
                <c:pt idx="12234">
                  <c:v>1223.5</c:v>
                </c:pt>
                <c:pt idx="12235">
                  <c:v>1223.5999999999999</c:v>
                </c:pt>
                <c:pt idx="12236">
                  <c:v>1223.7</c:v>
                </c:pt>
                <c:pt idx="12237">
                  <c:v>1223.8</c:v>
                </c:pt>
                <c:pt idx="12238">
                  <c:v>1223.9000000000001</c:v>
                </c:pt>
                <c:pt idx="12239">
                  <c:v>1224</c:v>
                </c:pt>
                <c:pt idx="12240">
                  <c:v>1224.0999999999999</c:v>
                </c:pt>
                <c:pt idx="12241">
                  <c:v>1224.2</c:v>
                </c:pt>
                <c:pt idx="12242">
                  <c:v>1224.3</c:v>
                </c:pt>
                <c:pt idx="12243">
                  <c:v>1224.4000000000001</c:v>
                </c:pt>
                <c:pt idx="12244">
                  <c:v>1224.5</c:v>
                </c:pt>
                <c:pt idx="12245">
                  <c:v>1224.5999999999999</c:v>
                </c:pt>
                <c:pt idx="12246">
                  <c:v>1224.7</c:v>
                </c:pt>
                <c:pt idx="12247">
                  <c:v>1224.8</c:v>
                </c:pt>
                <c:pt idx="12248">
                  <c:v>1224.9000000000001</c:v>
                </c:pt>
                <c:pt idx="12249">
                  <c:v>1225</c:v>
                </c:pt>
                <c:pt idx="12250">
                  <c:v>1225.0999999999999</c:v>
                </c:pt>
                <c:pt idx="12251">
                  <c:v>1225.2</c:v>
                </c:pt>
                <c:pt idx="12252">
                  <c:v>1225.3</c:v>
                </c:pt>
                <c:pt idx="12253">
                  <c:v>1225.4000000000001</c:v>
                </c:pt>
                <c:pt idx="12254">
                  <c:v>1225.5</c:v>
                </c:pt>
                <c:pt idx="12255">
                  <c:v>1225.5999999999999</c:v>
                </c:pt>
                <c:pt idx="12256">
                  <c:v>1225.7</c:v>
                </c:pt>
                <c:pt idx="12257">
                  <c:v>1225.8</c:v>
                </c:pt>
                <c:pt idx="12258">
                  <c:v>1225.9000000000001</c:v>
                </c:pt>
                <c:pt idx="12259">
                  <c:v>1226</c:v>
                </c:pt>
                <c:pt idx="12260">
                  <c:v>1226.0999999999999</c:v>
                </c:pt>
                <c:pt idx="12261">
                  <c:v>1226.2</c:v>
                </c:pt>
                <c:pt idx="12262">
                  <c:v>1226.3</c:v>
                </c:pt>
                <c:pt idx="12263">
                  <c:v>1226.4000000000001</c:v>
                </c:pt>
                <c:pt idx="12264">
                  <c:v>1226.5</c:v>
                </c:pt>
                <c:pt idx="12265">
                  <c:v>1226.5999999999999</c:v>
                </c:pt>
                <c:pt idx="12266">
                  <c:v>1226.7</c:v>
                </c:pt>
                <c:pt idx="12267">
                  <c:v>1226.8</c:v>
                </c:pt>
                <c:pt idx="12268">
                  <c:v>1226.9000000000001</c:v>
                </c:pt>
                <c:pt idx="12269">
                  <c:v>1227</c:v>
                </c:pt>
                <c:pt idx="12270">
                  <c:v>1227.0999999999999</c:v>
                </c:pt>
                <c:pt idx="12271">
                  <c:v>1227.2</c:v>
                </c:pt>
                <c:pt idx="12272">
                  <c:v>1227.3</c:v>
                </c:pt>
                <c:pt idx="12273">
                  <c:v>1227.4000000000001</c:v>
                </c:pt>
                <c:pt idx="12274">
                  <c:v>1227.5</c:v>
                </c:pt>
                <c:pt idx="12275">
                  <c:v>1227.5999999999999</c:v>
                </c:pt>
                <c:pt idx="12276">
                  <c:v>1227.7</c:v>
                </c:pt>
                <c:pt idx="12277">
                  <c:v>1227.8</c:v>
                </c:pt>
                <c:pt idx="12278">
                  <c:v>1227.9000000000001</c:v>
                </c:pt>
                <c:pt idx="12279">
                  <c:v>1228</c:v>
                </c:pt>
                <c:pt idx="12280">
                  <c:v>1228.0999999999999</c:v>
                </c:pt>
                <c:pt idx="12281">
                  <c:v>1228.2</c:v>
                </c:pt>
                <c:pt idx="12282">
                  <c:v>1228.3</c:v>
                </c:pt>
                <c:pt idx="12283">
                  <c:v>1228.4000000000001</c:v>
                </c:pt>
                <c:pt idx="12284">
                  <c:v>1228.5</c:v>
                </c:pt>
                <c:pt idx="12285">
                  <c:v>1228.5999999999999</c:v>
                </c:pt>
                <c:pt idx="12286">
                  <c:v>1228.7</c:v>
                </c:pt>
                <c:pt idx="12287">
                  <c:v>1228.8</c:v>
                </c:pt>
                <c:pt idx="12288">
                  <c:v>1228.9000000000001</c:v>
                </c:pt>
                <c:pt idx="12289">
                  <c:v>1229</c:v>
                </c:pt>
                <c:pt idx="12290">
                  <c:v>1229.0999999999999</c:v>
                </c:pt>
                <c:pt idx="12291">
                  <c:v>1229.2</c:v>
                </c:pt>
                <c:pt idx="12292">
                  <c:v>1229.3</c:v>
                </c:pt>
                <c:pt idx="12293">
                  <c:v>1229.4000000000001</c:v>
                </c:pt>
                <c:pt idx="12294">
                  <c:v>1229.5</c:v>
                </c:pt>
                <c:pt idx="12295">
                  <c:v>1229.5999999999999</c:v>
                </c:pt>
                <c:pt idx="12296">
                  <c:v>1229.7</c:v>
                </c:pt>
                <c:pt idx="12297">
                  <c:v>1229.8</c:v>
                </c:pt>
                <c:pt idx="12298">
                  <c:v>1229.9000000000001</c:v>
                </c:pt>
                <c:pt idx="12299">
                  <c:v>1230</c:v>
                </c:pt>
                <c:pt idx="12300">
                  <c:v>1230.0999999999999</c:v>
                </c:pt>
                <c:pt idx="12301">
                  <c:v>1230.2</c:v>
                </c:pt>
                <c:pt idx="12302">
                  <c:v>1230.3</c:v>
                </c:pt>
                <c:pt idx="12303">
                  <c:v>1230.4000000000001</c:v>
                </c:pt>
                <c:pt idx="12304">
                  <c:v>1230.5</c:v>
                </c:pt>
                <c:pt idx="12305">
                  <c:v>1230.5999999999999</c:v>
                </c:pt>
                <c:pt idx="12306">
                  <c:v>1230.7</c:v>
                </c:pt>
                <c:pt idx="12307">
                  <c:v>1230.8</c:v>
                </c:pt>
                <c:pt idx="12308">
                  <c:v>1230.9000000000001</c:v>
                </c:pt>
                <c:pt idx="12309">
                  <c:v>1231</c:v>
                </c:pt>
                <c:pt idx="12310">
                  <c:v>1231.0999999999999</c:v>
                </c:pt>
                <c:pt idx="12311">
                  <c:v>1231.2</c:v>
                </c:pt>
                <c:pt idx="12312">
                  <c:v>1231.3</c:v>
                </c:pt>
                <c:pt idx="12313">
                  <c:v>1231.4000000000001</c:v>
                </c:pt>
                <c:pt idx="12314">
                  <c:v>1231.5</c:v>
                </c:pt>
                <c:pt idx="12315">
                  <c:v>1231.5999999999999</c:v>
                </c:pt>
                <c:pt idx="12316">
                  <c:v>1231.7</c:v>
                </c:pt>
                <c:pt idx="12317">
                  <c:v>1231.8</c:v>
                </c:pt>
                <c:pt idx="12318">
                  <c:v>1231.9000000000001</c:v>
                </c:pt>
                <c:pt idx="12319">
                  <c:v>1232</c:v>
                </c:pt>
                <c:pt idx="12320">
                  <c:v>1232.0999999999999</c:v>
                </c:pt>
                <c:pt idx="12321">
                  <c:v>1232.2</c:v>
                </c:pt>
                <c:pt idx="12322">
                  <c:v>1232.3</c:v>
                </c:pt>
                <c:pt idx="12323">
                  <c:v>1232.4000000000001</c:v>
                </c:pt>
                <c:pt idx="12324">
                  <c:v>1232.5</c:v>
                </c:pt>
                <c:pt idx="12325">
                  <c:v>1232.5999999999999</c:v>
                </c:pt>
                <c:pt idx="12326">
                  <c:v>1232.7</c:v>
                </c:pt>
                <c:pt idx="12327">
                  <c:v>1232.8</c:v>
                </c:pt>
                <c:pt idx="12328">
                  <c:v>1232.9000000000001</c:v>
                </c:pt>
                <c:pt idx="12329">
                  <c:v>1233</c:v>
                </c:pt>
                <c:pt idx="12330">
                  <c:v>1233.0999999999999</c:v>
                </c:pt>
                <c:pt idx="12331">
                  <c:v>1233.2</c:v>
                </c:pt>
                <c:pt idx="12332">
                  <c:v>1233.3</c:v>
                </c:pt>
                <c:pt idx="12333">
                  <c:v>1233.4000000000001</c:v>
                </c:pt>
                <c:pt idx="12334">
                  <c:v>1233.5</c:v>
                </c:pt>
                <c:pt idx="12335">
                  <c:v>1233.5999999999999</c:v>
                </c:pt>
                <c:pt idx="12336">
                  <c:v>1233.7</c:v>
                </c:pt>
                <c:pt idx="12337">
                  <c:v>1233.8</c:v>
                </c:pt>
                <c:pt idx="12338">
                  <c:v>1233.9000000000001</c:v>
                </c:pt>
                <c:pt idx="12339">
                  <c:v>1234</c:v>
                </c:pt>
                <c:pt idx="12340">
                  <c:v>1234.0999999999999</c:v>
                </c:pt>
                <c:pt idx="12341">
                  <c:v>1234.2</c:v>
                </c:pt>
                <c:pt idx="12342">
                  <c:v>1234.3</c:v>
                </c:pt>
                <c:pt idx="12343">
                  <c:v>1234.4000000000001</c:v>
                </c:pt>
                <c:pt idx="12344">
                  <c:v>1234.5</c:v>
                </c:pt>
                <c:pt idx="12345">
                  <c:v>1234.5999999999999</c:v>
                </c:pt>
                <c:pt idx="12346">
                  <c:v>1234.7</c:v>
                </c:pt>
                <c:pt idx="12347">
                  <c:v>1234.8</c:v>
                </c:pt>
                <c:pt idx="12348">
                  <c:v>1234.9000000000001</c:v>
                </c:pt>
                <c:pt idx="12349">
                  <c:v>1235</c:v>
                </c:pt>
                <c:pt idx="12350">
                  <c:v>1235.0999999999999</c:v>
                </c:pt>
                <c:pt idx="12351">
                  <c:v>1235.2</c:v>
                </c:pt>
                <c:pt idx="12352">
                  <c:v>1235.3</c:v>
                </c:pt>
                <c:pt idx="12353">
                  <c:v>1235.4000000000001</c:v>
                </c:pt>
                <c:pt idx="12354">
                  <c:v>1235.5</c:v>
                </c:pt>
                <c:pt idx="12355">
                  <c:v>1235.5999999999999</c:v>
                </c:pt>
                <c:pt idx="12356">
                  <c:v>1235.7</c:v>
                </c:pt>
                <c:pt idx="12357">
                  <c:v>1235.8</c:v>
                </c:pt>
                <c:pt idx="12358">
                  <c:v>1235.9000000000001</c:v>
                </c:pt>
                <c:pt idx="12359">
                  <c:v>1236</c:v>
                </c:pt>
                <c:pt idx="12360">
                  <c:v>1236.0999999999999</c:v>
                </c:pt>
                <c:pt idx="12361">
                  <c:v>1236.2</c:v>
                </c:pt>
                <c:pt idx="12362">
                  <c:v>1236.3</c:v>
                </c:pt>
                <c:pt idx="12363">
                  <c:v>1236.4000000000001</c:v>
                </c:pt>
                <c:pt idx="12364">
                  <c:v>1236.5</c:v>
                </c:pt>
                <c:pt idx="12365">
                  <c:v>1236.5999999999999</c:v>
                </c:pt>
                <c:pt idx="12366">
                  <c:v>1236.7</c:v>
                </c:pt>
                <c:pt idx="12367">
                  <c:v>1236.8</c:v>
                </c:pt>
                <c:pt idx="12368">
                  <c:v>1236.9000000000001</c:v>
                </c:pt>
                <c:pt idx="12369">
                  <c:v>1237</c:v>
                </c:pt>
                <c:pt idx="12370">
                  <c:v>1237.0999999999999</c:v>
                </c:pt>
                <c:pt idx="12371">
                  <c:v>1237.2</c:v>
                </c:pt>
                <c:pt idx="12372">
                  <c:v>1237.3</c:v>
                </c:pt>
                <c:pt idx="12373">
                  <c:v>1237.4000000000001</c:v>
                </c:pt>
                <c:pt idx="12374">
                  <c:v>1237.5</c:v>
                </c:pt>
                <c:pt idx="12375">
                  <c:v>1237.5999999999999</c:v>
                </c:pt>
                <c:pt idx="12376">
                  <c:v>1237.7</c:v>
                </c:pt>
                <c:pt idx="12377">
                  <c:v>1237.8</c:v>
                </c:pt>
                <c:pt idx="12378">
                  <c:v>1237.9000000000001</c:v>
                </c:pt>
                <c:pt idx="12379">
                  <c:v>1238</c:v>
                </c:pt>
                <c:pt idx="12380">
                  <c:v>1238.0999999999999</c:v>
                </c:pt>
                <c:pt idx="12381">
                  <c:v>1238.2</c:v>
                </c:pt>
                <c:pt idx="12382">
                  <c:v>1238.3</c:v>
                </c:pt>
                <c:pt idx="12383">
                  <c:v>1238.4000000000001</c:v>
                </c:pt>
                <c:pt idx="12384">
                  <c:v>1238.5</c:v>
                </c:pt>
                <c:pt idx="12385">
                  <c:v>1238.5999999999999</c:v>
                </c:pt>
                <c:pt idx="12386">
                  <c:v>1238.7</c:v>
                </c:pt>
                <c:pt idx="12387">
                  <c:v>1238.8</c:v>
                </c:pt>
                <c:pt idx="12388">
                  <c:v>1238.9000000000001</c:v>
                </c:pt>
                <c:pt idx="12389">
                  <c:v>1239</c:v>
                </c:pt>
                <c:pt idx="12390">
                  <c:v>1239.0999999999999</c:v>
                </c:pt>
                <c:pt idx="12391">
                  <c:v>1239.2</c:v>
                </c:pt>
                <c:pt idx="12392">
                  <c:v>1239.3</c:v>
                </c:pt>
                <c:pt idx="12393">
                  <c:v>1239.4000000000001</c:v>
                </c:pt>
                <c:pt idx="12394">
                  <c:v>1239.5</c:v>
                </c:pt>
                <c:pt idx="12395">
                  <c:v>1239.5999999999999</c:v>
                </c:pt>
                <c:pt idx="12396">
                  <c:v>1239.7</c:v>
                </c:pt>
                <c:pt idx="12397">
                  <c:v>1239.8</c:v>
                </c:pt>
                <c:pt idx="12398">
                  <c:v>1239.9000000000001</c:v>
                </c:pt>
                <c:pt idx="12399">
                  <c:v>1240</c:v>
                </c:pt>
                <c:pt idx="12400">
                  <c:v>1240.0999999999999</c:v>
                </c:pt>
                <c:pt idx="12401">
                  <c:v>1240.2</c:v>
                </c:pt>
                <c:pt idx="12402">
                  <c:v>1240.3</c:v>
                </c:pt>
                <c:pt idx="12403">
                  <c:v>1240.4000000000001</c:v>
                </c:pt>
                <c:pt idx="12404">
                  <c:v>1240.5</c:v>
                </c:pt>
                <c:pt idx="12405">
                  <c:v>1240.5999999999999</c:v>
                </c:pt>
                <c:pt idx="12406">
                  <c:v>1240.7</c:v>
                </c:pt>
                <c:pt idx="12407">
                  <c:v>1240.8</c:v>
                </c:pt>
                <c:pt idx="12408">
                  <c:v>1240.9000000000001</c:v>
                </c:pt>
                <c:pt idx="12409">
                  <c:v>1241</c:v>
                </c:pt>
                <c:pt idx="12410">
                  <c:v>1241.0999999999999</c:v>
                </c:pt>
                <c:pt idx="12411">
                  <c:v>1241.2</c:v>
                </c:pt>
                <c:pt idx="12412">
                  <c:v>1241.3</c:v>
                </c:pt>
                <c:pt idx="12413">
                  <c:v>1241.4000000000001</c:v>
                </c:pt>
                <c:pt idx="12414">
                  <c:v>1241.5</c:v>
                </c:pt>
                <c:pt idx="12415">
                  <c:v>1241.5999999999999</c:v>
                </c:pt>
                <c:pt idx="12416">
                  <c:v>1241.7</c:v>
                </c:pt>
                <c:pt idx="12417">
                  <c:v>1241.8</c:v>
                </c:pt>
                <c:pt idx="12418">
                  <c:v>1241.9000000000001</c:v>
                </c:pt>
                <c:pt idx="12419">
                  <c:v>1242</c:v>
                </c:pt>
                <c:pt idx="12420">
                  <c:v>1242.0999999999999</c:v>
                </c:pt>
                <c:pt idx="12421">
                  <c:v>1242.2</c:v>
                </c:pt>
                <c:pt idx="12422">
                  <c:v>1242.3</c:v>
                </c:pt>
                <c:pt idx="12423">
                  <c:v>1242.4000000000001</c:v>
                </c:pt>
                <c:pt idx="12424">
                  <c:v>1242.5</c:v>
                </c:pt>
                <c:pt idx="12425">
                  <c:v>1242.5999999999999</c:v>
                </c:pt>
                <c:pt idx="12426">
                  <c:v>1242.7</c:v>
                </c:pt>
                <c:pt idx="12427">
                  <c:v>1242.8</c:v>
                </c:pt>
                <c:pt idx="12428">
                  <c:v>1242.9000000000001</c:v>
                </c:pt>
                <c:pt idx="12429">
                  <c:v>1243</c:v>
                </c:pt>
                <c:pt idx="12430">
                  <c:v>1243.0999999999999</c:v>
                </c:pt>
                <c:pt idx="12431">
                  <c:v>1243.2</c:v>
                </c:pt>
                <c:pt idx="12432">
                  <c:v>1243.3</c:v>
                </c:pt>
                <c:pt idx="12433">
                  <c:v>1243.4000000000001</c:v>
                </c:pt>
                <c:pt idx="12434">
                  <c:v>1243.5</c:v>
                </c:pt>
                <c:pt idx="12435">
                  <c:v>1243.5999999999999</c:v>
                </c:pt>
                <c:pt idx="12436">
                  <c:v>1243.7</c:v>
                </c:pt>
                <c:pt idx="12437">
                  <c:v>1243.8</c:v>
                </c:pt>
                <c:pt idx="12438">
                  <c:v>1243.9000000000001</c:v>
                </c:pt>
                <c:pt idx="12439">
                  <c:v>1244</c:v>
                </c:pt>
                <c:pt idx="12440">
                  <c:v>1244.0999999999999</c:v>
                </c:pt>
                <c:pt idx="12441">
                  <c:v>1244.2</c:v>
                </c:pt>
                <c:pt idx="12442">
                  <c:v>1244.3</c:v>
                </c:pt>
                <c:pt idx="12443">
                  <c:v>1244.4000000000001</c:v>
                </c:pt>
                <c:pt idx="12444">
                  <c:v>1244.5</c:v>
                </c:pt>
                <c:pt idx="12445">
                  <c:v>1244.5999999999999</c:v>
                </c:pt>
                <c:pt idx="12446">
                  <c:v>1244.7</c:v>
                </c:pt>
                <c:pt idx="12447">
                  <c:v>1244.8</c:v>
                </c:pt>
                <c:pt idx="12448">
                  <c:v>1244.9000000000001</c:v>
                </c:pt>
                <c:pt idx="12449">
                  <c:v>1245</c:v>
                </c:pt>
                <c:pt idx="12450">
                  <c:v>1245.0999999999999</c:v>
                </c:pt>
                <c:pt idx="12451">
                  <c:v>1245.2</c:v>
                </c:pt>
                <c:pt idx="12452">
                  <c:v>1245.3</c:v>
                </c:pt>
                <c:pt idx="12453">
                  <c:v>1245.4000000000001</c:v>
                </c:pt>
                <c:pt idx="12454">
                  <c:v>1245.5</c:v>
                </c:pt>
                <c:pt idx="12455">
                  <c:v>1245.5999999999999</c:v>
                </c:pt>
                <c:pt idx="12456">
                  <c:v>1245.7</c:v>
                </c:pt>
                <c:pt idx="12457">
                  <c:v>1245.8</c:v>
                </c:pt>
                <c:pt idx="12458">
                  <c:v>1245.9000000000001</c:v>
                </c:pt>
                <c:pt idx="12459">
                  <c:v>1246</c:v>
                </c:pt>
                <c:pt idx="12460">
                  <c:v>1246.0999999999999</c:v>
                </c:pt>
                <c:pt idx="12461">
                  <c:v>1246.2</c:v>
                </c:pt>
                <c:pt idx="12462">
                  <c:v>1246.3</c:v>
                </c:pt>
                <c:pt idx="12463">
                  <c:v>1246.4000000000001</c:v>
                </c:pt>
                <c:pt idx="12464">
                  <c:v>1246.5</c:v>
                </c:pt>
                <c:pt idx="12465">
                  <c:v>1246.5999999999999</c:v>
                </c:pt>
                <c:pt idx="12466">
                  <c:v>1246.7</c:v>
                </c:pt>
                <c:pt idx="12467">
                  <c:v>1246.8</c:v>
                </c:pt>
                <c:pt idx="12468">
                  <c:v>1246.9000000000001</c:v>
                </c:pt>
                <c:pt idx="12469">
                  <c:v>1247</c:v>
                </c:pt>
                <c:pt idx="12470">
                  <c:v>1247.0999999999999</c:v>
                </c:pt>
                <c:pt idx="12471">
                  <c:v>1247.2</c:v>
                </c:pt>
                <c:pt idx="12472">
                  <c:v>1247.3</c:v>
                </c:pt>
                <c:pt idx="12473">
                  <c:v>1247.4000000000001</c:v>
                </c:pt>
                <c:pt idx="12474">
                  <c:v>1247.5</c:v>
                </c:pt>
                <c:pt idx="12475">
                  <c:v>1247.5999999999999</c:v>
                </c:pt>
                <c:pt idx="12476">
                  <c:v>1247.7</c:v>
                </c:pt>
                <c:pt idx="12477">
                  <c:v>1247.8</c:v>
                </c:pt>
                <c:pt idx="12478">
                  <c:v>1247.9000000000001</c:v>
                </c:pt>
                <c:pt idx="12479">
                  <c:v>1248</c:v>
                </c:pt>
                <c:pt idx="12480">
                  <c:v>1248.0999999999999</c:v>
                </c:pt>
                <c:pt idx="12481">
                  <c:v>1248.2</c:v>
                </c:pt>
                <c:pt idx="12482">
                  <c:v>1248.3</c:v>
                </c:pt>
                <c:pt idx="12483">
                  <c:v>1248.4000000000001</c:v>
                </c:pt>
                <c:pt idx="12484">
                  <c:v>1248.5</c:v>
                </c:pt>
                <c:pt idx="12485">
                  <c:v>1248.5999999999999</c:v>
                </c:pt>
                <c:pt idx="12486">
                  <c:v>1248.7</c:v>
                </c:pt>
                <c:pt idx="12487">
                  <c:v>1248.8</c:v>
                </c:pt>
                <c:pt idx="12488">
                  <c:v>1248.9000000000001</c:v>
                </c:pt>
                <c:pt idx="12489">
                  <c:v>1249</c:v>
                </c:pt>
                <c:pt idx="12490">
                  <c:v>1249.0999999999999</c:v>
                </c:pt>
                <c:pt idx="12491">
                  <c:v>1249.2</c:v>
                </c:pt>
                <c:pt idx="12492">
                  <c:v>1249.3</c:v>
                </c:pt>
                <c:pt idx="12493">
                  <c:v>1249.4000000000001</c:v>
                </c:pt>
                <c:pt idx="12494">
                  <c:v>1249.5</c:v>
                </c:pt>
                <c:pt idx="12495">
                  <c:v>1249.5999999999999</c:v>
                </c:pt>
                <c:pt idx="12496">
                  <c:v>1249.7</c:v>
                </c:pt>
                <c:pt idx="12497">
                  <c:v>1249.8</c:v>
                </c:pt>
                <c:pt idx="12498">
                  <c:v>1249.9000000000001</c:v>
                </c:pt>
                <c:pt idx="12499">
                  <c:v>1250</c:v>
                </c:pt>
                <c:pt idx="12500">
                  <c:v>1250.0999999999999</c:v>
                </c:pt>
                <c:pt idx="12501">
                  <c:v>1250.2</c:v>
                </c:pt>
                <c:pt idx="12502">
                  <c:v>1250.3</c:v>
                </c:pt>
                <c:pt idx="12503">
                  <c:v>1250.4000000000001</c:v>
                </c:pt>
                <c:pt idx="12504">
                  <c:v>1250.5</c:v>
                </c:pt>
                <c:pt idx="12505">
                  <c:v>1250.5999999999999</c:v>
                </c:pt>
                <c:pt idx="12506">
                  <c:v>1250.7</c:v>
                </c:pt>
                <c:pt idx="12507">
                  <c:v>1250.8</c:v>
                </c:pt>
                <c:pt idx="12508">
                  <c:v>1250.9000000000001</c:v>
                </c:pt>
                <c:pt idx="12509">
                  <c:v>1251</c:v>
                </c:pt>
                <c:pt idx="12510">
                  <c:v>1251.0999999999999</c:v>
                </c:pt>
                <c:pt idx="12511">
                  <c:v>1251.2</c:v>
                </c:pt>
                <c:pt idx="12512">
                  <c:v>1251.3</c:v>
                </c:pt>
                <c:pt idx="12513">
                  <c:v>1251.4000000000001</c:v>
                </c:pt>
                <c:pt idx="12514">
                  <c:v>1251.5</c:v>
                </c:pt>
                <c:pt idx="12515">
                  <c:v>1251.5999999999999</c:v>
                </c:pt>
                <c:pt idx="12516">
                  <c:v>1251.7</c:v>
                </c:pt>
                <c:pt idx="12517">
                  <c:v>1251.8</c:v>
                </c:pt>
                <c:pt idx="12518">
                  <c:v>1251.9000000000001</c:v>
                </c:pt>
                <c:pt idx="12519">
                  <c:v>1252</c:v>
                </c:pt>
                <c:pt idx="12520">
                  <c:v>1252.0999999999999</c:v>
                </c:pt>
                <c:pt idx="12521">
                  <c:v>1252.2</c:v>
                </c:pt>
                <c:pt idx="12522">
                  <c:v>1252.3</c:v>
                </c:pt>
                <c:pt idx="12523">
                  <c:v>1252.4000000000001</c:v>
                </c:pt>
                <c:pt idx="12524">
                  <c:v>1252.5</c:v>
                </c:pt>
                <c:pt idx="12525">
                  <c:v>1252.5999999999999</c:v>
                </c:pt>
                <c:pt idx="12526">
                  <c:v>1252.7</c:v>
                </c:pt>
                <c:pt idx="12527">
                  <c:v>1252.8</c:v>
                </c:pt>
                <c:pt idx="12528">
                  <c:v>1252.9000000000001</c:v>
                </c:pt>
                <c:pt idx="12529">
                  <c:v>1253</c:v>
                </c:pt>
                <c:pt idx="12530">
                  <c:v>1253.0999999999999</c:v>
                </c:pt>
                <c:pt idx="12531">
                  <c:v>1253.2</c:v>
                </c:pt>
                <c:pt idx="12532">
                  <c:v>1253.3</c:v>
                </c:pt>
                <c:pt idx="12533">
                  <c:v>1253.4000000000001</c:v>
                </c:pt>
                <c:pt idx="12534">
                  <c:v>1253.5</c:v>
                </c:pt>
                <c:pt idx="12535">
                  <c:v>1253.5999999999999</c:v>
                </c:pt>
                <c:pt idx="12536">
                  <c:v>1253.7</c:v>
                </c:pt>
                <c:pt idx="12537">
                  <c:v>1253.8</c:v>
                </c:pt>
                <c:pt idx="12538">
                  <c:v>1253.9000000000001</c:v>
                </c:pt>
                <c:pt idx="12539">
                  <c:v>1254</c:v>
                </c:pt>
                <c:pt idx="12540">
                  <c:v>1254.0999999999999</c:v>
                </c:pt>
                <c:pt idx="12541">
                  <c:v>1254.2</c:v>
                </c:pt>
                <c:pt idx="12542">
                  <c:v>1254.3</c:v>
                </c:pt>
                <c:pt idx="12543">
                  <c:v>1254.4000000000001</c:v>
                </c:pt>
                <c:pt idx="12544">
                  <c:v>1254.5</c:v>
                </c:pt>
                <c:pt idx="12545">
                  <c:v>1254.5999999999999</c:v>
                </c:pt>
                <c:pt idx="12546">
                  <c:v>1254.7</c:v>
                </c:pt>
                <c:pt idx="12547">
                  <c:v>1254.8</c:v>
                </c:pt>
                <c:pt idx="12548">
                  <c:v>1254.9000000000001</c:v>
                </c:pt>
                <c:pt idx="12549">
                  <c:v>1255</c:v>
                </c:pt>
                <c:pt idx="12550">
                  <c:v>1255.0999999999999</c:v>
                </c:pt>
                <c:pt idx="12551">
                  <c:v>1255.2</c:v>
                </c:pt>
                <c:pt idx="12552">
                  <c:v>1255.3</c:v>
                </c:pt>
                <c:pt idx="12553">
                  <c:v>1255.4000000000001</c:v>
                </c:pt>
                <c:pt idx="12554">
                  <c:v>1255.5</c:v>
                </c:pt>
                <c:pt idx="12555">
                  <c:v>1255.5999999999999</c:v>
                </c:pt>
                <c:pt idx="12556">
                  <c:v>1255.7</c:v>
                </c:pt>
                <c:pt idx="12557">
                  <c:v>1255.8</c:v>
                </c:pt>
                <c:pt idx="12558">
                  <c:v>1255.9000000000001</c:v>
                </c:pt>
                <c:pt idx="12559">
                  <c:v>1256</c:v>
                </c:pt>
                <c:pt idx="12560">
                  <c:v>1256.0999999999999</c:v>
                </c:pt>
                <c:pt idx="12561">
                  <c:v>1256.2</c:v>
                </c:pt>
                <c:pt idx="12562">
                  <c:v>1256.3</c:v>
                </c:pt>
                <c:pt idx="12563">
                  <c:v>1256.4000000000001</c:v>
                </c:pt>
                <c:pt idx="12564">
                  <c:v>1256.5</c:v>
                </c:pt>
                <c:pt idx="12565">
                  <c:v>1256.5999999999999</c:v>
                </c:pt>
                <c:pt idx="12566">
                  <c:v>1256.7</c:v>
                </c:pt>
                <c:pt idx="12567">
                  <c:v>1256.8</c:v>
                </c:pt>
                <c:pt idx="12568">
                  <c:v>1256.9000000000001</c:v>
                </c:pt>
                <c:pt idx="12569">
                  <c:v>1257</c:v>
                </c:pt>
                <c:pt idx="12570">
                  <c:v>1257.0999999999999</c:v>
                </c:pt>
                <c:pt idx="12571">
                  <c:v>1257.2</c:v>
                </c:pt>
                <c:pt idx="12572">
                  <c:v>1257.3</c:v>
                </c:pt>
                <c:pt idx="12573">
                  <c:v>1257.4000000000001</c:v>
                </c:pt>
                <c:pt idx="12574">
                  <c:v>1257.5</c:v>
                </c:pt>
                <c:pt idx="12575">
                  <c:v>1257.5999999999999</c:v>
                </c:pt>
                <c:pt idx="12576">
                  <c:v>1257.7</c:v>
                </c:pt>
                <c:pt idx="12577">
                  <c:v>1257.8</c:v>
                </c:pt>
                <c:pt idx="12578">
                  <c:v>1257.9000000000001</c:v>
                </c:pt>
                <c:pt idx="12579">
                  <c:v>1258</c:v>
                </c:pt>
                <c:pt idx="12580">
                  <c:v>1258.0999999999999</c:v>
                </c:pt>
                <c:pt idx="12581">
                  <c:v>1258.2</c:v>
                </c:pt>
                <c:pt idx="12582">
                  <c:v>1258.3</c:v>
                </c:pt>
                <c:pt idx="12583">
                  <c:v>1258.4000000000001</c:v>
                </c:pt>
                <c:pt idx="12584">
                  <c:v>1258.5</c:v>
                </c:pt>
                <c:pt idx="12585">
                  <c:v>1258.5999999999999</c:v>
                </c:pt>
                <c:pt idx="12586">
                  <c:v>1258.7</c:v>
                </c:pt>
                <c:pt idx="12587">
                  <c:v>1258.8</c:v>
                </c:pt>
                <c:pt idx="12588">
                  <c:v>1258.9000000000001</c:v>
                </c:pt>
                <c:pt idx="12589">
                  <c:v>1259</c:v>
                </c:pt>
                <c:pt idx="12590">
                  <c:v>1259.0999999999999</c:v>
                </c:pt>
                <c:pt idx="12591">
                  <c:v>1259.2</c:v>
                </c:pt>
                <c:pt idx="12592">
                  <c:v>1259.3</c:v>
                </c:pt>
                <c:pt idx="12593">
                  <c:v>1259.4000000000001</c:v>
                </c:pt>
                <c:pt idx="12594">
                  <c:v>1259.5</c:v>
                </c:pt>
                <c:pt idx="12595">
                  <c:v>1259.5999999999999</c:v>
                </c:pt>
                <c:pt idx="12596">
                  <c:v>1259.7</c:v>
                </c:pt>
                <c:pt idx="12597">
                  <c:v>1259.8</c:v>
                </c:pt>
                <c:pt idx="12598">
                  <c:v>1259.9000000000001</c:v>
                </c:pt>
                <c:pt idx="12599">
                  <c:v>1260</c:v>
                </c:pt>
                <c:pt idx="12600">
                  <c:v>1260.0999999999999</c:v>
                </c:pt>
                <c:pt idx="12601">
                  <c:v>1260.2</c:v>
                </c:pt>
                <c:pt idx="12602">
                  <c:v>1260.3</c:v>
                </c:pt>
                <c:pt idx="12603">
                  <c:v>1260.4000000000001</c:v>
                </c:pt>
                <c:pt idx="12604">
                  <c:v>1260.5</c:v>
                </c:pt>
                <c:pt idx="12605">
                  <c:v>1260.5999999999999</c:v>
                </c:pt>
                <c:pt idx="12606">
                  <c:v>1260.7</c:v>
                </c:pt>
                <c:pt idx="12607">
                  <c:v>1260.8</c:v>
                </c:pt>
                <c:pt idx="12608">
                  <c:v>1260.9000000000001</c:v>
                </c:pt>
                <c:pt idx="12609">
                  <c:v>1261</c:v>
                </c:pt>
                <c:pt idx="12610">
                  <c:v>1261.0999999999999</c:v>
                </c:pt>
                <c:pt idx="12611">
                  <c:v>1261.2</c:v>
                </c:pt>
                <c:pt idx="12612">
                  <c:v>1261.3</c:v>
                </c:pt>
                <c:pt idx="12613">
                  <c:v>1261.4000000000001</c:v>
                </c:pt>
                <c:pt idx="12614">
                  <c:v>1261.5</c:v>
                </c:pt>
                <c:pt idx="12615">
                  <c:v>1261.5999999999999</c:v>
                </c:pt>
                <c:pt idx="12616">
                  <c:v>1261.7</c:v>
                </c:pt>
                <c:pt idx="12617">
                  <c:v>1261.8</c:v>
                </c:pt>
                <c:pt idx="12618">
                  <c:v>1261.9000000000001</c:v>
                </c:pt>
                <c:pt idx="12619">
                  <c:v>1262</c:v>
                </c:pt>
                <c:pt idx="12620">
                  <c:v>1262.0999999999999</c:v>
                </c:pt>
                <c:pt idx="12621">
                  <c:v>1262.2</c:v>
                </c:pt>
                <c:pt idx="12622">
                  <c:v>1262.3</c:v>
                </c:pt>
                <c:pt idx="12623">
                  <c:v>1262.4000000000001</c:v>
                </c:pt>
                <c:pt idx="12624">
                  <c:v>1262.5</c:v>
                </c:pt>
                <c:pt idx="12625">
                  <c:v>1262.5999999999999</c:v>
                </c:pt>
                <c:pt idx="12626">
                  <c:v>1262.7</c:v>
                </c:pt>
                <c:pt idx="12627">
                  <c:v>1262.8</c:v>
                </c:pt>
                <c:pt idx="12628">
                  <c:v>1262.9000000000001</c:v>
                </c:pt>
                <c:pt idx="12629">
                  <c:v>1263</c:v>
                </c:pt>
                <c:pt idx="12630">
                  <c:v>1263.0999999999999</c:v>
                </c:pt>
                <c:pt idx="12631">
                  <c:v>1263.2</c:v>
                </c:pt>
                <c:pt idx="12632">
                  <c:v>1263.3</c:v>
                </c:pt>
                <c:pt idx="12633">
                  <c:v>1263.4000000000001</c:v>
                </c:pt>
                <c:pt idx="12634">
                  <c:v>1263.5</c:v>
                </c:pt>
                <c:pt idx="12635">
                  <c:v>1263.5999999999999</c:v>
                </c:pt>
                <c:pt idx="12636">
                  <c:v>1263.7</c:v>
                </c:pt>
                <c:pt idx="12637">
                  <c:v>1263.8</c:v>
                </c:pt>
                <c:pt idx="12638">
                  <c:v>1263.9000000000001</c:v>
                </c:pt>
                <c:pt idx="12639">
                  <c:v>1264</c:v>
                </c:pt>
                <c:pt idx="12640">
                  <c:v>1264.0999999999999</c:v>
                </c:pt>
                <c:pt idx="12641">
                  <c:v>1264.2</c:v>
                </c:pt>
                <c:pt idx="12642">
                  <c:v>1264.3</c:v>
                </c:pt>
                <c:pt idx="12643">
                  <c:v>1264.4000000000001</c:v>
                </c:pt>
                <c:pt idx="12644">
                  <c:v>1264.5</c:v>
                </c:pt>
                <c:pt idx="12645">
                  <c:v>1264.5999999999999</c:v>
                </c:pt>
                <c:pt idx="12646">
                  <c:v>1264.7</c:v>
                </c:pt>
                <c:pt idx="12647">
                  <c:v>1264.8</c:v>
                </c:pt>
                <c:pt idx="12648">
                  <c:v>1264.9000000000001</c:v>
                </c:pt>
                <c:pt idx="12649">
                  <c:v>1265</c:v>
                </c:pt>
                <c:pt idx="12650">
                  <c:v>1265.0999999999999</c:v>
                </c:pt>
                <c:pt idx="12651">
                  <c:v>1265.2</c:v>
                </c:pt>
                <c:pt idx="12652">
                  <c:v>1265.3</c:v>
                </c:pt>
                <c:pt idx="12653">
                  <c:v>1265.4000000000001</c:v>
                </c:pt>
                <c:pt idx="12654">
                  <c:v>1265.5</c:v>
                </c:pt>
                <c:pt idx="12655">
                  <c:v>1265.5999999999999</c:v>
                </c:pt>
                <c:pt idx="12656">
                  <c:v>1265.7</c:v>
                </c:pt>
                <c:pt idx="12657">
                  <c:v>1265.8</c:v>
                </c:pt>
                <c:pt idx="12658">
                  <c:v>1265.9000000000001</c:v>
                </c:pt>
                <c:pt idx="12659">
                  <c:v>1266</c:v>
                </c:pt>
                <c:pt idx="12660">
                  <c:v>1266.0999999999999</c:v>
                </c:pt>
                <c:pt idx="12661">
                  <c:v>1266.2</c:v>
                </c:pt>
                <c:pt idx="12662">
                  <c:v>1266.3</c:v>
                </c:pt>
                <c:pt idx="12663">
                  <c:v>1266.4000000000001</c:v>
                </c:pt>
                <c:pt idx="12664">
                  <c:v>1266.5</c:v>
                </c:pt>
                <c:pt idx="12665">
                  <c:v>1266.5999999999999</c:v>
                </c:pt>
                <c:pt idx="12666">
                  <c:v>1266.7</c:v>
                </c:pt>
                <c:pt idx="12667">
                  <c:v>1266.8</c:v>
                </c:pt>
                <c:pt idx="12668">
                  <c:v>1266.9000000000001</c:v>
                </c:pt>
                <c:pt idx="12669">
                  <c:v>1267</c:v>
                </c:pt>
                <c:pt idx="12670">
                  <c:v>1267.0999999999999</c:v>
                </c:pt>
                <c:pt idx="12671">
                  <c:v>1267.2</c:v>
                </c:pt>
                <c:pt idx="12672">
                  <c:v>1267.3</c:v>
                </c:pt>
                <c:pt idx="12673">
                  <c:v>1267.4000000000001</c:v>
                </c:pt>
                <c:pt idx="12674">
                  <c:v>1267.5</c:v>
                </c:pt>
                <c:pt idx="12675">
                  <c:v>1267.5999999999999</c:v>
                </c:pt>
                <c:pt idx="12676">
                  <c:v>1267.7</c:v>
                </c:pt>
                <c:pt idx="12677">
                  <c:v>1267.8</c:v>
                </c:pt>
                <c:pt idx="12678">
                  <c:v>1267.9000000000001</c:v>
                </c:pt>
                <c:pt idx="12679">
                  <c:v>1268</c:v>
                </c:pt>
                <c:pt idx="12680">
                  <c:v>1268.0999999999999</c:v>
                </c:pt>
                <c:pt idx="12681">
                  <c:v>1268.2</c:v>
                </c:pt>
                <c:pt idx="12682">
                  <c:v>1268.3</c:v>
                </c:pt>
                <c:pt idx="12683">
                  <c:v>1268.4000000000001</c:v>
                </c:pt>
                <c:pt idx="12684">
                  <c:v>1268.5</c:v>
                </c:pt>
                <c:pt idx="12685">
                  <c:v>1268.5999999999999</c:v>
                </c:pt>
                <c:pt idx="12686">
                  <c:v>1268.7</c:v>
                </c:pt>
                <c:pt idx="12687">
                  <c:v>1268.8</c:v>
                </c:pt>
                <c:pt idx="12688">
                  <c:v>1268.9000000000001</c:v>
                </c:pt>
                <c:pt idx="12689">
                  <c:v>1269</c:v>
                </c:pt>
                <c:pt idx="12690">
                  <c:v>1269.0999999999999</c:v>
                </c:pt>
                <c:pt idx="12691">
                  <c:v>1269.2</c:v>
                </c:pt>
                <c:pt idx="12692">
                  <c:v>1269.3</c:v>
                </c:pt>
                <c:pt idx="12693">
                  <c:v>1269.4000000000001</c:v>
                </c:pt>
                <c:pt idx="12694">
                  <c:v>1269.5</c:v>
                </c:pt>
                <c:pt idx="12695">
                  <c:v>1269.5999999999999</c:v>
                </c:pt>
                <c:pt idx="12696">
                  <c:v>1269.7</c:v>
                </c:pt>
                <c:pt idx="12697">
                  <c:v>1269.8</c:v>
                </c:pt>
                <c:pt idx="12698">
                  <c:v>1269.9000000000001</c:v>
                </c:pt>
                <c:pt idx="12699">
                  <c:v>1270</c:v>
                </c:pt>
                <c:pt idx="12700">
                  <c:v>1270.0999999999999</c:v>
                </c:pt>
                <c:pt idx="12701">
                  <c:v>1270.2</c:v>
                </c:pt>
                <c:pt idx="12702">
                  <c:v>1270.3</c:v>
                </c:pt>
                <c:pt idx="12703">
                  <c:v>1270.4000000000001</c:v>
                </c:pt>
                <c:pt idx="12704">
                  <c:v>1270.5</c:v>
                </c:pt>
                <c:pt idx="12705">
                  <c:v>1270.5999999999999</c:v>
                </c:pt>
                <c:pt idx="12706">
                  <c:v>1270.7</c:v>
                </c:pt>
                <c:pt idx="12707">
                  <c:v>1270.8</c:v>
                </c:pt>
                <c:pt idx="12708">
                  <c:v>1270.9000000000001</c:v>
                </c:pt>
                <c:pt idx="12709">
                  <c:v>1271</c:v>
                </c:pt>
                <c:pt idx="12710">
                  <c:v>1271.0999999999999</c:v>
                </c:pt>
                <c:pt idx="12711">
                  <c:v>1271.2</c:v>
                </c:pt>
                <c:pt idx="12712">
                  <c:v>1271.3</c:v>
                </c:pt>
                <c:pt idx="12713">
                  <c:v>1271.4000000000001</c:v>
                </c:pt>
                <c:pt idx="12714">
                  <c:v>1271.5</c:v>
                </c:pt>
                <c:pt idx="12715">
                  <c:v>1271.5999999999999</c:v>
                </c:pt>
                <c:pt idx="12716">
                  <c:v>1271.7</c:v>
                </c:pt>
                <c:pt idx="12717">
                  <c:v>1271.8</c:v>
                </c:pt>
                <c:pt idx="12718">
                  <c:v>1271.9000000000001</c:v>
                </c:pt>
                <c:pt idx="12719">
                  <c:v>1272</c:v>
                </c:pt>
                <c:pt idx="12720">
                  <c:v>1272.0999999999999</c:v>
                </c:pt>
                <c:pt idx="12721">
                  <c:v>1272.2</c:v>
                </c:pt>
                <c:pt idx="12722">
                  <c:v>1272.3</c:v>
                </c:pt>
                <c:pt idx="12723">
                  <c:v>1272.4000000000001</c:v>
                </c:pt>
                <c:pt idx="12724">
                  <c:v>1272.5</c:v>
                </c:pt>
                <c:pt idx="12725">
                  <c:v>1272.5999999999999</c:v>
                </c:pt>
                <c:pt idx="12726">
                  <c:v>1272.7</c:v>
                </c:pt>
                <c:pt idx="12727">
                  <c:v>1272.8</c:v>
                </c:pt>
                <c:pt idx="12728">
                  <c:v>1272.9000000000001</c:v>
                </c:pt>
                <c:pt idx="12729">
                  <c:v>1273</c:v>
                </c:pt>
                <c:pt idx="12730">
                  <c:v>1273.0999999999999</c:v>
                </c:pt>
                <c:pt idx="12731">
                  <c:v>1273.2</c:v>
                </c:pt>
                <c:pt idx="12732">
                  <c:v>1273.3</c:v>
                </c:pt>
                <c:pt idx="12733">
                  <c:v>1273.4000000000001</c:v>
                </c:pt>
                <c:pt idx="12734">
                  <c:v>1273.5</c:v>
                </c:pt>
                <c:pt idx="12735">
                  <c:v>1273.5999999999999</c:v>
                </c:pt>
                <c:pt idx="12736">
                  <c:v>1273.7</c:v>
                </c:pt>
                <c:pt idx="12737">
                  <c:v>1273.8</c:v>
                </c:pt>
                <c:pt idx="12738">
                  <c:v>1273.9000000000001</c:v>
                </c:pt>
                <c:pt idx="12739">
                  <c:v>1274</c:v>
                </c:pt>
                <c:pt idx="12740">
                  <c:v>1274.0999999999999</c:v>
                </c:pt>
                <c:pt idx="12741">
                  <c:v>1274.2</c:v>
                </c:pt>
                <c:pt idx="12742">
                  <c:v>1274.3</c:v>
                </c:pt>
                <c:pt idx="12743">
                  <c:v>1274.4000000000001</c:v>
                </c:pt>
                <c:pt idx="12744">
                  <c:v>1274.5</c:v>
                </c:pt>
                <c:pt idx="12745">
                  <c:v>1274.5999999999999</c:v>
                </c:pt>
                <c:pt idx="12746">
                  <c:v>1274.7</c:v>
                </c:pt>
                <c:pt idx="12747">
                  <c:v>1274.8</c:v>
                </c:pt>
                <c:pt idx="12748">
                  <c:v>1274.9000000000001</c:v>
                </c:pt>
                <c:pt idx="12749">
                  <c:v>1275</c:v>
                </c:pt>
                <c:pt idx="12750">
                  <c:v>1275.0999999999999</c:v>
                </c:pt>
                <c:pt idx="12751">
                  <c:v>1275.2</c:v>
                </c:pt>
                <c:pt idx="12752">
                  <c:v>1275.3</c:v>
                </c:pt>
                <c:pt idx="12753">
                  <c:v>1275.4000000000001</c:v>
                </c:pt>
                <c:pt idx="12754">
                  <c:v>1275.5</c:v>
                </c:pt>
                <c:pt idx="12755">
                  <c:v>1275.5999999999999</c:v>
                </c:pt>
                <c:pt idx="12756">
                  <c:v>1275.7</c:v>
                </c:pt>
                <c:pt idx="12757">
                  <c:v>1275.8</c:v>
                </c:pt>
                <c:pt idx="12758">
                  <c:v>1275.9000000000001</c:v>
                </c:pt>
                <c:pt idx="12759">
                  <c:v>1276</c:v>
                </c:pt>
                <c:pt idx="12760">
                  <c:v>1276.0999999999999</c:v>
                </c:pt>
                <c:pt idx="12761">
                  <c:v>1276.2</c:v>
                </c:pt>
                <c:pt idx="12762">
                  <c:v>1276.3</c:v>
                </c:pt>
                <c:pt idx="12763">
                  <c:v>1276.4000000000001</c:v>
                </c:pt>
                <c:pt idx="12764">
                  <c:v>1276.5</c:v>
                </c:pt>
                <c:pt idx="12765">
                  <c:v>1276.5999999999999</c:v>
                </c:pt>
                <c:pt idx="12766">
                  <c:v>1276.7</c:v>
                </c:pt>
                <c:pt idx="12767">
                  <c:v>1276.8</c:v>
                </c:pt>
                <c:pt idx="12768">
                  <c:v>1276.9000000000001</c:v>
                </c:pt>
                <c:pt idx="12769">
                  <c:v>1277</c:v>
                </c:pt>
                <c:pt idx="12770">
                  <c:v>1277.0999999999999</c:v>
                </c:pt>
                <c:pt idx="12771">
                  <c:v>1277.2</c:v>
                </c:pt>
                <c:pt idx="12772">
                  <c:v>1277.3</c:v>
                </c:pt>
                <c:pt idx="12773">
                  <c:v>1277.4000000000001</c:v>
                </c:pt>
                <c:pt idx="12774">
                  <c:v>1277.5</c:v>
                </c:pt>
                <c:pt idx="12775">
                  <c:v>1277.5999999999999</c:v>
                </c:pt>
                <c:pt idx="12776">
                  <c:v>1277.7</c:v>
                </c:pt>
                <c:pt idx="12777">
                  <c:v>1277.8</c:v>
                </c:pt>
                <c:pt idx="12778">
                  <c:v>1277.9000000000001</c:v>
                </c:pt>
                <c:pt idx="12779">
                  <c:v>1278</c:v>
                </c:pt>
                <c:pt idx="12780">
                  <c:v>1278.0999999999999</c:v>
                </c:pt>
                <c:pt idx="12781">
                  <c:v>1278.2</c:v>
                </c:pt>
                <c:pt idx="12782">
                  <c:v>1278.3</c:v>
                </c:pt>
                <c:pt idx="12783">
                  <c:v>1278.4000000000001</c:v>
                </c:pt>
                <c:pt idx="12784">
                  <c:v>1278.5</c:v>
                </c:pt>
                <c:pt idx="12785">
                  <c:v>1278.5999999999999</c:v>
                </c:pt>
                <c:pt idx="12786">
                  <c:v>1278.7</c:v>
                </c:pt>
                <c:pt idx="12787">
                  <c:v>1278.8</c:v>
                </c:pt>
                <c:pt idx="12788">
                  <c:v>1278.9000000000001</c:v>
                </c:pt>
                <c:pt idx="12789">
                  <c:v>1279</c:v>
                </c:pt>
                <c:pt idx="12790">
                  <c:v>1279.0999999999999</c:v>
                </c:pt>
                <c:pt idx="12791">
                  <c:v>1279.2</c:v>
                </c:pt>
                <c:pt idx="12792">
                  <c:v>1279.3</c:v>
                </c:pt>
                <c:pt idx="12793">
                  <c:v>1279.4000000000001</c:v>
                </c:pt>
                <c:pt idx="12794">
                  <c:v>1279.5</c:v>
                </c:pt>
                <c:pt idx="12795">
                  <c:v>1279.5999999999999</c:v>
                </c:pt>
                <c:pt idx="12796">
                  <c:v>1279.7</c:v>
                </c:pt>
                <c:pt idx="12797">
                  <c:v>1279.8</c:v>
                </c:pt>
                <c:pt idx="12798">
                  <c:v>1279.9000000000001</c:v>
                </c:pt>
                <c:pt idx="12799">
                  <c:v>1280</c:v>
                </c:pt>
                <c:pt idx="12800">
                  <c:v>1280.0999999999999</c:v>
                </c:pt>
                <c:pt idx="12801">
                  <c:v>1280.2</c:v>
                </c:pt>
                <c:pt idx="12802">
                  <c:v>1280.3</c:v>
                </c:pt>
                <c:pt idx="12803">
                  <c:v>1280.4000000000001</c:v>
                </c:pt>
                <c:pt idx="12804">
                  <c:v>1280.5</c:v>
                </c:pt>
                <c:pt idx="12805">
                  <c:v>1280.5999999999999</c:v>
                </c:pt>
                <c:pt idx="12806">
                  <c:v>1280.7</c:v>
                </c:pt>
                <c:pt idx="12807">
                  <c:v>1280.8</c:v>
                </c:pt>
                <c:pt idx="12808">
                  <c:v>1280.9000000000001</c:v>
                </c:pt>
                <c:pt idx="12809">
                  <c:v>1281</c:v>
                </c:pt>
                <c:pt idx="12810">
                  <c:v>1281.0999999999999</c:v>
                </c:pt>
                <c:pt idx="12811">
                  <c:v>1281.2</c:v>
                </c:pt>
                <c:pt idx="12812">
                  <c:v>1281.3</c:v>
                </c:pt>
                <c:pt idx="12813">
                  <c:v>1281.4000000000001</c:v>
                </c:pt>
                <c:pt idx="12814">
                  <c:v>1281.5</c:v>
                </c:pt>
                <c:pt idx="12815">
                  <c:v>1281.5999999999999</c:v>
                </c:pt>
                <c:pt idx="12816">
                  <c:v>1281.7</c:v>
                </c:pt>
                <c:pt idx="12817">
                  <c:v>1281.8</c:v>
                </c:pt>
                <c:pt idx="12818">
                  <c:v>1281.9000000000001</c:v>
                </c:pt>
                <c:pt idx="12819">
                  <c:v>1282</c:v>
                </c:pt>
                <c:pt idx="12820">
                  <c:v>1282.0999999999999</c:v>
                </c:pt>
                <c:pt idx="12821">
                  <c:v>1282.2</c:v>
                </c:pt>
                <c:pt idx="12822">
                  <c:v>1282.3</c:v>
                </c:pt>
                <c:pt idx="12823">
                  <c:v>1282.4000000000001</c:v>
                </c:pt>
                <c:pt idx="12824">
                  <c:v>1282.5</c:v>
                </c:pt>
                <c:pt idx="12825">
                  <c:v>1282.5999999999999</c:v>
                </c:pt>
                <c:pt idx="12826">
                  <c:v>1282.7</c:v>
                </c:pt>
                <c:pt idx="12827">
                  <c:v>1282.8</c:v>
                </c:pt>
                <c:pt idx="12828">
                  <c:v>1282.9000000000001</c:v>
                </c:pt>
                <c:pt idx="12829">
                  <c:v>1283</c:v>
                </c:pt>
                <c:pt idx="12830">
                  <c:v>1283.0999999999999</c:v>
                </c:pt>
                <c:pt idx="12831">
                  <c:v>1283.2</c:v>
                </c:pt>
                <c:pt idx="12832">
                  <c:v>1283.3</c:v>
                </c:pt>
                <c:pt idx="12833">
                  <c:v>1283.4000000000001</c:v>
                </c:pt>
                <c:pt idx="12834">
                  <c:v>1283.5</c:v>
                </c:pt>
                <c:pt idx="12835">
                  <c:v>1283.5999999999999</c:v>
                </c:pt>
                <c:pt idx="12836">
                  <c:v>1283.7</c:v>
                </c:pt>
                <c:pt idx="12837">
                  <c:v>1283.8</c:v>
                </c:pt>
                <c:pt idx="12838">
                  <c:v>1283.9000000000001</c:v>
                </c:pt>
                <c:pt idx="12839">
                  <c:v>1284</c:v>
                </c:pt>
                <c:pt idx="12840">
                  <c:v>1284.0999999999999</c:v>
                </c:pt>
                <c:pt idx="12841">
                  <c:v>1284.2</c:v>
                </c:pt>
                <c:pt idx="12842">
                  <c:v>1284.3</c:v>
                </c:pt>
                <c:pt idx="12843">
                  <c:v>1284.4000000000001</c:v>
                </c:pt>
                <c:pt idx="12844">
                  <c:v>1284.5</c:v>
                </c:pt>
                <c:pt idx="12845">
                  <c:v>1284.5999999999999</c:v>
                </c:pt>
                <c:pt idx="12846">
                  <c:v>1284.7</c:v>
                </c:pt>
                <c:pt idx="12847">
                  <c:v>1284.8</c:v>
                </c:pt>
                <c:pt idx="12848">
                  <c:v>1284.9000000000001</c:v>
                </c:pt>
                <c:pt idx="12849">
                  <c:v>1285</c:v>
                </c:pt>
                <c:pt idx="12850">
                  <c:v>1285.0999999999999</c:v>
                </c:pt>
                <c:pt idx="12851">
                  <c:v>1285.2</c:v>
                </c:pt>
                <c:pt idx="12852">
                  <c:v>1285.3</c:v>
                </c:pt>
                <c:pt idx="12853">
                  <c:v>1285.4000000000001</c:v>
                </c:pt>
                <c:pt idx="12854">
                  <c:v>1285.5</c:v>
                </c:pt>
                <c:pt idx="12855">
                  <c:v>1285.5999999999999</c:v>
                </c:pt>
                <c:pt idx="12856">
                  <c:v>1285.7</c:v>
                </c:pt>
                <c:pt idx="12857">
                  <c:v>1285.8</c:v>
                </c:pt>
                <c:pt idx="12858">
                  <c:v>1285.9000000000001</c:v>
                </c:pt>
                <c:pt idx="12859">
                  <c:v>1286</c:v>
                </c:pt>
                <c:pt idx="12860">
                  <c:v>1286.0999999999999</c:v>
                </c:pt>
                <c:pt idx="12861">
                  <c:v>1286.2</c:v>
                </c:pt>
                <c:pt idx="12862">
                  <c:v>1286.3</c:v>
                </c:pt>
                <c:pt idx="12863">
                  <c:v>1286.4000000000001</c:v>
                </c:pt>
                <c:pt idx="12864">
                  <c:v>1286.5</c:v>
                </c:pt>
                <c:pt idx="12865">
                  <c:v>1286.5999999999999</c:v>
                </c:pt>
                <c:pt idx="12866">
                  <c:v>1286.7</c:v>
                </c:pt>
                <c:pt idx="12867">
                  <c:v>1286.8</c:v>
                </c:pt>
                <c:pt idx="12868">
                  <c:v>1286.9000000000001</c:v>
                </c:pt>
                <c:pt idx="12869">
                  <c:v>1287</c:v>
                </c:pt>
                <c:pt idx="12870">
                  <c:v>1287.0999999999999</c:v>
                </c:pt>
                <c:pt idx="12871">
                  <c:v>1287.2</c:v>
                </c:pt>
                <c:pt idx="12872">
                  <c:v>1287.3</c:v>
                </c:pt>
                <c:pt idx="12873">
                  <c:v>1287.4000000000001</c:v>
                </c:pt>
                <c:pt idx="12874">
                  <c:v>1287.5</c:v>
                </c:pt>
                <c:pt idx="12875">
                  <c:v>1287.5999999999999</c:v>
                </c:pt>
                <c:pt idx="12876">
                  <c:v>1287.7</c:v>
                </c:pt>
                <c:pt idx="12877">
                  <c:v>1287.8</c:v>
                </c:pt>
                <c:pt idx="12878">
                  <c:v>1287.9000000000001</c:v>
                </c:pt>
                <c:pt idx="12879">
                  <c:v>1288</c:v>
                </c:pt>
                <c:pt idx="12880">
                  <c:v>1288.0999999999999</c:v>
                </c:pt>
                <c:pt idx="12881">
                  <c:v>1288.2</c:v>
                </c:pt>
                <c:pt idx="12882">
                  <c:v>1288.3</c:v>
                </c:pt>
                <c:pt idx="12883">
                  <c:v>1288.4000000000001</c:v>
                </c:pt>
                <c:pt idx="12884">
                  <c:v>1288.5</c:v>
                </c:pt>
                <c:pt idx="12885">
                  <c:v>1288.5999999999999</c:v>
                </c:pt>
                <c:pt idx="12886">
                  <c:v>1288.7</c:v>
                </c:pt>
                <c:pt idx="12887">
                  <c:v>1288.8</c:v>
                </c:pt>
                <c:pt idx="12888">
                  <c:v>1288.9000000000001</c:v>
                </c:pt>
                <c:pt idx="12889">
                  <c:v>1289</c:v>
                </c:pt>
                <c:pt idx="12890">
                  <c:v>1289.0999999999999</c:v>
                </c:pt>
                <c:pt idx="12891">
                  <c:v>1289.2</c:v>
                </c:pt>
                <c:pt idx="12892">
                  <c:v>1289.3</c:v>
                </c:pt>
                <c:pt idx="12893">
                  <c:v>1289.4000000000001</c:v>
                </c:pt>
                <c:pt idx="12894">
                  <c:v>1289.5</c:v>
                </c:pt>
                <c:pt idx="12895">
                  <c:v>1289.5999999999999</c:v>
                </c:pt>
                <c:pt idx="12896">
                  <c:v>1289.7</c:v>
                </c:pt>
                <c:pt idx="12897">
                  <c:v>1289.8</c:v>
                </c:pt>
                <c:pt idx="12898">
                  <c:v>1289.9000000000001</c:v>
                </c:pt>
                <c:pt idx="12899">
                  <c:v>1290</c:v>
                </c:pt>
                <c:pt idx="12900">
                  <c:v>1290.0999999999999</c:v>
                </c:pt>
                <c:pt idx="12901">
                  <c:v>1290.2</c:v>
                </c:pt>
                <c:pt idx="12902">
                  <c:v>1290.3</c:v>
                </c:pt>
                <c:pt idx="12903">
                  <c:v>1290.4000000000001</c:v>
                </c:pt>
                <c:pt idx="12904">
                  <c:v>1290.5</c:v>
                </c:pt>
                <c:pt idx="12905">
                  <c:v>1290.5999999999999</c:v>
                </c:pt>
                <c:pt idx="12906">
                  <c:v>1290.7</c:v>
                </c:pt>
                <c:pt idx="12907">
                  <c:v>1290.8</c:v>
                </c:pt>
                <c:pt idx="12908">
                  <c:v>1290.9000000000001</c:v>
                </c:pt>
                <c:pt idx="12909">
                  <c:v>1291</c:v>
                </c:pt>
                <c:pt idx="12910">
                  <c:v>1291.0999999999999</c:v>
                </c:pt>
                <c:pt idx="12911">
                  <c:v>1291.2</c:v>
                </c:pt>
                <c:pt idx="12912">
                  <c:v>1291.3</c:v>
                </c:pt>
                <c:pt idx="12913">
                  <c:v>1291.4000000000001</c:v>
                </c:pt>
                <c:pt idx="12914">
                  <c:v>1291.5</c:v>
                </c:pt>
                <c:pt idx="12915">
                  <c:v>1291.5999999999999</c:v>
                </c:pt>
                <c:pt idx="12916">
                  <c:v>1291.7</c:v>
                </c:pt>
                <c:pt idx="12917">
                  <c:v>1291.8</c:v>
                </c:pt>
                <c:pt idx="12918">
                  <c:v>1291.9000000000001</c:v>
                </c:pt>
                <c:pt idx="12919">
                  <c:v>1292</c:v>
                </c:pt>
                <c:pt idx="12920">
                  <c:v>1292.0999999999999</c:v>
                </c:pt>
                <c:pt idx="12921">
                  <c:v>1292.2</c:v>
                </c:pt>
                <c:pt idx="12922">
                  <c:v>1292.3</c:v>
                </c:pt>
                <c:pt idx="12923">
                  <c:v>1292.4000000000001</c:v>
                </c:pt>
                <c:pt idx="12924">
                  <c:v>1292.5</c:v>
                </c:pt>
                <c:pt idx="12925">
                  <c:v>1292.5999999999999</c:v>
                </c:pt>
                <c:pt idx="12926">
                  <c:v>1292.7</c:v>
                </c:pt>
                <c:pt idx="12927">
                  <c:v>1292.8</c:v>
                </c:pt>
                <c:pt idx="12928">
                  <c:v>1292.9000000000001</c:v>
                </c:pt>
                <c:pt idx="12929">
                  <c:v>1293</c:v>
                </c:pt>
                <c:pt idx="12930">
                  <c:v>1293.0999999999999</c:v>
                </c:pt>
                <c:pt idx="12931">
                  <c:v>1293.2</c:v>
                </c:pt>
                <c:pt idx="12932">
                  <c:v>1293.3</c:v>
                </c:pt>
                <c:pt idx="12933">
                  <c:v>1293.4000000000001</c:v>
                </c:pt>
                <c:pt idx="12934">
                  <c:v>1293.5</c:v>
                </c:pt>
                <c:pt idx="12935">
                  <c:v>1293.5999999999999</c:v>
                </c:pt>
                <c:pt idx="12936">
                  <c:v>1293.7</c:v>
                </c:pt>
                <c:pt idx="12937">
                  <c:v>1293.8</c:v>
                </c:pt>
                <c:pt idx="12938">
                  <c:v>1293.9000000000001</c:v>
                </c:pt>
                <c:pt idx="12939">
                  <c:v>1294</c:v>
                </c:pt>
                <c:pt idx="12940">
                  <c:v>1294.0999999999999</c:v>
                </c:pt>
                <c:pt idx="12941">
                  <c:v>1294.2</c:v>
                </c:pt>
                <c:pt idx="12942">
                  <c:v>1294.3</c:v>
                </c:pt>
                <c:pt idx="12943">
                  <c:v>1294.4000000000001</c:v>
                </c:pt>
                <c:pt idx="12944">
                  <c:v>1294.5</c:v>
                </c:pt>
                <c:pt idx="12945">
                  <c:v>1294.5999999999999</c:v>
                </c:pt>
                <c:pt idx="12946">
                  <c:v>1294.7</c:v>
                </c:pt>
                <c:pt idx="12947">
                  <c:v>1294.8</c:v>
                </c:pt>
                <c:pt idx="12948">
                  <c:v>1294.9000000000001</c:v>
                </c:pt>
                <c:pt idx="12949">
                  <c:v>1295</c:v>
                </c:pt>
                <c:pt idx="12950">
                  <c:v>1295.0999999999999</c:v>
                </c:pt>
                <c:pt idx="12951">
                  <c:v>1295.2</c:v>
                </c:pt>
                <c:pt idx="12952">
                  <c:v>1295.3</c:v>
                </c:pt>
                <c:pt idx="12953">
                  <c:v>1295.4000000000001</c:v>
                </c:pt>
                <c:pt idx="12954">
                  <c:v>1295.5</c:v>
                </c:pt>
                <c:pt idx="12955">
                  <c:v>1295.5999999999999</c:v>
                </c:pt>
                <c:pt idx="12956">
                  <c:v>1295.7</c:v>
                </c:pt>
                <c:pt idx="12957">
                  <c:v>1295.8</c:v>
                </c:pt>
                <c:pt idx="12958">
                  <c:v>1295.9000000000001</c:v>
                </c:pt>
                <c:pt idx="12959">
                  <c:v>1296</c:v>
                </c:pt>
                <c:pt idx="12960">
                  <c:v>1296.0999999999999</c:v>
                </c:pt>
                <c:pt idx="12961">
                  <c:v>1296.2</c:v>
                </c:pt>
                <c:pt idx="12962">
                  <c:v>1296.3</c:v>
                </c:pt>
                <c:pt idx="12963">
                  <c:v>1296.4000000000001</c:v>
                </c:pt>
                <c:pt idx="12964">
                  <c:v>1296.5</c:v>
                </c:pt>
                <c:pt idx="12965">
                  <c:v>1296.5999999999999</c:v>
                </c:pt>
                <c:pt idx="12966">
                  <c:v>1296.7</c:v>
                </c:pt>
                <c:pt idx="12967">
                  <c:v>1296.8</c:v>
                </c:pt>
                <c:pt idx="12968">
                  <c:v>1296.9000000000001</c:v>
                </c:pt>
                <c:pt idx="12969">
                  <c:v>1297</c:v>
                </c:pt>
                <c:pt idx="12970">
                  <c:v>1297.0999999999999</c:v>
                </c:pt>
                <c:pt idx="12971">
                  <c:v>1297.2</c:v>
                </c:pt>
                <c:pt idx="12972">
                  <c:v>1297.3</c:v>
                </c:pt>
                <c:pt idx="12973">
                  <c:v>1297.4000000000001</c:v>
                </c:pt>
                <c:pt idx="12974">
                  <c:v>1297.5</c:v>
                </c:pt>
                <c:pt idx="12975">
                  <c:v>1297.5999999999999</c:v>
                </c:pt>
                <c:pt idx="12976">
                  <c:v>1297.7</c:v>
                </c:pt>
                <c:pt idx="12977">
                  <c:v>1297.8</c:v>
                </c:pt>
                <c:pt idx="12978">
                  <c:v>1297.9000000000001</c:v>
                </c:pt>
                <c:pt idx="12979">
                  <c:v>1298</c:v>
                </c:pt>
                <c:pt idx="12980">
                  <c:v>1298.0999999999999</c:v>
                </c:pt>
                <c:pt idx="12981">
                  <c:v>1298.2</c:v>
                </c:pt>
                <c:pt idx="12982">
                  <c:v>1298.3</c:v>
                </c:pt>
                <c:pt idx="12983">
                  <c:v>1298.4000000000001</c:v>
                </c:pt>
                <c:pt idx="12984">
                  <c:v>1298.5</c:v>
                </c:pt>
                <c:pt idx="12985">
                  <c:v>1298.5999999999999</c:v>
                </c:pt>
                <c:pt idx="12986">
                  <c:v>1298.7</c:v>
                </c:pt>
                <c:pt idx="12987">
                  <c:v>1298.8</c:v>
                </c:pt>
                <c:pt idx="12988">
                  <c:v>1298.9000000000001</c:v>
                </c:pt>
                <c:pt idx="12989">
                  <c:v>1299</c:v>
                </c:pt>
                <c:pt idx="12990">
                  <c:v>1299.0999999999999</c:v>
                </c:pt>
                <c:pt idx="12991">
                  <c:v>1299.2</c:v>
                </c:pt>
                <c:pt idx="12992">
                  <c:v>1299.3</c:v>
                </c:pt>
                <c:pt idx="12993">
                  <c:v>1299.4000000000001</c:v>
                </c:pt>
                <c:pt idx="12994">
                  <c:v>1299.5</c:v>
                </c:pt>
                <c:pt idx="12995">
                  <c:v>1299.5999999999999</c:v>
                </c:pt>
                <c:pt idx="12996">
                  <c:v>1299.7</c:v>
                </c:pt>
                <c:pt idx="12997">
                  <c:v>1299.8</c:v>
                </c:pt>
                <c:pt idx="12998">
                  <c:v>1299.9000000000001</c:v>
                </c:pt>
                <c:pt idx="12999">
                  <c:v>1300</c:v>
                </c:pt>
                <c:pt idx="13000">
                  <c:v>1300.0999999999999</c:v>
                </c:pt>
                <c:pt idx="13001">
                  <c:v>1300.2</c:v>
                </c:pt>
                <c:pt idx="13002">
                  <c:v>1300.3</c:v>
                </c:pt>
                <c:pt idx="13003">
                  <c:v>1300.4000000000001</c:v>
                </c:pt>
                <c:pt idx="13004">
                  <c:v>1300.5</c:v>
                </c:pt>
                <c:pt idx="13005">
                  <c:v>1300.5999999999999</c:v>
                </c:pt>
                <c:pt idx="13006">
                  <c:v>1300.7</c:v>
                </c:pt>
                <c:pt idx="13007">
                  <c:v>1300.8</c:v>
                </c:pt>
                <c:pt idx="13008">
                  <c:v>1300.9000000000001</c:v>
                </c:pt>
                <c:pt idx="13009">
                  <c:v>1301</c:v>
                </c:pt>
                <c:pt idx="13010">
                  <c:v>1301.0999999999999</c:v>
                </c:pt>
                <c:pt idx="13011">
                  <c:v>1301.2</c:v>
                </c:pt>
                <c:pt idx="13012">
                  <c:v>1301.3</c:v>
                </c:pt>
                <c:pt idx="13013">
                  <c:v>1301.4000000000001</c:v>
                </c:pt>
                <c:pt idx="13014">
                  <c:v>1301.5</c:v>
                </c:pt>
                <c:pt idx="13015">
                  <c:v>1301.5999999999999</c:v>
                </c:pt>
                <c:pt idx="13016">
                  <c:v>1301.7</c:v>
                </c:pt>
                <c:pt idx="13017">
                  <c:v>1301.8</c:v>
                </c:pt>
                <c:pt idx="13018">
                  <c:v>1301.9000000000001</c:v>
                </c:pt>
                <c:pt idx="13019">
                  <c:v>1302</c:v>
                </c:pt>
                <c:pt idx="13020">
                  <c:v>1302.0999999999999</c:v>
                </c:pt>
                <c:pt idx="13021">
                  <c:v>1302.2</c:v>
                </c:pt>
                <c:pt idx="13022">
                  <c:v>1302.3</c:v>
                </c:pt>
                <c:pt idx="13023">
                  <c:v>1302.4000000000001</c:v>
                </c:pt>
                <c:pt idx="13024">
                  <c:v>1302.5</c:v>
                </c:pt>
                <c:pt idx="13025">
                  <c:v>1302.5999999999999</c:v>
                </c:pt>
                <c:pt idx="13026">
                  <c:v>1302.7</c:v>
                </c:pt>
                <c:pt idx="13027">
                  <c:v>1302.8</c:v>
                </c:pt>
                <c:pt idx="13028">
                  <c:v>1302.9000000000001</c:v>
                </c:pt>
                <c:pt idx="13029">
                  <c:v>1303</c:v>
                </c:pt>
                <c:pt idx="13030">
                  <c:v>1303.0999999999999</c:v>
                </c:pt>
                <c:pt idx="13031">
                  <c:v>1303.2</c:v>
                </c:pt>
                <c:pt idx="13032">
                  <c:v>1303.3</c:v>
                </c:pt>
                <c:pt idx="13033">
                  <c:v>1303.4000000000001</c:v>
                </c:pt>
                <c:pt idx="13034">
                  <c:v>1303.5</c:v>
                </c:pt>
                <c:pt idx="13035">
                  <c:v>1303.5999999999999</c:v>
                </c:pt>
                <c:pt idx="13036">
                  <c:v>1303.7</c:v>
                </c:pt>
                <c:pt idx="13037">
                  <c:v>1303.8</c:v>
                </c:pt>
                <c:pt idx="13038">
                  <c:v>1303.9000000000001</c:v>
                </c:pt>
                <c:pt idx="13039">
                  <c:v>1304</c:v>
                </c:pt>
                <c:pt idx="13040">
                  <c:v>1304.0999999999999</c:v>
                </c:pt>
                <c:pt idx="13041">
                  <c:v>1304.2</c:v>
                </c:pt>
                <c:pt idx="13042">
                  <c:v>1304.3</c:v>
                </c:pt>
                <c:pt idx="13043">
                  <c:v>1304.4000000000001</c:v>
                </c:pt>
                <c:pt idx="13044">
                  <c:v>1304.5</c:v>
                </c:pt>
                <c:pt idx="13045">
                  <c:v>1304.5999999999999</c:v>
                </c:pt>
                <c:pt idx="13046">
                  <c:v>1304.7</c:v>
                </c:pt>
                <c:pt idx="13047">
                  <c:v>1304.8</c:v>
                </c:pt>
                <c:pt idx="13048">
                  <c:v>1304.9000000000001</c:v>
                </c:pt>
                <c:pt idx="13049">
                  <c:v>1305</c:v>
                </c:pt>
                <c:pt idx="13050">
                  <c:v>1305.0999999999999</c:v>
                </c:pt>
                <c:pt idx="13051">
                  <c:v>1305.2</c:v>
                </c:pt>
                <c:pt idx="13052">
                  <c:v>1305.3</c:v>
                </c:pt>
                <c:pt idx="13053">
                  <c:v>1305.4000000000001</c:v>
                </c:pt>
                <c:pt idx="13054">
                  <c:v>1305.5</c:v>
                </c:pt>
                <c:pt idx="13055">
                  <c:v>1305.5999999999999</c:v>
                </c:pt>
                <c:pt idx="13056">
                  <c:v>1305.7</c:v>
                </c:pt>
                <c:pt idx="13057">
                  <c:v>1305.8</c:v>
                </c:pt>
                <c:pt idx="13058">
                  <c:v>1305.9000000000001</c:v>
                </c:pt>
                <c:pt idx="13059">
                  <c:v>1306</c:v>
                </c:pt>
                <c:pt idx="13060">
                  <c:v>1306.0999999999999</c:v>
                </c:pt>
                <c:pt idx="13061">
                  <c:v>1306.2</c:v>
                </c:pt>
                <c:pt idx="13062">
                  <c:v>1306.3</c:v>
                </c:pt>
                <c:pt idx="13063">
                  <c:v>1306.4000000000001</c:v>
                </c:pt>
                <c:pt idx="13064">
                  <c:v>1306.5</c:v>
                </c:pt>
                <c:pt idx="13065">
                  <c:v>1306.5999999999999</c:v>
                </c:pt>
                <c:pt idx="13066">
                  <c:v>1306.7</c:v>
                </c:pt>
                <c:pt idx="13067">
                  <c:v>1306.8</c:v>
                </c:pt>
                <c:pt idx="13068">
                  <c:v>1306.9000000000001</c:v>
                </c:pt>
                <c:pt idx="13069">
                  <c:v>1307</c:v>
                </c:pt>
                <c:pt idx="13070">
                  <c:v>1307.0999999999999</c:v>
                </c:pt>
                <c:pt idx="13071">
                  <c:v>1307.2</c:v>
                </c:pt>
                <c:pt idx="13072">
                  <c:v>1307.3</c:v>
                </c:pt>
                <c:pt idx="13073">
                  <c:v>1307.4000000000001</c:v>
                </c:pt>
                <c:pt idx="13074">
                  <c:v>1307.5</c:v>
                </c:pt>
                <c:pt idx="13075">
                  <c:v>1307.5999999999999</c:v>
                </c:pt>
                <c:pt idx="13076">
                  <c:v>1307.7</c:v>
                </c:pt>
                <c:pt idx="13077">
                  <c:v>1307.8</c:v>
                </c:pt>
                <c:pt idx="13078">
                  <c:v>1307.9000000000001</c:v>
                </c:pt>
                <c:pt idx="13079">
                  <c:v>1308</c:v>
                </c:pt>
                <c:pt idx="13080">
                  <c:v>1308.0999999999999</c:v>
                </c:pt>
                <c:pt idx="13081">
                  <c:v>1308.2</c:v>
                </c:pt>
                <c:pt idx="13082">
                  <c:v>1308.3</c:v>
                </c:pt>
                <c:pt idx="13083">
                  <c:v>1308.4000000000001</c:v>
                </c:pt>
                <c:pt idx="13084">
                  <c:v>1308.5</c:v>
                </c:pt>
                <c:pt idx="13085">
                  <c:v>1308.5999999999999</c:v>
                </c:pt>
                <c:pt idx="13086">
                  <c:v>1308.7</c:v>
                </c:pt>
                <c:pt idx="13087">
                  <c:v>1308.8</c:v>
                </c:pt>
                <c:pt idx="13088">
                  <c:v>1308.9000000000001</c:v>
                </c:pt>
                <c:pt idx="13089">
                  <c:v>1309</c:v>
                </c:pt>
                <c:pt idx="13090">
                  <c:v>1309.0999999999999</c:v>
                </c:pt>
                <c:pt idx="13091">
                  <c:v>1309.2</c:v>
                </c:pt>
                <c:pt idx="13092">
                  <c:v>1309.3</c:v>
                </c:pt>
                <c:pt idx="13093">
                  <c:v>1309.4000000000001</c:v>
                </c:pt>
                <c:pt idx="13094">
                  <c:v>1309.5</c:v>
                </c:pt>
                <c:pt idx="13095">
                  <c:v>1309.5999999999999</c:v>
                </c:pt>
                <c:pt idx="13096">
                  <c:v>1309.7</c:v>
                </c:pt>
                <c:pt idx="13097">
                  <c:v>1309.8</c:v>
                </c:pt>
                <c:pt idx="13098">
                  <c:v>1309.9000000000001</c:v>
                </c:pt>
                <c:pt idx="13099">
                  <c:v>1310</c:v>
                </c:pt>
                <c:pt idx="13100">
                  <c:v>1310.0999999999999</c:v>
                </c:pt>
                <c:pt idx="13101">
                  <c:v>1310.2</c:v>
                </c:pt>
                <c:pt idx="13102">
                  <c:v>1310.3</c:v>
                </c:pt>
                <c:pt idx="13103">
                  <c:v>1310.4000000000001</c:v>
                </c:pt>
                <c:pt idx="13104">
                  <c:v>1310.5</c:v>
                </c:pt>
                <c:pt idx="13105">
                  <c:v>1310.5999999999999</c:v>
                </c:pt>
                <c:pt idx="13106">
                  <c:v>1310.7</c:v>
                </c:pt>
                <c:pt idx="13107">
                  <c:v>1310.8</c:v>
                </c:pt>
                <c:pt idx="13108">
                  <c:v>1310.9</c:v>
                </c:pt>
                <c:pt idx="13109">
                  <c:v>1311</c:v>
                </c:pt>
                <c:pt idx="13110">
                  <c:v>1311.1</c:v>
                </c:pt>
                <c:pt idx="13111">
                  <c:v>1311.2</c:v>
                </c:pt>
                <c:pt idx="13112">
                  <c:v>1311.3</c:v>
                </c:pt>
                <c:pt idx="13113">
                  <c:v>1311.4</c:v>
                </c:pt>
                <c:pt idx="13114">
                  <c:v>1311.5</c:v>
                </c:pt>
                <c:pt idx="13115">
                  <c:v>1311.6</c:v>
                </c:pt>
                <c:pt idx="13116">
                  <c:v>1311.7</c:v>
                </c:pt>
                <c:pt idx="13117">
                  <c:v>1311.8</c:v>
                </c:pt>
                <c:pt idx="13118">
                  <c:v>1311.9</c:v>
                </c:pt>
                <c:pt idx="13119">
                  <c:v>1312</c:v>
                </c:pt>
                <c:pt idx="13120">
                  <c:v>1312.1</c:v>
                </c:pt>
                <c:pt idx="13121">
                  <c:v>1312.2</c:v>
                </c:pt>
                <c:pt idx="13122">
                  <c:v>1312.3</c:v>
                </c:pt>
                <c:pt idx="13123">
                  <c:v>1312.4</c:v>
                </c:pt>
                <c:pt idx="13124">
                  <c:v>1312.5</c:v>
                </c:pt>
                <c:pt idx="13125">
                  <c:v>1312.6</c:v>
                </c:pt>
                <c:pt idx="13126">
                  <c:v>1312.7</c:v>
                </c:pt>
                <c:pt idx="13127">
                  <c:v>1312.8</c:v>
                </c:pt>
                <c:pt idx="13128">
                  <c:v>1312.9</c:v>
                </c:pt>
                <c:pt idx="13129">
                  <c:v>1313</c:v>
                </c:pt>
                <c:pt idx="13130">
                  <c:v>1313.1</c:v>
                </c:pt>
                <c:pt idx="13131">
                  <c:v>1313.2</c:v>
                </c:pt>
                <c:pt idx="13132">
                  <c:v>1313.3</c:v>
                </c:pt>
                <c:pt idx="13133">
                  <c:v>1313.4</c:v>
                </c:pt>
                <c:pt idx="13134">
                  <c:v>1313.5</c:v>
                </c:pt>
                <c:pt idx="13135">
                  <c:v>1313.6</c:v>
                </c:pt>
                <c:pt idx="13136">
                  <c:v>1313.7</c:v>
                </c:pt>
                <c:pt idx="13137">
                  <c:v>1313.8</c:v>
                </c:pt>
                <c:pt idx="13138">
                  <c:v>1313.9</c:v>
                </c:pt>
                <c:pt idx="13139">
                  <c:v>1314</c:v>
                </c:pt>
                <c:pt idx="13140">
                  <c:v>1314.1</c:v>
                </c:pt>
                <c:pt idx="13141">
                  <c:v>1314.2</c:v>
                </c:pt>
                <c:pt idx="13142">
                  <c:v>1314.3</c:v>
                </c:pt>
                <c:pt idx="13143">
                  <c:v>1314.4</c:v>
                </c:pt>
                <c:pt idx="13144">
                  <c:v>1314.5</c:v>
                </c:pt>
                <c:pt idx="13145">
                  <c:v>1314.6</c:v>
                </c:pt>
                <c:pt idx="13146">
                  <c:v>1314.7</c:v>
                </c:pt>
                <c:pt idx="13147">
                  <c:v>1314.8</c:v>
                </c:pt>
                <c:pt idx="13148">
                  <c:v>1314.9</c:v>
                </c:pt>
                <c:pt idx="13149">
                  <c:v>1315</c:v>
                </c:pt>
                <c:pt idx="13150">
                  <c:v>1315.1</c:v>
                </c:pt>
                <c:pt idx="13151">
                  <c:v>1315.2</c:v>
                </c:pt>
                <c:pt idx="13152">
                  <c:v>1315.3</c:v>
                </c:pt>
                <c:pt idx="13153">
                  <c:v>1315.4</c:v>
                </c:pt>
                <c:pt idx="13154">
                  <c:v>1315.5</c:v>
                </c:pt>
                <c:pt idx="13155">
                  <c:v>1315.6</c:v>
                </c:pt>
                <c:pt idx="13156">
                  <c:v>1315.7</c:v>
                </c:pt>
                <c:pt idx="13157">
                  <c:v>1315.8</c:v>
                </c:pt>
                <c:pt idx="13158">
                  <c:v>1315.9</c:v>
                </c:pt>
                <c:pt idx="13159">
                  <c:v>1316</c:v>
                </c:pt>
                <c:pt idx="13160">
                  <c:v>1316.1</c:v>
                </c:pt>
                <c:pt idx="13161">
                  <c:v>1316.2</c:v>
                </c:pt>
                <c:pt idx="13162">
                  <c:v>1316.3</c:v>
                </c:pt>
                <c:pt idx="13163">
                  <c:v>1316.4</c:v>
                </c:pt>
                <c:pt idx="13164">
                  <c:v>1316.5</c:v>
                </c:pt>
                <c:pt idx="13165">
                  <c:v>1316.6</c:v>
                </c:pt>
                <c:pt idx="13166">
                  <c:v>1316.7</c:v>
                </c:pt>
                <c:pt idx="13167">
                  <c:v>1316.8</c:v>
                </c:pt>
                <c:pt idx="13168">
                  <c:v>1316.9</c:v>
                </c:pt>
                <c:pt idx="13169">
                  <c:v>1317</c:v>
                </c:pt>
                <c:pt idx="13170">
                  <c:v>1317.1</c:v>
                </c:pt>
                <c:pt idx="13171">
                  <c:v>1317.2</c:v>
                </c:pt>
                <c:pt idx="13172">
                  <c:v>1317.3</c:v>
                </c:pt>
                <c:pt idx="13173">
                  <c:v>1317.4</c:v>
                </c:pt>
                <c:pt idx="13174">
                  <c:v>1317.5</c:v>
                </c:pt>
                <c:pt idx="13175">
                  <c:v>1317.6</c:v>
                </c:pt>
                <c:pt idx="13176">
                  <c:v>1317.7</c:v>
                </c:pt>
                <c:pt idx="13177">
                  <c:v>1317.8</c:v>
                </c:pt>
                <c:pt idx="13178">
                  <c:v>1317.9</c:v>
                </c:pt>
                <c:pt idx="13179">
                  <c:v>1318</c:v>
                </c:pt>
                <c:pt idx="13180">
                  <c:v>1318.1</c:v>
                </c:pt>
                <c:pt idx="13181">
                  <c:v>1318.2</c:v>
                </c:pt>
                <c:pt idx="13182">
                  <c:v>1318.3</c:v>
                </c:pt>
                <c:pt idx="13183">
                  <c:v>1318.4</c:v>
                </c:pt>
                <c:pt idx="13184">
                  <c:v>1318.5</c:v>
                </c:pt>
                <c:pt idx="13185">
                  <c:v>1318.6</c:v>
                </c:pt>
                <c:pt idx="13186">
                  <c:v>1318.7</c:v>
                </c:pt>
                <c:pt idx="13187">
                  <c:v>1318.8</c:v>
                </c:pt>
                <c:pt idx="13188">
                  <c:v>1318.9</c:v>
                </c:pt>
                <c:pt idx="13189">
                  <c:v>1319</c:v>
                </c:pt>
                <c:pt idx="13190">
                  <c:v>1319.1</c:v>
                </c:pt>
                <c:pt idx="13191">
                  <c:v>1319.2</c:v>
                </c:pt>
                <c:pt idx="13192">
                  <c:v>1319.3</c:v>
                </c:pt>
                <c:pt idx="13193">
                  <c:v>1319.4</c:v>
                </c:pt>
                <c:pt idx="13194">
                  <c:v>1319.5</c:v>
                </c:pt>
                <c:pt idx="13195">
                  <c:v>1319.6</c:v>
                </c:pt>
                <c:pt idx="13196">
                  <c:v>1319.7</c:v>
                </c:pt>
                <c:pt idx="13197">
                  <c:v>1319.8</c:v>
                </c:pt>
                <c:pt idx="13198">
                  <c:v>1319.9</c:v>
                </c:pt>
                <c:pt idx="13199">
                  <c:v>1320</c:v>
                </c:pt>
                <c:pt idx="13200">
                  <c:v>1320.1</c:v>
                </c:pt>
                <c:pt idx="13201">
                  <c:v>1320.2</c:v>
                </c:pt>
                <c:pt idx="13202">
                  <c:v>1320.3</c:v>
                </c:pt>
                <c:pt idx="13203">
                  <c:v>1320.4</c:v>
                </c:pt>
                <c:pt idx="13204">
                  <c:v>1320.5</c:v>
                </c:pt>
                <c:pt idx="13205">
                  <c:v>1320.6</c:v>
                </c:pt>
                <c:pt idx="13206">
                  <c:v>1320.7</c:v>
                </c:pt>
                <c:pt idx="13207">
                  <c:v>1320.8</c:v>
                </c:pt>
                <c:pt idx="13208">
                  <c:v>1320.9</c:v>
                </c:pt>
                <c:pt idx="13209">
                  <c:v>1321</c:v>
                </c:pt>
                <c:pt idx="13210">
                  <c:v>1321.1</c:v>
                </c:pt>
                <c:pt idx="13211">
                  <c:v>1321.2</c:v>
                </c:pt>
                <c:pt idx="13212">
                  <c:v>1321.3</c:v>
                </c:pt>
                <c:pt idx="13213">
                  <c:v>1321.4</c:v>
                </c:pt>
                <c:pt idx="13214">
                  <c:v>1321.5</c:v>
                </c:pt>
                <c:pt idx="13215">
                  <c:v>1321.6</c:v>
                </c:pt>
                <c:pt idx="13216">
                  <c:v>1321.7</c:v>
                </c:pt>
                <c:pt idx="13217">
                  <c:v>1321.8</c:v>
                </c:pt>
                <c:pt idx="13218">
                  <c:v>1321.9</c:v>
                </c:pt>
                <c:pt idx="13219">
                  <c:v>1322</c:v>
                </c:pt>
                <c:pt idx="13220">
                  <c:v>1322.1</c:v>
                </c:pt>
                <c:pt idx="13221">
                  <c:v>1322.2</c:v>
                </c:pt>
                <c:pt idx="13222">
                  <c:v>1322.3</c:v>
                </c:pt>
                <c:pt idx="13223">
                  <c:v>1322.4</c:v>
                </c:pt>
                <c:pt idx="13224">
                  <c:v>1322.5</c:v>
                </c:pt>
                <c:pt idx="13225">
                  <c:v>1322.6</c:v>
                </c:pt>
                <c:pt idx="13226">
                  <c:v>1322.7</c:v>
                </c:pt>
                <c:pt idx="13227">
                  <c:v>1322.8</c:v>
                </c:pt>
                <c:pt idx="13228">
                  <c:v>1322.9</c:v>
                </c:pt>
                <c:pt idx="13229">
                  <c:v>1323</c:v>
                </c:pt>
                <c:pt idx="13230">
                  <c:v>1323.1</c:v>
                </c:pt>
                <c:pt idx="13231">
                  <c:v>1323.2</c:v>
                </c:pt>
                <c:pt idx="13232">
                  <c:v>1323.3</c:v>
                </c:pt>
                <c:pt idx="13233">
                  <c:v>1323.4</c:v>
                </c:pt>
                <c:pt idx="13234">
                  <c:v>1323.5</c:v>
                </c:pt>
                <c:pt idx="13235">
                  <c:v>1323.6</c:v>
                </c:pt>
                <c:pt idx="13236">
                  <c:v>1323.7</c:v>
                </c:pt>
                <c:pt idx="13237">
                  <c:v>1323.8</c:v>
                </c:pt>
                <c:pt idx="13238">
                  <c:v>1323.9</c:v>
                </c:pt>
                <c:pt idx="13239">
                  <c:v>1324</c:v>
                </c:pt>
                <c:pt idx="13240">
                  <c:v>1324.1</c:v>
                </c:pt>
                <c:pt idx="13241">
                  <c:v>1324.2</c:v>
                </c:pt>
                <c:pt idx="13242">
                  <c:v>1324.3</c:v>
                </c:pt>
                <c:pt idx="13243">
                  <c:v>1324.4</c:v>
                </c:pt>
                <c:pt idx="13244">
                  <c:v>1324.5</c:v>
                </c:pt>
                <c:pt idx="13245">
                  <c:v>1324.6</c:v>
                </c:pt>
                <c:pt idx="13246">
                  <c:v>1324.7</c:v>
                </c:pt>
                <c:pt idx="13247">
                  <c:v>1324.8</c:v>
                </c:pt>
                <c:pt idx="13248">
                  <c:v>1324.9</c:v>
                </c:pt>
                <c:pt idx="13249">
                  <c:v>1325</c:v>
                </c:pt>
                <c:pt idx="13250">
                  <c:v>1325.1</c:v>
                </c:pt>
                <c:pt idx="13251">
                  <c:v>1325.2</c:v>
                </c:pt>
                <c:pt idx="13252">
                  <c:v>1325.3</c:v>
                </c:pt>
                <c:pt idx="13253">
                  <c:v>1325.4</c:v>
                </c:pt>
                <c:pt idx="13254">
                  <c:v>1325.5</c:v>
                </c:pt>
                <c:pt idx="13255">
                  <c:v>1325.6</c:v>
                </c:pt>
                <c:pt idx="13256">
                  <c:v>1325.7</c:v>
                </c:pt>
                <c:pt idx="13257">
                  <c:v>1325.8</c:v>
                </c:pt>
                <c:pt idx="13258">
                  <c:v>1325.9</c:v>
                </c:pt>
                <c:pt idx="13259">
                  <c:v>1326</c:v>
                </c:pt>
                <c:pt idx="13260">
                  <c:v>1326.1</c:v>
                </c:pt>
                <c:pt idx="13261">
                  <c:v>1326.2</c:v>
                </c:pt>
                <c:pt idx="13262">
                  <c:v>1326.3</c:v>
                </c:pt>
                <c:pt idx="13263">
                  <c:v>1326.4</c:v>
                </c:pt>
                <c:pt idx="13264">
                  <c:v>1326.5</c:v>
                </c:pt>
                <c:pt idx="13265">
                  <c:v>1326.6</c:v>
                </c:pt>
                <c:pt idx="13266">
                  <c:v>1326.7</c:v>
                </c:pt>
                <c:pt idx="13267">
                  <c:v>1326.8</c:v>
                </c:pt>
                <c:pt idx="13268">
                  <c:v>1326.9</c:v>
                </c:pt>
                <c:pt idx="13269">
                  <c:v>1327</c:v>
                </c:pt>
                <c:pt idx="13270">
                  <c:v>1327.1</c:v>
                </c:pt>
                <c:pt idx="13271">
                  <c:v>1327.2</c:v>
                </c:pt>
                <c:pt idx="13272">
                  <c:v>1327.3</c:v>
                </c:pt>
                <c:pt idx="13273">
                  <c:v>1327.4</c:v>
                </c:pt>
                <c:pt idx="13274">
                  <c:v>1327.5</c:v>
                </c:pt>
                <c:pt idx="13275">
                  <c:v>1327.6</c:v>
                </c:pt>
                <c:pt idx="13276">
                  <c:v>1327.7</c:v>
                </c:pt>
                <c:pt idx="13277">
                  <c:v>1327.8</c:v>
                </c:pt>
                <c:pt idx="13278">
                  <c:v>1327.9</c:v>
                </c:pt>
                <c:pt idx="13279">
                  <c:v>1328</c:v>
                </c:pt>
                <c:pt idx="13280">
                  <c:v>1328.1</c:v>
                </c:pt>
                <c:pt idx="13281">
                  <c:v>1328.2</c:v>
                </c:pt>
                <c:pt idx="13282">
                  <c:v>1328.3</c:v>
                </c:pt>
                <c:pt idx="13283">
                  <c:v>1328.4</c:v>
                </c:pt>
                <c:pt idx="13284">
                  <c:v>1328.5</c:v>
                </c:pt>
                <c:pt idx="13285">
                  <c:v>1328.6</c:v>
                </c:pt>
                <c:pt idx="13286">
                  <c:v>1328.7</c:v>
                </c:pt>
                <c:pt idx="13287">
                  <c:v>1328.8</c:v>
                </c:pt>
                <c:pt idx="13288">
                  <c:v>1328.9</c:v>
                </c:pt>
                <c:pt idx="13289">
                  <c:v>1329</c:v>
                </c:pt>
                <c:pt idx="13290">
                  <c:v>1329.1</c:v>
                </c:pt>
                <c:pt idx="13291">
                  <c:v>1329.2</c:v>
                </c:pt>
                <c:pt idx="13292">
                  <c:v>1329.3</c:v>
                </c:pt>
                <c:pt idx="13293">
                  <c:v>1329.4</c:v>
                </c:pt>
                <c:pt idx="13294">
                  <c:v>1329.5</c:v>
                </c:pt>
                <c:pt idx="13295">
                  <c:v>1329.6</c:v>
                </c:pt>
                <c:pt idx="13296">
                  <c:v>1329.7</c:v>
                </c:pt>
                <c:pt idx="13297">
                  <c:v>1329.8</c:v>
                </c:pt>
                <c:pt idx="13298">
                  <c:v>1329.9</c:v>
                </c:pt>
                <c:pt idx="13299">
                  <c:v>1330</c:v>
                </c:pt>
                <c:pt idx="13300">
                  <c:v>1330.1</c:v>
                </c:pt>
                <c:pt idx="13301">
                  <c:v>1330.2</c:v>
                </c:pt>
                <c:pt idx="13302">
                  <c:v>1330.3</c:v>
                </c:pt>
                <c:pt idx="13303">
                  <c:v>1330.4</c:v>
                </c:pt>
                <c:pt idx="13304">
                  <c:v>1330.5</c:v>
                </c:pt>
                <c:pt idx="13305">
                  <c:v>1330.6</c:v>
                </c:pt>
                <c:pt idx="13306">
                  <c:v>1330.7</c:v>
                </c:pt>
                <c:pt idx="13307">
                  <c:v>1330.8</c:v>
                </c:pt>
                <c:pt idx="13308">
                  <c:v>1330.9</c:v>
                </c:pt>
                <c:pt idx="13309">
                  <c:v>1331</c:v>
                </c:pt>
                <c:pt idx="13310">
                  <c:v>1331.1</c:v>
                </c:pt>
                <c:pt idx="13311">
                  <c:v>1331.2</c:v>
                </c:pt>
                <c:pt idx="13312">
                  <c:v>1331.3</c:v>
                </c:pt>
                <c:pt idx="13313">
                  <c:v>1331.4</c:v>
                </c:pt>
                <c:pt idx="13314">
                  <c:v>1331.5</c:v>
                </c:pt>
                <c:pt idx="13315">
                  <c:v>1331.6</c:v>
                </c:pt>
                <c:pt idx="13316">
                  <c:v>1331.7</c:v>
                </c:pt>
                <c:pt idx="13317">
                  <c:v>1331.8</c:v>
                </c:pt>
                <c:pt idx="13318">
                  <c:v>1331.9</c:v>
                </c:pt>
                <c:pt idx="13319">
                  <c:v>1332</c:v>
                </c:pt>
                <c:pt idx="13320">
                  <c:v>1332.1</c:v>
                </c:pt>
                <c:pt idx="13321">
                  <c:v>1332.2</c:v>
                </c:pt>
                <c:pt idx="13322">
                  <c:v>1332.3</c:v>
                </c:pt>
                <c:pt idx="13323">
                  <c:v>1332.4</c:v>
                </c:pt>
                <c:pt idx="13324">
                  <c:v>1332.5</c:v>
                </c:pt>
                <c:pt idx="13325">
                  <c:v>1332.6</c:v>
                </c:pt>
                <c:pt idx="13326">
                  <c:v>1332.7</c:v>
                </c:pt>
                <c:pt idx="13327">
                  <c:v>1332.8</c:v>
                </c:pt>
                <c:pt idx="13328">
                  <c:v>1332.9</c:v>
                </c:pt>
                <c:pt idx="13329">
                  <c:v>1333</c:v>
                </c:pt>
                <c:pt idx="13330">
                  <c:v>1333.1</c:v>
                </c:pt>
                <c:pt idx="13331">
                  <c:v>1333.2</c:v>
                </c:pt>
                <c:pt idx="13332">
                  <c:v>1333.3</c:v>
                </c:pt>
                <c:pt idx="13333">
                  <c:v>1333.4</c:v>
                </c:pt>
                <c:pt idx="13334">
                  <c:v>1333.5</c:v>
                </c:pt>
                <c:pt idx="13335">
                  <c:v>1333.6</c:v>
                </c:pt>
                <c:pt idx="13336">
                  <c:v>1333.7</c:v>
                </c:pt>
                <c:pt idx="13337">
                  <c:v>1333.8</c:v>
                </c:pt>
                <c:pt idx="13338">
                  <c:v>1333.9</c:v>
                </c:pt>
                <c:pt idx="13339">
                  <c:v>1334</c:v>
                </c:pt>
                <c:pt idx="13340">
                  <c:v>1334.1</c:v>
                </c:pt>
                <c:pt idx="13341">
                  <c:v>1334.2</c:v>
                </c:pt>
                <c:pt idx="13342">
                  <c:v>1334.3</c:v>
                </c:pt>
                <c:pt idx="13343">
                  <c:v>1334.4</c:v>
                </c:pt>
                <c:pt idx="13344">
                  <c:v>1334.5</c:v>
                </c:pt>
                <c:pt idx="13345">
                  <c:v>1334.6</c:v>
                </c:pt>
                <c:pt idx="13346">
                  <c:v>1334.7</c:v>
                </c:pt>
                <c:pt idx="13347">
                  <c:v>1334.8</c:v>
                </c:pt>
                <c:pt idx="13348">
                  <c:v>1334.9</c:v>
                </c:pt>
                <c:pt idx="13349">
                  <c:v>1335</c:v>
                </c:pt>
                <c:pt idx="13350">
                  <c:v>1335.1</c:v>
                </c:pt>
                <c:pt idx="13351">
                  <c:v>1335.2</c:v>
                </c:pt>
                <c:pt idx="13352">
                  <c:v>1335.3</c:v>
                </c:pt>
                <c:pt idx="13353">
                  <c:v>1335.4</c:v>
                </c:pt>
                <c:pt idx="13354">
                  <c:v>1335.5</c:v>
                </c:pt>
                <c:pt idx="13355">
                  <c:v>1335.6</c:v>
                </c:pt>
                <c:pt idx="13356">
                  <c:v>1335.7</c:v>
                </c:pt>
                <c:pt idx="13357">
                  <c:v>1335.8</c:v>
                </c:pt>
                <c:pt idx="13358">
                  <c:v>1335.9</c:v>
                </c:pt>
                <c:pt idx="13359">
                  <c:v>1336</c:v>
                </c:pt>
                <c:pt idx="13360">
                  <c:v>1336.1</c:v>
                </c:pt>
                <c:pt idx="13361">
                  <c:v>1336.2</c:v>
                </c:pt>
                <c:pt idx="13362">
                  <c:v>1336.3</c:v>
                </c:pt>
                <c:pt idx="13363">
                  <c:v>1336.4</c:v>
                </c:pt>
                <c:pt idx="13364">
                  <c:v>1336.5</c:v>
                </c:pt>
                <c:pt idx="13365">
                  <c:v>1336.6</c:v>
                </c:pt>
                <c:pt idx="13366">
                  <c:v>1336.7</c:v>
                </c:pt>
                <c:pt idx="13367">
                  <c:v>1336.8</c:v>
                </c:pt>
                <c:pt idx="13368">
                  <c:v>1336.9</c:v>
                </c:pt>
                <c:pt idx="13369">
                  <c:v>1337</c:v>
                </c:pt>
                <c:pt idx="13370">
                  <c:v>1337.1</c:v>
                </c:pt>
                <c:pt idx="13371">
                  <c:v>1337.2</c:v>
                </c:pt>
                <c:pt idx="13372">
                  <c:v>1337.3</c:v>
                </c:pt>
                <c:pt idx="13373">
                  <c:v>1337.4</c:v>
                </c:pt>
                <c:pt idx="13374">
                  <c:v>1337.5</c:v>
                </c:pt>
                <c:pt idx="13375">
                  <c:v>1337.6</c:v>
                </c:pt>
                <c:pt idx="13376">
                  <c:v>1337.7</c:v>
                </c:pt>
                <c:pt idx="13377">
                  <c:v>1337.8</c:v>
                </c:pt>
                <c:pt idx="13378">
                  <c:v>1337.9</c:v>
                </c:pt>
                <c:pt idx="13379">
                  <c:v>1338</c:v>
                </c:pt>
                <c:pt idx="13380">
                  <c:v>1338.1</c:v>
                </c:pt>
                <c:pt idx="13381">
                  <c:v>1338.2</c:v>
                </c:pt>
                <c:pt idx="13382">
                  <c:v>1338.3</c:v>
                </c:pt>
                <c:pt idx="13383">
                  <c:v>1338.4</c:v>
                </c:pt>
                <c:pt idx="13384">
                  <c:v>1338.5</c:v>
                </c:pt>
                <c:pt idx="13385">
                  <c:v>1338.6</c:v>
                </c:pt>
                <c:pt idx="13386">
                  <c:v>1338.7</c:v>
                </c:pt>
                <c:pt idx="13387">
                  <c:v>1338.8</c:v>
                </c:pt>
                <c:pt idx="13388">
                  <c:v>1338.9</c:v>
                </c:pt>
                <c:pt idx="13389">
                  <c:v>1339</c:v>
                </c:pt>
                <c:pt idx="13390">
                  <c:v>1339.1</c:v>
                </c:pt>
                <c:pt idx="13391">
                  <c:v>1339.2</c:v>
                </c:pt>
                <c:pt idx="13392">
                  <c:v>1339.3</c:v>
                </c:pt>
                <c:pt idx="13393">
                  <c:v>1339.4</c:v>
                </c:pt>
                <c:pt idx="13394">
                  <c:v>1339.5</c:v>
                </c:pt>
                <c:pt idx="13395">
                  <c:v>1339.6</c:v>
                </c:pt>
                <c:pt idx="13396">
                  <c:v>1339.7</c:v>
                </c:pt>
                <c:pt idx="13397">
                  <c:v>1339.8</c:v>
                </c:pt>
                <c:pt idx="13398">
                  <c:v>1339.9</c:v>
                </c:pt>
                <c:pt idx="13399">
                  <c:v>1340</c:v>
                </c:pt>
                <c:pt idx="13400">
                  <c:v>1340.1</c:v>
                </c:pt>
                <c:pt idx="13401">
                  <c:v>1340.2</c:v>
                </c:pt>
                <c:pt idx="13402">
                  <c:v>1340.3</c:v>
                </c:pt>
                <c:pt idx="13403">
                  <c:v>1340.4</c:v>
                </c:pt>
                <c:pt idx="13404">
                  <c:v>1340.5</c:v>
                </c:pt>
                <c:pt idx="13405">
                  <c:v>1340.6</c:v>
                </c:pt>
                <c:pt idx="13406">
                  <c:v>1340.7</c:v>
                </c:pt>
                <c:pt idx="13407">
                  <c:v>1340.8</c:v>
                </c:pt>
                <c:pt idx="13408">
                  <c:v>1340.9</c:v>
                </c:pt>
                <c:pt idx="13409">
                  <c:v>1341</c:v>
                </c:pt>
                <c:pt idx="13410">
                  <c:v>1341.1</c:v>
                </c:pt>
                <c:pt idx="13411">
                  <c:v>1341.2</c:v>
                </c:pt>
                <c:pt idx="13412">
                  <c:v>1341.3</c:v>
                </c:pt>
                <c:pt idx="13413">
                  <c:v>1341.4</c:v>
                </c:pt>
                <c:pt idx="13414">
                  <c:v>1341.5</c:v>
                </c:pt>
                <c:pt idx="13415">
                  <c:v>1341.6</c:v>
                </c:pt>
                <c:pt idx="13416">
                  <c:v>1341.7</c:v>
                </c:pt>
                <c:pt idx="13417">
                  <c:v>1341.8</c:v>
                </c:pt>
                <c:pt idx="13418">
                  <c:v>1341.9</c:v>
                </c:pt>
                <c:pt idx="13419">
                  <c:v>1342</c:v>
                </c:pt>
                <c:pt idx="13420">
                  <c:v>1342.1</c:v>
                </c:pt>
                <c:pt idx="13421">
                  <c:v>1342.2</c:v>
                </c:pt>
                <c:pt idx="13422">
                  <c:v>1342.3</c:v>
                </c:pt>
                <c:pt idx="13423">
                  <c:v>1342.4</c:v>
                </c:pt>
                <c:pt idx="13424">
                  <c:v>1342.5</c:v>
                </c:pt>
                <c:pt idx="13425">
                  <c:v>1342.6</c:v>
                </c:pt>
                <c:pt idx="13426">
                  <c:v>1342.7</c:v>
                </c:pt>
                <c:pt idx="13427">
                  <c:v>1342.8</c:v>
                </c:pt>
                <c:pt idx="13428">
                  <c:v>1342.9</c:v>
                </c:pt>
                <c:pt idx="13429">
                  <c:v>1343</c:v>
                </c:pt>
                <c:pt idx="13430">
                  <c:v>1343.1</c:v>
                </c:pt>
                <c:pt idx="13431">
                  <c:v>1343.2</c:v>
                </c:pt>
                <c:pt idx="13432">
                  <c:v>1343.3</c:v>
                </c:pt>
                <c:pt idx="13433">
                  <c:v>1343.4</c:v>
                </c:pt>
                <c:pt idx="13434">
                  <c:v>1343.5</c:v>
                </c:pt>
                <c:pt idx="13435">
                  <c:v>1343.6</c:v>
                </c:pt>
                <c:pt idx="13436">
                  <c:v>1343.7</c:v>
                </c:pt>
                <c:pt idx="13437">
                  <c:v>1343.8</c:v>
                </c:pt>
                <c:pt idx="13438">
                  <c:v>1343.9</c:v>
                </c:pt>
                <c:pt idx="13439">
                  <c:v>1344</c:v>
                </c:pt>
                <c:pt idx="13440">
                  <c:v>1344.1</c:v>
                </c:pt>
                <c:pt idx="13441">
                  <c:v>1344.2</c:v>
                </c:pt>
                <c:pt idx="13442">
                  <c:v>1344.3</c:v>
                </c:pt>
                <c:pt idx="13443">
                  <c:v>1344.4</c:v>
                </c:pt>
                <c:pt idx="13444">
                  <c:v>1344.5</c:v>
                </c:pt>
                <c:pt idx="13445">
                  <c:v>1344.6</c:v>
                </c:pt>
                <c:pt idx="13446">
                  <c:v>1344.7</c:v>
                </c:pt>
                <c:pt idx="13447">
                  <c:v>1344.8</c:v>
                </c:pt>
                <c:pt idx="13448">
                  <c:v>1344.9</c:v>
                </c:pt>
                <c:pt idx="13449">
                  <c:v>1345</c:v>
                </c:pt>
                <c:pt idx="13450">
                  <c:v>1345.1</c:v>
                </c:pt>
                <c:pt idx="13451">
                  <c:v>1345.2</c:v>
                </c:pt>
                <c:pt idx="13452">
                  <c:v>1345.3</c:v>
                </c:pt>
                <c:pt idx="13453">
                  <c:v>1345.4</c:v>
                </c:pt>
                <c:pt idx="13454">
                  <c:v>1345.5</c:v>
                </c:pt>
                <c:pt idx="13455">
                  <c:v>1345.6</c:v>
                </c:pt>
                <c:pt idx="13456">
                  <c:v>1345.7</c:v>
                </c:pt>
                <c:pt idx="13457">
                  <c:v>1345.8</c:v>
                </c:pt>
                <c:pt idx="13458">
                  <c:v>1345.9</c:v>
                </c:pt>
                <c:pt idx="13459">
                  <c:v>1346</c:v>
                </c:pt>
                <c:pt idx="13460">
                  <c:v>1346.1</c:v>
                </c:pt>
                <c:pt idx="13461">
                  <c:v>1346.2</c:v>
                </c:pt>
                <c:pt idx="13462">
                  <c:v>1346.3</c:v>
                </c:pt>
                <c:pt idx="13463">
                  <c:v>1346.4</c:v>
                </c:pt>
                <c:pt idx="13464">
                  <c:v>1346.5</c:v>
                </c:pt>
                <c:pt idx="13465">
                  <c:v>1346.6</c:v>
                </c:pt>
                <c:pt idx="13466">
                  <c:v>1346.7</c:v>
                </c:pt>
                <c:pt idx="13467">
                  <c:v>1346.8</c:v>
                </c:pt>
                <c:pt idx="13468">
                  <c:v>1346.9</c:v>
                </c:pt>
                <c:pt idx="13469">
                  <c:v>1347</c:v>
                </c:pt>
                <c:pt idx="13470">
                  <c:v>1347.1</c:v>
                </c:pt>
                <c:pt idx="13471">
                  <c:v>1347.2</c:v>
                </c:pt>
                <c:pt idx="13472">
                  <c:v>1347.3</c:v>
                </c:pt>
                <c:pt idx="13473">
                  <c:v>1347.4</c:v>
                </c:pt>
                <c:pt idx="13474">
                  <c:v>1347.5</c:v>
                </c:pt>
                <c:pt idx="13475">
                  <c:v>1347.6</c:v>
                </c:pt>
                <c:pt idx="13476">
                  <c:v>1347.7</c:v>
                </c:pt>
                <c:pt idx="13477">
                  <c:v>1347.8</c:v>
                </c:pt>
                <c:pt idx="13478">
                  <c:v>1347.9</c:v>
                </c:pt>
                <c:pt idx="13479">
                  <c:v>1348</c:v>
                </c:pt>
                <c:pt idx="13480">
                  <c:v>1348.1</c:v>
                </c:pt>
                <c:pt idx="13481">
                  <c:v>1348.2</c:v>
                </c:pt>
                <c:pt idx="13482">
                  <c:v>1348.3</c:v>
                </c:pt>
                <c:pt idx="13483">
                  <c:v>1348.4</c:v>
                </c:pt>
                <c:pt idx="13484">
                  <c:v>1348.5</c:v>
                </c:pt>
                <c:pt idx="13485">
                  <c:v>1348.6</c:v>
                </c:pt>
                <c:pt idx="13486">
                  <c:v>1348.7</c:v>
                </c:pt>
                <c:pt idx="13487">
                  <c:v>1348.8</c:v>
                </c:pt>
                <c:pt idx="13488">
                  <c:v>1348.9</c:v>
                </c:pt>
                <c:pt idx="13489">
                  <c:v>1349</c:v>
                </c:pt>
                <c:pt idx="13490">
                  <c:v>1349.1</c:v>
                </c:pt>
                <c:pt idx="13491">
                  <c:v>1349.2</c:v>
                </c:pt>
                <c:pt idx="13492">
                  <c:v>1349.3</c:v>
                </c:pt>
                <c:pt idx="13493">
                  <c:v>1349.4</c:v>
                </c:pt>
                <c:pt idx="13494">
                  <c:v>1349.5</c:v>
                </c:pt>
                <c:pt idx="13495">
                  <c:v>1349.6</c:v>
                </c:pt>
                <c:pt idx="13496">
                  <c:v>1349.7</c:v>
                </c:pt>
                <c:pt idx="13497">
                  <c:v>1349.8</c:v>
                </c:pt>
                <c:pt idx="13498">
                  <c:v>1349.9</c:v>
                </c:pt>
                <c:pt idx="13499">
                  <c:v>1350</c:v>
                </c:pt>
                <c:pt idx="13500">
                  <c:v>1350.1</c:v>
                </c:pt>
                <c:pt idx="13501">
                  <c:v>1350.2</c:v>
                </c:pt>
                <c:pt idx="13502">
                  <c:v>1350.3</c:v>
                </c:pt>
                <c:pt idx="13503">
                  <c:v>1350.4</c:v>
                </c:pt>
                <c:pt idx="13504">
                  <c:v>1350.5</c:v>
                </c:pt>
                <c:pt idx="13505">
                  <c:v>1350.6</c:v>
                </c:pt>
                <c:pt idx="13506">
                  <c:v>1350.7</c:v>
                </c:pt>
                <c:pt idx="13507">
                  <c:v>1350.8</c:v>
                </c:pt>
                <c:pt idx="13508">
                  <c:v>1350.9</c:v>
                </c:pt>
                <c:pt idx="13509">
                  <c:v>1351</c:v>
                </c:pt>
                <c:pt idx="13510">
                  <c:v>1351.1</c:v>
                </c:pt>
                <c:pt idx="13511">
                  <c:v>1351.2</c:v>
                </c:pt>
                <c:pt idx="13512">
                  <c:v>1351.3</c:v>
                </c:pt>
                <c:pt idx="13513">
                  <c:v>1351.4</c:v>
                </c:pt>
                <c:pt idx="13514">
                  <c:v>1351.5</c:v>
                </c:pt>
                <c:pt idx="13515">
                  <c:v>1351.6</c:v>
                </c:pt>
                <c:pt idx="13516">
                  <c:v>1351.7</c:v>
                </c:pt>
                <c:pt idx="13517">
                  <c:v>1351.8</c:v>
                </c:pt>
                <c:pt idx="13518">
                  <c:v>1351.9</c:v>
                </c:pt>
                <c:pt idx="13519">
                  <c:v>1352</c:v>
                </c:pt>
                <c:pt idx="13520">
                  <c:v>1352.1</c:v>
                </c:pt>
                <c:pt idx="13521">
                  <c:v>1352.2</c:v>
                </c:pt>
                <c:pt idx="13522">
                  <c:v>1352.3</c:v>
                </c:pt>
                <c:pt idx="13523">
                  <c:v>1352.4</c:v>
                </c:pt>
                <c:pt idx="13524">
                  <c:v>1352.5</c:v>
                </c:pt>
                <c:pt idx="13525">
                  <c:v>1352.6</c:v>
                </c:pt>
                <c:pt idx="13526">
                  <c:v>1352.7</c:v>
                </c:pt>
                <c:pt idx="13527">
                  <c:v>1352.8</c:v>
                </c:pt>
                <c:pt idx="13528">
                  <c:v>1352.9</c:v>
                </c:pt>
                <c:pt idx="13529">
                  <c:v>1353</c:v>
                </c:pt>
                <c:pt idx="13530">
                  <c:v>1353.1</c:v>
                </c:pt>
                <c:pt idx="13531">
                  <c:v>1353.2</c:v>
                </c:pt>
                <c:pt idx="13532">
                  <c:v>1353.3</c:v>
                </c:pt>
                <c:pt idx="13533">
                  <c:v>1353.4</c:v>
                </c:pt>
                <c:pt idx="13534">
                  <c:v>1353.5</c:v>
                </c:pt>
                <c:pt idx="13535">
                  <c:v>1353.6</c:v>
                </c:pt>
                <c:pt idx="13536">
                  <c:v>1353.7</c:v>
                </c:pt>
                <c:pt idx="13537">
                  <c:v>1353.8</c:v>
                </c:pt>
                <c:pt idx="13538">
                  <c:v>1353.9</c:v>
                </c:pt>
                <c:pt idx="13539">
                  <c:v>1354</c:v>
                </c:pt>
                <c:pt idx="13540">
                  <c:v>1354.1</c:v>
                </c:pt>
                <c:pt idx="13541">
                  <c:v>1354.2</c:v>
                </c:pt>
                <c:pt idx="13542">
                  <c:v>1354.3</c:v>
                </c:pt>
                <c:pt idx="13543">
                  <c:v>1354.4</c:v>
                </c:pt>
                <c:pt idx="13544">
                  <c:v>1354.5</c:v>
                </c:pt>
                <c:pt idx="13545">
                  <c:v>1354.6</c:v>
                </c:pt>
                <c:pt idx="13546">
                  <c:v>1354.7</c:v>
                </c:pt>
                <c:pt idx="13547">
                  <c:v>1354.8</c:v>
                </c:pt>
                <c:pt idx="13548">
                  <c:v>1354.9</c:v>
                </c:pt>
                <c:pt idx="13549">
                  <c:v>1355</c:v>
                </c:pt>
                <c:pt idx="13550">
                  <c:v>1355.1</c:v>
                </c:pt>
                <c:pt idx="13551">
                  <c:v>1355.2</c:v>
                </c:pt>
                <c:pt idx="13552">
                  <c:v>1355.3</c:v>
                </c:pt>
                <c:pt idx="13553">
                  <c:v>1355.4</c:v>
                </c:pt>
                <c:pt idx="13554">
                  <c:v>1355.5</c:v>
                </c:pt>
                <c:pt idx="13555">
                  <c:v>1355.6</c:v>
                </c:pt>
                <c:pt idx="13556">
                  <c:v>1355.7</c:v>
                </c:pt>
                <c:pt idx="13557">
                  <c:v>1355.8</c:v>
                </c:pt>
                <c:pt idx="13558">
                  <c:v>1355.9</c:v>
                </c:pt>
                <c:pt idx="13559">
                  <c:v>1356</c:v>
                </c:pt>
                <c:pt idx="13560">
                  <c:v>1356.1</c:v>
                </c:pt>
                <c:pt idx="13561">
                  <c:v>1356.2</c:v>
                </c:pt>
                <c:pt idx="13562">
                  <c:v>1356.3</c:v>
                </c:pt>
                <c:pt idx="13563">
                  <c:v>1356.4</c:v>
                </c:pt>
                <c:pt idx="13564">
                  <c:v>1356.5</c:v>
                </c:pt>
                <c:pt idx="13565">
                  <c:v>1356.6</c:v>
                </c:pt>
                <c:pt idx="13566">
                  <c:v>1356.7</c:v>
                </c:pt>
                <c:pt idx="13567">
                  <c:v>1356.8</c:v>
                </c:pt>
                <c:pt idx="13568">
                  <c:v>1356.9</c:v>
                </c:pt>
                <c:pt idx="13569">
                  <c:v>1357</c:v>
                </c:pt>
                <c:pt idx="13570">
                  <c:v>1357.1</c:v>
                </c:pt>
                <c:pt idx="13571">
                  <c:v>1357.2</c:v>
                </c:pt>
                <c:pt idx="13572">
                  <c:v>1357.3</c:v>
                </c:pt>
                <c:pt idx="13573">
                  <c:v>1357.4</c:v>
                </c:pt>
                <c:pt idx="13574">
                  <c:v>1357.5</c:v>
                </c:pt>
                <c:pt idx="13575">
                  <c:v>1357.6</c:v>
                </c:pt>
                <c:pt idx="13576">
                  <c:v>1357.7</c:v>
                </c:pt>
                <c:pt idx="13577">
                  <c:v>1357.8</c:v>
                </c:pt>
                <c:pt idx="13578">
                  <c:v>1357.9</c:v>
                </c:pt>
                <c:pt idx="13579">
                  <c:v>1358</c:v>
                </c:pt>
                <c:pt idx="13580">
                  <c:v>1358.1</c:v>
                </c:pt>
                <c:pt idx="13581">
                  <c:v>1358.2</c:v>
                </c:pt>
                <c:pt idx="13582">
                  <c:v>1358.3</c:v>
                </c:pt>
                <c:pt idx="13583">
                  <c:v>1358.4</c:v>
                </c:pt>
                <c:pt idx="13584">
                  <c:v>1358.5</c:v>
                </c:pt>
                <c:pt idx="13585">
                  <c:v>1358.6</c:v>
                </c:pt>
                <c:pt idx="13586">
                  <c:v>1358.7</c:v>
                </c:pt>
                <c:pt idx="13587">
                  <c:v>1358.8</c:v>
                </c:pt>
                <c:pt idx="13588">
                  <c:v>1358.9</c:v>
                </c:pt>
                <c:pt idx="13589">
                  <c:v>1359</c:v>
                </c:pt>
                <c:pt idx="13590">
                  <c:v>1359.1</c:v>
                </c:pt>
                <c:pt idx="13591">
                  <c:v>1359.2</c:v>
                </c:pt>
                <c:pt idx="13592">
                  <c:v>1359.3</c:v>
                </c:pt>
                <c:pt idx="13593">
                  <c:v>1359.4</c:v>
                </c:pt>
                <c:pt idx="13594">
                  <c:v>1359.5</c:v>
                </c:pt>
                <c:pt idx="13595">
                  <c:v>1359.6</c:v>
                </c:pt>
                <c:pt idx="13596">
                  <c:v>1359.7</c:v>
                </c:pt>
                <c:pt idx="13597">
                  <c:v>1359.8</c:v>
                </c:pt>
                <c:pt idx="13598">
                  <c:v>1359.9</c:v>
                </c:pt>
                <c:pt idx="13599">
                  <c:v>1360</c:v>
                </c:pt>
                <c:pt idx="13600">
                  <c:v>1360.1</c:v>
                </c:pt>
                <c:pt idx="13601">
                  <c:v>1360.2</c:v>
                </c:pt>
                <c:pt idx="13602">
                  <c:v>1360.3</c:v>
                </c:pt>
                <c:pt idx="13603">
                  <c:v>1360.4</c:v>
                </c:pt>
                <c:pt idx="13604">
                  <c:v>1360.5</c:v>
                </c:pt>
                <c:pt idx="13605">
                  <c:v>1360.6</c:v>
                </c:pt>
                <c:pt idx="13606">
                  <c:v>1360.7</c:v>
                </c:pt>
                <c:pt idx="13607">
                  <c:v>1360.8</c:v>
                </c:pt>
                <c:pt idx="13608">
                  <c:v>1360.9</c:v>
                </c:pt>
                <c:pt idx="13609">
                  <c:v>1361</c:v>
                </c:pt>
                <c:pt idx="13610">
                  <c:v>1361.1</c:v>
                </c:pt>
                <c:pt idx="13611">
                  <c:v>1361.2</c:v>
                </c:pt>
                <c:pt idx="13612">
                  <c:v>1361.3</c:v>
                </c:pt>
                <c:pt idx="13613">
                  <c:v>1361.4</c:v>
                </c:pt>
                <c:pt idx="13614">
                  <c:v>1361.5</c:v>
                </c:pt>
                <c:pt idx="13615">
                  <c:v>1361.6</c:v>
                </c:pt>
                <c:pt idx="13616">
                  <c:v>1361.7</c:v>
                </c:pt>
                <c:pt idx="13617">
                  <c:v>1361.8</c:v>
                </c:pt>
                <c:pt idx="13618">
                  <c:v>1361.9</c:v>
                </c:pt>
                <c:pt idx="13619">
                  <c:v>1362</c:v>
                </c:pt>
                <c:pt idx="13620">
                  <c:v>1362.1</c:v>
                </c:pt>
                <c:pt idx="13621">
                  <c:v>1362.2</c:v>
                </c:pt>
                <c:pt idx="13622">
                  <c:v>1362.3</c:v>
                </c:pt>
                <c:pt idx="13623">
                  <c:v>1362.4</c:v>
                </c:pt>
                <c:pt idx="13624">
                  <c:v>1362.5</c:v>
                </c:pt>
                <c:pt idx="13625">
                  <c:v>1362.6</c:v>
                </c:pt>
                <c:pt idx="13626">
                  <c:v>1362.7</c:v>
                </c:pt>
                <c:pt idx="13627">
                  <c:v>1362.8</c:v>
                </c:pt>
                <c:pt idx="13628">
                  <c:v>1362.9</c:v>
                </c:pt>
                <c:pt idx="13629">
                  <c:v>1363</c:v>
                </c:pt>
                <c:pt idx="13630">
                  <c:v>1363.1</c:v>
                </c:pt>
                <c:pt idx="13631">
                  <c:v>1363.2</c:v>
                </c:pt>
                <c:pt idx="13632">
                  <c:v>1363.3</c:v>
                </c:pt>
                <c:pt idx="13633">
                  <c:v>1363.4</c:v>
                </c:pt>
                <c:pt idx="13634">
                  <c:v>1363.5</c:v>
                </c:pt>
                <c:pt idx="13635">
                  <c:v>1363.6</c:v>
                </c:pt>
                <c:pt idx="13636">
                  <c:v>1363.7</c:v>
                </c:pt>
                <c:pt idx="13637">
                  <c:v>1363.8</c:v>
                </c:pt>
                <c:pt idx="13638">
                  <c:v>1363.9</c:v>
                </c:pt>
                <c:pt idx="13639">
                  <c:v>1364</c:v>
                </c:pt>
                <c:pt idx="13640">
                  <c:v>1364.1</c:v>
                </c:pt>
                <c:pt idx="13641">
                  <c:v>1364.2</c:v>
                </c:pt>
                <c:pt idx="13642">
                  <c:v>1364.3</c:v>
                </c:pt>
                <c:pt idx="13643">
                  <c:v>1364.4</c:v>
                </c:pt>
                <c:pt idx="13644">
                  <c:v>1364.5</c:v>
                </c:pt>
                <c:pt idx="13645">
                  <c:v>1364.6</c:v>
                </c:pt>
                <c:pt idx="13646">
                  <c:v>1364.7</c:v>
                </c:pt>
                <c:pt idx="13647">
                  <c:v>1364.8</c:v>
                </c:pt>
                <c:pt idx="13648">
                  <c:v>1364.9</c:v>
                </c:pt>
                <c:pt idx="13649">
                  <c:v>1365</c:v>
                </c:pt>
                <c:pt idx="13650">
                  <c:v>1365.1</c:v>
                </c:pt>
                <c:pt idx="13651">
                  <c:v>1365.2</c:v>
                </c:pt>
                <c:pt idx="13652">
                  <c:v>1365.3</c:v>
                </c:pt>
                <c:pt idx="13653">
                  <c:v>1365.4</c:v>
                </c:pt>
                <c:pt idx="13654">
                  <c:v>1365.5</c:v>
                </c:pt>
                <c:pt idx="13655">
                  <c:v>1365.6</c:v>
                </c:pt>
                <c:pt idx="13656">
                  <c:v>1365.7</c:v>
                </c:pt>
                <c:pt idx="13657">
                  <c:v>1365.8</c:v>
                </c:pt>
                <c:pt idx="13658">
                  <c:v>1365.9</c:v>
                </c:pt>
                <c:pt idx="13659">
                  <c:v>1366</c:v>
                </c:pt>
                <c:pt idx="13660">
                  <c:v>1366.1</c:v>
                </c:pt>
                <c:pt idx="13661">
                  <c:v>1366.2</c:v>
                </c:pt>
                <c:pt idx="13662">
                  <c:v>1366.3</c:v>
                </c:pt>
                <c:pt idx="13663">
                  <c:v>1366.4</c:v>
                </c:pt>
                <c:pt idx="13664">
                  <c:v>1366.5</c:v>
                </c:pt>
                <c:pt idx="13665">
                  <c:v>1366.6</c:v>
                </c:pt>
                <c:pt idx="13666">
                  <c:v>1366.7</c:v>
                </c:pt>
                <c:pt idx="13667">
                  <c:v>1366.8</c:v>
                </c:pt>
                <c:pt idx="13668">
                  <c:v>1366.9</c:v>
                </c:pt>
                <c:pt idx="13669">
                  <c:v>1367</c:v>
                </c:pt>
                <c:pt idx="13670">
                  <c:v>1367.1</c:v>
                </c:pt>
                <c:pt idx="13671">
                  <c:v>1367.2</c:v>
                </c:pt>
                <c:pt idx="13672">
                  <c:v>1367.3</c:v>
                </c:pt>
                <c:pt idx="13673">
                  <c:v>1367.4</c:v>
                </c:pt>
                <c:pt idx="13674">
                  <c:v>1367.5</c:v>
                </c:pt>
                <c:pt idx="13675">
                  <c:v>1367.6</c:v>
                </c:pt>
                <c:pt idx="13676">
                  <c:v>1367.7</c:v>
                </c:pt>
                <c:pt idx="13677">
                  <c:v>1367.8</c:v>
                </c:pt>
                <c:pt idx="13678">
                  <c:v>1367.9</c:v>
                </c:pt>
                <c:pt idx="13679">
                  <c:v>1368</c:v>
                </c:pt>
                <c:pt idx="13680">
                  <c:v>1368.1</c:v>
                </c:pt>
                <c:pt idx="13681">
                  <c:v>1368.2</c:v>
                </c:pt>
                <c:pt idx="13682">
                  <c:v>1368.3</c:v>
                </c:pt>
                <c:pt idx="13683">
                  <c:v>1368.4</c:v>
                </c:pt>
                <c:pt idx="13684">
                  <c:v>1368.5</c:v>
                </c:pt>
                <c:pt idx="13685">
                  <c:v>1368.6</c:v>
                </c:pt>
                <c:pt idx="13686">
                  <c:v>1368.7</c:v>
                </c:pt>
                <c:pt idx="13687">
                  <c:v>1368.8</c:v>
                </c:pt>
                <c:pt idx="13688">
                  <c:v>1368.9</c:v>
                </c:pt>
                <c:pt idx="13689">
                  <c:v>1369</c:v>
                </c:pt>
                <c:pt idx="13690">
                  <c:v>1369.1</c:v>
                </c:pt>
                <c:pt idx="13691">
                  <c:v>1369.2</c:v>
                </c:pt>
                <c:pt idx="13692">
                  <c:v>1369.3</c:v>
                </c:pt>
                <c:pt idx="13693">
                  <c:v>1369.4</c:v>
                </c:pt>
                <c:pt idx="13694">
                  <c:v>1369.5</c:v>
                </c:pt>
                <c:pt idx="13695">
                  <c:v>1369.6</c:v>
                </c:pt>
                <c:pt idx="13696">
                  <c:v>1369.7</c:v>
                </c:pt>
                <c:pt idx="13697">
                  <c:v>1369.8</c:v>
                </c:pt>
                <c:pt idx="13698">
                  <c:v>1369.9</c:v>
                </c:pt>
                <c:pt idx="13699">
                  <c:v>1370</c:v>
                </c:pt>
                <c:pt idx="13700">
                  <c:v>1370.1</c:v>
                </c:pt>
                <c:pt idx="13701">
                  <c:v>1370.2</c:v>
                </c:pt>
                <c:pt idx="13702">
                  <c:v>1370.3</c:v>
                </c:pt>
                <c:pt idx="13703">
                  <c:v>1370.4</c:v>
                </c:pt>
                <c:pt idx="13704">
                  <c:v>1370.5</c:v>
                </c:pt>
                <c:pt idx="13705">
                  <c:v>1370.6</c:v>
                </c:pt>
                <c:pt idx="13706">
                  <c:v>1370.7</c:v>
                </c:pt>
                <c:pt idx="13707">
                  <c:v>1370.8</c:v>
                </c:pt>
                <c:pt idx="13708">
                  <c:v>1370.9</c:v>
                </c:pt>
                <c:pt idx="13709">
                  <c:v>1371</c:v>
                </c:pt>
                <c:pt idx="13710">
                  <c:v>1371.1</c:v>
                </c:pt>
                <c:pt idx="13711">
                  <c:v>1371.2</c:v>
                </c:pt>
                <c:pt idx="13712">
                  <c:v>1371.3</c:v>
                </c:pt>
                <c:pt idx="13713">
                  <c:v>1371.4</c:v>
                </c:pt>
                <c:pt idx="13714">
                  <c:v>1371.5</c:v>
                </c:pt>
                <c:pt idx="13715">
                  <c:v>1371.6</c:v>
                </c:pt>
                <c:pt idx="13716">
                  <c:v>1371.7</c:v>
                </c:pt>
                <c:pt idx="13717">
                  <c:v>1371.8</c:v>
                </c:pt>
                <c:pt idx="13718">
                  <c:v>1371.9</c:v>
                </c:pt>
                <c:pt idx="13719">
                  <c:v>1372</c:v>
                </c:pt>
                <c:pt idx="13720">
                  <c:v>1372.1</c:v>
                </c:pt>
                <c:pt idx="13721">
                  <c:v>1372.2</c:v>
                </c:pt>
                <c:pt idx="13722">
                  <c:v>1372.3</c:v>
                </c:pt>
                <c:pt idx="13723">
                  <c:v>1372.4</c:v>
                </c:pt>
                <c:pt idx="13724">
                  <c:v>1372.5</c:v>
                </c:pt>
                <c:pt idx="13725">
                  <c:v>1372.6</c:v>
                </c:pt>
                <c:pt idx="13726">
                  <c:v>1372.7</c:v>
                </c:pt>
                <c:pt idx="13727">
                  <c:v>1372.8</c:v>
                </c:pt>
                <c:pt idx="13728">
                  <c:v>1372.9</c:v>
                </c:pt>
                <c:pt idx="13729">
                  <c:v>1373</c:v>
                </c:pt>
                <c:pt idx="13730">
                  <c:v>1373.1</c:v>
                </c:pt>
                <c:pt idx="13731">
                  <c:v>1373.2</c:v>
                </c:pt>
                <c:pt idx="13732">
                  <c:v>1373.3</c:v>
                </c:pt>
                <c:pt idx="13733">
                  <c:v>1373.4</c:v>
                </c:pt>
                <c:pt idx="13734">
                  <c:v>1373.5</c:v>
                </c:pt>
                <c:pt idx="13735">
                  <c:v>1373.6</c:v>
                </c:pt>
                <c:pt idx="13736">
                  <c:v>1373.7</c:v>
                </c:pt>
                <c:pt idx="13737">
                  <c:v>1373.8</c:v>
                </c:pt>
                <c:pt idx="13738">
                  <c:v>1373.9</c:v>
                </c:pt>
                <c:pt idx="13739">
                  <c:v>1374</c:v>
                </c:pt>
                <c:pt idx="13740">
                  <c:v>1374.1</c:v>
                </c:pt>
                <c:pt idx="13741">
                  <c:v>1374.2</c:v>
                </c:pt>
                <c:pt idx="13742">
                  <c:v>1374.3</c:v>
                </c:pt>
                <c:pt idx="13743">
                  <c:v>1374.4</c:v>
                </c:pt>
                <c:pt idx="13744">
                  <c:v>1374.5</c:v>
                </c:pt>
                <c:pt idx="13745">
                  <c:v>1374.6</c:v>
                </c:pt>
                <c:pt idx="13746">
                  <c:v>1374.7</c:v>
                </c:pt>
                <c:pt idx="13747">
                  <c:v>1374.8</c:v>
                </c:pt>
                <c:pt idx="13748">
                  <c:v>1374.9</c:v>
                </c:pt>
                <c:pt idx="13749">
                  <c:v>1375</c:v>
                </c:pt>
                <c:pt idx="13750">
                  <c:v>1375.1</c:v>
                </c:pt>
                <c:pt idx="13751">
                  <c:v>1375.2</c:v>
                </c:pt>
                <c:pt idx="13752">
                  <c:v>1375.3</c:v>
                </c:pt>
                <c:pt idx="13753">
                  <c:v>1375.4</c:v>
                </c:pt>
                <c:pt idx="13754">
                  <c:v>1375.5</c:v>
                </c:pt>
                <c:pt idx="13755">
                  <c:v>1375.6</c:v>
                </c:pt>
                <c:pt idx="13756">
                  <c:v>1375.7</c:v>
                </c:pt>
                <c:pt idx="13757">
                  <c:v>1375.8</c:v>
                </c:pt>
                <c:pt idx="13758">
                  <c:v>1375.9</c:v>
                </c:pt>
                <c:pt idx="13759">
                  <c:v>1376</c:v>
                </c:pt>
                <c:pt idx="13760">
                  <c:v>1376.1</c:v>
                </c:pt>
                <c:pt idx="13761">
                  <c:v>1376.2</c:v>
                </c:pt>
                <c:pt idx="13762">
                  <c:v>1376.3</c:v>
                </c:pt>
                <c:pt idx="13763">
                  <c:v>1376.4</c:v>
                </c:pt>
                <c:pt idx="13764">
                  <c:v>1376.5</c:v>
                </c:pt>
                <c:pt idx="13765">
                  <c:v>1376.6</c:v>
                </c:pt>
                <c:pt idx="13766">
                  <c:v>1376.7</c:v>
                </c:pt>
                <c:pt idx="13767">
                  <c:v>1376.8</c:v>
                </c:pt>
                <c:pt idx="13768">
                  <c:v>1376.9</c:v>
                </c:pt>
                <c:pt idx="13769">
                  <c:v>1377</c:v>
                </c:pt>
                <c:pt idx="13770">
                  <c:v>1377.1</c:v>
                </c:pt>
                <c:pt idx="13771">
                  <c:v>1377.2</c:v>
                </c:pt>
                <c:pt idx="13772">
                  <c:v>1377.3</c:v>
                </c:pt>
                <c:pt idx="13773">
                  <c:v>1377.4</c:v>
                </c:pt>
                <c:pt idx="13774">
                  <c:v>1377.5</c:v>
                </c:pt>
                <c:pt idx="13775">
                  <c:v>1377.6</c:v>
                </c:pt>
                <c:pt idx="13776">
                  <c:v>1377.7</c:v>
                </c:pt>
                <c:pt idx="13777">
                  <c:v>1377.8</c:v>
                </c:pt>
                <c:pt idx="13778">
                  <c:v>1377.9</c:v>
                </c:pt>
                <c:pt idx="13779">
                  <c:v>1378</c:v>
                </c:pt>
                <c:pt idx="13780">
                  <c:v>1378.1</c:v>
                </c:pt>
                <c:pt idx="13781">
                  <c:v>1378.2</c:v>
                </c:pt>
                <c:pt idx="13782">
                  <c:v>1378.3</c:v>
                </c:pt>
                <c:pt idx="13783">
                  <c:v>1378.4</c:v>
                </c:pt>
                <c:pt idx="13784">
                  <c:v>1378.5</c:v>
                </c:pt>
                <c:pt idx="13785">
                  <c:v>1378.6</c:v>
                </c:pt>
                <c:pt idx="13786">
                  <c:v>1378.7</c:v>
                </c:pt>
                <c:pt idx="13787">
                  <c:v>1378.8</c:v>
                </c:pt>
                <c:pt idx="13788">
                  <c:v>1378.9</c:v>
                </c:pt>
                <c:pt idx="13789">
                  <c:v>1379</c:v>
                </c:pt>
                <c:pt idx="13790">
                  <c:v>1379.1</c:v>
                </c:pt>
                <c:pt idx="13791">
                  <c:v>1379.2</c:v>
                </c:pt>
                <c:pt idx="13792">
                  <c:v>1379.3</c:v>
                </c:pt>
                <c:pt idx="13793">
                  <c:v>1379.4</c:v>
                </c:pt>
                <c:pt idx="13794">
                  <c:v>1379.5</c:v>
                </c:pt>
                <c:pt idx="13795">
                  <c:v>1379.6</c:v>
                </c:pt>
                <c:pt idx="13796">
                  <c:v>1379.7</c:v>
                </c:pt>
                <c:pt idx="13797">
                  <c:v>1379.8</c:v>
                </c:pt>
                <c:pt idx="13798">
                  <c:v>1379.9</c:v>
                </c:pt>
                <c:pt idx="13799">
                  <c:v>1380</c:v>
                </c:pt>
                <c:pt idx="13800">
                  <c:v>1380.1</c:v>
                </c:pt>
                <c:pt idx="13801">
                  <c:v>1380.2</c:v>
                </c:pt>
                <c:pt idx="13802">
                  <c:v>1380.3</c:v>
                </c:pt>
                <c:pt idx="13803">
                  <c:v>1380.4</c:v>
                </c:pt>
                <c:pt idx="13804">
                  <c:v>1380.5</c:v>
                </c:pt>
                <c:pt idx="13805">
                  <c:v>1380.6</c:v>
                </c:pt>
                <c:pt idx="13806">
                  <c:v>1380.7</c:v>
                </c:pt>
                <c:pt idx="13807">
                  <c:v>1380.8</c:v>
                </c:pt>
                <c:pt idx="13808">
                  <c:v>1380.9</c:v>
                </c:pt>
                <c:pt idx="13809">
                  <c:v>1381</c:v>
                </c:pt>
                <c:pt idx="13810">
                  <c:v>1381.1</c:v>
                </c:pt>
                <c:pt idx="13811">
                  <c:v>1381.2</c:v>
                </c:pt>
                <c:pt idx="13812">
                  <c:v>1381.3</c:v>
                </c:pt>
                <c:pt idx="13813">
                  <c:v>1381.4</c:v>
                </c:pt>
                <c:pt idx="13814">
                  <c:v>1381.5</c:v>
                </c:pt>
                <c:pt idx="13815">
                  <c:v>1381.6</c:v>
                </c:pt>
                <c:pt idx="13816">
                  <c:v>1381.7</c:v>
                </c:pt>
                <c:pt idx="13817">
                  <c:v>1381.8</c:v>
                </c:pt>
                <c:pt idx="13818">
                  <c:v>1381.9</c:v>
                </c:pt>
                <c:pt idx="13819">
                  <c:v>1382</c:v>
                </c:pt>
                <c:pt idx="13820">
                  <c:v>1382.1</c:v>
                </c:pt>
                <c:pt idx="13821">
                  <c:v>1382.2</c:v>
                </c:pt>
                <c:pt idx="13822">
                  <c:v>1382.3</c:v>
                </c:pt>
                <c:pt idx="13823">
                  <c:v>1382.4</c:v>
                </c:pt>
                <c:pt idx="13824">
                  <c:v>1382.5</c:v>
                </c:pt>
                <c:pt idx="13825">
                  <c:v>1382.6</c:v>
                </c:pt>
                <c:pt idx="13826">
                  <c:v>1382.7</c:v>
                </c:pt>
                <c:pt idx="13827">
                  <c:v>1382.8</c:v>
                </c:pt>
                <c:pt idx="13828">
                  <c:v>1382.9</c:v>
                </c:pt>
                <c:pt idx="13829">
                  <c:v>1383</c:v>
                </c:pt>
                <c:pt idx="13830">
                  <c:v>1383.1</c:v>
                </c:pt>
                <c:pt idx="13831">
                  <c:v>1383.2</c:v>
                </c:pt>
                <c:pt idx="13832">
                  <c:v>1383.3</c:v>
                </c:pt>
                <c:pt idx="13833">
                  <c:v>1383.4</c:v>
                </c:pt>
                <c:pt idx="13834">
                  <c:v>1383.5</c:v>
                </c:pt>
                <c:pt idx="13835">
                  <c:v>1383.6</c:v>
                </c:pt>
                <c:pt idx="13836">
                  <c:v>1383.7</c:v>
                </c:pt>
                <c:pt idx="13837">
                  <c:v>1383.8</c:v>
                </c:pt>
                <c:pt idx="13838">
                  <c:v>1383.9</c:v>
                </c:pt>
                <c:pt idx="13839">
                  <c:v>1384</c:v>
                </c:pt>
                <c:pt idx="13840">
                  <c:v>1384.1</c:v>
                </c:pt>
                <c:pt idx="13841">
                  <c:v>1384.2</c:v>
                </c:pt>
                <c:pt idx="13842">
                  <c:v>1384.3</c:v>
                </c:pt>
                <c:pt idx="13843">
                  <c:v>1384.4</c:v>
                </c:pt>
                <c:pt idx="13844">
                  <c:v>1384.5</c:v>
                </c:pt>
                <c:pt idx="13845">
                  <c:v>1384.6</c:v>
                </c:pt>
                <c:pt idx="13846">
                  <c:v>1384.7</c:v>
                </c:pt>
                <c:pt idx="13847">
                  <c:v>1384.8</c:v>
                </c:pt>
                <c:pt idx="13848">
                  <c:v>1384.9</c:v>
                </c:pt>
                <c:pt idx="13849">
                  <c:v>1385</c:v>
                </c:pt>
                <c:pt idx="13850">
                  <c:v>1385.1</c:v>
                </c:pt>
                <c:pt idx="13851">
                  <c:v>1385.2</c:v>
                </c:pt>
                <c:pt idx="13852">
                  <c:v>1385.3</c:v>
                </c:pt>
                <c:pt idx="13853">
                  <c:v>1385.4</c:v>
                </c:pt>
                <c:pt idx="13854">
                  <c:v>1385.5</c:v>
                </c:pt>
                <c:pt idx="13855">
                  <c:v>1385.6</c:v>
                </c:pt>
                <c:pt idx="13856">
                  <c:v>1385.7</c:v>
                </c:pt>
                <c:pt idx="13857">
                  <c:v>1385.8</c:v>
                </c:pt>
                <c:pt idx="13858">
                  <c:v>1385.9</c:v>
                </c:pt>
                <c:pt idx="13859">
                  <c:v>1386</c:v>
                </c:pt>
                <c:pt idx="13860">
                  <c:v>1386.1</c:v>
                </c:pt>
                <c:pt idx="13861">
                  <c:v>1386.2</c:v>
                </c:pt>
                <c:pt idx="13862">
                  <c:v>1386.3</c:v>
                </c:pt>
                <c:pt idx="13863">
                  <c:v>1386.4</c:v>
                </c:pt>
                <c:pt idx="13864">
                  <c:v>1386.5</c:v>
                </c:pt>
                <c:pt idx="13865">
                  <c:v>1386.6</c:v>
                </c:pt>
                <c:pt idx="13866">
                  <c:v>1386.7</c:v>
                </c:pt>
                <c:pt idx="13867">
                  <c:v>1386.8</c:v>
                </c:pt>
                <c:pt idx="13868">
                  <c:v>1386.9</c:v>
                </c:pt>
                <c:pt idx="13869">
                  <c:v>1387</c:v>
                </c:pt>
                <c:pt idx="13870">
                  <c:v>1387.1</c:v>
                </c:pt>
                <c:pt idx="13871">
                  <c:v>1387.2</c:v>
                </c:pt>
                <c:pt idx="13872">
                  <c:v>1387.3</c:v>
                </c:pt>
                <c:pt idx="13873">
                  <c:v>1387.4</c:v>
                </c:pt>
                <c:pt idx="13874">
                  <c:v>1387.5</c:v>
                </c:pt>
                <c:pt idx="13875">
                  <c:v>1387.6</c:v>
                </c:pt>
                <c:pt idx="13876">
                  <c:v>1387.7</c:v>
                </c:pt>
                <c:pt idx="13877">
                  <c:v>1387.8</c:v>
                </c:pt>
                <c:pt idx="13878">
                  <c:v>1387.9</c:v>
                </c:pt>
                <c:pt idx="13879">
                  <c:v>1388</c:v>
                </c:pt>
                <c:pt idx="13880">
                  <c:v>1388.1</c:v>
                </c:pt>
                <c:pt idx="13881">
                  <c:v>1388.2</c:v>
                </c:pt>
                <c:pt idx="13882">
                  <c:v>1388.3</c:v>
                </c:pt>
                <c:pt idx="13883">
                  <c:v>1388.4</c:v>
                </c:pt>
                <c:pt idx="13884">
                  <c:v>1388.5</c:v>
                </c:pt>
                <c:pt idx="13885">
                  <c:v>1388.6</c:v>
                </c:pt>
                <c:pt idx="13886">
                  <c:v>1388.7</c:v>
                </c:pt>
                <c:pt idx="13887">
                  <c:v>1388.8</c:v>
                </c:pt>
                <c:pt idx="13888">
                  <c:v>1388.9</c:v>
                </c:pt>
                <c:pt idx="13889">
                  <c:v>1389</c:v>
                </c:pt>
                <c:pt idx="13890">
                  <c:v>1389.1</c:v>
                </c:pt>
                <c:pt idx="13891">
                  <c:v>1389.2</c:v>
                </c:pt>
                <c:pt idx="13892">
                  <c:v>1389.3</c:v>
                </c:pt>
                <c:pt idx="13893">
                  <c:v>1389.4</c:v>
                </c:pt>
                <c:pt idx="13894">
                  <c:v>1389.5</c:v>
                </c:pt>
                <c:pt idx="13895">
                  <c:v>1389.6</c:v>
                </c:pt>
                <c:pt idx="13896">
                  <c:v>1389.7</c:v>
                </c:pt>
                <c:pt idx="13897">
                  <c:v>1389.8</c:v>
                </c:pt>
                <c:pt idx="13898">
                  <c:v>1389.9</c:v>
                </c:pt>
                <c:pt idx="13899">
                  <c:v>1390</c:v>
                </c:pt>
                <c:pt idx="13900">
                  <c:v>1390.1</c:v>
                </c:pt>
                <c:pt idx="13901">
                  <c:v>1390.2</c:v>
                </c:pt>
                <c:pt idx="13902">
                  <c:v>1390.3</c:v>
                </c:pt>
                <c:pt idx="13903">
                  <c:v>1390.4</c:v>
                </c:pt>
                <c:pt idx="13904">
                  <c:v>1390.5</c:v>
                </c:pt>
                <c:pt idx="13905">
                  <c:v>1390.6</c:v>
                </c:pt>
                <c:pt idx="13906">
                  <c:v>1390.7</c:v>
                </c:pt>
                <c:pt idx="13907">
                  <c:v>1390.8</c:v>
                </c:pt>
                <c:pt idx="13908">
                  <c:v>1390.9</c:v>
                </c:pt>
                <c:pt idx="13909">
                  <c:v>1391</c:v>
                </c:pt>
                <c:pt idx="13910">
                  <c:v>1391.1</c:v>
                </c:pt>
                <c:pt idx="13911">
                  <c:v>1391.2</c:v>
                </c:pt>
                <c:pt idx="13912">
                  <c:v>1391.3</c:v>
                </c:pt>
                <c:pt idx="13913">
                  <c:v>1391.4</c:v>
                </c:pt>
                <c:pt idx="13914">
                  <c:v>1391.5</c:v>
                </c:pt>
                <c:pt idx="13915">
                  <c:v>1391.6</c:v>
                </c:pt>
                <c:pt idx="13916">
                  <c:v>1391.7</c:v>
                </c:pt>
                <c:pt idx="13917">
                  <c:v>1391.8</c:v>
                </c:pt>
                <c:pt idx="13918">
                  <c:v>1391.9</c:v>
                </c:pt>
                <c:pt idx="13919">
                  <c:v>1392</c:v>
                </c:pt>
                <c:pt idx="13920">
                  <c:v>1392.1</c:v>
                </c:pt>
                <c:pt idx="13921">
                  <c:v>1392.2</c:v>
                </c:pt>
                <c:pt idx="13922">
                  <c:v>1392.3</c:v>
                </c:pt>
                <c:pt idx="13923">
                  <c:v>1392.4</c:v>
                </c:pt>
                <c:pt idx="13924">
                  <c:v>1392.5</c:v>
                </c:pt>
                <c:pt idx="13925">
                  <c:v>1392.6</c:v>
                </c:pt>
                <c:pt idx="13926">
                  <c:v>1392.7</c:v>
                </c:pt>
                <c:pt idx="13927">
                  <c:v>1392.8</c:v>
                </c:pt>
                <c:pt idx="13928">
                  <c:v>1392.9</c:v>
                </c:pt>
                <c:pt idx="13929">
                  <c:v>1393</c:v>
                </c:pt>
                <c:pt idx="13930">
                  <c:v>1393.1</c:v>
                </c:pt>
                <c:pt idx="13931">
                  <c:v>1393.2</c:v>
                </c:pt>
                <c:pt idx="13932">
                  <c:v>1393.3</c:v>
                </c:pt>
                <c:pt idx="13933">
                  <c:v>1393.4</c:v>
                </c:pt>
                <c:pt idx="13934">
                  <c:v>1393.5</c:v>
                </c:pt>
                <c:pt idx="13935">
                  <c:v>1393.6</c:v>
                </c:pt>
                <c:pt idx="13936">
                  <c:v>1393.7</c:v>
                </c:pt>
                <c:pt idx="13937">
                  <c:v>1393.8</c:v>
                </c:pt>
                <c:pt idx="13938">
                  <c:v>1393.9</c:v>
                </c:pt>
                <c:pt idx="13939">
                  <c:v>1394</c:v>
                </c:pt>
                <c:pt idx="13940">
                  <c:v>1394.1</c:v>
                </c:pt>
                <c:pt idx="13941">
                  <c:v>1394.2</c:v>
                </c:pt>
                <c:pt idx="13942">
                  <c:v>1394.3</c:v>
                </c:pt>
                <c:pt idx="13943">
                  <c:v>1394.4</c:v>
                </c:pt>
                <c:pt idx="13944">
                  <c:v>1394.5</c:v>
                </c:pt>
                <c:pt idx="13945">
                  <c:v>1394.6</c:v>
                </c:pt>
                <c:pt idx="13946">
                  <c:v>1394.7</c:v>
                </c:pt>
                <c:pt idx="13947">
                  <c:v>1394.8</c:v>
                </c:pt>
                <c:pt idx="13948">
                  <c:v>1394.9</c:v>
                </c:pt>
                <c:pt idx="13949">
                  <c:v>1395</c:v>
                </c:pt>
                <c:pt idx="13950">
                  <c:v>1395.1</c:v>
                </c:pt>
                <c:pt idx="13951">
                  <c:v>1395.2</c:v>
                </c:pt>
                <c:pt idx="13952">
                  <c:v>1395.3</c:v>
                </c:pt>
                <c:pt idx="13953">
                  <c:v>1395.4</c:v>
                </c:pt>
                <c:pt idx="13954">
                  <c:v>1395.5</c:v>
                </c:pt>
                <c:pt idx="13955">
                  <c:v>1395.6</c:v>
                </c:pt>
                <c:pt idx="13956">
                  <c:v>1395.7</c:v>
                </c:pt>
                <c:pt idx="13957">
                  <c:v>1395.8</c:v>
                </c:pt>
                <c:pt idx="13958">
                  <c:v>1395.9</c:v>
                </c:pt>
                <c:pt idx="13959">
                  <c:v>1396</c:v>
                </c:pt>
                <c:pt idx="13960">
                  <c:v>1396.1</c:v>
                </c:pt>
                <c:pt idx="13961">
                  <c:v>1396.2</c:v>
                </c:pt>
                <c:pt idx="13962">
                  <c:v>1396.3</c:v>
                </c:pt>
                <c:pt idx="13963">
                  <c:v>1396.4</c:v>
                </c:pt>
                <c:pt idx="13964">
                  <c:v>1396.5</c:v>
                </c:pt>
                <c:pt idx="13965">
                  <c:v>1396.6</c:v>
                </c:pt>
                <c:pt idx="13966">
                  <c:v>1396.7</c:v>
                </c:pt>
                <c:pt idx="13967">
                  <c:v>1396.8</c:v>
                </c:pt>
                <c:pt idx="13968">
                  <c:v>1396.9</c:v>
                </c:pt>
                <c:pt idx="13969">
                  <c:v>1397</c:v>
                </c:pt>
                <c:pt idx="13970">
                  <c:v>1397.1</c:v>
                </c:pt>
                <c:pt idx="13971">
                  <c:v>1397.2</c:v>
                </c:pt>
                <c:pt idx="13972">
                  <c:v>1397.3</c:v>
                </c:pt>
                <c:pt idx="13973">
                  <c:v>1397.4</c:v>
                </c:pt>
                <c:pt idx="13974">
                  <c:v>1397.5</c:v>
                </c:pt>
                <c:pt idx="13975">
                  <c:v>1397.6</c:v>
                </c:pt>
                <c:pt idx="13976">
                  <c:v>1397.7</c:v>
                </c:pt>
                <c:pt idx="13977">
                  <c:v>1397.8</c:v>
                </c:pt>
                <c:pt idx="13978">
                  <c:v>1397.9</c:v>
                </c:pt>
                <c:pt idx="13979">
                  <c:v>1398</c:v>
                </c:pt>
                <c:pt idx="13980">
                  <c:v>1398.1</c:v>
                </c:pt>
                <c:pt idx="13981">
                  <c:v>1398.2</c:v>
                </c:pt>
                <c:pt idx="13982">
                  <c:v>1398.3</c:v>
                </c:pt>
                <c:pt idx="13983">
                  <c:v>1398.4</c:v>
                </c:pt>
                <c:pt idx="13984">
                  <c:v>1398.5</c:v>
                </c:pt>
                <c:pt idx="13985">
                  <c:v>1398.6</c:v>
                </c:pt>
                <c:pt idx="13986">
                  <c:v>1398.7</c:v>
                </c:pt>
                <c:pt idx="13987">
                  <c:v>1398.8</c:v>
                </c:pt>
                <c:pt idx="13988">
                  <c:v>1398.9</c:v>
                </c:pt>
                <c:pt idx="13989">
                  <c:v>1399</c:v>
                </c:pt>
                <c:pt idx="13990">
                  <c:v>1399.1</c:v>
                </c:pt>
                <c:pt idx="13991">
                  <c:v>1399.2</c:v>
                </c:pt>
                <c:pt idx="13992">
                  <c:v>1399.3</c:v>
                </c:pt>
                <c:pt idx="13993">
                  <c:v>1399.4</c:v>
                </c:pt>
                <c:pt idx="13994">
                  <c:v>1399.5</c:v>
                </c:pt>
                <c:pt idx="13995">
                  <c:v>1399.6</c:v>
                </c:pt>
                <c:pt idx="13996">
                  <c:v>1399.7</c:v>
                </c:pt>
                <c:pt idx="13997">
                  <c:v>1399.8</c:v>
                </c:pt>
                <c:pt idx="13998">
                  <c:v>1399.9</c:v>
                </c:pt>
                <c:pt idx="13999">
                  <c:v>1400</c:v>
                </c:pt>
                <c:pt idx="14000">
                  <c:v>1400.1</c:v>
                </c:pt>
                <c:pt idx="14001">
                  <c:v>1400.2</c:v>
                </c:pt>
                <c:pt idx="14002">
                  <c:v>1400.3</c:v>
                </c:pt>
                <c:pt idx="14003">
                  <c:v>1400.4</c:v>
                </c:pt>
                <c:pt idx="14004">
                  <c:v>1400.5</c:v>
                </c:pt>
                <c:pt idx="14005">
                  <c:v>1400.6</c:v>
                </c:pt>
                <c:pt idx="14006">
                  <c:v>1400.7</c:v>
                </c:pt>
                <c:pt idx="14007">
                  <c:v>1400.8</c:v>
                </c:pt>
                <c:pt idx="14008">
                  <c:v>1400.9</c:v>
                </c:pt>
                <c:pt idx="14009">
                  <c:v>1401</c:v>
                </c:pt>
                <c:pt idx="14010">
                  <c:v>1401.1</c:v>
                </c:pt>
                <c:pt idx="14011">
                  <c:v>1401.2</c:v>
                </c:pt>
                <c:pt idx="14012">
                  <c:v>1401.3</c:v>
                </c:pt>
                <c:pt idx="14013">
                  <c:v>1401.4</c:v>
                </c:pt>
                <c:pt idx="14014">
                  <c:v>1401.5</c:v>
                </c:pt>
                <c:pt idx="14015">
                  <c:v>1401.6</c:v>
                </c:pt>
                <c:pt idx="14016">
                  <c:v>1401.7</c:v>
                </c:pt>
                <c:pt idx="14017">
                  <c:v>1401.8</c:v>
                </c:pt>
                <c:pt idx="14018">
                  <c:v>1401.9</c:v>
                </c:pt>
                <c:pt idx="14019">
                  <c:v>1402</c:v>
                </c:pt>
                <c:pt idx="14020">
                  <c:v>1402.1</c:v>
                </c:pt>
                <c:pt idx="14021">
                  <c:v>1402.2</c:v>
                </c:pt>
                <c:pt idx="14022">
                  <c:v>1402.3</c:v>
                </c:pt>
                <c:pt idx="14023">
                  <c:v>1402.4</c:v>
                </c:pt>
                <c:pt idx="14024">
                  <c:v>1402.5</c:v>
                </c:pt>
                <c:pt idx="14025">
                  <c:v>1402.6</c:v>
                </c:pt>
                <c:pt idx="14026">
                  <c:v>1402.7</c:v>
                </c:pt>
                <c:pt idx="14027">
                  <c:v>1402.8</c:v>
                </c:pt>
                <c:pt idx="14028">
                  <c:v>1402.9</c:v>
                </c:pt>
                <c:pt idx="14029">
                  <c:v>1403</c:v>
                </c:pt>
                <c:pt idx="14030">
                  <c:v>1403.1</c:v>
                </c:pt>
                <c:pt idx="14031">
                  <c:v>1403.2</c:v>
                </c:pt>
                <c:pt idx="14032">
                  <c:v>1403.3</c:v>
                </c:pt>
                <c:pt idx="14033">
                  <c:v>1403.4</c:v>
                </c:pt>
                <c:pt idx="14034">
                  <c:v>1403.5</c:v>
                </c:pt>
                <c:pt idx="14035">
                  <c:v>1403.6</c:v>
                </c:pt>
                <c:pt idx="14036">
                  <c:v>1403.7</c:v>
                </c:pt>
                <c:pt idx="14037">
                  <c:v>1403.8</c:v>
                </c:pt>
                <c:pt idx="14038">
                  <c:v>1403.9</c:v>
                </c:pt>
                <c:pt idx="14039">
                  <c:v>1404</c:v>
                </c:pt>
                <c:pt idx="14040">
                  <c:v>1404.1</c:v>
                </c:pt>
                <c:pt idx="14041">
                  <c:v>1404.2</c:v>
                </c:pt>
                <c:pt idx="14042">
                  <c:v>1404.3</c:v>
                </c:pt>
                <c:pt idx="14043">
                  <c:v>1404.4</c:v>
                </c:pt>
                <c:pt idx="14044">
                  <c:v>1404.5</c:v>
                </c:pt>
                <c:pt idx="14045">
                  <c:v>1404.6</c:v>
                </c:pt>
                <c:pt idx="14046">
                  <c:v>1404.7</c:v>
                </c:pt>
                <c:pt idx="14047">
                  <c:v>1404.8</c:v>
                </c:pt>
                <c:pt idx="14048">
                  <c:v>1404.9</c:v>
                </c:pt>
                <c:pt idx="14049">
                  <c:v>1405</c:v>
                </c:pt>
                <c:pt idx="14050">
                  <c:v>1405.1</c:v>
                </c:pt>
                <c:pt idx="14051">
                  <c:v>1405.2</c:v>
                </c:pt>
                <c:pt idx="14052">
                  <c:v>1405.3</c:v>
                </c:pt>
                <c:pt idx="14053">
                  <c:v>1405.4</c:v>
                </c:pt>
                <c:pt idx="14054">
                  <c:v>1405.5</c:v>
                </c:pt>
                <c:pt idx="14055">
                  <c:v>1405.6</c:v>
                </c:pt>
                <c:pt idx="14056">
                  <c:v>1405.7</c:v>
                </c:pt>
                <c:pt idx="14057">
                  <c:v>1405.8</c:v>
                </c:pt>
                <c:pt idx="14058">
                  <c:v>1405.9</c:v>
                </c:pt>
                <c:pt idx="14059">
                  <c:v>1406</c:v>
                </c:pt>
                <c:pt idx="14060">
                  <c:v>1406.1</c:v>
                </c:pt>
                <c:pt idx="14061">
                  <c:v>1406.2</c:v>
                </c:pt>
                <c:pt idx="14062">
                  <c:v>1406.3</c:v>
                </c:pt>
                <c:pt idx="14063">
                  <c:v>1406.4</c:v>
                </c:pt>
                <c:pt idx="14064">
                  <c:v>1406.5</c:v>
                </c:pt>
                <c:pt idx="14065">
                  <c:v>1406.6</c:v>
                </c:pt>
                <c:pt idx="14066">
                  <c:v>1406.7</c:v>
                </c:pt>
                <c:pt idx="14067">
                  <c:v>1406.8</c:v>
                </c:pt>
                <c:pt idx="14068">
                  <c:v>1406.9</c:v>
                </c:pt>
                <c:pt idx="14069">
                  <c:v>1407</c:v>
                </c:pt>
                <c:pt idx="14070">
                  <c:v>1407.1</c:v>
                </c:pt>
                <c:pt idx="14071">
                  <c:v>1407.2</c:v>
                </c:pt>
                <c:pt idx="14072">
                  <c:v>1407.3</c:v>
                </c:pt>
                <c:pt idx="14073">
                  <c:v>1407.4</c:v>
                </c:pt>
                <c:pt idx="14074">
                  <c:v>1407.5</c:v>
                </c:pt>
                <c:pt idx="14075">
                  <c:v>1407.6</c:v>
                </c:pt>
                <c:pt idx="14076">
                  <c:v>1407.7</c:v>
                </c:pt>
                <c:pt idx="14077">
                  <c:v>1407.8</c:v>
                </c:pt>
                <c:pt idx="14078">
                  <c:v>1407.9</c:v>
                </c:pt>
                <c:pt idx="14079">
                  <c:v>1408</c:v>
                </c:pt>
                <c:pt idx="14080">
                  <c:v>1408.1</c:v>
                </c:pt>
                <c:pt idx="14081">
                  <c:v>1408.2</c:v>
                </c:pt>
                <c:pt idx="14082">
                  <c:v>1408.3</c:v>
                </c:pt>
                <c:pt idx="14083">
                  <c:v>1408.4</c:v>
                </c:pt>
                <c:pt idx="14084">
                  <c:v>1408.5</c:v>
                </c:pt>
                <c:pt idx="14085">
                  <c:v>1408.6</c:v>
                </c:pt>
                <c:pt idx="14086">
                  <c:v>1408.7</c:v>
                </c:pt>
                <c:pt idx="14087">
                  <c:v>1408.8</c:v>
                </c:pt>
                <c:pt idx="14088">
                  <c:v>1408.9</c:v>
                </c:pt>
                <c:pt idx="14089">
                  <c:v>1409</c:v>
                </c:pt>
                <c:pt idx="14090">
                  <c:v>1409.1</c:v>
                </c:pt>
                <c:pt idx="14091">
                  <c:v>1409.2</c:v>
                </c:pt>
                <c:pt idx="14092">
                  <c:v>1409.3</c:v>
                </c:pt>
                <c:pt idx="14093">
                  <c:v>1409.4</c:v>
                </c:pt>
                <c:pt idx="14094">
                  <c:v>1409.5</c:v>
                </c:pt>
                <c:pt idx="14095">
                  <c:v>1409.6</c:v>
                </c:pt>
                <c:pt idx="14096">
                  <c:v>1409.7</c:v>
                </c:pt>
                <c:pt idx="14097">
                  <c:v>1409.8</c:v>
                </c:pt>
                <c:pt idx="14098">
                  <c:v>1409.9</c:v>
                </c:pt>
                <c:pt idx="14099">
                  <c:v>1410</c:v>
                </c:pt>
                <c:pt idx="14100">
                  <c:v>1410.1</c:v>
                </c:pt>
                <c:pt idx="14101">
                  <c:v>1410.2</c:v>
                </c:pt>
                <c:pt idx="14102">
                  <c:v>1410.3</c:v>
                </c:pt>
                <c:pt idx="14103">
                  <c:v>1410.4</c:v>
                </c:pt>
                <c:pt idx="14104">
                  <c:v>1410.5</c:v>
                </c:pt>
                <c:pt idx="14105">
                  <c:v>1410.6</c:v>
                </c:pt>
                <c:pt idx="14106">
                  <c:v>1410.7</c:v>
                </c:pt>
                <c:pt idx="14107">
                  <c:v>1410.8</c:v>
                </c:pt>
                <c:pt idx="14108">
                  <c:v>1410.9</c:v>
                </c:pt>
                <c:pt idx="14109">
                  <c:v>1411</c:v>
                </c:pt>
                <c:pt idx="14110">
                  <c:v>1411.1</c:v>
                </c:pt>
                <c:pt idx="14111">
                  <c:v>1411.2</c:v>
                </c:pt>
                <c:pt idx="14112">
                  <c:v>1411.3</c:v>
                </c:pt>
                <c:pt idx="14113">
                  <c:v>1411.4</c:v>
                </c:pt>
                <c:pt idx="14114">
                  <c:v>1411.5</c:v>
                </c:pt>
                <c:pt idx="14115">
                  <c:v>1411.6</c:v>
                </c:pt>
                <c:pt idx="14116">
                  <c:v>1411.7</c:v>
                </c:pt>
                <c:pt idx="14117">
                  <c:v>1411.8</c:v>
                </c:pt>
                <c:pt idx="14118">
                  <c:v>1411.9</c:v>
                </c:pt>
                <c:pt idx="14119">
                  <c:v>1412</c:v>
                </c:pt>
                <c:pt idx="14120">
                  <c:v>1412.1</c:v>
                </c:pt>
                <c:pt idx="14121">
                  <c:v>1412.2</c:v>
                </c:pt>
                <c:pt idx="14122">
                  <c:v>1412.3</c:v>
                </c:pt>
                <c:pt idx="14123">
                  <c:v>1412.4</c:v>
                </c:pt>
                <c:pt idx="14124">
                  <c:v>1412.5</c:v>
                </c:pt>
                <c:pt idx="14125">
                  <c:v>1412.6</c:v>
                </c:pt>
                <c:pt idx="14126">
                  <c:v>1412.7</c:v>
                </c:pt>
                <c:pt idx="14127">
                  <c:v>1412.8</c:v>
                </c:pt>
                <c:pt idx="14128">
                  <c:v>1412.9</c:v>
                </c:pt>
                <c:pt idx="14129">
                  <c:v>1413</c:v>
                </c:pt>
                <c:pt idx="14130">
                  <c:v>1413.1</c:v>
                </c:pt>
                <c:pt idx="14131">
                  <c:v>1413.2</c:v>
                </c:pt>
                <c:pt idx="14132">
                  <c:v>1413.3</c:v>
                </c:pt>
                <c:pt idx="14133">
                  <c:v>1413.4</c:v>
                </c:pt>
                <c:pt idx="14134">
                  <c:v>1413.5</c:v>
                </c:pt>
                <c:pt idx="14135">
                  <c:v>1413.6</c:v>
                </c:pt>
                <c:pt idx="14136">
                  <c:v>1413.7</c:v>
                </c:pt>
                <c:pt idx="14137">
                  <c:v>1413.8</c:v>
                </c:pt>
                <c:pt idx="14138">
                  <c:v>1413.9</c:v>
                </c:pt>
                <c:pt idx="14139">
                  <c:v>1414</c:v>
                </c:pt>
                <c:pt idx="14140">
                  <c:v>1414.1</c:v>
                </c:pt>
                <c:pt idx="14141">
                  <c:v>1414.2</c:v>
                </c:pt>
                <c:pt idx="14142">
                  <c:v>1414.3</c:v>
                </c:pt>
                <c:pt idx="14143">
                  <c:v>1414.4</c:v>
                </c:pt>
                <c:pt idx="14144">
                  <c:v>1414.5</c:v>
                </c:pt>
                <c:pt idx="14145">
                  <c:v>1414.6</c:v>
                </c:pt>
                <c:pt idx="14146">
                  <c:v>1414.7</c:v>
                </c:pt>
                <c:pt idx="14147">
                  <c:v>1414.8</c:v>
                </c:pt>
                <c:pt idx="14148">
                  <c:v>1414.9</c:v>
                </c:pt>
                <c:pt idx="14149">
                  <c:v>1415</c:v>
                </c:pt>
                <c:pt idx="14150">
                  <c:v>1415.1</c:v>
                </c:pt>
                <c:pt idx="14151">
                  <c:v>1415.2</c:v>
                </c:pt>
                <c:pt idx="14152">
                  <c:v>1415.3</c:v>
                </c:pt>
                <c:pt idx="14153">
                  <c:v>1415.4</c:v>
                </c:pt>
                <c:pt idx="14154">
                  <c:v>1415.5</c:v>
                </c:pt>
                <c:pt idx="14155">
                  <c:v>1415.6</c:v>
                </c:pt>
                <c:pt idx="14156">
                  <c:v>1415.7</c:v>
                </c:pt>
                <c:pt idx="14157">
                  <c:v>1415.8</c:v>
                </c:pt>
                <c:pt idx="14158">
                  <c:v>1415.9</c:v>
                </c:pt>
                <c:pt idx="14159">
                  <c:v>1416</c:v>
                </c:pt>
                <c:pt idx="14160">
                  <c:v>1416.1</c:v>
                </c:pt>
                <c:pt idx="14161">
                  <c:v>1416.2</c:v>
                </c:pt>
                <c:pt idx="14162">
                  <c:v>1416.3</c:v>
                </c:pt>
                <c:pt idx="14163">
                  <c:v>1416.4</c:v>
                </c:pt>
                <c:pt idx="14164">
                  <c:v>1416.5</c:v>
                </c:pt>
                <c:pt idx="14165">
                  <c:v>1416.6</c:v>
                </c:pt>
                <c:pt idx="14166">
                  <c:v>1416.7</c:v>
                </c:pt>
                <c:pt idx="14167">
                  <c:v>1416.8</c:v>
                </c:pt>
                <c:pt idx="14168">
                  <c:v>1416.9</c:v>
                </c:pt>
                <c:pt idx="14169">
                  <c:v>1417</c:v>
                </c:pt>
                <c:pt idx="14170">
                  <c:v>1417.1</c:v>
                </c:pt>
                <c:pt idx="14171">
                  <c:v>1417.2</c:v>
                </c:pt>
                <c:pt idx="14172">
                  <c:v>1417.3</c:v>
                </c:pt>
                <c:pt idx="14173">
                  <c:v>1417.4</c:v>
                </c:pt>
                <c:pt idx="14174">
                  <c:v>1417.5</c:v>
                </c:pt>
                <c:pt idx="14175">
                  <c:v>1417.6</c:v>
                </c:pt>
                <c:pt idx="14176">
                  <c:v>1417.7</c:v>
                </c:pt>
                <c:pt idx="14177">
                  <c:v>1417.8</c:v>
                </c:pt>
                <c:pt idx="14178">
                  <c:v>1417.9</c:v>
                </c:pt>
                <c:pt idx="14179">
                  <c:v>1418</c:v>
                </c:pt>
                <c:pt idx="14180">
                  <c:v>1418.1</c:v>
                </c:pt>
                <c:pt idx="14181">
                  <c:v>1418.2</c:v>
                </c:pt>
                <c:pt idx="14182">
                  <c:v>1418.3</c:v>
                </c:pt>
                <c:pt idx="14183">
                  <c:v>1418.4</c:v>
                </c:pt>
                <c:pt idx="14184">
                  <c:v>1418.5</c:v>
                </c:pt>
                <c:pt idx="14185">
                  <c:v>1418.6</c:v>
                </c:pt>
                <c:pt idx="14186">
                  <c:v>1418.7</c:v>
                </c:pt>
                <c:pt idx="14187">
                  <c:v>1418.8</c:v>
                </c:pt>
                <c:pt idx="14188">
                  <c:v>1418.9</c:v>
                </c:pt>
                <c:pt idx="14189">
                  <c:v>1419</c:v>
                </c:pt>
                <c:pt idx="14190">
                  <c:v>1419.1</c:v>
                </c:pt>
                <c:pt idx="14191">
                  <c:v>1419.2</c:v>
                </c:pt>
                <c:pt idx="14192">
                  <c:v>1419.3</c:v>
                </c:pt>
                <c:pt idx="14193">
                  <c:v>1419.4</c:v>
                </c:pt>
                <c:pt idx="14194">
                  <c:v>1419.5</c:v>
                </c:pt>
                <c:pt idx="14195">
                  <c:v>1419.6</c:v>
                </c:pt>
                <c:pt idx="14196">
                  <c:v>1419.7</c:v>
                </c:pt>
                <c:pt idx="14197">
                  <c:v>1419.8</c:v>
                </c:pt>
                <c:pt idx="14198">
                  <c:v>1419.9</c:v>
                </c:pt>
                <c:pt idx="14199">
                  <c:v>1420</c:v>
                </c:pt>
                <c:pt idx="14200">
                  <c:v>1420.1</c:v>
                </c:pt>
                <c:pt idx="14201">
                  <c:v>1420.2</c:v>
                </c:pt>
                <c:pt idx="14202">
                  <c:v>1420.3</c:v>
                </c:pt>
                <c:pt idx="14203">
                  <c:v>1420.4</c:v>
                </c:pt>
                <c:pt idx="14204">
                  <c:v>1420.5</c:v>
                </c:pt>
                <c:pt idx="14205">
                  <c:v>1420.6</c:v>
                </c:pt>
                <c:pt idx="14206">
                  <c:v>1420.7</c:v>
                </c:pt>
                <c:pt idx="14207">
                  <c:v>1420.8</c:v>
                </c:pt>
                <c:pt idx="14208">
                  <c:v>1420.9</c:v>
                </c:pt>
                <c:pt idx="14209">
                  <c:v>1421</c:v>
                </c:pt>
                <c:pt idx="14210">
                  <c:v>1421.1</c:v>
                </c:pt>
                <c:pt idx="14211">
                  <c:v>1421.2</c:v>
                </c:pt>
                <c:pt idx="14212">
                  <c:v>1421.3</c:v>
                </c:pt>
                <c:pt idx="14213">
                  <c:v>1421.4</c:v>
                </c:pt>
                <c:pt idx="14214">
                  <c:v>1421.5</c:v>
                </c:pt>
                <c:pt idx="14215">
                  <c:v>1421.6</c:v>
                </c:pt>
                <c:pt idx="14216">
                  <c:v>1421.7</c:v>
                </c:pt>
                <c:pt idx="14217">
                  <c:v>1421.8</c:v>
                </c:pt>
                <c:pt idx="14218">
                  <c:v>1421.9</c:v>
                </c:pt>
                <c:pt idx="14219">
                  <c:v>1422</c:v>
                </c:pt>
                <c:pt idx="14220">
                  <c:v>1422.1</c:v>
                </c:pt>
                <c:pt idx="14221">
                  <c:v>1422.2</c:v>
                </c:pt>
                <c:pt idx="14222">
                  <c:v>1422.3</c:v>
                </c:pt>
                <c:pt idx="14223">
                  <c:v>1422.4</c:v>
                </c:pt>
                <c:pt idx="14224">
                  <c:v>1422.5</c:v>
                </c:pt>
                <c:pt idx="14225">
                  <c:v>1422.6</c:v>
                </c:pt>
                <c:pt idx="14226">
                  <c:v>1422.7</c:v>
                </c:pt>
                <c:pt idx="14227">
                  <c:v>1422.8</c:v>
                </c:pt>
                <c:pt idx="14228">
                  <c:v>1422.9</c:v>
                </c:pt>
                <c:pt idx="14229">
                  <c:v>1423</c:v>
                </c:pt>
                <c:pt idx="14230">
                  <c:v>1423.1</c:v>
                </c:pt>
                <c:pt idx="14231">
                  <c:v>1423.2</c:v>
                </c:pt>
                <c:pt idx="14232">
                  <c:v>1423.3</c:v>
                </c:pt>
                <c:pt idx="14233">
                  <c:v>1423.4</c:v>
                </c:pt>
                <c:pt idx="14234">
                  <c:v>1423.5</c:v>
                </c:pt>
                <c:pt idx="14235">
                  <c:v>1423.6</c:v>
                </c:pt>
                <c:pt idx="14236">
                  <c:v>1423.7</c:v>
                </c:pt>
                <c:pt idx="14237">
                  <c:v>1423.8</c:v>
                </c:pt>
                <c:pt idx="14238">
                  <c:v>1423.9</c:v>
                </c:pt>
                <c:pt idx="14239">
                  <c:v>1424</c:v>
                </c:pt>
                <c:pt idx="14240">
                  <c:v>1424.1</c:v>
                </c:pt>
                <c:pt idx="14241">
                  <c:v>1424.2</c:v>
                </c:pt>
                <c:pt idx="14242">
                  <c:v>1424.3</c:v>
                </c:pt>
                <c:pt idx="14243">
                  <c:v>1424.4</c:v>
                </c:pt>
                <c:pt idx="14244">
                  <c:v>1424.5</c:v>
                </c:pt>
                <c:pt idx="14245">
                  <c:v>1424.6</c:v>
                </c:pt>
                <c:pt idx="14246">
                  <c:v>1424.7</c:v>
                </c:pt>
                <c:pt idx="14247">
                  <c:v>1424.8</c:v>
                </c:pt>
                <c:pt idx="14248">
                  <c:v>1424.9</c:v>
                </c:pt>
                <c:pt idx="14249">
                  <c:v>1425</c:v>
                </c:pt>
                <c:pt idx="14250">
                  <c:v>1425.1</c:v>
                </c:pt>
                <c:pt idx="14251">
                  <c:v>1425.2</c:v>
                </c:pt>
                <c:pt idx="14252">
                  <c:v>1425.3</c:v>
                </c:pt>
                <c:pt idx="14253">
                  <c:v>1425.4</c:v>
                </c:pt>
                <c:pt idx="14254">
                  <c:v>1425.5</c:v>
                </c:pt>
                <c:pt idx="14255">
                  <c:v>1425.6</c:v>
                </c:pt>
                <c:pt idx="14256">
                  <c:v>1425.7</c:v>
                </c:pt>
                <c:pt idx="14257">
                  <c:v>1425.8</c:v>
                </c:pt>
                <c:pt idx="14258">
                  <c:v>1425.9</c:v>
                </c:pt>
                <c:pt idx="14259">
                  <c:v>1426</c:v>
                </c:pt>
                <c:pt idx="14260">
                  <c:v>1426.1</c:v>
                </c:pt>
                <c:pt idx="14261">
                  <c:v>1426.2</c:v>
                </c:pt>
                <c:pt idx="14262">
                  <c:v>1426.3</c:v>
                </c:pt>
                <c:pt idx="14263">
                  <c:v>1426.4</c:v>
                </c:pt>
                <c:pt idx="14264">
                  <c:v>1426.5</c:v>
                </c:pt>
                <c:pt idx="14265">
                  <c:v>1426.6</c:v>
                </c:pt>
                <c:pt idx="14266">
                  <c:v>1426.7</c:v>
                </c:pt>
                <c:pt idx="14267">
                  <c:v>1426.8</c:v>
                </c:pt>
                <c:pt idx="14268">
                  <c:v>1426.9</c:v>
                </c:pt>
                <c:pt idx="14269">
                  <c:v>1427</c:v>
                </c:pt>
                <c:pt idx="14270">
                  <c:v>1427.1</c:v>
                </c:pt>
                <c:pt idx="14271">
                  <c:v>1427.2</c:v>
                </c:pt>
                <c:pt idx="14272">
                  <c:v>1427.3</c:v>
                </c:pt>
                <c:pt idx="14273">
                  <c:v>1427.4</c:v>
                </c:pt>
                <c:pt idx="14274">
                  <c:v>1427.5</c:v>
                </c:pt>
                <c:pt idx="14275">
                  <c:v>1427.6</c:v>
                </c:pt>
                <c:pt idx="14276">
                  <c:v>1427.7</c:v>
                </c:pt>
                <c:pt idx="14277">
                  <c:v>1427.8</c:v>
                </c:pt>
                <c:pt idx="14278">
                  <c:v>1427.9</c:v>
                </c:pt>
                <c:pt idx="14279">
                  <c:v>1428</c:v>
                </c:pt>
                <c:pt idx="14280">
                  <c:v>1428.1</c:v>
                </c:pt>
                <c:pt idx="14281">
                  <c:v>1428.2</c:v>
                </c:pt>
                <c:pt idx="14282">
                  <c:v>1428.3</c:v>
                </c:pt>
                <c:pt idx="14283">
                  <c:v>1428.4</c:v>
                </c:pt>
                <c:pt idx="14284">
                  <c:v>1428.5</c:v>
                </c:pt>
                <c:pt idx="14285">
                  <c:v>1428.6</c:v>
                </c:pt>
                <c:pt idx="14286">
                  <c:v>1428.7</c:v>
                </c:pt>
                <c:pt idx="14287">
                  <c:v>1428.8</c:v>
                </c:pt>
                <c:pt idx="14288">
                  <c:v>1428.9</c:v>
                </c:pt>
                <c:pt idx="14289">
                  <c:v>1429</c:v>
                </c:pt>
                <c:pt idx="14290">
                  <c:v>1429.1</c:v>
                </c:pt>
                <c:pt idx="14291">
                  <c:v>1429.2</c:v>
                </c:pt>
                <c:pt idx="14292">
                  <c:v>1429.3</c:v>
                </c:pt>
                <c:pt idx="14293">
                  <c:v>1429.4</c:v>
                </c:pt>
                <c:pt idx="14294">
                  <c:v>1429.5</c:v>
                </c:pt>
                <c:pt idx="14295">
                  <c:v>1429.6</c:v>
                </c:pt>
                <c:pt idx="14296">
                  <c:v>1429.7</c:v>
                </c:pt>
                <c:pt idx="14297">
                  <c:v>1429.8</c:v>
                </c:pt>
                <c:pt idx="14298">
                  <c:v>1429.9</c:v>
                </c:pt>
                <c:pt idx="14299">
                  <c:v>1430</c:v>
                </c:pt>
                <c:pt idx="14300">
                  <c:v>1430.1</c:v>
                </c:pt>
                <c:pt idx="14301">
                  <c:v>1430.2</c:v>
                </c:pt>
                <c:pt idx="14302">
                  <c:v>1430.3</c:v>
                </c:pt>
                <c:pt idx="14303">
                  <c:v>1430.4</c:v>
                </c:pt>
                <c:pt idx="14304">
                  <c:v>1430.5</c:v>
                </c:pt>
                <c:pt idx="14305">
                  <c:v>1430.6</c:v>
                </c:pt>
                <c:pt idx="14306">
                  <c:v>1430.7</c:v>
                </c:pt>
                <c:pt idx="14307">
                  <c:v>1430.8</c:v>
                </c:pt>
                <c:pt idx="14308">
                  <c:v>1430.9</c:v>
                </c:pt>
                <c:pt idx="14309">
                  <c:v>1431</c:v>
                </c:pt>
                <c:pt idx="14310">
                  <c:v>1431.1</c:v>
                </c:pt>
                <c:pt idx="14311">
                  <c:v>1431.2</c:v>
                </c:pt>
                <c:pt idx="14312">
                  <c:v>1431.3</c:v>
                </c:pt>
                <c:pt idx="14313">
                  <c:v>1431.4</c:v>
                </c:pt>
                <c:pt idx="14314">
                  <c:v>1431.5</c:v>
                </c:pt>
                <c:pt idx="14315">
                  <c:v>1431.6</c:v>
                </c:pt>
                <c:pt idx="14316">
                  <c:v>1431.7</c:v>
                </c:pt>
                <c:pt idx="14317">
                  <c:v>1431.8</c:v>
                </c:pt>
                <c:pt idx="14318">
                  <c:v>1431.9</c:v>
                </c:pt>
                <c:pt idx="14319">
                  <c:v>1432</c:v>
                </c:pt>
                <c:pt idx="14320">
                  <c:v>1432.1</c:v>
                </c:pt>
                <c:pt idx="14321">
                  <c:v>1432.2</c:v>
                </c:pt>
                <c:pt idx="14322">
                  <c:v>1432.3</c:v>
                </c:pt>
                <c:pt idx="14323">
                  <c:v>1432.4</c:v>
                </c:pt>
                <c:pt idx="14324">
                  <c:v>1432.5</c:v>
                </c:pt>
                <c:pt idx="14325">
                  <c:v>1432.6</c:v>
                </c:pt>
                <c:pt idx="14326">
                  <c:v>1432.7</c:v>
                </c:pt>
                <c:pt idx="14327">
                  <c:v>1432.8</c:v>
                </c:pt>
                <c:pt idx="14328">
                  <c:v>1432.9</c:v>
                </c:pt>
                <c:pt idx="14329">
                  <c:v>1433</c:v>
                </c:pt>
                <c:pt idx="14330">
                  <c:v>1433.1</c:v>
                </c:pt>
                <c:pt idx="14331">
                  <c:v>1433.2</c:v>
                </c:pt>
                <c:pt idx="14332">
                  <c:v>1433.3</c:v>
                </c:pt>
                <c:pt idx="14333">
                  <c:v>1433.4</c:v>
                </c:pt>
                <c:pt idx="14334">
                  <c:v>1433.5</c:v>
                </c:pt>
                <c:pt idx="14335">
                  <c:v>1433.6</c:v>
                </c:pt>
                <c:pt idx="14336">
                  <c:v>1433.7</c:v>
                </c:pt>
                <c:pt idx="14337">
                  <c:v>1433.8</c:v>
                </c:pt>
                <c:pt idx="14338">
                  <c:v>1433.9</c:v>
                </c:pt>
                <c:pt idx="14339">
                  <c:v>1434</c:v>
                </c:pt>
                <c:pt idx="14340">
                  <c:v>1434.1</c:v>
                </c:pt>
                <c:pt idx="14341">
                  <c:v>1434.2</c:v>
                </c:pt>
                <c:pt idx="14342">
                  <c:v>1434.3</c:v>
                </c:pt>
                <c:pt idx="14343">
                  <c:v>1434.4</c:v>
                </c:pt>
                <c:pt idx="14344">
                  <c:v>1434.5</c:v>
                </c:pt>
                <c:pt idx="14345">
                  <c:v>1434.6</c:v>
                </c:pt>
                <c:pt idx="14346">
                  <c:v>1434.7</c:v>
                </c:pt>
                <c:pt idx="14347">
                  <c:v>1434.8</c:v>
                </c:pt>
                <c:pt idx="14348">
                  <c:v>1434.9</c:v>
                </c:pt>
                <c:pt idx="14349">
                  <c:v>1435</c:v>
                </c:pt>
                <c:pt idx="14350">
                  <c:v>1435.1</c:v>
                </c:pt>
                <c:pt idx="14351">
                  <c:v>1435.2</c:v>
                </c:pt>
                <c:pt idx="14352">
                  <c:v>1435.3</c:v>
                </c:pt>
                <c:pt idx="14353">
                  <c:v>1435.4</c:v>
                </c:pt>
                <c:pt idx="14354">
                  <c:v>1435.5</c:v>
                </c:pt>
                <c:pt idx="14355">
                  <c:v>1435.6</c:v>
                </c:pt>
                <c:pt idx="14356">
                  <c:v>1435.7</c:v>
                </c:pt>
                <c:pt idx="14357">
                  <c:v>1435.8</c:v>
                </c:pt>
                <c:pt idx="14358">
                  <c:v>1435.9</c:v>
                </c:pt>
                <c:pt idx="14359">
                  <c:v>1436</c:v>
                </c:pt>
                <c:pt idx="14360">
                  <c:v>1436.1</c:v>
                </c:pt>
                <c:pt idx="14361">
                  <c:v>1436.2</c:v>
                </c:pt>
                <c:pt idx="14362">
                  <c:v>1436.3</c:v>
                </c:pt>
                <c:pt idx="14363">
                  <c:v>1436.4</c:v>
                </c:pt>
                <c:pt idx="14364">
                  <c:v>1436.5</c:v>
                </c:pt>
                <c:pt idx="14365">
                  <c:v>1436.6</c:v>
                </c:pt>
                <c:pt idx="14366">
                  <c:v>1436.7</c:v>
                </c:pt>
                <c:pt idx="14367">
                  <c:v>1436.8</c:v>
                </c:pt>
                <c:pt idx="14368">
                  <c:v>1436.9</c:v>
                </c:pt>
                <c:pt idx="14369">
                  <c:v>1437</c:v>
                </c:pt>
                <c:pt idx="14370">
                  <c:v>1437.1</c:v>
                </c:pt>
                <c:pt idx="14371">
                  <c:v>1437.2</c:v>
                </c:pt>
                <c:pt idx="14372">
                  <c:v>1437.3</c:v>
                </c:pt>
                <c:pt idx="14373">
                  <c:v>1437.4</c:v>
                </c:pt>
                <c:pt idx="14374">
                  <c:v>1437.5</c:v>
                </c:pt>
                <c:pt idx="14375">
                  <c:v>1437.6</c:v>
                </c:pt>
                <c:pt idx="14376">
                  <c:v>1437.7</c:v>
                </c:pt>
                <c:pt idx="14377">
                  <c:v>1437.8</c:v>
                </c:pt>
                <c:pt idx="14378">
                  <c:v>1437.9</c:v>
                </c:pt>
                <c:pt idx="14379">
                  <c:v>1438</c:v>
                </c:pt>
                <c:pt idx="14380">
                  <c:v>1438.1</c:v>
                </c:pt>
                <c:pt idx="14381">
                  <c:v>1438.2</c:v>
                </c:pt>
                <c:pt idx="14382">
                  <c:v>1438.3</c:v>
                </c:pt>
                <c:pt idx="14383">
                  <c:v>1438.4</c:v>
                </c:pt>
                <c:pt idx="14384">
                  <c:v>1438.5</c:v>
                </c:pt>
                <c:pt idx="14385">
                  <c:v>1438.6</c:v>
                </c:pt>
                <c:pt idx="14386">
                  <c:v>1438.7</c:v>
                </c:pt>
                <c:pt idx="14387">
                  <c:v>1438.8</c:v>
                </c:pt>
                <c:pt idx="14388">
                  <c:v>1438.9</c:v>
                </c:pt>
                <c:pt idx="14389">
                  <c:v>1439</c:v>
                </c:pt>
                <c:pt idx="14390">
                  <c:v>1439.1</c:v>
                </c:pt>
                <c:pt idx="14391">
                  <c:v>1439.2</c:v>
                </c:pt>
                <c:pt idx="14392">
                  <c:v>1439.3</c:v>
                </c:pt>
                <c:pt idx="14393">
                  <c:v>1439.4</c:v>
                </c:pt>
                <c:pt idx="14394">
                  <c:v>1439.5</c:v>
                </c:pt>
                <c:pt idx="14395">
                  <c:v>1439.6</c:v>
                </c:pt>
                <c:pt idx="14396">
                  <c:v>1439.7</c:v>
                </c:pt>
                <c:pt idx="14397">
                  <c:v>1439.8</c:v>
                </c:pt>
                <c:pt idx="14398">
                  <c:v>1439.9</c:v>
                </c:pt>
                <c:pt idx="14399">
                  <c:v>1440</c:v>
                </c:pt>
                <c:pt idx="14400">
                  <c:v>1440.1</c:v>
                </c:pt>
                <c:pt idx="14401">
                  <c:v>1440.2</c:v>
                </c:pt>
                <c:pt idx="14402">
                  <c:v>1440.3</c:v>
                </c:pt>
                <c:pt idx="14403">
                  <c:v>1440.4</c:v>
                </c:pt>
                <c:pt idx="14404">
                  <c:v>1440.5</c:v>
                </c:pt>
                <c:pt idx="14405">
                  <c:v>1440.6</c:v>
                </c:pt>
                <c:pt idx="14406">
                  <c:v>1440.7</c:v>
                </c:pt>
                <c:pt idx="14407">
                  <c:v>1440.8</c:v>
                </c:pt>
                <c:pt idx="14408">
                  <c:v>1440.9</c:v>
                </c:pt>
                <c:pt idx="14409">
                  <c:v>1441</c:v>
                </c:pt>
                <c:pt idx="14410">
                  <c:v>1441.1</c:v>
                </c:pt>
                <c:pt idx="14411">
                  <c:v>1441.2</c:v>
                </c:pt>
                <c:pt idx="14412">
                  <c:v>1441.3</c:v>
                </c:pt>
                <c:pt idx="14413">
                  <c:v>1441.4</c:v>
                </c:pt>
                <c:pt idx="14414">
                  <c:v>1441.5</c:v>
                </c:pt>
                <c:pt idx="14415">
                  <c:v>1441.6</c:v>
                </c:pt>
                <c:pt idx="14416">
                  <c:v>1441.7</c:v>
                </c:pt>
                <c:pt idx="14417">
                  <c:v>1441.8</c:v>
                </c:pt>
                <c:pt idx="14418">
                  <c:v>1441.9</c:v>
                </c:pt>
                <c:pt idx="14419">
                  <c:v>1442</c:v>
                </c:pt>
                <c:pt idx="14420">
                  <c:v>1442.1</c:v>
                </c:pt>
                <c:pt idx="14421">
                  <c:v>1442.2</c:v>
                </c:pt>
                <c:pt idx="14422">
                  <c:v>1442.3</c:v>
                </c:pt>
                <c:pt idx="14423">
                  <c:v>1442.4</c:v>
                </c:pt>
                <c:pt idx="14424">
                  <c:v>1442.5</c:v>
                </c:pt>
                <c:pt idx="14425">
                  <c:v>1442.6</c:v>
                </c:pt>
                <c:pt idx="14426">
                  <c:v>1442.7</c:v>
                </c:pt>
                <c:pt idx="14427">
                  <c:v>1442.8</c:v>
                </c:pt>
                <c:pt idx="14428">
                  <c:v>1442.9</c:v>
                </c:pt>
                <c:pt idx="14429">
                  <c:v>1443</c:v>
                </c:pt>
                <c:pt idx="14430">
                  <c:v>1443.1</c:v>
                </c:pt>
                <c:pt idx="14431">
                  <c:v>1443.2</c:v>
                </c:pt>
                <c:pt idx="14432">
                  <c:v>1443.3</c:v>
                </c:pt>
                <c:pt idx="14433">
                  <c:v>1443.4</c:v>
                </c:pt>
                <c:pt idx="14434">
                  <c:v>1443.5</c:v>
                </c:pt>
                <c:pt idx="14435">
                  <c:v>1443.6</c:v>
                </c:pt>
                <c:pt idx="14436">
                  <c:v>1443.7</c:v>
                </c:pt>
                <c:pt idx="14437">
                  <c:v>1443.8</c:v>
                </c:pt>
                <c:pt idx="14438">
                  <c:v>1443.9</c:v>
                </c:pt>
                <c:pt idx="14439">
                  <c:v>1444</c:v>
                </c:pt>
                <c:pt idx="14440">
                  <c:v>1444.1</c:v>
                </c:pt>
                <c:pt idx="14441">
                  <c:v>1444.2</c:v>
                </c:pt>
                <c:pt idx="14442">
                  <c:v>1444.3</c:v>
                </c:pt>
                <c:pt idx="14443">
                  <c:v>1444.4</c:v>
                </c:pt>
                <c:pt idx="14444">
                  <c:v>1444.5</c:v>
                </c:pt>
                <c:pt idx="14445">
                  <c:v>1444.6</c:v>
                </c:pt>
                <c:pt idx="14446">
                  <c:v>1444.7</c:v>
                </c:pt>
                <c:pt idx="14447">
                  <c:v>1444.8</c:v>
                </c:pt>
                <c:pt idx="14448">
                  <c:v>1444.9</c:v>
                </c:pt>
                <c:pt idx="14449">
                  <c:v>1445</c:v>
                </c:pt>
                <c:pt idx="14450">
                  <c:v>1445.1</c:v>
                </c:pt>
                <c:pt idx="14451">
                  <c:v>1445.2</c:v>
                </c:pt>
                <c:pt idx="14452">
                  <c:v>1445.3</c:v>
                </c:pt>
                <c:pt idx="14453">
                  <c:v>1445.4</c:v>
                </c:pt>
                <c:pt idx="14454">
                  <c:v>1445.5</c:v>
                </c:pt>
                <c:pt idx="14455">
                  <c:v>1445.6</c:v>
                </c:pt>
                <c:pt idx="14456">
                  <c:v>1445.7</c:v>
                </c:pt>
                <c:pt idx="14457">
                  <c:v>1445.8</c:v>
                </c:pt>
                <c:pt idx="14458">
                  <c:v>1445.9</c:v>
                </c:pt>
                <c:pt idx="14459">
                  <c:v>1446</c:v>
                </c:pt>
                <c:pt idx="14460">
                  <c:v>1446.1</c:v>
                </c:pt>
                <c:pt idx="14461">
                  <c:v>1446.2</c:v>
                </c:pt>
                <c:pt idx="14462">
                  <c:v>1446.3</c:v>
                </c:pt>
                <c:pt idx="14463">
                  <c:v>1446.4</c:v>
                </c:pt>
                <c:pt idx="14464">
                  <c:v>1446.5</c:v>
                </c:pt>
                <c:pt idx="14465">
                  <c:v>1446.6</c:v>
                </c:pt>
                <c:pt idx="14466">
                  <c:v>1446.7</c:v>
                </c:pt>
                <c:pt idx="14467">
                  <c:v>1446.8</c:v>
                </c:pt>
                <c:pt idx="14468">
                  <c:v>1446.9</c:v>
                </c:pt>
                <c:pt idx="14469">
                  <c:v>1447</c:v>
                </c:pt>
                <c:pt idx="14470">
                  <c:v>1447.1</c:v>
                </c:pt>
                <c:pt idx="14471">
                  <c:v>1447.2</c:v>
                </c:pt>
                <c:pt idx="14472">
                  <c:v>1447.3</c:v>
                </c:pt>
                <c:pt idx="14473">
                  <c:v>1447.4</c:v>
                </c:pt>
                <c:pt idx="14474">
                  <c:v>1447.5</c:v>
                </c:pt>
                <c:pt idx="14475">
                  <c:v>1447.6</c:v>
                </c:pt>
                <c:pt idx="14476">
                  <c:v>1447.7</c:v>
                </c:pt>
                <c:pt idx="14477">
                  <c:v>1447.8</c:v>
                </c:pt>
                <c:pt idx="14478">
                  <c:v>1447.9</c:v>
                </c:pt>
                <c:pt idx="14479">
                  <c:v>1448</c:v>
                </c:pt>
                <c:pt idx="14480">
                  <c:v>1448.1</c:v>
                </c:pt>
                <c:pt idx="14481">
                  <c:v>1448.2</c:v>
                </c:pt>
                <c:pt idx="14482">
                  <c:v>1448.3</c:v>
                </c:pt>
                <c:pt idx="14483">
                  <c:v>1448.4</c:v>
                </c:pt>
                <c:pt idx="14484">
                  <c:v>1448.5</c:v>
                </c:pt>
                <c:pt idx="14485">
                  <c:v>1448.6</c:v>
                </c:pt>
                <c:pt idx="14486">
                  <c:v>1448.7</c:v>
                </c:pt>
                <c:pt idx="14487">
                  <c:v>1448.8</c:v>
                </c:pt>
                <c:pt idx="14488">
                  <c:v>1448.9</c:v>
                </c:pt>
                <c:pt idx="14489">
                  <c:v>1449</c:v>
                </c:pt>
                <c:pt idx="14490">
                  <c:v>1449.1</c:v>
                </c:pt>
                <c:pt idx="14491">
                  <c:v>1449.2</c:v>
                </c:pt>
                <c:pt idx="14492">
                  <c:v>1449.3</c:v>
                </c:pt>
                <c:pt idx="14493">
                  <c:v>1449.4</c:v>
                </c:pt>
                <c:pt idx="14494">
                  <c:v>1449.5</c:v>
                </c:pt>
                <c:pt idx="14495">
                  <c:v>1449.6</c:v>
                </c:pt>
                <c:pt idx="14496">
                  <c:v>1449.7</c:v>
                </c:pt>
                <c:pt idx="14497">
                  <c:v>1449.8</c:v>
                </c:pt>
                <c:pt idx="14498">
                  <c:v>1449.9</c:v>
                </c:pt>
                <c:pt idx="14499">
                  <c:v>1450</c:v>
                </c:pt>
                <c:pt idx="14500">
                  <c:v>1450.1</c:v>
                </c:pt>
                <c:pt idx="14501">
                  <c:v>1450.2</c:v>
                </c:pt>
                <c:pt idx="14502">
                  <c:v>1450.3</c:v>
                </c:pt>
                <c:pt idx="14503">
                  <c:v>1450.4</c:v>
                </c:pt>
                <c:pt idx="14504">
                  <c:v>1450.5</c:v>
                </c:pt>
                <c:pt idx="14505">
                  <c:v>1450.6</c:v>
                </c:pt>
                <c:pt idx="14506">
                  <c:v>1450.7</c:v>
                </c:pt>
                <c:pt idx="14507">
                  <c:v>1450.8</c:v>
                </c:pt>
                <c:pt idx="14508">
                  <c:v>1450.9</c:v>
                </c:pt>
                <c:pt idx="14509">
                  <c:v>1451</c:v>
                </c:pt>
                <c:pt idx="14510">
                  <c:v>1451.1</c:v>
                </c:pt>
                <c:pt idx="14511">
                  <c:v>1451.2</c:v>
                </c:pt>
                <c:pt idx="14512">
                  <c:v>1451.3</c:v>
                </c:pt>
                <c:pt idx="14513">
                  <c:v>1451.4</c:v>
                </c:pt>
                <c:pt idx="14514">
                  <c:v>1451.5</c:v>
                </c:pt>
                <c:pt idx="14515">
                  <c:v>1451.6</c:v>
                </c:pt>
                <c:pt idx="14516">
                  <c:v>1451.7</c:v>
                </c:pt>
                <c:pt idx="14517">
                  <c:v>1451.8</c:v>
                </c:pt>
                <c:pt idx="14518">
                  <c:v>1451.9</c:v>
                </c:pt>
                <c:pt idx="14519">
                  <c:v>1452</c:v>
                </c:pt>
                <c:pt idx="14520">
                  <c:v>1452.1</c:v>
                </c:pt>
                <c:pt idx="14521">
                  <c:v>1452.2</c:v>
                </c:pt>
                <c:pt idx="14522">
                  <c:v>1452.3</c:v>
                </c:pt>
                <c:pt idx="14523">
                  <c:v>1452.4</c:v>
                </c:pt>
                <c:pt idx="14524">
                  <c:v>1452.5</c:v>
                </c:pt>
                <c:pt idx="14525">
                  <c:v>1452.6</c:v>
                </c:pt>
                <c:pt idx="14526">
                  <c:v>1452.7</c:v>
                </c:pt>
                <c:pt idx="14527">
                  <c:v>1452.8</c:v>
                </c:pt>
                <c:pt idx="14528">
                  <c:v>1452.9</c:v>
                </c:pt>
                <c:pt idx="14529">
                  <c:v>1453</c:v>
                </c:pt>
                <c:pt idx="14530">
                  <c:v>1453.1</c:v>
                </c:pt>
                <c:pt idx="14531">
                  <c:v>1453.2</c:v>
                </c:pt>
                <c:pt idx="14532">
                  <c:v>1453.3</c:v>
                </c:pt>
                <c:pt idx="14533">
                  <c:v>1453.4</c:v>
                </c:pt>
                <c:pt idx="14534">
                  <c:v>1453.5</c:v>
                </c:pt>
                <c:pt idx="14535">
                  <c:v>1453.6</c:v>
                </c:pt>
                <c:pt idx="14536">
                  <c:v>1453.7</c:v>
                </c:pt>
                <c:pt idx="14537">
                  <c:v>1453.8</c:v>
                </c:pt>
                <c:pt idx="14538">
                  <c:v>1453.9</c:v>
                </c:pt>
                <c:pt idx="14539">
                  <c:v>1454</c:v>
                </c:pt>
                <c:pt idx="14540">
                  <c:v>1454.1</c:v>
                </c:pt>
                <c:pt idx="14541">
                  <c:v>1454.2</c:v>
                </c:pt>
                <c:pt idx="14542">
                  <c:v>1454.3</c:v>
                </c:pt>
                <c:pt idx="14543">
                  <c:v>1454.4</c:v>
                </c:pt>
                <c:pt idx="14544">
                  <c:v>1454.5</c:v>
                </c:pt>
                <c:pt idx="14545">
                  <c:v>1454.6</c:v>
                </c:pt>
                <c:pt idx="14546">
                  <c:v>1454.7</c:v>
                </c:pt>
                <c:pt idx="14547">
                  <c:v>1454.8</c:v>
                </c:pt>
                <c:pt idx="14548">
                  <c:v>1454.9</c:v>
                </c:pt>
                <c:pt idx="14549">
                  <c:v>1455</c:v>
                </c:pt>
                <c:pt idx="14550">
                  <c:v>1455.1</c:v>
                </c:pt>
                <c:pt idx="14551">
                  <c:v>1455.2</c:v>
                </c:pt>
                <c:pt idx="14552">
                  <c:v>1455.3</c:v>
                </c:pt>
                <c:pt idx="14553">
                  <c:v>1455.4</c:v>
                </c:pt>
                <c:pt idx="14554">
                  <c:v>1455.5</c:v>
                </c:pt>
                <c:pt idx="14555">
                  <c:v>1455.6</c:v>
                </c:pt>
                <c:pt idx="14556">
                  <c:v>1455.7</c:v>
                </c:pt>
                <c:pt idx="14557">
                  <c:v>1455.8</c:v>
                </c:pt>
                <c:pt idx="14558">
                  <c:v>1455.9</c:v>
                </c:pt>
                <c:pt idx="14559">
                  <c:v>1456</c:v>
                </c:pt>
                <c:pt idx="14560">
                  <c:v>1456.1</c:v>
                </c:pt>
                <c:pt idx="14561">
                  <c:v>1456.2</c:v>
                </c:pt>
                <c:pt idx="14562">
                  <c:v>1456.3</c:v>
                </c:pt>
                <c:pt idx="14563">
                  <c:v>1456.4</c:v>
                </c:pt>
                <c:pt idx="14564">
                  <c:v>1456.5</c:v>
                </c:pt>
                <c:pt idx="14565">
                  <c:v>1456.6</c:v>
                </c:pt>
                <c:pt idx="14566">
                  <c:v>1456.7</c:v>
                </c:pt>
                <c:pt idx="14567">
                  <c:v>1456.8</c:v>
                </c:pt>
                <c:pt idx="14568">
                  <c:v>1456.9</c:v>
                </c:pt>
                <c:pt idx="14569">
                  <c:v>1457</c:v>
                </c:pt>
                <c:pt idx="14570">
                  <c:v>1457.1</c:v>
                </c:pt>
                <c:pt idx="14571">
                  <c:v>1457.2</c:v>
                </c:pt>
                <c:pt idx="14572">
                  <c:v>1457.3</c:v>
                </c:pt>
                <c:pt idx="14573">
                  <c:v>1457.4</c:v>
                </c:pt>
                <c:pt idx="14574">
                  <c:v>1457.5</c:v>
                </c:pt>
                <c:pt idx="14575">
                  <c:v>1457.6</c:v>
                </c:pt>
                <c:pt idx="14576">
                  <c:v>1457.7</c:v>
                </c:pt>
                <c:pt idx="14577">
                  <c:v>1457.8</c:v>
                </c:pt>
                <c:pt idx="14578">
                  <c:v>1457.9</c:v>
                </c:pt>
                <c:pt idx="14579">
                  <c:v>1458</c:v>
                </c:pt>
                <c:pt idx="14580">
                  <c:v>1458.1</c:v>
                </c:pt>
                <c:pt idx="14581">
                  <c:v>1458.2</c:v>
                </c:pt>
                <c:pt idx="14582">
                  <c:v>1458.3</c:v>
                </c:pt>
                <c:pt idx="14583">
                  <c:v>1458.4</c:v>
                </c:pt>
                <c:pt idx="14584">
                  <c:v>1458.5</c:v>
                </c:pt>
                <c:pt idx="14585">
                  <c:v>1458.6</c:v>
                </c:pt>
                <c:pt idx="14586">
                  <c:v>1458.7</c:v>
                </c:pt>
                <c:pt idx="14587">
                  <c:v>1458.8</c:v>
                </c:pt>
                <c:pt idx="14588">
                  <c:v>1458.9</c:v>
                </c:pt>
                <c:pt idx="14589">
                  <c:v>1459</c:v>
                </c:pt>
                <c:pt idx="14590">
                  <c:v>1459.1</c:v>
                </c:pt>
                <c:pt idx="14591">
                  <c:v>1459.2</c:v>
                </c:pt>
                <c:pt idx="14592">
                  <c:v>1459.3</c:v>
                </c:pt>
                <c:pt idx="14593">
                  <c:v>1459.4</c:v>
                </c:pt>
                <c:pt idx="14594">
                  <c:v>1459.5</c:v>
                </c:pt>
                <c:pt idx="14595">
                  <c:v>1459.6</c:v>
                </c:pt>
                <c:pt idx="14596">
                  <c:v>1459.7</c:v>
                </c:pt>
                <c:pt idx="14597">
                  <c:v>1459.8</c:v>
                </c:pt>
                <c:pt idx="14598">
                  <c:v>1459.9</c:v>
                </c:pt>
                <c:pt idx="14599">
                  <c:v>1460</c:v>
                </c:pt>
                <c:pt idx="14600">
                  <c:v>1460.1</c:v>
                </c:pt>
                <c:pt idx="14601">
                  <c:v>1460.2</c:v>
                </c:pt>
                <c:pt idx="14602">
                  <c:v>1460.3</c:v>
                </c:pt>
                <c:pt idx="14603">
                  <c:v>1460.4</c:v>
                </c:pt>
                <c:pt idx="14604">
                  <c:v>1460.5</c:v>
                </c:pt>
                <c:pt idx="14605">
                  <c:v>1460.6</c:v>
                </c:pt>
                <c:pt idx="14606">
                  <c:v>1460.7</c:v>
                </c:pt>
                <c:pt idx="14607">
                  <c:v>1460.8</c:v>
                </c:pt>
                <c:pt idx="14608">
                  <c:v>1460.9</c:v>
                </c:pt>
                <c:pt idx="14609">
                  <c:v>1461</c:v>
                </c:pt>
                <c:pt idx="14610">
                  <c:v>1461.1</c:v>
                </c:pt>
                <c:pt idx="14611">
                  <c:v>1461.2</c:v>
                </c:pt>
                <c:pt idx="14612">
                  <c:v>1461.3</c:v>
                </c:pt>
                <c:pt idx="14613">
                  <c:v>1461.4</c:v>
                </c:pt>
                <c:pt idx="14614">
                  <c:v>1461.5</c:v>
                </c:pt>
                <c:pt idx="14615">
                  <c:v>1461.6</c:v>
                </c:pt>
                <c:pt idx="14616">
                  <c:v>1461.7</c:v>
                </c:pt>
                <c:pt idx="14617">
                  <c:v>1461.8</c:v>
                </c:pt>
                <c:pt idx="14618">
                  <c:v>1461.9</c:v>
                </c:pt>
                <c:pt idx="14619">
                  <c:v>1462</c:v>
                </c:pt>
                <c:pt idx="14620">
                  <c:v>1462.1</c:v>
                </c:pt>
                <c:pt idx="14621">
                  <c:v>1462.2</c:v>
                </c:pt>
                <c:pt idx="14622">
                  <c:v>1462.3</c:v>
                </c:pt>
                <c:pt idx="14623">
                  <c:v>1462.4</c:v>
                </c:pt>
                <c:pt idx="14624">
                  <c:v>1462.5</c:v>
                </c:pt>
                <c:pt idx="14625">
                  <c:v>1462.6</c:v>
                </c:pt>
                <c:pt idx="14626">
                  <c:v>1462.7</c:v>
                </c:pt>
                <c:pt idx="14627">
                  <c:v>1462.8</c:v>
                </c:pt>
                <c:pt idx="14628">
                  <c:v>1462.9</c:v>
                </c:pt>
                <c:pt idx="14629">
                  <c:v>1463</c:v>
                </c:pt>
                <c:pt idx="14630">
                  <c:v>1463.1</c:v>
                </c:pt>
                <c:pt idx="14631">
                  <c:v>1463.2</c:v>
                </c:pt>
                <c:pt idx="14632">
                  <c:v>1463.3</c:v>
                </c:pt>
                <c:pt idx="14633">
                  <c:v>1463.4</c:v>
                </c:pt>
                <c:pt idx="14634">
                  <c:v>1463.5</c:v>
                </c:pt>
                <c:pt idx="14635">
                  <c:v>1463.6</c:v>
                </c:pt>
                <c:pt idx="14636">
                  <c:v>1463.7</c:v>
                </c:pt>
                <c:pt idx="14637">
                  <c:v>1463.8</c:v>
                </c:pt>
                <c:pt idx="14638">
                  <c:v>1463.9</c:v>
                </c:pt>
                <c:pt idx="14639">
                  <c:v>1464</c:v>
                </c:pt>
                <c:pt idx="14640">
                  <c:v>1464.1</c:v>
                </c:pt>
                <c:pt idx="14641">
                  <c:v>1464.2</c:v>
                </c:pt>
                <c:pt idx="14642">
                  <c:v>1464.3</c:v>
                </c:pt>
                <c:pt idx="14643">
                  <c:v>1464.4</c:v>
                </c:pt>
                <c:pt idx="14644">
                  <c:v>1464.5</c:v>
                </c:pt>
                <c:pt idx="14645">
                  <c:v>1464.6</c:v>
                </c:pt>
                <c:pt idx="14646">
                  <c:v>1464.7</c:v>
                </c:pt>
                <c:pt idx="14647">
                  <c:v>1464.8</c:v>
                </c:pt>
                <c:pt idx="14648">
                  <c:v>1464.9</c:v>
                </c:pt>
                <c:pt idx="14649">
                  <c:v>1465</c:v>
                </c:pt>
                <c:pt idx="14650">
                  <c:v>1465.1</c:v>
                </c:pt>
                <c:pt idx="14651">
                  <c:v>1465.2</c:v>
                </c:pt>
                <c:pt idx="14652">
                  <c:v>1465.3</c:v>
                </c:pt>
                <c:pt idx="14653">
                  <c:v>1465.4</c:v>
                </c:pt>
                <c:pt idx="14654">
                  <c:v>1465.5</c:v>
                </c:pt>
                <c:pt idx="14655">
                  <c:v>1465.6</c:v>
                </c:pt>
                <c:pt idx="14656">
                  <c:v>1465.7</c:v>
                </c:pt>
                <c:pt idx="14657">
                  <c:v>1465.8</c:v>
                </c:pt>
                <c:pt idx="14658">
                  <c:v>1465.9</c:v>
                </c:pt>
                <c:pt idx="14659">
                  <c:v>1466</c:v>
                </c:pt>
                <c:pt idx="14660">
                  <c:v>1466.1</c:v>
                </c:pt>
                <c:pt idx="14661">
                  <c:v>1466.2</c:v>
                </c:pt>
                <c:pt idx="14662">
                  <c:v>1466.3</c:v>
                </c:pt>
                <c:pt idx="14663">
                  <c:v>1466.4</c:v>
                </c:pt>
                <c:pt idx="14664">
                  <c:v>1466.5</c:v>
                </c:pt>
                <c:pt idx="14665">
                  <c:v>1466.6</c:v>
                </c:pt>
                <c:pt idx="14666">
                  <c:v>1466.7</c:v>
                </c:pt>
                <c:pt idx="14667">
                  <c:v>1466.8</c:v>
                </c:pt>
                <c:pt idx="14668">
                  <c:v>1466.9</c:v>
                </c:pt>
                <c:pt idx="14669">
                  <c:v>1467</c:v>
                </c:pt>
                <c:pt idx="14670">
                  <c:v>1467.1</c:v>
                </c:pt>
                <c:pt idx="14671">
                  <c:v>1467.2</c:v>
                </c:pt>
                <c:pt idx="14672">
                  <c:v>1467.3</c:v>
                </c:pt>
                <c:pt idx="14673">
                  <c:v>1467.4</c:v>
                </c:pt>
                <c:pt idx="14674">
                  <c:v>1467.5</c:v>
                </c:pt>
                <c:pt idx="14675">
                  <c:v>1467.6</c:v>
                </c:pt>
                <c:pt idx="14676">
                  <c:v>1467.7</c:v>
                </c:pt>
                <c:pt idx="14677">
                  <c:v>1467.8</c:v>
                </c:pt>
                <c:pt idx="14678">
                  <c:v>1467.9</c:v>
                </c:pt>
                <c:pt idx="14679">
                  <c:v>1468</c:v>
                </c:pt>
                <c:pt idx="14680">
                  <c:v>1468.1</c:v>
                </c:pt>
                <c:pt idx="14681">
                  <c:v>1468.2</c:v>
                </c:pt>
                <c:pt idx="14682">
                  <c:v>1468.3</c:v>
                </c:pt>
                <c:pt idx="14683">
                  <c:v>1468.4</c:v>
                </c:pt>
                <c:pt idx="14684">
                  <c:v>1468.5</c:v>
                </c:pt>
                <c:pt idx="14685">
                  <c:v>1468.6</c:v>
                </c:pt>
                <c:pt idx="14686">
                  <c:v>1468.7</c:v>
                </c:pt>
                <c:pt idx="14687">
                  <c:v>1468.8</c:v>
                </c:pt>
                <c:pt idx="14688">
                  <c:v>1468.9</c:v>
                </c:pt>
                <c:pt idx="14689">
                  <c:v>1469</c:v>
                </c:pt>
                <c:pt idx="14690">
                  <c:v>1469.1</c:v>
                </c:pt>
                <c:pt idx="14691">
                  <c:v>1469.2</c:v>
                </c:pt>
                <c:pt idx="14692">
                  <c:v>1469.3</c:v>
                </c:pt>
                <c:pt idx="14693">
                  <c:v>1469.4</c:v>
                </c:pt>
                <c:pt idx="14694">
                  <c:v>1469.5</c:v>
                </c:pt>
                <c:pt idx="14695">
                  <c:v>1469.6</c:v>
                </c:pt>
                <c:pt idx="14696">
                  <c:v>1469.7</c:v>
                </c:pt>
                <c:pt idx="14697">
                  <c:v>1469.8</c:v>
                </c:pt>
                <c:pt idx="14698">
                  <c:v>1469.9</c:v>
                </c:pt>
                <c:pt idx="14699">
                  <c:v>1470</c:v>
                </c:pt>
                <c:pt idx="14700">
                  <c:v>1470.1</c:v>
                </c:pt>
                <c:pt idx="14701">
                  <c:v>1470.2</c:v>
                </c:pt>
                <c:pt idx="14702">
                  <c:v>1470.3</c:v>
                </c:pt>
                <c:pt idx="14703">
                  <c:v>1470.4</c:v>
                </c:pt>
                <c:pt idx="14704">
                  <c:v>1470.5</c:v>
                </c:pt>
                <c:pt idx="14705">
                  <c:v>1470.6</c:v>
                </c:pt>
                <c:pt idx="14706">
                  <c:v>1470.7</c:v>
                </c:pt>
                <c:pt idx="14707">
                  <c:v>1470.8</c:v>
                </c:pt>
                <c:pt idx="14708">
                  <c:v>1470.9</c:v>
                </c:pt>
                <c:pt idx="14709">
                  <c:v>1471</c:v>
                </c:pt>
                <c:pt idx="14710">
                  <c:v>1471.1</c:v>
                </c:pt>
                <c:pt idx="14711">
                  <c:v>1471.2</c:v>
                </c:pt>
                <c:pt idx="14712">
                  <c:v>1471.3</c:v>
                </c:pt>
                <c:pt idx="14713">
                  <c:v>1471.4</c:v>
                </c:pt>
                <c:pt idx="14714">
                  <c:v>1471.5</c:v>
                </c:pt>
                <c:pt idx="14715">
                  <c:v>1471.6</c:v>
                </c:pt>
                <c:pt idx="14716">
                  <c:v>1471.7</c:v>
                </c:pt>
                <c:pt idx="14717">
                  <c:v>1471.8</c:v>
                </c:pt>
                <c:pt idx="14718">
                  <c:v>1471.9</c:v>
                </c:pt>
                <c:pt idx="14719">
                  <c:v>1472</c:v>
                </c:pt>
                <c:pt idx="14720">
                  <c:v>1472.1</c:v>
                </c:pt>
                <c:pt idx="14721">
                  <c:v>1472.2</c:v>
                </c:pt>
                <c:pt idx="14722">
                  <c:v>1472.3</c:v>
                </c:pt>
                <c:pt idx="14723">
                  <c:v>1472.4</c:v>
                </c:pt>
                <c:pt idx="14724">
                  <c:v>1472.5</c:v>
                </c:pt>
                <c:pt idx="14725">
                  <c:v>1472.6</c:v>
                </c:pt>
                <c:pt idx="14726">
                  <c:v>1472.7</c:v>
                </c:pt>
                <c:pt idx="14727">
                  <c:v>1472.8</c:v>
                </c:pt>
                <c:pt idx="14728">
                  <c:v>1472.9</c:v>
                </c:pt>
                <c:pt idx="14729">
                  <c:v>1473</c:v>
                </c:pt>
                <c:pt idx="14730">
                  <c:v>1473.1</c:v>
                </c:pt>
                <c:pt idx="14731">
                  <c:v>1473.2</c:v>
                </c:pt>
                <c:pt idx="14732">
                  <c:v>1473.3</c:v>
                </c:pt>
                <c:pt idx="14733">
                  <c:v>1473.4</c:v>
                </c:pt>
                <c:pt idx="14734">
                  <c:v>1473.5</c:v>
                </c:pt>
                <c:pt idx="14735">
                  <c:v>1473.6</c:v>
                </c:pt>
                <c:pt idx="14736">
                  <c:v>1473.7</c:v>
                </c:pt>
                <c:pt idx="14737">
                  <c:v>1473.8</c:v>
                </c:pt>
                <c:pt idx="14738">
                  <c:v>1473.9</c:v>
                </c:pt>
                <c:pt idx="14739">
                  <c:v>1474</c:v>
                </c:pt>
                <c:pt idx="14740">
                  <c:v>1474.1</c:v>
                </c:pt>
                <c:pt idx="14741">
                  <c:v>1474.2</c:v>
                </c:pt>
                <c:pt idx="14742">
                  <c:v>1474.3</c:v>
                </c:pt>
                <c:pt idx="14743">
                  <c:v>1474.4</c:v>
                </c:pt>
                <c:pt idx="14744">
                  <c:v>1474.5</c:v>
                </c:pt>
                <c:pt idx="14745">
                  <c:v>1474.6</c:v>
                </c:pt>
                <c:pt idx="14746">
                  <c:v>1474.7</c:v>
                </c:pt>
                <c:pt idx="14747">
                  <c:v>1474.8</c:v>
                </c:pt>
                <c:pt idx="14748">
                  <c:v>1474.9</c:v>
                </c:pt>
                <c:pt idx="14749">
                  <c:v>1475</c:v>
                </c:pt>
                <c:pt idx="14750">
                  <c:v>1475.1</c:v>
                </c:pt>
                <c:pt idx="14751">
                  <c:v>1475.2</c:v>
                </c:pt>
                <c:pt idx="14752">
                  <c:v>1475.3</c:v>
                </c:pt>
                <c:pt idx="14753">
                  <c:v>1475.4</c:v>
                </c:pt>
                <c:pt idx="14754">
                  <c:v>1475.5</c:v>
                </c:pt>
                <c:pt idx="14755">
                  <c:v>1475.6</c:v>
                </c:pt>
                <c:pt idx="14756">
                  <c:v>1475.7</c:v>
                </c:pt>
                <c:pt idx="14757">
                  <c:v>1475.8</c:v>
                </c:pt>
                <c:pt idx="14758">
                  <c:v>1475.9</c:v>
                </c:pt>
                <c:pt idx="14759">
                  <c:v>1476</c:v>
                </c:pt>
                <c:pt idx="14760">
                  <c:v>1476.1</c:v>
                </c:pt>
                <c:pt idx="14761">
                  <c:v>1476.2</c:v>
                </c:pt>
                <c:pt idx="14762">
                  <c:v>1476.3</c:v>
                </c:pt>
                <c:pt idx="14763">
                  <c:v>1476.4</c:v>
                </c:pt>
                <c:pt idx="14764">
                  <c:v>1476.5</c:v>
                </c:pt>
                <c:pt idx="14765">
                  <c:v>1476.6</c:v>
                </c:pt>
                <c:pt idx="14766">
                  <c:v>1476.7</c:v>
                </c:pt>
                <c:pt idx="14767">
                  <c:v>1476.8</c:v>
                </c:pt>
                <c:pt idx="14768">
                  <c:v>1476.9</c:v>
                </c:pt>
                <c:pt idx="14769">
                  <c:v>1477</c:v>
                </c:pt>
                <c:pt idx="14770">
                  <c:v>1477.1</c:v>
                </c:pt>
                <c:pt idx="14771">
                  <c:v>1477.2</c:v>
                </c:pt>
                <c:pt idx="14772">
                  <c:v>1477.3</c:v>
                </c:pt>
                <c:pt idx="14773">
                  <c:v>1477.4</c:v>
                </c:pt>
                <c:pt idx="14774">
                  <c:v>1477.5</c:v>
                </c:pt>
                <c:pt idx="14775">
                  <c:v>1477.6</c:v>
                </c:pt>
                <c:pt idx="14776">
                  <c:v>1477.7</c:v>
                </c:pt>
                <c:pt idx="14777">
                  <c:v>1477.8</c:v>
                </c:pt>
                <c:pt idx="14778">
                  <c:v>1477.9</c:v>
                </c:pt>
                <c:pt idx="14779">
                  <c:v>1478</c:v>
                </c:pt>
                <c:pt idx="14780">
                  <c:v>1478.1</c:v>
                </c:pt>
                <c:pt idx="14781">
                  <c:v>1478.2</c:v>
                </c:pt>
                <c:pt idx="14782">
                  <c:v>1478.3</c:v>
                </c:pt>
                <c:pt idx="14783">
                  <c:v>1478.4</c:v>
                </c:pt>
                <c:pt idx="14784">
                  <c:v>1478.5</c:v>
                </c:pt>
                <c:pt idx="14785">
                  <c:v>1478.6</c:v>
                </c:pt>
                <c:pt idx="14786">
                  <c:v>1478.7</c:v>
                </c:pt>
                <c:pt idx="14787">
                  <c:v>1478.8</c:v>
                </c:pt>
                <c:pt idx="14788">
                  <c:v>1478.9</c:v>
                </c:pt>
                <c:pt idx="14789">
                  <c:v>1479</c:v>
                </c:pt>
                <c:pt idx="14790">
                  <c:v>1479.1</c:v>
                </c:pt>
                <c:pt idx="14791">
                  <c:v>1479.2</c:v>
                </c:pt>
                <c:pt idx="14792">
                  <c:v>1479.3</c:v>
                </c:pt>
                <c:pt idx="14793">
                  <c:v>1479.4</c:v>
                </c:pt>
                <c:pt idx="14794">
                  <c:v>1479.5</c:v>
                </c:pt>
                <c:pt idx="14795">
                  <c:v>1479.6</c:v>
                </c:pt>
                <c:pt idx="14796">
                  <c:v>1479.7</c:v>
                </c:pt>
                <c:pt idx="14797">
                  <c:v>1479.8</c:v>
                </c:pt>
                <c:pt idx="14798">
                  <c:v>1479.9</c:v>
                </c:pt>
                <c:pt idx="14799">
                  <c:v>1480</c:v>
                </c:pt>
                <c:pt idx="14800">
                  <c:v>1480.1</c:v>
                </c:pt>
                <c:pt idx="14801">
                  <c:v>1480.2</c:v>
                </c:pt>
                <c:pt idx="14802">
                  <c:v>1480.3</c:v>
                </c:pt>
                <c:pt idx="14803">
                  <c:v>1480.4</c:v>
                </c:pt>
                <c:pt idx="14804">
                  <c:v>1480.5</c:v>
                </c:pt>
                <c:pt idx="14805">
                  <c:v>1480.6</c:v>
                </c:pt>
                <c:pt idx="14806">
                  <c:v>1480.7</c:v>
                </c:pt>
                <c:pt idx="14807">
                  <c:v>1480.8</c:v>
                </c:pt>
                <c:pt idx="14808">
                  <c:v>1480.9</c:v>
                </c:pt>
                <c:pt idx="14809">
                  <c:v>1481</c:v>
                </c:pt>
                <c:pt idx="14810">
                  <c:v>1481.1</c:v>
                </c:pt>
                <c:pt idx="14811">
                  <c:v>1481.2</c:v>
                </c:pt>
                <c:pt idx="14812">
                  <c:v>1481.3</c:v>
                </c:pt>
                <c:pt idx="14813">
                  <c:v>1481.4</c:v>
                </c:pt>
                <c:pt idx="14814">
                  <c:v>1481.5</c:v>
                </c:pt>
                <c:pt idx="14815">
                  <c:v>1481.6</c:v>
                </c:pt>
                <c:pt idx="14816">
                  <c:v>1481.7</c:v>
                </c:pt>
                <c:pt idx="14817">
                  <c:v>1481.8</c:v>
                </c:pt>
                <c:pt idx="14818">
                  <c:v>1481.9</c:v>
                </c:pt>
                <c:pt idx="14819">
                  <c:v>1482</c:v>
                </c:pt>
                <c:pt idx="14820">
                  <c:v>1482.1</c:v>
                </c:pt>
                <c:pt idx="14821">
                  <c:v>1482.2</c:v>
                </c:pt>
                <c:pt idx="14822">
                  <c:v>1482.3</c:v>
                </c:pt>
                <c:pt idx="14823">
                  <c:v>1482.4</c:v>
                </c:pt>
                <c:pt idx="14824">
                  <c:v>1482.5</c:v>
                </c:pt>
                <c:pt idx="14825">
                  <c:v>1482.6</c:v>
                </c:pt>
                <c:pt idx="14826">
                  <c:v>1482.7</c:v>
                </c:pt>
                <c:pt idx="14827">
                  <c:v>1482.8</c:v>
                </c:pt>
                <c:pt idx="14828">
                  <c:v>1482.9</c:v>
                </c:pt>
                <c:pt idx="14829">
                  <c:v>1483</c:v>
                </c:pt>
                <c:pt idx="14830">
                  <c:v>1483.1</c:v>
                </c:pt>
                <c:pt idx="14831">
                  <c:v>1483.2</c:v>
                </c:pt>
                <c:pt idx="14832">
                  <c:v>1483.3</c:v>
                </c:pt>
                <c:pt idx="14833">
                  <c:v>1483.4</c:v>
                </c:pt>
                <c:pt idx="14834">
                  <c:v>1483.5</c:v>
                </c:pt>
                <c:pt idx="14835">
                  <c:v>1483.6</c:v>
                </c:pt>
                <c:pt idx="14836">
                  <c:v>1483.7</c:v>
                </c:pt>
                <c:pt idx="14837">
                  <c:v>1483.8</c:v>
                </c:pt>
                <c:pt idx="14838">
                  <c:v>1483.9</c:v>
                </c:pt>
                <c:pt idx="14839">
                  <c:v>1484</c:v>
                </c:pt>
                <c:pt idx="14840">
                  <c:v>1484.1</c:v>
                </c:pt>
                <c:pt idx="14841">
                  <c:v>1484.2</c:v>
                </c:pt>
                <c:pt idx="14842">
                  <c:v>1484.3</c:v>
                </c:pt>
                <c:pt idx="14843">
                  <c:v>1484.4</c:v>
                </c:pt>
                <c:pt idx="14844">
                  <c:v>1484.5</c:v>
                </c:pt>
                <c:pt idx="14845">
                  <c:v>1484.6</c:v>
                </c:pt>
                <c:pt idx="14846">
                  <c:v>1484.7</c:v>
                </c:pt>
                <c:pt idx="14847">
                  <c:v>1484.8</c:v>
                </c:pt>
                <c:pt idx="14848">
                  <c:v>1484.9</c:v>
                </c:pt>
                <c:pt idx="14849">
                  <c:v>1485</c:v>
                </c:pt>
                <c:pt idx="14850">
                  <c:v>1485.1</c:v>
                </c:pt>
                <c:pt idx="14851">
                  <c:v>1485.2</c:v>
                </c:pt>
                <c:pt idx="14852">
                  <c:v>1485.3</c:v>
                </c:pt>
                <c:pt idx="14853">
                  <c:v>1485.4</c:v>
                </c:pt>
                <c:pt idx="14854">
                  <c:v>1485.5</c:v>
                </c:pt>
                <c:pt idx="14855">
                  <c:v>1485.6</c:v>
                </c:pt>
                <c:pt idx="14856">
                  <c:v>1485.7</c:v>
                </c:pt>
                <c:pt idx="14857">
                  <c:v>1485.8</c:v>
                </c:pt>
                <c:pt idx="14858">
                  <c:v>1485.9</c:v>
                </c:pt>
                <c:pt idx="14859">
                  <c:v>1486</c:v>
                </c:pt>
                <c:pt idx="14860">
                  <c:v>1486.1</c:v>
                </c:pt>
                <c:pt idx="14861">
                  <c:v>1486.2</c:v>
                </c:pt>
                <c:pt idx="14862">
                  <c:v>1486.3</c:v>
                </c:pt>
                <c:pt idx="14863">
                  <c:v>1486.4</c:v>
                </c:pt>
                <c:pt idx="14864">
                  <c:v>1486.5</c:v>
                </c:pt>
                <c:pt idx="14865">
                  <c:v>1486.6</c:v>
                </c:pt>
                <c:pt idx="14866">
                  <c:v>1486.7</c:v>
                </c:pt>
                <c:pt idx="14867">
                  <c:v>1486.8</c:v>
                </c:pt>
                <c:pt idx="14868">
                  <c:v>1486.9</c:v>
                </c:pt>
                <c:pt idx="14869">
                  <c:v>1487</c:v>
                </c:pt>
                <c:pt idx="14870">
                  <c:v>1487.1</c:v>
                </c:pt>
                <c:pt idx="14871">
                  <c:v>1487.2</c:v>
                </c:pt>
                <c:pt idx="14872">
                  <c:v>1487.3</c:v>
                </c:pt>
                <c:pt idx="14873">
                  <c:v>1487.4</c:v>
                </c:pt>
                <c:pt idx="14874">
                  <c:v>1487.5</c:v>
                </c:pt>
                <c:pt idx="14875">
                  <c:v>1487.6</c:v>
                </c:pt>
                <c:pt idx="14876">
                  <c:v>1487.7</c:v>
                </c:pt>
                <c:pt idx="14877">
                  <c:v>1487.8</c:v>
                </c:pt>
                <c:pt idx="14878">
                  <c:v>1487.9</c:v>
                </c:pt>
                <c:pt idx="14879">
                  <c:v>1488</c:v>
                </c:pt>
                <c:pt idx="14880">
                  <c:v>1488.1</c:v>
                </c:pt>
                <c:pt idx="14881">
                  <c:v>1488.2</c:v>
                </c:pt>
                <c:pt idx="14882">
                  <c:v>1488.3</c:v>
                </c:pt>
                <c:pt idx="14883">
                  <c:v>1488.4</c:v>
                </c:pt>
                <c:pt idx="14884">
                  <c:v>1488.5</c:v>
                </c:pt>
                <c:pt idx="14885">
                  <c:v>1488.6</c:v>
                </c:pt>
                <c:pt idx="14886">
                  <c:v>1488.7</c:v>
                </c:pt>
                <c:pt idx="14887">
                  <c:v>1488.8</c:v>
                </c:pt>
                <c:pt idx="14888">
                  <c:v>1488.9</c:v>
                </c:pt>
                <c:pt idx="14889">
                  <c:v>1489</c:v>
                </c:pt>
                <c:pt idx="14890">
                  <c:v>1489.1</c:v>
                </c:pt>
                <c:pt idx="14891">
                  <c:v>1489.2</c:v>
                </c:pt>
                <c:pt idx="14892">
                  <c:v>1489.3</c:v>
                </c:pt>
                <c:pt idx="14893">
                  <c:v>1489.4</c:v>
                </c:pt>
                <c:pt idx="14894">
                  <c:v>1489.5</c:v>
                </c:pt>
                <c:pt idx="14895">
                  <c:v>1489.6</c:v>
                </c:pt>
                <c:pt idx="14896">
                  <c:v>1489.7</c:v>
                </c:pt>
                <c:pt idx="14897">
                  <c:v>1489.8</c:v>
                </c:pt>
                <c:pt idx="14898">
                  <c:v>1489.9</c:v>
                </c:pt>
                <c:pt idx="14899">
                  <c:v>1490</c:v>
                </c:pt>
                <c:pt idx="14900">
                  <c:v>1490.1</c:v>
                </c:pt>
                <c:pt idx="14901">
                  <c:v>1490.2</c:v>
                </c:pt>
                <c:pt idx="14902">
                  <c:v>1490.3</c:v>
                </c:pt>
                <c:pt idx="14903">
                  <c:v>1490.4</c:v>
                </c:pt>
                <c:pt idx="14904">
                  <c:v>1490.5</c:v>
                </c:pt>
                <c:pt idx="14905">
                  <c:v>1490.6</c:v>
                </c:pt>
                <c:pt idx="14906">
                  <c:v>1490.7</c:v>
                </c:pt>
                <c:pt idx="14907">
                  <c:v>1490.8</c:v>
                </c:pt>
                <c:pt idx="14908">
                  <c:v>1490.9</c:v>
                </c:pt>
                <c:pt idx="14909">
                  <c:v>1491</c:v>
                </c:pt>
                <c:pt idx="14910">
                  <c:v>1491.1</c:v>
                </c:pt>
                <c:pt idx="14911">
                  <c:v>1491.2</c:v>
                </c:pt>
                <c:pt idx="14912">
                  <c:v>1491.3</c:v>
                </c:pt>
                <c:pt idx="14913">
                  <c:v>1491.4</c:v>
                </c:pt>
                <c:pt idx="14914">
                  <c:v>1491.5</c:v>
                </c:pt>
                <c:pt idx="14915">
                  <c:v>1491.6</c:v>
                </c:pt>
                <c:pt idx="14916">
                  <c:v>1491.7</c:v>
                </c:pt>
                <c:pt idx="14917">
                  <c:v>1491.8</c:v>
                </c:pt>
                <c:pt idx="14918">
                  <c:v>1491.9</c:v>
                </c:pt>
                <c:pt idx="14919">
                  <c:v>1492</c:v>
                </c:pt>
                <c:pt idx="14920">
                  <c:v>1492.1</c:v>
                </c:pt>
                <c:pt idx="14921">
                  <c:v>1492.2</c:v>
                </c:pt>
                <c:pt idx="14922">
                  <c:v>1492.3</c:v>
                </c:pt>
                <c:pt idx="14923">
                  <c:v>1492.4</c:v>
                </c:pt>
                <c:pt idx="14924">
                  <c:v>1492.5</c:v>
                </c:pt>
                <c:pt idx="14925">
                  <c:v>1492.6</c:v>
                </c:pt>
                <c:pt idx="14926">
                  <c:v>1492.7</c:v>
                </c:pt>
                <c:pt idx="14927">
                  <c:v>1492.8</c:v>
                </c:pt>
                <c:pt idx="14928">
                  <c:v>1492.9</c:v>
                </c:pt>
                <c:pt idx="14929">
                  <c:v>1493</c:v>
                </c:pt>
                <c:pt idx="14930">
                  <c:v>1493.1</c:v>
                </c:pt>
                <c:pt idx="14931">
                  <c:v>1493.2</c:v>
                </c:pt>
                <c:pt idx="14932">
                  <c:v>1493.3</c:v>
                </c:pt>
                <c:pt idx="14933">
                  <c:v>1493.4</c:v>
                </c:pt>
                <c:pt idx="14934">
                  <c:v>1493.5</c:v>
                </c:pt>
                <c:pt idx="14935">
                  <c:v>1493.6</c:v>
                </c:pt>
                <c:pt idx="14936">
                  <c:v>1493.7</c:v>
                </c:pt>
                <c:pt idx="14937">
                  <c:v>1493.8</c:v>
                </c:pt>
                <c:pt idx="14938">
                  <c:v>1493.9</c:v>
                </c:pt>
                <c:pt idx="14939">
                  <c:v>1494</c:v>
                </c:pt>
                <c:pt idx="14940">
                  <c:v>1494.1</c:v>
                </c:pt>
                <c:pt idx="14941">
                  <c:v>1494.2</c:v>
                </c:pt>
                <c:pt idx="14942">
                  <c:v>1494.3</c:v>
                </c:pt>
                <c:pt idx="14943">
                  <c:v>1494.4</c:v>
                </c:pt>
                <c:pt idx="14944">
                  <c:v>1494.5</c:v>
                </c:pt>
                <c:pt idx="14945">
                  <c:v>1494.6</c:v>
                </c:pt>
                <c:pt idx="14946">
                  <c:v>1494.7</c:v>
                </c:pt>
                <c:pt idx="14947">
                  <c:v>1494.8</c:v>
                </c:pt>
                <c:pt idx="14948">
                  <c:v>1494.9</c:v>
                </c:pt>
                <c:pt idx="14949">
                  <c:v>1495</c:v>
                </c:pt>
                <c:pt idx="14950">
                  <c:v>1495.1</c:v>
                </c:pt>
                <c:pt idx="14951">
                  <c:v>1495.2</c:v>
                </c:pt>
                <c:pt idx="14952">
                  <c:v>1495.3</c:v>
                </c:pt>
                <c:pt idx="14953">
                  <c:v>1495.4</c:v>
                </c:pt>
                <c:pt idx="14954">
                  <c:v>1495.5</c:v>
                </c:pt>
                <c:pt idx="14955">
                  <c:v>1495.6</c:v>
                </c:pt>
                <c:pt idx="14956">
                  <c:v>1495.7</c:v>
                </c:pt>
                <c:pt idx="14957">
                  <c:v>1495.8</c:v>
                </c:pt>
                <c:pt idx="14958">
                  <c:v>1495.9</c:v>
                </c:pt>
                <c:pt idx="14959">
                  <c:v>1496</c:v>
                </c:pt>
                <c:pt idx="14960">
                  <c:v>1496.1</c:v>
                </c:pt>
                <c:pt idx="14961">
                  <c:v>1496.2</c:v>
                </c:pt>
                <c:pt idx="14962">
                  <c:v>1496.3</c:v>
                </c:pt>
                <c:pt idx="14963">
                  <c:v>1496.4</c:v>
                </c:pt>
                <c:pt idx="14964">
                  <c:v>1496.5</c:v>
                </c:pt>
                <c:pt idx="14965">
                  <c:v>1496.6</c:v>
                </c:pt>
                <c:pt idx="14966">
                  <c:v>1496.7</c:v>
                </c:pt>
                <c:pt idx="14967">
                  <c:v>1496.8</c:v>
                </c:pt>
                <c:pt idx="14968">
                  <c:v>1496.9</c:v>
                </c:pt>
                <c:pt idx="14969">
                  <c:v>1497</c:v>
                </c:pt>
                <c:pt idx="14970">
                  <c:v>1497.1</c:v>
                </c:pt>
                <c:pt idx="14971">
                  <c:v>1497.2</c:v>
                </c:pt>
                <c:pt idx="14972">
                  <c:v>1497.3</c:v>
                </c:pt>
                <c:pt idx="14973">
                  <c:v>1497.4</c:v>
                </c:pt>
                <c:pt idx="14974">
                  <c:v>1497.5</c:v>
                </c:pt>
                <c:pt idx="14975">
                  <c:v>1497.6</c:v>
                </c:pt>
                <c:pt idx="14976">
                  <c:v>1497.7</c:v>
                </c:pt>
                <c:pt idx="14977">
                  <c:v>1497.8</c:v>
                </c:pt>
                <c:pt idx="14978">
                  <c:v>1497.9</c:v>
                </c:pt>
                <c:pt idx="14979">
                  <c:v>1498</c:v>
                </c:pt>
                <c:pt idx="14980">
                  <c:v>1498.1</c:v>
                </c:pt>
                <c:pt idx="14981">
                  <c:v>1498.2</c:v>
                </c:pt>
                <c:pt idx="14982">
                  <c:v>1498.3</c:v>
                </c:pt>
                <c:pt idx="14983">
                  <c:v>1498.4</c:v>
                </c:pt>
                <c:pt idx="14984">
                  <c:v>1498.5</c:v>
                </c:pt>
                <c:pt idx="14985">
                  <c:v>1498.6</c:v>
                </c:pt>
                <c:pt idx="14986">
                  <c:v>1498.7</c:v>
                </c:pt>
                <c:pt idx="14987">
                  <c:v>1498.8</c:v>
                </c:pt>
                <c:pt idx="14988">
                  <c:v>1498.9</c:v>
                </c:pt>
                <c:pt idx="14989">
                  <c:v>1499</c:v>
                </c:pt>
                <c:pt idx="14990">
                  <c:v>1499.1</c:v>
                </c:pt>
                <c:pt idx="14991">
                  <c:v>1499.2</c:v>
                </c:pt>
                <c:pt idx="14992">
                  <c:v>1499.3</c:v>
                </c:pt>
                <c:pt idx="14993">
                  <c:v>1499.4</c:v>
                </c:pt>
                <c:pt idx="14994">
                  <c:v>1499.5</c:v>
                </c:pt>
                <c:pt idx="14995">
                  <c:v>1499.6</c:v>
                </c:pt>
                <c:pt idx="14996">
                  <c:v>1499.7</c:v>
                </c:pt>
                <c:pt idx="14997">
                  <c:v>1499.8</c:v>
                </c:pt>
                <c:pt idx="14998">
                  <c:v>1499.9</c:v>
                </c:pt>
                <c:pt idx="14999">
                  <c:v>1500</c:v>
                </c:pt>
                <c:pt idx="15000">
                  <c:v>1500.1</c:v>
                </c:pt>
                <c:pt idx="15001">
                  <c:v>1500.2</c:v>
                </c:pt>
                <c:pt idx="15002">
                  <c:v>1500.3</c:v>
                </c:pt>
                <c:pt idx="15003">
                  <c:v>1500.4</c:v>
                </c:pt>
                <c:pt idx="15004">
                  <c:v>1500.5</c:v>
                </c:pt>
                <c:pt idx="15005">
                  <c:v>1500.6</c:v>
                </c:pt>
                <c:pt idx="15006">
                  <c:v>1500.7</c:v>
                </c:pt>
                <c:pt idx="15007">
                  <c:v>1500.8</c:v>
                </c:pt>
                <c:pt idx="15008">
                  <c:v>1500.9</c:v>
                </c:pt>
                <c:pt idx="15009">
                  <c:v>1501</c:v>
                </c:pt>
                <c:pt idx="15010">
                  <c:v>1501.1</c:v>
                </c:pt>
                <c:pt idx="15011">
                  <c:v>1501.2</c:v>
                </c:pt>
                <c:pt idx="15012">
                  <c:v>1501.3</c:v>
                </c:pt>
                <c:pt idx="15013">
                  <c:v>1501.4</c:v>
                </c:pt>
                <c:pt idx="15014">
                  <c:v>1501.5</c:v>
                </c:pt>
                <c:pt idx="15015">
                  <c:v>1501.6</c:v>
                </c:pt>
                <c:pt idx="15016">
                  <c:v>1501.7</c:v>
                </c:pt>
                <c:pt idx="15017">
                  <c:v>1501.8</c:v>
                </c:pt>
                <c:pt idx="15018">
                  <c:v>1501.9</c:v>
                </c:pt>
                <c:pt idx="15019">
                  <c:v>1502</c:v>
                </c:pt>
                <c:pt idx="15020">
                  <c:v>1502.1</c:v>
                </c:pt>
                <c:pt idx="15021">
                  <c:v>1502.2</c:v>
                </c:pt>
                <c:pt idx="15022">
                  <c:v>1502.3</c:v>
                </c:pt>
                <c:pt idx="15023">
                  <c:v>1502.4</c:v>
                </c:pt>
                <c:pt idx="15024">
                  <c:v>1502.5</c:v>
                </c:pt>
                <c:pt idx="15025">
                  <c:v>1502.6</c:v>
                </c:pt>
                <c:pt idx="15026">
                  <c:v>1502.7</c:v>
                </c:pt>
                <c:pt idx="15027">
                  <c:v>1502.8</c:v>
                </c:pt>
                <c:pt idx="15028">
                  <c:v>1502.9</c:v>
                </c:pt>
                <c:pt idx="15029">
                  <c:v>1503</c:v>
                </c:pt>
                <c:pt idx="15030">
                  <c:v>1503.1</c:v>
                </c:pt>
                <c:pt idx="15031">
                  <c:v>1503.2</c:v>
                </c:pt>
                <c:pt idx="15032">
                  <c:v>1503.3</c:v>
                </c:pt>
                <c:pt idx="15033">
                  <c:v>1503.4</c:v>
                </c:pt>
                <c:pt idx="15034">
                  <c:v>1503.5</c:v>
                </c:pt>
                <c:pt idx="15035">
                  <c:v>1503.6</c:v>
                </c:pt>
                <c:pt idx="15036">
                  <c:v>1503.7</c:v>
                </c:pt>
                <c:pt idx="15037">
                  <c:v>1503.8</c:v>
                </c:pt>
                <c:pt idx="15038">
                  <c:v>1503.9</c:v>
                </c:pt>
                <c:pt idx="15039">
                  <c:v>1504</c:v>
                </c:pt>
                <c:pt idx="15040">
                  <c:v>1504.1</c:v>
                </c:pt>
                <c:pt idx="15041">
                  <c:v>1504.2</c:v>
                </c:pt>
                <c:pt idx="15042">
                  <c:v>1504.3</c:v>
                </c:pt>
                <c:pt idx="15043">
                  <c:v>1504.4</c:v>
                </c:pt>
                <c:pt idx="15044">
                  <c:v>1504.5</c:v>
                </c:pt>
                <c:pt idx="15045">
                  <c:v>1504.6</c:v>
                </c:pt>
                <c:pt idx="15046">
                  <c:v>1504.7</c:v>
                </c:pt>
                <c:pt idx="15047">
                  <c:v>1504.8</c:v>
                </c:pt>
                <c:pt idx="15048">
                  <c:v>1504.9</c:v>
                </c:pt>
                <c:pt idx="15049">
                  <c:v>1505</c:v>
                </c:pt>
                <c:pt idx="15050">
                  <c:v>1505.1</c:v>
                </c:pt>
                <c:pt idx="15051">
                  <c:v>1505.2</c:v>
                </c:pt>
                <c:pt idx="15052">
                  <c:v>1505.3</c:v>
                </c:pt>
                <c:pt idx="15053">
                  <c:v>1505.4</c:v>
                </c:pt>
                <c:pt idx="15054">
                  <c:v>1505.5</c:v>
                </c:pt>
                <c:pt idx="15055">
                  <c:v>1505.6</c:v>
                </c:pt>
                <c:pt idx="15056">
                  <c:v>1505.7</c:v>
                </c:pt>
                <c:pt idx="15057">
                  <c:v>1505.8</c:v>
                </c:pt>
                <c:pt idx="15058">
                  <c:v>1505.9</c:v>
                </c:pt>
                <c:pt idx="15059">
                  <c:v>1506</c:v>
                </c:pt>
                <c:pt idx="15060">
                  <c:v>1506.1</c:v>
                </c:pt>
                <c:pt idx="15061">
                  <c:v>1506.2</c:v>
                </c:pt>
                <c:pt idx="15062">
                  <c:v>1506.3</c:v>
                </c:pt>
                <c:pt idx="15063">
                  <c:v>1506.4</c:v>
                </c:pt>
                <c:pt idx="15064">
                  <c:v>1506.5</c:v>
                </c:pt>
                <c:pt idx="15065">
                  <c:v>1506.6</c:v>
                </c:pt>
                <c:pt idx="15066">
                  <c:v>1506.7</c:v>
                </c:pt>
                <c:pt idx="15067">
                  <c:v>1506.8</c:v>
                </c:pt>
                <c:pt idx="15068">
                  <c:v>1506.9</c:v>
                </c:pt>
                <c:pt idx="15069">
                  <c:v>1507</c:v>
                </c:pt>
                <c:pt idx="15070">
                  <c:v>1507.1</c:v>
                </c:pt>
                <c:pt idx="15071">
                  <c:v>1507.2</c:v>
                </c:pt>
                <c:pt idx="15072">
                  <c:v>1507.3</c:v>
                </c:pt>
                <c:pt idx="15073">
                  <c:v>1507.4</c:v>
                </c:pt>
                <c:pt idx="15074">
                  <c:v>1507.5</c:v>
                </c:pt>
                <c:pt idx="15075">
                  <c:v>1507.6</c:v>
                </c:pt>
                <c:pt idx="15076">
                  <c:v>1507.7</c:v>
                </c:pt>
                <c:pt idx="15077">
                  <c:v>1507.8</c:v>
                </c:pt>
                <c:pt idx="15078">
                  <c:v>1507.9</c:v>
                </c:pt>
                <c:pt idx="15079">
                  <c:v>1508</c:v>
                </c:pt>
                <c:pt idx="15080">
                  <c:v>1508.1</c:v>
                </c:pt>
                <c:pt idx="15081">
                  <c:v>1508.2</c:v>
                </c:pt>
                <c:pt idx="15082">
                  <c:v>1508.3</c:v>
                </c:pt>
                <c:pt idx="15083">
                  <c:v>1508.4</c:v>
                </c:pt>
                <c:pt idx="15084">
                  <c:v>1508.5</c:v>
                </c:pt>
                <c:pt idx="15085">
                  <c:v>1508.6</c:v>
                </c:pt>
                <c:pt idx="15086">
                  <c:v>1508.7</c:v>
                </c:pt>
                <c:pt idx="15087">
                  <c:v>1508.8</c:v>
                </c:pt>
                <c:pt idx="15088">
                  <c:v>1508.9</c:v>
                </c:pt>
                <c:pt idx="15089">
                  <c:v>1509</c:v>
                </c:pt>
                <c:pt idx="15090">
                  <c:v>1509.1</c:v>
                </c:pt>
                <c:pt idx="15091">
                  <c:v>1509.2</c:v>
                </c:pt>
                <c:pt idx="15092">
                  <c:v>1509.3</c:v>
                </c:pt>
                <c:pt idx="15093">
                  <c:v>1509.4</c:v>
                </c:pt>
                <c:pt idx="15094">
                  <c:v>1509.5</c:v>
                </c:pt>
                <c:pt idx="15095">
                  <c:v>1509.6</c:v>
                </c:pt>
                <c:pt idx="15096">
                  <c:v>1509.7</c:v>
                </c:pt>
                <c:pt idx="15097">
                  <c:v>1509.8</c:v>
                </c:pt>
                <c:pt idx="15098">
                  <c:v>1509.9</c:v>
                </c:pt>
                <c:pt idx="15099">
                  <c:v>1510</c:v>
                </c:pt>
                <c:pt idx="15100">
                  <c:v>1510.1</c:v>
                </c:pt>
                <c:pt idx="15101">
                  <c:v>1510.2</c:v>
                </c:pt>
                <c:pt idx="15102">
                  <c:v>1510.3</c:v>
                </c:pt>
                <c:pt idx="15103">
                  <c:v>1510.4</c:v>
                </c:pt>
                <c:pt idx="15104">
                  <c:v>1510.5</c:v>
                </c:pt>
                <c:pt idx="15105">
                  <c:v>1510.6</c:v>
                </c:pt>
                <c:pt idx="15106">
                  <c:v>1510.7</c:v>
                </c:pt>
                <c:pt idx="15107">
                  <c:v>1510.8</c:v>
                </c:pt>
                <c:pt idx="15108">
                  <c:v>1510.9</c:v>
                </c:pt>
                <c:pt idx="15109">
                  <c:v>1511</c:v>
                </c:pt>
                <c:pt idx="15110">
                  <c:v>1511.1</c:v>
                </c:pt>
                <c:pt idx="15111">
                  <c:v>1511.2</c:v>
                </c:pt>
                <c:pt idx="15112">
                  <c:v>1511.3</c:v>
                </c:pt>
                <c:pt idx="15113">
                  <c:v>1511.4</c:v>
                </c:pt>
                <c:pt idx="15114">
                  <c:v>1511.5</c:v>
                </c:pt>
                <c:pt idx="15115">
                  <c:v>1511.6</c:v>
                </c:pt>
                <c:pt idx="15116">
                  <c:v>1511.7</c:v>
                </c:pt>
                <c:pt idx="15117">
                  <c:v>1511.8</c:v>
                </c:pt>
                <c:pt idx="15118">
                  <c:v>1511.9</c:v>
                </c:pt>
                <c:pt idx="15119">
                  <c:v>1512</c:v>
                </c:pt>
                <c:pt idx="15120">
                  <c:v>1512.1</c:v>
                </c:pt>
                <c:pt idx="15121">
                  <c:v>1512.2</c:v>
                </c:pt>
                <c:pt idx="15122">
                  <c:v>1512.3</c:v>
                </c:pt>
                <c:pt idx="15123">
                  <c:v>1512.4</c:v>
                </c:pt>
                <c:pt idx="15124">
                  <c:v>1512.5</c:v>
                </c:pt>
                <c:pt idx="15125">
                  <c:v>1512.6</c:v>
                </c:pt>
                <c:pt idx="15126">
                  <c:v>1512.7</c:v>
                </c:pt>
                <c:pt idx="15127">
                  <c:v>1512.8</c:v>
                </c:pt>
                <c:pt idx="15128">
                  <c:v>1512.9</c:v>
                </c:pt>
                <c:pt idx="15129">
                  <c:v>1513</c:v>
                </c:pt>
                <c:pt idx="15130">
                  <c:v>1513.1</c:v>
                </c:pt>
                <c:pt idx="15131">
                  <c:v>1513.2</c:v>
                </c:pt>
                <c:pt idx="15132">
                  <c:v>1513.3</c:v>
                </c:pt>
                <c:pt idx="15133">
                  <c:v>1513.4</c:v>
                </c:pt>
                <c:pt idx="15134">
                  <c:v>1513.5</c:v>
                </c:pt>
                <c:pt idx="15135">
                  <c:v>1513.6</c:v>
                </c:pt>
                <c:pt idx="15136">
                  <c:v>1513.7</c:v>
                </c:pt>
                <c:pt idx="15137">
                  <c:v>1513.8</c:v>
                </c:pt>
                <c:pt idx="15138">
                  <c:v>1513.9</c:v>
                </c:pt>
                <c:pt idx="15139">
                  <c:v>1514</c:v>
                </c:pt>
                <c:pt idx="15140">
                  <c:v>1514.1</c:v>
                </c:pt>
                <c:pt idx="15141">
                  <c:v>1514.2</c:v>
                </c:pt>
                <c:pt idx="15142">
                  <c:v>1514.3</c:v>
                </c:pt>
                <c:pt idx="15143">
                  <c:v>1514.4</c:v>
                </c:pt>
                <c:pt idx="15144">
                  <c:v>1514.5</c:v>
                </c:pt>
                <c:pt idx="15145">
                  <c:v>1514.6</c:v>
                </c:pt>
                <c:pt idx="15146">
                  <c:v>1514.7</c:v>
                </c:pt>
                <c:pt idx="15147">
                  <c:v>1514.8</c:v>
                </c:pt>
                <c:pt idx="15148">
                  <c:v>1514.9</c:v>
                </c:pt>
                <c:pt idx="15149">
                  <c:v>1515</c:v>
                </c:pt>
                <c:pt idx="15150">
                  <c:v>1515.1</c:v>
                </c:pt>
                <c:pt idx="15151">
                  <c:v>1515.2</c:v>
                </c:pt>
                <c:pt idx="15152">
                  <c:v>1515.3</c:v>
                </c:pt>
                <c:pt idx="15153">
                  <c:v>1515.4</c:v>
                </c:pt>
                <c:pt idx="15154">
                  <c:v>1515.5</c:v>
                </c:pt>
                <c:pt idx="15155">
                  <c:v>1515.6</c:v>
                </c:pt>
                <c:pt idx="15156">
                  <c:v>1515.7</c:v>
                </c:pt>
                <c:pt idx="15157">
                  <c:v>1515.8</c:v>
                </c:pt>
                <c:pt idx="15158">
                  <c:v>1515.9</c:v>
                </c:pt>
                <c:pt idx="15159">
                  <c:v>1516</c:v>
                </c:pt>
                <c:pt idx="15160">
                  <c:v>1516.1</c:v>
                </c:pt>
                <c:pt idx="15161">
                  <c:v>1516.2</c:v>
                </c:pt>
                <c:pt idx="15162">
                  <c:v>1516.3</c:v>
                </c:pt>
                <c:pt idx="15163">
                  <c:v>1516.4</c:v>
                </c:pt>
                <c:pt idx="15164">
                  <c:v>1516.5</c:v>
                </c:pt>
                <c:pt idx="15165">
                  <c:v>1516.6</c:v>
                </c:pt>
                <c:pt idx="15166">
                  <c:v>1516.7</c:v>
                </c:pt>
                <c:pt idx="15167">
                  <c:v>1516.8</c:v>
                </c:pt>
                <c:pt idx="15168">
                  <c:v>1516.9</c:v>
                </c:pt>
                <c:pt idx="15169">
                  <c:v>1517</c:v>
                </c:pt>
                <c:pt idx="15170">
                  <c:v>1517.1</c:v>
                </c:pt>
                <c:pt idx="15171">
                  <c:v>1517.2</c:v>
                </c:pt>
                <c:pt idx="15172">
                  <c:v>1517.3</c:v>
                </c:pt>
                <c:pt idx="15173">
                  <c:v>1517.4</c:v>
                </c:pt>
                <c:pt idx="15174">
                  <c:v>1517.5</c:v>
                </c:pt>
                <c:pt idx="15175">
                  <c:v>1517.6</c:v>
                </c:pt>
                <c:pt idx="15176">
                  <c:v>1517.7</c:v>
                </c:pt>
                <c:pt idx="15177">
                  <c:v>1517.8</c:v>
                </c:pt>
                <c:pt idx="15178">
                  <c:v>1517.9</c:v>
                </c:pt>
                <c:pt idx="15179">
                  <c:v>1518</c:v>
                </c:pt>
                <c:pt idx="15180">
                  <c:v>1518.1</c:v>
                </c:pt>
                <c:pt idx="15181">
                  <c:v>1518.2</c:v>
                </c:pt>
                <c:pt idx="15182">
                  <c:v>1518.3</c:v>
                </c:pt>
                <c:pt idx="15183">
                  <c:v>1518.4</c:v>
                </c:pt>
                <c:pt idx="15184">
                  <c:v>1518.5</c:v>
                </c:pt>
                <c:pt idx="15185">
                  <c:v>1518.6</c:v>
                </c:pt>
                <c:pt idx="15186">
                  <c:v>1518.7</c:v>
                </c:pt>
                <c:pt idx="15187">
                  <c:v>1518.8</c:v>
                </c:pt>
                <c:pt idx="15188">
                  <c:v>1518.9</c:v>
                </c:pt>
                <c:pt idx="15189">
                  <c:v>1519</c:v>
                </c:pt>
                <c:pt idx="15190">
                  <c:v>1519.1</c:v>
                </c:pt>
                <c:pt idx="15191">
                  <c:v>1519.2</c:v>
                </c:pt>
                <c:pt idx="15192">
                  <c:v>1519.3</c:v>
                </c:pt>
                <c:pt idx="15193">
                  <c:v>1519.4</c:v>
                </c:pt>
                <c:pt idx="15194">
                  <c:v>1519.5</c:v>
                </c:pt>
                <c:pt idx="15195">
                  <c:v>1519.6</c:v>
                </c:pt>
                <c:pt idx="15196">
                  <c:v>1519.7</c:v>
                </c:pt>
                <c:pt idx="15197">
                  <c:v>1519.8</c:v>
                </c:pt>
                <c:pt idx="15198">
                  <c:v>1519.9</c:v>
                </c:pt>
                <c:pt idx="15199">
                  <c:v>1520</c:v>
                </c:pt>
                <c:pt idx="15200">
                  <c:v>1520.1</c:v>
                </c:pt>
                <c:pt idx="15201">
                  <c:v>1520.2</c:v>
                </c:pt>
                <c:pt idx="15202">
                  <c:v>1520.3</c:v>
                </c:pt>
                <c:pt idx="15203">
                  <c:v>1520.4</c:v>
                </c:pt>
                <c:pt idx="15204">
                  <c:v>1520.5</c:v>
                </c:pt>
                <c:pt idx="15205">
                  <c:v>1520.6</c:v>
                </c:pt>
                <c:pt idx="15206">
                  <c:v>1520.7</c:v>
                </c:pt>
                <c:pt idx="15207">
                  <c:v>1520.8</c:v>
                </c:pt>
                <c:pt idx="15208">
                  <c:v>1520.9</c:v>
                </c:pt>
                <c:pt idx="15209">
                  <c:v>1521</c:v>
                </c:pt>
                <c:pt idx="15210">
                  <c:v>1521.1</c:v>
                </c:pt>
                <c:pt idx="15211">
                  <c:v>1521.2</c:v>
                </c:pt>
                <c:pt idx="15212">
                  <c:v>1521.3</c:v>
                </c:pt>
                <c:pt idx="15213">
                  <c:v>1521.4</c:v>
                </c:pt>
                <c:pt idx="15214">
                  <c:v>1521.5</c:v>
                </c:pt>
                <c:pt idx="15215">
                  <c:v>1521.6</c:v>
                </c:pt>
                <c:pt idx="15216">
                  <c:v>1521.7</c:v>
                </c:pt>
                <c:pt idx="15217">
                  <c:v>1521.8</c:v>
                </c:pt>
                <c:pt idx="15218">
                  <c:v>1521.9</c:v>
                </c:pt>
                <c:pt idx="15219">
                  <c:v>1522</c:v>
                </c:pt>
                <c:pt idx="15220">
                  <c:v>1522.1</c:v>
                </c:pt>
                <c:pt idx="15221">
                  <c:v>1522.2</c:v>
                </c:pt>
                <c:pt idx="15222">
                  <c:v>1522.3</c:v>
                </c:pt>
                <c:pt idx="15223">
                  <c:v>1522.4</c:v>
                </c:pt>
                <c:pt idx="15224">
                  <c:v>1522.5</c:v>
                </c:pt>
                <c:pt idx="15225">
                  <c:v>1522.6</c:v>
                </c:pt>
                <c:pt idx="15226">
                  <c:v>1522.7</c:v>
                </c:pt>
                <c:pt idx="15227">
                  <c:v>1522.8</c:v>
                </c:pt>
                <c:pt idx="15228">
                  <c:v>1522.9</c:v>
                </c:pt>
                <c:pt idx="15229">
                  <c:v>1523</c:v>
                </c:pt>
                <c:pt idx="15230">
                  <c:v>1523.1</c:v>
                </c:pt>
                <c:pt idx="15231">
                  <c:v>1523.2</c:v>
                </c:pt>
                <c:pt idx="15232">
                  <c:v>1523.3</c:v>
                </c:pt>
                <c:pt idx="15233">
                  <c:v>1523.4</c:v>
                </c:pt>
                <c:pt idx="15234">
                  <c:v>1523.5</c:v>
                </c:pt>
                <c:pt idx="15235">
                  <c:v>1523.6</c:v>
                </c:pt>
                <c:pt idx="15236">
                  <c:v>1523.7</c:v>
                </c:pt>
                <c:pt idx="15237">
                  <c:v>1523.8</c:v>
                </c:pt>
                <c:pt idx="15238">
                  <c:v>1523.9</c:v>
                </c:pt>
                <c:pt idx="15239">
                  <c:v>1524</c:v>
                </c:pt>
                <c:pt idx="15240">
                  <c:v>1524.1</c:v>
                </c:pt>
                <c:pt idx="15241">
                  <c:v>1524.2</c:v>
                </c:pt>
                <c:pt idx="15242">
                  <c:v>1524.3</c:v>
                </c:pt>
                <c:pt idx="15243">
                  <c:v>1524.4</c:v>
                </c:pt>
                <c:pt idx="15244">
                  <c:v>1524.5</c:v>
                </c:pt>
                <c:pt idx="15245">
                  <c:v>1524.6</c:v>
                </c:pt>
                <c:pt idx="15246">
                  <c:v>1524.7</c:v>
                </c:pt>
                <c:pt idx="15247">
                  <c:v>1524.8</c:v>
                </c:pt>
                <c:pt idx="15248">
                  <c:v>1524.9</c:v>
                </c:pt>
                <c:pt idx="15249">
                  <c:v>1525</c:v>
                </c:pt>
                <c:pt idx="15250">
                  <c:v>1525.1</c:v>
                </c:pt>
                <c:pt idx="15251">
                  <c:v>1525.2</c:v>
                </c:pt>
                <c:pt idx="15252">
                  <c:v>1525.3</c:v>
                </c:pt>
                <c:pt idx="15253">
                  <c:v>1525.4</c:v>
                </c:pt>
                <c:pt idx="15254">
                  <c:v>1525.5</c:v>
                </c:pt>
                <c:pt idx="15255">
                  <c:v>1525.6</c:v>
                </c:pt>
                <c:pt idx="15256">
                  <c:v>1525.7</c:v>
                </c:pt>
                <c:pt idx="15257">
                  <c:v>1525.8</c:v>
                </c:pt>
                <c:pt idx="15258">
                  <c:v>1525.9</c:v>
                </c:pt>
                <c:pt idx="15259">
                  <c:v>1526</c:v>
                </c:pt>
                <c:pt idx="15260">
                  <c:v>1526.1</c:v>
                </c:pt>
                <c:pt idx="15261">
                  <c:v>1526.2</c:v>
                </c:pt>
                <c:pt idx="15262">
                  <c:v>1526.3</c:v>
                </c:pt>
                <c:pt idx="15263">
                  <c:v>1526.4</c:v>
                </c:pt>
                <c:pt idx="15264">
                  <c:v>1526.5</c:v>
                </c:pt>
                <c:pt idx="15265">
                  <c:v>1526.6</c:v>
                </c:pt>
                <c:pt idx="15266">
                  <c:v>1526.7</c:v>
                </c:pt>
                <c:pt idx="15267">
                  <c:v>1526.8</c:v>
                </c:pt>
                <c:pt idx="15268">
                  <c:v>1526.9</c:v>
                </c:pt>
                <c:pt idx="15269">
                  <c:v>1527</c:v>
                </c:pt>
                <c:pt idx="15270">
                  <c:v>1527.1</c:v>
                </c:pt>
                <c:pt idx="15271">
                  <c:v>1527.2</c:v>
                </c:pt>
                <c:pt idx="15272">
                  <c:v>1527.3</c:v>
                </c:pt>
                <c:pt idx="15273">
                  <c:v>1527.4</c:v>
                </c:pt>
                <c:pt idx="15274">
                  <c:v>1527.5</c:v>
                </c:pt>
                <c:pt idx="15275">
                  <c:v>1527.6</c:v>
                </c:pt>
                <c:pt idx="15276">
                  <c:v>1527.7</c:v>
                </c:pt>
                <c:pt idx="15277">
                  <c:v>1527.8</c:v>
                </c:pt>
                <c:pt idx="15278">
                  <c:v>1527.9</c:v>
                </c:pt>
                <c:pt idx="15279">
                  <c:v>1528</c:v>
                </c:pt>
                <c:pt idx="15280">
                  <c:v>1528.1</c:v>
                </c:pt>
                <c:pt idx="15281">
                  <c:v>1528.2</c:v>
                </c:pt>
                <c:pt idx="15282">
                  <c:v>1528.3</c:v>
                </c:pt>
                <c:pt idx="15283">
                  <c:v>1528.4</c:v>
                </c:pt>
                <c:pt idx="15284">
                  <c:v>1528.5</c:v>
                </c:pt>
                <c:pt idx="15285">
                  <c:v>1528.6</c:v>
                </c:pt>
                <c:pt idx="15286">
                  <c:v>1528.7</c:v>
                </c:pt>
                <c:pt idx="15287">
                  <c:v>1528.8</c:v>
                </c:pt>
                <c:pt idx="15288">
                  <c:v>1528.9</c:v>
                </c:pt>
                <c:pt idx="15289">
                  <c:v>1529</c:v>
                </c:pt>
                <c:pt idx="15290">
                  <c:v>1529.1</c:v>
                </c:pt>
                <c:pt idx="15291">
                  <c:v>1529.2</c:v>
                </c:pt>
                <c:pt idx="15292">
                  <c:v>1529.3</c:v>
                </c:pt>
                <c:pt idx="15293">
                  <c:v>1529.4</c:v>
                </c:pt>
                <c:pt idx="15294">
                  <c:v>1529.5</c:v>
                </c:pt>
                <c:pt idx="15295">
                  <c:v>1529.6</c:v>
                </c:pt>
                <c:pt idx="15296">
                  <c:v>1529.7</c:v>
                </c:pt>
                <c:pt idx="15297">
                  <c:v>1529.8</c:v>
                </c:pt>
                <c:pt idx="15298">
                  <c:v>1529.9</c:v>
                </c:pt>
                <c:pt idx="15299">
                  <c:v>1530</c:v>
                </c:pt>
                <c:pt idx="15300">
                  <c:v>1530.1</c:v>
                </c:pt>
                <c:pt idx="15301">
                  <c:v>1530.2</c:v>
                </c:pt>
                <c:pt idx="15302">
                  <c:v>1530.3</c:v>
                </c:pt>
                <c:pt idx="15303">
                  <c:v>1530.4</c:v>
                </c:pt>
                <c:pt idx="15304">
                  <c:v>1530.5</c:v>
                </c:pt>
                <c:pt idx="15305">
                  <c:v>1530.6</c:v>
                </c:pt>
                <c:pt idx="15306">
                  <c:v>1530.7</c:v>
                </c:pt>
                <c:pt idx="15307">
                  <c:v>1530.8</c:v>
                </c:pt>
                <c:pt idx="15308">
                  <c:v>1530.9</c:v>
                </c:pt>
                <c:pt idx="15309">
                  <c:v>1531</c:v>
                </c:pt>
                <c:pt idx="15310">
                  <c:v>1531.1</c:v>
                </c:pt>
                <c:pt idx="15311">
                  <c:v>1531.2</c:v>
                </c:pt>
                <c:pt idx="15312">
                  <c:v>1531.3</c:v>
                </c:pt>
                <c:pt idx="15313">
                  <c:v>1531.4</c:v>
                </c:pt>
                <c:pt idx="15314">
                  <c:v>1531.5</c:v>
                </c:pt>
                <c:pt idx="15315">
                  <c:v>1531.6</c:v>
                </c:pt>
                <c:pt idx="15316">
                  <c:v>1531.7</c:v>
                </c:pt>
                <c:pt idx="15317">
                  <c:v>1531.8</c:v>
                </c:pt>
                <c:pt idx="15318">
                  <c:v>1531.9</c:v>
                </c:pt>
                <c:pt idx="15319">
                  <c:v>1532</c:v>
                </c:pt>
                <c:pt idx="15320">
                  <c:v>1532.1</c:v>
                </c:pt>
                <c:pt idx="15321">
                  <c:v>1532.2</c:v>
                </c:pt>
                <c:pt idx="15322">
                  <c:v>1532.3</c:v>
                </c:pt>
                <c:pt idx="15323">
                  <c:v>1532.4</c:v>
                </c:pt>
                <c:pt idx="15324">
                  <c:v>1532.5</c:v>
                </c:pt>
                <c:pt idx="15325">
                  <c:v>1532.6</c:v>
                </c:pt>
                <c:pt idx="15326">
                  <c:v>1532.7</c:v>
                </c:pt>
                <c:pt idx="15327">
                  <c:v>1532.8</c:v>
                </c:pt>
                <c:pt idx="15328">
                  <c:v>1532.9</c:v>
                </c:pt>
                <c:pt idx="15329">
                  <c:v>1533</c:v>
                </c:pt>
                <c:pt idx="15330">
                  <c:v>1533.1</c:v>
                </c:pt>
                <c:pt idx="15331">
                  <c:v>1533.2</c:v>
                </c:pt>
                <c:pt idx="15332">
                  <c:v>1533.3</c:v>
                </c:pt>
                <c:pt idx="15333">
                  <c:v>1533.4</c:v>
                </c:pt>
                <c:pt idx="15334">
                  <c:v>1533.5</c:v>
                </c:pt>
                <c:pt idx="15335">
                  <c:v>1533.6</c:v>
                </c:pt>
                <c:pt idx="15336">
                  <c:v>1533.7</c:v>
                </c:pt>
                <c:pt idx="15337">
                  <c:v>1533.8</c:v>
                </c:pt>
                <c:pt idx="15338">
                  <c:v>1533.9</c:v>
                </c:pt>
                <c:pt idx="15339">
                  <c:v>1534</c:v>
                </c:pt>
                <c:pt idx="15340">
                  <c:v>1534.1</c:v>
                </c:pt>
                <c:pt idx="15341">
                  <c:v>1534.2</c:v>
                </c:pt>
                <c:pt idx="15342">
                  <c:v>1534.3</c:v>
                </c:pt>
                <c:pt idx="15343">
                  <c:v>1534.4</c:v>
                </c:pt>
                <c:pt idx="15344">
                  <c:v>1534.5</c:v>
                </c:pt>
                <c:pt idx="15345">
                  <c:v>1534.6</c:v>
                </c:pt>
                <c:pt idx="15346">
                  <c:v>1534.7</c:v>
                </c:pt>
                <c:pt idx="15347">
                  <c:v>1534.8</c:v>
                </c:pt>
                <c:pt idx="15348">
                  <c:v>1534.9</c:v>
                </c:pt>
                <c:pt idx="15349">
                  <c:v>1535</c:v>
                </c:pt>
                <c:pt idx="15350">
                  <c:v>1535.1</c:v>
                </c:pt>
                <c:pt idx="15351">
                  <c:v>1535.2</c:v>
                </c:pt>
                <c:pt idx="15352">
                  <c:v>1535.3</c:v>
                </c:pt>
                <c:pt idx="15353">
                  <c:v>1535.4</c:v>
                </c:pt>
                <c:pt idx="15354">
                  <c:v>1535.5</c:v>
                </c:pt>
                <c:pt idx="15355">
                  <c:v>1535.6</c:v>
                </c:pt>
                <c:pt idx="15356">
                  <c:v>1535.7</c:v>
                </c:pt>
                <c:pt idx="15357">
                  <c:v>1535.8</c:v>
                </c:pt>
                <c:pt idx="15358">
                  <c:v>1535.9</c:v>
                </c:pt>
                <c:pt idx="15359">
                  <c:v>1536</c:v>
                </c:pt>
                <c:pt idx="15360">
                  <c:v>1536.1</c:v>
                </c:pt>
                <c:pt idx="15361">
                  <c:v>1536.2</c:v>
                </c:pt>
                <c:pt idx="15362">
                  <c:v>1536.3</c:v>
                </c:pt>
                <c:pt idx="15363">
                  <c:v>1536.4</c:v>
                </c:pt>
                <c:pt idx="15364">
                  <c:v>1536.5</c:v>
                </c:pt>
                <c:pt idx="15365">
                  <c:v>1536.6</c:v>
                </c:pt>
                <c:pt idx="15366">
                  <c:v>1536.7</c:v>
                </c:pt>
                <c:pt idx="15367">
                  <c:v>1536.8</c:v>
                </c:pt>
                <c:pt idx="15368">
                  <c:v>1536.9</c:v>
                </c:pt>
                <c:pt idx="15369">
                  <c:v>1537</c:v>
                </c:pt>
                <c:pt idx="15370">
                  <c:v>1537.1</c:v>
                </c:pt>
                <c:pt idx="15371">
                  <c:v>1537.2</c:v>
                </c:pt>
                <c:pt idx="15372">
                  <c:v>1537.3</c:v>
                </c:pt>
                <c:pt idx="15373">
                  <c:v>1537.4</c:v>
                </c:pt>
                <c:pt idx="15374">
                  <c:v>1537.5</c:v>
                </c:pt>
                <c:pt idx="15375">
                  <c:v>1537.6</c:v>
                </c:pt>
                <c:pt idx="15376">
                  <c:v>1537.7</c:v>
                </c:pt>
                <c:pt idx="15377">
                  <c:v>1537.8</c:v>
                </c:pt>
                <c:pt idx="15378">
                  <c:v>1537.9</c:v>
                </c:pt>
                <c:pt idx="15379">
                  <c:v>1538</c:v>
                </c:pt>
                <c:pt idx="15380">
                  <c:v>1538.1</c:v>
                </c:pt>
                <c:pt idx="15381">
                  <c:v>1538.2</c:v>
                </c:pt>
                <c:pt idx="15382">
                  <c:v>1538.3</c:v>
                </c:pt>
                <c:pt idx="15383">
                  <c:v>1538.4</c:v>
                </c:pt>
                <c:pt idx="15384">
                  <c:v>1538.5</c:v>
                </c:pt>
                <c:pt idx="15385">
                  <c:v>1538.6</c:v>
                </c:pt>
                <c:pt idx="15386">
                  <c:v>1538.7</c:v>
                </c:pt>
                <c:pt idx="15387">
                  <c:v>1538.8</c:v>
                </c:pt>
                <c:pt idx="15388">
                  <c:v>1538.9</c:v>
                </c:pt>
                <c:pt idx="15389">
                  <c:v>1539</c:v>
                </c:pt>
                <c:pt idx="15390">
                  <c:v>1539.1</c:v>
                </c:pt>
                <c:pt idx="15391">
                  <c:v>1539.2</c:v>
                </c:pt>
                <c:pt idx="15392">
                  <c:v>1539.3</c:v>
                </c:pt>
                <c:pt idx="15393">
                  <c:v>1539.4</c:v>
                </c:pt>
                <c:pt idx="15394">
                  <c:v>1539.5</c:v>
                </c:pt>
                <c:pt idx="15395">
                  <c:v>1539.6</c:v>
                </c:pt>
                <c:pt idx="15396">
                  <c:v>1539.7</c:v>
                </c:pt>
                <c:pt idx="15397">
                  <c:v>1539.8</c:v>
                </c:pt>
                <c:pt idx="15398">
                  <c:v>1539.9</c:v>
                </c:pt>
                <c:pt idx="15399">
                  <c:v>1540</c:v>
                </c:pt>
                <c:pt idx="15400">
                  <c:v>1540.1</c:v>
                </c:pt>
                <c:pt idx="15401">
                  <c:v>1540.2</c:v>
                </c:pt>
                <c:pt idx="15402">
                  <c:v>1540.3</c:v>
                </c:pt>
                <c:pt idx="15403">
                  <c:v>1540.4</c:v>
                </c:pt>
                <c:pt idx="15404">
                  <c:v>1540.5</c:v>
                </c:pt>
                <c:pt idx="15405">
                  <c:v>1540.6</c:v>
                </c:pt>
                <c:pt idx="15406">
                  <c:v>1540.7</c:v>
                </c:pt>
                <c:pt idx="15407">
                  <c:v>1540.8</c:v>
                </c:pt>
                <c:pt idx="15408">
                  <c:v>1540.9</c:v>
                </c:pt>
                <c:pt idx="15409">
                  <c:v>1541</c:v>
                </c:pt>
                <c:pt idx="15410">
                  <c:v>1541.1</c:v>
                </c:pt>
                <c:pt idx="15411">
                  <c:v>1541.2</c:v>
                </c:pt>
                <c:pt idx="15412">
                  <c:v>1541.3</c:v>
                </c:pt>
                <c:pt idx="15413">
                  <c:v>1541.4</c:v>
                </c:pt>
                <c:pt idx="15414">
                  <c:v>1541.5</c:v>
                </c:pt>
                <c:pt idx="15415">
                  <c:v>1541.6</c:v>
                </c:pt>
                <c:pt idx="15416">
                  <c:v>1541.7</c:v>
                </c:pt>
                <c:pt idx="15417">
                  <c:v>1541.8</c:v>
                </c:pt>
                <c:pt idx="15418">
                  <c:v>1541.9</c:v>
                </c:pt>
                <c:pt idx="15419">
                  <c:v>1542</c:v>
                </c:pt>
                <c:pt idx="15420">
                  <c:v>1542.1</c:v>
                </c:pt>
                <c:pt idx="15421">
                  <c:v>1542.2</c:v>
                </c:pt>
                <c:pt idx="15422">
                  <c:v>1542.3</c:v>
                </c:pt>
                <c:pt idx="15423">
                  <c:v>1542.4</c:v>
                </c:pt>
                <c:pt idx="15424">
                  <c:v>1542.5</c:v>
                </c:pt>
                <c:pt idx="15425">
                  <c:v>1542.6</c:v>
                </c:pt>
                <c:pt idx="15426">
                  <c:v>1542.7</c:v>
                </c:pt>
                <c:pt idx="15427">
                  <c:v>1542.8</c:v>
                </c:pt>
                <c:pt idx="15428">
                  <c:v>1542.9</c:v>
                </c:pt>
                <c:pt idx="15429">
                  <c:v>1543</c:v>
                </c:pt>
                <c:pt idx="15430">
                  <c:v>1543.1</c:v>
                </c:pt>
                <c:pt idx="15431">
                  <c:v>1543.2</c:v>
                </c:pt>
                <c:pt idx="15432">
                  <c:v>1543.3</c:v>
                </c:pt>
                <c:pt idx="15433">
                  <c:v>1543.4</c:v>
                </c:pt>
                <c:pt idx="15434">
                  <c:v>1543.5</c:v>
                </c:pt>
                <c:pt idx="15435">
                  <c:v>1543.6</c:v>
                </c:pt>
                <c:pt idx="15436">
                  <c:v>1543.7</c:v>
                </c:pt>
                <c:pt idx="15437">
                  <c:v>1543.8</c:v>
                </c:pt>
                <c:pt idx="15438">
                  <c:v>1543.9</c:v>
                </c:pt>
                <c:pt idx="15439">
                  <c:v>1544</c:v>
                </c:pt>
                <c:pt idx="15440">
                  <c:v>1544.1</c:v>
                </c:pt>
                <c:pt idx="15441">
                  <c:v>1544.2</c:v>
                </c:pt>
                <c:pt idx="15442">
                  <c:v>1544.3</c:v>
                </c:pt>
                <c:pt idx="15443">
                  <c:v>1544.4</c:v>
                </c:pt>
                <c:pt idx="15444">
                  <c:v>1544.5</c:v>
                </c:pt>
                <c:pt idx="15445">
                  <c:v>1544.6</c:v>
                </c:pt>
                <c:pt idx="15446">
                  <c:v>1544.7</c:v>
                </c:pt>
                <c:pt idx="15447">
                  <c:v>1544.8</c:v>
                </c:pt>
                <c:pt idx="15448">
                  <c:v>1544.9</c:v>
                </c:pt>
                <c:pt idx="15449">
                  <c:v>1545</c:v>
                </c:pt>
                <c:pt idx="15450">
                  <c:v>1545.1</c:v>
                </c:pt>
                <c:pt idx="15451">
                  <c:v>1545.2</c:v>
                </c:pt>
                <c:pt idx="15452">
                  <c:v>1545.3</c:v>
                </c:pt>
                <c:pt idx="15453">
                  <c:v>1545.4</c:v>
                </c:pt>
                <c:pt idx="15454">
                  <c:v>1545.5</c:v>
                </c:pt>
                <c:pt idx="15455">
                  <c:v>1545.6</c:v>
                </c:pt>
                <c:pt idx="15456">
                  <c:v>1545.7</c:v>
                </c:pt>
                <c:pt idx="15457">
                  <c:v>1545.8</c:v>
                </c:pt>
                <c:pt idx="15458">
                  <c:v>1545.9</c:v>
                </c:pt>
                <c:pt idx="15459">
                  <c:v>1546</c:v>
                </c:pt>
                <c:pt idx="15460">
                  <c:v>1546.1</c:v>
                </c:pt>
                <c:pt idx="15461">
                  <c:v>1546.2</c:v>
                </c:pt>
                <c:pt idx="15462">
                  <c:v>1546.3</c:v>
                </c:pt>
                <c:pt idx="15463">
                  <c:v>1546.4</c:v>
                </c:pt>
                <c:pt idx="15464">
                  <c:v>1546.5</c:v>
                </c:pt>
                <c:pt idx="15465">
                  <c:v>1546.6</c:v>
                </c:pt>
                <c:pt idx="15466">
                  <c:v>1546.7</c:v>
                </c:pt>
                <c:pt idx="15467">
                  <c:v>1546.8</c:v>
                </c:pt>
                <c:pt idx="15468">
                  <c:v>1546.9</c:v>
                </c:pt>
                <c:pt idx="15469">
                  <c:v>1547</c:v>
                </c:pt>
                <c:pt idx="15470">
                  <c:v>1547.1</c:v>
                </c:pt>
                <c:pt idx="15471">
                  <c:v>1547.2</c:v>
                </c:pt>
                <c:pt idx="15472">
                  <c:v>1547.3</c:v>
                </c:pt>
                <c:pt idx="15473">
                  <c:v>1547.4</c:v>
                </c:pt>
                <c:pt idx="15474">
                  <c:v>1547.5</c:v>
                </c:pt>
                <c:pt idx="15475">
                  <c:v>1547.6</c:v>
                </c:pt>
                <c:pt idx="15476">
                  <c:v>1547.7</c:v>
                </c:pt>
                <c:pt idx="15477">
                  <c:v>1547.8</c:v>
                </c:pt>
                <c:pt idx="15478">
                  <c:v>1547.9</c:v>
                </c:pt>
                <c:pt idx="15479">
                  <c:v>1548</c:v>
                </c:pt>
                <c:pt idx="15480">
                  <c:v>1548.1</c:v>
                </c:pt>
                <c:pt idx="15481">
                  <c:v>1548.2</c:v>
                </c:pt>
                <c:pt idx="15482">
                  <c:v>1548.3</c:v>
                </c:pt>
                <c:pt idx="15483">
                  <c:v>1548.4</c:v>
                </c:pt>
                <c:pt idx="15484">
                  <c:v>1548.5</c:v>
                </c:pt>
                <c:pt idx="15485">
                  <c:v>1548.6</c:v>
                </c:pt>
                <c:pt idx="15486">
                  <c:v>1548.7</c:v>
                </c:pt>
                <c:pt idx="15487">
                  <c:v>1548.8</c:v>
                </c:pt>
                <c:pt idx="15488">
                  <c:v>1548.9</c:v>
                </c:pt>
                <c:pt idx="15489">
                  <c:v>1549</c:v>
                </c:pt>
                <c:pt idx="15490">
                  <c:v>1549.1</c:v>
                </c:pt>
                <c:pt idx="15491">
                  <c:v>1549.2</c:v>
                </c:pt>
                <c:pt idx="15492">
                  <c:v>1549.3</c:v>
                </c:pt>
                <c:pt idx="15493">
                  <c:v>1549.4</c:v>
                </c:pt>
                <c:pt idx="15494">
                  <c:v>1549.5</c:v>
                </c:pt>
                <c:pt idx="15495">
                  <c:v>1549.6</c:v>
                </c:pt>
                <c:pt idx="15496">
                  <c:v>1549.7</c:v>
                </c:pt>
                <c:pt idx="15497">
                  <c:v>1549.8</c:v>
                </c:pt>
                <c:pt idx="15498">
                  <c:v>1549.9</c:v>
                </c:pt>
                <c:pt idx="15499">
                  <c:v>1550</c:v>
                </c:pt>
                <c:pt idx="15500">
                  <c:v>1550.1</c:v>
                </c:pt>
                <c:pt idx="15501">
                  <c:v>1550.2</c:v>
                </c:pt>
                <c:pt idx="15502">
                  <c:v>1550.3</c:v>
                </c:pt>
                <c:pt idx="15503">
                  <c:v>1550.4</c:v>
                </c:pt>
                <c:pt idx="15504">
                  <c:v>1550.5</c:v>
                </c:pt>
                <c:pt idx="15505">
                  <c:v>1550.6</c:v>
                </c:pt>
                <c:pt idx="15506">
                  <c:v>1550.7</c:v>
                </c:pt>
                <c:pt idx="15507">
                  <c:v>1550.8</c:v>
                </c:pt>
                <c:pt idx="15508">
                  <c:v>1550.9</c:v>
                </c:pt>
                <c:pt idx="15509">
                  <c:v>1551</c:v>
                </c:pt>
                <c:pt idx="15510">
                  <c:v>1551.1</c:v>
                </c:pt>
                <c:pt idx="15511">
                  <c:v>1551.2</c:v>
                </c:pt>
                <c:pt idx="15512">
                  <c:v>1551.3</c:v>
                </c:pt>
                <c:pt idx="15513">
                  <c:v>1551.4</c:v>
                </c:pt>
                <c:pt idx="15514">
                  <c:v>1551.5</c:v>
                </c:pt>
                <c:pt idx="15515">
                  <c:v>1551.6</c:v>
                </c:pt>
                <c:pt idx="15516">
                  <c:v>1551.7</c:v>
                </c:pt>
                <c:pt idx="15517">
                  <c:v>1551.8</c:v>
                </c:pt>
                <c:pt idx="15518">
                  <c:v>1551.9</c:v>
                </c:pt>
                <c:pt idx="15519">
                  <c:v>1552</c:v>
                </c:pt>
                <c:pt idx="15520">
                  <c:v>1552.1</c:v>
                </c:pt>
                <c:pt idx="15521">
                  <c:v>1552.2</c:v>
                </c:pt>
                <c:pt idx="15522">
                  <c:v>1552.3</c:v>
                </c:pt>
                <c:pt idx="15523">
                  <c:v>1552.4</c:v>
                </c:pt>
                <c:pt idx="15524">
                  <c:v>1552.5</c:v>
                </c:pt>
                <c:pt idx="15525">
                  <c:v>1552.6</c:v>
                </c:pt>
                <c:pt idx="15526">
                  <c:v>1552.7</c:v>
                </c:pt>
                <c:pt idx="15527">
                  <c:v>1552.8</c:v>
                </c:pt>
                <c:pt idx="15528">
                  <c:v>1552.9</c:v>
                </c:pt>
                <c:pt idx="15529">
                  <c:v>1553</c:v>
                </c:pt>
                <c:pt idx="15530">
                  <c:v>1553.1</c:v>
                </c:pt>
                <c:pt idx="15531">
                  <c:v>1553.2</c:v>
                </c:pt>
                <c:pt idx="15532">
                  <c:v>1553.3</c:v>
                </c:pt>
                <c:pt idx="15533">
                  <c:v>1553.4</c:v>
                </c:pt>
                <c:pt idx="15534">
                  <c:v>1553.5</c:v>
                </c:pt>
                <c:pt idx="15535">
                  <c:v>1553.6</c:v>
                </c:pt>
                <c:pt idx="15536">
                  <c:v>1553.7</c:v>
                </c:pt>
                <c:pt idx="15537">
                  <c:v>1553.8</c:v>
                </c:pt>
                <c:pt idx="15538">
                  <c:v>1553.9</c:v>
                </c:pt>
                <c:pt idx="15539">
                  <c:v>1554</c:v>
                </c:pt>
                <c:pt idx="15540">
                  <c:v>1554.1</c:v>
                </c:pt>
                <c:pt idx="15541">
                  <c:v>1554.2</c:v>
                </c:pt>
                <c:pt idx="15542">
                  <c:v>1554.3</c:v>
                </c:pt>
                <c:pt idx="15543">
                  <c:v>1554.4</c:v>
                </c:pt>
                <c:pt idx="15544">
                  <c:v>1554.5</c:v>
                </c:pt>
                <c:pt idx="15545">
                  <c:v>1554.6</c:v>
                </c:pt>
                <c:pt idx="15546">
                  <c:v>1554.7</c:v>
                </c:pt>
                <c:pt idx="15547">
                  <c:v>1554.8</c:v>
                </c:pt>
                <c:pt idx="15548">
                  <c:v>1554.9</c:v>
                </c:pt>
                <c:pt idx="15549">
                  <c:v>1555</c:v>
                </c:pt>
                <c:pt idx="15550">
                  <c:v>1555.1</c:v>
                </c:pt>
                <c:pt idx="15551">
                  <c:v>1555.2</c:v>
                </c:pt>
                <c:pt idx="15552">
                  <c:v>1555.3</c:v>
                </c:pt>
                <c:pt idx="15553">
                  <c:v>1555.4</c:v>
                </c:pt>
                <c:pt idx="15554">
                  <c:v>1555.5</c:v>
                </c:pt>
                <c:pt idx="15555">
                  <c:v>1555.6</c:v>
                </c:pt>
                <c:pt idx="15556">
                  <c:v>1555.7</c:v>
                </c:pt>
                <c:pt idx="15557">
                  <c:v>1555.8</c:v>
                </c:pt>
                <c:pt idx="15558">
                  <c:v>1555.9</c:v>
                </c:pt>
                <c:pt idx="15559">
                  <c:v>1556</c:v>
                </c:pt>
                <c:pt idx="15560">
                  <c:v>1556.1</c:v>
                </c:pt>
                <c:pt idx="15561">
                  <c:v>1556.2</c:v>
                </c:pt>
                <c:pt idx="15562">
                  <c:v>1556.3</c:v>
                </c:pt>
                <c:pt idx="15563">
                  <c:v>1556.4</c:v>
                </c:pt>
                <c:pt idx="15564">
                  <c:v>1556.5</c:v>
                </c:pt>
                <c:pt idx="15565">
                  <c:v>1556.6</c:v>
                </c:pt>
                <c:pt idx="15566">
                  <c:v>1556.7</c:v>
                </c:pt>
                <c:pt idx="15567">
                  <c:v>1556.8</c:v>
                </c:pt>
                <c:pt idx="15568">
                  <c:v>1556.9</c:v>
                </c:pt>
                <c:pt idx="15569">
                  <c:v>1557</c:v>
                </c:pt>
                <c:pt idx="15570">
                  <c:v>1557.1</c:v>
                </c:pt>
                <c:pt idx="15571">
                  <c:v>1557.2</c:v>
                </c:pt>
                <c:pt idx="15572">
                  <c:v>1557.3</c:v>
                </c:pt>
                <c:pt idx="15573">
                  <c:v>1557.4</c:v>
                </c:pt>
                <c:pt idx="15574">
                  <c:v>1557.5</c:v>
                </c:pt>
                <c:pt idx="15575">
                  <c:v>1557.6</c:v>
                </c:pt>
                <c:pt idx="15576">
                  <c:v>1557.7</c:v>
                </c:pt>
                <c:pt idx="15577">
                  <c:v>1557.8</c:v>
                </c:pt>
                <c:pt idx="15578">
                  <c:v>1557.9</c:v>
                </c:pt>
                <c:pt idx="15579">
                  <c:v>1558</c:v>
                </c:pt>
                <c:pt idx="15580">
                  <c:v>1558.1</c:v>
                </c:pt>
                <c:pt idx="15581">
                  <c:v>1558.2</c:v>
                </c:pt>
                <c:pt idx="15582">
                  <c:v>1558.3</c:v>
                </c:pt>
                <c:pt idx="15583">
                  <c:v>1558.4</c:v>
                </c:pt>
                <c:pt idx="15584">
                  <c:v>1558.5</c:v>
                </c:pt>
                <c:pt idx="15585">
                  <c:v>1558.6</c:v>
                </c:pt>
                <c:pt idx="15586">
                  <c:v>1558.7</c:v>
                </c:pt>
                <c:pt idx="15587">
                  <c:v>1558.8</c:v>
                </c:pt>
                <c:pt idx="15588">
                  <c:v>1558.9</c:v>
                </c:pt>
                <c:pt idx="15589">
                  <c:v>1559</c:v>
                </c:pt>
                <c:pt idx="15590">
                  <c:v>1559.1</c:v>
                </c:pt>
                <c:pt idx="15591">
                  <c:v>1559.2</c:v>
                </c:pt>
                <c:pt idx="15592">
                  <c:v>1559.3</c:v>
                </c:pt>
                <c:pt idx="15593">
                  <c:v>1559.4</c:v>
                </c:pt>
                <c:pt idx="15594">
                  <c:v>1559.5</c:v>
                </c:pt>
                <c:pt idx="15595">
                  <c:v>1559.6</c:v>
                </c:pt>
                <c:pt idx="15596">
                  <c:v>1559.7</c:v>
                </c:pt>
                <c:pt idx="15597">
                  <c:v>1559.8</c:v>
                </c:pt>
                <c:pt idx="15598">
                  <c:v>1559.9</c:v>
                </c:pt>
                <c:pt idx="15599">
                  <c:v>1560</c:v>
                </c:pt>
                <c:pt idx="15600">
                  <c:v>1560.1</c:v>
                </c:pt>
                <c:pt idx="15601">
                  <c:v>1560.2</c:v>
                </c:pt>
                <c:pt idx="15602">
                  <c:v>1560.3</c:v>
                </c:pt>
                <c:pt idx="15603">
                  <c:v>1560.4</c:v>
                </c:pt>
                <c:pt idx="15604">
                  <c:v>1560.5</c:v>
                </c:pt>
                <c:pt idx="15605">
                  <c:v>1560.6</c:v>
                </c:pt>
                <c:pt idx="15606">
                  <c:v>1560.7</c:v>
                </c:pt>
                <c:pt idx="15607">
                  <c:v>1560.8</c:v>
                </c:pt>
                <c:pt idx="15608">
                  <c:v>1560.9</c:v>
                </c:pt>
                <c:pt idx="15609">
                  <c:v>1561</c:v>
                </c:pt>
                <c:pt idx="15610">
                  <c:v>1561.1</c:v>
                </c:pt>
                <c:pt idx="15611">
                  <c:v>1561.2</c:v>
                </c:pt>
                <c:pt idx="15612">
                  <c:v>1561.3</c:v>
                </c:pt>
                <c:pt idx="15613">
                  <c:v>1561.4</c:v>
                </c:pt>
                <c:pt idx="15614">
                  <c:v>1561.5</c:v>
                </c:pt>
                <c:pt idx="15615">
                  <c:v>1561.6</c:v>
                </c:pt>
                <c:pt idx="15616">
                  <c:v>1561.7</c:v>
                </c:pt>
                <c:pt idx="15617">
                  <c:v>1561.8</c:v>
                </c:pt>
                <c:pt idx="15618">
                  <c:v>1561.9</c:v>
                </c:pt>
                <c:pt idx="15619">
                  <c:v>1562</c:v>
                </c:pt>
                <c:pt idx="15620">
                  <c:v>1562.1</c:v>
                </c:pt>
                <c:pt idx="15621">
                  <c:v>1562.2</c:v>
                </c:pt>
                <c:pt idx="15622">
                  <c:v>1562.3</c:v>
                </c:pt>
                <c:pt idx="15623">
                  <c:v>1562.4</c:v>
                </c:pt>
                <c:pt idx="15624">
                  <c:v>1562.5</c:v>
                </c:pt>
                <c:pt idx="15625">
                  <c:v>1562.6</c:v>
                </c:pt>
                <c:pt idx="15626">
                  <c:v>1562.7</c:v>
                </c:pt>
                <c:pt idx="15627">
                  <c:v>1562.8</c:v>
                </c:pt>
                <c:pt idx="15628">
                  <c:v>1562.9</c:v>
                </c:pt>
                <c:pt idx="15629">
                  <c:v>1563</c:v>
                </c:pt>
                <c:pt idx="15630">
                  <c:v>1563.1</c:v>
                </c:pt>
                <c:pt idx="15631">
                  <c:v>1563.2</c:v>
                </c:pt>
                <c:pt idx="15632">
                  <c:v>1563.3</c:v>
                </c:pt>
                <c:pt idx="15633">
                  <c:v>1563.4</c:v>
                </c:pt>
                <c:pt idx="15634">
                  <c:v>1563.5</c:v>
                </c:pt>
                <c:pt idx="15635">
                  <c:v>1563.6</c:v>
                </c:pt>
                <c:pt idx="15636">
                  <c:v>1563.7</c:v>
                </c:pt>
                <c:pt idx="15637">
                  <c:v>1563.8</c:v>
                </c:pt>
                <c:pt idx="15638">
                  <c:v>1563.9</c:v>
                </c:pt>
                <c:pt idx="15639">
                  <c:v>1564</c:v>
                </c:pt>
                <c:pt idx="15640">
                  <c:v>1564.1</c:v>
                </c:pt>
                <c:pt idx="15641">
                  <c:v>1564.2</c:v>
                </c:pt>
                <c:pt idx="15642">
                  <c:v>1564.3</c:v>
                </c:pt>
                <c:pt idx="15643">
                  <c:v>1564.4</c:v>
                </c:pt>
                <c:pt idx="15644">
                  <c:v>1564.5</c:v>
                </c:pt>
                <c:pt idx="15645">
                  <c:v>1564.6</c:v>
                </c:pt>
                <c:pt idx="15646">
                  <c:v>1564.7</c:v>
                </c:pt>
                <c:pt idx="15647">
                  <c:v>1564.8</c:v>
                </c:pt>
                <c:pt idx="15648">
                  <c:v>1564.9</c:v>
                </c:pt>
                <c:pt idx="15649">
                  <c:v>1565</c:v>
                </c:pt>
                <c:pt idx="15650">
                  <c:v>1565.1</c:v>
                </c:pt>
                <c:pt idx="15651">
                  <c:v>1565.2</c:v>
                </c:pt>
                <c:pt idx="15652">
                  <c:v>1565.3</c:v>
                </c:pt>
                <c:pt idx="15653">
                  <c:v>1565.4</c:v>
                </c:pt>
                <c:pt idx="15654">
                  <c:v>1565.5</c:v>
                </c:pt>
                <c:pt idx="15655">
                  <c:v>1565.6</c:v>
                </c:pt>
                <c:pt idx="15656">
                  <c:v>1565.7</c:v>
                </c:pt>
                <c:pt idx="15657">
                  <c:v>1565.8</c:v>
                </c:pt>
                <c:pt idx="15658">
                  <c:v>1565.9</c:v>
                </c:pt>
                <c:pt idx="15659">
                  <c:v>1566</c:v>
                </c:pt>
                <c:pt idx="15660">
                  <c:v>1566.1</c:v>
                </c:pt>
                <c:pt idx="15661">
                  <c:v>1566.2</c:v>
                </c:pt>
                <c:pt idx="15662">
                  <c:v>1566.3</c:v>
                </c:pt>
                <c:pt idx="15663">
                  <c:v>1566.4</c:v>
                </c:pt>
                <c:pt idx="15664">
                  <c:v>1566.5</c:v>
                </c:pt>
                <c:pt idx="15665">
                  <c:v>1566.6</c:v>
                </c:pt>
                <c:pt idx="15666">
                  <c:v>1566.7</c:v>
                </c:pt>
                <c:pt idx="15667">
                  <c:v>1566.8</c:v>
                </c:pt>
                <c:pt idx="15668">
                  <c:v>1566.9</c:v>
                </c:pt>
                <c:pt idx="15669">
                  <c:v>1567</c:v>
                </c:pt>
                <c:pt idx="15670">
                  <c:v>1567.1</c:v>
                </c:pt>
                <c:pt idx="15671">
                  <c:v>1567.2</c:v>
                </c:pt>
                <c:pt idx="15672">
                  <c:v>1567.3</c:v>
                </c:pt>
                <c:pt idx="15673">
                  <c:v>1567.4</c:v>
                </c:pt>
                <c:pt idx="15674">
                  <c:v>1567.5</c:v>
                </c:pt>
                <c:pt idx="15675">
                  <c:v>1567.6</c:v>
                </c:pt>
                <c:pt idx="15676">
                  <c:v>1567.7</c:v>
                </c:pt>
                <c:pt idx="15677">
                  <c:v>1567.8</c:v>
                </c:pt>
                <c:pt idx="15678">
                  <c:v>1567.9</c:v>
                </c:pt>
                <c:pt idx="15679">
                  <c:v>1568</c:v>
                </c:pt>
                <c:pt idx="15680">
                  <c:v>1568.1</c:v>
                </c:pt>
                <c:pt idx="15681">
                  <c:v>1568.2</c:v>
                </c:pt>
                <c:pt idx="15682">
                  <c:v>1568.3</c:v>
                </c:pt>
                <c:pt idx="15683">
                  <c:v>1568.4</c:v>
                </c:pt>
                <c:pt idx="15684">
                  <c:v>1568.5</c:v>
                </c:pt>
                <c:pt idx="15685">
                  <c:v>1568.6</c:v>
                </c:pt>
                <c:pt idx="15686">
                  <c:v>1568.7</c:v>
                </c:pt>
                <c:pt idx="15687">
                  <c:v>1568.8</c:v>
                </c:pt>
                <c:pt idx="15688">
                  <c:v>1568.9</c:v>
                </c:pt>
                <c:pt idx="15689">
                  <c:v>1569</c:v>
                </c:pt>
                <c:pt idx="15690">
                  <c:v>1569.1</c:v>
                </c:pt>
                <c:pt idx="15691">
                  <c:v>1569.2</c:v>
                </c:pt>
                <c:pt idx="15692">
                  <c:v>1569.3</c:v>
                </c:pt>
                <c:pt idx="15693">
                  <c:v>1569.4</c:v>
                </c:pt>
                <c:pt idx="15694">
                  <c:v>1569.5</c:v>
                </c:pt>
                <c:pt idx="15695">
                  <c:v>1569.6</c:v>
                </c:pt>
                <c:pt idx="15696">
                  <c:v>1569.7</c:v>
                </c:pt>
                <c:pt idx="15697">
                  <c:v>1569.8</c:v>
                </c:pt>
                <c:pt idx="15698">
                  <c:v>1569.9</c:v>
                </c:pt>
                <c:pt idx="15699">
                  <c:v>1570</c:v>
                </c:pt>
                <c:pt idx="15700">
                  <c:v>1570.1</c:v>
                </c:pt>
                <c:pt idx="15701">
                  <c:v>1570.2</c:v>
                </c:pt>
                <c:pt idx="15702">
                  <c:v>1570.3</c:v>
                </c:pt>
                <c:pt idx="15703">
                  <c:v>1570.4</c:v>
                </c:pt>
                <c:pt idx="15704">
                  <c:v>1570.5</c:v>
                </c:pt>
                <c:pt idx="15705">
                  <c:v>1570.6</c:v>
                </c:pt>
                <c:pt idx="15706">
                  <c:v>1570.7</c:v>
                </c:pt>
                <c:pt idx="15707">
                  <c:v>1570.8</c:v>
                </c:pt>
                <c:pt idx="15708">
                  <c:v>1570.9</c:v>
                </c:pt>
                <c:pt idx="15709">
                  <c:v>1571</c:v>
                </c:pt>
                <c:pt idx="15710">
                  <c:v>1571.1</c:v>
                </c:pt>
                <c:pt idx="15711">
                  <c:v>1571.2</c:v>
                </c:pt>
                <c:pt idx="15712">
                  <c:v>1571.3</c:v>
                </c:pt>
                <c:pt idx="15713">
                  <c:v>1571.4</c:v>
                </c:pt>
                <c:pt idx="15714">
                  <c:v>1571.5</c:v>
                </c:pt>
                <c:pt idx="15715">
                  <c:v>1571.6</c:v>
                </c:pt>
                <c:pt idx="15716">
                  <c:v>1571.7</c:v>
                </c:pt>
                <c:pt idx="15717">
                  <c:v>1571.8</c:v>
                </c:pt>
                <c:pt idx="15718">
                  <c:v>1571.9</c:v>
                </c:pt>
                <c:pt idx="15719">
                  <c:v>1572</c:v>
                </c:pt>
                <c:pt idx="15720">
                  <c:v>1572.1</c:v>
                </c:pt>
                <c:pt idx="15721">
                  <c:v>1572.2</c:v>
                </c:pt>
                <c:pt idx="15722">
                  <c:v>1572.3</c:v>
                </c:pt>
                <c:pt idx="15723">
                  <c:v>1572.4</c:v>
                </c:pt>
                <c:pt idx="15724">
                  <c:v>1572.5</c:v>
                </c:pt>
                <c:pt idx="15725">
                  <c:v>1572.6</c:v>
                </c:pt>
                <c:pt idx="15726">
                  <c:v>1572.7</c:v>
                </c:pt>
                <c:pt idx="15727">
                  <c:v>1572.8</c:v>
                </c:pt>
                <c:pt idx="15728">
                  <c:v>1572.9</c:v>
                </c:pt>
                <c:pt idx="15729">
                  <c:v>1573</c:v>
                </c:pt>
                <c:pt idx="15730">
                  <c:v>1573.1</c:v>
                </c:pt>
                <c:pt idx="15731">
                  <c:v>1573.2</c:v>
                </c:pt>
                <c:pt idx="15732">
                  <c:v>1573.3</c:v>
                </c:pt>
                <c:pt idx="15733">
                  <c:v>1573.4</c:v>
                </c:pt>
                <c:pt idx="15734">
                  <c:v>1573.5</c:v>
                </c:pt>
                <c:pt idx="15735">
                  <c:v>1573.6</c:v>
                </c:pt>
                <c:pt idx="15736">
                  <c:v>1573.7</c:v>
                </c:pt>
                <c:pt idx="15737">
                  <c:v>1573.8</c:v>
                </c:pt>
                <c:pt idx="15738">
                  <c:v>1573.9</c:v>
                </c:pt>
                <c:pt idx="15739">
                  <c:v>1574</c:v>
                </c:pt>
                <c:pt idx="15740">
                  <c:v>1574.1</c:v>
                </c:pt>
                <c:pt idx="15741">
                  <c:v>1574.2</c:v>
                </c:pt>
                <c:pt idx="15742">
                  <c:v>1574.3</c:v>
                </c:pt>
                <c:pt idx="15743">
                  <c:v>1574.4</c:v>
                </c:pt>
                <c:pt idx="15744">
                  <c:v>1574.5</c:v>
                </c:pt>
                <c:pt idx="15745">
                  <c:v>1574.6</c:v>
                </c:pt>
                <c:pt idx="15746">
                  <c:v>1574.7</c:v>
                </c:pt>
                <c:pt idx="15747">
                  <c:v>1574.8</c:v>
                </c:pt>
                <c:pt idx="15748">
                  <c:v>1574.9</c:v>
                </c:pt>
                <c:pt idx="15749">
                  <c:v>1575</c:v>
                </c:pt>
                <c:pt idx="15750">
                  <c:v>1575.1</c:v>
                </c:pt>
                <c:pt idx="15751">
                  <c:v>1575.2</c:v>
                </c:pt>
                <c:pt idx="15752">
                  <c:v>1575.3</c:v>
                </c:pt>
                <c:pt idx="15753">
                  <c:v>1575.4</c:v>
                </c:pt>
                <c:pt idx="15754">
                  <c:v>1575.5</c:v>
                </c:pt>
                <c:pt idx="15755">
                  <c:v>1575.6</c:v>
                </c:pt>
                <c:pt idx="15756">
                  <c:v>1575.7</c:v>
                </c:pt>
                <c:pt idx="15757">
                  <c:v>1575.8</c:v>
                </c:pt>
                <c:pt idx="15758">
                  <c:v>1575.9</c:v>
                </c:pt>
                <c:pt idx="15759">
                  <c:v>1576</c:v>
                </c:pt>
                <c:pt idx="15760">
                  <c:v>1576.1</c:v>
                </c:pt>
                <c:pt idx="15761">
                  <c:v>1576.2</c:v>
                </c:pt>
                <c:pt idx="15762">
                  <c:v>1576.3</c:v>
                </c:pt>
                <c:pt idx="15763">
                  <c:v>1576.4</c:v>
                </c:pt>
                <c:pt idx="15764">
                  <c:v>1576.5</c:v>
                </c:pt>
                <c:pt idx="15765">
                  <c:v>1576.6</c:v>
                </c:pt>
                <c:pt idx="15766">
                  <c:v>1576.7</c:v>
                </c:pt>
                <c:pt idx="15767">
                  <c:v>1576.8</c:v>
                </c:pt>
                <c:pt idx="15768">
                  <c:v>1576.9</c:v>
                </c:pt>
                <c:pt idx="15769">
                  <c:v>1577</c:v>
                </c:pt>
                <c:pt idx="15770">
                  <c:v>1577.1</c:v>
                </c:pt>
                <c:pt idx="15771">
                  <c:v>1577.2</c:v>
                </c:pt>
                <c:pt idx="15772">
                  <c:v>1577.3</c:v>
                </c:pt>
                <c:pt idx="15773">
                  <c:v>1577.4</c:v>
                </c:pt>
                <c:pt idx="15774">
                  <c:v>1577.5</c:v>
                </c:pt>
                <c:pt idx="15775">
                  <c:v>1577.6</c:v>
                </c:pt>
                <c:pt idx="15776">
                  <c:v>1577.7</c:v>
                </c:pt>
                <c:pt idx="15777">
                  <c:v>1577.8</c:v>
                </c:pt>
                <c:pt idx="15778">
                  <c:v>1577.9</c:v>
                </c:pt>
                <c:pt idx="15779">
                  <c:v>1578</c:v>
                </c:pt>
                <c:pt idx="15780">
                  <c:v>1578.1</c:v>
                </c:pt>
                <c:pt idx="15781">
                  <c:v>1578.2</c:v>
                </c:pt>
                <c:pt idx="15782">
                  <c:v>1578.3</c:v>
                </c:pt>
                <c:pt idx="15783">
                  <c:v>1578.4</c:v>
                </c:pt>
                <c:pt idx="15784">
                  <c:v>1578.5</c:v>
                </c:pt>
                <c:pt idx="15785">
                  <c:v>1578.6</c:v>
                </c:pt>
                <c:pt idx="15786">
                  <c:v>1578.7</c:v>
                </c:pt>
                <c:pt idx="15787">
                  <c:v>1578.8</c:v>
                </c:pt>
                <c:pt idx="15788">
                  <c:v>1578.9</c:v>
                </c:pt>
                <c:pt idx="15789">
                  <c:v>1579</c:v>
                </c:pt>
                <c:pt idx="15790">
                  <c:v>1579.1</c:v>
                </c:pt>
                <c:pt idx="15791">
                  <c:v>1579.2</c:v>
                </c:pt>
                <c:pt idx="15792">
                  <c:v>1579.3</c:v>
                </c:pt>
                <c:pt idx="15793">
                  <c:v>1579.4</c:v>
                </c:pt>
                <c:pt idx="15794">
                  <c:v>1579.5</c:v>
                </c:pt>
                <c:pt idx="15795">
                  <c:v>1579.6</c:v>
                </c:pt>
                <c:pt idx="15796">
                  <c:v>1579.7</c:v>
                </c:pt>
                <c:pt idx="15797">
                  <c:v>1579.8</c:v>
                </c:pt>
                <c:pt idx="15798">
                  <c:v>1579.9</c:v>
                </c:pt>
                <c:pt idx="15799">
                  <c:v>1580</c:v>
                </c:pt>
                <c:pt idx="15800">
                  <c:v>1580.1</c:v>
                </c:pt>
                <c:pt idx="15801">
                  <c:v>1580.2</c:v>
                </c:pt>
                <c:pt idx="15802">
                  <c:v>1580.3</c:v>
                </c:pt>
                <c:pt idx="15803">
                  <c:v>1580.4</c:v>
                </c:pt>
                <c:pt idx="15804">
                  <c:v>1580.5</c:v>
                </c:pt>
                <c:pt idx="15805">
                  <c:v>1580.6</c:v>
                </c:pt>
                <c:pt idx="15806">
                  <c:v>1580.7</c:v>
                </c:pt>
                <c:pt idx="15807">
                  <c:v>1580.8</c:v>
                </c:pt>
                <c:pt idx="15808">
                  <c:v>1580.9</c:v>
                </c:pt>
                <c:pt idx="15809">
                  <c:v>1581</c:v>
                </c:pt>
                <c:pt idx="15810">
                  <c:v>1581.1</c:v>
                </c:pt>
                <c:pt idx="15811">
                  <c:v>1581.2</c:v>
                </c:pt>
                <c:pt idx="15812">
                  <c:v>1581.3</c:v>
                </c:pt>
                <c:pt idx="15813">
                  <c:v>1581.4</c:v>
                </c:pt>
                <c:pt idx="15814">
                  <c:v>1581.5</c:v>
                </c:pt>
                <c:pt idx="15815">
                  <c:v>1581.6</c:v>
                </c:pt>
                <c:pt idx="15816">
                  <c:v>1581.7</c:v>
                </c:pt>
                <c:pt idx="15817">
                  <c:v>1581.8</c:v>
                </c:pt>
                <c:pt idx="15818">
                  <c:v>1581.9</c:v>
                </c:pt>
                <c:pt idx="15819">
                  <c:v>1582</c:v>
                </c:pt>
                <c:pt idx="15820">
                  <c:v>1582.1</c:v>
                </c:pt>
                <c:pt idx="15821">
                  <c:v>1582.2</c:v>
                </c:pt>
                <c:pt idx="15822">
                  <c:v>1582.3</c:v>
                </c:pt>
                <c:pt idx="15823">
                  <c:v>1582.4</c:v>
                </c:pt>
                <c:pt idx="15824">
                  <c:v>1582.5</c:v>
                </c:pt>
                <c:pt idx="15825">
                  <c:v>1582.6</c:v>
                </c:pt>
                <c:pt idx="15826">
                  <c:v>1582.7</c:v>
                </c:pt>
                <c:pt idx="15827">
                  <c:v>1582.8</c:v>
                </c:pt>
                <c:pt idx="15828">
                  <c:v>1582.9</c:v>
                </c:pt>
                <c:pt idx="15829">
                  <c:v>1583</c:v>
                </c:pt>
                <c:pt idx="15830">
                  <c:v>1583.1</c:v>
                </c:pt>
                <c:pt idx="15831">
                  <c:v>1583.2</c:v>
                </c:pt>
                <c:pt idx="15832">
                  <c:v>1583.3</c:v>
                </c:pt>
                <c:pt idx="15833">
                  <c:v>1583.4</c:v>
                </c:pt>
                <c:pt idx="15834">
                  <c:v>1583.5</c:v>
                </c:pt>
                <c:pt idx="15835">
                  <c:v>1583.6</c:v>
                </c:pt>
                <c:pt idx="15836">
                  <c:v>1583.7</c:v>
                </c:pt>
                <c:pt idx="15837">
                  <c:v>1583.8</c:v>
                </c:pt>
                <c:pt idx="15838">
                  <c:v>1583.9</c:v>
                </c:pt>
                <c:pt idx="15839">
                  <c:v>1584</c:v>
                </c:pt>
                <c:pt idx="15840">
                  <c:v>1584.1</c:v>
                </c:pt>
                <c:pt idx="15841">
                  <c:v>1584.2</c:v>
                </c:pt>
                <c:pt idx="15842">
                  <c:v>1584.3</c:v>
                </c:pt>
                <c:pt idx="15843">
                  <c:v>1584.4</c:v>
                </c:pt>
                <c:pt idx="15844">
                  <c:v>1584.5</c:v>
                </c:pt>
                <c:pt idx="15845">
                  <c:v>1584.6</c:v>
                </c:pt>
                <c:pt idx="15846">
                  <c:v>1584.7</c:v>
                </c:pt>
                <c:pt idx="15847">
                  <c:v>1584.8</c:v>
                </c:pt>
                <c:pt idx="15848">
                  <c:v>1584.9</c:v>
                </c:pt>
                <c:pt idx="15849">
                  <c:v>1585</c:v>
                </c:pt>
                <c:pt idx="15850">
                  <c:v>1585.1</c:v>
                </c:pt>
                <c:pt idx="15851">
                  <c:v>1585.2</c:v>
                </c:pt>
                <c:pt idx="15852">
                  <c:v>1585.3</c:v>
                </c:pt>
                <c:pt idx="15853">
                  <c:v>1585.4</c:v>
                </c:pt>
                <c:pt idx="15854">
                  <c:v>1585.5</c:v>
                </c:pt>
                <c:pt idx="15855">
                  <c:v>1585.6</c:v>
                </c:pt>
                <c:pt idx="15856">
                  <c:v>1585.7</c:v>
                </c:pt>
                <c:pt idx="15857">
                  <c:v>1585.8</c:v>
                </c:pt>
                <c:pt idx="15858">
                  <c:v>1585.9</c:v>
                </c:pt>
                <c:pt idx="15859">
                  <c:v>1586</c:v>
                </c:pt>
                <c:pt idx="15860">
                  <c:v>1586.1</c:v>
                </c:pt>
                <c:pt idx="15861">
                  <c:v>1586.2</c:v>
                </c:pt>
                <c:pt idx="15862">
                  <c:v>1586.3</c:v>
                </c:pt>
                <c:pt idx="15863">
                  <c:v>1586.4</c:v>
                </c:pt>
                <c:pt idx="15864">
                  <c:v>1586.5</c:v>
                </c:pt>
                <c:pt idx="15865">
                  <c:v>1586.6</c:v>
                </c:pt>
                <c:pt idx="15866">
                  <c:v>1586.7</c:v>
                </c:pt>
                <c:pt idx="15867">
                  <c:v>1586.8</c:v>
                </c:pt>
                <c:pt idx="15868">
                  <c:v>1586.9</c:v>
                </c:pt>
                <c:pt idx="15869">
                  <c:v>1587</c:v>
                </c:pt>
                <c:pt idx="15870">
                  <c:v>1587.1</c:v>
                </c:pt>
                <c:pt idx="15871">
                  <c:v>1587.2</c:v>
                </c:pt>
                <c:pt idx="15872">
                  <c:v>1587.3</c:v>
                </c:pt>
                <c:pt idx="15873">
                  <c:v>1587.4</c:v>
                </c:pt>
                <c:pt idx="15874">
                  <c:v>1587.5</c:v>
                </c:pt>
                <c:pt idx="15875">
                  <c:v>1587.6</c:v>
                </c:pt>
                <c:pt idx="15876">
                  <c:v>1587.7</c:v>
                </c:pt>
                <c:pt idx="15877">
                  <c:v>1587.8</c:v>
                </c:pt>
                <c:pt idx="15878">
                  <c:v>1587.9</c:v>
                </c:pt>
                <c:pt idx="15879">
                  <c:v>1588</c:v>
                </c:pt>
                <c:pt idx="15880">
                  <c:v>1588.1</c:v>
                </c:pt>
                <c:pt idx="15881">
                  <c:v>1588.2</c:v>
                </c:pt>
                <c:pt idx="15882">
                  <c:v>1588.3</c:v>
                </c:pt>
                <c:pt idx="15883">
                  <c:v>1588.4</c:v>
                </c:pt>
                <c:pt idx="15884">
                  <c:v>1588.5</c:v>
                </c:pt>
                <c:pt idx="15885">
                  <c:v>1588.6</c:v>
                </c:pt>
                <c:pt idx="15886">
                  <c:v>1588.7</c:v>
                </c:pt>
                <c:pt idx="15887">
                  <c:v>1588.8</c:v>
                </c:pt>
                <c:pt idx="15888">
                  <c:v>1588.9</c:v>
                </c:pt>
                <c:pt idx="15889">
                  <c:v>1589</c:v>
                </c:pt>
                <c:pt idx="15890">
                  <c:v>1589.1</c:v>
                </c:pt>
                <c:pt idx="15891">
                  <c:v>1589.2</c:v>
                </c:pt>
                <c:pt idx="15892">
                  <c:v>1589.3</c:v>
                </c:pt>
                <c:pt idx="15893">
                  <c:v>1589.4</c:v>
                </c:pt>
                <c:pt idx="15894">
                  <c:v>1589.5</c:v>
                </c:pt>
                <c:pt idx="15895">
                  <c:v>1589.6</c:v>
                </c:pt>
                <c:pt idx="15896">
                  <c:v>1589.7</c:v>
                </c:pt>
                <c:pt idx="15897">
                  <c:v>1589.8</c:v>
                </c:pt>
                <c:pt idx="15898">
                  <c:v>1589.9</c:v>
                </c:pt>
                <c:pt idx="15899">
                  <c:v>1590</c:v>
                </c:pt>
                <c:pt idx="15900">
                  <c:v>1590.1</c:v>
                </c:pt>
                <c:pt idx="15901">
                  <c:v>1590.2</c:v>
                </c:pt>
                <c:pt idx="15902">
                  <c:v>1590.3</c:v>
                </c:pt>
                <c:pt idx="15903">
                  <c:v>1590.4</c:v>
                </c:pt>
                <c:pt idx="15904">
                  <c:v>1590.5</c:v>
                </c:pt>
                <c:pt idx="15905">
                  <c:v>1590.6</c:v>
                </c:pt>
                <c:pt idx="15906">
                  <c:v>1590.7</c:v>
                </c:pt>
                <c:pt idx="15907">
                  <c:v>1590.8</c:v>
                </c:pt>
                <c:pt idx="15908">
                  <c:v>1590.9</c:v>
                </c:pt>
                <c:pt idx="15909">
                  <c:v>1591</c:v>
                </c:pt>
                <c:pt idx="15910">
                  <c:v>1591.1</c:v>
                </c:pt>
                <c:pt idx="15911">
                  <c:v>1591.2</c:v>
                </c:pt>
                <c:pt idx="15912">
                  <c:v>1591.3</c:v>
                </c:pt>
                <c:pt idx="15913">
                  <c:v>1591.4</c:v>
                </c:pt>
                <c:pt idx="15914">
                  <c:v>1591.5</c:v>
                </c:pt>
                <c:pt idx="15915">
                  <c:v>1591.6</c:v>
                </c:pt>
                <c:pt idx="15916">
                  <c:v>1591.7</c:v>
                </c:pt>
                <c:pt idx="15917">
                  <c:v>1591.8</c:v>
                </c:pt>
                <c:pt idx="15918">
                  <c:v>1591.9</c:v>
                </c:pt>
                <c:pt idx="15919">
                  <c:v>1592</c:v>
                </c:pt>
                <c:pt idx="15920">
                  <c:v>1592.1</c:v>
                </c:pt>
                <c:pt idx="15921">
                  <c:v>1592.2</c:v>
                </c:pt>
                <c:pt idx="15922">
                  <c:v>1592.3</c:v>
                </c:pt>
                <c:pt idx="15923">
                  <c:v>1592.4</c:v>
                </c:pt>
                <c:pt idx="15924">
                  <c:v>1592.5</c:v>
                </c:pt>
                <c:pt idx="15925">
                  <c:v>1592.6</c:v>
                </c:pt>
                <c:pt idx="15926">
                  <c:v>1592.7</c:v>
                </c:pt>
                <c:pt idx="15927">
                  <c:v>1592.8</c:v>
                </c:pt>
                <c:pt idx="15928">
                  <c:v>1592.9</c:v>
                </c:pt>
                <c:pt idx="15929">
                  <c:v>1593</c:v>
                </c:pt>
                <c:pt idx="15930">
                  <c:v>1593.1</c:v>
                </c:pt>
                <c:pt idx="15931">
                  <c:v>1593.2</c:v>
                </c:pt>
                <c:pt idx="15932">
                  <c:v>1593.3</c:v>
                </c:pt>
                <c:pt idx="15933">
                  <c:v>1593.4</c:v>
                </c:pt>
                <c:pt idx="15934">
                  <c:v>1593.5</c:v>
                </c:pt>
                <c:pt idx="15935">
                  <c:v>1593.6</c:v>
                </c:pt>
                <c:pt idx="15936">
                  <c:v>1593.7</c:v>
                </c:pt>
                <c:pt idx="15937">
                  <c:v>1593.8</c:v>
                </c:pt>
                <c:pt idx="15938">
                  <c:v>1593.9</c:v>
                </c:pt>
                <c:pt idx="15939">
                  <c:v>1594</c:v>
                </c:pt>
                <c:pt idx="15940">
                  <c:v>1594.1</c:v>
                </c:pt>
                <c:pt idx="15941">
                  <c:v>1594.2</c:v>
                </c:pt>
                <c:pt idx="15942">
                  <c:v>1594.3</c:v>
                </c:pt>
                <c:pt idx="15943">
                  <c:v>1594.4</c:v>
                </c:pt>
                <c:pt idx="15944">
                  <c:v>1594.5</c:v>
                </c:pt>
                <c:pt idx="15945">
                  <c:v>1594.6</c:v>
                </c:pt>
                <c:pt idx="15946">
                  <c:v>1594.7</c:v>
                </c:pt>
                <c:pt idx="15947">
                  <c:v>1594.8</c:v>
                </c:pt>
                <c:pt idx="15948">
                  <c:v>1594.9</c:v>
                </c:pt>
                <c:pt idx="15949">
                  <c:v>1595</c:v>
                </c:pt>
                <c:pt idx="15950">
                  <c:v>1595.1</c:v>
                </c:pt>
                <c:pt idx="15951">
                  <c:v>1595.2</c:v>
                </c:pt>
                <c:pt idx="15952">
                  <c:v>1595.3</c:v>
                </c:pt>
                <c:pt idx="15953">
                  <c:v>1595.4</c:v>
                </c:pt>
                <c:pt idx="15954">
                  <c:v>1595.5</c:v>
                </c:pt>
                <c:pt idx="15955">
                  <c:v>1595.6</c:v>
                </c:pt>
                <c:pt idx="15956">
                  <c:v>1595.7</c:v>
                </c:pt>
                <c:pt idx="15957">
                  <c:v>1595.8</c:v>
                </c:pt>
                <c:pt idx="15958">
                  <c:v>1595.9</c:v>
                </c:pt>
                <c:pt idx="15959">
                  <c:v>1596</c:v>
                </c:pt>
                <c:pt idx="15960">
                  <c:v>1596.1</c:v>
                </c:pt>
                <c:pt idx="15961">
                  <c:v>1596.2</c:v>
                </c:pt>
                <c:pt idx="15962">
                  <c:v>1596.3</c:v>
                </c:pt>
                <c:pt idx="15963">
                  <c:v>1596.4</c:v>
                </c:pt>
                <c:pt idx="15964">
                  <c:v>1596.5</c:v>
                </c:pt>
                <c:pt idx="15965">
                  <c:v>1596.6</c:v>
                </c:pt>
                <c:pt idx="15966">
                  <c:v>1596.7</c:v>
                </c:pt>
                <c:pt idx="15967">
                  <c:v>1596.8</c:v>
                </c:pt>
                <c:pt idx="15968">
                  <c:v>1596.9</c:v>
                </c:pt>
                <c:pt idx="15969">
                  <c:v>1597</c:v>
                </c:pt>
                <c:pt idx="15970">
                  <c:v>1597.1</c:v>
                </c:pt>
                <c:pt idx="15971">
                  <c:v>1597.2</c:v>
                </c:pt>
                <c:pt idx="15972">
                  <c:v>1597.3</c:v>
                </c:pt>
                <c:pt idx="15973">
                  <c:v>1597.4</c:v>
                </c:pt>
                <c:pt idx="15974">
                  <c:v>1597.5</c:v>
                </c:pt>
                <c:pt idx="15975">
                  <c:v>1597.6</c:v>
                </c:pt>
                <c:pt idx="15976">
                  <c:v>1597.7</c:v>
                </c:pt>
                <c:pt idx="15977">
                  <c:v>1597.8</c:v>
                </c:pt>
                <c:pt idx="15978">
                  <c:v>1597.9</c:v>
                </c:pt>
                <c:pt idx="15979">
                  <c:v>1598</c:v>
                </c:pt>
                <c:pt idx="15980">
                  <c:v>1598.1</c:v>
                </c:pt>
                <c:pt idx="15981">
                  <c:v>1598.2</c:v>
                </c:pt>
                <c:pt idx="15982">
                  <c:v>1598.3</c:v>
                </c:pt>
                <c:pt idx="15983">
                  <c:v>1598.4</c:v>
                </c:pt>
                <c:pt idx="15984">
                  <c:v>1598.5</c:v>
                </c:pt>
                <c:pt idx="15985">
                  <c:v>1598.6</c:v>
                </c:pt>
                <c:pt idx="15986">
                  <c:v>1598.7</c:v>
                </c:pt>
                <c:pt idx="15987">
                  <c:v>1598.8</c:v>
                </c:pt>
                <c:pt idx="15988">
                  <c:v>1598.9</c:v>
                </c:pt>
                <c:pt idx="15989">
                  <c:v>1599</c:v>
                </c:pt>
                <c:pt idx="15990">
                  <c:v>1599.1</c:v>
                </c:pt>
                <c:pt idx="15991">
                  <c:v>1599.2</c:v>
                </c:pt>
                <c:pt idx="15992">
                  <c:v>1599.3</c:v>
                </c:pt>
                <c:pt idx="15993">
                  <c:v>1599.4</c:v>
                </c:pt>
                <c:pt idx="15994">
                  <c:v>1599.5</c:v>
                </c:pt>
                <c:pt idx="15995">
                  <c:v>1599.6</c:v>
                </c:pt>
                <c:pt idx="15996">
                  <c:v>1599.7</c:v>
                </c:pt>
                <c:pt idx="15997">
                  <c:v>1599.8</c:v>
                </c:pt>
                <c:pt idx="15998">
                  <c:v>1599.9</c:v>
                </c:pt>
                <c:pt idx="15999">
                  <c:v>1600</c:v>
                </c:pt>
              </c:numCache>
            </c:numRef>
          </c:xVal>
          <c:yVal>
            <c:numRef>
              <c:f>Plotted_Results!$AJ$3:$AJ$16002</c:f>
              <c:numCache>
                <c:formatCode>General</c:formatCode>
                <c:ptCount val="16000"/>
                <c:pt idx="0">
                  <c:v>90.9</c:v>
                </c:pt>
                <c:pt idx="1">
                  <c:v>90.877510070800696</c:v>
                </c:pt>
                <c:pt idx="2">
                  <c:v>90.867134094238196</c:v>
                </c:pt>
                <c:pt idx="3">
                  <c:v>90.857284545898395</c:v>
                </c:pt>
                <c:pt idx="4">
                  <c:v>90.847892761230398</c:v>
                </c:pt>
                <c:pt idx="5">
                  <c:v>90.838905334472599</c:v>
                </c:pt>
                <c:pt idx="6">
                  <c:v>90.830276489257798</c:v>
                </c:pt>
                <c:pt idx="7">
                  <c:v>90.821960449218693</c:v>
                </c:pt>
                <c:pt idx="8">
                  <c:v>90.813926696777301</c:v>
                </c:pt>
                <c:pt idx="9">
                  <c:v>90.806159973144503</c:v>
                </c:pt>
                <c:pt idx="10">
                  <c:v>90.798629760742102</c:v>
                </c:pt>
                <c:pt idx="11">
                  <c:v>90.791313171386705</c:v>
                </c:pt>
                <c:pt idx="12">
                  <c:v>90.784194946289006</c:v>
                </c:pt>
                <c:pt idx="13">
                  <c:v>90.777267456054602</c:v>
                </c:pt>
                <c:pt idx="14">
                  <c:v>90.7705078125</c:v>
                </c:pt>
                <c:pt idx="15">
                  <c:v>90.763916015625</c:v>
                </c:pt>
                <c:pt idx="16">
                  <c:v>90.757461547851506</c:v>
                </c:pt>
                <c:pt idx="17">
                  <c:v>90.751159667968693</c:v>
                </c:pt>
                <c:pt idx="18">
                  <c:v>90.744979858398395</c:v>
                </c:pt>
                <c:pt idx="19">
                  <c:v>90.738929748535099</c:v>
                </c:pt>
                <c:pt idx="20">
                  <c:v>90.732994079589801</c:v>
                </c:pt>
                <c:pt idx="21">
                  <c:v>90.7271728515625</c:v>
                </c:pt>
                <c:pt idx="22">
                  <c:v>90.721458435058494</c:v>
                </c:pt>
                <c:pt idx="23">
                  <c:v>90.715843200683494</c:v>
                </c:pt>
                <c:pt idx="24">
                  <c:v>90.710319519042898</c:v>
                </c:pt>
                <c:pt idx="25">
                  <c:v>90.704887390136705</c:v>
                </c:pt>
                <c:pt idx="26">
                  <c:v>90.699546813964801</c:v>
                </c:pt>
                <c:pt idx="27">
                  <c:v>90.694282531738196</c:v>
                </c:pt>
                <c:pt idx="28">
                  <c:v>90.689102172851506</c:v>
                </c:pt>
                <c:pt idx="29">
                  <c:v>90.683998107910099</c:v>
                </c:pt>
                <c:pt idx="30">
                  <c:v>90.678962707519503</c:v>
                </c:pt>
                <c:pt idx="31">
                  <c:v>90.674003601074205</c:v>
                </c:pt>
                <c:pt idx="32">
                  <c:v>90.669105529785099</c:v>
                </c:pt>
                <c:pt idx="33">
                  <c:v>90.664276123046804</c:v>
                </c:pt>
                <c:pt idx="34">
                  <c:v>90.659507751464801</c:v>
                </c:pt>
                <c:pt idx="35">
                  <c:v>90.654800415039006</c:v>
                </c:pt>
                <c:pt idx="36">
                  <c:v>90.650146484375</c:v>
                </c:pt>
                <c:pt idx="37">
                  <c:v>90.645553588867102</c:v>
                </c:pt>
                <c:pt idx="38">
                  <c:v>90.641014099120994</c:v>
                </c:pt>
                <c:pt idx="39">
                  <c:v>90.636528015136705</c:v>
                </c:pt>
                <c:pt idx="40">
                  <c:v>90.632095336914006</c:v>
                </c:pt>
                <c:pt idx="41">
                  <c:v>90.627700805664006</c:v>
                </c:pt>
                <c:pt idx="42">
                  <c:v>90.623367309570298</c:v>
                </c:pt>
                <c:pt idx="43">
                  <c:v>90.619071960449205</c:v>
                </c:pt>
                <c:pt idx="44">
                  <c:v>90.614822387695298</c:v>
                </c:pt>
                <c:pt idx="45">
                  <c:v>90.610618591308494</c:v>
                </c:pt>
                <c:pt idx="46">
                  <c:v>90.606452941894503</c:v>
                </c:pt>
                <c:pt idx="47">
                  <c:v>90.602333068847599</c:v>
                </c:pt>
                <c:pt idx="48">
                  <c:v>90.598251342773395</c:v>
                </c:pt>
                <c:pt idx="49">
                  <c:v>90.594207763671804</c:v>
                </c:pt>
                <c:pt idx="50">
                  <c:v>90.590202331542898</c:v>
                </c:pt>
                <c:pt idx="51">
                  <c:v>90.586235046386705</c:v>
                </c:pt>
                <c:pt idx="52">
                  <c:v>90.582298278808494</c:v>
                </c:pt>
                <c:pt idx="53">
                  <c:v>90.578407287597599</c:v>
                </c:pt>
                <c:pt idx="54">
                  <c:v>90.574539184570298</c:v>
                </c:pt>
                <c:pt idx="55">
                  <c:v>90.570709228515597</c:v>
                </c:pt>
                <c:pt idx="56">
                  <c:v>90.566917419433494</c:v>
                </c:pt>
                <c:pt idx="57">
                  <c:v>90.563148498535099</c:v>
                </c:pt>
                <c:pt idx="58">
                  <c:v>90.559417724609304</c:v>
                </c:pt>
                <c:pt idx="59">
                  <c:v>90.555709838867102</c:v>
                </c:pt>
                <c:pt idx="60">
                  <c:v>90.552040100097599</c:v>
                </c:pt>
                <c:pt idx="61">
                  <c:v>90.548393249511705</c:v>
                </c:pt>
                <c:pt idx="62">
                  <c:v>90.544776916503906</c:v>
                </c:pt>
                <c:pt idx="63">
                  <c:v>90.541183471679602</c:v>
                </c:pt>
                <c:pt idx="64">
                  <c:v>90.537628173828097</c:v>
                </c:pt>
                <c:pt idx="65">
                  <c:v>90.534088134765597</c:v>
                </c:pt>
                <c:pt idx="66">
                  <c:v>90.530578613281193</c:v>
                </c:pt>
                <c:pt idx="67">
                  <c:v>90.527099609375</c:v>
                </c:pt>
                <c:pt idx="68">
                  <c:v>90.523635864257798</c:v>
                </c:pt>
                <c:pt idx="69">
                  <c:v>90.520202636718693</c:v>
                </c:pt>
                <c:pt idx="70">
                  <c:v>90.516792297363196</c:v>
                </c:pt>
                <c:pt idx="71">
                  <c:v>90.513404846191406</c:v>
                </c:pt>
                <c:pt idx="72">
                  <c:v>90.510047912597599</c:v>
                </c:pt>
                <c:pt idx="73">
                  <c:v>90.506706237792898</c:v>
                </c:pt>
                <c:pt idx="74">
                  <c:v>90.503387451171804</c:v>
                </c:pt>
                <c:pt idx="75">
                  <c:v>90.500091552734304</c:v>
                </c:pt>
                <c:pt idx="76">
                  <c:v>90.496818542480398</c:v>
                </c:pt>
                <c:pt idx="77">
                  <c:v>90.493560791015597</c:v>
                </c:pt>
                <c:pt idx="78">
                  <c:v>90.490325927734304</c:v>
                </c:pt>
                <c:pt idx="79">
                  <c:v>90.487113952636705</c:v>
                </c:pt>
                <c:pt idx="80">
                  <c:v>90.483924865722599</c:v>
                </c:pt>
                <c:pt idx="81">
                  <c:v>90.480751037597599</c:v>
                </c:pt>
                <c:pt idx="82">
                  <c:v>90.477592468261705</c:v>
                </c:pt>
                <c:pt idx="83">
                  <c:v>90.474464416503906</c:v>
                </c:pt>
                <c:pt idx="84">
                  <c:v>90.471343994140597</c:v>
                </c:pt>
                <c:pt idx="85">
                  <c:v>90.468246459960895</c:v>
                </c:pt>
                <c:pt idx="86">
                  <c:v>90.465164184570298</c:v>
                </c:pt>
                <c:pt idx="87">
                  <c:v>90.462104797363196</c:v>
                </c:pt>
                <c:pt idx="88">
                  <c:v>90.459060668945298</c:v>
                </c:pt>
                <c:pt idx="89">
                  <c:v>90.456031799316406</c:v>
                </c:pt>
                <c:pt idx="90">
                  <c:v>90.453025817870994</c:v>
                </c:pt>
                <c:pt idx="91">
                  <c:v>90.450027465820298</c:v>
                </c:pt>
                <c:pt idx="92">
                  <c:v>90.447052001953097</c:v>
                </c:pt>
                <c:pt idx="93">
                  <c:v>90.444091796875</c:v>
                </c:pt>
                <c:pt idx="94">
                  <c:v>90.441146850585895</c:v>
                </c:pt>
                <c:pt idx="95">
                  <c:v>90.438217163085895</c:v>
                </c:pt>
                <c:pt idx="96">
                  <c:v>90.435302734375</c:v>
                </c:pt>
                <c:pt idx="97">
                  <c:v>90.432403564453097</c:v>
                </c:pt>
                <c:pt idx="98">
                  <c:v>90.429519653320298</c:v>
                </c:pt>
                <c:pt idx="99">
                  <c:v>90.426651000976506</c:v>
                </c:pt>
                <c:pt idx="100">
                  <c:v>90.423797607421804</c:v>
                </c:pt>
                <c:pt idx="101">
                  <c:v>90.420959472656193</c:v>
                </c:pt>
                <c:pt idx="102">
                  <c:v>90.418136596679602</c:v>
                </c:pt>
                <c:pt idx="103">
                  <c:v>90.415321350097599</c:v>
                </c:pt>
                <c:pt idx="104">
                  <c:v>90.412528991699205</c:v>
                </c:pt>
                <c:pt idx="105">
                  <c:v>90.409744262695298</c:v>
                </c:pt>
                <c:pt idx="106">
                  <c:v>90.406974792480398</c:v>
                </c:pt>
                <c:pt idx="107">
                  <c:v>90.404212951660099</c:v>
                </c:pt>
                <c:pt idx="108">
                  <c:v>90.401473999023395</c:v>
                </c:pt>
                <c:pt idx="109">
                  <c:v>90.398742675781193</c:v>
                </c:pt>
                <c:pt idx="110">
                  <c:v>90.396026611328097</c:v>
                </c:pt>
                <c:pt idx="111">
                  <c:v>90.393318176269503</c:v>
                </c:pt>
                <c:pt idx="112">
                  <c:v>90.390625</c:v>
                </c:pt>
                <c:pt idx="113">
                  <c:v>90.387947082519503</c:v>
                </c:pt>
                <c:pt idx="114">
                  <c:v>90.385276794433494</c:v>
                </c:pt>
                <c:pt idx="115">
                  <c:v>90.382621765136705</c:v>
                </c:pt>
                <c:pt idx="116">
                  <c:v>90.379974365234304</c:v>
                </c:pt>
                <c:pt idx="117">
                  <c:v>90.377342224120994</c:v>
                </c:pt>
                <c:pt idx="118">
                  <c:v>90.374717712402301</c:v>
                </c:pt>
                <c:pt idx="119">
                  <c:v>90.372108459472599</c:v>
                </c:pt>
                <c:pt idx="120">
                  <c:v>90.3695068359375</c:v>
                </c:pt>
                <c:pt idx="121">
                  <c:v>90.366920471191406</c:v>
                </c:pt>
                <c:pt idx="122">
                  <c:v>90.364349365234304</c:v>
                </c:pt>
                <c:pt idx="123">
                  <c:v>90.361778259277301</c:v>
                </c:pt>
                <c:pt idx="124">
                  <c:v>90.359222412109304</c:v>
                </c:pt>
                <c:pt idx="125">
                  <c:v>90.356681823730398</c:v>
                </c:pt>
                <c:pt idx="126">
                  <c:v>90.354148864745994</c:v>
                </c:pt>
                <c:pt idx="127">
                  <c:v>90.351623535156193</c:v>
                </c:pt>
                <c:pt idx="128">
                  <c:v>90.349113464355398</c:v>
                </c:pt>
                <c:pt idx="129">
                  <c:v>90.346611022949205</c:v>
                </c:pt>
                <c:pt idx="130">
                  <c:v>90.3441162109375</c:v>
                </c:pt>
                <c:pt idx="131">
                  <c:v>90.341636657714801</c:v>
                </c:pt>
                <c:pt idx="132">
                  <c:v>90.339157104492102</c:v>
                </c:pt>
                <c:pt idx="133">
                  <c:v>90.336700439453097</c:v>
                </c:pt>
                <c:pt idx="134">
                  <c:v>90.334243774414006</c:v>
                </c:pt>
                <c:pt idx="135">
                  <c:v>90.331802368164006</c:v>
                </c:pt>
                <c:pt idx="136">
                  <c:v>90.329360961914006</c:v>
                </c:pt>
                <c:pt idx="137">
                  <c:v>90.326942443847599</c:v>
                </c:pt>
                <c:pt idx="138">
                  <c:v>90.324523925781193</c:v>
                </c:pt>
                <c:pt idx="139">
                  <c:v>90.322113037109304</c:v>
                </c:pt>
                <c:pt idx="140">
                  <c:v>90.319717407226506</c:v>
                </c:pt>
                <c:pt idx="141">
                  <c:v>90.317329406738196</c:v>
                </c:pt>
                <c:pt idx="142">
                  <c:v>90.314949035644503</c:v>
                </c:pt>
                <c:pt idx="143">
                  <c:v>90.312576293945298</c:v>
                </c:pt>
                <c:pt idx="144">
                  <c:v>90.310218811035099</c:v>
                </c:pt>
                <c:pt idx="145">
                  <c:v>90.307861328125</c:v>
                </c:pt>
                <c:pt idx="146">
                  <c:v>90.305519104003906</c:v>
                </c:pt>
                <c:pt idx="147">
                  <c:v>90.303176879882798</c:v>
                </c:pt>
                <c:pt idx="148">
                  <c:v>90.300849914550696</c:v>
                </c:pt>
                <c:pt idx="149">
                  <c:v>90.298530578613196</c:v>
                </c:pt>
                <c:pt idx="150">
                  <c:v>90.296218872070298</c:v>
                </c:pt>
                <c:pt idx="151">
                  <c:v>90.293914794921804</c:v>
                </c:pt>
                <c:pt idx="152">
                  <c:v>90.291618347167898</c:v>
                </c:pt>
                <c:pt idx="153">
                  <c:v>90.289329528808494</c:v>
                </c:pt>
                <c:pt idx="154">
                  <c:v>90.287048339843693</c:v>
                </c:pt>
                <c:pt idx="155">
                  <c:v>90.284782409667898</c:v>
                </c:pt>
                <c:pt idx="156">
                  <c:v>90.282516479492102</c:v>
                </c:pt>
                <c:pt idx="157">
                  <c:v>90.280258178710895</c:v>
                </c:pt>
                <c:pt idx="158">
                  <c:v>90.278007507324205</c:v>
                </c:pt>
                <c:pt idx="159">
                  <c:v>90.275764465332003</c:v>
                </c:pt>
                <c:pt idx="160">
                  <c:v>90.273536682128906</c:v>
                </c:pt>
                <c:pt idx="161">
                  <c:v>90.271308898925696</c:v>
                </c:pt>
                <c:pt idx="162">
                  <c:v>90.269088745117102</c:v>
                </c:pt>
                <c:pt idx="163">
                  <c:v>90.266876220703097</c:v>
                </c:pt>
                <c:pt idx="164">
                  <c:v>90.264671325683494</c:v>
                </c:pt>
                <c:pt idx="165">
                  <c:v>90.262474060058494</c:v>
                </c:pt>
                <c:pt idx="166">
                  <c:v>90.260284423828097</c:v>
                </c:pt>
                <c:pt idx="167">
                  <c:v>90.258094787597599</c:v>
                </c:pt>
                <c:pt idx="168">
                  <c:v>90.255920410156193</c:v>
                </c:pt>
                <c:pt idx="169">
                  <c:v>90.253753662109304</c:v>
                </c:pt>
                <c:pt idx="170">
                  <c:v>90.2515869140625</c:v>
                </c:pt>
                <c:pt idx="171">
                  <c:v>90.249435424804602</c:v>
                </c:pt>
                <c:pt idx="172">
                  <c:v>90.247283935546804</c:v>
                </c:pt>
                <c:pt idx="173">
                  <c:v>90.245140075683494</c:v>
                </c:pt>
                <c:pt idx="174">
                  <c:v>90.243003845214801</c:v>
                </c:pt>
                <c:pt idx="175">
                  <c:v>90.240875244140597</c:v>
                </c:pt>
                <c:pt idx="176">
                  <c:v>90.238754272460895</c:v>
                </c:pt>
                <c:pt idx="177">
                  <c:v>90.236633300781193</c:v>
                </c:pt>
                <c:pt idx="178">
                  <c:v>90.234519958495994</c:v>
                </c:pt>
                <c:pt idx="179">
                  <c:v>90.232421875</c:v>
                </c:pt>
                <c:pt idx="180">
                  <c:v>90.230323791503906</c:v>
                </c:pt>
                <c:pt idx="181">
                  <c:v>90.228233337402301</c:v>
                </c:pt>
                <c:pt idx="182">
                  <c:v>90.226142883300696</c:v>
                </c:pt>
                <c:pt idx="183">
                  <c:v>90.224067687988196</c:v>
                </c:pt>
                <c:pt idx="184">
                  <c:v>90.221992492675696</c:v>
                </c:pt>
                <c:pt idx="185">
                  <c:v>90.219924926757798</c:v>
                </c:pt>
                <c:pt idx="186">
                  <c:v>90.217864990234304</c:v>
                </c:pt>
                <c:pt idx="187">
                  <c:v>90.215812683105398</c:v>
                </c:pt>
                <c:pt idx="188">
                  <c:v>90.213760375976506</c:v>
                </c:pt>
                <c:pt idx="189">
                  <c:v>90.211715698242102</c:v>
                </c:pt>
                <c:pt idx="190">
                  <c:v>90.209678649902301</c:v>
                </c:pt>
                <c:pt idx="191">
                  <c:v>90.207649230957003</c:v>
                </c:pt>
                <c:pt idx="192">
                  <c:v>90.205627441406193</c:v>
                </c:pt>
                <c:pt idx="193">
                  <c:v>90.203605651855398</c:v>
                </c:pt>
                <c:pt idx="194">
                  <c:v>90.201591491699205</c:v>
                </c:pt>
                <c:pt idx="195">
                  <c:v>90.199577331542898</c:v>
                </c:pt>
                <c:pt idx="196">
                  <c:v>90.197578430175696</c:v>
                </c:pt>
                <c:pt idx="197">
                  <c:v>90.195579528808494</c:v>
                </c:pt>
                <c:pt idx="198">
                  <c:v>90.193588256835895</c:v>
                </c:pt>
                <c:pt idx="199">
                  <c:v>90.191596984863196</c:v>
                </c:pt>
                <c:pt idx="200">
                  <c:v>90.189620971679602</c:v>
                </c:pt>
                <c:pt idx="201">
                  <c:v>90.187644958495994</c:v>
                </c:pt>
                <c:pt idx="202">
                  <c:v>90.1856689453125</c:v>
                </c:pt>
                <c:pt idx="203">
                  <c:v>90.183708190917898</c:v>
                </c:pt>
                <c:pt idx="204">
                  <c:v>90.181747436523395</c:v>
                </c:pt>
                <c:pt idx="205">
                  <c:v>90.179794311523395</c:v>
                </c:pt>
                <c:pt idx="206">
                  <c:v>90.177841186523395</c:v>
                </c:pt>
                <c:pt idx="207">
                  <c:v>90.175895690917898</c:v>
                </c:pt>
                <c:pt idx="208">
                  <c:v>90.173957824707003</c:v>
                </c:pt>
                <c:pt idx="209">
                  <c:v>90.172019958495994</c:v>
                </c:pt>
                <c:pt idx="210">
                  <c:v>90.170089721679602</c:v>
                </c:pt>
                <c:pt idx="211">
                  <c:v>90.168167114257798</c:v>
                </c:pt>
                <c:pt idx="212">
                  <c:v>90.166244506835895</c:v>
                </c:pt>
                <c:pt idx="213">
                  <c:v>90.164337158203097</c:v>
                </c:pt>
                <c:pt idx="214">
                  <c:v>90.162422180175696</c:v>
                </c:pt>
                <c:pt idx="215">
                  <c:v>90.1605224609375</c:v>
                </c:pt>
                <c:pt idx="216">
                  <c:v>90.158615112304602</c:v>
                </c:pt>
                <c:pt idx="217">
                  <c:v>90.156723022460895</c:v>
                </c:pt>
                <c:pt idx="218">
                  <c:v>90.154830932617102</c:v>
                </c:pt>
                <c:pt idx="219">
                  <c:v>90.152946472167898</c:v>
                </c:pt>
                <c:pt idx="220">
                  <c:v>90.151069641113196</c:v>
                </c:pt>
                <c:pt idx="221">
                  <c:v>90.149192810058494</c:v>
                </c:pt>
                <c:pt idx="222">
                  <c:v>90.147315979003906</c:v>
                </c:pt>
                <c:pt idx="223">
                  <c:v>90.145454406738196</c:v>
                </c:pt>
                <c:pt idx="224">
                  <c:v>90.143585205078097</c:v>
                </c:pt>
                <c:pt idx="225">
                  <c:v>90.141731262207003</c:v>
                </c:pt>
                <c:pt idx="226">
                  <c:v>90.139877319335895</c:v>
                </c:pt>
                <c:pt idx="227">
                  <c:v>90.138031005859304</c:v>
                </c:pt>
                <c:pt idx="228">
                  <c:v>90.136184692382798</c:v>
                </c:pt>
                <c:pt idx="229">
                  <c:v>90.134346008300696</c:v>
                </c:pt>
                <c:pt idx="230">
                  <c:v>90.132507324218693</c:v>
                </c:pt>
                <c:pt idx="231">
                  <c:v>90.130676269531193</c:v>
                </c:pt>
                <c:pt idx="232">
                  <c:v>90.128852844238196</c:v>
                </c:pt>
                <c:pt idx="233">
                  <c:v>90.127029418945298</c:v>
                </c:pt>
                <c:pt idx="234">
                  <c:v>90.125205993652301</c:v>
                </c:pt>
                <c:pt idx="235">
                  <c:v>90.123390197753906</c:v>
                </c:pt>
                <c:pt idx="236">
                  <c:v>90.12158203125</c:v>
                </c:pt>
                <c:pt idx="237">
                  <c:v>90.119781494140597</c:v>
                </c:pt>
                <c:pt idx="238">
                  <c:v>90.117973327636705</c:v>
                </c:pt>
                <c:pt idx="239">
                  <c:v>90.116180419921804</c:v>
                </c:pt>
                <c:pt idx="240">
                  <c:v>90.114387512207003</c:v>
                </c:pt>
                <c:pt idx="241">
                  <c:v>90.112594604492102</c:v>
                </c:pt>
                <c:pt idx="242">
                  <c:v>90.110809326171804</c:v>
                </c:pt>
                <c:pt idx="243">
                  <c:v>90.109031677245994</c:v>
                </c:pt>
                <c:pt idx="244">
                  <c:v>90.107254028320298</c:v>
                </c:pt>
                <c:pt idx="245">
                  <c:v>90.105484008789006</c:v>
                </c:pt>
                <c:pt idx="246">
                  <c:v>90.103713989257798</c:v>
                </c:pt>
                <c:pt idx="247">
                  <c:v>90.101951599120994</c:v>
                </c:pt>
                <c:pt idx="248">
                  <c:v>90.100189208984304</c:v>
                </c:pt>
                <c:pt idx="249">
                  <c:v>90.098426818847599</c:v>
                </c:pt>
                <c:pt idx="250">
                  <c:v>90.0966796875</c:v>
                </c:pt>
                <c:pt idx="251">
                  <c:v>90.094924926757798</c:v>
                </c:pt>
                <c:pt idx="252">
                  <c:v>90.093185424804602</c:v>
                </c:pt>
                <c:pt idx="253">
                  <c:v>90.091438293457003</c:v>
                </c:pt>
                <c:pt idx="254">
                  <c:v>90.089706420898395</c:v>
                </c:pt>
                <c:pt idx="255">
                  <c:v>90.087966918945298</c:v>
                </c:pt>
                <c:pt idx="256">
                  <c:v>90.086235046386705</c:v>
                </c:pt>
                <c:pt idx="257">
                  <c:v>90.084510803222599</c:v>
                </c:pt>
                <c:pt idx="258">
                  <c:v>90.082786560058494</c:v>
                </c:pt>
                <c:pt idx="259">
                  <c:v>90.081069946289006</c:v>
                </c:pt>
                <c:pt idx="260">
                  <c:v>90.079353332519503</c:v>
                </c:pt>
                <c:pt idx="261">
                  <c:v>90.077644348144503</c:v>
                </c:pt>
                <c:pt idx="262">
                  <c:v>90.075935363769503</c:v>
                </c:pt>
                <c:pt idx="263">
                  <c:v>90.074234008789006</c:v>
                </c:pt>
                <c:pt idx="264">
                  <c:v>90.072532653808494</c:v>
                </c:pt>
                <c:pt idx="265">
                  <c:v>90.070831298828097</c:v>
                </c:pt>
                <c:pt idx="266">
                  <c:v>90.069137573242102</c:v>
                </c:pt>
                <c:pt idx="267">
                  <c:v>90.067451477050696</c:v>
                </c:pt>
                <c:pt idx="268">
                  <c:v>90.065765380859304</c:v>
                </c:pt>
                <c:pt idx="269">
                  <c:v>90.064079284667898</c:v>
                </c:pt>
                <c:pt idx="270">
                  <c:v>90.062400817870994</c:v>
                </c:pt>
                <c:pt idx="271">
                  <c:v>90.060722351074205</c:v>
                </c:pt>
                <c:pt idx="272">
                  <c:v>90.059051513671804</c:v>
                </c:pt>
                <c:pt idx="273">
                  <c:v>90.057380676269503</c:v>
                </c:pt>
                <c:pt idx="274">
                  <c:v>90.055717468261705</c:v>
                </c:pt>
                <c:pt idx="275">
                  <c:v>90.054054260253906</c:v>
                </c:pt>
                <c:pt idx="276">
                  <c:v>90.052391052245994</c:v>
                </c:pt>
                <c:pt idx="277">
                  <c:v>90.050735473632798</c:v>
                </c:pt>
                <c:pt idx="278">
                  <c:v>90.049087524414006</c:v>
                </c:pt>
                <c:pt idx="279">
                  <c:v>90.047431945800696</c:v>
                </c:pt>
                <c:pt idx="280">
                  <c:v>90.045791625976506</c:v>
                </c:pt>
                <c:pt idx="281">
                  <c:v>90.044143676757798</c:v>
                </c:pt>
                <c:pt idx="282">
                  <c:v>90.042510986328097</c:v>
                </c:pt>
                <c:pt idx="283">
                  <c:v>90.040870666503906</c:v>
                </c:pt>
                <c:pt idx="284">
                  <c:v>90.039237976074205</c:v>
                </c:pt>
                <c:pt idx="285">
                  <c:v>90.037605285644503</c:v>
                </c:pt>
                <c:pt idx="286">
                  <c:v>90.035980224609304</c:v>
                </c:pt>
                <c:pt idx="287">
                  <c:v>90.034362792968693</c:v>
                </c:pt>
                <c:pt idx="288">
                  <c:v>90.032737731933494</c:v>
                </c:pt>
                <c:pt idx="289">
                  <c:v>90.031120300292898</c:v>
                </c:pt>
                <c:pt idx="290">
                  <c:v>90.029510498046804</c:v>
                </c:pt>
                <c:pt idx="291">
                  <c:v>90.027900695800696</c:v>
                </c:pt>
                <c:pt idx="292">
                  <c:v>90.026290893554602</c:v>
                </c:pt>
                <c:pt idx="293">
                  <c:v>90.024688720703097</c:v>
                </c:pt>
                <c:pt idx="294">
                  <c:v>90.023086547851506</c:v>
                </c:pt>
                <c:pt idx="295">
                  <c:v>90.021484375</c:v>
                </c:pt>
                <c:pt idx="296">
                  <c:v>90.019889831542898</c:v>
                </c:pt>
                <c:pt idx="297">
                  <c:v>90.018295288085895</c:v>
                </c:pt>
                <c:pt idx="298">
                  <c:v>90.016708374023395</c:v>
                </c:pt>
                <c:pt idx="299">
                  <c:v>90.015121459960895</c:v>
                </c:pt>
                <c:pt idx="300">
                  <c:v>90.013542175292898</c:v>
                </c:pt>
                <c:pt idx="301">
                  <c:v>90.011955261230398</c:v>
                </c:pt>
                <c:pt idx="302">
                  <c:v>90.010383605957003</c:v>
                </c:pt>
                <c:pt idx="303">
                  <c:v>90.008804321289006</c:v>
                </c:pt>
                <c:pt idx="304">
                  <c:v>90.007232666015597</c:v>
                </c:pt>
                <c:pt idx="305">
                  <c:v>90.005668640136705</c:v>
                </c:pt>
                <c:pt idx="306">
                  <c:v>90.004104614257798</c:v>
                </c:pt>
                <c:pt idx="307">
                  <c:v>90.002540588378906</c:v>
                </c:pt>
                <c:pt idx="308">
                  <c:v>90.0009765625</c:v>
                </c:pt>
                <c:pt idx="309">
                  <c:v>89.999420166015597</c:v>
                </c:pt>
                <c:pt idx="310">
                  <c:v>89.997863769531193</c:v>
                </c:pt>
                <c:pt idx="311">
                  <c:v>89.996315002441406</c:v>
                </c:pt>
                <c:pt idx="312">
                  <c:v>89.994766235351506</c:v>
                </c:pt>
                <c:pt idx="313">
                  <c:v>89.993217468261705</c:v>
                </c:pt>
                <c:pt idx="314">
                  <c:v>89.991676330566406</c:v>
                </c:pt>
                <c:pt idx="315">
                  <c:v>89.990135192870994</c:v>
                </c:pt>
                <c:pt idx="316">
                  <c:v>89.988601684570298</c:v>
                </c:pt>
                <c:pt idx="317">
                  <c:v>89.987068176269503</c:v>
                </c:pt>
                <c:pt idx="318">
                  <c:v>89.985534667968693</c:v>
                </c:pt>
                <c:pt idx="319">
                  <c:v>89.984001159667898</c:v>
                </c:pt>
                <c:pt idx="320">
                  <c:v>89.982475280761705</c:v>
                </c:pt>
                <c:pt idx="321">
                  <c:v>89.980949401855398</c:v>
                </c:pt>
                <c:pt idx="322">
                  <c:v>89.979431152343693</c:v>
                </c:pt>
                <c:pt idx="323">
                  <c:v>89.977912902832003</c:v>
                </c:pt>
                <c:pt idx="324">
                  <c:v>89.976394653320298</c:v>
                </c:pt>
                <c:pt idx="325">
                  <c:v>89.974884033203097</c:v>
                </c:pt>
                <c:pt idx="326">
                  <c:v>89.973373413085895</c:v>
                </c:pt>
                <c:pt idx="327">
                  <c:v>89.971862792968693</c:v>
                </c:pt>
                <c:pt idx="328">
                  <c:v>89.970359802245994</c:v>
                </c:pt>
                <c:pt idx="329">
                  <c:v>89.968856811523395</c:v>
                </c:pt>
                <c:pt idx="330">
                  <c:v>89.967353820800696</c:v>
                </c:pt>
                <c:pt idx="331">
                  <c:v>89.965858459472599</c:v>
                </c:pt>
                <c:pt idx="332">
                  <c:v>89.964363098144503</c:v>
                </c:pt>
                <c:pt idx="333">
                  <c:v>89.962867736816406</c:v>
                </c:pt>
                <c:pt idx="334">
                  <c:v>89.961380004882798</c:v>
                </c:pt>
                <c:pt idx="335">
                  <c:v>89.959892272949205</c:v>
                </c:pt>
                <c:pt idx="336">
                  <c:v>89.958412170410099</c:v>
                </c:pt>
                <c:pt idx="337">
                  <c:v>89.956924438476506</c:v>
                </c:pt>
                <c:pt idx="338">
                  <c:v>89.9554443359375</c:v>
                </c:pt>
                <c:pt idx="339">
                  <c:v>89.953971862792898</c:v>
                </c:pt>
                <c:pt idx="340">
                  <c:v>89.952491760253906</c:v>
                </c:pt>
                <c:pt idx="341">
                  <c:v>89.951019287109304</c:v>
                </c:pt>
                <c:pt idx="342">
                  <c:v>89.949554443359304</c:v>
                </c:pt>
                <c:pt idx="343">
                  <c:v>89.948081970214801</c:v>
                </c:pt>
                <c:pt idx="344">
                  <c:v>89.946617126464801</c:v>
                </c:pt>
                <c:pt idx="345">
                  <c:v>89.945159912109304</c:v>
                </c:pt>
                <c:pt idx="346">
                  <c:v>89.943695068359304</c:v>
                </c:pt>
                <c:pt idx="347">
                  <c:v>89.942237854003906</c:v>
                </c:pt>
                <c:pt idx="348">
                  <c:v>89.940780639648395</c:v>
                </c:pt>
                <c:pt idx="349">
                  <c:v>89.9393310546875</c:v>
                </c:pt>
                <c:pt idx="350">
                  <c:v>89.937881469726506</c:v>
                </c:pt>
                <c:pt idx="351">
                  <c:v>89.936431884765597</c:v>
                </c:pt>
                <c:pt idx="352">
                  <c:v>89.934982299804602</c:v>
                </c:pt>
                <c:pt idx="353">
                  <c:v>89.933540344238196</c:v>
                </c:pt>
                <c:pt idx="354">
                  <c:v>89.932098388671804</c:v>
                </c:pt>
                <c:pt idx="355">
                  <c:v>89.9306640625</c:v>
                </c:pt>
                <c:pt idx="356">
                  <c:v>89.929222106933494</c:v>
                </c:pt>
                <c:pt idx="357">
                  <c:v>89.927787780761705</c:v>
                </c:pt>
                <c:pt idx="358">
                  <c:v>89.926353454589801</c:v>
                </c:pt>
                <c:pt idx="359">
                  <c:v>89.9249267578125</c:v>
                </c:pt>
                <c:pt idx="360">
                  <c:v>89.923500061035099</c:v>
                </c:pt>
                <c:pt idx="361">
                  <c:v>89.922073364257798</c:v>
                </c:pt>
                <c:pt idx="362">
                  <c:v>89.920654296875</c:v>
                </c:pt>
                <c:pt idx="363">
                  <c:v>89.919227600097599</c:v>
                </c:pt>
                <c:pt idx="364">
                  <c:v>89.917808532714801</c:v>
                </c:pt>
                <c:pt idx="365">
                  <c:v>89.916397094726506</c:v>
                </c:pt>
                <c:pt idx="366">
                  <c:v>89.914978027343693</c:v>
                </c:pt>
                <c:pt idx="367">
                  <c:v>89.913566589355398</c:v>
                </c:pt>
                <c:pt idx="368">
                  <c:v>89.912162780761705</c:v>
                </c:pt>
                <c:pt idx="369">
                  <c:v>89.910751342773395</c:v>
                </c:pt>
                <c:pt idx="370">
                  <c:v>89.909347534179602</c:v>
                </c:pt>
                <c:pt idx="371">
                  <c:v>89.907943725585895</c:v>
                </c:pt>
                <c:pt idx="372">
                  <c:v>89.906539916992102</c:v>
                </c:pt>
                <c:pt idx="373">
                  <c:v>89.905143737792898</c:v>
                </c:pt>
                <c:pt idx="374">
                  <c:v>89.903747558593693</c:v>
                </c:pt>
                <c:pt idx="375">
                  <c:v>89.902351379394503</c:v>
                </c:pt>
                <c:pt idx="376">
                  <c:v>89.900962829589801</c:v>
                </c:pt>
                <c:pt idx="377">
                  <c:v>89.899574279785099</c:v>
                </c:pt>
                <c:pt idx="378">
                  <c:v>89.898185729980398</c:v>
                </c:pt>
                <c:pt idx="379">
                  <c:v>89.896797180175696</c:v>
                </c:pt>
                <c:pt idx="380">
                  <c:v>89.895416259765597</c:v>
                </c:pt>
                <c:pt idx="381">
                  <c:v>89.894027709960895</c:v>
                </c:pt>
                <c:pt idx="382">
                  <c:v>89.892654418945298</c:v>
                </c:pt>
                <c:pt idx="383">
                  <c:v>89.891273498535099</c:v>
                </c:pt>
                <c:pt idx="384">
                  <c:v>89.889900207519503</c:v>
                </c:pt>
                <c:pt idx="385">
                  <c:v>89.888526916503906</c:v>
                </c:pt>
                <c:pt idx="386">
                  <c:v>89.887153625488196</c:v>
                </c:pt>
                <c:pt idx="387">
                  <c:v>89.885780334472599</c:v>
                </c:pt>
                <c:pt idx="388">
                  <c:v>89.884414672851506</c:v>
                </c:pt>
                <c:pt idx="389">
                  <c:v>89.883049011230398</c:v>
                </c:pt>
                <c:pt idx="390">
                  <c:v>89.881690979003906</c:v>
                </c:pt>
                <c:pt idx="391">
                  <c:v>89.880325317382798</c:v>
                </c:pt>
                <c:pt idx="392">
                  <c:v>89.878967285156193</c:v>
                </c:pt>
                <c:pt idx="393">
                  <c:v>89.877609252929602</c:v>
                </c:pt>
                <c:pt idx="394">
                  <c:v>89.876251220703097</c:v>
                </c:pt>
                <c:pt idx="395">
                  <c:v>89.874900817870994</c:v>
                </c:pt>
                <c:pt idx="396">
                  <c:v>89.873550415039006</c:v>
                </c:pt>
                <c:pt idx="397">
                  <c:v>89.872200012207003</c:v>
                </c:pt>
                <c:pt idx="398">
                  <c:v>89.870849609375</c:v>
                </c:pt>
                <c:pt idx="399">
                  <c:v>89.8695068359375</c:v>
                </c:pt>
                <c:pt idx="400">
                  <c:v>89.8681640625</c:v>
                </c:pt>
                <c:pt idx="401">
                  <c:v>89.8668212890625</c:v>
                </c:pt>
                <c:pt idx="402">
                  <c:v>89.865486145019503</c:v>
                </c:pt>
                <c:pt idx="403">
                  <c:v>89.864143371582003</c:v>
                </c:pt>
                <c:pt idx="404">
                  <c:v>89.862808227539006</c:v>
                </c:pt>
                <c:pt idx="405">
                  <c:v>89.861473083495994</c:v>
                </c:pt>
                <c:pt idx="406">
                  <c:v>89.860145568847599</c:v>
                </c:pt>
                <c:pt idx="407">
                  <c:v>89.858810424804602</c:v>
                </c:pt>
                <c:pt idx="408">
                  <c:v>89.857482910156193</c:v>
                </c:pt>
                <c:pt idx="409">
                  <c:v>89.856155395507798</c:v>
                </c:pt>
                <c:pt idx="410">
                  <c:v>89.854835510253906</c:v>
                </c:pt>
                <c:pt idx="411">
                  <c:v>89.853507995605398</c:v>
                </c:pt>
                <c:pt idx="412">
                  <c:v>89.852188110351506</c:v>
                </c:pt>
                <c:pt idx="413">
                  <c:v>89.850875854492102</c:v>
                </c:pt>
                <c:pt idx="414">
                  <c:v>89.849555969238196</c:v>
                </c:pt>
                <c:pt idx="415">
                  <c:v>89.848243713378906</c:v>
                </c:pt>
                <c:pt idx="416">
                  <c:v>89.846923828125</c:v>
                </c:pt>
                <c:pt idx="417">
                  <c:v>89.845611572265597</c:v>
                </c:pt>
                <c:pt idx="418">
                  <c:v>89.844306945800696</c:v>
                </c:pt>
                <c:pt idx="419">
                  <c:v>89.842994689941406</c:v>
                </c:pt>
                <c:pt idx="420">
                  <c:v>89.841690063476506</c:v>
                </c:pt>
                <c:pt idx="421">
                  <c:v>89.840385437011705</c:v>
                </c:pt>
                <c:pt idx="422">
                  <c:v>89.839088439941406</c:v>
                </c:pt>
                <c:pt idx="423">
                  <c:v>89.837783813476506</c:v>
                </c:pt>
                <c:pt idx="424">
                  <c:v>89.836486816406193</c:v>
                </c:pt>
                <c:pt idx="425">
                  <c:v>89.835189819335895</c:v>
                </c:pt>
                <c:pt idx="426">
                  <c:v>89.833892822265597</c:v>
                </c:pt>
                <c:pt idx="427">
                  <c:v>89.832595825195298</c:v>
                </c:pt>
                <c:pt idx="428">
                  <c:v>89.831306457519503</c:v>
                </c:pt>
                <c:pt idx="429">
                  <c:v>89.830017089843693</c:v>
                </c:pt>
                <c:pt idx="430">
                  <c:v>89.828727722167898</c:v>
                </c:pt>
                <c:pt idx="431">
                  <c:v>89.827445983886705</c:v>
                </c:pt>
                <c:pt idx="432">
                  <c:v>89.826156616210895</c:v>
                </c:pt>
                <c:pt idx="433">
                  <c:v>89.824874877929602</c:v>
                </c:pt>
                <c:pt idx="434">
                  <c:v>89.823593139648395</c:v>
                </c:pt>
                <c:pt idx="435">
                  <c:v>89.822311401367102</c:v>
                </c:pt>
                <c:pt idx="436">
                  <c:v>89.821037292480398</c:v>
                </c:pt>
                <c:pt idx="437">
                  <c:v>89.819763183593693</c:v>
                </c:pt>
                <c:pt idx="438">
                  <c:v>89.818489074707003</c:v>
                </c:pt>
                <c:pt idx="439">
                  <c:v>89.817214965820298</c:v>
                </c:pt>
                <c:pt idx="440">
                  <c:v>89.815940856933494</c:v>
                </c:pt>
                <c:pt idx="441">
                  <c:v>89.814674377441406</c:v>
                </c:pt>
                <c:pt idx="442">
                  <c:v>89.813407897949205</c:v>
                </c:pt>
                <c:pt idx="443">
                  <c:v>89.812141418457003</c:v>
                </c:pt>
                <c:pt idx="444">
                  <c:v>89.810874938964801</c:v>
                </c:pt>
                <c:pt idx="445">
                  <c:v>89.809608459472599</c:v>
                </c:pt>
                <c:pt idx="446">
                  <c:v>89.808349609375</c:v>
                </c:pt>
                <c:pt idx="447">
                  <c:v>89.807090759277301</c:v>
                </c:pt>
                <c:pt idx="448">
                  <c:v>89.805831909179602</c:v>
                </c:pt>
                <c:pt idx="449">
                  <c:v>89.804580688476506</c:v>
                </c:pt>
                <c:pt idx="450">
                  <c:v>89.803321838378906</c:v>
                </c:pt>
                <c:pt idx="451">
                  <c:v>89.802070617675696</c:v>
                </c:pt>
                <c:pt idx="452">
                  <c:v>89.800819396972599</c:v>
                </c:pt>
                <c:pt idx="453">
                  <c:v>89.799568176269503</c:v>
                </c:pt>
                <c:pt idx="454">
                  <c:v>89.798324584960895</c:v>
                </c:pt>
                <c:pt idx="455">
                  <c:v>89.797073364257798</c:v>
                </c:pt>
                <c:pt idx="456">
                  <c:v>89.795829772949205</c:v>
                </c:pt>
                <c:pt idx="457">
                  <c:v>89.794586181640597</c:v>
                </c:pt>
                <c:pt idx="458">
                  <c:v>89.793342590332003</c:v>
                </c:pt>
                <c:pt idx="459">
                  <c:v>89.792106628417898</c:v>
                </c:pt>
                <c:pt idx="460">
                  <c:v>89.790863037109304</c:v>
                </c:pt>
                <c:pt idx="461">
                  <c:v>89.789627075195298</c:v>
                </c:pt>
                <c:pt idx="462">
                  <c:v>89.788391113281193</c:v>
                </c:pt>
                <c:pt idx="463">
                  <c:v>89.787162780761705</c:v>
                </c:pt>
                <c:pt idx="464">
                  <c:v>89.785926818847599</c:v>
                </c:pt>
                <c:pt idx="465">
                  <c:v>89.784698486328097</c:v>
                </c:pt>
                <c:pt idx="466">
                  <c:v>89.783470153808494</c:v>
                </c:pt>
                <c:pt idx="467">
                  <c:v>89.782241821289006</c:v>
                </c:pt>
                <c:pt idx="468">
                  <c:v>89.781013488769503</c:v>
                </c:pt>
                <c:pt idx="469">
                  <c:v>89.779792785644503</c:v>
                </c:pt>
                <c:pt idx="470">
                  <c:v>89.778564453125</c:v>
                </c:pt>
                <c:pt idx="471">
                  <c:v>89.77734375</c:v>
                </c:pt>
                <c:pt idx="472">
                  <c:v>89.776123046875</c:v>
                </c:pt>
                <c:pt idx="473">
                  <c:v>89.774909973144503</c:v>
                </c:pt>
                <c:pt idx="474">
                  <c:v>89.773689270019503</c:v>
                </c:pt>
                <c:pt idx="475">
                  <c:v>89.772476196289006</c:v>
                </c:pt>
                <c:pt idx="476">
                  <c:v>89.771263122558494</c:v>
                </c:pt>
                <c:pt idx="477">
                  <c:v>89.770050048828097</c:v>
                </c:pt>
                <c:pt idx="478">
                  <c:v>89.768836975097599</c:v>
                </c:pt>
                <c:pt idx="479">
                  <c:v>89.767631530761705</c:v>
                </c:pt>
                <c:pt idx="480">
                  <c:v>89.766418457031193</c:v>
                </c:pt>
                <c:pt idx="481">
                  <c:v>89.765213012695298</c:v>
                </c:pt>
                <c:pt idx="482">
                  <c:v>89.764007568359304</c:v>
                </c:pt>
                <c:pt idx="483">
                  <c:v>89.762809753417898</c:v>
                </c:pt>
                <c:pt idx="484">
                  <c:v>89.761604309082003</c:v>
                </c:pt>
                <c:pt idx="485">
                  <c:v>89.760406494140597</c:v>
                </c:pt>
                <c:pt idx="486">
                  <c:v>89.759208679199205</c:v>
                </c:pt>
                <c:pt idx="487">
                  <c:v>89.758010864257798</c:v>
                </c:pt>
                <c:pt idx="488">
                  <c:v>89.756813049316406</c:v>
                </c:pt>
                <c:pt idx="489">
                  <c:v>89.755615234375</c:v>
                </c:pt>
                <c:pt idx="490">
                  <c:v>89.754425048828097</c:v>
                </c:pt>
                <c:pt idx="491">
                  <c:v>89.753234863281193</c:v>
                </c:pt>
                <c:pt idx="492">
                  <c:v>89.752044677734304</c:v>
                </c:pt>
                <c:pt idx="493">
                  <c:v>89.7508544921875</c:v>
                </c:pt>
                <c:pt idx="494">
                  <c:v>89.749664306640597</c:v>
                </c:pt>
                <c:pt idx="495">
                  <c:v>89.748481750488196</c:v>
                </c:pt>
                <c:pt idx="496">
                  <c:v>89.747291564941406</c:v>
                </c:pt>
                <c:pt idx="497">
                  <c:v>89.746109008789006</c:v>
                </c:pt>
                <c:pt idx="498">
                  <c:v>89.744926452636705</c:v>
                </c:pt>
                <c:pt idx="499">
                  <c:v>89.743751525878906</c:v>
                </c:pt>
                <c:pt idx="500">
                  <c:v>89.742568969726506</c:v>
                </c:pt>
                <c:pt idx="501">
                  <c:v>89.741394042968693</c:v>
                </c:pt>
                <c:pt idx="502">
                  <c:v>89.740219116210895</c:v>
                </c:pt>
                <c:pt idx="503">
                  <c:v>89.739044189453097</c:v>
                </c:pt>
                <c:pt idx="504">
                  <c:v>89.737869262695298</c:v>
                </c:pt>
                <c:pt idx="505">
                  <c:v>89.7366943359375</c:v>
                </c:pt>
                <c:pt idx="506">
                  <c:v>89.735527038574205</c:v>
                </c:pt>
                <c:pt idx="507">
                  <c:v>89.734352111816406</c:v>
                </c:pt>
                <c:pt idx="508">
                  <c:v>89.733184814453097</c:v>
                </c:pt>
                <c:pt idx="509">
                  <c:v>89.732017517089801</c:v>
                </c:pt>
                <c:pt idx="510">
                  <c:v>89.730857849120994</c:v>
                </c:pt>
                <c:pt idx="511">
                  <c:v>89.729690551757798</c:v>
                </c:pt>
                <c:pt idx="512">
                  <c:v>89.728530883789006</c:v>
                </c:pt>
                <c:pt idx="513">
                  <c:v>89.727371215820298</c:v>
                </c:pt>
                <c:pt idx="514">
                  <c:v>89.726211547851506</c:v>
                </c:pt>
                <c:pt idx="515">
                  <c:v>89.725051879882798</c:v>
                </c:pt>
                <c:pt idx="516">
                  <c:v>89.723892211914006</c:v>
                </c:pt>
                <c:pt idx="517">
                  <c:v>89.722732543945298</c:v>
                </c:pt>
                <c:pt idx="518">
                  <c:v>89.721580505370994</c:v>
                </c:pt>
                <c:pt idx="519">
                  <c:v>89.720428466796804</c:v>
                </c:pt>
                <c:pt idx="520">
                  <c:v>89.719276428222599</c:v>
                </c:pt>
                <c:pt idx="521">
                  <c:v>89.718124389648395</c:v>
                </c:pt>
                <c:pt idx="522">
                  <c:v>89.716979980468693</c:v>
                </c:pt>
                <c:pt idx="523">
                  <c:v>89.715827941894503</c:v>
                </c:pt>
                <c:pt idx="524">
                  <c:v>89.714683532714801</c:v>
                </c:pt>
                <c:pt idx="525">
                  <c:v>89.713539123535099</c:v>
                </c:pt>
                <c:pt idx="526">
                  <c:v>89.712394714355398</c:v>
                </c:pt>
                <c:pt idx="527">
                  <c:v>89.711250305175696</c:v>
                </c:pt>
                <c:pt idx="528">
                  <c:v>89.710105895995994</c:v>
                </c:pt>
                <c:pt idx="529">
                  <c:v>89.708969116210895</c:v>
                </c:pt>
                <c:pt idx="530">
                  <c:v>89.707824707031193</c:v>
                </c:pt>
                <c:pt idx="531">
                  <c:v>89.706687927245994</c:v>
                </c:pt>
                <c:pt idx="532">
                  <c:v>89.705551147460895</c:v>
                </c:pt>
                <c:pt idx="533">
                  <c:v>89.704421997070298</c:v>
                </c:pt>
                <c:pt idx="534">
                  <c:v>89.703285217285099</c:v>
                </c:pt>
                <c:pt idx="535">
                  <c:v>89.702156066894503</c:v>
                </c:pt>
                <c:pt idx="536">
                  <c:v>89.701019287109304</c:v>
                </c:pt>
                <c:pt idx="537">
                  <c:v>89.699890136718693</c:v>
                </c:pt>
                <c:pt idx="538">
                  <c:v>89.698760986328097</c:v>
                </c:pt>
                <c:pt idx="539">
                  <c:v>89.6976318359375</c:v>
                </c:pt>
                <c:pt idx="540">
                  <c:v>89.696510314941406</c:v>
                </c:pt>
                <c:pt idx="541">
                  <c:v>89.695381164550696</c:v>
                </c:pt>
                <c:pt idx="542">
                  <c:v>89.694259643554602</c:v>
                </c:pt>
                <c:pt idx="543">
                  <c:v>89.693138122558494</c:v>
                </c:pt>
                <c:pt idx="544">
                  <c:v>89.6920166015625</c:v>
                </c:pt>
                <c:pt idx="545">
                  <c:v>89.690895080566406</c:v>
                </c:pt>
                <c:pt idx="546">
                  <c:v>89.689773559570298</c:v>
                </c:pt>
                <c:pt idx="547">
                  <c:v>89.688659667968693</c:v>
                </c:pt>
                <c:pt idx="548">
                  <c:v>89.687538146972599</c:v>
                </c:pt>
                <c:pt idx="549">
                  <c:v>89.686424255370994</c:v>
                </c:pt>
                <c:pt idx="550">
                  <c:v>89.685310363769503</c:v>
                </c:pt>
                <c:pt idx="551">
                  <c:v>89.684196472167898</c:v>
                </c:pt>
                <c:pt idx="552">
                  <c:v>89.683090209960895</c:v>
                </c:pt>
                <c:pt idx="553">
                  <c:v>89.681976318359304</c:v>
                </c:pt>
                <c:pt idx="554">
                  <c:v>89.680870056152301</c:v>
                </c:pt>
                <c:pt idx="555">
                  <c:v>89.679756164550696</c:v>
                </c:pt>
                <c:pt idx="556">
                  <c:v>89.678649902343693</c:v>
                </c:pt>
                <c:pt idx="557">
                  <c:v>89.677543640136705</c:v>
                </c:pt>
                <c:pt idx="558">
                  <c:v>89.676445007324205</c:v>
                </c:pt>
                <c:pt idx="559">
                  <c:v>89.675338745117102</c:v>
                </c:pt>
                <c:pt idx="560">
                  <c:v>89.674240112304602</c:v>
                </c:pt>
                <c:pt idx="561">
                  <c:v>89.673133850097599</c:v>
                </c:pt>
                <c:pt idx="562">
                  <c:v>89.672035217285099</c:v>
                </c:pt>
                <c:pt idx="563">
                  <c:v>89.670936584472599</c:v>
                </c:pt>
                <c:pt idx="564">
                  <c:v>89.669837951660099</c:v>
                </c:pt>
                <c:pt idx="565">
                  <c:v>89.668746948242102</c:v>
                </c:pt>
                <c:pt idx="566">
                  <c:v>89.667648315429602</c:v>
                </c:pt>
                <c:pt idx="567">
                  <c:v>89.666557312011705</c:v>
                </c:pt>
                <c:pt idx="568">
                  <c:v>89.665458679199205</c:v>
                </c:pt>
                <c:pt idx="569">
                  <c:v>89.664367675781193</c:v>
                </c:pt>
                <c:pt idx="570">
                  <c:v>89.663276672363196</c:v>
                </c:pt>
                <c:pt idx="571">
                  <c:v>89.662193298339801</c:v>
                </c:pt>
                <c:pt idx="572">
                  <c:v>89.661102294921804</c:v>
                </c:pt>
                <c:pt idx="573">
                  <c:v>89.660018920898395</c:v>
                </c:pt>
                <c:pt idx="574">
                  <c:v>89.658927917480398</c:v>
                </c:pt>
                <c:pt idx="575">
                  <c:v>89.657844543457003</c:v>
                </c:pt>
                <c:pt idx="576">
                  <c:v>89.656761169433494</c:v>
                </c:pt>
                <c:pt idx="577">
                  <c:v>89.655677795410099</c:v>
                </c:pt>
                <c:pt idx="578">
                  <c:v>89.654594421386705</c:v>
                </c:pt>
                <c:pt idx="579">
                  <c:v>89.653518676757798</c:v>
                </c:pt>
                <c:pt idx="580">
                  <c:v>89.652435302734304</c:v>
                </c:pt>
                <c:pt idx="581">
                  <c:v>89.651359558105398</c:v>
                </c:pt>
                <c:pt idx="582">
                  <c:v>89.650283813476506</c:v>
                </c:pt>
                <c:pt idx="583">
                  <c:v>89.649208068847599</c:v>
                </c:pt>
                <c:pt idx="584">
                  <c:v>89.648132324218693</c:v>
                </c:pt>
                <c:pt idx="585">
                  <c:v>89.647056579589801</c:v>
                </c:pt>
                <c:pt idx="586">
                  <c:v>89.645988464355398</c:v>
                </c:pt>
                <c:pt idx="587">
                  <c:v>89.644912719726506</c:v>
                </c:pt>
                <c:pt idx="588">
                  <c:v>89.643844604492102</c:v>
                </c:pt>
                <c:pt idx="589">
                  <c:v>89.642776489257798</c:v>
                </c:pt>
                <c:pt idx="590">
                  <c:v>89.641708374023395</c:v>
                </c:pt>
                <c:pt idx="591">
                  <c:v>89.640640258789006</c:v>
                </c:pt>
                <c:pt idx="592">
                  <c:v>89.639572143554602</c:v>
                </c:pt>
                <c:pt idx="593">
                  <c:v>89.638511657714801</c:v>
                </c:pt>
                <c:pt idx="594">
                  <c:v>89.637443542480398</c:v>
                </c:pt>
                <c:pt idx="595">
                  <c:v>89.636383056640597</c:v>
                </c:pt>
                <c:pt idx="596">
                  <c:v>89.635322570800696</c:v>
                </c:pt>
                <c:pt idx="597">
                  <c:v>89.634262084960895</c:v>
                </c:pt>
                <c:pt idx="598">
                  <c:v>89.633201599120994</c:v>
                </c:pt>
                <c:pt idx="599">
                  <c:v>89.632141113281193</c:v>
                </c:pt>
                <c:pt idx="600">
                  <c:v>89.631080627441406</c:v>
                </c:pt>
                <c:pt idx="601">
                  <c:v>89.630027770995994</c:v>
                </c:pt>
                <c:pt idx="602">
                  <c:v>89.628974914550696</c:v>
                </c:pt>
                <c:pt idx="603">
                  <c:v>89.627922058105398</c:v>
                </c:pt>
                <c:pt idx="604">
                  <c:v>89.626861572265597</c:v>
                </c:pt>
                <c:pt idx="605">
                  <c:v>89.625816345214801</c:v>
                </c:pt>
                <c:pt idx="606">
                  <c:v>89.624763488769503</c:v>
                </c:pt>
                <c:pt idx="607">
                  <c:v>89.623710632324205</c:v>
                </c:pt>
                <c:pt idx="608">
                  <c:v>89.622665405273395</c:v>
                </c:pt>
                <c:pt idx="609">
                  <c:v>89.621612548828097</c:v>
                </c:pt>
                <c:pt idx="610">
                  <c:v>89.620567321777301</c:v>
                </c:pt>
                <c:pt idx="611">
                  <c:v>89.619522094726506</c:v>
                </c:pt>
                <c:pt idx="612">
                  <c:v>89.618476867675696</c:v>
                </c:pt>
                <c:pt idx="613">
                  <c:v>89.617431640625</c:v>
                </c:pt>
                <c:pt idx="614">
                  <c:v>89.616394042968693</c:v>
                </c:pt>
                <c:pt idx="615">
                  <c:v>89.615348815917898</c:v>
                </c:pt>
                <c:pt idx="616">
                  <c:v>89.614311218261705</c:v>
                </c:pt>
                <c:pt idx="617">
                  <c:v>89.613265991210895</c:v>
                </c:pt>
                <c:pt idx="618">
                  <c:v>89.612228393554602</c:v>
                </c:pt>
                <c:pt idx="619">
                  <c:v>89.611190795898395</c:v>
                </c:pt>
                <c:pt idx="620">
                  <c:v>89.610153198242102</c:v>
                </c:pt>
                <c:pt idx="621">
                  <c:v>89.609123229980398</c:v>
                </c:pt>
                <c:pt idx="622">
                  <c:v>89.608085632324205</c:v>
                </c:pt>
                <c:pt idx="623">
                  <c:v>89.6070556640625</c:v>
                </c:pt>
                <c:pt idx="624">
                  <c:v>89.606018066406193</c:v>
                </c:pt>
                <c:pt idx="625">
                  <c:v>89.604988098144503</c:v>
                </c:pt>
                <c:pt idx="626">
                  <c:v>89.603958129882798</c:v>
                </c:pt>
                <c:pt idx="627">
                  <c:v>89.602928161620994</c:v>
                </c:pt>
                <c:pt idx="628">
                  <c:v>89.601898193359304</c:v>
                </c:pt>
                <c:pt idx="629">
                  <c:v>89.600868225097599</c:v>
                </c:pt>
                <c:pt idx="630">
                  <c:v>89.599845886230398</c:v>
                </c:pt>
                <c:pt idx="631">
                  <c:v>89.598815917968693</c:v>
                </c:pt>
                <c:pt idx="632">
                  <c:v>89.597793579101506</c:v>
                </c:pt>
                <c:pt idx="633">
                  <c:v>89.596771240234304</c:v>
                </c:pt>
                <c:pt idx="634">
                  <c:v>89.595748901367102</c:v>
                </c:pt>
                <c:pt idx="635">
                  <c:v>89.5947265625</c:v>
                </c:pt>
                <c:pt idx="636">
                  <c:v>89.593704223632798</c:v>
                </c:pt>
                <c:pt idx="637">
                  <c:v>89.592689514160099</c:v>
                </c:pt>
                <c:pt idx="638">
                  <c:v>89.591667175292898</c:v>
                </c:pt>
                <c:pt idx="639">
                  <c:v>89.590652465820298</c:v>
                </c:pt>
                <c:pt idx="640">
                  <c:v>89.589630126953097</c:v>
                </c:pt>
                <c:pt idx="641">
                  <c:v>89.588615417480398</c:v>
                </c:pt>
                <c:pt idx="642">
                  <c:v>89.587600708007798</c:v>
                </c:pt>
                <c:pt idx="643">
                  <c:v>89.586585998535099</c:v>
                </c:pt>
                <c:pt idx="644">
                  <c:v>89.5855712890625</c:v>
                </c:pt>
                <c:pt idx="645">
                  <c:v>89.584564208984304</c:v>
                </c:pt>
                <c:pt idx="646">
                  <c:v>89.583549499511705</c:v>
                </c:pt>
                <c:pt idx="647">
                  <c:v>89.582542419433494</c:v>
                </c:pt>
                <c:pt idx="648">
                  <c:v>89.581535339355398</c:v>
                </c:pt>
                <c:pt idx="649">
                  <c:v>89.580520629882798</c:v>
                </c:pt>
                <c:pt idx="650">
                  <c:v>89.579513549804602</c:v>
                </c:pt>
                <c:pt idx="651">
                  <c:v>89.578514099120994</c:v>
                </c:pt>
                <c:pt idx="652">
                  <c:v>89.577507019042898</c:v>
                </c:pt>
                <c:pt idx="653">
                  <c:v>89.576499938964801</c:v>
                </c:pt>
                <c:pt idx="654">
                  <c:v>89.575500488281193</c:v>
                </c:pt>
                <c:pt idx="655">
                  <c:v>89.574493408203097</c:v>
                </c:pt>
                <c:pt idx="656">
                  <c:v>89.573493957519503</c:v>
                </c:pt>
                <c:pt idx="657">
                  <c:v>89.572494506835895</c:v>
                </c:pt>
                <c:pt idx="658">
                  <c:v>89.571495056152301</c:v>
                </c:pt>
                <c:pt idx="659">
                  <c:v>89.570495605468693</c:v>
                </c:pt>
                <c:pt idx="660">
                  <c:v>89.569496154785099</c:v>
                </c:pt>
                <c:pt idx="661">
                  <c:v>89.568496704101506</c:v>
                </c:pt>
                <c:pt idx="662">
                  <c:v>89.5675048828125</c:v>
                </c:pt>
                <c:pt idx="663">
                  <c:v>89.566505432128906</c:v>
                </c:pt>
                <c:pt idx="664">
                  <c:v>89.565513610839801</c:v>
                </c:pt>
                <c:pt idx="665">
                  <c:v>89.564521789550696</c:v>
                </c:pt>
                <c:pt idx="666">
                  <c:v>89.563529968261705</c:v>
                </c:pt>
                <c:pt idx="667">
                  <c:v>89.562538146972599</c:v>
                </c:pt>
                <c:pt idx="668">
                  <c:v>89.561546325683494</c:v>
                </c:pt>
                <c:pt idx="669">
                  <c:v>89.560554504394503</c:v>
                </c:pt>
                <c:pt idx="670">
                  <c:v>89.559562683105398</c:v>
                </c:pt>
                <c:pt idx="671">
                  <c:v>89.558578491210895</c:v>
                </c:pt>
                <c:pt idx="672">
                  <c:v>89.557594299316406</c:v>
                </c:pt>
                <c:pt idx="673">
                  <c:v>89.556602478027301</c:v>
                </c:pt>
                <c:pt idx="674">
                  <c:v>89.555618286132798</c:v>
                </c:pt>
                <c:pt idx="675">
                  <c:v>89.554634094238196</c:v>
                </c:pt>
                <c:pt idx="676">
                  <c:v>89.553649902343693</c:v>
                </c:pt>
                <c:pt idx="677">
                  <c:v>89.552665710449205</c:v>
                </c:pt>
                <c:pt idx="678">
                  <c:v>89.551689147949205</c:v>
                </c:pt>
                <c:pt idx="679">
                  <c:v>89.550704956054602</c:v>
                </c:pt>
                <c:pt idx="680">
                  <c:v>89.549728393554602</c:v>
                </c:pt>
                <c:pt idx="681">
                  <c:v>89.548744201660099</c:v>
                </c:pt>
                <c:pt idx="682">
                  <c:v>89.547767639160099</c:v>
                </c:pt>
                <c:pt idx="683">
                  <c:v>89.546791076660099</c:v>
                </c:pt>
                <c:pt idx="684">
                  <c:v>89.545814514160099</c:v>
                </c:pt>
                <c:pt idx="685">
                  <c:v>89.544837951660099</c:v>
                </c:pt>
                <c:pt idx="686">
                  <c:v>89.543861389160099</c:v>
                </c:pt>
                <c:pt idx="687">
                  <c:v>89.542892456054602</c:v>
                </c:pt>
                <c:pt idx="688">
                  <c:v>89.541915893554602</c:v>
                </c:pt>
                <c:pt idx="689">
                  <c:v>89.540946960449205</c:v>
                </c:pt>
                <c:pt idx="690">
                  <c:v>89.539978027343693</c:v>
                </c:pt>
                <c:pt idx="691">
                  <c:v>89.539001464843693</c:v>
                </c:pt>
                <c:pt idx="692">
                  <c:v>89.538032531738196</c:v>
                </c:pt>
                <c:pt idx="693">
                  <c:v>89.537063598632798</c:v>
                </c:pt>
                <c:pt idx="694">
                  <c:v>89.536102294921804</c:v>
                </c:pt>
                <c:pt idx="695">
                  <c:v>89.535133361816406</c:v>
                </c:pt>
                <c:pt idx="696">
                  <c:v>89.534164428710895</c:v>
                </c:pt>
                <c:pt idx="697">
                  <c:v>89.533203125</c:v>
                </c:pt>
                <c:pt idx="698">
                  <c:v>89.532234191894503</c:v>
                </c:pt>
                <c:pt idx="699">
                  <c:v>89.531272888183494</c:v>
                </c:pt>
                <c:pt idx="700">
                  <c:v>89.530311584472599</c:v>
                </c:pt>
                <c:pt idx="701">
                  <c:v>89.529350280761705</c:v>
                </c:pt>
                <c:pt idx="702">
                  <c:v>89.528388977050696</c:v>
                </c:pt>
                <c:pt idx="703">
                  <c:v>89.527427673339801</c:v>
                </c:pt>
                <c:pt idx="704">
                  <c:v>89.526466369628906</c:v>
                </c:pt>
                <c:pt idx="705">
                  <c:v>89.525505065917898</c:v>
                </c:pt>
                <c:pt idx="706">
                  <c:v>89.524551391601506</c:v>
                </c:pt>
                <c:pt idx="707">
                  <c:v>89.523597717285099</c:v>
                </c:pt>
                <c:pt idx="708">
                  <c:v>89.522636413574205</c:v>
                </c:pt>
                <c:pt idx="709">
                  <c:v>89.521682739257798</c:v>
                </c:pt>
                <c:pt idx="710">
                  <c:v>89.520729064941406</c:v>
                </c:pt>
                <c:pt idx="711">
                  <c:v>89.519775390625</c:v>
                </c:pt>
                <c:pt idx="712">
                  <c:v>89.518821716308494</c:v>
                </c:pt>
                <c:pt idx="713">
                  <c:v>89.517868041992102</c:v>
                </c:pt>
                <c:pt idx="714">
                  <c:v>89.516921997070298</c:v>
                </c:pt>
                <c:pt idx="715">
                  <c:v>89.515968322753906</c:v>
                </c:pt>
                <c:pt idx="716">
                  <c:v>89.515022277832003</c:v>
                </c:pt>
                <c:pt idx="717">
                  <c:v>89.514068603515597</c:v>
                </c:pt>
                <c:pt idx="718">
                  <c:v>89.513122558593693</c:v>
                </c:pt>
                <c:pt idx="719">
                  <c:v>89.512176513671804</c:v>
                </c:pt>
                <c:pt idx="720">
                  <c:v>89.51123046875</c:v>
                </c:pt>
                <c:pt idx="721">
                  <c:v>89.510284423828097</c:v>
                </c:pt>
                <c:pt idx="722">
                  <c:v>89.509338378906193</c:v>
                </c:pt>
                <c:pt idx="723">
                  <c:v>89.508399963378906</c:v>
                </c:pt>
                <c:pt idx="724">
                  <c:v>89.507453918457003</c:v>
                </c:pt>
                <c:pt idx="725">
                  <c:v>89.506515502929602</c:v>
                </c:pt>
                <c:pt idx="726">
                  <c:v>89.505569458007798</c:v>
                </c:pt>
                <c:pt idx="727">
                  <c:v>89.504631042480398</c:v>
                </c:pt>
                <c:pt idx="728">
                  <c:v>89.503692626953097</c:v>
                </c:pt>
                <c:pt idx="729">
                  <c:v>89.502754211425696</c:v>
                </c:pt>
                <c:pt idx="730">
                  <c:v>89.501815795898395</c:v>
                </c:pt>
                <c:pt idx="731">
                  <c:v>89.500877380370994</c:v>
                </c:pt>
                <c:pt idx="732">
                  <c:v>89.499938964843693</c:v>
                </c:pt>
                <c:pt idx="733">
                  <c:v>89.499000549316406</c:v>
                </c:pt>
                <c:pt idx="734">
                  <c:v>89.498069763183494</c:v>
                </c:pt>
                <c:pt idx="735">
                  <c:v>89.497131347656193</c:v>
                </c:pt>
                <c:pt idx="736">
                  <c:v>89.496200561523395</c:v>
                </c:pt>
                <c:pt idx="737">
                  <c:v>89.495269775390597</c:v>
                </c:pt>
                <c:pt idx="738">
                  <c:v>89.494338989257798</c:v>
                </c:pt>
                <c:pt idx="739">
                  <c:v>89.493408203125</c:v>
                </c:pt>
                <c:pt idx="740">
                  <c:v>89.492477416992102</c:v>
                </c:pt>
                <c:pt idx="741">
                  <c:v>89.491546630859304</c:v>
                </c:pt>
                <c:pt idx="742">
                  <c:v>89.490615844726506</c:v>
                </c:pt>
                <c:pt idx="743">
                  <c:v>89.489685058593693</c:v>
                </c:pt>
                <c:pt idx="744">
                  <c:v>89.488761901855398</c:v>
                </c:pt>
                <c:pt idx="745">
                  <c:v>89.487838745117102</c:v>
                </c:pt>
                <c:pt idx="746">
                  <c:v>89.486907958984304</c:v>
                </c:pt>
                <c:pt idx="747">
                  <c:v>89.485984802245994</c:v>
                </c:pt>
                <c:pt idx="748">
                  <c:v>89.485061645507798</c:v>
                </c:pt>
                <c:pt idx="749">
                  <c:v>89.484138488769503</c:v>
                </c:pt>
                <c:pt idx="750">
                  <c:v>89.483215332031193</c:v>
                </c:pt>
                <c:pt idx="751">
                  <c:v>89.482292175292898</c:v>
                </c:pt>
                <c:pt idx="752">
                  <c:v>89.481369018554602</c:v>
                </c:pt>
                <c:pt idx="753">
                  <c:v>89.480453491210895</c:v>
                </c:pt>
                <c:pt idx="754">
                  <c:v>89.479530334472599</c:v>
                </c:pt>
                <c:pt idx="755">
                  <c:v>89.478614807128906</c:v>
                </c:pt>
                <c:pt idx="756">
                  <c:v>89.477691650390597</c:v>
                </c:pt>
                <c:pt idx="757">
                  <c:v>89.476776123046804</c:v>
                </c:pt>
                <c:pt idx="758">
                  <c:v>89.475860595703097</c:v>
                </c:pt>
                <c:pt idx="759">
                  <c:v>89.474945068359304</c:v>
                </c:pt>
                <c:pt idx="760">
                  <c:v>89.474029541015597</c:v>
                </c:pt>
                <c:pt idx="761">
                  <c:v>89.473114013671804</c:v>
                </c:pt>
                <c:pt idx="762">
                  <c:v>89.472198486328097</c:v>
                </c:pt>
                <c:pt idx="763">
                  <c:v>89.471290588378906</c:v>
                </c:pt>
                <c:pt idx="764">
                  <c:v>89.470375061035099</c:v>
                </c:pt>
                <c:pt idx="765">
                  <c:v>89.469467163085895</c:v>
                </c:pt>
                <c:pt idx="766">
                  <c:v>89.468551635742102</c:v>
                </c:pt>
                <c:pt idx="767">
                  <c:v>89.467643737792898</c:v>
                </c:pt>
                <c:pt idx="768">
                  <c:v>89.466735839843693</c:v>
                </c:pt>
                <c:pt idx="769">
                  <c:v>89.465827941894503</c:v>
                </c:pt>
                <c:pt idx="770">
                  <c:v>89.464920043945298</c:v>
                </c:pt>
                <c:pt idx="771">
                  <c:v>89.464012145995994</c:v>
                </c:pt>
                <c:pt idx="772">
                  <c:v>89.463104248046804</c:v>
                </c:pt>
                <c:pt idx="773">
                  <c:v>89.462203979492102</c:v>
                </c:pt>
                <c:pt idx="774">
                  <c:v>89.461296081542898</c:v>
                </c:pt>
                <c:pt idx="775">
                  <c:v>89.460395812988196</c:v>
                </c:pt>
                <c:pt idx="776">
                  <c:v>89.459487915039006</c:v>
                </c:pt>
                <c:pt idx="777">
                  <c:v>89.458587646484304</c:v>
                </c:pt>
                <c:pt idx="778">
                  <c:v>89.457687377929602</c:v>
                </c:pt>
                <c:pt idx="779">
                  <c:v>89.456787109375</c:v>
                </c:pt>
                <c:pt idx="780">
                  <c:v>89.455886840820298</c:v>
                </c:pt>
                <c:pt idx="781">
                  <c:v>89.454986572265597</c:v>
                </c:pt>
                <c:pt idx="782">
                  <c:v>89.454086303710895</c:v>
                </c:pt>
                <c:pt idx="783">
                  <c:v>89.453186035156193</c:v>
                </c:pt>
                <c:pt idx="784">
                  <c:v>89.452285766601506</c:v>
                </c:pt>
                <c:pt idx="785">
                  <c:v>89.451393127441406</c:v>
                </c:pt>
                <c:pt idx="786">
                  <c:v>89.450492858886705</c:v>
                </c:pt>
                <c:pt idx="787">
                  <c:v>89.449600219726506</c:v>
                </c:pt>
                <c:pt idx="788">
                  <c:v>89.448707580566406</c:v>
                </c:pt>
                <c:pt idx="789">
                  <c:v>89.447814941406193</c:v>
                </c:pt>
                <c:pt idx="790">
                  <c:v>89.446914672851506</c:v>
                </c:pt>
                <c:pt idx="791">
                  <c:v>89.446022033691406</c:v>
                </c:pt>
                <c:pt idx="792">
                  <c:v>89.445137023925696</c:v>
                </c:pt>
                <c:pt idx="793">
                  <c:v>89.444244384765597</c:v>
                </c:pt>
                <c:pt idx="794">
                  <c:v>89.443351745605398</c:v>
                </c:pt>
                <c:pt idx="795">
                  <c:v>89.442459106445298</c:v>
                </c:pt>
                <c:pt idx="796">
                  <c:v>89.441574096679602</c:v>
                </c:pt>
                <c:pt idx="797">
                  <c:v>89.440681457519503</c:v>
                </c:pt>
                <c:pt idx="798">
                  <c:v>89.439796447753906</c:v>
                </c:pt>
                <c:pt idx="799">
                  <c:v>89.438911437988196</c:v>
                </c:pt>
                <c:pt idx="800">
                  <c:v>89.438026428222599</c:v>
                </c:pt>
                <c:pt idx="801">
                  <c:v>89.437141418457003</c:v>
                </c:pt>
                <c:pt idx="802">
                  <c:v>89.436256408691406</c:v>
                </c:pt>
                <c:pt idx="803">
                  <c:v>89.435371398925696</c:v>
                </c:pt>
                <c:pt idx="804">
                  <c:v>89.434486389160099</c:v>
                </c:pt>
                <c:pt idx="805">
                  <c:v>89.433601379394503</c:v>
                </c:pt>
                <c:pt idx="806">
                  <c:v>89.432716369628906</c:v>
                </c:pt>
                <c:pt idx="807">
                  <c:v>89.431838989257798</c:v>
                </c:pt>
                <c:pt idx="808">
                  <c:v>89.430953979492102</c:v>
                </c:pt>
                <c:pt idx="809">
                  <c:v>89.430076599120994</c:v>
                </c:pt>
                <c:pt idx="810">
                  <c:v>89.42919921875</c:v>
                </c:pt>
                <c:pt idx="811">
                  <c:v>89.428321838378906</c:v>
                </c:pt>
                <c:pt idx="812">
                  <c:v>89.427444458007798</c:v>
                </c:pt>
                <c:pt idx="813">
                  <c:v>89.426559448242102</c:v>
                </c:pt>
                <c:pt idx="814">
                  <c:v>89.425689697265597</c:v>
                </c:pt>
                <c:pt idx="815">
                  <c:v>89.424812316894503</c:v>
                </c:pt>
                <c:pt idx="816">
                  <c:v>89.423934936523395</c:v>
                </c:pt>
                <c:pt idx="817">
                  <c:v>89.423057556152301</c:v>
                </c:pt>
                <c:pt idx="818">
                  <c:v>89.422187805175696</c:v>
                </c:pt>
                <c:pt idx="819">
                  <c:v>89.421310424804602</c:v>
                </c:pt>
                <c:pt idx="820">
                  <c:v>89.420440673828097</c:v>
                </c:pt>
                <c:pt idx="821">
                  <c:v>89.419570922851506</c:v>
                </c:pt>
                <c:pt idx="822">
                  <c:v>89.418693542480398</c:v>
                </c:pt>
                <c:pt idx="823">
                  <c:v>89.417823791503906</c:v>
                </c:pt>
                <c:pt idx="824">
                  <c:v>89.416954040527301</c:v>
                </c:pt>
                <c:pt idx="825">
                  <c:v>89.416084289550696</c:v>
                </c:pt>
                <c:pt idx="826">
                  <c:v>89.415214538574205</c:v>
                </c:pt>
                <c:pt idx="827">
                  <c:v>89.414352416992102</c:v>
                </c:pt>
                <c:pt idx="828">
                  <c:v>89.413482666015597</c:v>
                </c:pt>
                <c:pt idx="829">
                  <c:v>89.412612915039006</c:v>
                </c:pt>
                <c:pt idx="830">
                  <c:v>89.411750793457003</c:v>
                </c:pt>
                <c:pt idx="831">
                  <c:v>89.410881042480398</c:v>
                </c:pt>
                <c:pt idx="832">
                  <c:v>89.410018920898395</c:v>
                </c:pt>
                <c:pt idx="833">
                  <c:v>89.409156799316406</c:v>
                </c:pt>
                <c:pt idx="834">
                  <c:v>89.408287048339801</c:v>
                </c:pt>
                <c:pt idx="835">
                  <c:v>89.407424926757798</c:v>
                </c:pt>
                <c:pt idx="836">
                  <c:v>89.406562805175696</c:v>
                </c:pt>
                <c:pt idx="837">
                  <c:v>89.405700683593693</c:v>
                </c:pt>
                <c:pt idx="838">
                  <c:v>89.404846191406193</c:v>
                </c:pt>
                <c:pt idx="839">
                  <c:v>89.403984069824205</c:v>
                </c:pt>
                <c:pt idx="840">
                  <c:v>89.403121948242102</c:v>
                </c:pt>
                <c:pt idx="841">
                  <c:v>89.402259826660099</c:v>
                </c:pt>
                <c:pt idx="842">
                  <c:v>89.401405334472599</c:v>
                </c:pt>
                <c:pt idx="843">
                  <c:v>89.400550842285099</c:v>
                </c:pt>
                <c:pt idx="844">
                  <c:v>89.399688720703097</c:v>
                </c:pt>
                <c:pt idx="845">
                  <c:v>89.398834228515597</c:v>
                </c:pt>
                <c:pt idx="846">
                  <c:v>89.397979736328097</c:v>
                </c:pt>
                <c:pt idx="847">
                  <c:v>89.397125244140597</c:v>
                </c:pt>
                <c:pt idx="848">
                  <c:v>89.396270751953097</c:v>
                </c:pt>
                <c:pt idx="849">
                  <c:v>89.395416259765597</c:v>
                </c:pt>
                <c:pt idx="850">
                  <c:v>89.394561767578097</c:v>
                </c:pt>
                <c:pt idx="851">
                  <c:v>89.393707275390597</c:v>
                </c:pt>
                <c:pt idx="852">
                  <c:v>89.392852783203097</c:v>
                </c:pt>
                <c:pt idx="853">
                  <c:v>89.392005920410099</c:v>
                </c:pt>
                <c:pt idx="854">
                  <c:v>89.391151428222599</c:v>
                </c:pt>
                <c:pt idx="855">
                  <c:v>89.390304565429602</c:v>
                </c:pt>
                <c:pt idx="856">
                  <c:v>89.389457702636705</c:v>
                </c:pt>
                <c:pt idx="857">
                  <c:v>89.388603210449205</c:v>
                </c:pt>
                <c:pt idx="858">
                  <c:v>89.387756347656193</c:v>
                </c:pt>
                <c:pt idx="859">
                  <c:v>89.386909484863196</c:v>
                </c:pt>
                <c:pt idx="860">
                  <c:v>89.386062622070298</c:v>
                </c:pt>
                <c:pt idx="861">
                  <c:v>89.385215759277301</c:v>
                </c:pt>
                <c:pt idx="862">
                  <c:v>89.384368896484304</c:v>
                </c:pt>
                <c:pt idx="863">
                  <c:v>89.383522033691406</c:v>
                </c:pt>
                <c:pt idx="864">
                  <c:v>89.382682800292898</c:v>
                </c:pt>
                <c:pt idx="865">
                  <c:v>89.3818359375</c:v>
                </c:pt>
                <c:pt idx="866">
                  <c:v>89.380989074707003</c:v>
                </c:pt>
                <c:pt idx="867">
                  <c:v>89.380149841308494</c:v>
                </c:pt>
                <c:pt idx="868">
                  <c:v>89.379310607910099</c:v>
                </c:pt>
                <c:pt idx="869">
                  <c:v>89.378463745117102</c:v>
                </c:pt>
                <c:pt idx="870">
                  <c:v>89.377624511718693</c:v>
                </c:pt>
                <c:pt idx="871">
                  <c:v>89.376785278320298</c:v>
                </c:pt>
                <c:pt idx="872">
                  <c:v>89.375946044921804</c:v>
                </c:pt>
                <c:pt idx="873">
                  <c:v>89.375106811523395</c:v>
                </c:pt>
                <c:pt idx="874">
                  <c:v>89.374267578125</c:v>
                </c:pt>
                <c:pt idx="875">
                  <c:v>89.373428344726506</c:v>
                </c:pt>
                <c:pt idx="876">
                  <c:v>89.372589111328097</c:v>
                </c:pt>
                <c:pt idx="877">
                  <c:v>89.371757507324205</c:v>
                </c:pt>
                <c:pt idx="878">
                  <c:v>89.370918273925696</c:v>
                </c:pt>
                <c:pt idx="879">
                  <c:v>89.370086669921804</c:v>
                </c:pt>
                <c:pt idx="880">
                  <c:v>89.369247436523395</c:v>
                </c:pt>
                <c:pt idx="881">
                  <c:v>89.368415832519503</c:v>
                </c:pt>
                <c:pt idx="882">
                  <c:v>89.367584228515597</c:v>
                </c:pt>
                <c:pt idx="883">
                  <c:v>89.366744995117102</c:v>
                </c:pt>
                <c:pt idx="884">
                  <c:v>89.365913391113196</c:v>
                </c:pt>
                <c:pt idx="885">
                  <c:v>89.365081787109304</c:v>
                </c:pt>
                <c:pt idx="886">
                  <c:v>89.364250183105398</c:v>
                </c:pt>
                <c:pt idx="887">
                  <c:v>89.363418579101506</c:v>
                </c:pt>
                <c:pt idx="888">
                  <c:v>89.362594604492102</c:v>
                </c:pt>
                <c:pt idx="889">
                  <c:v>89.361763000488196</c:v>
                </c:pt>
                <c:pt idx="890">
                  <c:v>89.360931396484304</c:v>
                </c:pt>
                <c:pt idx="891">
                  <c:v>89.360107421875</c:v>
                </c:pt>
                <c:pt idx="892">
                  <c:v>89.359275817870994</c:v>
                </c:pt>
                <c:pt idx="893">
                  <c:v>89.358451843261705</c:v>
                </c:pt>
                <c:pt idx="894">
                  <c:v>89.357620239257798</c:v>
                </c:pt>
                <c:pt idx="895">
                  <c:v>89.356796264648395</c:v>
                </c:pt>
                <c:pt idx="896">
                  <c:v>89.355972290039006</c:v>
                </c:pt>
                <c:pt idx="897">
                  <c:v>89.355148315429602</c:v>
                </c:pt>
                <c:pt idx="898">
                  <c:v>89.354324340820298</c:v>
                </c:pt>
                <c:pt idx="899">
                  <c:v>89.353500366210895</c:v>
                </c:pt>
                <c:pt idx="900">
                  <c:v>89.352676391601506</c:v>
                </c:pt>
                <c:pt idx="901">
                  <c:v>89.351852416992102</c:v>
                </c:pt>
                <c:pt idx="902">
                  <c:v>89.351028442382798</c:v>
                </c:pt>
                <c:pt idx="903">
                  <c:v>89.350212097167898</c:v>
                </c:pt>
                <c:pt idx="904">
                  <c:v>89.349388122558494</c:v>
                </c:pt>
                <c:pt idx="905">
                  <c:v>89.348571777343693</c:v>
                </c:pt>
                <c:pt idx="906">
                  <c:v>89.347747802734304</c:v>
                </c:pt>
                <c:pt idx="907">
                  <c:v>89.346931457519503</c:v>
                </c:pt>
                <c:pt idx="908">
                  <c:v>89.346115112304602</c:v>
                </c:pt>
                <c:pt idx="909">
                  <c:v>89.345291137695298</c:v>
                </c:pt>
                <c:pt idx="910">
                  <c:v>89.344474792480398</c:v>
                </c:pt>
                <c:pt idx="911">
                  <c:v>89.343658447265597</c:v>
                </c:pt>
                <c:pt idx="912">
                  <c:v>89.342842102050696</c:v>
                </c:pt>
                <c:pt idx="913">
                  <c:v>89.342025756835895</c:v>
                </c:pt>
                <c:pt idx="914">
                  <c:v>89.341209411620994</c:v>
                </c:pt>
                <c:pt idx="915">
                  <c:v>89.340400695800696</c:v>
                </c:pt>
                <c:pt idx="916">
                  <c:v>89.339584350585895</c:v>
                </c:pt>
                <c:pt idx="917">
                  <c:v>89.338768005370994</c:v>
                </c:pt>
                <c:pt idx="918">
                  <c:v>89.337959289550696</c:v>
                </c:pt>
                <c:pt idx="919">
                  <c:v>89.337142944335895</c:v>
                </c:pt>
                <c:pt idx="920">
                  <c:v>89.336334228515597</c:v>
                </c:pt>
                <c:pt idx="921">
                  <c:v>89.335525512695298</c:v>
                </c:pt>
                <c:pt idx="922">
                  <c:v>89.334709167480398</c:v>
                </c:pt>
                <c:pt idx="923">
                  <c:v>89.333900451660099</c:v>
                </c:pt>
                <c:pt idx="924">
                  <c:v>89.333091735839801</c:v>
                </c:pt>
                <c:pt idx="925">
                  <c:v>89.332283020019503</c:v>
                </c:pt>
                <c:pt idx="926">
                  <c:v>89.331474304199205</c:v>
                </c:pt>
                <c:pt idx="927">
                  <c:v>89.330665588378906</c:v>
                </c:pt>
                <c:pt idx="928">
                  <c:v>89.329856872558494</c:v>
                </c:pt>
                <c:pt idx="929">
                  <c:v>89.329055786132798</c:v>
                </c:pt>
                <c:pt idx="930">
                  <c:v>89.3282470703125</c:v>
                </c:pt>
                <c:pt idx="931">
                  <c:v>89.327438354492102</c:v>
                </c:pt>
                <c:pt idx="932">
                  <c:v>89.326637268066406</c:v>
                </c:pt>
                <c:pt idx="933">
                  <c:v>89.325836181640597</c:v>
                </c:pt>
                <c:pt idx="934">
                  <c:v>89.325027465820298</c:v>
                </c:pt>
                <c:pt idx="935">
                  <c:v>89.324226379394503</c:v>
                </c:pt>
                <c:pt idx="936">
                  <c:v>89.323425292968693</c:v>
                </c:pt>
                <c:pt idx="937">
                  <c:v>89.322616577148395</c:v>
                </c:pt>
                <c:pt idx="938">
                  <c:v>89.321815490722599</c:v>
                </c:pt>
                <c:pt idx="939">
                  <c:v>89.321014404296804</c:v>
                </c:pt>
                <c:pt idx="940">
                  <c:v>89.320213317870994</c:v>
                </c:pt>
                <c:pt idx="941">
                  <c:v>89.319419860839801</c:v>
                </c:pt>
                <c:pt idx="942">
                  <c:v>89.318618774414006</c:v>
                </c:pt>
                <c:pt idx="943">
                  <c:v>89.317817687988196</c:v>
                </c:pt>
                <c:pt idx="944">
                  <c:v>89.3170166015625</c:v>
                </c:pt>
                <c:pt idx="945">
                  <c:v>89.316223144531193</c:v>
                </c:pt>
                <c:pt idx="946">
                  <c:v>89.315422058105398</c:v>
                </c:pt>
                <c:pt idx="947">
                  <c:v>89.314628601074205</c:v>
                </c:pt>
                <c:pt idx="948">
                  <c:v>89.313827514648395</c:v>
                </c:pt>
                <c:pt idx="949">
                  <c:v>89.313034057617102</c:v>
                </c:pt>
                <c:pt idx="950">
                  <c:v>89.312240600585895</c:v>
                </c:pt>
                <c:pt idx="951">
                  <c:v>89.311447143554602</c:v>
                </c:pt>
                <c:pt idx="952">
                  <c:v>89.310653686523395</c:v>
                </c:pt>
                <c:pt idx="953">
                  <c:v>89.309852600097599</c:v>
                </c:pt>
                <c:pt idx="954">
                  <c:v>89.309066772460895</c:v>
                </c:pt>
                <c:pt idx="955">
                  <c:v>89.308273315429602</c:v>
                </c:pt>
                <c:pt idx="956">
                  <c:v>89.307479858398395</c:v>
                </c:pt>
                <c:pt idx="957">
                  <c:v>89.306686401367102</c:v>
                </c:pt>
                <c:pt idx="958">
                  <c:v>89.305892944335895</c:v>
                </c:pt>
                <c:pt idx="959">
                  <c:v>89.305107116699205</c:v>
                </c:pt>
                <c:pt idx="960">
                  <c:v>89.304313659667898</c:v>
                </c:pt>
                <c:pt idx="961">
                  <c:v>89.303527832031193</c:v>
                </c:pt>
                <c:pt idx="962">
                  <c:v>89.302734375</c:v>
                </c:pt>
                <c:pt idx="963">
                  <c:v>89.301948547363196</c:v>
                </c:pt>
                <c:pt idx="964">
                  <c:v>89.301162719726506</c:v>
                </c:pt>
                <c:pt idx="965">
                  <c:v>89.300376892089801</c:v>
                </c:pt>
                <c:pt idx="966">
                  <c:v>89.299583435058494</c:v>
                </c:pt>
                <c:pt idx="967">
                  <c:v>89.298797607421804</c:v>
                </c:pt>
                <c:pt idx="968">
                  <c:v>89.298011779785099</c:v>
                </c:pt>
                <c:pt idx="969">
                  <c:v>89.297225952148395</c:v>
                </c:pt>
                <c:pt idx="970">
                  <c:v>89.296440124511705</c:v>
                </c:pt>
                <c:pt idx="971">
                  <c:v>89.295661926269503</c:v>
                </c:pt>
                <c:pt idx="972">
                  <c:v>89.294876098632798</c:v>
                </c:pt>
                <c:pt idx="973">
                  <c:v>89.294090270995994</c:v>
                </c:pt>
                <c:pt idx="974">
                  <c:v>89.293312072753906</c:v>
                </c:pt>
                <c:pt idx="975">
                  <c:v>89.292526245117102</c:v>
                </c:pt>
                <c:pt idx="976">
                  <c:v>89.291748046875</c:v>
                </c:pt>
                <c:pt idx="977">
                  <c:v>89.290962219238196</c:v>
                </c:pt>
                <c:pt idx="978">
                  <c:v>89.290184020995994</c:v>
                </c:pt>
                <c:pt idx="979">
                  <c:v>89.289405822753906</c:v>
                </c:pt>
                <c:pt idx="980">
                  <c:v>89.288627624511705</c:v>
                </c:pt>
                <c:pt idx="981">
                  <c:v>89.287841796875</c:v>
                </c:pt>
                <c:pt idx="982">
                  <c:v>89.287063598632798</c:v>
                </c:pt>
                <c:pt idx="983">
                  <c:v>89.286285400390597</c:v>
                </c:pt>
                <c:pt idx="984">
                  <c:v>89.285507202148395</c:v>
                </c:pt>
                <c:pt idx="985">
                  <c:v>89.284736633300696</c:v>
                </c:pt>
                <c:pt idx="986">
                  <c:v>89.283958435058494</c:v>
                </c:pt>
                <c:pt idx="987">
                  <c:v>89.283180236816406</c:v>
                </c:pt>
                <c:pt idx="988">
                  <c:v>89.282402038574205</c:v>
                </c:pt>
                <c:pt idx="989">
                  <c:v>89.281631469726506</c:v>
                </c:pt>
                <c:pt idx="990">
                  <c:v>89.280853271484304</c:v>
                </c:pt>
                <c:pt idx="991">
                  <c:v>89.280082702636705</c:v>
                </c:pt>
                <c:pt idx="992">
                  <c:v>89.279304504394503</c:v>
                </c:pt>
                <c:pt idx="993">
                  <c:v>89.278533935546804</c:v>
                </c:pt>
                <c:pt idx="994">
                  <c:v>89.277763366699205</c:v>
                </c:pt>
                <c:pt idx="995">
                  <c:v>89.276992797851506</c:v>
                </c:pt>
                <c:pt idx="996">
                  <c:v>89.276214599609304</c:v>
                </c:pt>
                <c:pt idx="997">
                  <c:v>89.275444030761705</c:v>
                </c:pt>
                <c:pt idx="998">
                  <c:v>89.274673461914006</c:v>
                </c:pt>
                <c:pt idx="999">
                  <c:v>89.273902893066406</c:v>
                </c:pt>
                <c:pt idx="1000">
                  <c:v>89.273139953613196</c:v>
                </c:pt>
                <c:pt idx="1001">
                  <c:v>89.272369384765597</c:v>
                </c:pt>
                <c:pt idx="1002">
                  <c:v>89.271598815917898</c:v>
                </c:pt>
                <c:pt idx="1003">
                  <c:v>89.270828247070298</c:v>
                </c:pt>
                <c:pt idx="1004">
                  <c:v>89.270065307617102</c:v>
                </c:pt>
                <c:pt idx="1005">
                  <c:v>89.269294738769503</c:v>
                </c:pt>
                <c:pt idx="1006">
                  <c:v>89.268531799316406</c:v>
                </c:pt>
                <c:pt idx="1007">
                  <c:v>89.267761230468693</c:v>
                </c:pt>
                <c:pt idx="1008">
                  <c:v>89.266998291015597</c:v>
                </c:pt>
                <c:pt idx="1009">
                  <c:v>89.2662353515625</c:v>
                </c:pt>
                <c:pt idx="1010">
                  <c:v>89.265464782714801</c:v>
                </c:pt>
                <c:pt idx="1011">
                  <c:v>89.264701843261705</c:v>
                </c:pt>
                <c:pt idx="1012">
                  <c:v>89.263938903808494</c:v>
                </c:pt>
                <c:pt idx="1013">
                  <c:v>89.263175964355398</c:v>
                </c:pt>
                <c:pt idx="1014">
                  <c:v>89.262413024902301</c:v>
                </c:pt>
                <c:pt idx="1015">
                  <c:v>89.261650085449205</c:v>
                </c:pt>
                <c:pt idx="1016">
                  <c:v>89.260887145995994</c:v>
                </c:pt>
                <c:pt idx="1017">
                  <c:v>89.2601318359375</c:v>
                </c:pt>
                <c:pt idx="1018">
                  <c:v>89.259368896484304</c:v>
                </c:pt>
                <c:pt idx="1019">
                  <c:v>89.258605957031193</c:v>
                </c:pt>
                <c:pt idx="1020">
                  <c:v>89.257850646972599</c:v>
                </c:pt>
                <c:pt idx="1021">
                  <c:v>89.257087707519503</c:v>
                </c:pt>
                <c:pt idx="1022">
                  <c:v>89.256332397460895</c:v>
                </c:pt>
                <c:pt idx="1023">
                  <c:v>89.255569458007798</c:v>
                </c:pt>
                <c:pt idx="1024">
                  <c:v>89.254814147949205</c:v>
                </c:pt>
                <c:pt idx="1025">
                  <c:v>89.254051208495994</c:v>
                </c:pt>
                <c:pt idx="1026">
                  <c:v>89.2532958984375</c:v>
                </c:pt>
                <c:pt idx="1027">
                  <c:v>89.252540588378906</c:v>
                </c:pt>
                <c:pt idx="1028">
                  <c:v>89.251785278320298</c:v>
                </c:pt>
                <c:pt idx="1029">
                  <c:v>89.251029968261705</c:v>
                </c:pt>
                <c:pt idx="1030">
                  <c:v>89.250274658203097</c:v>
                </c:pt>
                <c:pt idx="1031">
                  <c:v>89.249519348144503</c:v>
                </c:pt>
                <c:pt idx="1032">
                  <c:v>89.248764038085895</c:v>
                </c:pt>
                <c:pt idx="1033">
                  <c:v>89.248008728027301</c:v>
                </c:pt>
                <c:pt idx="1034">
                  <c:v>89.247261047363196</c:v>
                </c:pt>
                <c:pt idx="1035">
                  <c:v>89.246505737304602</c:v>
                </c:pt>
                <c:pt idx="1036">
                  <c:v>89.245750427245994</c:v>
                </c:pt>
                <c:pt idx="1037">
                  <c:v>89.245002746582003</c:v>
                </c:pt>
                <c:pt idx="1038">
                  <c:v>89.244247436523395</c:v>
                </c:pt>
                <c:pt idx="1039">
                  <c:v>89.243499755859304</c:v>
                </c:pt>
                <c:pt idx="1040">
                  <c:v>89.242752075195298</c:v>
                </c:pt>
                <c:pt idx="1041">
                  <c:v>89.241996765136705</c:v>
                </c:pt>
                <c:pt idx="1042">
                  <c:v>89.241249084472599</c:v>
                </c:pt>
                <c:pt idx="1043">
                  <c:v>89.240501403808494</c:v>
                </c:pt>
                <c:pt idx="1044">
                  <c:v>89.239753723144503</c:v>
                </c:pt>
                <c:pt idx="1045">
                  <c:v>89.239006042480398</c:v>
                </c:pt>
                <c:pt idx="1046">
                  <c:v>89.238258361816406</c:v>
                </c:pt>
                <c:pt idx="1047">
                  <c:v>89.237510681152301</c:v>
                </c:pt>
                <c:pt idx="1048">
                  <c:v>89.236763000488196</c:v>
                </c:pt>
                <c:pt idx="1049">
                  <c:v>89.236015319824205</c:v>
                </c:pt>
                <c:pt idx="1050">
                  <c:v>89.235267639160099</c:v>
                </c:pt>
                <c:pt idx="1051">
                  <c:v>89.234527587890597</c:v>
                </c:pt>
                <c:pt idx="1052">
                  <c:v>89.233779907226506</c:v>
                </c:pt>
                <c:pt idx="1053">
                  <c:v>89.2330322265625</c:v>
                </c:pt>
                <c:pt idx="1054">
                  <c:v>89.232292175292898</c:v>
                </c:pt>
                <c:pt idx="1055">
                  <c:v>89.231544494628906</c:v>
                </c:pt>
                <c:pt idx="1056">
                  <c:v>89.230804443359304</c:v>
                </c:pt>
                <c:pt idx="1057">
                  <c:v>89.230064392089801</c:v>
                </c:pt>
                <c:pt idx="1058">
                  <c:v>89.229316711425696</c:v>
                </c:pt>
                <c:pt idx="1059">
                  <c:v>89.228576660156193</c:v>
                </c:pt>
                <c:pt idx="1060">
                  <c:v>89.227836608886705</c:v>
                </c:pt>
                <c:pt idx="1061">
                  <c:v>89.227096557617102</c:v>
                </c:pt>
                <c:pt idx="1062">
                  <c:v>89.226356506347599</c:v>
                </c:pt>
                <c:pt idx="1063">
                  <c:v>89.225616455078097</c:v>
                </c:pt>
                <c:pt idx="1064">
                  <c:v>89.224876403808494</c:v>
                </c:pt>
                <c:pt idx="1065">
                  <c:v>89.224136352539006</c:v>
                </c:pt>
                <c:pt idx="1066">
                  <c:v>89.223396301269503</c:v>
                </c:pt>
                <c:pt idx="1067">
                  <c:v>89.222663879394503</c:v>
                </c:pt>
                <c:pt idx="1068">
                  <c:v>89.221923828125</c:v>
                </c:pt>
                <c:pt idx="1069">
                  <c:v>89.221183776855398</c:v>
                </c:pt>
                <c:pt idx="1070">
                  <c:v>89.220451354980398</c:v>
                </c:pt>
                <c:pt idx="1071">
                  <c:v>89.219711303710895</c:v>
                </c:pt>
                <c:pt idx="1072">
                  <c:v>89.218978881835895</c:v>
                </c:pt>
                <c:pt idx="1073">
                  <c:v>89.218238830566406</c:v>
                </c:pt>
                <c:pt idx="1074">
                  <c:v>89.217506408691406</c:v>
                </c:pt>
                <c:pt idx="1075">
                  <c:v>89.216773986816406</c:v>
                </c:pt>
                <c:pt idx="1076">
                  <c:v>89.216041564941406</c:v>
                </c:pt>
                <c:pt idx="1077">
                  <c:v>89.215301513671804</c:v>
                </c:pt>
                <c:pt idx="1078">
                  <c:v>89.214569091796804</c:v>
                </c:pt>
                <c:pt idx="1079">
                  <c:v>89.213836669921804</c:v>
                </c:pt>
                <c:pt idx="1080">
                  <c:v>89.213104248046804</c:v>
                </c:pt>
                <c:pt idx="1081">
                  <c:v>89.212371826171804</c:v>
                </c:pt>
                <c:pt idx="1082">
                  <c:v>89.211639404296804</c:v>
                </c:pt>
                <c:pt idx="1083">
                  <c:v>89.210914611816406</c:v>
                </c:pt>
                <c:pt idx="1084">
                  <c:v>89.210182189941406</c:v>
                </c:pt>
                <c:pt idx="1085">
                  <c:v>89.209449768066406</c:v>
                </c:pt>
                <c:pt idx="1086">
                  <c:v>89.208724975585895</c:v>
                </c:pt>
                <c:pt idx="1087">
                  <c:v>89.207992553710895</c:v>
                </c:pt>
                <c:pt idx="1088">
                  <c:v>89.207260131835895</c:v>
                </c:pt>
                <c:pt idx="1089">
                  <c:v>89.206535339355398</c:v>
                </c:pt>
                <c:pt idx="1090">
                  <c:v>89.205810546875</c:v>
                </c:pt>
                <c:pt idx="1091">
                  <c:v>89.205078125</c:v>
                </c:pt>
                <c:pt idx="1092">
                  <c:v>89.204353332519503</c:v>
                </c:pt>
                <c:pt idx="1093">
                  <c:v>89.203628540039006</c:v>
                </c:pt>
                <c:pt idx="1094">
                  <c:v>89.202896118164006</c:v>
                </c:pt>
                <c:pt idx="1095">
                  <c:v>89.202171325683494</c:v>
                </c:pt>
                <c:pt idx="1096">
                  <c:v>89.201446533203097</c:v>
                </c:pt>
                <c:pt idx="1097">
                  <c:v>89.200721740722599</c:v>
                </c:pt>
                <c:pt idx="1098">
                  <c:v>89.199996948242102</c:v>
                </c:pt>
                <c:pt idx="1099">
                  <c:v>89.199272155761705</c:v>
                </c:pt>
                <c:pt idx="1100">
                  <c:v>89.198554992675696</c:v>
                </c:pt>
                <c:pt idx="1101">
                  <c:v>89.197830200195298</c:v>
                </c:pt>
                <c:pt idx="1102">
                  <c:v>89.197105407714801</c:v>
                </c:pt>
                <c:pt idx="1103">
                  <c:v>89.196380615234304</c:v>
                </c:pt>
                <c:pt idx="1104">
                  <c:v>89.195663452148395</c:v>
                </c:pt>
                <c:pt idx="1105">
                  <c:v>89.194938659667898</c:v>
                </c:pt>
                <c:pt idx="1106">
                  <c:v>89.194221496582003</c:v>
                </c:pt>
                <c:pt idx="1107">
                  <c:v>89.193496704101506</c:v>
                </c:pt>
                <c:pt idx="1108">
                  <c:v>89.192779541015597</c:v>
                </c:pt>
                <c:pt idx="1109">
                  <c:v>89.192054748535099</c:v>
                </c:pt>
                <c:pt idx="1110">
                  <c:v>89.191337585449205</c:v>
                </c:pt>
                <c:pt idx="1111">
                  <c:v>89.190620422363196</c:v>
                </c:pt>
                <c:pt idx="1112">
                  <c:v>89.189903259277301</c:v>
                </c:pt>
                <c:pt idx="1113">
                  <c:v>89.189186096191406</c:v>
                </c:pt>
                <c:pt idx="1114">
                  <c:v>89.188461303710895</c:v>
                </c:pt>
                <c:pt idx="1115">
                  <c:v>89.187744140625</c:v>
                </c:pt>
                <c:pt idx="1116">
                  <c:v>89.187026977539006</c:v>
                </c:pt>
                <c:pt idx="1117">
                  <c:v>89.186317443847599</c:v>
                </c:pt>
                <c:pt idx="1118">
                  <c:v>89.185600280761705</c:v>
                </c:pt>
                <c:pt idx="1119">
                  <c:v>89.184883117675696</c:v>
                </c:pt>
                <c:pt idx="1120">
                  <c:v>89.184165954589801</c:v>
                </c:pt>
                <c:pt idx="1121">
                  <c:v>89.183448791503906</c:v>
                </c:pt>
                <c:pt idx="1122">
                  <c:v>89.1827392578125</c:v>
                </c:pt>
                <c:pt idx="1123">
                  <c:v>89.182022094726506</c:v>
                </c:pt>
                <c:pt idx="1124">
                  <c:v>89.181312561035099</c:v>
                </c:pt>
                <c:pt idx="1125">
                  <c:v>89.180595397949205</c:v>
                </c:pt>
                <c:pt idx="1126">
                  <c:v>89.179885864257798</c:v>
                </c:pt>
                <c:pt idx="1127">
                  <c:v>89.179168701171804</c:v>
                </c:pt>
                <c:pt idx="1128">
                  <c:v>89.178459167480398</c:v>
                </c:pt>
                <c:pt idx="1129">
                  <c:v>89.177749633789006</c:v>
                </c:pt>
                <c:pt idx="1130">
                  <c:v>89.177040100097599</c:v>
                </c:pt>
                <c:pt idx="1131">
                  <c:v>89.176330566406193</c:v>
                </c:pt>
                <c:pt idx="1132">
                  <c:v>89.175613403320298</c:v>
                </c:pt>
                <c:pt idx="1133">
                  <c:v>89.174903869628906</c:v>
                </c:pt>
                <c:pt idx="1134">
                  <c:v>89.1741943359375</c:v>
                </c:pt>
                <c:pt idx="1135">
                  <c:v>89.173492431640597</c:v>
                </c:pt>
                <c:pt idx="1136">
                  <c:v>89.172782897949205</c:v>
                </c:pt>
                <c:pt idx="1137">
                  <c:v>89.172073364257798</c:v>
                </c:pt>
                <c:pt idx="1138">
                  <c:v>89.171363830566406</c:v>
                </c:pt>
                <c:pt idx="1139">
                  <c:v>89.170654296875</c:v>
                </c:pt>
                <c:pt idx="1140">
                  <c:v>89.169952392578097</c:v>
                </c:pt>
                <c:pt idx="1141">
                  <c:v>89.169242858886705</c:v>
                </c:pt>
                <c:pt idx="1142">
                  <c:v>89.168533325195298</c:v>
                </c:pt>
                <c:pt idx="1143">
                  <c:v>89.167831420898395</c:v>
                </c:pt>
                <c:pt idx="1144">
                  <c:v>89.167129516601506</c:v>
                </c:pt>
                <c:pt idx="1145">
                  <c:v>89.166419982910099</c:v>
                </c:pt>
                <c:pt idx="1146">
                  <c:v>89.165718078613196</c:v>
                </c:pt>
                <c:pt idx="1147">
                  <c:v>89.165008544921804</c:v>
                </c:pt>
                <c:pt idx="1148">
                  <c:v>89.164306640625</c:v>
                </c:pt>
                <c:pt idx="1149">
                  <c:v>89.163604736328097</c:v>
                </c:pt>
                <c:pt idx="1150">
                  <c:v>89.162902832031193</c:v>
                </c:pt>
                <c:pt idx="1151">
                  <c:v>89.162200927734304</c:v>
                </c:pt>
                <c:pt idx="1152">
                  <c:v>89.1614990234375</c:v>
                </c:pt>
                <c:pt idx="1153">
                  <c:v>89.160797119140597</c:v>
                </c:pt>
                <c:pt idx="1154">
                  <c:v>89.160095214843693</c:v>
                </c:pt>
                <c:pt idx="1155">
                  <c:v>89.159393310546804</c:v>
                </c:pt>
                <c:pt idx="1156">
                  <c:v>89.15869140625</c:v>
                </c:pt>
                <c:pt idx="1157">
                  <c:v>89.157989501953097</c:v>
                </c:pt>
                <c:pt idx="1158">
                  <c:v>89.157295227050696</c:v>
                </c:pt>
                <c:pt idx="1159">
                  <c:v>89.156593322753906</c:v>
                </c:pt>
                <c:pt idx="1160">
                  <c:v>89.155891418457003</c:v>
                </c:pt>
                <c:pt idx="1161">
                  <c:v>89.155197143554602</c:v>
                </c:pt>
                <c:pt idx="1162">
                  <c:v>89.154495239257798</c:v>
                </c:pt>
                <c:pt idx="1163">
                  <c:v>89.153800964355398</c:v>
                </c:pt>
                <c:pt idx="1164">
                  <c:v>89.153099060058494</c:v>
                </c:pt>
                <c:pt idx="1165">
                  <c:v>89.152404785156193</c:v>
                </c:pt>
                <c:pt idx="1166">
                  <c:v>89.151710510253906</c:v>
                </c:pt>
                <c:pt idx="1167">
                  <c:v>89.151016235351506</c:v>
                </c:pt>
                <c:pt idx="1168">
                  <c:v>89.150314331054602</c:v>
                </c:pt>
                <c:pt idx="1169">
                  <c:v>89.149620056152301</c:v>
                </c:pt>
                <c:pt idx="1170">
                  <c:v>89.14892578125</c:v>
                </c:pt>
                <c:pt idx="1171">
                  <c:v>89.148231506347599</c:v>
                </c:pt>
                <c:pt idx="1172">
                  <c:v>89.147537231445298</c:v>
                </c:pt>
                <c:pt idx="1173">
                  <c:v>89.146842956542898</c:v>
                </c:pt>
                <c:pt idx="1174">
                  <c:v>89.146148681640597</c:v>
                </c:pt>
                <c:pt idx="1175">
                  <c:v>89.145454406738196</c:v>
                </c:pt>
                <c:pt idx="1176">
                  <c:v>89.144767761230398</c:v>
                </c:pt>
                <c:pt idx="1177">
                  <c:v>89.144073486328097</c:v>
                </c:pt>
                <c:pt idx="1178">
                  <c:v>89.143379211425696</c:v>
                </c:pt>
                <c:pt idx="1179">
                  <c:v>89.142684936523395</c:v>
                </c:pt>
                <c:pt idx="1180">
                  <c:v>89.141998291015597</c:v>
                </c:pt>
                <c:pt idx="1181">
                  <c:v>89.141304016113196</c:v>
                </c:pt>
                <c:pt idx="1182">
                  <c:v>89.140617370605398</c:v>
                </c:pt>
                <c:pt idx="1183">
                  <c:v>89.139923095703097</c:v>
                </c:pt>
                <c:pt idx="1184">
                  <c:v>89.139236450195298</c:v>
                </c:pt>
                <c:pt idx="1185">
                  <c:v>89.1385498046875</c:v>
                </c:pt>
                <c:pt idx="1186">
                  <c:v>89.137855529785099</c:v>
                </c:pt>
                <c:pt idx="1187">
                  <c:v>89.137168884277301</c:v>
                </c:pt>
                <c:pt idx="1188">
                  <c:v>89.136482238769503</c:v>
                </c:pt>
                <c:pt idx="1189">
                  <c:v>89.135795593261705</c:v>
                </c:pt>
                <c:pt idx="1190">
                  <c:v>89.135108947753906</c:v>
                </c:pt>
                <c:pt idx="1191">
                  <c:v>89.134422302245994</c:v>
                </c:pt>
                <c:pt idx="1192">
                  <c:v>89.133735656738196</c:v>
                </c:pt>
                <c:pt idx="1193">
                  <c:v>89.133049011230398</c:v>
                </c:pt>
                <c:pt idx="1194">
                  <c:v>89.132362365722599</c:v>
                </c:pt>
                <c:pt idx="1195">
                  <c:v>89.131675720214801</c:v>
                </c:pt>
                <c:pt idx="1196">
                  <c:v>89.130989074707003</c:v>
                </c:pt>
                <c:pt idx="1197">
                  <c:v>89.130302429199205</c:v>
                </c:pt>
                <c:pt idx="1198">
                  <c:v>89.129623413085895</c:v>
                </c:pt>
                <c:pt idx="1199">
                  <c:v>89.128936767578097</c:v>
                </c:pt>
                <c:pt idx="1200">
                  <c:v>89.128250122070298</c:v>
                </c:pt>
                <c:pt idx="1201">
                  <c:v>89.127571105957003</c:v>
                </c:pt>
                <c:pt idx="1202">
                  <c:v>89.126884460449205</c:v>
                </c:pt>
                <c:pt idx="1203">
                  <c:v>89.126205444335895</c:v>
                </c:pt>
                <c:pt idx="1204">
                  <c:v>89.125526428222599</c:v>
                </c:pt>
                <c:pt idx="1205">
                  <c:v>89.124839782714801</c:v>
                </c:pt>
                <c:pt idx="1206">
                  <c:v>89.124160766601506</c:v>
                </c:pt>
                <c:pt idx="1207">
                  <c:v>89.123481750488196</c:v>
                </c:pt>
                <c:pt idx="1208">
                  <c:v>89.122795104980398</c:v>
                </c:pt>
                <c:pt idx="1209">
                  <c:v>89.122116088867102</c:v>
                </c:pt>
                <c:pt idx="1210">
                  <c:v>89.121437072753906</c:v>
                </c:pt>
                <c:pt idx="1211">
                  <c:v>89.120758056640597</c:v>
                </c:pt>
                <c:pt idx="1212">
                  <c:v>89.120079040527301</c:v>
                </c:pt>
                <c:pt idx="1213">
                  <c:v>89.119400024414006</c:v>
                </c:pt>
                <c:pt idx="1214">
                  <c:v>89.118721008300696</c:v>
                </c:pt>
                <c:pt idx="1215">
                  <c:v>89.1180419921875</c:v>
                </c:pt>
                <c:pt idx="1216">
                  <c:v>89.117370605468693</c:v>
                </c:pt>
                <c:pt idx="1217">
                  <c:v>89.116691589355398</c:v>
                </c:pt>
                <c:pt idx="1218">
                  <c:v>89.116012573242102</c:v>
                </c:pt>
                <c:pt idx="1219">
                  <c:v>89.115333557128906</c:v>
                </c:pt>
                <c:pt idx="1220">
                  <c:v>89.114662170410099</c:v>
                </c:pt>
                <c:pt idx="1221">
                  <c:v>89.113983154296804</c:v>
                </c:pt>
                <c:pt idx="1222">
                  <c:v>89.113311767578097</c:v>
                </c:pt>
                <c:pt idx="1223">
                  <c:v>89.112632751464801</c:v>
                </c:pt>
                <c:pt idx="1224">
                  <c:v>89.111961364745994</c:v>
                </c:pt>
                <c:pt idx="1225">
                  <c:v>89.111282348632798</c:v>
                </c:pt>
                <c:pt idx="1226">
                  <c:v>89.110610961914006</c:v>
                </c:pt>
                <c:pt idx="1227">
                  <c:v>89.109939575195298</c:v>
                </c:pt>
                <c:pt idx="1228">
                  <c:v>89.109260559082003</c:v>
                </c:pt>
                <c:pt idx="1229">
                  <c:v>89.108589172363196</c:v>
                </c:pt>
                <c:pt idx="1230">
                  <c:v>89.107917785644503</c:v>
                </c:pt>
                <c:pt idx="1231">
                  <c:v>89.107246398925696</c:v>
                </c:pt>
                <c:pt idx="1232">
                  <c:v>89.106575012207003</c:v>
                </c:pt>
                <c:pt idx="1233">
                  <c:v>89.105903625488196</c:v>
                </c:pt>
                <c:pt idx="1234">
                  <c:v>89.105232238769503</c:v>
                </c:pt>
                <c:pt idx="1235">
                  <c:v>89.104560852050696</c:v>
                </c:pt>
                <c:pt idx="1236">
                  <c:v>89.103889465332003</c:v>
                </c:pt>
                <c:pt idx="1237">
                  <c:v>89.103218078613196</c:v>
                </c:pt>
                <c:pt idx="1238">
                  <c:v>89.102554321289006</c:v>
                </c:pt>
                <c:pt idx="1239">
                  <c:v>89.101882934570298</c:v>
                </c:pt>
                <c:pt idx="1240">
                  <c:v>89.101211547851506</c:v>
                </c:pt>
                <c:pt idx="1241">
                  <c:v>89.100547790527301</c:v>
                </c:pt>
                <c:pt idx="1242">
                  <c:v>89.099876403808494</c:v>
                </c:pt>
                <c:pt idx="1243">
                  <c:v>89.099205017089801</c:v>
                </c:pt>
                <c:pt idx="1244">
                  <c:v>89.098541259765597</c:v>
                </c:pt>
                <c:pt idx="1245">
                  <c:v>89.097869873046804</c:v>
                </c:pt>
                <c:pt idx="1246">
                  <c:v>89.097206115722599</c:v>
                </c:pt>
                <c:pt idx="1247">
                  <c:v>89.096542358398395</c:v>
                </c:pt>
                <c:pt idx="1248">
                  <c:v>89.095870971679602</c:v>
                </c:pt>
                <c:pt idx="1249">
                  <c:v>89.095207214355398</c:v>
                </c:pt>
                <c:pt idx="1250">
                  <c:v>89.094543457031193</c:v>
                </c:pt>
                <c:pt idx="1251">
                  <c:v>89.093879699707003</c:v>
                </c:pt>
                <c:pt idx="1252">
                  <c:v>89.093215942382798</c:v>
                </c:pt>
                <c:pt idx="1253">
                  <c:v>89.092552185058494</c:v>
                </c:pt>
                <c:pt idx="1254">
                  <c:v>89.091888427734304</c:v>
                </c:pt>
                <c:pt idx="1255">
                  <c:v>89.091224670410099</c:v>
                </c:pt>
                <c:pt idx="1256">
                  <c:v>89.090560913085895</c:v>
                </c:pt>
                <c:pt idx="1257">
                  <c:v>89.089897155761705</c:v>
                </c:pt>
                <c:pt idx="1258">
                  <c:v>89.0892333984375</c:v>
                </c:pt>
                <c:pt idx="1259">
                  <c:v>89.088569641113196</c:v>
                </c:pt>
                <c:pt idx="1260">
                  <c:v>89.087905883789006</c:v>
                </c:pt>
                <c:pt idx="1261">
                  <c:v>89.087249755859304</c:v>
                </c:pt>
                <c:pt idx="1262">
                  <c:v>89.086585998535099</c:v>
                </c:pt>
                <c:pt idx="1263">
                  <c:v>89.085922241210895</c:v>
                </c:pt>
                <c:pt idx="1264">
                  <c:v>89.085266113281193</c:v>
                </c:pt>
                <c:pt idx="1265">
                  <c:v>89.084602355957003</c:v>
                </c:pt>
                <c:pt idx="1266">
                  <c:v>89.083946228027301</c:v>
                </c:pt>
                <c:pt idx="1267">
                  <c:v>89.083282470703097</c:v>
                </c:pt>
                <c:pt idx="1268">
                  <c:v>89.082626342773395</c:v>
                </c:pt>
                <c:pt idx="1269">
                  <c:v>89.081970214843693</c:v>
                </c:pt>
                <c:pt idx="1270">
                  <c:v>89.081306457519503</c:v>
                </c:pt>
                <c:pt idx="1271">
                  <c:v>89.080650329589801</c:v>
                </c:pt>
                <c:pt idx="1272">
                  <c:v>89.079994201660099</c:v>
                </c:pt>
                <c:pt idx="1273">
                  <c:v>89.079338073730398</c:v>
                </c:pt>
                <c:pt idx="1274">
                  <c:v>89.078681945800696</c:v>
                </c:pt>
                <c:pt idx="1275">
                  <c:v>89.078018188476506</c:v>
                </c:pt>
                <c:pt idx="1276">
                  <c:v>89.077362060546804</c:v>
                </c:pt>
                <c:pt idx="1277">
                  <c:v>89.076705932617102</c:v>
                </c:pt>
                <c:pt idx="1278">
                  <c:v>89.0760498046875</c:v>
                </c:pt>
                <c:pt idx="1279">
                  <c:v>89.075401306152301</c:v>
                </c:pt>
                <c:pt idx="1280">
                  <c:v>89.074745178222599</c:v>
                </c:pt>
                <c:pt idx="1281">
                  <c:v>89.074089050292898</c:v>
                </c:pt>
                <c:pt idx="1282">
                  <c:v>89.073432922363196</c:v>
                </c:pt>
                <c:pt idx="1283">
                  <c:v>89.072776794433494</c:v>
                </c:pt>
                <c:pt idx="1284">
                  <c:v>89.072128295898395</c:v>
                </c:pt>
                <c:pt idx="1285">
                  <c:v>89.071472167968693</c:v>
                </c:pt>
                <c:pt idx="1286">
                  <c:v>89.070823669433494</c:v>
                </c:pt>
                <c:pt idx="1287">
                  <c:v>89.070167541503906</c:v>
                </c:pt>
                <c:pt idx="1288">
                  <c:v>89.069519042968693</c:v>
                </c:pt>
                <c:pt idx="1289">
                  <c:v>89.068862915039006</c:v>
                </c:pt>
                <c:pt idx="1290">
                  <c:v>89.068214416503906</c:v>
                </c:pt>
                <c:pt idx="1291">
                  <c:v>89.067558288574205</c:v>
                </c:pt>
                <c:pt idx="1292">
                  <c:v>89.066909790039006</c:v>
                </c:pt>
                <c:pt idx="1293">
                  <c:v>89.066261291503906</c:v>
                </c:pt>
                <c:pt idx="1294">
                  <c:v>89.065605163574205</c:v>
                </c:pt>
                <c:pt idx="1295">
                  <c:v>89.064956665039006</c:v>
                </c:pt>
                <c:pt idx="1296">
                  <c:v>89.064308166503906</c:v>
                </c:pt>
                <c:pt idx="1297">
                  <c:v>89.063659667968693</c:v>
                </c:pt>
                <c:pt idx="1298">
                  <c:v>89.063011169433494</c:v>
                </c:pt>
                <c:pt idx="1299">
                  <c:v>89.062362670898395</c:v>
                </c:pt>
                <c:pt idx="1300">
                  <c:v>89.061714172363196</c:v>
                </c:pt>
                <c:pt idx="1301">
                  <c:v>89.061065673828097</c:v>
                </c:pt>
                <c:pt idx="1302">
                  <c:v>89.060417175292898</c:v>
                </c:pt>
                <c:pt idx="1303">
                  <c:v>89.059768676757798</c:v>
                </c:pt>
                <c:pt idx="1304">
                  <c:v>89.059127807617102</c:v>
                </c:pt>
                <c:pt idx="1305">
                  <c:v>89.058479309082003</c:v>
                </c:pt>
                <c:pt idx="1306">
                  <c:v>89.057830810546804</c:v>
                </c:pt>
                <c:pt idx="1307">
                  <c:v>89.057182312011705</c:v>
                </c:pt>
                <c:pt idx="1308">
                  <c:v>89.056541442870994</c:v>
                </c:pt>
                <c:pt idx="1309">
                  <c:v>89.055892944335895</c:v>
                </c:pt>
                <c:pt idx="1310">
                  <c:v>89.055252075195298</c:v>
                </c:pt>
                <c:pt idx="1311">
                  <c:v>89.054603576660099</c:v>
                </c:pt>
                <c:pt idx="1312">
                  <c:v>89.053962707519503</c:v>
                </c:pt>
                <c:pt idx="1313">
                  <c:v>89.053314208984304</c:v>
                </c:pt>
                <c:pt idx="1314">
                  <c:v>89.052673339843693</c:v>
                </c:pt>
                <c:pt idx="1315">
                  <c:v>89.052032470703097</c:v>
                </c:pt>
                <c:pt idx="1316">
                  <c:v>89.051383972167898</c:v>
                </c:pt>
                <c:pt idx="1317">
                  <c:v>89.050743103027301</c:v>
                </c:pt>
                <c:pt idx="1318">
                  <c:v>89.050102233886705</c:v>
                </c:pt>
                <c:pt idx="1319">
                  <c:v>89.049461364745994</c:v>
                </c:pt>
                <c:pt idx="1320">
                  <c:v>89.048820495605398</c:v>
                </c:pt>
                <c:pt idx="1321">
                  <c:v>89.048179626464801</c:v>
                </c:pt>
                <c:pt idx="1322">
                  <c:v>89.047538757324205</c:v>
                </c:pt>
                <c:pt idx="1323">
                  <c:v>89.046897888183494</c:v>
                </c:pt>
                <c:pt idx="1324">
                  <c:v>89.046257019042898</c:v>
                </c:pt>
                <c:pt idx="1325">
                  <c:v>89.045616149902301</c:v>
                </c:pt>
                <c:pt idx="1326">
                  <c:v>89.044975280761705</c:v>
                </c:pt>
                <c:pt idx="1327">
                  <c:v>89.044334411620994</c:v>
                </c:pt>
                <c:pt idx="1328">
                  <c:v>89.043693542480398</c:v>
                </c:pt>
                <c:pt idx="1329">
                  <c:v>89.043060302734304</c:v>
                </c:pt>
                <c:pt idx="1330">
                  <c:v>89.042419433593693</c:v>
                </c:pt>
                <c:pt idx="1331">
                  <c:v>89.041778564453097</c:v>
                </c:pt>
                <c:pt idx="1332">
                  <c:v>89.041145324707003</c:v>
                </c:pt>
                <c:pt idx="1333">
                  <c:v>89.040504455566406</c:v>
                </c:pt>
                <c:pt idx="1334">
                  <c:v>89.039871215820298</c:v>
                </c:pt>
                <c:pt idx="1335">
                  <c:v>89.039230346679602</c:v>
                </c:pt>
                <c:pt idx="1336">
                  <c:v>89.038597106933494</c:v>
                </c:pt>
                <c:pt idx="1337">
                  <c:v>89.037956237792898</c:v>
                </c:pt>
                <c:pt idx="1338">
                  <c:v>89.037322998046804</c:v>
                </c:pt>
                <c:pt idx="1339">
                  <c:v>89.036689758300696</c:v>
                </c:pt>
                <c:pt idx="1340">
                  <c:v>89.036048889160099</c:v>
                </c:pt>
                <c:pt idx="1341">
                  <c:v>89.035415649414006</c:v>
                </c:pt>
                <c:pt idx="1342">
                  <c:v>89.034782409667898</c:v>
                </c:pt>
                <c:pt idx="1343">
                  <c:v>89.034149169921804</c:v>
                </c:pt>
                <c:pt idx="1344">
                  <c:v>89.033515930175696</c:v>
                </c:pt>
                <c:pt idx="1345">
                  <c:v>89.032882690429602</c:v>
                </c:pt>
                <c:pt idx="1346">
                  <c:v>89.032249450683494</c:v>
                </c:pt>
                <c:pt idx="1347">
                  <c:v>89.0316162109375</c:v>
                </c:pt>
                <c:pt idx="1348">
                  <c:v>89.030982971191406</c:v>
                </c:pt>
                <c:pt idx="1349">
                  <c:v>89.030349731445298</c:v>
                </c:pt>
                <c:pt idx="1350">
                  <c:v>89.029716491699205</c:v>
                </c:pt>
                <c:pt idx="1351">
                  <c:v>89.029083251953097</c:v>
                </c:pt>
                <c:pt idx="1352">
                  <c:v>89.028450012207003</c:v>
                </c:pt>
                <c:pt idx="1353">
                  <c:v>89.027824401855398</c:v>
                </c:pt>
                <c:pt idx="1354">
                  <c:v>89.027191162109304</c:v>
                </c:pt>
                <c:pt idx="1355">
                  <c:v>89.026557922363196</c:v>
                </c:pt>
                <c:pt idx="1356">
                  <c:v>89.025932312011705</c:v>
                </c:pt>
                <c:pt idx="1357">
                  <c:v>89.025299072265597</c:v>
                </c:pt>
                <c:pt idx="1358">
                  <c:v>89.024673461914006</c:v>
                </c:pt>
                <c:pt idx="1359">
                  <c:v>89.024040222167898</c:v>
                </c:pt>
                <c:pt idx="1360">
                  <c:v>89.023414611816406</c:v>
                </c:pt>
                <c:pt idx="1361">
                  <c:v>89.022781372070298</c:v>
                </c:pt>
                <c:pt idx="1362">
                  <c:v>89.022155761718693</c:v>
                </c:pt>
                <c:pt idx="1363">
                  <c:v>89.021530151367102</c:v>
                </c:pt>
                <c:pt idx="1364">
                  <c:v>89.020896911620994</c:v>
                </c:pt>
                <c:pt idx="1365">
                  <c:v>89.020271301269503</c:v>
                </c:pt>
                <c:pt idx="1366">
                  <c:v>89.019645690917898</c:v>
                </c:pt>
                <c:pt idx="1367">
                  <c:v>89.019020080566406</c:v>
                </c:pt>
                <c:pt idx="1368">
                  <c:v>89.018394470214801</c:v>
                </c:pt>
                <c:pt idx="1369">
                  <c:v>89.017768859863196</c:v>
                </c:pt>
                <c:pt idx="1370">
                  <c:v>89.017143249511705</c:v>
                </c:pt>
                <c:pt idx="1371">
                  <c:v>89.016517639160099</c:v>
                </c:pt>
                <c:pt idx="1372">
                  <c:v>89.015892028808494</c:v>
                </c:pt>
                <c:pt idx="1373">
                  <c:v>89.015266418457003</c:v>
                </c:pt>
                <c:pt idx="1374">
                  <c:v>89.014640808105398</c:v>
                </c:pt>
                <c:pt idx="1375">
                  <c:v>89.014015197753906</c:v>
                </c:pt>
                <c:pt idx="1376">
                  <c:v>89.013389587402301</c:v>
                </c:pt>
                <c:pt idx="1377">
                  <c:v>89.012763977050696</c:v>
                </c:pt>
                <c:pt idx="1378">
                  <c:v>89.012145996093693</c:v>
                </c:pt>
                <c:pt idx="1379">
                  <c:v>89.011520385742102</c:v>
                </c:pt>
                <c:pt idx="1380">
                  <c:v>89.010894775390597</c:v>
                </c:pt>
                <c:pt idx="1381">
                  <c:v>89.010276794433494</c:v>
                </c:pt>
                <c:pt idx="1382">
                  <c:v>89.009651184082003</c:v>
                </c:pt>
                <c:pt idx="1383">
                  <c:v>89.009033203125</c:v>
                </c:pt>
                <c:pt idx="1384">
                  <c:v>89.008407592773395</c:v>
                </c:pt>
                <c:pt idx="1385">
                  <c:v>89.007789611816406</c:v>
                </c:pt>
                <c:pt idx="1386">
                  <c:v>89.007164001464801</c:v>
                </c:pt>
                <c:pt idx="1387">
                  <c:v>89.006546020507798</c:v>
                </c:pt>
                <c:pt idx="1388">
                  <c:v>89.005928039550696</c:v>
                </c:pt>
                <c:pt idx="1389">
                  <c:v>89.005302429199205</c:v>
                </c:pt>
                <c:pt idx="1390">
                  <c:v>89.004684448242102</c:v>
                </c:pt>
                <c:pt idx="1391">
                  <c:v>89.004066467285099</c:v>
                </c:pt>
                <c:pt idx="1392">
                  <c:v>89.003448486328097</c:v>
                </c:pt>
                <c:pt idx="1393">
                  <c:v>89.002830505370994</c:v>
                </c:pt>
                <c:pt idx="1394">
                  <c:v>89.002212524414006</c:v>
                </c:pt>
                <c:pt idx="1395">
                  <c:v>89.001594543457003</c:v>
                </c:pt>
                <c:pt idx="1396">
                  <c:v>89.0009765625</c:v>
                </c:pt>
                <c:pt idx="1397">
                  <c:v>89.000358581542898</c:v>
                </c:pt>
                <c:pt idx="1398">
                  <c:v>88.999740600585895</c:v>
                </c:pt>
                <c:pt idx="1399">
                  <c:v>88.999122619628906</c:v>
                </c:pt>
                <c:pt idx="1400">
                  <c:v>88.998504638671804</c:v>
                </c:pt>
                <c:pt idx="1401">
                  <c:v>88.997886657714801</c:v>
                </c:pt>
                <c:pt idx="1402">
                  <c:v>88.997268676757798</c:v>
                </c:pt>
                <c:pt idx="1403">
                  <c:v>88.996658325195298</c:v>
                </c:pt>
                <c:pt idx="1404">
                  <c:v>88.996040344238196</c:v>
                </c:pt>
                <c:pt idx="1405">
                  <c:v>88.995422363281193</c:v>
                </c:pt>
                <c:pt idx="1406">
                  <c:v>88.994812011718693</c:v>
                </c:pt>
                <c:pt idx="1407">
                  <c:v>88.994194030761705</c:v>
                </c:pt>
                <c:pt idx="1408">
                  <c:v>88.993583679199205</c:v>
                </c:pt>
                <c:pt idx="1409">
                  <c:v>88.992965698242102</c:v>
                </c:pt>
                <c:pt idx="1410">
                  <c:v>88.992355346679602</c:v>
                </c:pt>
                <c:pt idx="1411">
                  <c:v>88.991737365722599</c:v>
                </c:pt>
                <c:pt idx="1412">
                  <c:v>88.991127014160099</c:v>
                </c:pt>
                <c:pt idx="1413">
                  <c:v>88.990509033203097</c:v>
                </c:pt>
                <c:pt idx="1414">
                  <c:v>88.989898681640597</c:v>
                </c:pt>
                <c:pt idx="1415">
                  <c:v>88.989288330078097</c:v>
                </c:pt>
                <c:pt idx="1416">
                  <c:v>88.988677978515597</c:v>
                </c:pt>
                <c:pt idx="1417">
                  <c:v>88.988059997558494</c:v>
                </c:pt>
                <c:pt idx="1418">
                  <c:v>88.987449645995994</c:v>
                </c:pt>
                <c:pt idx="1419">
                  <c:v>88.986839294433494</c:v>
                </c:pt>
                <c:pt idx="1420">
                  <c:v>88.986228942870994</c:v>
                </c:pt>
                <c:pt idx="1421">
                  <c:v>88.985618591308494</c:v>
                </c:pt>
                <c:pt idx="1422">
                  <c:v>88.985008239745994</c:v>
                </c:pt>
                <c:pt idx="1423">
                  <c:v>88.984397888183494</c:v>
                </c:pt>
                <c:pt idx="1424">
                  <c:v>88.983787536620994</c:v>
                </c:pt>
                <c:pt idx="1425">
                  <c:v>88.983177185058494</c:v>
                </c:pt>
                <c:pt idx="1426">
                  <c:v>88.982566833495994</c:v>
                </c:pt>
                <c:pt idx="1427">
                  <c:v>88.981964111328097</c:v>
                </c:pt>
                <c:pt idx="1428">
                  <c:v>88.981353759765597</c:v>
                </c:pt>
                <c:pt idx="1429">
                  <c:v>88.980743408203097</c:v>
                </c:pt>
                <c:pt idx="1430">
                  <c:v>88.980133056640597</c:v>
                </c:pt>
                <c:pt idx="1431">
                  <c:v>88.979530334472599</c:v>
                </c:pt>
                <c:pt idx="1432">
                  <c:v>88.978919982910099</c:v>
                </c:pt>
                <c:pt idx="1433">
                  <c:v>88.978317260742102</c:v>
                </c:pt>
                <c:pt idx="1434">
                  <c:v>88.977706909179602</c:v>
                </c:pt>
                <c:pt idx="1435">
                  <c:v>88.977096557617102</c:v>
                </c:pt>
                <c:pt idx="1436">
                  <c:v>88.976493835449205</c:v>
                </c:pt>
                <c:pt idx="1437">
                  <c:v>88.975891113281193</c:v>
                </c:pt>
                <c:pt idx="1438">
                  <c:v>88.975280761718693</c:v>
                </c:pt>
                <c:pt idx="1439">
                  <c:v>88.974678039550696</c:v>
                </c:pt>
                <c:pt idx="1440">
                  <c:v>88.974067687988196</c:v>
                </c:pt>
                <c:pt idx="1441">
                  <c:v>88.973464965820298</c:v>
                </c:pt>
                <c:pt idx="1442">
                  <c:v>88.972862243652301</c:v>
                </c:pt>
                <c:pt idx="1443">
                  <c:v>88.972259521484304</c:v>
                </c:pt>
                <c:pt idx="1444">
                  <c:v>88.971656799316406</c:v>
                </c:pt>
                <c:pt idx="1445">
                  <c:v>88.971046447753906</c:v>
                </c:pt>
                <c:pt idx="1446">
                  <c:v>88.970443725585895</c:v>
                </c:pt>
                <c:pt idx="1447">
                  <c:v>88.969841003417898</c:v>
                </c:pt>
                <c:pt idx="1448">
                  <c:v>88.96923828125</c:v>
                </c:pt>
                <c:pt idx="1449">
                  <c:v>88.968635559082003</c:v>
                </c:pt>
                <c:pt idx="1450">
                  <c:v>88.968032836914006</c:v>
                </c:pt>
                <c:pt idx="1451">
                  <c:v>88.967430114745994</c:v>
                </c:pt>
                <c:pt idx="1452">
                  <c:v>88.966827392578097</c:v>
                </c:pt>
                <c:pt idx="1453">
                  <c:v>88.966232299804602</c:v>
                </c:pt>
                <c:pt idx="1454">
                  <c:v>88.965629577636705</c:v>
                </c:pt>
                <c:pt idx="1455">
                  <c:v>88.965026855468693</c:v>
                </c:pt>
                <c:pt idx="1456">
                  <c:v>88.964424133300696</c:v>
                </c:pt>
                <c:pt idx="1457">
                  <c:v>88.963829040527301</c:v>
                </c:pt>
                <c:pt idx="1458">
                  <c:v>88.963226318359304</c:v>
                </c:pt>
                <c:pt idx="1459">
                  <c:v>88.962623596191406</c:v>
                </c:pt>
                <c:pt idx="1460">
                  <c:v>88.962028503417898</c:v>
                </c:pt>
                <c:pt idx="1461">
                  <c:v>88.96142578125</c:v>
                </c:pt>
                <c:pt idx="1462">
                  <c:v>88.960830688476506</c:v>
                </c:pt>
                <c:pt idx="1463">
                  <c:v>88.960227966308494</c:v>
                </c:pt>
                <c:pt idx="1464">
                  <c:v>88.959632873535099</c:v>
                </c:pt>
                <c:pt idx="1465">
                  <c:v>88.959030151367102</c:v>
                </c:pt>
                <c:pt idx="1466">
                  <c:v>88.958435058593693</c:v>
                </c:pt>
                <c:pt idx="1467">
                  <c:v>88.957839965820298</c:v>
                </c:pt>
                <c:pt idx="1468">
                  <c:v>88.957237243652301</c:v>
                </c:pt>
                <c:pt idx="1469">
                  <c:v>88.956642150878906</c:v>
                </c:pt>
                <c:pt idx="1470">
                  <c:v>88.956047058105398</c:v>
                </c:pt>
                <c:pt idx="1471">
                  <c:v>88.955451965332003</c:v>
                </c:pt>
                <c:pt idx="1472">
                  <c:v>88.954856872558494</c:v>
                </c:pt>
                <c:pt idx="1473">
                  <c:v>88.954254150390597</c:v>
                </c:pt>
                <c:pt idx="1474">
                  <c:v>88.953659057617102</c:v>
                </c:pt>
                <c:pt idx="1475">
                  <c:v>88.953063964843693</c:v>
                </c:pt>
                <c:pt idx="1476">
                  <c:v>88.952468872070298</c:v>
                </c:pt>
                <c:pt idx="1477">
                  <c:v>88.951873779296804</c:v>
                </c:pt>
                <c:pt idx="1478">
                  <c:v>88.951278686523395</c:v>
                </c:pt>
                <c:pt idx="1479">
                  <c:v>88.950691223144503</c:v>
                </c:pt>
                <c:pt idx="1480">
                  <c:v>88.950096130370994</c:v>
                </c:pt>
                <c:pt idx="1481">
                  <c:v>88.949501037597599</c:v>
                </c:pt>
                <c:pt idx="1482">
                  <c:v>88.948905944824205</c:v>
                </c:pt>
                <c:pt idx="1483">
                  <c:v>88.948310852050696</c:v>
                </c:pt>
                <c:pt idx="1484">
                  <c:v>88.947723388671804</c:v>
                </c:pt>
                <c:pt idx="1485">
                  <c:v>88.947128295898395</c:v>
                </c:pt>
                <c:pt idx="1486">
                  <c:v>88.946533203125</c:v>
                </c:pt>
                <c:pt idx="1487">
                  <c:v>88.945945739745994</c:v>
                </c:pt>
                <c:pt idx="1488">
                  <c:v>88.945350646972599</c:v>
                </c:pt>
                <c:pt idx="1489">
                  <c:v>88.944763183593693</c:v>
                </c:pt>
                <c:pt idx="1490">
                  <c:v>88.944168090820298</c:v>
                </c:pt>
                <c:pt idx="1491">
                  <c:v>88.943580627441406</c:v>
                </c:pt>
                <c:pt idx="1492">
                  <c:v>88.942985534667898</c:v>
                </c:pt>
                <c:pt idx="1493">
                  <c:v>88.942398071289006</c:v>
                </c:pt>
                <c:pt idx="1494">
                  <c:v>88.941802978515597</c:v>
                </c:pt>
                <c:pt idx="1495">
                  <c:v>88.941215515136705</c:v>
                </c:pt>
                <c:pt idx="1496">
                  <c:v>88.940628051757798</c:v>
                </c:pt>
                <c:pt idx="1497">
                  <c:v>88.940032958984304</c:v>
                </c:pt>
                <c:pt idx="1498">
                  <c:v>88.939445495605398</c:v>
                </c:pt>
                <c:pt idx="1499">
                  <c:v>88.938858032226506</c:v>
                </c:pt>
                <c:pt idx="1500">
                  <c:v>88.938270568847599</c:v>
                </c:pt>
                <c:pt idx="1501">
                  <c:v>88.937683105468693</c:v>
                </c:pt>
                <c:pt idx="1502">
                  <c:v>88.937095642089801</c:v>
                </c:pt>
                <c:pt idx="1503">
                  <c:v>88.936508178710895</c:v>
                </c:pt>
                <c:pt idx="1504">
                  <c:v>88.935920715332003</c:v>
                </c:pt>
                <c:pt idx="1505">
                  <c:v>88.935333251953097</c:v>
                </c:pt>
                <c:pt idx="1506">
                  <c:v>88.934745788574205</c:v>
                </c:pt>
                <c:pt idx="1507">
                  <c:v>88.934158325195298</c:v>
                </c:pt>
                <c:pt idx="1508">
                  <c:v>88.933570861816406</c:v>
                </c:pt>
                <c:pt idx="1509">
                  <c:v>88.9329833984375</c:v>
                </c:pt>
                <c:pt idx="1510">
                  <c:v>88.932395935058494</c:v>
                </c:pt>
                <c:pt idx="1511">
                  <c:v>88.931816101074205</c:v>
                </c:pt>
                <c:pt idx="1512">
                  <c:v>88.931228637695298</c:v>
                </c:pt>
                <c:pt idx="1513">
                  <c:v>88.930641174316406</c:v>
                </c:pt>
                <c:pt idx="1514">
                  <c:v>88.9300537109375</c:v>
                </c:pt>
                <c:pt idx="1515">
                  <c:v>88.929473876953097</c:v>
                </c:pt>
                <c:pt idx="1516">
                  <c:v>88.928886413574205</c:v>
                </c:pt>
                <c:pt idx="1517">
                  <c:v>88.928306579589801</c:v>
                </c:pt>
                <c:pt idx="1518">
                  <c:v>88.927719116210895</c:v>
                </c:pt>
                <c:pt idx="1519">
                  <c:v>88.927139282226506</c:v>
                </c:pt>
                <c:pt idx="1520">
                  <c:v>88.926551818847599</c:v>
                </c:pt>
                <c:pt idx="1521">
                  <c:v>88.925971984863196</c:v>
                </c:pt>
                <c:pt idx="1522">
                  <c:v>88.925384521484304</c:v>
                </c:pt>
                <c:pt idx="1523">
                  <c:v>88.9248046875</c:v>
                </c:pt>
                <c:pt idx="1524">
                  <c:v>88.924224853515597</c:v>
                </c:pt>
                <c:pt idx="1525">
                  <c:v>88.923637390136705</c:v>
                </c:pt>
                <c:pt idx="1526">
                  <c:v>88.923057556152301</c:v>
                </c:pt>
                <c:pt idx="1527">
                  <c:v>88.922477722167898</c:v>
                </c:pt>
                <c:pt idx="1528">
                  <c:v>88.921897888183494</c:v>
                </c:pt>
                <c:pt idx="1529">
                  <c:v>88.921318054199205</c:v>
                </c:pt>
                <c:pt idx="1530">
                  <c:v>88.920730590820298</c:v>
                </c:pt>
                <c:pt idx="1531">
                  <c:v>88.920150756835895</c:v>
                </c:pt>
                <c:pt idx="1532">
                  <c:v>88.919570922851506</c:v>
                </c:pt>
                <c:pt idx="1533">
                  <c:v>88.918991088867102</c:v>
                </c:pt>
                <c:pt idx="1534">
                  <c:v>88.918411254882798</c:v>
                </c:pt>
                <c:pt idx="1535">
                  <c:v>88.917831420898395</c:v>
                </c:pt>
                <c:pt idx="1536">
                  <c:v>88.917251586914006</c:v>
                </c:pt>
                <c:pt idx="1537">
                  <c:v>88.916679382324205</c:v>
                </c:pt>
                <c:pt idx="1538">
                  <c:v>88.916099548339801</c:v>
                </c:pt>
                <c:pt idx="1539">
                  <c:v>88.915519714355398</c:v>
                </c:pt>
                <c:pt idx="1540">
                  <c:v>88.914939880370994</c:v>
                </c:pt>
                <c:pt idx="1541">
                  <c:v>88.914360046386705</c:v>
                </c:pt>
                <c:pt idx="1542">
                  <c:v>88.913787841796804</c:v>
                </c:pt>
                <c:pt idx="1543">
                  <c:v>88.9132080078125</c:v>
                </c:pt>
                <c:pt idx="1544">
                  <c:v>88.912628173828097</c:v>
                </c:pt>
                <c:pt idx="1545">
                  <c:v>88.912055969238196</c:v>
                </c:pt>
                <c:pt idx="1546">
                  <c:v>88.911476135253906</c:v>
                </c:pt>
                <c:pt idx="1547">
                  <c:v>88.910903930664006</c:v>
                </c:pt>
                <c:pt idx="1548">
                  <c:v>88.910324096679602</c:v>
                </c:pt>
                <c:pt idx="1549">
                  <c:v>88.909751892089801</c:v>
                </c:pt>
                <c:pt idx="1550">
                  <c:v>88.909172058105398</c:v>
                </c:pt>
                <c:pt idx="1551">
                  <c:v>88.908599853515597</c:v>
                </c:pt>
                <c:pt idx="1552">
                  <c:v>88.908020019531193</c:v>
                </c:pt>
                <c:pt idx="1553">
                  <c:v>88.907447814941406</c:v>
                </c:pt>
                <c:pt idx="1554">
                  <c:v>88.906875610351506</c:v>
                </c:pt>
                <c:pt idx="1555">
                  <c:v>88.906295776367102</c:v>
                </c:pt>
                <c:pt idx="1556">
                  <c:v>88.905723571777301</c:v>
                </c:pt>
                <c:pt idx="1557">
                  <c:v>88.9051513671875</c:v>
                </c:pt>
                <c:pt idx="1558">
                  <c:v>88.904579162597599</c:v>
                </c:pt>
                <c:pt idx="1559">
                  <c:v>88.904006958007798</c:v>
                </c:pt>
                <c:pt idx="1560">
                  <c:v>88.903434753417898</c:v>
                </c:pt>
                <c:pt idx="1561">
                  <c:v>88.902862548828097</c:v>
                </c:pt>
                <c:pt idx="1562">
                  <c:v>88.902282714843693</c:v>
                </c:pt>
                <c:pt idx="1563">
                  <c:v>88.901710510253906</c:v>
                </c:pt>
                <c:pt idx="1564">
                  <c:v>88.901138305664006</c:v>
                </c:pt>
                <c:pt idx="1565">
                  <c:v>88.900573730468693</c:v>
                </c:pt>
                <c:pt idx="1566">
                  <c:v>88.900001525878906</c:v>
                </c:pt>
                <c:pt idx="1567">
                  <c:v>88.899429321289006</c:v>
                </c:pt>
                <c:pt idx="1568">
                  <c:v>88.898857116699205</c:v>
                </c:pt>
                <c:pt idx="1569">
                  <c:v>88.898284912109304</c:v>
                </c:pt>
                <c:pt idx="1570">
                  <c:v>88.897712707519503</c:v>
                </c:pt>
                <c:pt idx="1571">
                  <c:v>88.897148132324205</c:v>
                </c:pt>
                <c:pt idx="1572">
                  <c:v>88.896575927734304</c:v>
                </c:pt>
                <c:pt idx="1573">
                  <c:v>88.896003723144503</c:v>
                </c:pt>
                <c:pt idx="1574">
                  <c:v>88.895439147949205</c:v>
                </c:pt>
                <c:pt idx="1575">
                  <c:v>88.894866943359304</c:v>
                </c:pt>
                <c:pt idx="1576">
                  <c:v>88.894294738769503</c:v>
                </c:pt>
                <c:pt idx="1577">
                  <c:v>88.893730163574205</c:v>
                </c:pt>
                <c:pt idx="1578">
                  <c:v>88.893157958984304</c:v>
                </c:pt>
                <c:pt idx="1579">
                  <c:v>88.892593383789006</c:v>
                </c:pt>
                <c:pt idx="1580">
                  <c:v>88.892021179199205</c:v>
                </c:pt>
                <c:pt idx="1581">
                  <c:v>88.891456604003906</c:v>
                </c:pt>
                <c:pt idx="1582">
                  <c:v>88.890884399414006</c:v>
                </c:pt>
                <c:pt idx="1583">
                  <c:v>88.890319824218693</c:v>
                </c:pt>
                <c:pt idx="1584">
                  <c:v>88.889755249023395</c:v>
                </c:pt>
                <c:pt idx="1585">
                  <c:v>88.889183044433494</c:v>
                </c:pt>
                <c:pt idx="1586">
                  <c:v>88.888618469238196</c:v>
                </c:pt>
                <c:pt idx="1587">
                  <c:v>88.888053894042898</c:v>
                </c:pt>
                <c:pt idx="1588">
                  <c:v>88.887489318847599</c:v>
                </c:pt>
                <c:pt idx="1589">
                  <c:v>88.886924743652301</c:v>
                </c:pt>
                <c:pt idx="1590">
                  <c:v>88.886360168457003</c:v>
                </c:pt>
                <c:pt idx="1591">
                  <c:v>88.885787963867102</c:v>
                </c:pt>
                <c:pt idx="1592">
                  <c:v>88.885223388671804</c:v>
                </c:pt>
                <c:pt idx="1593">
                  <c:v>88.884658813476506</c:v>
                </c:pt>
                <c:pt idx="1594">
                  <c:v>88.884094238281193</c:v>
                </c:pt>
                <c:pt idx="1595">
                  <c:v>88.883529663085895</c:v>
                </c:pt>
                <c:pt idx="1596">
                  <c:v>88.882965087890597</c:v>
                </c:pt>
                <c:pt idx="1597">
                  <c:v>88.882400512695298</c:v>
                </c:pt>
                <c:pt idx="1598">
                  <c:v>88.881843566894503</c:v>
                </c:pt>
                <c:pt idx="1599">
                  <c:v>88.881278991699205</c:v>
                </c:pt>
                <c:pt idx="1600">
                  <c:v>88.880714416503906</c:v>
                </c:pt>
                <c:pt idx="1601">
                  <c:v>88.880149841308494</c:v>
                </c:pt>
                <c:pt idx="1602">
                  <c:v>88.879585266113196</c:v>
                </c:pt>
                <c:pt idx="1603">
                  <c:v>88.8790283203125</c:v>
                </c:pt>
                <c:pt idx="1604">
                  <c:v>88.878463745117102</c:v>
                </c:pt>
                <c:pt idx="1605">
                  <c:v>88.877899169921804</c:v>
                </c:pt>
                <c:pt idx="1606">
                  <c:v>88.877342224120994</c:v>
                </c:pt>
                <c:pt idx="1607">
                  <c:v>88.876777648925696</c:v>
                </c:pt>
                <c:pt idx="1608">
                  <c:v>88.876220703125</c:v>
                </c:pt>
                <c:pt idx="1609">
                  <c:v>88.875656127929602</c:v>
                </c:pt>
                <c:pt idx="1610">
                  <c:v>88.875099182128906</c:v>
                </c:pt>
                <c:pt idx="1611">
                  <c:v>88.874534606933494</c:v>
                </c:pt>
                <c:pt idx="1612">
                  <c:v>88.873977661132798</c:v>
                </c:pt>
                <c:pt idx="1613">
                  <c:v>88.8734130859375</c:v>
                </c:pt>
                <c:pt idx="1614">
                  <c:v>88.872856140136705</c:v>
                </c:pt>
                <c:pt idx="1615">
                  <c:v>88.872299194335895</c:v>
                </c:pt>
                <c:pt idx="1616">
                  <c:v>88.871734619140597</c:v>
                </c:pt>
                <c:pt idx="1617">
                  <c:v>88.871177673339801</c:v>
                </c:pt>
                <c:pt idx="1618">
                  <c:v>88.870620727539006</c:v>
                </c:pt>
                <c:pt idx="1619">
                  <c:v>88.870056152343693</c:v>
                </c:pt>
                <c:pt idx="1620">
                  <c:v>88.869499206542898</c:v>
                </c:pt>
                <c:pt idx="1621">
                  <c:v>88.868942260742102</c:v>
                </c:pt>
                <c:pt idx="1622">
                  <c:v>88.868385314941406</c:v>
                </c:pt>
                <c:pt idx="1623">
                  <c:v>88.867828369140597</c:v>
                </c:pt>
                <c:pt idx="1624">
                  <c:v>88.867271423339801</c:v>
                </c:pt>
                <c:pt idx="1625">
                  <c:v>88.866714477539006</c:v>
                </c:pt>
                <c:pt idx="1626">
                  <c:v>88.866157531738196</c:v>
                </c:pt>
                <c:pt idx="1627">
                  <c:v>88.8656005859375</c:v>
                </c:pt>
                <c:pt idx="1628">
                  <c:v>88.865043640136705</c:v>
                </c:pt>
                <c:pt idx="1629">
                  <c:v>88.864486694335895</c:v>
                </c:pt>
                <c:pt idx="1630">
                  <c:v>88.863929748535099</c:v>
                </c:pt>
                <c:pt idx="1631">
                  <c:v>88.863372802734304</c:v>
                </c:pt>
                <c:pt idx="1632">
                  <c:v>88.862823486328097</c:v>
                </c:pt>
                <c:pt idx="1633">
                  <c:v>88.862266540527301</c:v>
                </c:pt>
                <c:pt idx="1634">
                  <c:v>88.861709594726506</c:v>
                </c:pt>
                <c:pt idx="1635">
                  <c:v>88.861152648925696</c:v>
                </c:pt>
                <c:pt idx="1636">
                  <c:v>88.860603332519503</c:v>
                </c:pt>
                <c:pt idx="1637">
                  <c:v>88.860046386718693</c:v>
                </c:pt>
                <c:pt idx="1638">
                  <c:v>88.859489440917898</c:v>
                </c:pt>
                <c:pt idx="1639">
                  <c:v>88.858940124511705</c:v>
                </c:pt>
                <c:pt idx="1640">
                  <c:v>88.858383178710895</c:v>
                </c:pt>
                <c:pt idx="1641">
                  <c:v>88.857833862304602</c:v>
                </c:pt>
                <c:pt idx="1642">
                  <c:v>88.857276916503906</c:v>
                </c:pt>
                <c:pt idx="1643">
                  <c:v>88.856727600097599</c:v>
                </c:pt>
                <c:pt idx="1644">
                  <c:v>88.856170654296804</c:v>
                </c:pt>
                <c:pt idx="1645">
                  <c:v>88.855621337890597</c:v>
                </c:pt>
                <c:pt idx="1646">
                  <c:v>88.855064392089801</c:v>
                </c:pt>
                <c:pt idx="1647">
                  <c:v>88.854515075683494</c:v>
                </c:pt>
                <c:pt idx="1648">
                  <c:v>88.853965759277301</c:v>
                </c:pt>
                <c:pt idx="1649">
                  <c:v>88.853408813476506</c:v>
                </c:pt>
                <c:pt idx="1650">
                  <c:v>88.852859497070298</c:v>
                </c:pt>
                <c:pt idx="1651">
                  <c:v>88.852310180664006</c:v>
                </c:pt>
                <c:pt idx="1652">
                  <c:v>88.851760864257798</c:v>
                </c:pt>
                <c:pt idx="1653">
                  <c:v>88.851211547851506</c:v>
                </c:pt>
                <c:pt idx="1654">
                  <c:v>88.850654602050696</c:v>
                </c:pt>
                <c:pt idx="1655">
                  <c:v>88.850105285644503</c:v>
                </c:pt>
                <c:pt idx="1656">
                  <c:v>88.849555969238196</c:v>
                </c:pt>
                <c:pt idx="1657">
                  <c:v>88.849006652832003</c:v>
                </c:pt>
                <c:pt idx="1658">
                  <c:v>88.848457336425696</c:v>
                </c:pt>
                <c:pt idx="1659">
                  <c:v>88.847908020019503</c:v>
                </c:pt>
                <c:pt idx="1660">
                  <c:v>88.847358703613196</c:v>
                </c:pt>
                <c:pt idx="1661">
                  <c:v>88.846809387207003</c:v>
                </c:pt>
                <c:pt idx="1662">
                  <c:v>88.846260070800696</c:v>
                </c:pt>
                <c:pt idx="1663">
                  <c:v>88.845718383789006</c:v>
                </c:pt>
                <c:pt idx="1664">
                  <c:v>88.845169067382798</c:v>
                </c:pt>
                <c:pt idx="1665">
                  <c:v>88.844619750976506</c:v>
                </c:pt>
                <c:pt idx="1666">
                  <c:v>88.844070434570298</c:v>
                </c:pt>
                <c:pt idx="1667">
                  <c:v>88.843521118164006</c:v>
                </c:pt>
                <c:pt idx="1668">
                  <c:v>88.842979431152301</c:v>
                </c:pt>
                <c:pt idx="1669">
                  <c:v>88.842430114745994</c:v>
                </c:pt>
                <c:pt idx="1670">
                  <c:v>88.841880798339801</c:v>
                </c:pt>
                <c:pt idx="1671">
                  <c:v>88.841339111328097</c:v>
                </c:pt>
                <c:pt idx="1672">
                  <c:v>88.840789794921804</c:v>
                </c:pt>
                <c:pt idx="1673">
                  <c:v>88.840240478515597</c:v>
                </c:pt>
                <c:pt idx="1674">
                  <c:v>88.839698791503906</c:v>
                </c:pt>
                <c:pt idx="1675">
                  <c:v>88.839149475097599</c:v>
                </c:pt>
                <c:pt idx="1676">
                  <c:v>88.838607788085895</c:v>
                </c:pt>
                <c:pt idx="1677">
                  <c:v>88.838066101074205</c:v>
                </c:pt>
                <c:pt idx="1678">
                  <c:v>88.837516784667898</c:v>
                </c:pt>
                <c:pt idx="1679">
                  <c:v>88.836975097656193</c:v>
                </c:pt>
                <c:pt idx="1680">
                  <c:v>88.83642578125</c:v>
                </c:pt>
                <c:pt idx="1681">
                  <c:v>88.835884094238196</c:v>
                </c:pt>
                <c:pt idx="1682">
                  <c:v>88.835342407226506</c:v>
                </c:pt>
                <c:pt idx="1683">
                  <c:v>88.834793090820298</c:v>
                </c:pt>
                <c:pt idx="1684">
                  <c:v>88.834251403808494</c:v>
                </c:pt>
                <c:pt idx="1685">
                  <c:v>88.833709716796804</c:v>
                </c:pt>
                <c:pt idx="1686">
                  <c:v>88.833168029785099</c:v>
                </c:pt>
                <c:pt idx="1687">
                  <c:v>88.832626342773395</c:v>
                </c:pt>
                <c:pt idx="1688">
                  <c:v>88.832077026367102</c:v>
                </c:pt>
                <c:pt idx="1689">
                  <c:v>88.831535339355398</c:v>
                </c:pt>
                <c:pt idx="1690">
                  <c:v>88.830993652343693</c:v>
                </c:pt>
                <c:pt idx="1691">
                  <c:v>88.830451965332003</c:v>
                </c:pt>
                <c:pt idx="1692">
                  <c:v>88.829910278320298</c:v>
                </c:pt>
                <c:pt idx="1693">
                  <c:v>88.829368591308494</c:v>
                </c:pt>
                <c:pt idx="1694">
                  <c:v>88.828826904296804</c:v>
                </c:pt>
                <c:pt idx="1695">
                  <c:v>88.828285217285099</c:v>
                </c:pt>
                <c:pt idx="1696">
                  <c:v>88.827751159667898</c:v>
                </c:pt>
                <c:pt idx="1697">
                  <c:v>88.827209472656193</c:v>
                </c:pt>
                <c:pt idx="1698">
                  <c:v>88.826667785644503</c:v>
                </c:pt>
                <c:pt idx="1699">
                  <c:v>88.826126098632798</c:v>
                </c:pt>
                <c:pt idx="1700">
                  <c:v>88.825584411620994</c:v>
                </c:pt>
                <c:pt idx="1701">
                  <c:v>88.825042724609304</c:v>
                </c:pt>
                <c:pt idx="1702">
                  <c:v>88.824508666992102</c:v>
                </c:pt>
                <c:pt idx="1703">
                  <c:v>88.823966979980398</c:v>
                </c:pt>
                <c:pt idx="1704">
                  <c:v>88.823425292968693</c:v>
                </c:pt>
                <c:pt idx="1705">
                  <c:v>88.822891235351506</c:v>
                </c:pt>
                <c:pt idx="1706">
                  <c:v>88.822349548339801</c:v>
                </c:pt>
                <c:pt idx="1707">
                  <c:v>88.821815490722599</c:v>
                </c:pt>
                <c:pt idx="1708">
                  <c:v>88.821273803710895</c:v>
                </c:pt>
                <c:pt idx="1709">
                  <c:v>88.820739746093693</c:v>
                </c:pt>
                <c:pt idx="1710">
                  <c:v>88.820198059082003</c:v>
                </c:pt>
                <c:pt idx="1711">
                  <c:v>88.819664001464801</c:v>
                </c:pt>
                <c:pt idx="1712">
                  <c:v>88.819122314453097</c:v>
                </c:pt>
                <c:pt idx="1713">
                  <c:v>88.818588256835895</c:v>
                </c:pt>
                <c:pt idx="1714">
                  <c:v>88.818046569824205</c:v>
                </c:pt>
                <c:pt idx="1715">
                  <c:v>88.817512512207003</c:v>
                </c:pt>
                <c:pt idx="1716">
                  <c:v>88.816978454589801</c:v>
                </c:pt>
                <c:pt idx="1717">
                  <c:v>88.816436767578097</c:v>
                </c:pt>
                <c:pt idx="1718">
                  <c:v>88.815902709960895</c:v>
                </c:pt>
                <c:pt idx="1719">
                  <c:v>88.815368652343693</c:v>
                </c:pt>
                <c:pt idx="1720">
                  <c:v>88.814834594726506</c:v>
                </c:pt>
                <c:pt idx="1721">
                  <c:v>88.814300537109304</c:v>
                </c:pt>
                <c:pt idx="1722">
                  <c:v>88.813758850097599</c:v>
                </c:pt>
                <c:pt idx="1723">
                  <c:v>88.813224792480398</c:v>
                </c:pt>
                <c:pt idx="1724">
                  <c:v>88.812690734863196</c:v>
                </c:pt>
                <c:pt idx="1725">
                  <c:v>88.812156677245994</c:v>
                </c:pt>
                <c:pt idx="1726">
                  <c:v>88.811622619628906</c:v>
                </c:pt>
                <c:pt idx="1727">
                  <c:v>88.811088562011705</c:v>
                </c:pt>
                <c:pt idx="1728">
                  <c:v>88.810554504394503</c:v>
                </c:pt>
                <c:pt idx="1729">
                  <c:v>88.810020446777301</c:v>
                </c:pt>
                <c:pt idx="1730">
                  <c:v>88.809486389160099</c:v>
                </c:pt>
                <c:pt idx="1731">
                  <c:v>88.808952331542898</c:v>
                </c:pt>
                <c:pt idx="1732">
                  <c:v>88.808425903320298</c:v>
                </c:pt>
                <c:pt idx="1733">
                  <c:v>88.807891845703097</c:v>
                </c:pt>
                <c:pt idx="1734">
                  <c:v>88.807357788085895</c:v>
                </c:pt>
                <c:pt idx="1735">
                  <c:v>88.806823730468693</c:v>
                </c:pt>
                <c:pt idx="1736">
                  <c:v>88.806289672851506</c:v>
                </c:pt>
                <c:pt idx="1737">
                  <c:v>88.805763244628906</c:v>
                </c:pt>
                <c:pt idx="1738">
                  <c:v>88.805229187011705</c:v>
                </c:pt>
                <c:pt idx="1739">
                  <c:v>88.804695129394503</c:v>
                </c:pt>
                <c:pt idx="1740">
                  <c:v>88.804168701171804</c:v>
                </c:pt>
                <c:pt idx="1741">
                  <c:v>88.803634643554602</c:v>
                </c:pt>
                <c:pt idx="1742">
                  <c:v>88.8031005859375</c:v>
                </c:pt>
                <c:pt idx="1743">
                  <c:v>88.802574157714801</c:v>
                </c:pt>
                <c:pt idx="1744">
                  <c:v>88.802040100097599</c:v>
                </c:pt>
                <c:pt idx="1745">
                  <c:v>88.801513671875</c:v>
                </c:pt>
                <c:pt idx="1746">
                  <c:v>88.800979614257798</c:v>
                </c:pt>
                <c:pt idx="1747">
                  <c:v>88.800453186035099</c:v>
                </c:pt>
                <c:pt idx="1748">
                  <c:v>88.7999267578125</c:v>
                </c:pt>
                <c:pt idx="1749">
                  <c:v>88.799392700195298</c:v>
                </c:pt>
                <c:pt idx="1750">
                  <c:v>88.798866271972599</c:v>
                </c:pt>
                <c:pt idx="1751">
                  <c:v>88.798332214355398</c:v>
                </c:pt>
                <c:pt idx="1752">
                  <c:v>88.797805786132798</c:v>
                </c:pt>
                <c:pt idx="1753">
                  <c:v>88.797279357910099</c:v>
                </c:pt>
                <c:pt idx="1754">
                  <c:v>88.7967529296875</c:v>
                </c:pt>
                <c:pt idx="1755">
                  <c:v>88.796218872070298</c:v>
                </c:pt>
                <c:pt idx="1756">
                  <c:v>88.795692443847599</c:v>
                </c:pt>
                <c:pt idx="1757">
                  <c:v>88.795166015625</c:v>
                </c:pt>
                <c:pt idx="1758">
                  <c:v>88.794639587402301</c:v>
                </c:pt>
                <c:pt idx="1759">
                  <c:v>88.794113159179602</c:v>
                </c:pt>
                <c:pt idx="1760">
                  <c:v>88.793586730957003</c:v>
                </c:pt>
                <c:pt idx="1761">
                  <c:v>88.793060302734304</c:v>
                </c:pt>
                <c:pt idx="1762">
                  <c:v>88.792533874511705</c:v>
                </c:pt>
                <c:pt idx="1763">
                  <c:v>88.792007446289006</c:v>
                </c:pt>
                <c:pt idx="1764">
                  <c:v>88.791481018066406</c:v>
                </c:pt>
                <c:pt idx="1765">
                  <c:v>88.790954589843693</c:v>
                </c:pt>
                <c:pt idx="1766">
                  <c:v>88.790428161620994</c:v>
                </c:pt>
                <c:pt idx="1767">
                  <c:v>88.789901733398395</c:v>
                </c:pt>
                <c:pt idx="1768">
                  <c:v>88.789375305175696</c:v>
                </c:pt>
                <c:pt idx="1769">
                  <c:v>88.788848876953097</c:v>
                </c:pt>
                <c:pt idx="1770">
                  <c:v>88.788322448730398</c:v>
                </c:pt>
                <c:pt idx="1771">
                  <c:v>88.787803649902301</c:v>
                </c:pt>
                <c:pt idx="1772">
                  <c:v>88.787277221679602</c:v>
                </c:pt>
                <c:pt idx="1773">
                  <c:v>88.786750793457003</c:v>
                </c:pt>
                <c:pt idx="1774">
                  <c:v>88.786224365234304</c:v>
                </c:pt>
                <c:pt idx="1775">
                  <c:v>88.785705566406193</c:v>
                </c:pt>
                <c:pt idx="1776">
                  <c:v>88.785179138183494</c:v>
                </c:pt>
                <c:pt idx="1777">
                  <c:v>88.784660339355398</c:v>
                </c:pt>
                <c:pt idx="1778">
                  <c:v>88.784133911132798</c:v>
                </c:pt>
                <c:pt idx="1779">
                  <c:v>88.783607482910099</c:v>
                </c:pt>
                <c:pt idx="1780">
                  <c:v>88.783088684082003</c:v>
                </c:pt>
                <c:pt idx="1781">
                  <c:v>88.782562255859304</c:v>
                </c:pt>
                <c:pt idx="1782">
                  <c:v>88.782043457031193</c:v>
                </c:pt>
                <c:pt idx="1783">
                  <c:v>88.781517028808494</c:v>
                </c:pt>
                <c:pt idx="1784">
                  <c:v>88.780998229980398</c:v>
                </c:pt>
                <c:pt idx="1785">
                  <c:v>88.780479431152301</c:v>
                </c:pt>
                <c:pt idx="1786">
                  <c:v>88.779953002929602</c:v>
                </c:pt>
                <c:pt idx="1787">
                  <c:v>88.779434204101506</c:v>
                </c:pt>
                <c:pt idx="1788">
                  <c:v>88.778915405273395</c:v>
                </c:pt>
                <c:pt idx="1789">
                  <c:v>88.778388977050696</c:v>
                </c:pt>
                <c:pt idx="1790">
                  <c:v>88.777870178222599</c:v>
                </c:pt>
                <c:pt idx="1791">
                  <c:v>88.777351379394503</c:v>
                </c:pt>
                <c:pt idx="1792">
                  <c:v>88.776824951171804</c:v>
                </c:pt>
                <c:pt idx="1793">
                  <c:v>88.776306152343693</c:v>
                </c:pt>
                <c:pt idx="1794">
                  <c:v>88.775787353515597</c:v>
                </c:pt>
                <c:pt idx="1795">
                  <c:v>88.7752685546875</c:v>
                </c:pt>
                <c:pt idx="1796">
                  <c:v>88.774749755859304</c:v>
                </c:pt>
                <c:pt idx="1797">
                  <c:v>88.774230957031193</c:v>
                </c:pt>
                <c:pt idx="1798">
                  <c:v>88.773712158203097</c:v>
                </c:pt>
                <c:pt idx="1799">
                  <c:v>88.773193359375</c:v>
                </c:pt>
                <c:pt idx="1800">
                  <c:v>88.772674560546804</c:v>
                </c:pt>
                <c:pt idx="1801">
                  <c:v>88.772155761718693</c:v>
                </c:pt>
                <c:pt idx="1802">
                  <c:v>88.771636962890597</c:v>
                </c:pt>
                <c:pt idx="1803">
                  <c:v>88.7711181640625</c:v>
                </c:pt>
                <c:pt idx="1804">
                  <c:v>88.770599365234304</c:v>
                </c:pt>
                <c:pt idx="1805">
                  <c:v>88.770080566406193</c:v>
                </c:pt>
                <c:pt idx="1806">
                  <c:v>88.769561767578097</c:v>
                </c:pt>
                <c:pt idx="1807">
                  <c:v>88.76904296875</c:v>
                </c:pt>
                <c:pt idx="1808">
                  <c:v>88.768531799316406</c:v>
                </c:pt>
                <c:pt idx="1809">
                  <c:v>88.768013000488196</c:v>
                </c:pt>
                <c:pt idx="1810">
                  <c:v>88.767494201660099</c:v>
                </c:pt>
                <c:pt idx="1811">
                  <c:v>88.766975402832003</c:v>
                </c:pt>
                <c:pt idx="1812">
                  <c:v>88.766464233398395</c:v>
                </c:pt>
                <c:pt idx="1813">
                  <c:v>88.765945434570298</c:v>
                </c:pt>
                <c:pt idx="1814">
                  <c:v>88.765434265136705</c:v>
                </c:pt>
                <c:pt idx="1815">
                  <c:v>88.764915466308494</c:v>
                </c:pt>
                <c:pt idx="1816">
                  <c:v>88.764396667480398</c:v>
                </c:pt>
                <c:pt idx="1817">
                  <c:v>88.763885498046804</c:v>
                </c:pt>
                <c:pt idx="1818">
                  <c:v>88.763366699218693</c:v>
                </c:pt>
                <c:pt idx="1819">
                  <c:v>88.762855529785099</c:v>
                </c:pt>
                <c:pt idx="1820">
                  <c:v>88.762336730957003</c:v>
                </c:pt>
                <c:pt idx="1821">
                  <c:v>88.761825561523395</c:v>
                </c:pt>
                <c:pt idx="1822">
                  <c:v>88.761306762695298</c:v>
                </c:pt>
                <c:pt idx="1823">
                  <c:v>88.760795593261705</c:v>
                </c:pt>
                <c:pt idx="1824">
                  <c:v>88.760284423828097</c:v>
                </c:pt>
                <c:pt idx="1825">
                  <c:v>88.759765625</c:v>
                </c:pt>
                <c:pt idx="1826">
                  <c:v>88.759254455566406</c:v>
                </c:pt>
                <c:pt idx="1827">
                  <c:v>88.758743286132798</c:v>
                </c:pt>
                <c:pt idx="1828">
                  <c:v>88.758224487304602</c:v>
                </c:pt>
                <c:pt idx="1829">
                  <c:v>88.757713317870994</c:v>
                </c:pt>
                <c:pt idx="1830">
                  <c:v>88.7572021484375</c:v>
                </c:pt>
                <c:pt idx="1831">
                  <c:v>88.756690979003906</c:v>
                </c:pt>
                <c:pt idx="1832">
                  <c:v>88.756179809570298</c:v>
                </c:pt>
                <c:pt idx="1833">
                  <c:v>88.755661010742102</c:v>
                </c:pt>
                <c:pt idx="1834">
                  <c:v>88.755149841308494</c:v>
                </c:pt>
                <c:pt idx="1835">
                  <c:v>88.754638671875</c:v>
                </c:pt>
                <c:pt idx="1836">
                  <c:v>88.754127502441406</c:v>
                </c:pt>
                <c:pt idx="1837">
                  <c:v>88.753616333007798</c:v>
                </c:pt>
                <c:pt idx="1838">
                  <c:v>88.753105163574205</c:v>
                </c:pt>
                <c:pt idx="1839">
                  <c:v>88.752593994140597</c:v>
                </c:pt>
                <c:pt idx="1840">
                  <c:v>88.752082824707003</c:v>
                </c:pt>
                <c:pt idx="1841">
                  <c:v>88.751571655273395</c:v>
                </c:pt>
                <c:pt idx="1842">
                  <c:v>88.751060485839801</c:v>
                </c:pt>
                <c:pt idx="1843">
                  <c:v>88.750556945800696</c:v>
                </c:pt>
                <c:pt idx="1844">
                  <c:v>88.750045776367102</c:v>
                </c:pt>
                <c:pt idx="1845">
                  <c:v>88.749534606933494</c:v>
                </c:pt>
                <c:pt idx="1846">
                  <c:v>88.7490234375</c:v>
                </c:pt>
                <c:pt idx="1847">
                  <c:v>88.748512268066406</c:v>
                </c:pt>
                <c:pt idx="1848">
                  <c:v>88.748008728027301</c:v>
                </c:pt>
                <c:pt idx="1849">
                  <c:v>88.747497558593693</c:v>
                </c:pt>
                <c:pt idx="1850">
                  <c:v>88.746986389160099</c:v>
                </c:pt>
                <c:pt idx="1851">
                  <c:v>88.746475219726506</c:v>
                </c:pt>
                <c:pt idx="1852">
                  <c:v>88.7459716796875</c:v>
                </c:pt>
                <c:pt idx="1853">
                  <c:v>88.745460510253906</c:v>
                </c:pt>
                <c:pt idx="1854">
                  <c:v>88.744956970214801</c:v>
                </c:pt>
                <c:pt idx="1855">
                  <c:v>88.744445800781193</c:v>
                </c:pt>
                <c:pt idx="1856">
                  <c:v>88.743934631347599</c:v>
                </c:pt>
                <c:pt idx="1857">
                  <c:v>88.743431091308494</c:v>
                </c:pt>
                <c:pt idx="1858">
                  <c:v>88.742919921875</c:v>
                </c:pt>
                <c:pt idx="1859">
                  <c:v>88.742416381835895</c:v>
                </c:pt>
                <c:pt idx="1860">
                  <c:v>88.741912841796804</c:v>
                </c:pt>
                <c:pt idx="1861">
                  <c:v>88.741401672363196</c:v>
                </c:pt>
                <c:pt idx="1862">
                  <c:v>88.740898132324205</c:v>
                </c:pt>
                <c:pt idx="1863">
                  <c:v>88.740386962890597</c:v>
                </c:pt>
                <c:pt idx="1864">
                  <c:v>88.739883422851506</c:v>
                </c:pt>
                <c:pt idx="1865">
                  <c:v>88.7393798828125</c:v>
                </c:pt>
                <c:pt idx="1866">
                  <c:v>88.738868713378906</c:v>
                </c:pt>
                <c:pt idx="1867">
                  <c:v>88.738365173339801</c:v>
                </c:pt>
                <c:pt idx="1868">
                  <c:v>88.737861633300696</c:v>
                </c:pt>
                <c:pt idx="1869">
                  <c:v>88.737358093261705</c:v>
                </c:pt>
                <c:pt idx="1870">
                  <c:v>88.736846923828097</c:v>
                </c:pt>
                <c:pt idx="1871">
                  <c:v>88.736343383789006</c:v>
                </c:pt>
                <c:pt idx="1872">
                  <c:v>88.73583984375</c:v>
                </c:pt>
                <c:pt idx="1873">
                  <c:v>88.735336303710895</c:v>
                </c:pt>
                <c:pt idx="1874">
                  <c:v>88.734832763671804</c:v>
                </c:pt>
                <c:pt idx="1875">
                  <c:v>88.734329223632798</c:v>
                </c:pt>
                <c:pt idx="1876">
                  <c:v>88.733825683593693</c:v>
                </c:pt>
                <c:pt idx="1877">
                  <c:v>88.733322143554602</c:v>
                </c:pt>
                <c:pt idx="1878">
                  <c:v>88.732818603515597</c:v>
                </c:pt>
                <c:pt idx="1879">
                  <c:v>88.732315063476506</c:v>
                </c:pt>
                <c:pt idx="1880">
                  <c:v>88.7318115234375</c:v>
                </c:pt>
                <c:pt idx="1881">
                  <c:v>88.731307983398395</c:v>
                </c:pt>
                <c:pt idx="1882">
                  <c:v>88.730804443359304</c:v>
                </c:pt>
                <c:pt idx="1883">
                  <c:v>88.730300903320298</c:v>
                </c:pt>
                <c:pt idx="1884">
                  <c:v>88.729797363281193</c:v>
                </c:pt>
                <c:pt idx="1885">
                  <c:v>88.729301452636705</c:v>
                </c:pt>
                <c:pt idx="1886">
                  <c:v>88.728797912597599</c:v>
                </c:pt>
                <c:pt idx="1887">
                  <c:v>88.728294372558494</c:v>
                </c:pt>
                <c:pt idx="1888">
                  <c:v>88.727790832519503</c:v>
                </c:pt>
                <c:pt idx="1889">
                  <c:v>88.727294921875</c:v>
                </c:pt>
                <c:pt idx="1890">
                  <c:v>88.726791381835895</c:v>
                </c:pt>
                <c:pt idx="1891">
                  <c:v>88.726287841796804</c:v>
                </c:pt>
                <c:pt idx="1892">
                  <c:v>88.725784301757798</c:v>
                </c:pt>
                <c:pt idx="1893">
                  <c:v>88.725288391113196</c:v>
                </c:pt>
                <c:pt idx="1894">
                  <c:v>88.724784851074205</c:v>
                </c:pt>
                <c:pt idx="1895">
                  <c:v>88.724288940429602</c:v>
                </c:pt>
                <c:pt idx="1896">
                  <c:v>88.723785400390597</c:v>
                </c:pt>
                <c:pt idx="1897">
                  <c:v>88.723289489745994</c:v>
                </c:pt>
                <c:pt idx="1898">
                  <c:v>88.722785949707003</c:v>
                </c:pt>
                <c:pt idx="1899">
                  <c:v>88.7222900390625</c:v>
                </c:pt>
                <c:pt idx="1900">
                  <c:v>88.721786499023395</c:v>
                </c:pt>
                <c:pt idx="1901">
                  <c:v>88.721290588378906</c:v>
                </c:pt>
                <c:pt idx="1902">
                  <c:v>88.720787048339801</c:v>
                </c:pt>
                <c:pt idx="1903">
                  <c:v>88.720291137695298</c:v>
                </c:pt>
                <c:pt idx="1904">
                  <c:v>88.719795227050696</c:v>
                </c:pt>
                <c:pt idx="1905">
                  <c:v>88.719291687011705</c:v>
                </c:pt>
                <c:pt idx="1906">
                  <c:v>88.718795776367102</c:v>
                </c:pt>
                <c:pt idx="1907">
                  <c:v>88.718299865722599</c:v>
                </c:pt>
                <c:pt idx="1908">
                  <c:v>88.717796325683494</c:v>
                </c:pt>
                <c:pt idx="1909">
                  <c:v>88.717300415039006</c:v>
                </c:pt>
                <c:pt idx="1910">
                  <c:v>88.716804504394503</c:v>
                </c:pt>
                <c:pt idx="1911">
                  <c:v>88.71630859375</c:v>
                </c:pt>
                <c:pt idx="1912">
                  <c:v>88.715812683105398</c:v>
                </c:pt>
                <c:pt idx="1913">
                  <c:v>88.715316772460895</c:v>
                </c:pt>
                <c:pt idx="1914">
                  <c:v>88.714813232421804</c:v>
                </c:pt>
                <c:pt idx="1915">
                  <c:v>88.714317321777301</c:v>
                </c:pt>
                <c:pt idx="1916">
                  <c:v>88.713821411132798</c:v>
                </c:pt>
                <c:pt idx="1917">
                  <c:v>88.713325500488196</c:v>
                </c:pt>
                <c:pt idx="1918">
                  <c:v>88.712829589843693</c:v>
                </c:pt>
                <c:pt idx="1919">
                  <c:v>88.712333679199205</c:v>
                </c:pt>
                <c:pt idx="1920">
                  <c:v>88.711837768554602</c:v>
                </c:pt>
                <c:pt idx="1921">
                  <c:v>88.711341857910099</c:v>
                </c:pt>
                <c:pt idx="1922">
                  <c:v>88.710845947265597</c:v>
                </c:pt>
                <c:pt idx="1923">
                  <c:v>88.710357666015597</c:v>
                </c:pt>
                <c:pt idx="1924">
                  <c:v>88.709861755370994</c:v>
                </c:pt>
                <c:pt idx="1925">
                  <c:v>88.709365844726506</c:v>
                </c:pt>
                <c:pt idx="1926">
                  <c:v>88.708869934082003</c:v>
                </c:pt>
                <c:pt idx="1927">
                  <c:v>88.7083740234375</c:v>
                </c:pt>
                <c:pt idx="1928">
                  <c:v>88.707878112792898</c:v>
                </c:pt>
                <c:pt idx="1929">
                  <c:v>88.707389831542898</c:v>
                </c:pt>
                <c:pt idx="1930">
                  <c:v>88.706893920898395</c:v>
                </c:pt>
                <c:pt idx="1931">
                  <c:v>88.706398010253906</c:v>
                </c:pt>
                <c:pt idx="1932">
                  <c:v>88.705909729003906</c:v>
                </c:pt>
                <c:pt idx="1933">
                  <c:v>88.705413818359304</c:v>
                </c:pt>
                <c:pt idx="1934">
                  <c:v>88.704917907714801</c:v>
                </c:pt>
                <c:pt idx="1935">
                  <c:v>88.704429626464801</c:v>
                </c:pt>
                <c:pt idx="1936">
                  <c:v>88.703933715820298</c:v>
                </c:pt>
                <c:pt idx="1937">
                  <c:v>88.703445434570298</c:v>
                </c:pt>
                <c:pt idx="1938">
                  <c:v>88.702949523925696</c:v>
                </c:pt>
                <c:pt idx="1939">
                  <c:v>88.702461242675696</c:v>
                </c:pt>
                <c:pt idx="1940">
                  <c:v>88.701965332031193</c:v>
                </c:pt>
                <c:pt idx="1941">
                  <c:v>88.701477050781193</c:v>
                </c:pt>
                <c:pt idx="1942">
                  <c:v>88.700981140136705</c:v>
                </c:pt>
                <c:pt idx="1943">
                  <c:v>88.700492858886705</c:v>
                </c:pt>
                <c:pt idx="1944">
                  <c:v>88.699996948242102</c:v>
                </c:pt>
                <c:pt idx="1945">
                  <c:v>88.699508666992102</c:v>
                </c:pt>
                <c:pt idx="1946">
                  <c:v>88.699020385742102</c:v>
                </c:pt>
                <c:pt idx="1947">
                  <c:v>88.698524475097599</c:v>
                </c:pt>
                <c:pt idx="1948">
                  <c:v>88.698036193847599</c:v>
                </c:pt>
                <c:pt idx="1949">
                  <c:v>88.697547912597599</c:v>
                </c:pt>
                <c:pt idx="1950">
                  <c:v>88.697052001953097</c:v>
                </c:pt>
                <c:pt idx="1951">
                  <c:v>88.696563720703097</c:v>
                </c:pt>
                <c:pt idx="1952">
                  <c:v>88.696075439453097</c:v>
                </c:pt>
                <c:pt idx="1953">
                  <c:v>88.695587158203097</c:v>
                </c:pt>
                <c:pt idx="1954">
                  <c:v>88.695098876953097</c:v>
                </c:pt>
                <c:pt idx="1955">
                  <c:v>88.694610595703097</c:v>
                </c:pt>
                <c:pt idx="1956">
                  <c:v>88.694114685058494</c:v>
                </c:pt>
                <c:pt idx="1957">
                  <c:v>88.693626403808494</c:v>
                </c:pt>
                <c:pt idx="1958">
                  <c:v>88.693138122558494</c:v>
                </c:pt>
                <c:pt idx="1959">
                  <c:v>88.692649841308494</c:v>
                </c:pt>
                <c:pt idx="1960">
                  <c:v>88.692161560058494</c:v>
                </c:pt>
                <c:pt idx="1961">
                  <c:v>88.691673278808494</c:v>
                </c:pt>
                <c:pt idx="1962">
                  <c:v>88.691184997558494</c:v>
                </c:pt>
                <c:pt idx="1963">
                  <c:v>88.690696716308494</c:v>
                </c:pt>
                <c:pt idx="1964">
                  <c:v>88.690208435058494</c:v>
                </c:pt>
                <c:pt idx="1965">
                  <c:v>88.689727783203097</c:v>
                </c:pt>
                <c:pt idx="1966">
                  <c:v>88.689239501953097</c:v>
                </c:pt>
                <c:pt idx="1967">
                  <c:v>88.688751220703097</c:v>
                </c:pt>
                <c:pt idx="1968">
                  <c:v>88.688262939453097</c:v>
                </c:pt>
                <c:pt idx="1969">
                  <c:v>88.687774658203097</c:v>
                </c:pt>
                <c:pt idx="1970">
                  <c:v>88.687286376953097</c:v>
                </c:pt>
                <c:pt idx="1971">
                  <c:v>88.686805725097599</c:v>
                </c:pt>
                <c:pt idx="1972">
                  <c:v>88.686317443847599</c:v>
                </c:pt>
                <c:pt idx="1973">
                  <c:v>88.685829162597599</c:v>
                </c:pt>
                <c:pt idx="1974">
                  <c:v>88.685340881347599</c:v>
                </c:pt>
                <c:pt idx="1975">
                  <c:v>88.684860229492102</c:v>
                </c:pt>
                <c:pt idx="1976">
                  <c:v>88.684371948242102</c:v>
                </c:pt>
                <c:pt idx="1977">
                  <c:v>88.683891296386705</c:v>
                </c:pt>
                <c:pt idx="1978">
                  <c:v>88.683403015136705</c:v>
                </c:pt>
                <c:pt idx="1979">
                  <c:v>88.682914733886705</c:v>
                </c:pt>
                <c:pt idx="1980">
                  <c:v>88.682434082031193</c:v>
                </c:pt>
                <c:pt idx="1981">
                  <c:v>88.681945800781193</c:v>
                </c:pt>
                <c:pt idx="1982">
                  <c:v>88.681465148925696</c:v>
                </c:pt>
                <c:pt idx="1983">
                  <c:v>88.680976867675696</c:v>
                </c:pt>
                <c:pt idx="1984">
                  <c:v>88.680496215820298</c:v>
                </c:pt>
                <c:pt idx="1985">
                  <c:v>88.680007934570298</c:v>
                </c:pt>
                <c:pt idx="1986">
                  <c:v>88.679527282714801</c:v>
                </c:pt>
                <c:pt idx="1987">
                  <c:v>88.679046630859304</c:v>
                </c:pt>
                <c:pt idx="1988">
                  <c:v>88.678558349609304</c:v>
                </c:pt>
                <c:pt idx="1989">
                  <c:v>88.678077697753906</c:v>
                </c:pt>
                <c:pt idx="1990">
                  <c:v>88.677597045898395</c:v>
                </c:pt>
                <c:pt idx="1991">
                  <c:v>88.677108764648395</c:v>
                </c:pt>
                <c:pt idx="1992">
                  <c:v>88.676628112792898</c:v>
                </c:pt>
                <c:pt idx="1993">
                  <c:v>88.6761474609375</c:v>
                </c:pt>
                <c:pt idx="1994">
                  <c:v>88.6756591796875</c:v>
                </c:pt>
                <c:pt idx="1995">
                  <c:v>88.675178527832003</c:v>
                </c:pt>
                <c:pt idx="1996">
                  <c:v>88.674697875976506</c:v>
                </c:pt>
                <c:pt idx="1997">
                  <c:v>88.674217224120994</c:v>
                </c:pt>
                <c:pt idx="1998">
                  <c:v>88.673736572265597</c:v>
                </c:pt>
                <c:pt idx="1999">
                  <c:v>88.673255920410099</c:v>
                </c:pt>
                <c:pt idx="2000">
                  <c:v>88.672775268554602</c:v>
                </c:pt>
                <c:pt idx="2001">
                  <c:v>88.672286987304602</c:v>
                </c:pt>
                <c:pt idx="2002">
                  <c:v>88.671806335449205</c:v>
                </c:pt>
                <c:pt idx="2003">
                  <c:v>88.671325683593693</c:v>
                </c:pt>
                <c:pt idx="2004">
                  <c:v>88.670845031738196</c:v>
                </c:pt>
                <c:pt idx="2005">
                  <c:v>88.670364379882798</c:v>
                </c:pt>
                <c:pt idx="2006">
                  <c:v>88.669883728027301</c:v>
                </c:pt>
                <c:pt idx="2007">
                  <c:v>88.669410705566406</c:v>
                </c:pt>
                <c:pt idx="2008">
                  <c:v>88.668930053710895</c:v>
                </c:pt>
                <c:pt idx="2009">
                  <c:v>88.668449401855398</c:v>
                </c:pt>
                <c:pt idx="2010">
                  <c:v>88.66796875</c:v>
                </c:pt>
                <c:pt idx="2011">
                  <c:v>88.667488098144503</c:v>
                </c:pt>
                <c:pt idx="2012">
                  <c:v>88.667007446289006</c:v>
                </c:pt>
                <c:pt idx="2013">
                  <c:v>88.666526794433494</c:v>
                </c:pt>
                <c:pt idx="2014">
                  <c:v>88.666053771972599</c:v>
                </c:pt>
                <c:pt idx="2015">
                  <c:v>88.665573120117102</c:v>
                </c:pt>
                <c:pt idx="2016">
                  <c:v>88.665092468261705</c:v>
                </c:pt>
                <c:pt idx="2017">
                  <c:v>88.664611816406193</c:v>
                </c:pt>
                <c:pt idx="2018">
                  <c:v>88.664138793945298</c:v>
                </c:pt>
                <c:pt idx="2019">
                  <c:v>88.663658142089801</c:v>
                </c:pt>
                <c:pt idx="2020">
                  <c:v>88.663177490234304</c:v>
                </c:pt>
                <c:pt idx="2021">
                  <c:v>88.662704467773395</c:v>
                </c:pt>
                <c:pt idx="2022">
                  <c:v>88.662223815917898</c:v>
                </c:pt>
                <c:pt idx="2023">
                  <c:v>88.661750793457003</c:v>
                </c:pt>
                <c:pt idx="2024">
                  <c:v>88.661270141601506</c:v>
                </c:pt>
                <c:pt idx="2025">
                  <c:v>88.660789489745994</c:v>
                </c:pt>
                <c:pt idx="2026">
                  <c:v>88.660316467285099</c:v>
                </c:pt>
                <c:pt idx="2027">
                  <c:v>88.659835815429602</c:v>
                </c:pt>
                <c:pt idx="2028">
                  <c:v>88.659362792968693</c:v>
                </c:pt>
                <c:pt idx="2029">
                  <c:v>88.658889770507798</c:v>
                </c:pt>
                <c:pt idx="2030">
                  <c:v>88.658409118652301</c:v>
                </c:pt>
                <c:pt idx="2031">
                  <c:v>88.657936096191406</c:v>
                </c:pt>
                <c:pt idx="2032">
                  <c:v>88.657455444335895</c:v>
                </c:pt>
                <c:pt idx="2033">
                  <c:v>88.656982421875</c:v>
                </c:pt>
                <c:pt idx="2034">
                  <c:v>88.656509399414006</c:v>
                </c:pt>
                <c:pt idx="2035">
                  <c:v>88.656028747558494</c:v>
                </c:pt>
                <c:pt idx="2036">
                  <c:v>88.655555725097599</c:v>
                </c:pt>
                <c:pt idx="2037">
                  <c:v>88.655082702636705</c:v>
                </c:pt>
                <c:pt idx="2038">
                  <c:v>88.654602050781193</c:v>
                </c:pt>
                <c:pt idx="2039">
                  <c:v>88.654129028320298</c:v>
                </c:pt>
                <c:pt idx="2040">
                  <c:v>88.653656005859304</c:v>
                </c:pt>
                <c:pt idx="2041">
                  <c:v>88.653182983398395</c:v>
                </c:pt>
                <c:pt idx="2042">
                  <c:v>88.6527099609375</c:v>
                </c:pt>
                <c:pt idx="2043">
                  <c:v>88.652236938476506</c:v>
                </c:pt>
                <c:pt idx="2044">
                  <c:v>88.651756286620994</c:v>
                </c:pt>
                <c:pt idx="2045">
                  <c:v>88.651283264160099</c:v>
                </c:pt>
                <c:pt idx="2046">
                  <c:v>88.650810241699205</c:v>
                </c:pt>
                <c:pt idx="2047">
                  <c:v>88.650337219238196</c:v>
                </c:pt>
                <c:pt idx="2048">
                  <c:v>88.649864196777301</c:v>
                </c:pt>
                <c:pt idx="2049">
                  <c:v>88.649391174316406</c:v>
                </c:pt>
                <c:pt idx="2050">
                  <c:v>88.648918151855398</c:v>
                </c:pt>
                <c:pt idx="2051">
                  <c:v>88.648445129394503</c:v>
                </c:pt>
                <c:pt idx="2052">
                  <c:v>88.647972106933494</c:v>
                </c:pt>
                <c:pt idx="2053">
                  <c:v>88.647499084472599</c:v>
                </c:pt>
                <c:pt idx="2054">
                  <c:v>88.647026062011705</c:v>
                </c:pt>
                <c:pt idx="2055">
                  <c:v>88.646560668945298</c:v>
                </c:pt>
                <c:pt idx="2056">
                  <c:v>88.646087646484304</c:v>
                </c:pt>
                <c:pt idx="2057">
                  <c:v>88.645614624023395</c:v>
                </c:pt>
                <c:pt idx="2058">
                  <c:v>88.6451416015625</c:v>
                </c:pt>
                <c:pt idx="2059">
                  <c:v>88.644668579101506</c:v>
                </c:pt>
                <c:pt idx="2060">
                  <c:v>88.644203186035099</c:v>
                </c:pt>
                <c:pt idx="2061">
                  <c:v>88.643730163574205</c:v>
                </c:pt>
                <c:pt idx="2062">
                  <c:v>88.643257141113196</c:v>
                </c:pt>
                <c:pt idx="2063">
                  <c:v>88.642784118652301</c:v>
                </c:pt>
                <c:pt idx="2064">
                  <c:v>88.642318725585895</c:v>
                </c:pt>
                <c:pt idx="2065">
                  <c:v>88.641845703125</c:v>
                </c:pt>
                <c:pt idx="2066">
                  <c:v>88.641372680664006</c:v>
                </c:pt>
                <c:pt idx="2067">
                  <c:v>88.640907287597599</c:v>
                </c:pt>
                <c:pt idx="2068">
                  <c:v>88.640434265136705</c:v>
                </c:pt>
                <c:pt idx="2069">
                  <c:v>88.639968872070298</c:v>
                </c:pt>
                <c:pt idx="2070">
                  <c:v>88.639495849609304</c:v>
                </c:pt>
                <c:pt idx="2071">
                  <c:v>88.639022827148395</c:v>
                </c:pt>
                <c:pt idx="2072">
                  <c:v>88.638557434082003</c:v>
                </c:pt>
                <c:pt idx="2073">
                  <c:v>88.638084411620994</c:v>
                </c:pt>
                <c:pt idx="2074">
                  <c:v>88.637619018554602</c:v>
                </c:pt>
                <c:pt idx="2075">
                  <c:v>88.637153625488196</c:v>
                </c:pt>
                <c:pt idx="2076">
                  <c:v>88.636680603027301</c:v>
                </c:pt>
                <c:pt idx="2077">
                  <c:v>88.636215209960895</c:v>
                </c:pt>
                <c:pt idx="2078">
                  <c:v>88.6357421875</c:v>
                </c:pt>
                <c:pt idx="2079">
                  <c:v>88.635276794433494</c:v>
                </c:pt>
                <c:pt idx="2080">
                  <c:v>88.634811401367102</c:v>
                </c:pt>
                <c:pt idx="2081">
                  <c:v>88.634338378906193</c:v>
                </c:pt>
                <c:pt idx="2082">
                  <c:v>88.633872985839801</c:v>
                </c:pt>
                <c:pt idx="2083">
                  <c:v>88.633407592773395</c:v>
                </c:pt>
                <c:pt idx="2084">
                  <c:v>88.6329345703125</c:v>
                </c:pt>
                <c:pt idx="2085">
                  <c:v>88.632469177245994</c:v>
                </c:pt>
                <c:pt idx="2086">
                  <c:v>88.632003784179602</c:v>
                </c:pt>
                <c:pt idx="2087">
                  <c:v>88.631538391113196</c:v>
                </c:pt>
                <c:pt idx="2088">
                  <c:v>88.631072998046804</c:v>
                </c:pt>
                <c:pt idx="2089">
                  <c:v>88.630607604980398</c:v>
                </c:pt>
                <c:pt idx="2090">
                  <c:v>88.630134582519503</c:v>
                </c:pt>
                <c:pt idx="2091">
                  <c:v>88.629669189453097</c:v>
                </c:pt>
                <c:pt idx="2092">
                  <c:v>88.629203796386705</c:v>
                </c:pt>
                <c:pt idx="2093">
                  <c:v>88.628738403320298</c:v>
                </c:pt>
                <c:pt idx="2094">
                  <c:v>88.628273010253906</c:v>
                </c:pt>
                <c:pt idx="2095">
                  <c:v>88.6278076171875</c:v>
                </c:pt>
                <c:pt idx="2096">
                  <c:v>88.627342224120994</c:v>
                </c:pt>
                <c:pt idx="2097">
                  <c:v>88.626876831054602</c:v>
                </c:pt>
                <c:pt idx="2098">
                  <c:v>88.626411437988196</c:v>
                </c:pt>
                <c:pt idx="2099">
                  <c:v>88.625946044921804</c:v>
                </c:pt>
                <c:pt idx="2100">
                  <c:v>88.625480651855398</c:v>
                </c:pt>
                <c:pt idx="2101">
                  <c:v>88.625015258789006</c:v>
                </c:pt>
                <c:pt idx="2102">
                  <c:v>88.624557495117102</c:v>
                </c:pt>
                <c:pt idx="2103">
                  <c:v>88.624092102050696</c:v>
                </c:pt>
                <c:pt idx="2104">
                  <c:v>88.623626708984304</c:v>
                </c:pt>
                <c:pt idx="2105">
                  <c:v>88.623161315917898</c:v>
                </c:pt>
                <c:pt idx="2106">
                  <c:v>88.622695922851506</c:v>
                </c:pt>
                <c:pt idx="2107">
                  <c:v>88.622230529785099</c:v>
                </c:pt>
                <c:pt idx="2108">
                  <c:v>88.621772766113196</c:v>
                </c:pt>
                <c:pt idx="2109">
                  <c:v>88.621307373046804</c:v>
                </c:pt>
                <c:pt idx="2110">
                  <c:v>88.620841979980398</c:v>
                </c:pt>
                <c:pt idx="2111">
                  <c:v>88.620384216308494</c:v>
                </c:pt>
                <c:pt idx="2112">
                  <c:v>88.619918823242102</c:v>
                </c:pt>
                <c:pt idx="2113">
                  <c:v>88.619453430175696</c:v>
                </c:pt>
                <c:pt idx="2114">
                  <c:v>88.618995666503906</c:v>
                </c:pt>
                <c:pt idx="2115">
                  <c:v>88.6185302734375</c:v>
                </c:pt>
                <c:pt idx="2116">
                  <c:v>88.618064880370994</c:v>
                </c:pt>
                <c:pt idx="2117">
                  <c:v>88.617607116699205</c:v>
                </c:pt>
                <c:pt idx="2118">
                  <c:v>88.617141723632798</c:v>
                </c:pt>
                <c:pt idx="2119">
                  <c:v>88.616683959960895</c:v>
                </c:pt>
                <c:pt idx="2120">
                  <c:v>88.616218566894503</c:v>
                </c:pt>
                <c:pt idx="2121">
                  <c:v>88.615760803222599</c:v>
                </c:pt>
                <c:pt idx="2122">
                  <c:v>88.615295410156193</c:v>
                </c:pt>
                <c:pt idx="2123">
                  <c:v>88.614837646484304</c:v>
                </c:pt>
                <c:pt idx="2124">
                  <c:v>88.6143798828125</c:v>
                </c:pt>
                <c:pt idx="2125">
                  <c:v>88.613914489745994</c:v>
                </c:pt>
                <c:pt idx="2126">
                  <c:v>88.613456726074205</c:v>
                </c:pt>
                <c:pt idx="2127">
                  <c:v>88.612991333007798</c:v>
                </c:pt>
                <c:pt idx="2128">
                  <c:v>88.612533569335895</c:v>
                </c:pt>
                <c:pt idx="2129">
                  <c:v>88.612075805664006</c:v>
                </c:pt>
                <c:pt idx="2130">
                  <c:v>88.611610412597599</c:v>
                </c:pt>
                <c:pt idx="2131">
                  <c:v>88.611152648925696</c:v>
                </c:pt>
                <c:pt idx="2132">
                  <c:v>88.610694885253906</c:v>
                </c:pt>
                <c:pt idx="2133">
                  <c:v>88.610237121582003</c:v>
                </c:pt>
                <c:pt idx="2134">
                  <c:v>88.609779357910099</c:v>
                </c:pt>
                <c:pt idx="2135">
                  <c:v>88.609313964843693</c:v>
                </c:pt>
                <c:pt idx="2136">
                  <c:v>88.608856201171804</c:v>
                </c:pt>
                <c:pt idx="2137">
                  <c:v>88.6083984375</c:v>
                </c:pt>
                <c:pt idx="2138">
                  <c:v>88.607940673828097</c:v>
                </c:pt>
                <c:pt idx="2139">
                  <c:v>88.607482910156193</c:v>
                </c:pt>
                <c:pt idx="2140">
                  <c:v>88.607025146484304</c:v>
                </c:pt>
                <c:pt idx="2141">
                  <c:v>88.6065673828125</c:v>
                </c:pt>
                <c:pt idx="2142">
                  <c:v>88.606109619140597</c:v>
                </c:pt>
                <c:pt idx="2143">
                  <c:v>88.605651855468693</c:v>
                </c:pt>
                <c:pt idx="2144">
                  <c:v>88.605194091796804</c:v>
                </c:pt>
                <c:pt idx="2145">
                  <c:v>88.604736328125</c:v>
                </c:pt>
                <c:pt idx="2146">
                  <c:v>88.604278564453097</c:v>
                </c:pt>
                <c:pt idx="2147">
                  <c:v>88.603820800781193</c:v>
                </c:pt>
                <c:pt idx="2148">
                  <c:v>88.603363037109304</c:v>
                </c:pt>
                <c:pt idx="2149">
                  <c:v>88.6029052734375</c:v>
                </c:pt>
                <c:pt idx="2150">
                  <c:v>88.602447509765597</c:v>
                </c:pt>
                <c:pt idx="2151">
                  <c:v>88.601989746093693</c:v>
                </c:pt>
                <c:pt idx="2152">
                  <c:v>88.601531982421804</c:v>
                </c:pt>
                <c:pt idx="2153">
                  <c:v>88.60107421875</c:v>
                </c:pt>
                <c:pt idx="2154">
                  <c:v>88.600624084472599</c:v>
                </c:pt>
                <c:pt idx="2155">
                  <c:v>88.600166320800696</c:v>
                </c:pt>
                <c:pt idx="2156">
                  <c:v>88.599708557128906</c:v>
                </c:pt>
                <c:pt idx="2157">
                  <c:v>88.599250793457003</c:v>
                </c:pt>
                <c:pt idx="2158">
                  <c:v>88.598800659179602</c:v>
                </c:pt>
                <c:pt idx="2159">
                  <c:v>88.598342895507798</c:v>
                </c:pt>
                <c:pt idx="2160">
                  <c:v>88.597885131835895</c:v>
                </c:pt>
                <c:pt idx="2161">
                  <c:v>88.597427368164006</c:v>
                </c:pt>
                <c:pt idx="2162">
                  <c:v>88.596977233886705</c:v>
                </c:pt>
                <c:pt idx="2163">
                  <c:v>88.596519470214801</c:v>
                </c:pt>
                <c:pt idx="2164">
                  <c:v>88.5960693359375</c:v>
                </c:pt>
                <c:pt idx="2165">
                  <c:v>88.595611572265597</c:v>
                </c:pt>
                <c:pt idx="2166">
                  <c:v>88.595153808593693</c:v>
                </c:pt>
                <c:pt idx="2167">
                  <c:v>88.594703674316406</c:v>
                </c:pt>
                <c:pt idx="2168">
                  <c:v>88.594245910644503</c:v>
                </c:pt>
                <c:pt idx="2169">
                  <c:v>88.593795776367102</c:v>
                </c:pt>
                <c:pt idx="2170">
                  <c:v>88.593338012695298</c:v>
                </c:pt>
                <c:pt idx="2171">
                  <c:v>88.592887878417898</c:v>
                </c:pt>
                <c:pt idx="2172">
                  <c:v>88.592437744140597</c:v>
                </c:pt>
                <c:pt idx="2173">
                  <c:v>88.591979980468693</c:v>
                </c:pt>
                <c:pt idx="2174">
                  <c:v>88.591529846191406</c:v>
                </c:pt>
                <c:pt idx="2175">
                  <c:v>88.591072082519503</c:v>
                </c:pt>
                <c:pt idx="2176">
                  <c:v>88.590621948242102</c:v>
                </c:pt>
                <c:pt idx="2177">
                  <c:v>88.590171813964801</c:v>
                </c:pt>
                <c:pt idx="2178">
                  <c:v>88.589714050292898</c:v>
                </c:pt>
                <c:pt idx="2179">
                  <c:v>88.589263916015597</c:v>
                </c:pt>
                <c:pt idx="2180">
                  <c:v>88.588813781738196</c:v>
                </c:pt>
                <c:pt idx="2181">
                  <c:v>88.588356018066406</c:v>
                </c:pt>
                <c:pt idx="2182">
                  <c:v>88.587905883789006</c:v>
                </c:pt>
                <c:pt idx="2183">
                  <c:v>88.587455749511705</c:v>
                </c:pt>
                <c:pt idx="2184">
                  <c:v>88.587005615234304</c:v>
                </c:pt>
                <c:pt idx="2185">
                  <c:v>88.586555480957003</c:v>
                </c:pt>
                <c:pt idx="2186">
                  <c:v>88.586097717285099</c:v>
                </c:pt>
                <c:pt idx="2187">
                  <c:v>88.585647583007798</c:v>
                </c:pt>
                <c:pt idx="2188">
                  <c:v>88.585197448730398</c:v>
                </c:pt>
                <c:pt idx="2189">
                  <c:v>88.584747314453097</c:v>
                </c:pt>
                <c:pt idx="2190">
                  <c:v>88.584297180175696</c:v>
                </c:pt>
                <c:pt idx="2191">
                  <c:v>88.583847045898395</c:v>
                </c:pt>
                <c:pt idx="2192">
                  <c:v>88.583396911620994</c:v>
                </c:pt>
                <c:pt idx="2193">
                  <c:v>88.582946777343693</c:v>
                </c:pt>
                <c:pt idx="2194">
                  <c:v>88.582496643066406</c:v>
                </c:pt>
                <c:pt idx="2195">
                  <c:v>88.582046508789006</c:v>
                </c:pt>
                <c:pt idx="2196">
                  <c:v>88.581596374511705</c:v>
                </c:pt>
                <c:pt idx="2197">
                  <c:v>88.581146240234304</c:v>
                </c:pt>
                <c:pt idx="2198">
                  <c:v>88.580696105957003</c:v>
                </c:pt>
                <c:pt idx="2199">
                  <c:v>88.580245971679602</c:v>
                </c:pt>
                <c:pt idx="2200">
                  <c:v>88.579795837402301</c:v>
                </c:pt>
                <c:pt idx="2201">
                  <c:v>88.579345703125</c:v>
                </c:pt>
                <c:pt idx="2202">
                  <c:v>88.578895568847599</c:v>
                </c:pt>
                <c:pt idx="2203">
                  <c:v>88.578453063964801</c:v>
                </c:pt>
                <c:pt idx="2204">
                  <c:v>88.5780029296875</c:v>
                </c:pt>
                <c:pt idx="2205">
                  <c:v>88.577552795410099</c:v>
                </c:pt>
                <c:pt idx="2206">
                  <c:v>88.577102661132798</c:v>
                </c:pt>
                <c:pt idx="2207">
                  <c:v>88.576652526855398</c:v>
                </c:pt>
                <c:pt idx="2208">
                  <c:v>88.576210021972599</c:v>
                </c:pt>
                <c:pt idx="2209">
                  <c:v>88.575759887695298</c:v>
                </c:pt>
                <c:pt idx="2210">
                  <c:v>88.575309753417898</c:v>
                </c:pt>
                <c:pt idx="2211">
                  <c:v>88.574867248535099</c:v>
                </c:pt>
                <c:pt idx="2212">
                  <c:v>88.574417114257798</c:v>
                </c:pt>
                <c:pt idx="2213">
                  <c:v>88.573966979980398</c:v>
                </c:pt>
                <c:pt idx="2214">
                  <c:v>88.573524475097599</c:v>
                </c:pt>
                <c:pt idx="2215">
                  <c:v>88.573074340820298</c:v>
                </c:pt>
                <c:pt idx="2216">
                  <c:v>88.5726318359375</c:v>
                </c:pt>
                <c:pt idx="2217">
                  <c:v>88.572181701660099</c:v>
                </c:pt>
                <c:pt idx="2218">
                  <c:v>88.571731567382798</c:v>
                </c:pt>
                <c:pt idx="2219">
                  <c:v>88.5712890625</c:v>
                </c:pt>
                <c:pt idx="2220">
                  <c:v>88.570838928222599</c:v>
                </c:pt>
                <c:pt idx="2221">
                  <c:v>88.570396423339801</c:v>
                </c:pt>
                <c:pt idx="2222">
                  <c:v>88.5699462890625</c:v>
                </c:pt>
                <c:pt idx="2223">
                  <c:v>88.569503784179602</c:v>
                </c:pt>
                <c:pt idx="2224">
                  <c:v>88.569061279296804</c:v>
                </c:pt>
                <c:pt idx="2225">
                  <c:v>88.568611145019503</c:v>
                </c:pt>
                <c:pt idx="2226">
                  <c:v>88.568168640136705</c:v>
                </c:pt>
                <c:pt idx="2227">
                  <c:v>88.567718505859304</c:v>
                </c:pt>
                <c:pt idx="2228">
                  <c:v>88.567276000976506</c:v>
                </c:pt>
                <c:pt idx="2229">
                  <c:v>88.566833496093693</c:v>
                </c:pt>
                <c:pt idx="2230">
                  <c:v>88.566383361816406</c:v>
                </c:pt>
                <c:pt idx="2231">
                  <c:v>88.565940856933494</c:v>
                </c:pt>
                <c:pt idx="2232">
                  <c:v>88.565498352050696</c:v>
                </c:pt>
                <c:pt idx="2233">
                  <c:v>88.565055847167898</c:v>
                </c:pt>
                <c:pt idx="2234">
                  <c:v>88.564605712890597</c:v>
                </c:pt>
                <c:pt idx="2235">
                  <c:v>88.564163208007798</c:v>
                </c:pt>
                <c:pt idx="2236">
                  <c:v>88.563720703125</c:v>
                </c:pt>
                <c:pt idx="2237">
                  <c:v>88.563278198242102</c:v>
                </c:pt>
                <c:pt idx="2238">
                  <c:v>88.562835693359304</c:v>
                </c:pt>
                <c:pt idx="2239">
                  <c:v>88.562393188476506</c:v>
                </c:pt>
                <c:pt idx="2240">
                  <c:v>88.561943054199205</c:v>
                </c:pt>
                <c:pt idx="2241">
                  <c:v>88.561500549316406</c:v>
                </c:pt>
                <c:pt idx="2242">
                  <c:v>88.561058044433494</c:v>
                </c:pt>
                <c:pt idx="2243">
                  <c:v>88.560615539550696</c:v>
                </c:pt>
                <c:pt idx="2244">
                  <c:v>88.560173034667898</c:v>
                </c:pt>
                <c:pt idx="2245">
                  <c:v>88.559730529785099</c:v>
                </c:pt>
                <c:pt idx="2246">
                  <c:v>88.559288024902301</c:v>
                </c:pt>
                <c:pt idx="2247">
                  <c:v>88.558845520019503</c:v>
                </c:pt>
                <c:pt idx="2248">
                  <c:v>88.558403015136705</c:v>
                </c:pt>
                <c:pt idx="2249">
                  <c:v>88.557960510253906</c:v>
                </c:pt>
                <c:pt idx="2250">
                  <c:v>88.557518005370994</c:v>
                </c:pt>
                <c:pt idx="2251">
                  <c:v>88.557075500488196</c:v>
                </c:pt>
                <c:pt idx="2252">
                  <c:v>88.556632995605398</c:v>
                </c:pt>
                <c:pt idx="2253">
                  <c:v>88.556198120117102</c:v>
                </c:pt>
                <c:pt idx="2254">
                  <c:v>88.555755615234304</c:v>
                </c:pt>
                <c:pt idx="2255">
                  <c:v>88.555313110351506</c:v>
                </c:pt>
                <c:pt idx="2256">
                  <c:v>88.554870605468693</c:v>
                </c:pt>
                <c:pt idx="2257">
                  <c:v>88.554428100585895</c:v>
                </c:pt>
                <c:pt idx="2258">
                  <c:v>88.553993225097599</c:v>
                </c:pt>
                <c:pt idx="2259">
                  <c:v>88.553550720214801</c:v>
                </c:pt>
                <c:pt idx="2260">
                  <c:v>88.553108215332003</c:v>
                </c:pt>
                <c:pt idx="2261">
                  <c:v>88.552665710449205</c:v>
                </c:pt>
                <c:pt idx="2262">
                  <c:v>88.552230834960895</c:v>
                </c:pt>
                <c:pt idx="2263">
                  <c:v>88.551788330078097</c:v>
                </c:pt>
                <c:pt idx="2264">
                  <c:v>88.551345825195298</c:v>
                </c:pt>
                <c:pt idx="2265">
                  <c:v>88.550910949707003</c:v>
                </c:pt>
                <c:pt idx="2266">
                  <c:v>88.550468444824205</c:v>
                </c:pt>
                <c:pt idx="2267">
                  <c:v>88.550025939941406</c:v>
                </c:pt>
                <c:pt idx="2268">
                  <c:v>88.549591064453097</c:v>
                </c:pt>
                <c:pt idx="2269">
                  <c:v>88.549148559570298</c:v>
                </c:pt>
                <c:pt idx="2270">
                  <c:v>88.548713684082003</c:v>
                </c:pt>
                <c:pt idx="2271">
                  <c:v>88.548271179199205</c:v>
                </c:pt>
                <c:pt idx="2272">
                  <c:v>88.547836303710895</c:v>
                </c:pt>
                <c:pt idx="2273">
                  <c:v>88.547393798828097</c:v>
                </c:pt>
                <c:pt idx="2274">
                  <c:v>88.546958923339801</c:v>
                </c:pt>
                <c:pt idx="2275">
                  <c:v>88.546516418457003</c:v>
                </c:pt>
                <c:pt idx="2276">
                  <c:v>88.546081542968693</c:v>
                </c:pt>
                <c:pt idx="2277">
                  <c:v>88.545639038085895</c:v>
                </c:pt>
                <c:pt idx="2278">
                  <c:v>88.545204162597599</c:v>
                </c:pt>
                <c:pt idx="2279">
                  <c:v>88.544769287109304</c:v>
                </c:pt>
                <c:pt idx="2280">
                  <c:v>88.544326782226506</c:v>
                </c:pt>
                <c:pt idx="2281">
                  <c:v>88.543891906738196</c:v>
                </c:pt>
                <c:pt idx="2282">
                  <c:v>88.543449401855398</c:v>
                </c:pt>
                <c:pt idx="2283">
                  <c:v>88.543014526367102</c:v>
                </c:pt>
                <c:pt idx="2284">
                  <c:v>88.542579650878906</c:v>
                </c:pt>
                <c:pt idx="2285">
                  <c:v>88.542144775390597</c:v>
                </c:pt>
                <c:pt idx="2286">
                  <c:v>88.541702270507798</c:v>
                </c:pt>
                <c:pt idx="2287">
                  <c:v>88.541267395019503</c:v>
                </c:pt>
                <c:pt idx="2288">
                  <c:v>88.540832519531193</c:v>
                </c:pt>
                <c:pt idx="2289">
                  <c:v>88.540397644042898</c:v>
                </c:pt>
                <c:pt idx="2290">
                  <c:v>88.539955139160099</c:v>
                </c:pt>
                <c:pt idx="2291">
                  <c:v>88.539520263671804</c:v>
                </c:pt>
                <c:pt idx="2292">
                  <c:v>88.539085388183494</c:v>
                </c:pt>
                <c:pt idx="2293">
                  <c:v>88.538650512695298</c:v>
                </c:pt>
                <c:pt idx="2294">
                  <c:v>88.538215637207003</c:v>
                </c:pt>
                <c:pt idx="2295">
                  <c:v>88.537780761718693</c:v>
                </c:pt>
                <c:pt idx="2296">
                  <c:v>88.537345886230398</c:v>
                </c:pt>
                <c:pt idx="2297">
                  <c:v>88.536911010742102</c:v>
                </c:pt>
                <c:pt idx="2298">
                  <c:v>88.536476135253906</c:v>
                </c:pt>
                <c:pt idx="2299">
                  <c:v>88.536041259765597</c:v>
                </c:pt>
                <c:pt idx="2300">
                  <c:v>88.535606384277301</c:v>
                </c:pt>
                <c:pt idx="2301">
                  <c:v>88.535171508789006</c:v>
                </c:pt>
                <c:pt idx="2302">
                  <c:v>88.534736633300696</c:v>
                </c:pt>
                <c:pt idx="2303">
                  <c:v>88.5343017578125</c:v>
                </c:pt>
                <c:pt idx="2304">
                  <c:v>88.533866882324205</c:v>
                </c:pt>
                <c:pt idx="2305">
                  <c:v>88.533432006835895</c:v>
                </c:pt>
                <c:pt idx="2306">
                  <c:v>88.532997131347599</c:v>
                </c:pt>
                <c:pt idx="2307">
                  <c:v>88.532562255859304</c:v>
                </c:pt>
                <c:pt idx="2308">
                  <c:v>88.532127380370994</c:v>
                </c:pt>
                <c:pt idx="2309">
                  <c:v>88.531692504882798</c:v>
                </c:pt>
                <c:pt idx="2310">
                  <c:v>88.531265258789006</c:v>
                </c:pt>
                <c:pt idx="2311">
                  <c:v>88.530830383300696</c:v>
                </c:pt>
                <c:pt idx="2312">
                  <c:v>88.5303955078125</c:v>
                </c:pt>
                <c:pt idx="2313">
                  <c:v>88.529960632324205</c:v>
                </c:pt>
                <c:pt idx="2314">
                  <c:v>88.529533386230398</c:v>
                </c:pt>
                <c:pt idx="2315">
                  <c:v>88.529098510742102</c:v>
                </c:pt>
                <c:pt idx="2316">
                  <c:v>88.528663635253906</c:v>
                </c:pt>
                <c:pt idx="2317">
                  <c:v>88.528228759765597</c:v>
                </c:pt>
                <c:pt idx="2318">
                  <c:v>88.527801513671804</c:v>
                </c:pt>
                <c:pt idx="2319">
                  <c:v>88.527366638183494</c:v>
                </c:pt>
                <c:pt idx="2320">
                  <c:v>88.526931762695298</c:v>
                </c:pt>
                <c:pt idx="2321">
                  <c:v>88.526504516601506</c:v>
                </c:pt>
                <c:pt idx="2322">
                  <c:v>88.526069641113196</c:v>
                </c:pt>
                <c:pt idx="2323">
                  <c:v>88.525642395019503</c:v>
                </c:pt>
                <c:pt idx="2324">
                  <c:v>88.525207519531193</c:v>
                </c:pt>
                <c:pt idx="2325">
                  <c:v>88.5247802734375</c:v>
                </c:pt>
                <c:pt idx="2326">
                  <c:v>88.524345397949205</c:v>
                </c:pt>
                <c:pt idx="2327">
                  <c:v>88.523918151855398</c:v>
                </c:pt>
                <c:pt idx="2328">
                  <c:v>88.523483276367102</c:v>
                </c:pt>
                <c:pt idx="2329">
                  <c:v>88.523056030273395</c:v>
                </c:pt>
                <c:pt idx="2330">
                  <c:v>88.522621154785099</c:v>
                </c:pt>
                <c:pt idx="2331">
                  <c:v>88.522193908691406</c:v>
                </c:pt>
                <c:pt idx="2332">
                  <c:v>88.521759033203097</c:v>
                </c:pt>
                <c:pt idx="2333">
                  <c:v>88.521331787109304</c:v>
                </c:pt>
                <c:pt idx="2334">
                  <c:v>88.520896911620994</c:v>
                </c:pt>
                <c:pt idx="2335">
                  <c:v>88.520469665527301</c:v>
                </c:pt>
                <c:pt idx="2336">
                  <c:v>88.520042419433494</c:v>
                </c:pt>
                <c:pt idx="2337">
                  <c:v>88.519607543945298</c:v>
                </c:pt>
                <c:pt idx="2338">
                  <c:v>88.519180297851506</c:v>
                </c:pt>
                <c:pt idx="2339">
                  <c:v>88.518753051757798</c:v>
                </c:pt>
                <c:pt idx="2340">
                  <c:v>88.518318176269503</c:v>
                </c:pt>
                <c:pt idx="2341">
                  <c:v>88.517890930175696</c:v>
                </c:pt>
                <c:pt idx="2342">
                  <c:v>88.517463684082003</c:v>
                </c:pt>
                <c:pt idx="2343">
                  <c:v>88.517036437988196</c:v>
                </c:pt>
                <c:pt idx="2344">
                  <c:v>88.516609191894503</c:v>
                </c:pt>
                <c:pt idx="2345">
                  <c:v>88.516174316406193</c:v>
                </c:pt>
                <c:pt idx="2346">
                  <c:v>88.5157470703125</c:v>
                </c:pt>
                <c:pt idx="2347">
                  <c:v>88.515319824218693</c:v>
                </c:pt>
                <c:pt idx="2348">
                  <c:v>88.514892578125</c:v>
                </c:pt>
                <c:pt idx="2349">
                  <c:v>88.514465332031193</c:v>
                </c:pt>
                <c:pt idx="2350">
                  <c:v>88.5140380859375</c:v>
                </c:pt>
                <c:pt idx="2351">
                  <c:v>88.513610839843693</c:v>
                </c:pt>
                <c:pt idx="2352">
                  <c:v>88.51318359375</c:v>
                </c:pt>
                <c:pt idx="2353">
                  <c:v>88.512748718261705</c:v>
                </c:pt>
                <c:pt idx="2354">
                  <c:v>88.512321472167898</c:v>
                </c:pt>
                <c:pt idx="2355">
                  <c:v>88.511894226074205</c:v>
                </c:pt>
                <c:pt idx="2356">
                  <c:v>88.511466979980398</c:v>
                </c:pt>
                <c:pt idx="2357">
                  <c:v>88.511039733886705</c:v>
                </c:pt>
                <c:pt idx="2358">
                  <c:v>88.510612487792898</c:v>
                </c:pt>
                <c:pt idx="2359">
                  <c:v>88.510192871093693</c:v>
                </c:pt>
                <c:pt idx="2360">
                  <c:v>88.509765625</c:v>
                </c:pt>
                <c:pt idx="2361">
                  <c:v>88.509338378906193</c:v>
                </c:pt>
                <c:pt idx="2362">
                  <c:v>88.5089111328125</c:v>
                </c:pt>
                <c:pt idx="2363">
                  <c:v>88.508483886718693</c:v>
                </c:pt>
                <c:pt idx="2364">
                  <c:v>88.508056640625</c:v>
                </c:pt>
                <c:pt idx="2365">
                  <c:v>88.507629394531193</c:v>
                </c:pt>
                <c:pt idx="2366">
                  <c:v>88.5072021484375</c:v>
                </c:pt>
                <c:pt idx="2367">
                  <c:v>88.506782531738196</c:v>
                </c:pt>
                <c:pt idx="2368">
                  <c:v>88.506355285644503</c:v>
                </c:pt>
                <c:pt idx="2369">
                  <c:v>88.505928039550696</c:v>
                </c:pt>
                <c:pt idx="2370">
                  <c:v>88.505500793457003</c:v>
                </c:pt>
                <c:pt idx="2371">
                  <c:v>88.505081176757798</c:v>
                </c:pt>
                <c:pt idx="2372">
                  <c:v>88.504653930664006</c:v>
                </c:pt>
                <c:pt idx="2373">
                  <c:v>88.504226684570298</c:v>
                </c:pt>
                <c:pt idx="2374">
                  <c:v>88.503807067870994</c:v>
                </c:pt>
                <c:pt idx="2375">
                  <c:v>88.503379821777301</c:v>
                </c:pt>
                <c:pt idx="2376">
                  <c:v>88.502952575683494</c:v>
                </c:pt>
                <c:pt idx="2377">
                  <c:v>88.502532958984304</c:v>
                </c:pt>
                <c:pt idx="2378">
                  <c:v>88.502105712890597</c:v>
                </c:pt>
                <c:pt idx="2379">
                  <c:v>88.501678466796804</c:v>
                </c:pt>
                <c:pt idx="2380">
                  <c:v>88.501258850097599</c:v>
                </c:pt>
                <c:pt idx="2381">
                  <c:v>88.500831604003906</c:v>
                </c:pt>
                <c:pt idx="2382">
                  <c:v>88.500411987304602</c:v>
                </c:pt>
                <c:pt idx="2383">
                  <c:v>88.499984741210895</c:v>
                </c:pt>
                <c:pt idx="2384">
                  <c:v>88.499565124511705</c:v>
                </c:pt>
                <c:pt idx="2385">
                  <c:v>88.499137878417898</c:v>
                </c:pt>
                <c:pt idx="2386">
                  <c:v>88.498718261718693</c:v>
                </c:pt>
                <c:pt idx="2387">
                  <c:v>88.498291015625</c:v>
                </c:pt>
                <c:pt idx="2388">
                  <c:v>88.497871398925696</c:v>
                </c:pt>
                <c:pt idx="2389">
                  <c:v>88.497444152832003</c:v>
                </c:pt>
                <c:pt idx="2390">
                  <c:v>88.497024536132798</c:v>
                </c:pt>
                <c:pt idx="2391">
                  <c:v>88.496604919433494</c:v>
                </c:pt>
                <c:pt idx="2392">
                  <c:v>88.496177673339801</c:v>
                </c:pt>
                <c:pt idx="2393">
                  <c:v>88.495758056640597</c:v>
                </c:pt>
                <c:pt idx="2394">
                  <c:v>88.495338439941406</c:v>
                </c:pt>
                <c:pt idx="2395">
                  <c:v>88.494911193847599</c:v>
                </c:pt>
                <c:pt idx="2396">
                  <c:v>88.494491577148395</c:v>
                </c:pt>
                <c:pt idx="2397">
                  <c:v>88.494071960449205</c:v>
                </c:pt>
                <c:pt idx="2398">
                  <c:v>88.493644714355398</c:v>
                </c:pt>
                <c:pt idx="2399">
                  <c:v>88.493225097656193</c:v>
                </c:pt>
                <c:pt idx="2400">
                  <c:v>88.492805480957003</c:v>
                </c:pt>
                <c:pt idx="2401">
                  <c:v>88.492385864257798</c:v>
                </c:pt>
                <c:pt idx="2402">
                  <c:v>88.491958618164006</c:v>
                </c:pt>
                <c:pt idx="2403">
                  <c:v>88.491539001464801</c:v>
                </c:pt>
                <c:pt idx="2404">
                  <c:v>88.491119384765597</c:v>
                </c:pt>
                <c:pt idx="2405">
                  <c:v>88.490699768066406</c:v>
                </c:pt>
                <c:pt idx="2406">
                  <c:v>88.490280151367102</c:v>
                </c:pt>
                <c:pt idx="2407">
                  <c:v>88.489860534667898</c:v>
                </c:pt>
                <c:pt idx="2408">
                  <c:v>88.489440917968693</c:v>
                </c:pt>
                <c:pt idx="2409">
                  <c:v>88.489021301269503</c:v>
                </c:pt>
                <c:pt idx="2410">
                  <c:v>88.488594055175696</c:v>
                </c:pt>
                <c:pt idx="2411">
                  <c:v>88.488174438476506</c:v>
                </c:pt>
                <c:pt idx="2412">
                  <c:v>88.487754821777301</c:v>
                </c:pt>
                <c:pt idx="2413">
                  <c:v>88.487335205078097</c:v>
                </c:pt>
                <c:pt idx="2414">
                  <c:v>88.486915588378906</c:v>
                </c:pt>
                <c:pt idx="2415">
                  <c:v>88.486495971679602</c:v>
                </c:pt>
                <c:pt idx="2416">
                  <c:v>88.486076354980398</c:v>
                </c:pt>
                <c:pt idx="2417">
                  <c:v>88.485664367675696</c:v>
                </c:pt>
                <c:pt idx="2418">
                  <c:v>88.485244750976506</c:v>
                </c:pt>
                <c:pt idx="2419">
                  <c:v>88.484825134277301</c:v>
                </c:pt>
                <c:pt idx="2420">
                  <c:v>88.484405517578097</c:v>
                </c:pt>
                <c:pt idx="2421">
                  <c:v>88.483985900878906</c:v>
                </c:pt>
                <c:pt idx="2422">
                  <c:v>88.483566284179602</c:v>
                </c:pt>
                <c:pt idx="2423">
                  <c:v>88.483146667480398</c:v>
                </c:pt>
                <c:pt idx="2424">
                  <c:v>88.482727050781193</c:v>
                </c:pt>
                <c:pt idx="2425">
                  <c:v>88.482315063476506</c:v>
                </c:pt>
                <c:pt idx="2426">
                  <c:v>88.481895446777301</c:v>
                </c:pt>
                <c:pt idx="2427">
                  <c:v>88.481475830078097</c:v>
                </c:pt>
                <c:pt idx="2428">
                  <c:v>88.481056213378906</c:v>
                </c:pt>
                <c:pt idx="2429">
                  <c:v>88.480644226074205</c:v>
                </c:pt>
                <c:pt idx="2430">
                  <c:v>88.480224609375</c:v>
                </c:pt>
                <c:pt idx="2431">
                  <c:v>88.479804992675696</c:v>
                </c:pt>
                <c:pt idx="2432">
                  <c:v>88.479385375976506</c:v>
                </c:pt>
                <c:pt idx="2433">
                  <c:v>88.478973388671804</c:v>
                </c:pt>
                <c:pt idx="2434">
                  <c:v>88.478553771972599</c:v>
                </c:pt>
                <c:pt idx="2435">
                  <c:v>88.478134155273395</c:v>
                </c:pt>
                <c:pt idx="2436">
                  <c:v>88.477722167968693</c:v>
                </c:pt>
                <c:pt idx="2437">
                  <c:v>88.477302551269503</c:v>
                </c:pt>
                <c:pt idx="2438">
                  <c:v>88.476890563964801</c:v>
                </c:pt>
                <c:pt idx="2439">
                  <c:v>88.476470947265597</c:v>
                </c:pt>
                <c:pt idx="2440">
                  <c:v>88.476058959960895</c:v>
                </c:pt>
                <c:pt idx="2441">
                  <c:v>88.475639343261705</c:v>
                </c:pt>
                <c:pt idx="2442">
                  <c:v>88.4752197265625</c:v>
                </c:pt>
                <c:pt idx="2443">
                  <c:v>88.474807739257798</c:v>
                </c:pt>
                <c:pt idx="2444">
                  <c:v>88.474388122558494</c:v>
                </c:pt>
                <c:pt idx="2445">
                  <c:v>88.473976135253906</c:v>
                </c:pt>
                <c:pt idx="2446">
                  <c:v>88.473564147949205</c:v>
                </c:pt>
                <c:pt idx="2447">
                  <c:v>88.47314453125</c:v>
                </c:pt>
                <c:pt idx="2448">
                  <c:v>88.472732543945298</c:v>
                </c:pt>
                <c:pt idx="2449">
                  <c:v>88.472312927245994</c:v>
                </c:pt>
                <c:pt idx="2450">
                  <c:v>88.471900939941406</c:v>
                </c:pt>
                <c:pt idx="2451">
                  <c:v>88.471481323242102</c:v>
                </c:pt>
                <c:pt idx="2452">
                  <c:v>88.4710693359375</c:v>
                </c:pt>
                <c:pt idx="2453">
                  <c:v>88.470657348632798</c:v>
                </c:pt>
                <c:pt idx="2454">
                  <c:v>88.470237731933494</c:v>
                </c:pt>
                <c:pt idx="2455">
                  <c:v>88.469825744628906</c:v>
                </c:pt>
                <c:pt idx="2456">
                  <c:v>88.469413757324205</c:v>
                </c:pt>
                <c:pt idx="2457">
                  <c:v>88.469001770019503</c:v>
                </c:pt>
                <c:pt idx="2458">
                  <c:v>88.468582153320298</c:v>
                </c:pt>
                <c:pt idx="2459">
                  <c:v>88.468170166015597</c:v>
                </c:pt>
                <c:pt idx="2460">
                  <c:v>88.467758178710895</c:v>
                </c:pt>
                <c:pt idx="2461">
                  <c:v>88.467346191406193</c:v>
                </c:pt>
                <c:pt idx="2462">
                  <c:v>88.466926574707003</c:v>
                </c:pt>
                <c:pt idx="2463">
                  <c:v>88.466514587402301</c:v>
                </c:pt>
                <c:pt idx="2464">
                  <c:v>88.466102600097599</c:v>
                </c:pt>
                <c:pt idx="2465">
                  <c:v>88.465690612792898</c:v>
                </c:pt>
                <c:pt idx="2466">
                  <c:v>88.465278625488196</c:v>
                </c:pt>
                <c:pt idx="2467">
                  <c:v>88.464866638183494</c:v>
                </c:pt>
                <c:pt idx="2468">
                  <c:v>88.464454650878906</c:v>
                </c:pt>
                <c:pt idx="2469">
                  <c:v>88.464042663574205</c:v>
                </c:pt>
                <c:pt idx="2470">
                  <c:v>88.463630676269503</c:v>
                </c:pt>
                <c:pt idx="2471">
                  <c:v>88.463211059570298</c:v>
                </c:pt>
                <c:pt idx="2472">
                  <c:v>88.462799072265597</c:v>
                </c:pt>
                <c:pt idx="2473">
                  <c:v>88.462387084960895</c:v>
                </c:pt>
                <c:pt idx="2474">
                  <c:v>88.461975097656193</c:v>
                </c:pt>
                <c:pt idx="2475">
                  <c:v>88.461563110351506</c:v>
                </c:pt>
                <c:pt idx="2476">
                  <c:v>88.461158752441406</c:v>
                </c:pt>
                <c:pt idx="2477">
                  <c:v>88.460746765136705</c:v>
                </c:pt>
                <c:pt idx="2478">
                  <c:v>88.460334777832003</c:v>
                </c:pt>
                <c:pt idx="2479">
                  <c:v>88.459922790527301</c:v>
                </c:pt>
                <c:pt idx="2480">
                  <c:v>88.459510803222599</c:v>
                </c:pt>
                <c:pt idx="2481">
                  <c:v>88.459098815917898</c:v>
                </c:pt>
                <c:pt idx="2482">
                  <c:v>88.458686828613196</c:v>
                </c:pt>
                <c:pt idx="2483">
                  <c:v>88.458274841308494</c:v>
                </c:pt>
                <c:pt idx="2484">
                  <c:v>88.457862854003906</c:v>
                </c:pt>
                <c:pt idx="2485">
                  <c:v>88.457458496093693</c:v>
                </c:pt>
                <c:pt idx="2486">
                  <c:v>88.457046508789006</c:v>
                </c:pt>
                <c:pt idx="2487">
                  <c:v>88.456634521484304</c:v>
                </c:pt>
                <c:pt idx="2488">
                  <c:v>88.456222534179602</c:v>
                </c:pt>
                <c:pt idx="2489">
                  <c:v>88.455810546875</c:v>
                </c:pt>
                <c:pt idx="2490">
                  <c:v>88.455406188964801</c:v>
                </c:pt>
                <c:pt idx="2491">
                  <c:v>88.454994201660099</c:v>
                </c:pt>
                <c:pt idx="2492">
                  <c:v>88.454582214355398</c:v>
                </c:pt>
                <c:pt idx="2493">
                  <c:v>88.454177856445298</c:v>
                </c:pt>
                <c:pt idx="2494">
                  <c:v>88.453765869140597</c:v>
                </c:pt>
                <c:pt idx="2495">
                  <c:v>88.453353881835895</c:v>
                </c:pt>
                <c:pt idx="2496">
                  <c:v>88.452949523925696</c:v>
                </c:pt>
                <c:pt idx="2497">
                  <c:v>88.452537536620994</c:v>
                </c:pt>
                <c:pt idx="2498">
                  <c:v>88.452125549316406</c:v>
                </c:pt>
                <c:pt idx="2499">
                  <c:v>88.451721191406193</c:v>
                </c:pt>
                <c:pt idx="2500">
                  <c:v>88.451309204101506</c:v>
                </c:pt>
                <c:pt idx="2501">
                  <c:v>88.450904846191406</c:v>
                </c:pt>
                <c:pt idx="2502">
                  <c:v>88.450492858886705</c:v>
                </c:pt>
                <c:pt idx="2503">
                  <c:v>88.450088500976506</c:v>
                </c:pt>
                <c:pt idx="2504">
                  <c:v>88.449676513671804</c:v>
                </c:pt>
                <c:pt idx="2505">
                  <c:v>88.449272155761705</c:v>
                </c:pt>
                <c:pt idx="2506">
                  <c:v>88.448860168457003</c:v>
                </c:pt>
                <c:pt idx="2507">
                  <c:v>88.448455810546804</c:v>
                </c:pt>
                <c:pt idx="2508">
                  <c:v>88.448043823242102</c:v>
                </c:pt>
                <c:pt idx="2509">
                  <c:v>88.447639465332003</c:v>
                </c:pt>
                <c:pt idx="2510">
                  <c:v>88.447227478027301</c:v>
                </c:pt>
                <c:pt idx="2511">
                  <c:v>88.446823120117102</c:v>
                </c:pt>
                <c:pt idx="2512">
                  <c:v>88.446418762207003</c:v>
                </c:pt>
                <c:pt idx="2513">
                  <c:v>88.446006774902301</c:v>
                </c:pt>
                <c:pt idx="2514">
                  <c:v>88.445602416992102</c:v>
                </c:pt>
                <c:pt idx="2515">
                  <c:v>88.445198059082003</c:v>
                </c:pt>
                <c:pt idx="2516">
                  <c:v>88.444786071777301</c:v>
                </c:pt>
                <c:pt idx="2517">
                  <c:v>88.444381713867102</c:v>
                </c:pt>
                <c:pt idx="2518">
                  <c:v>88.443977355957003</c:v>
                </c:pt>
                <c:pt idx="2519">
                  <c:v>88.443565368652301</c:v>
                </c:pt>
                <c:pt idx="2520">
                  <c:v>88.443161010742102</c:v>
                </c:pt>
                <c:pt idx="2521">
                  <c:v>88.442756652832003</c:v>
                </c:pt>
                <c:pt idx="2522">
                  <c:v>88.442352294921804</c:v>
                </c:pt>
                <c:pt idx="2523">
                  <c:v>88.441940307617102</c:v>
                </c:pt>
                <c:pt idx="2524">
                  <c:v>88.441535949707003</c:v>
                </c:pt>
                <c:pt idx="2525">
                  <c:v>88.441131591796804</c:v>
                </c:pt>
                <c:pt idx="2526">
                  <c:v>88.440727233886705</c:v>
                </c:pt>
                <c:pt idx="2527">
                  <c:v>88.440322875976506</c:v>
                </c:pt>
                <c:pt idx="2528">
                  <c:v>88.439918518066406</c:v>
                </c:pt>
                <c:pt idx="2529">
                  <c:v>88.439514160156193</c:v>
                </c:pt>
                <c:pt idx="2530">
                  <c:v>88.439102172851506</c:v>
                </c:pt>
                <c:pt idx="2531">
                  <c:v>88.438697814941406</c:v>
                </c:pt>
                <c:pt idx="2532">
                  <c:v>88.438293457031193</c:v>
                </c:pt>
                <c:pt idx="2533">
                  <c:v>88.437889099120994</c:v>
                </c:pt>
                <c:pt idx="2534">
                  <c:v>88.437484741210895</c:v>
                </c:pt>
                <c:pt idx="2535">
                  <c:v>88.437080383300696</c:v>
                </c:pt>
                <c:pt idx="2536">
                  <c:v>88.436676025390597</c:v>
                </c:pt>
                <c:pt idx="2537">
                  <c:v>88.436271667480398</c:v>
                </c:pt>
                <c:pt idx="2538">
                  <c:v>88.435867309570298</c:v>
                </c:pt>
                <c:pt idx="2539">
                  <c:v>88.435462951660099</c:v>
                </c:pt>
                <c:pt idx="2540">
                  <c:v>88.43505859375</c:v>
                </c:pt>
                <c:pt idx="2541">
                  <c:v>88.434654235839801</c:v>
                </c:pt>
                <c:pt idx="2542">
                  <c:v>88.434257507324205</c:v>
                </c:pt>
                <c:pt idx="2543">
                  <c:v>88.433853149414006</c:v>
                </c:pt>
                <c:pt idx="2544">
                  <c:v>88.433448791503906</c:v>
                </c:pt>
                <c:pt idx="2545">
                  <c:v>88.433044433593693</c:v>
                </c:pt>
                <c:pt idx="2546">
                  <c:v>88.432640075683494</c:v>
                </c:pt>
                <c:pt idx="2547">
                  <c:v>88.432235717773395</c:v>
                </c:pt>
                <c:pt idx="2548">
                  <c:v>88.431831359863196</c:v>
                </c:pt>
                <c:pt idx="2549">
                  <c:v>88.431434631347599</c:v>
                </c:pt>
                <c:pt idx="2550">
                  <c:v>88.4310302734375</c:v>
                </c:pt>
                <c:pt idx="2551">
                  <c:v>88.430625915527301</c:v>
                </c:pt>
                <c:pt idx="2552">
                  <c:v>88.430221557617102</c:v>
                </c:pt>
                <c:pt idx="2553">
                  <c:v>88.429824829101506</c:v>
                </c:pt>
                <c:pt idx="2554">
                  <c:v>88.429420471191406</c:v>
                </c:pt>
                <c:pt idx="2555">
                  <c:v>88.429016113281193</c:v>
                </c:pt>
                <c:pt idx="2556">
                  <c:v>88.428611755370994</c:v>
                </c:pt>
                <c:pt idx="2557">
                  <c:v>88.428215026855398</c:v>
                </c:pt>
                <c:pt idx="2558">
                  <c:v>88.427810668945298</c:v>
                </c:pt>
                <c:pt idx="2559">
                  <c:v>88.427413940429602</c:v>
                </c:pt>
                <c:pt idx="2560">
                  <c:v>88.427009582519503</c:v>
                </c:pt>
                <c:pt idx="2561">
                  <c:v>88.426605224609304</c:v>
                </c:pt>
                <c:pt idx="2562">
                  <c:v>88.426208496093693</c:v>
                </c:pt>
                <c:pt idx="2563">
                  <c:v>88.425804138183494</c:v>
                </c:pt>
                <c:pt idx="2564">
                  <c:v>88.425407409667898</c:v>
                </c:pt>
                <c:pt idx="2565">
                  <c:v>88.425003051757798</c:v>
                </c:pt>
                <c:pt idx="2566">
                  <c:v>88.424598693847599</c:v>
                </c:pt>
                <c:pt idx="2567">
                  <c:v>88.424201965332003</c:v>
                </c:pt>
                <c:pt idx="2568">
                  <c:v>88.423797607421804</c:v>
                </c:pt>
                <c:pt idx="2569">
                  <c:v>88.423400878906193</c:v>
                </c:pt>
                <c:pt idx="2570">
                  <c:v>88.422996520995994</c:v>
                </c:pt>
                <c:pt idx="2571">
                  <c:v>88.422599792480398</c:v>
                </c:pt>
                <c:pt idx="2572">
                  <c:v>88.422203063964801</c:v>
                </c:pt>
                <c:pt idx="2573">
                  <c:v>88.421798706054602</c:v>
                </c:pt>
                <c:pt idx="2574">
                  <c:v>88.421401977539006</c:v>
                </c:pt>
                <c:pt idx="2575">
                  <c:v>88.420997619628906</c:v>
                </c:pt>
                <c:pt idx="2576">
                  <c:v>88.420600891113196</c:v>
                </c:pt>
                <c:pt idx="2577">
                  <c:v>88.420204162597599</c:v>
                </c:pt>
                <c:pt idx="2578">
                  <c:v>88.4197998046875</c:v>
                </c:pt>
                <c:pt idx="2579">
                  <c:v>88.419403076171804</c:v>
                </c:pt>
                <c:pt idx="2580">
                  <c:v>88.419006347656193</c:v>
                </c:pt>
                <c:pt idx="2581">
                  <c:v>88.418601989745994</c:v>
                </c:pt>
                <c:pt idx="2582">
                  <c:v>88.418205261230398</c:v>
                </c:pt>
                <c:pt idx="2583">
                  <c:v>88.417808532714801</c:v>
                </c:pt>
                <c:pt idx="2584">
                  <c:v>88.417404174804602</c:v>
                </c:pt>
                <c:pt idx="2585">
                  <c:v>88.417007446289006</c:v>
                </c:pt>
                <c:pt idx="2586">
                  <c:v>88.416610717773395</c:v>
                </c:pt>
                <c:pt idx="2587">
                  <c:v>88.416213989257798</c:v>
                </c:pt>
                <c:pt idx="2588">
                  <c:v>88.415817260742102</c:v>
                </c:pt>
                <c:pt idx="2589">
                  <c:v>88.415412902832003</c:v>
                </c:pt>
                <c:pt idx="2590">
                  <c:v>88.415016174316406</c:v>
                </c:pt>
                <c:pt idx="2591">
                  <c:v>88.414619445800696</c:v>
                </c:pt>
                <c:pt idx="2592">
                  <c:v>88.414222717285099</c:v>
                </c:pt>
                <c:pt idx="2593">
                  <c:v>88.413825988769503</c:v>
                </c:pt>
                <c:pt idx="2594">
                  <c:v>88.413429260253906</c:v>
                </c:pt>
                <c:pt idx="2595">
                  <c:v>88.413032531738196</c:v>
                </c:pt>
                <c:pt idx="2596">
                  <c:v>88.412635803222599</c:v>
                </c:pt>
                <c:pt idx="2597">
                  <c:v>88.4122314453125</c:v>
                </c:pt>
                <c:pt idx="2598">
                  <c:v>88.411834716796804</c:v>
                </c:pt>
                <c:pt idx="2599">
                  <c:v>88.411437988281193</c:v>
                </c:pt>
                <c:pt idx="2600">
                  <c:v>88.411041259765597</c:v>
                </c:pt>
                <c:pt idx="2601">
                  <c:v>88.41064453125</c:v>
                </c:pt>
                <c:pt idx="2602">
                  <c:v>88.410247802734304</c:v>
                </c:pt>
                <c:pt idx="2603">
                  <c:v>88.409851074218693</c:v>
                </c:pt>
                <c:pt idx="2604">
                  <c:v>88.409461975097599</c:v>
                </c:pt>
                <c:pt idx="2605">
                  <c:v>88.409065246582003</c:v>
                </c:pt>
                <c:pt idx="2606">
                  <c:v>88.408668518066406</c:v>
                </c:pt>
                <c:pt idx="2607">
                  <c:v>88.408271789550696</c:v>
                </c:pt>
                <c:pt idx="2608">
                  <c:v>88.407875061035099</c:v>
                </c:pt>
                <c:pt idx="2609">
                  <c:v>88.407478332519503</c:v>
                </c:pt>
                <c:pt idx="2610">
                  <c:v>88.407081604003906</c:v>
                </c:pt>
                <c:pt idx="2611">
                  <c:v>88.406684875488196</c:v>
                </c:pt>
                <c:pt idx="2612">
                  <c:v>88.406288146972599</c:v>
                </c:pt>
                <c:pt idx="2613">
                  <c:v>88.405899047851506</c:v>
                </c:pt>
                <c:pt idx="2614">
                  <c:v>88.405502319335895</c:v>
                </c:pt>
                <c:pt idx="2615">
                  <c:v>88.405105590820298</c:v>
                </c:pt>
                <c:pt idx="2616">
                  <c:v>88.404708862304602</c:v>
                </c:pt>
                <c:pt idx="2617">
                  <c:v>88.404312133789006</c:v>
                </c:pt>
                <c:pt idx="2618">
                  <c:v>88.403923034667898</c:v>
                </c:pt>
                <c:pt idx="2619">
                  <c:v>88.403526306152301</c:v>
                </c:pt>
                <c:pt idx="2620">
                  <c:v>88.403129577636705</c:v>
                </c:pt>
                <c:pt idx="2621">
                  <c:v>88.402740478515597</c:v>
                </c:pt>
                <c:pt idx="2622">
                  <c:v>88.40234375</c:v>
                </c:pt>
                <c:pt idx="2623">
                  <c:v>88.401947021484304</c:v>
                </c:pt>
                <c:pt idx="2624">
                  <c:v>88.401557922363196</c:v>
                </c:pt>
                <c:pt idx="2625">
                  <c:v>88.401161193847599</c:v>
                </c:pt>
                <c:pt idx="2626">
                  <c:v>88.400764465332003</c:v>
                </c:pt>
                <c:pt idx="2627">
                  <c:v>88.400375366210895</c:v>
                </c:pt>
                <c:pt idx="2628">
                  <c:v>88.399978637695298</c:v>
                </c:pt>
                <c:pt idx="2629">
                  <c:v>88.399589538574205</c:v>
                </c:pt>
                <c:pt idx="2630">
                  <c:v>88.399192810058494</c:v>
                </c:pt>
                <c:pt idx="2631">
                  <c:v>88.398796081542898</c:v>
                </c:pt>
                <c:pt idx="2632">
                  <c:v>88.398406982421804</c:v>
                </c:pt>
                <c:pt idx="2633">
                  <c:v>88.398010253906193</c:v>
                </c:pt>
                <c:pt idx="2634">
                  <c:v>88.397621154785099</c:v>
                </c:pt>
                <c:pt idx="2635">
                  <c:v>88.397224426269503</c:v>
                </c:pt>
                <c:pt idx="2636">
                  <c:v>88.396835327148395</c:v>
                </c:pt>
                <c:pt idx="2637">
                  <c:v>88.396438598632798</c:v>
                </c:pt>
                <c:pt idx="2638">
                  <c:v>88.396049499511705</c:v>
                </c:pt>
                <c:pt idx="2639">
                  <c:v>88.395660400390597</c:v>
                </c:pt>
                <c:pt idx="2640">
                  <c:v>88.395263671875</c:v>
                </c:pt>
                <c:pt idx="2641">
                  <c:v>88.394874572753906</c:v>
                </c:pt>
                <c:pt idx="2642">
                  <c:v>88.394477844238196</c:v>
                </c:pt>
                <c:pt idx="2643">
                  <c:v>88.394088745117102</c:v>
                </c:pt>
                <c:pt idx="2644">
                  <c:v>88.393699645995994</c:v>
                </c:pt>
                <c:pt idx="2645">
                  <c:v>88.393302917480398</c:v>
                </c:pt>
                <c:pt idx="2646">
                  <c:v>88.392913818359304</c:v>
                </c:pt>
                <c:pt idx="2647">
                  <c:v>88.392524719238196</c:v>
                </c:pt>
                <c:pt idx="2648">
                  <c:v>88.392127990722599</c:v>
                </c:pt>
                <c:pt idx="2649">
                  <c:v>88.391738891601506</c:v>
                </c:pt>
                <c:pt idx="2650">
                  <c:v>88.391349792480398</c:v>
                </c:pt>
                <c:pt idx="2651">
                  <c:v>88.390960693359304</c:v>
                </c:pt>
                <c:pt idx="2652">
                  <c:v>88.390563964843693</c:v>
                </c:pt>
                <c:pt idx="2653">
                  <c:v>88.390174865722599</c:v>
                </c:pt>
                <c:pt idx="2654">
                  <c:v>88.389785766601506</c:v>
                </c:pt>
                <c:pt idx="2655">
                  <c:v>88.389396667480398</c:v>
                </c:pt>
                <c:pt idx="2656">
                  <c:v>88.388999938964801</c:v>
                </c:pt>
                <c:pt idx="2657">
                  <c:v>88.388610839843693</c:v>
                </c:pt>
                <c:pt idx="2658">
                  <c:v>88.388221740722599</c:v>
                </c:pt>
                <c:pt idx="2659">
                  <c:v>88.387832641601506</c:v>
                </c:pt>
                <c:pt idx="2660">
                  <c:v>88.387443542480398</c:v>
                </c:pt>
                <c:pt idx="2661">
                  <c:v>88.387054443359304</c:v>
                </c:pt>
                <c:pt idx="2662">
                  <c:v>88.386665344238196</c:v>
                </c:pt>
                <c:pt idx="2663">
                  <c:v>88.386276245117102</c:v>
                </c:pt>
                <c:pt idx="2664">
                  <c:v>88.385887145995994</c:v>
                </c:pt>
                <c:pt idx="2665">
                  <c:v>88.385490417480398</c:v>
                </c:pt>
                <c:pt idx="2666">
                  <c:v>88.385101318359304</c:v>
                </c:pt>
                <c:pt idx="2667">
                  <c:v>88.384712219238196</c:v>
                </c:pt>
                <c:pt idx="2668">
                  <c:v>88.384323120117102</c:v>
                </c:pt>
                <c:pt idx="2669">
                  <c:v>88.383934020995994</c:v>
                </c:pt>
                <c:pt idx="2670">
                  <c:v>88.383544921875</c:v>
                </c:pt>
                <c:pt idx="2671">
                  <c:v>88.383155822753906</c:v>
                </c:pt>
                <c:pt idx="2672">
                  <c:v>88.382774353027301</c:v>
                </c:pt>
                <c:pt idx="2673">
                  <c:v>88.382385253906193</c:v>
                </c:pt>
                <c:pt idx="2674">
                  <c:v>88.381996154785099</c:v>
                </c:pt>
                <c:pt idx="2675">
                  <c:v>88.381607055664006</c:v>
                </c:pt>
                <c:pt idx="2676">
                  <c:v>88.381217956542898</c:v>
                </c:pt>
                <c:pt idx="2677">
                  <c:v>88.380828857421804</c:v>
                </c:pt>
                <c:pt idx="2678">
                  <c:v>88.380439758300696</c:v>
                </c:pt>
                <c:pt idx="2679">
                  <c:v>88.380050659179602</c:v>
                </c:pt>
                <c:pt idx="2680">
                  <c:v>88.379661560058494</c:v>
                </c:pt>
                <c:pt idx="2681">
                  <c:v>88.379280090332003</c:v>
                </c:pt>
                <c:pt idx="2682">
                  <c:v>88.378890991210895</c:v>
                </c:pt>
                <c:pt idx="2683">
                  <c:v>88.378501892089801</c:v>
                </c:pt>
                <c:pt idx="2684">
                  <c:v>88.378112792968693</c:v>
                </c:pt>
                <c:pt idx="2685">
                  <c:v>88.377731323242102</c:v>
                </c:pt>
                <c:pt idx="2686">
                  <c:v>88.377342224120994</c:v>
                </c:pt>
                <c:pt idx="2687">
                  <c:v>88.376953125</c:v>
                </c:pt>
                <c:pt idx="2688">
                  <c:v>88.376564025878906</c:v>
                </c:pt>
                <c:pt idx="2689">
                  <c:v>88.376182556152301</c:v>
                </c:pt>
                <c:pt idx="2690">
                  <c:v>88.375793457031193</c:v>
                </c:pt>
                <c:pt idx="2691">
                  <c:v>88.375404357910099</c:v>
                </c:pt>
                <c:pt idx="2692">
                  <c:v>88.375022888183494</c:v>
                </c:pt>
                <c:pt idx="2693">
                  <c:v>88.3746337890625</c:v>
                </c:pt>
                <c:pt idx="2694">
                  <c:v>88.374244689941406</c:v>
                </c:pt>
                <c:pt idx="2695">
                  <c:v>88.373863220214801</c:v>
                </c:pt>
                <c:pt idx="2696">
                  <c:v>88.373474121093693</c:v>
                </c:pt>
                <c:pt idx="2697">
                  <c:v>88.373092651367102</c:v>
                </c:pt>
                <c:pt idx="2698">
                  <c:v>88.372703552245994</c:v>
                </c:pt>
                <c:pt idx="2699">
                  <c:v>88.372314453125</c:v>
                </c:pt>
                <c:pt idx="2700">
                  <c:v>88.371932983398395</c:v>
                </c:pt>
                <c:pt idx="2701">
                  <c:v>88.371543884277301</c:v>
                </c:pt>
                <c:pt idx="2702">
                  <c:v>88.371162414550696</c:v>
                </c:pt>
                <c:pt idx="2703">
                  <c:v>88.370773315429602</c:v>
                </c:pt>
                <c:pt idx="2704">
                  <c:v>88.370391845703097</c:v>
                </c:pt>
                <c:pt idx="2705">
                  <c:v>88.370002746582003</c:v>
                </c:pt>
                <c:pt idx="2706">
                  <c:v>88.369621276855398</c:v>
                </c:pt>
                <c:pt idx="2707">
                  <c:v>88.369232177734304</c:v>
                </c:pt>
                <c:pt idx="2708">
                  <c:v>88.368850708007798</c:v>
                </c:pt>
                <c:pt idx="2709">
                  <c:v>88.368469238281193</c:v>
                </c:pt>
                <c:pt idx="2710">
                  <c:v>88.368080139160099</c:v>
                </c:pt>
                <c:pt idx="2711">
                  <c:v>88.367698669433494</c:v>
                </c:pt>
                <c:pt idx="2712">
                  <c:v>88.3673095703125</c:v>
                </c:pt>
                <c:pt idx="2713">
                  <c:v>88.366928100585895</c:v>
                </c:pt>
                <c:pt idx="2714">
                  <c:v>88.366546630859304</c:v>
                </c:pt>
                <c:pt idx="2715">
                  <c:v>88.366157531738196</c:v>
                </c:pt>
                <c:pt idx="2716">
                  <c:v>88.365776062011705</c:v>
                </c:pt>
                <c:pt idx="2717">
                  <c:v>88.365394592285099</c:v>
                </c:pt>
                <c:pt idx="2718">
                  <c:v>88.365005493164006</c:v>
                </c:pt>
                <c:pt idx="2719">
                  <c:v>88.3646240234375</c:v>
                </c:pt>
                <c:pt idx="2720">
                  <c:v>88.364242553710895</c:v>
                </c:pt>
                <c:pt idx="2721">
                  <c:v>88.363861083984304</c:v>
                </c:pt>
                <c:pt idx="2722">
                  <c:v>88.363471984863196</c:v>
                </c:pt>
                <c:pt idx="2723">
                  <c:v>88.363090515136705</c:v>
                </c:pt>
                <c:pt idx="2724">
                  <c:v>88.362709045410099</c:v>
                </c:pt>
                <c:pt idx="2725">
                  <c:v>88.362327575683494</c:v>
                </c:pt>
                <c:pt idx="2726">
                  <c:v>88.361946105957003</c:v>
                </c:pt>
                <c:pt idx="2727">
                  <c:v>88.361564636230398</c:v>
                </c:pt>
                <c:pt idx="2728">
                  <c:v>88.361175537109304</c:v>
                </c:pt>
                <c:pt idx="2729">
                  <c:v>88.360794067382798</c:v>
                </c:pt>
                <c:pt idx="2730">
                  <c:v>88.360412597656193</c:v>
                </c:pt>
                <c:pt idx="2731">
                  <c:v>88.360031127929602</c:v>
                </c:pt>
                <c:pt idx="2732">
                  <c:v>88.359649658203097</c:v>
                </c:pt>
                <c:pt idx="2733">
                  <c:v>88.359268188476506</c:v>
                </c:pt>
                <c:pt idx="2734">
                  <c:v>88.35888671875</c:v>
                </c:pt>
                <c:pt idx="2735">
                  <c:v>88.358505249023395</c:v>
                </c:pt>
                <c:pt idx="2736">
                  <c:v>88.358123779296804</c:v>
                </c:pt>
                <c:pt idx="2737">
                  <c:v>88.357742309570298</c:v>
                </c:pt>
                <c:pt idx="2738">
                  <c:v>88.357360839843693</c:v>
                </c:pt>
                <c:pt idx="2739">
                  <c:v>88.356979370117102</c:v>
                </c:pt>
                <c:pt idx="2740">
                  <c:v>88.356597900390597</c:v>
                </c:pt>
                <c:pt idx="2741">
                  <c:v>88.356216430664006</c:v>
                </c:pt>
                <c:pt idx="2742">
                  <c:v>88.3558349609375</c:v>
                </c:pt>
                <c:pt idx="2743">
                  <c:v>88.355453491210895</c:v>
                </c:pt>
                <c:pt idx="2744">
                  <c:v>88.355072021484304</c:v>
                </c:pt>
                <c:pt idx="2745">
                  <c:v>88.354690551757798</c:v>
                </c:pt>
                <c:pt idx="2746">
                  <c:v>88.354309082031193</c:v>
                </c:pt>
                <c:pt idx="2747">
                  <c:v>88.353927612304602</c:v>
                </c:pt>
                <c:pt idx="2748">
                  <c:v>88.353546142578097</c:v>
                </c:pt>
                <c:pt idx="2749">
                  <c:v>88.353164672851506</c:v>
                </c:pt>
                <c:pt idx="2750">
                  <c:v>88.352790832519503</c:v>
                </c:pt>
                <c:pt idx="2751">
                  <c:v>88.352409362792898</c:v>
                </c:pt>
                <c:pt idx="2752">
                  <c:v>88.352027893066406</c:v>
                </c:pt>
                <c:pt idx="2753">
                  <c:v>88.351646423339801</c:v>
                </c:pt>
                <c:pt idx="2754">
                  <c:v>88.351264953613196</c:v>
                </c:pt>
                <c:pt idx="2755">
                  <c:v>88.350891113281193</c:v>
                </c:pt>
                <c:pt idx="2756">
                  <c:v>88.350509643554602</c:v>
                </c:pt>
                <c:pt idx="2757">
                  <c:v>88.350128173828097</c:v>
                </c:pt>
                <c:pt idx="2758">
                  <c:v>88.349746704101506</c:v>
                </c:pt>
                <c:pt idx="2759">
                  <c:v>88.349372863769503</c:v>
                </c:pt>
                <c:pt idx="2760">
                  <c:v>88.348991394042898</c:v>
                </c:pt>
                <c:pt idx="2761">
                  <c:v>88.348609924316406</c:v>
                </c:pt>
                <c:pt idx="2762">
                  <c:v>88.348236083984304</c:v>
                </c:pt>
                <c:pt idx="2763">
                  <c:v>88.347854614257798</c:v>
                </c:pt>
                <c:pt idx="2764">
                  <c:v>88.347473144531193</c:v>
                </c:pt>
                <c:pt idx="2765">
                  <c:v>88.347099304199205</c:v>
                </c:pt>
                <c:pt idx="2766">
                  <c:v>88.346717834472599</c:v>
                </c:pt>
                <c:pt idx="2767">
                  <c:v>88.346336364745994</c:v>
                </c:pt>
                <c:pt idx="2768">
                  <c:v>88.345962524414006</c:v>
                </c:pt>
                <c:pt idx="2769">
                  <c:v>88.3455810546875</c:v>
                </c:pt>
                <c:pt idx="2770">
                  <c:v>88.345207214355398</c:v>
                </c:pt>
                <c:pt idx="2771">
                  <c:v>88.344825744628906</c:v>
                </c:pt>
                <c:pt idx="2772">
                  <c:v>88.344451904296804</c:v>
                </c:pt>
                <c:pt idx="2773">
                  <c:v>88.344070434570298</c:v>
                </c:pt>
                <c:pt idx="2774">
                  <c:v>88.343696594238196</c:v>
                </c:pt>
                <c:pt idx="2775">
                  <c:v>88.343315124511705</c:v>
                </c:pt>
                <c:pt idx="2776">
                  <c:v>88.342941284179602</c:v>
                </c:pt>
                <c:pt idx="2777">
                  <c:v>88.342559814453097</c:v>
                </c:pt>
                <c:pt idx="2778">
                  <c:v>88.342185974120994</c:v>
                </c:pt>
                <c:pt idx="2779">
                  <c:v>88.341804504394503</c:v>
                </c:pt>
                <c:pt idx="2780">
                  <c:v>88.3414306640625</c:v>
                </c:pt>
                <c:pt idx="2781">
                  <c:v>88.341049194335895</c:v>
                </c:pt>
                <c:pt idx="2782">
                  <c:v>88.340675354003906</c:v>
                </c:pt>
                <c:pt idx="2783">
                  <c:v>88.340301513671804</c:v>
                </c:pt>
                <c:pt idx="2784">
                  <c:v>88.339920043945298</c:v>
                </c:pt>
                <c:pt idx="2785">
                  <c:v>88.339546203613196</c:v>
                </c:pt>
                <c:pt idx="2786">
                  <c:v>88.339164733886705</c:v>
                </c:pt>
                <c:pt idx="2787">
                  <c:v>88.338790893554602</c:v>
                </c:pt>
                <c:pt idx="2788">
                  <c:v>88.338417053222599</c:v>
                </c:pt>
                <c:pt idx="2789">
                  <c:v>88.338043212890597</c:v>
                </c:pt>
                <c:pt idx="2790">
                  <c:v>88.337661743164006</c:v>
                </c:pt>
                <c:pt idx="2791">
                  <c:v>88.337287902832003</c:v>
                </c:pt>
                <c:pt idx="2792">
                  <c:v>88.3369140625</c:v>
                </c:pt>
                <c:pt idx="2793">
                  <c:v>88.336532592773395</c:v>
                </c:pt>
                <c:pt idx="2794">
                  <c:v>88.336158752441406</c:v>
                </c:pt>
                <c:pt idx="2795">
                  <c:v>88.335784912109304</c:v>
                </c:pt>
                <c:pt idx="2796">
                  <c:v>88.335411071777301</c:v>
                </c:pt>
                <c:pt idx="2797">
                  <c:v>88.335037231445298</c:v>
                </c:pt>
                <c:pt idx="2798">
                  <c:v>88.334655761718693</c:v>
                </c:pt>
                <c:pt idx="2799">
                  <c:v>88.334281921386705</c:v>
                </c:pt>
                <c:pt idx="2800">
                  <c:v>88.333908081054602</c:v>
                </c:pt>
                <c:pt idx="2801">
                  <c:v>88.333534240722599</c:v>
                </c:pt>
                <c:pt idx="2802">
                  <c:v>88.333160400390597</c:v>
                </c:pt>
                <c:pt idx="2803">
                  <c:v>88.332786560058494</c:v>
                </c:pt>
                <c:pt idx="2804">
                  <c:v>88.332412719726506</c:v>
                </c:pt>
                <c:pt idx="2805">
                  <c:v>88.33203125</c:v>
                </c:pt>
                <c:pt idx="2806">
                  <c:v>88.331657409667898</c:v>
                </c:pt>
                <c:pt idx="2807">
                  <c:v>88.331283569335895</c:v>
                </c:pt>
                <c:pt idx="2808">
                  <c:v>88.330909729003906</c:v>
                </c:pt>
                <c:pt idx="2809">
                  <c:v>88.330535888671804</c:v>
                </c:pt>
                <c:pt idx="2810">
                  <c:v>88.330162048339801</c:v>
                </c:pt>
                <c:pt idx="2811">
                  <c:v>88.329788208007798</c:v>
                </c:pt>
                <c:pt idx="2812">
                  <c:v>88.329414367675696</c:v>
                </c:pt>
                <c:pt idx="2813">
                  <c:v>88.329040527343693</c:v>
                </c:pt>
                <c:pt idx="2814">
                  <c:v>88.328666687011705</c:v>
                </c:pt>
                <c:pt idx="2815">
                  <c:v>88.328292846679602</c:v>
                </c:pt>
                <c:pt idx="2816">
                  <c:v>88.327919006347599</c:v>
                </c:pt>
                <c:pt idx="2817">
                  <c:v>88.327545166015597</c:v>
                </c:pt>
                <c:pt idx="2818">
                  <c:v>88.327178955078097</c:v>
                </c:pt>
                <c:pt idx="2819">
                  <c:v>88.326805114745994</c:v>
                </c:pt>
                <c:pt idx="2820">
                  <c:v>88.326431274414006</c:v>
                </c:pt>
                <c:pt idx="2821">
                  <c:v>88.326057434082003</c:v>
                </c:pt>
                <c:pt idx="2822">
                  <c:v>88.32568359375</c:v>
                </c:pt>
                <c:pt idx="2823">
                  <c:v>88.325309753417898</c:v>
                </c:pt>
                <c:pt idx="2824">
                  <c:v>88.324935913085895</c:v>
                </c:pt>
                <c:pt idx="2825">
                  <c:v>88.324562072753906</c:v>
                </c:pt>
                <c:pt idx="2826">
                  <c:v>88.324195861816406</c:v>
                </c:pt>
                <c:pt idx="2827">
                  <c:v>88.323822021484304</c:v>
                </c:pt>
                <c:pt idx="2828">
                  <c:v>88.323448181152301</c:v>
                </c:pt>
                <c:pt idx="2829">
                  <c:v>88.323074340820298</c:v>
                </c:pt>
                <c:pt idx="2830">
                  <c:v>88.322708129882798</c:v>
                </c:pt>
                <c:pt idx="2831">
                  <c:v>88.322334289550696</c:v>
                </c:pt>
                <c:pt idx="2832">
                  <c:v>88.321960449218693</c:v>
                </c:pt>
                <c:pt idx="2833">
                  <c:v>88.321586608886705</c:v>
                </c:pt>
                <c:pt idx="2834">
                  <c:v>88.321220397949205</c:v>
                </c:pt>
                <c:pt idx="2835">
                  <c:v>88.320846557617102</c:v>
                </c:pt>
                <c:pt idx="2836">
                  <c:v>88.320472717285099</c:v>
                </c:pt>
                <c:pt idx="2837">
                  <c:v>88.320106506347599</c:v>
                </c:pt>
                <c:pt idx="2838">
                  <c:v>88.319732666015597</c:v>
                </c:pt>
                <c:pt idx="2839">
                  <c:v>88.319358825683494</c:v>
                </c:pt>
                <c:pt idx="2840">
                  <c:v>88.318992614745994</c:v>
                </c:pt>
                <c:pt idx="2841">
                  <c:v>88.318618774414006</c:v>
                </c:pt>
                <c:pt idx="2842">
                  <c:v>88.318252563476506</c:v>
                </c:pt>
                <c:pt idx="2843">
                  <c:v>88.317878723144503</c:v>
                </c:pt>
                <c:pt idx="2844">
                  <c:v>88.3175048828125</c:v>
                </c:pt>
                <c:pt idx="2845">
                  <c:v>88.317138671875</c:v>
                </c:pt>
                <c:pt idx="2846">
                  <c:v>88.316764831542898</c:v>
                </c:pt>
                <c:pt idx="2847">
                  <c:v>88.316398620605398</c:v>
                </c:pt>
                <c:pt idx="2848">
                  <c:v>88.316024780273395</c:v>
                </c:pt>
                <c:pt idx="2849">
                  <c:v>88.315658569335895</c:v>
                </c:pt>
                <c:pt idx="2850">
                  <c:v>88.315284729003906</c:v>
                </c:pt>
                <c:pt idx="2851">
                  <c:v>88.314918518066406</c:v>
                </c:pt>
                <c:pt idx="2852">
                  <c:v>88.314544677734304</c:v>
                </c:pt>
                <c:pt idx="2853">
                  <c:v>88.314178466796804</c:v>
                </c:pt>
                <c:pt idx="2854">
                  <c:v>88.313804626464801</c:v>
                </c:pt>
                <c:pt idx="2855">
                  <c:v>88.313438415527301</c:v>
                </c:pt>
                <c:pt idx="2856">
                  <c:v>88.313072204589801</c:v>
                </c:pt>
                <c:pt idx="2857">
                  <c:v>88.312698364257798</c:v>
                </c:pt>
                <c:pt idx="2858">
                  <c:v>88.312332153320298</c:v>
                </c:pt>
                <c:pt idx="2859">
                  <c:v>88.311958312988196</c:v>
                </c:pt>
                <c:pt idx="2860">
                  <c:v>88.311592102050696</c:v>
                </c:pt>
                <c:pt idx="2861">
                  <c:v>88.311225891113196</c:v>
                </c:pt>
                <c:pt idx="2862">
                  <c:v>88.310852050781193</c:v>
                </c:pt>
                <c:pt idx="2863">
                  <c:v>88.310485839843693</c:v>
                </c:pt>
                <c:pt idx="2864">
                  <c:v>88.310119628906193</c:v>
                </c:pt>
                <c:pt idx="2865">
                  <c:v>88.309745788574205</c:v>
                </c:pt>
                <c:pt idx="2866">
                  <c:v>88.309379577636705</c:v>
                </c:pt>
                <c:pt idx="2867">
                  <c:v>88.309013366699205</c:v>
                </c:pt>
                <c:pt idx="2868">
                  <c:v>88.308647155761705</c:v>
                </c:pt>
                <c:pt idx="2869">
                  <c:v>88.308273315429602</c:v>
                </c:pt>
                <c:pt idx="2870">
                  <c:v>88.307907104492102</c:v>
                </c:pt>
                <c:pt idx="2871">
                  <c:v>88.307540893554602</c:v>
                </c:pt>
                <c:pt idx="2872">
                  <c:v>88.307174682617102</c:v>
                </c:pt>
                <c:pt idx="2873">
                  <c:v>88.306808471679602</c:v>
                </c:pt>
                <c:pt idx="2874">
                  <c:v>88.306434631347599</c:v>
                </c:pt>
                <c:pt idx="2875">
                  <c:v>88.306068420410099</c:v>
                </c:pt>
                <c:pt idx="2876">
                  <c:v>88.305702209472599</c:v>
                </c:pt>
                <c:pt idx="2877">
                  <c:v>88.305335998535099</c:v>
                </c:pt>
                <c:pt idx="2878">
                  <c:v>88.304969787597599</c:v>
                </c:pt>
                <c:pt idx="2879">
                  <c:v>88.304603576660099</c:v>
                </c:pt>
                <c:pt idx="2880">
                  <c:v>88.304237365722599</c:v>
                </c:pt>
                <c:pt idx="2881">
                  <c:v>88.303863525390597</c:v>
                </c:pt>
                <c:pt idx="2882">
                  <c:v>88.303497314453097</c:v>
                </c:pt>
                <c:pt idx="2883">
                  <c:v>88.303131103515597</c:v>
                </c:pt>
                <c:pt idx="2884">
                  <c:v>88.302764892578097</c:v>
                </c:pt>
                <c:pt idx="2885">
                  <c:v>88.302398681640597</c:v>
                </c:pt>
                <c:pt idx="2886">
                  <c:v>88.302032470703097</c:v>
                </c:pt>
                <c:pt idx="2887">
                  <c:v>88.301666259765597</c:v>
                </c:pt>
                <c:pt idx="2888">
                  <c:v>88.301300048828097</c:v>
                </c:pt>
                <c:pt idx="2889">
                  <c:v>88.300933837890597</c:v>
                </c:pt>
                <c:pt idx="2890">
                  <c:v>88.300567626953097</c:v>
                </c:pt>
                <c:pt idx="2891">
                  <c:v>88.300201416015597</c:v>
                </c:pt>
                <c:pt idx="2892">
                  <c:v>88.299835205078097</c:v>
                </c:pt>
                <c:pt idx="2893">
                  <c:v>88.299468994140597</c:v>
                </c:pt>
                <c:pt idx="2894">
                  <c:v>88.299102783203097</c:v>
                </c:pt>
                <c:pt idx="2895">
                  <c:v>88.298744201660099</c:v>
                </c:pt>
                <c:pt idx="2896">
                  <c:v>88.298377990722599</c:v>
                </c:pt>
                <c:pt idx="2897">
                  <c:v>88.298011779785099</c:v>
                </c:pt>
                <c:pt idx="2898">
                  <c:v>88.297645568847599</c:v>
                </c:pt>
                <c:pt idx="2899">
                  <c:v>88.297279357910099</c:v>
                </c:pt>
                <c:pt idx="2900">
                  <c:v>88.296913146972599</c:v>
                </c:pt>
                <c:pt idx="2901">
                  <c:v>88.296546936035099</c:v>
                </c:pt>
                <c:pt idx="2902">
                  <c:v>88.296188354492102</c:v>
                </c:pt>
                <c:pt idx="2903">
                  <c:v>88.295822143554602</c:v>
                </c:pt>
                <c:pt idx="2904">
                  <c:v>88.295455932617102</c:v>
                </c:pt>
                <c:pt idx="2905">
                  <c:v>88.295089721679602</c:v>
                </c:pt>
                <c:pt idx="2906">
                  <c:v>88.294723510742102</c:v>
                </c:pt>
                <c:pt idx="2907">
                  <c:v>88.294364929199205</c:v>
                </c:pt>
                <c:pt idx="2908">
                  <c:v>88.293998718261705</c:v>
                </c:pt>
                <c:pt idx="2909">
                  <c:v>88.293632507324205</c:v>
                </c:pt>
                <c:pt idx="2910">
                  <c:v>88.293266296386705</c:v>
                </c:pt>
                <c:pt idx="2911">
                  <c:v>88.292907714843693</c:v>
                </c:pt>
                <c:pt idx="2912">
                  <c:v>88.292541503906193</c:v>
                </c:pt>
                <c:pt idx="2913">
                  <c:v>88.292175292968693</c:v>
                </c:pt>
                <c:pt idx="2914">
                  <c:v>88.291816711425696</c:v>
                </c:pt>
                <c:pt idx="2915">
                  <c:v>88.291450500488196</c:v>
                </c:pt>
                <c:pt idx="2916">
                  <c:v>88.291084289550696</c:v>
                </c:pt>
                <c:pt idx="2917">
                  <c:v>88.290725708007798</c:v>
                </c:pt>
                <c:pt idx="2918">
                  <c:v>88.290359497070298</c:v>
                </c:pt>
                <c:pt idx="2919">
                  <c:v>88.290000915527301</c:v>
                </c:pt>
                <c:pt idx="2920">
                  <c:v>88.289634704589801</c:v>
                </c:pt>
                <c:pt idx="2921">
                  <c:v>88.289268493652301</c:v>
                </c:pt>
                <c:pt idx="2922">
                  <c:v>88.288909912109304</c:v>
                </c:pt>
                <c:pt idx="2923">
                  <c:v>88.288543701171804</c:v>
                </c:pt>
                <c:pt idx="2924">
                  <c:v>88.288185119628906</c:v>
                </c:pt>
                <c:pt idx="2925">
                  <c:v>88.287818908691406</c:v>
                </c:pt>
                <c:pt idx="2926">
                  <c:v>88.287460327148395</c:v>
                </c:pt>
                <c:pt idx="2927">
                  <c:v>88.287094116210895</c:v>
                </c:pt>
                <c:pt idx="2928">
                  <c:v>88.286735534667898</c:v>
                </c:pt>
                <c:pt idx="2929">
                  <c:v>88.286369323730398</c:v>
                </c:pt>
                <c:pt idx="2930">
                  <c:v>88.2860107421875</c:v>
                </c:pt>
                <c:pt idx="2931">
                  <c:v>88.28564453125</c:v>
                </c:pt>
                <c:pt idx="2932">
                  <c:v>88.285285949707003</c:v>
                </c:pt>
                <c:pt idx="2933">
                  <c:v>88.284919738769503</c:v>
                </c:pt>
                <c:pt idx="2934">
                  <c:v>88.284561157226506</c:v>
                </c:pt>
                <c:pt idx="2935">
                  <c:v>88.284202575683494</c:v>
                </c:pt>
                <c:pt idx="2936">
                  <c:v>88.283836364745994</c:v>
                </c:pt>
                <c:pt idx="2937">
                  <c:v>88.283477783203097</c:v>
                </c:pt>
                <c:pt idx="2938">
                  <c:v>88.283119201660099</c:v>
                </c:pt>
                <c:pt idx="2939">
                  <c:v>88.282752990722599</c:v>
                </c:pt>
                <c:pt idx="2940">
                  <c:v>88.282394409179602</c:v>
                </c:pt>
                <c:pt idx="2941">
                  <c:v>88.282035827636705</c:v>
                </c:pt>
                <c:pt idx="2942">
                  <c:v>88.281669616699205</c:v>
                </c:pt>
                <c:pt idx="2943">
                  <c:v>88.281311035156193</c:v>
                </c:pt>
                <c:pt idx="2944">
                  <c:v>88.280952453613196</c:v>
                </c:pt>
                <c:pt idx="2945">
                  <c:v>88.280586242675696</c:v>
                </c:pt>
                <c:pt idx="2946">
                  <c:v>88.280227661132798</c:v>
                </c:pt>
                <c:pt idx="2947">
                  <c:v>88.279869079589801</c:v>
                </c:pt>
                <c:pt idx="2948">
                  <c:v>88.279510498046804</c:v>
                </c:pt>
                <c:pt idx="2949">
                  <c:v>88.279144287109304</c:v>
                </c:pt>
                <c:pt idx="2950">
                  <c:v>88.278785705566406</c:v>
                </c:pt>
                <c:pt idx="2951">
                  <c:v>88.278427124023395</c:v>
                </c:pt>
                <c:pt idx="2952">
                  <c:v>88.278068542480398</c:v>
                </c:pt>
                <c:pt idx="2953">
                  <c:v>88.2777099609375</c:v>
                </c:pt>
                <c:pt idx="2954">
                  <c:v>88.27734375</c:v>
                </c:pt>
                <c:pt idx="2955">
                  <c:v>88.276985168457003</c:v>
                </c:pt>
                <c:pt idx="2956">
                  <c:v>88.276626586914006</c:v>
                </c:pt>
                <c:pt idx="2957">
                  <c:v>88.276268005370994</c:v>
                </c:pt>
                <c:pt idx="2958">
                  <c:v>88.275909423828097</c:v>
                </c:pt>
                <c:pt idx="2959">
                  <c:v>88.275550842285099</c:v>
                </c:pt>
                <c:pt idx="2960">
                  <c:v>88.275192260742102</c:v>
                </c:pt>
                <c:pt idx="2961">
                  <c:v>88.274833679199205</c:v>
                </c:pt>
                <c:pt idx="2962">
                  <c:v>88.274475097656193</c:v>
                </c:pt>
                <c:pt idx="2963">
                  <c:v>88.274108886718693</c:v>
                </c:pt>
                <c:pt idx="2964">
                  <c:v>88.273750305175696</c:v>
                </c:pt>
                <c:pt idx="2965">
                  <c:v>88.273391723632798</c:v>
                </c:pt>
                <c:pt idx="2966">
                  <c:v>88.273033142089801</c:v>
                </c:pt>
                <c:pt idx="2967">
                  <c:v>88.272674560546804</c:v>
                </c:pt>
                <c:pt idx="2968">
                  <c:v>88.272315979003906</c:v>
                </c:pt>
                <c:pt idx="2969">
                  <c:v>88.271957397460895</c:v>
                </c:pt>
                <c:pt idx="2970">
                  <c:v>88.271598815917898</c:v>
                </c:pt>
                <c:pt idx="2971">
                  <c:v>88.271247863769503</c:v>
                </c:pt>
                <c:pt idx="2972">
                  <c:v>88.270889282226506</c:v>
                </c:pt>
                <c:pt idx="2973">
                  <c:v>88.270530700683494</c:v>
                </c:pt>
                <c:pt idx="2974">
                  <c:v>88.270172119140597</c:v>
                </c:pt>
                <c:pt idx="2975">
                  <c:v>88.269813537597599</c:v>
                </c:pt>
                <c:pt idx="2976">
                  <c:v>88.269454956054602</c:v>
                </c:pt>
                <c:pt idx="2977">
                  <c:v>88.269096374511705</c:v>
                </c:pt>
                <c:pt idx="2978">
                  <c:v>88.268737792968693</c:v>
                </c:pt>
                <c:pt idx="2979">
                  <c:v>88.268379211425696</c:v>
                </c:pt>
                <c:pt idx="2980">
                  <c:v>88.268020629882798</c:v>
                </c:pt>
                <c:pt idx="2981">
                  <c:v>88.267669677734304</c:v>
                </c:pt>
                <c:pt idx="2982">
                  <c:v>88.267311096191406</c:v>
                </c:pt>
                <c:pt idx="2983">
                  <c:v>88.266952514648395</c:v>
                </c:pt>
                <c:pt idx="2984">
                  <c:v>88.266593933105398</c:v>
                </c:pt>
                <c:pt idx="2985">
                  <c:v>88.2662353515625</c:v>
                </c:pt>
                <c:pt idx="2986">
                  <c:v>88.265884399414006</c:v>
                </c:pt>
                <c:pt idx="2987">
                  <c:v>88.265525817870994</c:v>
                </c:pt>
                <c:pt idx="2988">
                  <c:v>88.265167236328097</c:v>
                </c:pt>
                <c:pt idx="2989">
                  <c:v>88.264808654785099</c:v>
                </c:pt>
                <c:pt idx="2990">
                  <c:v>88.264457702636705</c:v>
                </c:pt>
                <c:pt idx="2991">
                  <c:v>88.264099121093693</c:v>
                </c:pt>
                <c:pt idx="2992">
                  <c:v>88.263740539550696</c:v>
                </c:pt>
                <c:pt idx="2993">
                  <c:v>88.263389587402301</c:v>
                </c:pt>
                <c:pt idx="2994">
                  <c:v>88.263031005859304</c:v>
                </c:pt>
                <c:pt idx="2995">
                  <c:v>88.262672424316406</c:v>
                </c:pt>
                <c:pt idx="2996">
                  <c:v>88.262321472167898</c:v>
                </c:pt>
                <c:pt idx="2997">
                  <c:v>88.261962890625</c:v>
                </c:pt>
                <c:pt idx="2998">
                  <c:v>88.261604309082003</c:v>
                </c:pt>
                <c:pt idx="2999">
                  <c:v>88.261253356933494</c:v>
                </c:pt>
                <c:pt idx="3000">
                  <c:v>88.260894775390597</c:v>
                </c:pt>
                <c:pt idx="3001">
                  <c:v>88.260543823242102</c:v>
                </c:pt>
                <c:pt idx="3002">
                  <c:v>88.260185241699205</c:v>
                </c:pt>
                <c:pt idx="3003">
                  <c:v>88.259826660156193</c:v>
                </c:pt>
                <c:pt idx="3004">
                  <c:v>88.259475708007798</c:v>
                </c:pt>
                <c:pt idx="3005">
                  <c:v>88.259117126464801</c:v>
                </c:pt>
                <c:pt idx="3006">
                  <c:v>88.258766174316406</c:v>
                </c:pt>
                <c:pt idx="3007">
                  <c:v>88.258407592773395</c:v>
                </c:pt>
                <c:pt idx="3008">
                  <c:v>88.258056640625</c:v>
                </c:pt>
                <c:pt idx="3009">
                  <c:v>88.257698059082003</c:v>
                </c:pt>
                <c:pt idx="3010">
                  <c:v>88.257347106933494</c:v>
                </c:pt>
                <c:pt idx="3011">
                  <c:v>88.256988525390597</c:v>
                </c:pt>
                <c:pt idx="3012">
                  <c:v>88.256637573242102</c:v>
                </c:pt>
                <c:pt idx="3013">
                  <c:v>88.256278991699205</c:v>
                </c:pt>
                <c:pt idx="3014">
                  <c:v>88.255928039550696</c:v>
                </c:pt>
                <c:pt idx="3015">
                  <c:v>88.255577087402301</c:v>
                </c:pt>
                <c:pt idx="3016">
                  <c:v>88.255218505859304</c:v>
                </c:pt>
                <c:pt idx="3017">
                  <c:v>88.254867553710895</c:v>
                </c:pt>
                <c:pt idx="3018">
                  <c:v>88.254508972167898</c:v>
                </c:pt>
                <c:pt idx="3019">
                  <c:v>88.254158020019503</c:v>
                </c:pt>
                <c:pt idx="3020">
                  <c:v>88.253807067870994</c:v>
                </c:pt>
                <c:pt idx="3021">
                  <c:v>88.253448486328097</c:v>
                </c:pt>
                <c:pt idx="3022">
                  <c:v>88.253097534179602</c:v>
                </c:pt>
                <c:pt idx="3023">
                  <c:v>88.252746582031193</c:v>
                </c:pt>
                <c:pt idx="3024">
                  <c:v>88.252388000488196</c:v>
                </c:pt>
                <c:pt idx="3025">
                  <c:v>88.252037048339801</c:v>
                </c:pt>
                <c:pt idx="3026">
                  <c:v>88.251686096191406</c:v>
                </c:pt>
                <c:pt idx="3027">
                  <c:v>88.251335144042898</c:v>
                </c:pt>
                <c:pt idx="3028">
                  <c:v>88.2509765625</c:v>
                </c:pt>
                <c:pt idx="3029">
                  <c:v>88.250625610351506</c:v>
                </c:pt>
                <c:pt idx="3030">
                  <c:v>88.250274658203097</c:v>
                </c:pt>
                <c:pt idx="3031">
                  <c:v>88.249923706054602</c:v>
                </c:pt>
                <c:pt idx="3032">
                  <c:v>88.249565124511705</c:v>
                </c:pt>
                <c:pt idx="3033">
                  <c:v>88.249214172363196</c:v>
                </c:pt>
                <c:pt idx="3034">
                  <c:v>88.248863220214801</c:v>
                </c:pt>
                <c:pt idx="3035">
                  <c:v>88.248512268066406</c:v>
                </c:pt>
                <c:pt idx="3036">
                  <c:v>88.248161315917898</c:v>
                </c:pt>
                <c:pt idx="3037">
                  <c:v>88.247802734375</c:v>
                </c:pt>
                <c:pt idx="3038">
                  <c:v>88.247451782226506</c:v>
                </c:pt>
                <c:pt idx="3039">
                  <c:v>88.247100830078097</c:v>
                </c:pt>
                <c:pt idx="3040">
                  <c:v>88.246749877929602</c:v>
                </c:pt>
                <c:pt idx="3041">
                  <c:v>88.246398925781193</c:v>
                </c:pt>
                <c:pt idx="3042">
                  <c:v>88.246047973632798</c:v>
                </c:pt>
                <c:pt idx="3043">
                  <c:v>88.245697021484304</c:v>
                </c:pt>
                <c:pt idx="3044">
                  <c:v>88.245346069335895</c:v>
                </c:pt>
                <c:pt idx="3045">
                  <c:v>88.2449951171875</c:v>
                </c:pt>
                <c:pt idx="3046">
                  <c:v>88.244644165039006</c:v>
                </c:pt>
                <c:pt idx="3047">
                  <c:v>88.244293212890597</c:v>
                </c:pt>
                <c:pt idx="3048">
                  <c:v>88.243942260742102</c:v>
                </c:pt>
                <c:pt idx="3049">
                  <c:v>88.243591308593693</c:v>
                </c:pt>
                <c:pt idx="3050">
                  <c:v>88.243240356445298</c:v>
                </c:pt>
                <c:pt idx="3051">
                  <c:v>88.242889404296804</c:v>
                </c:pt>
                <c:pt idx="3052">
                  <c:v>88.242538452148395</c:v>
                </c:pt>
                <c:pt idx="3053">
                  <c:v>88.2421875</c:v>
                </c:pt>
                <c:pt idx="3054">
                  <c:v>88.241836547851506</c:v>
                </c:pt>
                <c:pt idx="3055">
                  <c:v>88.241485595703097</c:v>
                </c:pt>
                <c:pt idx="3056">
                  <c:v>88.241134643554602</c:v>
                </c:pt>
                <c:pt idx="3057">
                  <c:v>88.240783691406193</c:v>
                </c:pt>
                <c:pt idx="3058">
                  <c:v>88.240432739257798</c:v>
                </c:pt>
                <c:pt idx="3059">
                  <c:v>88.240081787109304</c:v>
                </c:pt>
                <c:pt idx="3060">
                  <c:v>88.239730834960895</c:v>
                </c:pt>
                <c:pt idx="3061">
                  <c:v>88.2393798828125</c:v>
                </c:pt>
                <c:pt idx="3062">
                  <c:v>88.239028930664006</c:v>
                </c:pt>
                <c:pt idx="3063">
                  <c:v>88.238685607910099</c:v>
                </c:pt>
                <c:pt idx="3064">
                  <c:v>88.238334655761705</c:v>
                </c:pt>
                <c:pt idx="3065">
                  <c:v>88.237983703613196</c:v>
                </c:pt>
                <c:pt idx="3066">
                  <c:v>88.237632751464801</c:v>
                </c:pt>
                <c:pt idx="3067">
                  <c:v>88.237281799316406</c:v>
                </c:pt>
                <c:pt idx="3068">
                  <c:v>88.2369384765625</c:v>
                </c:pt>
                <c:pt idx="3069">
                  <c:v>88.236587524414006</c:v>
                </c:pt>
                <c:pt idx="3070">
                  <c:v>88.236236572265597</c:v>
                </c:pt>
                <c:pt idx="3071">
                  <c:v>88.235885620117102</c:v>
                </c:pt>
                <c:pt idx="3072">
                  <c:v>88.235534667968693</c:v>
                </c:pt>
                <c:pt idx="3073">
                  <c:v>88.235191345214801</c:v>
                </c:pt>
                <c:pt idx="3074">
                  <c:v>88.234840393066406</c:v>
                </c:pt>
                <c:pt idx="3075">
                  <c:v>88.234489440917898</c:v>
                </c:pt>
                <c:pt idx="3076">
                  <c:v>88.234146118164006</c:v>
                </c:pt>
                <c:pt idx="3077">
                  <c:v>88.233795166015597</c:v>
                </c:pt>
                <c:pt idx="3078">
                  <c:v>88.233444213867102</c:v>
                </c:pt>
                <c:pt idx="3079">
                  <c:v>88.233100891113196</c:v>
                </c:pt>
                <c:pt idx="3080">
                  <c:v>88.232749938964801</c:v>
                </c:pt>
                <c:pt idx="3081">
                  <c:v>88.232398986816406</c:v>
                </c:pt>
                <c:pt idx="3082">
                  <c:v>88.2320556640625</c:v>
                </c:pt>
                <c:pt idx="3083">
                  <c:v>88.231704711914006</c:v>
                </c:pt>
                <c:pt idx="3084">
                  <c:v>88.231353759765597</c:v>
                </c:pt>
                <c:pt idx="3085">
                  <c:v>88.231010437011705</c:v>
                </c:pt>
                <c:pt idx="3086">
                  <c:v>88.230659484863196</c:v>
                </c:pt>
                <c:pt idx="3087">
                  <c:v>88.230316162109304</c:v>
                </c:pt>
                <c:pt idx="3088">
                  <c:v>88.229965209960895</c:v>
                </c:pt>
                <c:pt idx="3089">
                  <c:v>88.229621887207003</c:v>
                </c:pt>
                <c:pt idx="3090">
                  <c:v>88.229270935058494</c:v>
                </c:pt>
                <c:pt idx="3091">
                  <c:v>88.228927612304602</c:v>
                </c:pt>
                <c:pt idx="3092">
                  <c:v>88.228576660156193</c:v>
                </c:pt>
                <c:pt idx="3093">
                  <c:v>88.228233337402301</c:v>
                </c:pt>
                <c:pt idx="3094">
                  <c:v>88.227882385253906</c:v>
                </c:pt>
                <c:pt idx="3095">
                  <c:v>88.2275390625</c:v>
                </c:pt>
                <c:pt idx="3096">
                  <c:v>88.227188110351506</c:v>
                </c:pt>
                <c:pt idx="3097">
                  <c:v>88.226844787597599</c:v>
                </c:pt>
                <c:pt idx="3098">
                  <c:v>88.226493835449205</c:v>
                </c:pt>
                <c:pt idx="3099">
                  <c:v>88.226150512695298</c:v>
                </c:pt>
                <c:pt idx="3100">
                  <c:v>88.225799560546804</c:v>
                </c:pt>
                <c:pt idx="3101">
                  <c:v>88.225456237792898</c:v>
                </c:pt>
                <c:pt idx="3102">
                  <c:v>88.225112915039006</c:v>
                </c:pt>
                <c:pt idx="3103">
                  <c:v>88.224761962890597</c:v>
                </c:pt>
                <c:pt idx="3104">
                  <c:v>88.224418640136705</c:v>
                </c:pt>
                <c:pt idx="3105">
                  <c:v>88.224075317382798</c:v>
                </c:pt>
                <c:pt idx="3106">
                  <c:v>88.223724365234304</c:v>
                </c:pt>
                <c:pt idx="3107">
                  <c:v>88.223381042480398</c:v>
                </c:pt>
                <c:pt idx="3108">
                  <c:v>88.223037719726506</c:v>
                </c:pt>
                <c:pt idx="3109">
                  <c:v>88.222686767578097</c:v>
                </c:pt>
                <c:pt idx="3110">
                  <c:v>88.222343444824205</c:v>
                </c:pt>
                <c:pt idx="3111">
                  <c:v>88.222000122070298</c:v>
                </c:pt>
                <c:pt idx="3112">
                  <c:v>88.221649169921804</c:v>
                </c:pt>
                <c:pt idx="3113">
                  <c:v>88.221305847167898</c:v>
                </c:pt>
                <c:pt idx="3114">
                  <c:v>88.220962524414006</c:v>
                </c:pt>
                <c:pt idx="3115">
                  <c:v>88.220619201660099</c:v>
                </c:pt>
                <c:pt idx="3116">
                  <c:v>88.220268249511705</c:v>
                </c:pt>
                <c:pt idx="3117">
                  <c:v>88.219924926757798</c:v>
                </c:pt>
                <c:pt idx="3118">
                  <c:v>88.219581604003906</c:v>
                </c:pt>
                <c:pt idx="3119">
                  <c:v>88.21923828125</c:v>
                </c:pt>
                <c:pt idx="3120">
                  <c:v>88.218887329101506</c:v>
                </c:pt>
                <c:pt idx="3121">
                  <c:v>88.218544006347599</c:v>
                </c:pt>
                <c:pt idx="3122">
                  <c:v>88.218200683593693</c:v>
                </c:pt>
                <c:pt idx="3123">
                  <c:v>88.217857360839801</c:v>
                </c:pt>
                <c:pt idx="3124">
                  <c:v>88.217514038085895</c:v>
                </c:pt>
                <c:pt idx="3125">
                  <c:v>88.217170715332003</c:v>
                </c:pt>
                <c:pt idx="3126">
                  <c:v>88.216827392578097</c:v>
                </c:pt>
                <c:pt idx="3127">
                  <c:v>88.216484069824205</c:v>
                </c:pt>
                <c:pt idx="3128">
                  <c:v>88.216133117675696</c:v>
                </c:pt>
                <c:pt idx="3129">
                  <c:v>88.215789794921804</c:v>
                </c:pt>
                <c:pt idx="3130">
                  <c:v>88.215446472167898</c:v>
                </c:pt>
                <c:pt idx="3131">
                  <c:v>88.215103149414006</c:v>
                </c:pt>
                <c:pt idx="3132">
                  <c:v>88.214759826660099</c:v>
                </c:pt>
                <c:pt idx="3133">
                  <c:v>88.214416503906193</c:v>
                </c:pt>
                <c:pt idx="3134">
                  <c:v>88.214073181152301</c:v>
                </c:pt>
                <c:pt idx="3135">
                  <c:v>88.213729858398395</c:v>
                </c:pt>
                <c:pt idx="3136">
                  <c:v>88.213386535644503</c:v>
                </c:pt>
                <c:pt idx="3137">
                  <c:v>88.213043212890597</c:v>
                </c:pt>
                <c:pt idx="3138">
                  <c:v>88.212699890136705</c:v>
                </c:pt>
                <c:pt idx="3139">
                  <c:v>88.212356567382798</c:v>
                </c:pt>
                <c:pt idx="3140">
                  <c:v>88.212013244628906</c:v>
                </c:pt>
                <c:pt idx="3141">
                  <c:v>88.211669921875</c:v>
                </c:pt>
                <c:pt idx="3142">
                  <c:v>88.211326599120994</c:v>
                </c:pt>
                <c:pt idx="3143">
                  <c:v>88.210983276367102</c:v>
                </c:pt>
                <c:pt idx="3144">
                  <c:v>88.210639953613196</c:v>
                </c:pt>
                <c:pt idx="3145">
                  <c:v>88.210296630859304</c:v>
                </c:pt>
                <c:pt idx="3146">
                  <c:v>88.2099609375</c:v>
                </c:pt>
                <c:pt idx="3147">
                  <c:v>88.209617614745994</c:v>
                </c:pt>
                <c:pt idx="3148">
                  <c:v>88.209274291992102</c:v>
                </c:pt>
                <c:pt idx="3149">
                  <c:v>88.208930969238196</c:v>
                </c:pt>
                <c:pt idx="3150">
                  <c:v>88.208587646484304</c:v>
                </c:pt>
                <c:pt idx="3151">
                  <c:v>88.208244323730398</c:v>
                </c:pt>
                <c:pt idx="3152">
                  <c:v>88.207901000976506</c:v>
                </c:pt>
                <c:pt idx="3153">
                  <c:v>88.207565307617102</c:v>
                </c:pt>
                <c:pt idx="3154">
                  <c:v>88.207221984863196</c:v>
                </c:pt>
                <c:pt idx="3155">
                  <c:v>88.206878662109304</c:v>
                </c:pt>
                <c:pt idx="3156">
                  <c:v>88.206535339355398</c:v>
                </c:pt>
                <c:pt idx="3157">
                  <c:v>88.206199645995994</c:v>
                </c:pt>
                <c:pt idx="3158">
                  <c:v>88.205856323242102</c:v>
                </c:pt>
                <c:pt idx="3159">
                  <c:v>88.205513000488196</c:v>
                </c:pt>
                <c:pt idx="3160">
                  <c:v>88.205169677734304</c:v>
                </c:pt>
                <c:pt idx="3161">
                  <c:v>88.204833984375</c:v>
                </c:pt>
                <c:pt idx="3162">
                  <c:v>88.204490661620994</c:v>
                </c:pt>
                <c:pt idx="3163">
                  <c:v>88.204147338867102</c:v>
                </c:pt>
                <c:pt idx="3164">
                  <c:v>88.203804016113196</c:v>
                </c:pt>
                <c:pt idx="3165">
                  <c:v>88.203468322753906</c:v>
                </c:pt>
                <c:pt idx="3166">
                  <c:v>88.203125</c:v>
                </c:pt>
                <c:pt idx="3167">
                  <c:v>88.202781677245994</c:v>
                </c:pt>
                <c:pt idx="3168">
                  <c:v>88.202445983886705</c:v>
                </c:pt>
                <c:pt idx="3169">
                  <c:v>88.202102661132798</c:v>
                </c:pt>
                <c:pt idx="3170">
                  <c:v>88.201766967773395</c:v>
                </c:pt>
                <c:pt idx="3171">
                  <c:v>88.201423645019503</c:v>
                </c:pt>
                <c:pt idx="3172">
                  <c:v>88.201080322265597</c:v>
                </c:pt>
                <c:pt idx="3173">
                  <c:v>88.200744628906193</c:v>
                </c:pt>
                <c:pt idx="3174">
                  <c:v>88.200401306152301</c:v>
                </c:pt>
                <c:pt idx="3175">
                  <c:v>88.200065612792898</c:v>
                </c:pt>
                <c:pt idx="3176">
                  <c:v>88.199722290039006</c:v>
                </c:pt>
                <c:pt idx="3177">
                  <c:v>88.199378967285099</c:v>
                </c:pt>
                <c:pt idx="3178">
                  <c:v>88.199043273925696</c:v>
                </c:pt>
                <c:pt idx="3179">
                  <c:v>88.198699951171804</c:v>
                </c:pt>
                <c:pt idx="3180">
                  <c:v>88.1983642578125</c:v>
                </c:pt>
                <c:pt idx="3181">
                  <c:v>88.198020935058494</c:v>
                </c:pt>
                <c:pt idx="3182">
                  <c:v>88.197685241699205</c:v>
                </c:pt>
                <c:pt idx="3183">
                  <c:v>88.197341918945298</c:v>
                </c:pt>
                <c:pt idx="3184">
                  <c:v>88.197006225585895</c:v>
                </c:pt>
                <c:pt idx="3185">
                  <c:v>88.196662902832003</c:v>
                </c:pt>
                <c:pt idx="3186">
                  <c:v>88.196327209472599</c:v>
                </c:pt>
                <c:pt idx="3187">
                  <c:v>88.195991516113196</c:v>
                </c:pt>
                <c:pt idx="3188">
                  <c:v>88.195648193359304</c:v>
                </c:pt>
                <c:pt idx="3189">
                  <c:v>88.1953125</c:v>
                </c:pt>
                <c:pt idx="3190">
                  <c:v>88.194969177245994</c:v>
                </c:pt>
                <c:pt idx="3191">
                  <c:v>88.194633483886705</c:v>
                </c:pt>
                <c:pt idx="3192">
                  <c:v>88.194297790527301</c:v>
                </c:pt>
                <c:pt idx="3193">
                  <c:v>88.193954467773395</c:v>
                </c:pt>
                <c:pt idx="3194">
                  <c:v>88.193618774414006</c:v>
                </c:pt>
                <c:pt idx="3195">
                  <c:v>88.193283081054602</c:v>
                </c:pt>
                <c:pt idx="3196">
                  <c:v>88.192939758300696</c:v>
                </c:pt>
                <c:pt idx="3197">
                  <c:v>88.192604064941406</c:v>
                </c:pt>
                <c:pt idx="3198">
                  <c:v>88.192268371582003</c:v>
                </c:pt>
                <c:pt idx="3199">
                  <c:v>88.191925048828097</c:v>
                </c:pt>
                <c:pt idx="3200">
                  <c:v>88.191589355468693</c:v>
                </c:pt>
                <c:pt idx="3201">
                  <c:v>88.191253662109304</c:v>
                </c:pt>
                <c:pt idx="3202">
                  <c:v>88.190910339355398</c:v>
                </c:pt>
                <c:pt idx="3203">
                  <c:v>88.190574645995994</c:v>
                </c:pt>
                <c:pt idx="3204">
                  <c:v>88.190238952636705</c:v>
                </c:pt>
                <c:pt idx="3205">
                  <c:v>88.189903259277301</c:v>
                </c:pt>
                <c:pt idx="3206">
                  <c:v>88.189559936523395</c:v>
                </c:pt>
                <c:pt idx="3207">
                  <c:v>88.189224243164006</c:v>
                </c:pt>
                <c:pt idx="3208">
                  <c:v>88.188888549804602</c:v>
                </c:pt>
                <c:pt idx="3209">
                  <c:v>88.188552856445298</c:v>
                </c:pt>
                <c:pt idx="3210">
                  <c:v>88.188217163085895</c:v>
                </c:pt>
                <c:pt idx="3211">
                  <c:v>88.187873840332003</c:v>
                </c:pt>
                <c:pt idx="3212">
                  <c:v>88.187538146972599</c:v>
                </c:pt>
                <c:pt idx="3213">
                  <c:v>88.187202453613196</c:v>
                </c:pt>
                <c:pt idx="3214">
                  <c:v>88.186866760253906</c:v>
                </c:pt>
                <c:pt idx="3215">
                  <c:v>88.186531066894503</c:v>
                </c:pt>
                <c:pt idx="3216">
                  <c:v>88.186195373535099</c:v>
                </c:pt>
                <c:pt idx="3217">
                  <c:v>88.185859680175696</c:v>
                </c:pt>
                <c:pt idx="3218">
                  <c:v>88.185523986816406</c:v>
                </c:pt>
                <c:pt idx="3219">
                  <c:v>88.1851806640625</c:v>
                </c:pt>
                <c:pt idx="3220">
                  <c:v>88.184844970703097</c:v>
                </c:pt>
                <c:pt idx="3221">
                  <c:v>88.184509277343693</c:v>
                </c:pt>
                <c:pt idx="3222">
                  <c:v>88.184173583984304</c:v>
                </c:pt>
                <c:pt idx="3223">
                  <c:v>88.183837890625</c:v>
                </c:pt>
                <c:pt idx="3224">
                  <c:v>88.183502197265597</c:v>
                </c:pt>
                <c:pt idx="3225">
                  <c:v>88.183166503906193</c:v>
                </c:pt>
                <c:pt idx="3226">
                  <c:v>88.182830810546804</c:v>
                </c:pt>
                <c:pt idx="3227">
                  <c:v>88.1824951171875</c:v>
                </c:pt>
                <c:pt idx="3228">
                  <c:v>88.182159423828097</c:v>
                </c:pt>
                <c:pt idx="3229">
                  <c:v>88.181823730468693</c:v>
                </c:pt>
                <c:pt idx="3230">
                  <c:v>88.181488037109304</c:v>
                </c:pt>
                <c:pt idx="3231">
                  <c:v>88.18115234375</c:v>
                </c:pt>
                <c:pt idx="3232">
                  <c:v>88.180816650390597</c:v>
                </c:pt>
                <c:pt idx="3233">
                  <c:v>88.180480957031193</c:v>
                </c:pt>
                <c:pt idx="3234">
                  <c:v>88.180145263671804</c:v>
                </c:pt>
                <c:pt idx="3235">
                  <c:v>88.179817199707003</c:v>
                </c:pt>
                <c:pt idx="3236">
                  <c:v>88.179481506347599</c:v>
                </c:pt>
                <c:pt idx="3237">
                  <c:v>88.179145812988196</c:v>
                </c:pt>
                <c:pt idx="3238">
                  <c:v>88.178810119628906</c:v>
                </c:pt>
                <c:pt idx="3239">
                  <c:v>88.178474426269503</c:v>
                </c:pt>
                <c:pt idx="3240">
                  <c:v>88.178138732910099</c:v>
                </c:pt>
                <c:pt idx="3241">
                  <c:v>88.177803039550696</c:v>
                </c:pt>
                <c:pt idx="3242">
                  <c:v>88.177467346191406</c:v>
                </c:pt>
                <c:pt idx="3243">
                  <c:v>88.177139282226506</c:v>
                </c:pt>
                <c:pt idx="3244">
                  <c:v>88.176803588867102</c:v>
                </c:pt>
                <c:pt idx="3245">
                  <c:v>88.176467895507798</c:v>
                </c:pt>
                <c:pt idx="3246">
                  <c:v>88.176132202148395</c:v>
                </c:pt>
                <c:pt idx="3247">
                  <c:v>88.175796508789006</c:v>
                </c:pt>
                <c:pt idx="3248">
                  <c:v>88.175468444824205</c:v>
                </c:pt>
                <c:pt idx="3249">
                  <c:v>88.175132751464801</c:v>
                </c:pt>
                <c:pt idx="3250">
                  <c:v>88.174797058105398</c:v>
                </c:pt>
                <c:pt idx="3251">
                  <c:v>88.174461364745994</c:v>
                </c:pt>
                <c:pt idx="3252">
                  <c:v>88.174133300781193</c:v>
                </c:pt>
                <c:pt idx="3253">
                  <c:v>88.173797607421804</c:v>
                </c:pt>
                <c:pt idx="3254">
                  <c:v>88.1734619140625</c:v>
                </c:pt>
                <c:pt idx="3255">
                  <c:v>88.173133850097599</c:v>
                </c:pt>
                <c:pt idx="3256">
                  <c:v>88.172798156738196</c:v>
                </c:pt>
                <c:pt idx="3257">
                  <c:v>88.172462463378906</c:v>
                </c:pt>
                <c:pt idx="3258">
                  <c:v>88.172134399414006</c:v>
                </c:pt>
                <c:pt idx="3259">
                  <c:v>88.171798706054602</c:v>
                </c:pt>
                <c:pt idx="3260">
                  <c:v>88.171463012695298</c:v>
                </c:pt>
                <c:pt idx="3261">
                  <c:v>88.171134948730398</c:v>
                </c:pt>
                <c:pt idx="3262">
                  <c:v>88.170799255370994</c:v>
                </c:pt>
                <c:pt idx="3263">
                  <c:v>88.170463562011705</c:v>
                </c:pt>
                <c:pt idx="3264">
                  <c:v>88.170135498046804</c:v>
                </c:pt>
                <c:pt idx="3265">
                  <c:v>88.1697998046875</c:v>
                </c:pt>
                <c:pt idx="3266">
                  <c:v>88.169471740722599</c:v>
                </c:pt>
                <c:pt idx="3267">
                  <c:v>88.169136047363196</c:v>
                </c:pt>
                <c:pt idx="3268">
                  <c:v>88.168800354003906</c:v>
                </c:pt>
                <c:pt idx="3269">
                  <c:v>88.168472290039006</c:v>
                </c:pt>
                <c:pt idx="3270">
                  <c:v>88.168136596679602</c:v>
                </c:pt>
                <c:pt idx="3271">
                  <c:v>88.167808532714801</c:v>
                </c:pt>
                <c:pt idx="3272">
                  <c:v>88.167472839355398</c:v>
                </c:pt>
                <c:pt idx="3273">
                  <c:v>88.167144775390597</c:v>
                </c:pt>
                <c:pt idx="3274">
                  <c:v>88.166809082031193</c:v>
                </c:pt>
                <c:pt idx="3275">
                  <c:v>88.166481018066406</c:v>
                </c:pt>
                <c:pt idx="3276">
                  <c:v>88.166145324707003</c:v>
                </c:pt>
                <c:pt idx="3277">
                  <c:v>88.165817260742102</c:v>
                </c:pt>
                <c:pt idx="3278">
                  <c:v>88.165481567382798</c:v>
                </c:pt>
                <c:pt idx="3279">
                  <c:v>88.165153503417898</c:v>
                </c:pt>
                <c:pt idx="3280">
                  <c:v>88.164825439453097</c:v>
                </c:pt>
                <c:pt idx="3281">
                  <c:v>88.164489746093693</c:v>
                </c:pt>
                <c:pt idx="3282">
                  <c:v>88.164161682128906</c:v>
                </c:pt>
                <c:pt idx="3283">
                  <c:v>88.163825988769503</c:v>
                </c:pt>
                <c:pt idx="3284">
                  <c:v>88.163497924804602</c:v>
                </c:pt>
                <c:pt idx="3285">
                  <c:v>88.163169860839801</c:v>
                </c:pt>
                <c:pt idx="3286">
                  <c:v>88.162834167480398</c:v>
                </c:pt>
                <c:pt idx="3287">
                  <c:v>88.162506103515597</c:v>
                </c:pt>
                <c:pt idx="3288">
                  <c:v>88.162178039550696</c:v>
                </c:pt>
                <c:pt idx="3289">
                  <c:v>88.161842346191406</c:v>
                </c:pt>
                <c:pt idx="3290">
                  <c:v>88.161514282226506</c:v>
                </c:pt>
                <c:pt idx="3291">
                  <c:v>88.161186218261705</c:v>
                </c:pt>
                <c:pt idx="3292">
                  <c:v>88.160850524902301</c:v>
                </c:pt>
                <c:pt idx="3293">
                  <c:v>88.1605224609375</c:v>
                </c:pt>
                <c:pt idx="3294">
                  <c:v>88.160194396972599</c:v>
                </c:pt>
                <c:pt idx="3295">
                  <c:v>88.159858703613196</c:v>
                </c:pt>
                <c:pt idx="3296">
                  <c:v>88.159530639648395</c:v>
                </c:pt>
                <c:pt idx="3297">
                  <c:v>88.159202575683494</c:v>
                </c:pt>
                <c:pt idx="3298">
                  <c:v>88.158874511718693</c:v>
                </c:pt>
                <c:pt idx="3299">
                  <c:v>88.158538818359304</c:v>
                </c:pt>
                <c:pt idx="3300">
                  <c:v>88.158210754394503</c:v>
                </c:pt>
                <c:pt idx="3301">
                  <c:v>88.157882690429602</c:v>
                </c:pt>
                <c:pt idx="3302">
                  <c:v>88.157554626464801</c:v>
                </c:pt>
                <c:pt idx="3303">
                  <c:v>88.1572265625</c:v>
                </c:pt>
                <c:pt idx="3304">
                  <c:v>88.156890869140597</c:v>
                </c:pt>
                <c:pt idx="3305">
                  <c:v>88.156562805175696</c:v>
                </c:pt>
                <c:pt idx="3306">
                  <c:v>88.156234741210895</c:v>
                </c:pt>
                <c:pt idx="3307">
                  <c:v>88.155906677245994</c:v>
                </c:pt>
                <c:pt idx="3308">
                  <c:v>88.155578613281193</c:v>
                </c:pt>
                <c:pt idx="3309">
                  <c:v>88.155250549316406</c:v>
                </c:pt>
                <c:pt idx="3310">
                  <c:v>88.154922485351506</c:v>
                </c:pt>
                <c:pt idx="3311">
                  <c:v>88.154586791992102</c:v>
                </c:pt>
                <c:pt idx="3312">
                  <c:v>88.154258728027301</c:v>
                </c:pt>
                <c:pt idx="3313">
                  <c:v>88.1539306640625</c:v>
                </c:pt>
                <c:pt idx="3314">
                  <c:v>88.153602600097599</c:v>
                </c:pt>
                <c:pt idx="3315">
                  <c:v>88.153274536132798</c:v>
                </c:pt>
                <c:pt idx="3316">
                  <c:v>88.152946472167898</c:v>
                </c:pt>
                <c:pt idx="3317">
                  <c:v>88.152618408203097</c:v>
                </c:pt>
                <c:pt idx="3318">
                  <c:v>88.152290344238196</c:v>
                </c:pt>
                <c:pt idx="3319">
                  <c:v>88.151962280273395</c:v>
                </c:pt>
                <c:pt idx="3320">
                  <c:v>88.151634216308494</c:v>
                </c:pt>
                <c:pt idx="3321">
                  <c:v>88.151306152343693</c:v>
                </c:pt>
                <c:pt idx="3322">
                  <c:v>88.150978088378906</c:v>
                </c:pt>
                <c:pt idx="3323">
                  <c:v>88.150650024414006</c:v>
                </c:pt>
                <c:pt idx="3324">
                  <c:v>88.150321960449205</c:v>
                </c:pt>
                <c:pt idx="3325">
                  <c:v>88.149993896484304</c:v>
                </c:pt>
                <c:pt idx="3326">
                  <c:v>88.149665832519503</c:v>
                </c:pt>
                <c:pt idx="3327">
                  <c:v>88.149337768554602</c:v>
                </c:pt>
                <c:pt idx="3328">
                  <c:v>88.149009704589801</c:v>
                </c:pt>
                <c:pt idx="3329">
                  <c:v>88.148681640625</c:v>
                </c:pt>
                <c:pt idx="3330">
                  <c:v>88.148353576660099</c:v>
                </c:pt>
                <c:pt idx="3331">
                  <c:v>88.148025512695298</c:v>
                </c:pt>
                <c:pt idx="3332">
                  <c:v>88.147705078125</c:v>
                </c:pt>
                <c:pt idx="3333">
                  <c:v>88.147377014160099</c:v>
                </c:pt>
                <c:pt idx="3334">
                  <c:v>88.147048950195298</c:v>
                </c:pt>
                <c:pt idx="3335">
                  <c:v>88.146720886230398</c:v>
                </c:pt>
                <c:pt idx="3336">
                  <c:v>88.146392822265597</c:v>
                </c:pt>
                <c:pt idx="3337">
                  <c:v>88.146064758300696</c:v>
                </c:pt>
                <c:pt idx="3338">
                  <c:v>88.145736694335895</c:v>
                </c:pt>
                <c:pt idx="3339">
                  <c:v>88.145416259765597</c:v>
                </c:pt>
                <c:pt idx="3340">
                  <c:v>88.145088195800696</c:v>
                </c:pt>
                <c:pt idx="3341">
                  <c:v>88.144760131835895</c:v>
                </c:pt>
                <c:pt idx="3342">
                  <c:v>88.144432067870994</c:v>
                </c:pt>
                <c:pt idx="3343">
                  <c:v>88.144104003906193</c:v>
                </c:pt>
                <c:pt idx="3344">
                  <c:v>88.143783569335895</c:v>
                </c:pt>
                <c:pt idx="3345">
                  <c:v>88.143455505370994</c:v>
                </c:pt>
                <c:pt idx="3346">
                  <c:v>88.143127441406193</c:v>
                </c:pt>
                <c:pt idx="3347">
                  <c:v>88.142799377441406</c:v>
                </c:pt>
                <c:pt idx="3348">
                  <c:v>88.142478942870994</c:v>
                </c:pt>
                <c:pt idx="3349">
                  <c:v>88.142150878906193</c:v>
                </c:pt>
                <c:pt idx="3350">
                  <c:v>88.141822814941406</c:v>
                </c:pt>
                <c:pt idx="3351">
                  <c:v>88.141502380370994</c:v>
                </c:pt>
                <c:pt idx="3352">
                  <c:v>88.141174316406193</c:v>
                </c:pt>
                <c:pt idx="3353">
                  <c:v>88.140846252441406</c:v>
                </c:pt>
                <c:pt idx="3354">
                  <c:v>88.140525817870994</c:v>
                </c:pt>
                <c:pt idx="3355">
                  <c:v>88.140197753906193</c:v>
                </c:pt>
                <c:pt idx="3356">
                  <c:v>88.139869689941406</c:v>
                </c:pt>
                <c:pt idx="3357">
                  <c:v>88.139549255370994</c:v>
                </c:pt>
                <c:pt idx="3358">
                  <c:v>88.139221191406193</c:v>
                </c:pt>
                <c:pt idx="3359">
                  <c:v>88.138893127441406</c:v>
                </c:pt>
                <c:pt idx="3360">
                  <c:v>88.138572692870994</c:v>
                </c:pt>
                <c:pt idx="3361">
                  <c:v>88.138244628906193</c:v>
                </c:pt>
                <c:pt idx="3362">
                  <c:v>88.137924194335895</c:v>
                </c:pt>
                <c:pt idx="3363">
                  <c:v>88.137596130370994</c:v>
                </c:pt>
                <c:pt idx="3364">
                  <c:v>88.137275695800696</c:v>
                </c:pt>
                <c:pt idx="3365">
                  <c:v>88.136947631835895</c:v>
                </c:pt>
                <c:pt idx="3366">
                  <c:v>88.136619567870994</c:v>
                </c:pt>
                <c:pt idx="3367">
                  <c:v>88.136299133300696</c:v>
                </c:pt>
                <c:pt idx="3368">
                  <c:v>88.135971069335895</c:v>
                </c:pt>
                <c:pt idx="3369">
                  <c:v>88.135650634765597</c:v>
                </c:pt>
                <c:pt idx="3370">
                  <c:v>88.135322570800696</c:v>
                </c:pt>
                <c:pt idx="3371">
                  <c:v>88.135002136230398</c:v>
                </c:pt>
                <c:pt idx="3372">
                  <c:v>88.134674072265597</c:v>
                </c:pt>
                <c:pt idx="3373">
                  <c:v>88.134353637695298</c:v>
                </c:pt>
                <c:pt idx="3374">
                  <c:v>88.134025573730398</c:v>
                </c:pt>
                <c:pt idx="3375">
                  <c:v>88.133705139160099</c:v>
                </c:pt>
                <c:pt idx="3376">
                  <c:v>88.133384704589801</c:v>
                </c:pt>
                <c:pt idx="3377">
                  <c:v>88.133056640625</c:v>
                </c:pt>
                <c:pt idx="3378">
                  <c:v>88.132736206054602</c:v>
                </c:pt>
                <c:pt idx="3379">
                  <c:v>88.132408142089801</c:v>
                </c:pt>
                <c:pt idx="3380">
                  <c:v>88.132087707519503</c:v>
                </c:pt>
                <c:pt idx="3381">
                  <c:v>88.131767272949205</c:v>
                </c:pt>
                <c:pt idx="3382">
                  <c:v>88.131439208984304</c:v>
                </c:pt>
                <c:pt idx="3383">
                  <c:v>88.131118774414006</c:v>
                </c:pt>
                <c:pt idx="3384">
                  <c:v>88.130790710449205</c:v>
                </c:pt>
                <c:pt idx="3385">
                  <c:v>88.130470275878906</c:v>
                </c:pt>
                <c:pt idx="3386">
                  <c:v>88.130149841308494</c:v>
                </c:pt>
                <c:pt idx="3387">
                  <c:v>88.129821777343693</c:v>
                </c:pt>
                <c:pt idx="3388">
                  <c:v>88.129501342773395</c:v>
                </c:pt>
                <c:pt idx="3389">
                  <c:v>88.129180908203097</c:v>
                </c:pt>
                <c:pt idx="3390">
                  <c:v>88.128852844238196</c:v>
                </c:pt>
                <c:pt idx="3391">
                  <c:v>88.128532409667898</c:v>
                </c:pt>
                <c:pt idx="3392">
                  <c:v>88.128211975097599</c:v>
                </c:pt>
                <c:pt idx="3393">
                  <c:v>88.127891540527301</c:v>
                </c:pt>
                <c:pt idx="3394">
                  <c:v>88.1275634765625</c:v>
                </c:pt>
                <c:pt idx="3395">
                  <c:v>88.127243041992102</c:v>
                </c:pt>
                <c:pt idx="3396">
                  <c:v>88.126922607421804</c:v>
                </c:pt>
                <c:pt idx="3397">
                  <c:v>88.126602172851506</c:v>
                </c:pt>
                <c:pt idx="3398">
                  <c:v>88.126274108886705</c:v>
                </c:pt>
                <c:pt idx="3399">
                  <c:v>88.125953674316406</c:v>
                </c:pt>
                <c:pt idx="3400">
                  <c:v>88.125633239745994</c:v>
                </c:pt>
                <c:pt idx="3401">
                  <c:v>88.125312805175696</c:v>
                </c:pt>
                <c:pt idx="3402">
                  <c:v>88.124992370605398</c:v>
                </c:pt>
                <c:pt idx="3403">
                  <c:v>88.124664306640597</c:v>
                </c:pt>
                <c:pt idx="3404">
                  <c:v>88.124343872070298</c:v>
                </c:pt>
                <c:pt idx="3405">
                  <c:v>88.1240234375</c:v>
                </c:pt>
                <c:pt idx="3406">
                  <c:v>88.123703002929602</c:v>
                </c:pt>
                <c:pt idx="3407">
                  <c:v>88.123382568359304</c:v>
                </c:pt>
                <c:pt idx="3408">
                  <c:v>88.123062133789006</c:v>
                </c:pt>
                <c:pt idx="3409">
                  <c:v>88.122741699218693</c:v>
                </c:pt>
                <c:pt idx="3410">
                  <c:v>88.122421264648395</c:v>
                </c:pt>
                <c:pt idx="3411">
                  <c:v>88.122093200683494</c:v>
                </c:pt>
                <c:pt idx="3412">
                  <c:v>88.121772766113196</c:v>
                </c:pt>
                <c:pt idx="3413">
                  <c:v>88.121452331542898</c:v>
                </c:pt>
                <c:pt idx="3414">
                  <c:v>88.121131896972599</c:v>
                </c:pt>
                <c:pt idx="3415">
                  <c:v>88.120811462402301</c:v>
                </c:pt>
                <c:pt idx="3416">
                  <c:v>88.120491027832003</c:v>
                </c:pt>
                <c:pt idx="3417">
                  <c:v>88.120170593261705</c:v>
                </c:pt>
                <c:pt idx="3418">
                  <c:v>88.119850158691406</c:v>
                </c:pt>
                <c:pt idx="3419">
                  <c:v>88.119529724120994</c:v>
                </c:pt>
                <c:pt idx="3420">
                  <c:v>88.119209289550696</c:v>
                </c:pt>
                <c:pt idx="3421">
                  <c:v>88.118888854980398</c:v>
                </c:pt>
                <c:pt idx="3422">
                  <c:v>88.118568420410099</c:v>
                </c:pt>
                <c:pt idx="3423">
                  <c:v>88.118247985839801</c:v>
                </c:pt>
                <c:pt idx="3424">
                  <c:v>88.117927551269503</c:v>
                </c:pt>
                <c:pt idx="3425">
                  <c:v>88.117607116699205</c:v>
                </c:pt>
                <c:pt idx="3426">
                  <c:v>88.117286682128906</c:v>
                </c:pt>
                <c:pt idx="3427">
                  <c:v>88.116966247558494</c:v>
                </c:pt>
                <c:pt idx="3428">
                  <c:v>88.116645812988196</c:v>
                </c:pt>
                <c:pt idx="3429">
                  <c:v>88.1163330078125</c:v>
                </c:pt>
                <c:pt idx="3430">
                  <c:v>88.116012573242102</c:v>
                </c:pt>
                <c:pt idx="3431">
                  <c:v>88.115692138671804</c:v>
                </c:pt>
                <c:pt idx="3432">
                  <c:v>88.115371704101506</c:v>
                </c:pt>
                <c:pt idx="3433">
                  <c:v>88.115051269531193</c:v>
                </c:pt>
                <c:pt idx="3434">
                  <c:v>88.114730834960895</c:v>
                </c:pt>
                <c:pt idx="3435">
                  <c:v>88.114410400390597</c:v>
                </c:pt>
                <c:pt idx="3436">
                  <c:v>88.114089965820298</c:v>
                </c:pt>
                <c:pt idx="3437">
                  <c:v>88.113777160644503</c:v>
                </c:pt>
                <c:pt idx="3438">
                  <c:v>88.113456726074205</c:v>
                </c:pt>
                <c:pt idx="3439">
                  <c:v>88.113136291503906</c:v>
                </c:pt>
                <c:pt idx="3440">
                  <c:v>88.112815856933494</c:v>
                </c:pt>
                <c:pt idx="3441">
                  <c:v>88.112495422363196</c:v>
                </c:pt>
                <c:pt idx="3442">
                  <c:v>88.1121826171875</c:v>
                </c:pt>
                <c:pt idx="3443">
                  <c:v>88.111862182617102</c:v>
                </c:pt>
                <c:pt idx="3444">
                  <c:v>88.111541748046804</c:v>
                </c:pt>
                <c:pt idx="3445">
                  <c:v>88.111221313476506</c:v>
                </c:pt>
                <c:pt idx="3446">
                  <c:v>88.110908508300696</c:v>
                </c:pt>
                <c:pt idx="3447">
                  <c:v>88.110588073730398</c:v>
                </c:pt>
                <c:pt idx="3448">
                  <c:v>88.110267639160099</c:v>
                </c:pt>
                <c:pt idx="3449">
                  <c:v>88.109947204589801</c:v>
                </c:pt>
                <c:pt idx="3450">
                  <c:v>88.109634399414006</c:v>
                </c:pt>
                <c:pt idx="3451">
                  <c:v>88.109313964843693</c:v>
                </c:pt>
                <c:pt idx="3452">
                  <c:v>88.108993530273395</c:v>
                </c:pt>
                <c:pt idx="3453">
                  <c:v>88.108680725097599</c:v>
                </c:pt>
                <c:pt idx="3454">
                  <c:v>88.108360290527301</c:v>
                </c:pt>
                <c:pt idx="3455">
                  <c:v>88.108039855957003</c:v>
                </c:pt>
                <c:pt idx="3456">
                  <c:v>88.107727050781193</c:v>
                </c:pt>
                <c:pt idx="3457">
                  <c:v>88.107406616210895</c:v>
                </c:pt>
                <c:pt idx="3458">
                  <c:v>88.107086181640597</c:v>
                </c:pt>
                <c:pt idx="3459">
                  <c:v>88.106773376464801</c:v>
                </c:pt>
                <c:pt idx="3460">
                  <c:v>88.106452941894503</c:v>
                </c:pt>
                <c:pt idx="3461">
                  <c:v>88.106140136718693</c:v>
                </c:pt>
                <c:pt idx="3462">
                  <c:v>88.105819702148395</c:v>
                </c:pt>
                <c:pt idx="3463">
                  <c:v>88.105499267578097</c:v>
                </c:pt>
                <c:pt idx="3464">
                  <c:v>88.105186462402301</c:v>
                </c:pt>
                <c:pt idx="3465">
                  <c:v>88.104866027832003</c:v>
                </c:pt>
                <c:pt idx="3466">
                  <c:v>88.104553222656193</c:v>
                </c:pt>
                <c:pt idx="3467">
                  <c:v>88.104232788085895</c:v>
                </c:pt>
                <c:pt idx="3468">
                  <c:v>88.103919982910099</c:v>
                </c:pt>
                <c:pt idx="3469">
                  <c:v>88.103599548339801</c:v>
                </c:pt>
                <c:pt idx="3470">
                  <c:v>88.103286743164006</c:v>
                </c:pt>
                <c:pt idx="3471">
                  <c:v>88.102966308593693</c:v>
                </c:pt>
                <c:pt idx="3472">
                  <c:v>88.102653503417898</c:v>
                </c:pt>
                <c:pt idx="3473">
                  <c:v>88.102333068847599</c:v>
                </c:pt>
                <c:pt idx="3474">
                  <c:v>88.102020263671804</c:v>
                </c:pt>
                <c:pt idx="3475">
                  <c:v>88.101699829101506</c:v>
                </c:pt>
                <c:pt idx="3476">
                  <c:v>88.101387023925696</c:v>
                </c:pt>
                <c:pt idx="3477">
                  <c:v>88.101066589355398</c:v>
                </c:pt>
                <c:pt idx="3478">
                  <c:v>88.100753784179602</c:v>
                </c:pt>
                <c:pt idx="3479">
                  <c:v>88.100433349609304</c:v>
                </c:pt>
                <c:pt idx="3480">
                  <c:v>88.100120544433494</c:v>
                </c:pt>
                <c:pt idx="3481">
                  <c:v>88.099807739257798</c:v>
                </c:pt>
                <c:pt idx="3482">
                  <c:v>88.0994873046875</c:v>
                </c:pt>
                <c:pt idx="3483">
                  <c:v>88.099174499511705</c:v>
                </c:pt>
                <c:pt idx="3484">
                  <c:v>88.098854064941406</c:v>
                </c:pt>
                <c:pt idx="3485">
                  <c:v>88.098541259765597</c:v>
                </c:pt>
                <c:pt idx="3486">
                  <c:v>88.098228454589801</c:v>
                </c:pt>
                <c:pt idx="3487">
                  <c:v>88.097908020019503</c:v>
                </c:pt>
                <c:pt idx="3488">
                  <c:v>88.097595214843693</c:v>
                </c:pt>
                <c:pt idx="3489">
                  <c:v>88.097282409667898</c:v>
                </c:pt>
                <c:pt idx="3490">
                  <c:v>88.096961975097599</c:v>
                </c:pt>
                <c:pt idx="3491">
                  <c:v>88.096649169921804</c:v>
                </c:pt>
                <c:pt idx="3492">
                  <c:v>88.096336364745994</c:v>
                </c:pt>
                <c:pt idx="3493">
                  <c:v>88.096015930175696</c:v>
                </c:pt>
                <c:pt idx="3494">
                  <c:v>88.095703125</c:v>
                </c:pt>
                <c:pt idx="3495">
                  <c:v>88.095390319824205</c:v>
                </c:pt>
                <c:pt idx="3496">
                  <c:v>88.095077514648395</c:v>
                </c:pt>
                <c:pt idx="3497">
                  <c:v>88.094757080078097</c:v>
                </c:pt>
                <c:pt idx="3498">
                  <c:v>88.094444274902301</c:v>
                </c:pt>
                <c:pt idx="3499">
                  <c:v>88.094131469726506</c:v>
                </c:pt>
                <c:pt idx="3500">
                  <c:v>88.093818664550696</c:v>
                </c:pt>
                <c:pt idx="3501">
                  <c:v>88.093498229980398</c:v>
                </c:pt>
                <c:pt idx="3502">
                  <c:v>88.093185424804602</c:v>
                </c:pt>
                <c:pt idx="3503">
                  <c:v>88.092872619628906</c:v>
                </c:pt>
                <c:pt idx="3504">
                  <c:v>88.092559814453097</c:v>
                </c:pt>
                <c:pt idx="3505">
                  <c:v>88.092247009277301</c:v>
                </c:pt>
                <c:pt idx="3506">
                  <c:v>88.091934204101506</c:v>
                </c:pt>
                <c:pt idx="3507">
                  <c:v>88.091613769531193</c:v>
                </c:pt>
                <c:pt idx="3508">
                  <c:v>88.091300964355398</c:v>
                </c:pt>
                <c:pt idx="3509">
                  <c:v>88.090988159179602</c:v>
                </c:pt>
                <c:pt idx="3510">
                  <c:v>88.090675354003906</c:v>
                </c:pt>
                <c:pt idx="3511">
                  <c:v>88.090362548828097</c:v>
                </c:pt>
                <c:pt idx="3512">
                  <c:v>88.090049743652301</c:v>
                </c:pt>
                <c:pt idx="3513">
                  <c:v>88.089736938476506</c:v>
                </c:pt>
                <c:pt idx="3514">
                  <c:v>88.089424133300696</c:v>
                </c:pt>
                <c:pt idx="3515">
                  <c:v>88.089103698730398</c:v>
                </c:pt>
                <c:pt idx="3516">
                  <c:v>88.088790893554602</c:v>
                </c:pt>
                <c:pt idx="3517">
                  <c:v>88.088478088378906</c:v>
                </c:pt>
                <c:pt idx="3518">
                  <c:v>88.088165283203097</c:v>
                </c:pt>
                <c:pt idx="3519">
                  <c:v>88.087852478027301</c:v>
                </c:pt>
                <c:pt idx="3520">
                  <c:v>88.087539672851506</c:v>
                </c:pt>
                <c:pt idx="3521">
                  <c:v>88.087226867675696</c:v>
                </c:pt>
                <c:pt idx="3522">
                  <c:v>88.0869140625</c:v>
                </c:pt>
                <c:pt idx="3523">
                  <c:v>88.086601257324205</c:v>
                </c:pt>
                <c:pt idx="3524">
                  <c:v>88.086288452148395</c:v>
                </c:pt>
                <c:pt idx="3525">
                  <c:v>88.085975646972599</c:v>
                </c:pt>
                <c:pt idx="3526">
                  <c:v>88.085662841796804</c:v>
                </c:pt>
                <c:pt idx="3527">
                  <c:v>88.085350036620994</c:v>
                </c:pt>
                <c:pt idx="3528">
                  <c:v>88.085037231445298</c:v>
                </c:pt>
                <c:pt idx="3529">
                  <c:v>88.084724426269503</c:v>
                </c:pt>
                <c:pt idx="3530">
                  <c:v>88.084411621093693</c:v>
                </c:pt>
                <c:pt idx="3531">
                  <c:v>88.084098815917898</c:v>
                </c:pt>
                <c:pt idx="3532">
                  <c:v>88.083793640136705</c:v>
                </c:pt>
                <c:pt idx="3533">
                  <c:v>88.083480834960895</c:v>
                </c:pt>
                <c:pt idx="3534">
                  <c:v>88.083168029785099</c:v>
                </c:pt>
                <c:pt idx="3535">
                  <c:v>88.082855224609304</c:v>
                </c:pt>
                <c:pt idx="3536">
                  <c:v>88.082542419433494</c:v>
                </c:pt>
                <c:pt idx="3537">
                  <c:v>88.082229614257798</c:v>
                </c:pt>
                <c:pt idx="3538">
                  <c:v>88.081916809082003</c:v>
                </c:pt>
                <c:pt idx="3539">
                  <c:v>88.081604003906193</c:v>
                </c:pt>
                <c:pt idx="3540">
                  <c:v>88.081291198730398</c:v>
                </c:pt>
                <c:pt idx="3541">
                  <c:v>88.080986022949205</c:v>
                </c:pt>
                <c:pt idx="3542">
                  <c:v>88.080673217773395</c:v>
                </c:pt>
                <c:pt idx="3543">
                  <c:v>88.080360412597599</c:v>
                </c:pt>
                <c:pt idx="3544">
                  <c:v>88.080047607421804</c:v>
                </c:pt>
                <c:pt idx="3545">
                  <c:v>88.079734802245994</c:v>
                </c:pt>
                <c:pt idx="3546">
                  <c:v>88.079429626464801</c:v>
                </c:pt>
                <c:pt idx="3547">
                  <c:v>88.079116821289006</c:v>
                </c:pt>
                <c:pt idx="3548">
                  <c:v>88.078804016113196</c:v>
                </c:pt>
                <c:pt idx="3549">
                  <c:v>88.0784912109375</c:v>
                </c:pt>
                <c:pt idx="3550">
                  <c:v>88.078186035156193</c:v>
                </c:pt>
                <c:pt idx="3551">
                  <c:v>88.077873229980398</c:v>
                </c:pt>
                <c:pt idx="3552">
                  <c:v>88.077560424804602</c:v>
                </c:pt>
                <c:pt idx="3553">
                  <c:v>88.077247619628906</c:v>
                </c:pt>
                <c:pt idx="3554">
                  <c:v>88.076942443847599</c:v>
                </c:pt>
                <c:pt idx="3555">
                  <c:v>88.076629638671804</c:v>
                </c:pt>
                <c:pt idx="3556">
                  <c:v>88.076316833495994</c:v>
                </c:pt>
                <c:pt idx="3557">
                  <c:v>88.076011657714801</c:v>
                </c:pt>
                <c:pt idx="3558">
                  <c:v>88.075698852539006</c:v>
                </c:pt>
                <c:pt idx="3559">
                  <c:v>88.075386047363196</c:v>
                </c:pt>
                <c:pt idx="3560">
                  <c:v>88.075080871582003</c:v>
                </c:pt>
                <c:pt idx="3561">
                  <c:v>88.074768066406193</c:v>
                </c:pt>
                <c:pt idx="3562">
                  <c:v>88.074455261230398</c:v>
                </c:pt>
                <c:pt idx="3563">
                  <c:v>88.074150085449205</c:v>
                </c:pt>
                <c:pt idx="3564">
                  <c:v>88.073837280273395</c:v>
                </c:pt>
                <c:pt idx="3565">
                  <c:v>88.073524475097599</c:v>
                </c:pt>
                <c:pt idx="3566">
                  <c:v>88.073219299316406</c:v>
                </c:pt>
                <c:pt idx="3567">
                  <c:v>88.072906494140597</c:v>
                </c:pt>
                <c:pt idx="3568">
                  <c:v>88.072601318359304</c:v>
                </c:pt>
                <c:pt idx="3569">
                  <c:v>88.072288513183494</c:v>
                </c:pt>
                <c:pt idx="3570">
                  <c:v>88.071975708007798</c:v>
                </c:pt>
                <c:pt idx="3571">
                  <c:v>88.071670532226506</c:v>
                </c:pt>
                <c:pt idx="3572">
                  <c:v>88.071357727050696</c:v>
                </c:pt>
                <c:pt idx="3573">
                  <c:v>88.071052551269503</c:v>
                </c:pt>
                <c:pt idx="3574">
                  <c:v>88.070739746093693</c:v>
                </c:pt>
                <c:pt idx="3575">
                  <c:v>88.0704345703125</c:v>
                </c:pt>
                <c:pt idx="3576">
                  <c:v>88.070121765136705</c:v>
                </c:pt>
                <c:pt idx="3577">
                  <c:v>88.069816589355398</c:v>
                </c:pt>
                <c:pt idx="3578">
                  <c:v>88.069503784179602</c:v>
                </c:pt>
                <c:pt idx="3579">
                  <c:v>88.069198608398395</c:v>
                </c:pt>
                <c:pt idx="3580">
                  <c:v>88.068885803222599</c:v>
                </c:pt>
                <c:pt idx="3581">
                  <c:v>88.068580627441406</c:v>
                </c:pt>
                <c:pt idx="3582">
                  <c:v>88.068267822265597</c:v>
                </c:pt>
                <c:pt idx="3583">
                  <c:v>88.067962646484304</c:v>
                </c:pt>
                <c:pt idx="3584">
                  <c:v>88.067649841308494</c:v>
                </c:pt>
                <c:pt idx="3585">
                  <c:v>88.067344665527301</c:v>
                </c:pt>
                <c:pt idx="3586">
                  <c:v>88.067039489745994</c:v>
                </c:pt>
                <c:pt idx="3587">
                  <c:v>88.066726684570298</c:v>
                </c:pt>
                <c:pt idx="3588">
                  <c:v>88.066421508789006</c:v>
                </c:pt>
                <c:pt idx="3589">
                  <c:v>88.066108703613196</c:v>
                </c:pt>
                <c:pt idx="3590">
                  <c:v>88.065803527832003</c:v>
                </c:pt>
                <c:pt idx="3591">
                  <c:v>88.065498352050696</c:v>
                </c:pt>
                <c:pt idx="3592">
                  <c:v>88.065185546875</c:v>
                </c:pt>
                <c:pt idx="3593">
                  <c:v>88.064880371093693</c:v>
                </c:pt>
                <c:pt idx="3594">
                  <c:v>88.0645751953125</c:v>
                </c:pt>
                <c:pt idx="3595">
                  <c:v>88.064262390136705</c:v>
                </c:pt>
                <c:pt idx="3596">
                  <c:v>88.063957214355398</c:v>
                </c:pt>
                <c:pt idx="3597">
                  <c:v>88.063652038574205</c:v>
                </c:pt>
                <c:pt idx="3598">
                  <c:v>88.063339233398395</c:v>
                </c:pt>
                <c:pt idx="3599">
                  <c:v>88.063034057617102</c:v>
                </c:pt>
                <c:pt idx="3600">
                  <c:v>88.062728881835895</c:v>
                </c:pt>
                <c:pt idx="3601">
                  <c:v>88.062416076660099</c:v>
                </c:pt>
                <c:pt idx="3602">
                  <c:v>88.062110900878906</c:v>
                </c:pt>
                <c:pt idx="3603">
                  <c:v>88.061805725097599</c:v>
                </c:pt>
                <c:pt idx="3604">
                  <c:v>88.061500549316406</c:v>
                </c:pt>
                <c:pt idx="3605">
                  <c:v>88.061187744140597</c:v>
                </c:pt>
                <c:pt idx="3606">
                  <c:v>88.060882568359304</c:v>
                </c:pt>
                <c:pt idx="3607">
                  <c:v>88.060577392578097</c:v>
                </c:pt>
                <c:pt idx="3608">
                  <c:v>88.060272216796804</c:v>
                </c:pt>
                <c:pt idx="3609">
                  <c:v>88.059967041015597</c:v>
                </c:pt>
                <c:pt idx="3610">
                  <c:v>88.059654235839801</c:v>
                </c:pt>
                <c:pt idx="3611">
                  <c:v>88.059349060058494</c:v>
                </c:pt>
                <c:pt idx="3612">
                  <c:v>88.059043884277301</c:v>
                </c:pt>
                <c:pt idx="3613">
                  <c:v>88.058738708495994</c:v>
                </c:pt>
                <c:pt idx="3614">
                  <c:v>88.058433532714801</c:v>
                </c:pt>
                <c:pt idx="3615">
                  <c:v>88.058120727539006</c:v>
                </c:pt>
                <c:pt idx="3616">
                  <c:v>88.057815551757798</c:v>
                </c:pt>
                <c:pt idx="3617">
                  <c:v>88.057510375976506</c:v>
                </c:pt>
                <c:pt idx="3618">
                  <c:v>88.057205200195298</c:v>
                </c:pt>
                <c:pt idx="3619">
                  <c:v>88.056900024414006</c:v>
                </c:pt>
                <c:pt idx="3620">
                  <c:v>88.056594848632798</c:v>
                </c:pt>
                <c:pt idx="3621">
                  <c:v>88.056289672851506</c:v>
                </c:pt>
                <c:pt idx="3622">
                  <c:v>88.055984497070298</c:v>
                </c:pt>
                <c:pt idx="3623">
                  <c:v>88.055679321289006</c:v>
                </c:pt>
                <c:pt idx="3624">
                  <c:v>88.055366516113196</c:v>
                </c:pt>
                <c:pt idx="3625">
                  <c:v>88.055061340332003</c:v>
                </c:pt>
                <c:pt idx="3626">
                  <c:v>88.054756164550696</c:v>
                </c:pt>
                <c:pt idx="3627">
                  <c:v>88.054450988769503</c:v>
                </c:pt>
                <c:pt idx="3628">
                  <c:v>88.054145812988196</c:v>
                </c:pt>
                <c:pt idx="3629">
                  <c:v>88.053840637207003</c:v>
                </c:pt>
                <c:pt idx="3630">
                  <c:v>88.053535461425696</c:v>
                </c:pt>
                <c:pt idx="3631">
                  <c:v>88.053230285644503</c:v>
                </c:pt>
                <c:pt idx="3632">
                  <c:v>88.052925109863196</c:v>
                </c:pt>
                <c:pt idx="3633">
                  <c:v>88.052619934082003</c:v>
                </c:pt>
                <c:pt idx="3634">
                  <c:v>88.052314758300696</c:v>
                </c:pt>
                <c:pt idx="3635">
                  <c:v>88.052009582519503</c:v>
                </c:pt>
                <c:pt idx="3636">
                  <c:v>88.051704406738196</c:v>
                </c:pt>
                <c:pt idx="3637">
                  <c:v>88.051399230957003</c:v>
                </c:pt>
                <c:pt idx="3638">
                  <c:v>88.051094055175696</c:v>
                </c:pt>
                <c:pt idx="3639">
                  <c:v>88.050788879394503</c:v>
                </c:pt>
                <c:pt idx="3640">
                  <c:v>88.050491333007798</c:v>
                </c:pt>
                <c:pt idx="3641">
                  <c:v>88.050186157226506</c:v>
                </c:pt>
                <c:pt idx="3642">
                  <c:v>88.049880981445298</c:v>
                </c:pt>
                <c:pt idx="3643">
                  <c:v>88.049575805664006</c:v>
                </c:pt>
                <c:pt idx="3644">
                  <c:v>88.049270629882798</c:v>
                </c:pt>
                <c:pt idx="3645">
                  <c:v>88.048965454101506</c:v>
                </c:pt>
                <c:pt idx="3646">
                  <c:v>88.048660278320298</c:v>
                </c:pt>
                <c:pt idx="3647">
                  <c:v>88.048355102539006</c:v>
                </c:pt>
                <c:pt idx="3648">
                  <c:v>88.048049926757798</c:v>
                </c:pt>
                <c:pt idx="3649">
                  <c:v>88.047752380370994</c:v>
                </c:pt>
                <c:pt idx="3650">
                  <c:v>88.047447204589801</c:v>
                </c:pt>
                <c:pt idx="3651">
                  <c:v>88.047142028808494</c:v>
                </c:pt>
                <c:pt idx="3652">
                  <c:v>88.046836853027301</c:v>
                </c:pt>
                <c:pt idx="3653">
                  <c:v>88.046531677245994</c:v>
                </c:pt>
                <c:pt idx="3654">
                  <c:v>88.046234130859304</c:v>
                </c:pt>
                <c:pt idx="3655">
                  <c:v>88.045928955078097</c:v>
                </c:pt>
                <c:pt idx="3656">
                  <c:v>88.045623779296804</c:v>
                </c:pt>
                <c:pt idx="3657">
                  <c:v>88.045318603515597</c:v>
                </c:pt>
                <c:pt idx="3658">
                  <c:v>88.045013427734304</c:v>
                </c:pt>
                <c:pt idx="3659">
                  <c:v>88.044715881347599</c:v>
                </c:pt>
                <c:pt idx="3660">
                  <c:v>88.044410705566406</c:v>
                </c:pt>
                <c:pt idx="3661">
                  <c:v>88.044105529785099</c:v>
                </c:pt>
                <c:pt idx="3662">
                  <c:v>88.043800354003906</c:v>
                </c:pt>
                <c:pt idx="3663">
                  <c:v>88.043502807617102</c:v>
                </c:pt>
                <c:pt idx="3664">
                  <c:v>88.043197631835895</c:v>
                </c:pt>
                <c:pt idx="3665">
                  <c:v>88.042892456054602</c:v>
                </c:pt>
                <c:pt idx="3666">
                  <c:v>88.042594909667898</c:v>
                </c:pt>
                <c:pt idx="3667">
                  <c:v>88.042289733886705</c:v>
                </c:pt>
                <c:pt idx="3668">
                  <c:v>88.041984558105398</c:v>
                </c:pt>
                <c:pt idx="3669">
                  <c:v>88.041687011718693</c:v>
                </c:pt>
                <c:pt idx="3670">
                  <c:v>88.0413818359375</c:v>
                </c:pt>
                <c:pt idx="3671">
                  <c:v>88.041076660156193</c:v>
                </c:pt>
                <c:pt idx="3672">
                  <c:v>88.040779113769503</c:v>
                </c:pt>
                <c:pt idx="3673">
                  <c:v>88.040473937988196</c:v>
                </c:pt>
                <c:pt idx="3674">
                  <c:v>88.040168762207003</c:v>
                </c:pt>
                <c:pt idx="3675">
                  <c:v>88.039871215820298</c:v>
                </c:pt>
                <c:pt idx="3676">
                  <c:v>88.039566040039006</c:v>
                </c:pt>
                <c:pt idx="3677">
                  <c:v>88.039260864257798</c:v>
                </c:pt>
                <c:pt idx="3678">
                  <c:v>88.038963317870994</c:v>
                </c:pt>
                <c:pt idx="3679">
                  <c:v>88.038658142089801</c:v>
                </c:pt>
                <c:pt idx="3680">
                  <c:v>88.038360595703097</c:v>
                </c:pt>
                <c:pt idx="3681">
                  <c:v>88.038055419921804</c:v>
                </c:pt>
                <c:pt idx="3682">
                  <c:v>88.037757873535099</c:v>
                </c:pt>
                <c:pt idx="3683">
                  <c:v>88.037452697753906</c:v>
                </c:pt>
                <c:pt idx="3684">
                  <c:v>88.037155151367102</c:v>
                </c:pt>
                <c:pt idx="3685">
                  <c:v>88.036849975585895</c:v>
                </c:pt>
                <c:pt idx="3686">
                  <c:v>88.036544799804602</c:v>
                </c:pt>
                <c:pt idx="3687">
                  <c:v>88.036247253417898</c:v>
                </c:pt>
                <c:pt idx="3688">
                  <c:v>88.035942077636705</c:v>
                </c:pt>
                <c:pt idx="3689">
                  <c:v>88.03564453125</c:v>
                </c:pt>
                <c:pt idx="3690">
                  <c:v>88.035339355468693</c:v>
                </c:pt>
                <c:pt idx="3691">
                  <c:v>88.035041809082003</c:v>
                </c:pt>
                <c:pt idx="3692">
                  <c:v>88.034744262695298</c:v>
                </c:pt>
                <c:pt idx="3693">
                  <c:v>88.034439086914006</c:v>
                </c:pt>
                <c:pt idx="3694">
                  <c:v>88.034141540527301</c:v>
                </c:pt>
                <c:pt idx="3695">
                  <c:v>88.033836364745994</c:v>
                </c:pt>
                <c:pt idx="3696">
                  <c:v>88.033538818359304</c:v>
                </c:pt>
                <c:pt idx="3697">
                  <c:v>88.033233642578097</c:v>
                </c:pt>
                <c:pt idx="3698">
                  <c:v>88.032936096191406</c:v>
                </c:pt>
                <c:pt idx="3699">
                  <c:v>88.032638549804602</c:v>
                </c:pt>
                <c:pt idx="3700">
                  <c:v>88.032333374023395</c:v>
                </c:pt>
                <c:pt idx="3701">
                  <c:v>88.032035827636705</c:v>
                </c:pt>
                <c:pt idx="3702">
                  <c:v>88.031730651855398</c:v>
                </c:pt>
                <c:pt idx="3703">
                  <c:v>88.031433105468693</c:v>
                </c:pt>
                <c:pt idx="3704">
                  <c:v>88.031135559082003</c:v>
                </c:pt>
                <c:pt idx="3705">
                  <c:v>88.030830383300696</c:v>
                </c:pt>
                <c:pt idx="3706">
                  <c:v>88.030532836914006</c:v>
                </c:pt>
                <c:pt idx="3707">
                  <c:v>88.030235290527301</c:v>
                </c:pt>
                <c:pt idx="3708">
                  <c:v>88.029930114745994</c:v>
                </c:pt>
                <c:pt idx="3709">
                  <c:v>88.029632568359304</c:v>
                </c:pt>
                <c:pt idx="3710">
                  <c:v>88.029335021972599</c:v>
                </c:pt>
                <c:pt idx="3711">
                  <c:v>88.029029846191406</c:v>
                </c:pt>
                <c:pt idx="3712">
                  <c:v>88.028732299804602</c:v>
                </c:pt>
                <c:pt idx="3713">
                  <c:v>88.028434753417898</c:v>
                </c:pt>
                <c:pt idx="3714">
                  <c:v>88.028129577636705</c:v>
                </c:pt>
                <c:pt idx="3715">
                  <c:v>88.02783203125</c:v>
                </c:pt>
                <c:pt idx="3716">
                  <c:v>88.027534484863196</c:v>
                </c:pt>
                <c:pt idx="3717">
                  <c:v>88.027236938476506</c:v>
                </c:pt>
                <c:pt idx="3718">
                  <c:v>88.026931762695298</c:v>
                </c:pt>
                <c:pt idx="3719">
                  <c:v>88.026634216308494</c:v>
                </c:pt>
                <c:pt idx="3720">
                  <c:v>88.026336669921804</c:v>
                </c:pt>
                <c:pt idx="3721">
                  <c:v>88.026039123535099</c:v>
                </c:pt>
                <c:pt idx="3722">
                  <c:v>88.025741577148395</c:v>
                </c:pt>
                <c:pt idx="3723">
                  <c:v>88.025436401367102</c:v>
                </c:pt>
                <c:pt idx="3724">
                  <c:v>88.025138854980398</c:v>
                </c:pt>
                <c:pt idx="3725">
                  <c:v>88.024841308593693</c:v>
                </c:pt>
                <c:pt idx="3726">
                  <c:v>88.024543762207003</c:v>
                </c:pt>
                <c:pt idx="3727">
                  <c:v>88.024246215820298</c:v>
                </c:pt>
                <c:pt idx="3728">
                  <c:v>88.023948669433494</c:v>
                </c:pt>
                <c:pt idx="3729">
                  <c:v>88.023643493652301</c:v>
                </c:pt>
                <c:pt idx="3730">
                  <c:v>88.023345947265597</c:v>
                </c:pt>
                <c:pt idx="3731">
                  <c:v>88.023048400878906</c:v>
                </c:pt>
                <c:pt idx="3732">
                  <c:v>88.022750854492102</c:v>
                </c:pt>
                <c:pt idx="3733">
                  <c:v>88.022453308105398</c:v>
                </c:pt>
                <c:pt idx="3734">
                  <c:v>88.022155761718693</c:v>
                </c:pt>
                <c:pt idx="3735">
                  <c:v>88.021858215332003</c:v>
                </c:pt>
                <c:pt idx="3736">
                  <c:v>88.021560668945298</c:v>
                </c:pt>
                <c:pt idx="3737">
                  <c:v>88.021263122558494</c:v>
                </c:pt>
                <c:pt idx="3738">
                  <c:v>88.020965576171804</c:v>
                </c:pt>
                <c:pt idx="3739">
                  <c:v>88.020660400390597</c:v>
                </c:pt>
                <c:pt idx="3740">
                  <c:v>88.020362854003906</c:v>
                </c:pt>
                <c:pt idx="3741">
                  <c:v>88.020065307617102</c:v>
                </c:pt>
                <c:pt idx="3742">
                  <c:v>88.019767761230398</c:v>
                </c:pt>
                <c:pt idx="3743">
                  <c:v>88.019470214843693</c:v>
                </c:pt>
                <c:pt idx="3744">
                  <c:v>88.019172668457003</c:v>
                </c:pt>
                <c:pt idx="3745">
                  <c:v>88.018875122070298</c:v>
                </c:pt>
                <c:pt idx="3746">
                  <c:v>88.018577575683494</c:v>
                </c:pt>
                <c:pt idx="3747">
                  <c:v>88.018280029296804</c:v>
                </c:pt>
                <c:pt idx="3748">
                  <c:v>88.017982482910099</c:v>
                </c:pt>
                <c:pt idx="3749">
                  <c:v>88.017684936523395</c:v>
                </c:pt>
                <c:pt idx="3750">
                  <c:v>88.017387390136705</c:v>
                </c:pt>
                <c:pt idx="3751">
                  <c:v>88.01708984375</c:v>
                </c:pt>
                <c:pt idx="3752">
                  <c:v>88.016792297363196</c:v>
                </c:pt>
                <c:pt idx="3753">
                  <c:v>88.016502380370994</c:v>
                </c:pt>
                <c:pt idx="3754">
                  <c:v>88.016204833984304</c:v>
                </c:pt>
                <c:pt idx="3755">
                  <c:v>88.015907287597599</c:v>
                </c:pt>
                <c:pt idx="3756">
                  <c:v>88.015609741210895</c:v>
                </c:pt>
                <c:pt idx="3757">
                  <c:v>88.015312194824205</c:v>
                </c:pt>
                <c:pt idx="3758">
                  <c:v>88.0150146484375</c:v>
                </c:pt>
                <c:pt idx="3759">
                  <c:v>88.014717102050696</c:v>
                </c:pt>
                <c:pt idx="3760">
                  <c:v>88.014419555664006</c:v>
                </c:pt>
                <c:pt idx="3761">
                  <c:v>88.014122009277301</c:v>
                </c:pt>
                <c:pt idx="3762">
                  <c:v>88.013824462890597</c:v>
                </c:pt>
                <c:pt idx="3763">
                  <c:v>88.013534545898395</c:v>
                </c:pt>
                <c:pt idx="3764">
                  <c:v>88.013236999511705</c:v>
                </c:pt>
                <c:pt idx="3765">
                  <c:v>88.012939453125</c:v>
                </c:pt>
                <c:pt idx="3766">
                  <c:v>88.012641906738196</c:v>
                </c:pt>
                <c:pt idx="3767">
                  <c:v>88.012344360351506</c:v>
                </c:pt>
                <c:pt idx="3768">
                  <c:v>88.012046813964801</c:v>
                </c:pt>
                <c:pt idx="3769">
                  <c:v>88.011756896972599</c:v>
                </c:pt>
                <c:pt idx="3770">
                  <c:v>88.011459350585895</c:v>
                </c:pt>
                <c:pt idx="3771">
                  <c:v>88.011161804199205</c:v>
                </c:pt>
                <c:pt idx="3772">
                  <c:v>88.0108642578125</c:v>
                </c:pt>
                <c:pt idx="3773">
                  <c:v>88.010574340820298</c:v>
                </c:pt>
                <c:pt idx="3774">
                  <c:v>88.010276794433494</c:v>
                </c:pt>
                <c:pt idx="3775">
                  <c:v>88.009979248046804</c:v>
                </c:pt>
                <c:pt idx="3776">
                  <c:v>88.009681701660099</c:v>
                </c:pt>
                <c:pt idx="3777">
                  <c:v>88.009391784667898</c:v>
                </c:pt>
                <c:pt idx="3778">
                  <c:v>88.009094238281193</c:v>
                </c:pt>
                <c:pt idx="3779">
                  <c:v>88.008796691894503</c:v>
                </c:pt>
                <c:pt idx="3780">
                  <c:v>88.008499145507798</c:v>
                </c:pt>
                <c:pt idx="3781">
                  <c:v>88.008209228515597</c:v>
                </c:pt>
                <c:pt idx="3782">
                  <c:v>88.007911682128906</c:v>
                </c:pt>
                <c:pt idx="3783">
                  <c:v>88.007614135742102</c:v>
                </c:pt>
                <c:pt idx="3784">
                  <c:v>88.00732421875</c:v>
                </c:pt>
                <c:pt idx="3785">
                  <c:v>88.007026672363196</c:v>
                </c:pt>
                <c:pt idx="3786">
                  <c:v>88.006729125976506</c:v>
                </c:pt>
                <c:pt idx="3787">
                  <c:v>88.006439208984304</c:v>
                </c:pt>
                <c:pt idx="3788">
                  <c:v>88.006141662597599</c:v>
                </c:pt>
                <c:pt idx="3789">
                  <c:v>88.005844116210895</c:v>
                </c:pt>
                <c:pt idx="3790">
                  <c:v>88.005554199218693</c:v>
                </c:pt>
                <c:pt idx="3791">
                  <c:v>88.005256652832003</c:v>
                </c:pt>
                <c:pt idx="3792">
                  <c:v>88.004966735839801</c:v>
                </c:pt>
                <c:pt idx="3793">
                  <c:v>88.004669189453097</c:v>
                </c:pt>
                <c:pt idx="3794">
                  <c:v>88.004371643066406</c:v>
                </c:pt>
                <c:pt idx="3795">
                  <c:v>88.004081726074205</c:v>
                </c:pt>
                <c:pt idx="3796">
                  <c:v>88.0037841796875</c:v>
                </c:pt>
                <c:pt idx="3797">
                  <c:v>88.003494262695298</c:v>
                </c:pt>
                <c:pt idx="3798">
                  <c:v>88.003196716308494</c:v>
                </c:pt>
                <c:pt idx="3799">
                  <c:v>88.002906799316406</c:v>
                </c:pt>
                <c:pt idx="3800">
                  <c:v>88.002609252929602</c:v>
                </c:pt>
                <c:pt idx="3801">
                  <c:v>88.002311706542898</c:v>
                </c:pt>
                <c:pt idx="3802">
                  <c:v>88.002021789550696</c:v>
                </c:pt>
                <c:pt idx="3803">
                  <c:v>88.001724243164006</c:v>
                </c:pt>
                <c:pt idx="3804">
                  <c:v>88.001434326171804</c:v>
                </c:pt>
                <c:pt idx="3805">
                  <c:v>88.001136779785099</c:v>
                </c:pt>
                <c:pt idx="3806">
                  <c:v>88.000846862792898</c:v>
                </c:pt>
                <c:pt idx="3807">
                  <c:v>88.000549316406193</c:v>
                </c:pt>
                <c:pt idx="3808">
                  <c:v>88.000259399414006</c:v>
                </c:pt>
                <c:pt idx="3809">
                  <c:v>87.999969482421804</c:v>
                </c:pt>
                <c:pt idx="3810">
                  <c:v>87.999671936035099</c:v>
                </c:pt>
                <c:pt idx="3811">
                  <c:v>87.999382019042898</c:v>
                </c:pt>
                <c:pt idx="3812">
                  <c:v>87.999084472656193</c:v>
                </c:pt>
                <c:pt idx="3813">
                  <c:v>87.998794555664006</c:v>
                </c:pt>
                <c:pt idx="3814">
                  <c:v>87.998497009277301</c:v>
                </c:pt>
                <c:pt idx="3815">
                  <c:v>87.998207092285099</c:v>
                </c:pt>
                <c:pt idx="3816">
                  <c:v>87.997917175292898</c:v>
                </c:pt>
                <c:pt idx="3817">
                  <c:v>87.997619628906193</c:v>
                </c:pt>
                <c:pt idx="3818">
                  <c:v>87.997329711914006</c:v>
                </c:pt>
                <c:pt idx="3819">
                  <c:v>87.997032165527301</c:v>
                </c:pt>
                <c:pt idx="3820">
                  <c:v>87.996742248535099</c:v>
                </c:pt>
                <c:pt idx="3821">
                  <c:v>87.996452331542898</c:v>
                </c:pt>
                <c:pt idx="3822">
                  <c:v>87.996154785156193</c:v>
                </c:pt>
                <c:pt idx="3823">
                  <c:v>87.995864868164006</c:v>
                </c:pt>
                <c:pt idx="3824">
                  <c:v>87.995574951171804</c:v>
                </c:pt>
                <c:pt idx="3825">
                  <c:v>87.995277404785099</c:v>
                </c:pt>
                <c:pt idx="3826">
                  <c:v>87.994987487792898</c:v>
                </c:pt>
                <c:pt idx="3827">
                  <c:v>87.994697570800696</c:v>
                </c:pt>
                <c:pt idx="3828">
                  <c:v>87.994400024414006</c:v>
                </c:pt>
                <c:pt idx="3829">
                  <c:v>87.994110107421804</c:v>
                </c:pt>
                <c:pt idx="3830">
                  <c:v>87.993820190429602</c:v>
                </c:pt>
                <c:pt idx="3831">
                  <c:v>87.993522644042898</c:v>
                </c:pt>
                <c:pt idx="3832">
                  <c:v>87.993232727050696</c:v>
                </c:pt>
                <c:pt idx="3833">
                  <c:v>87.992942810058494</c:v>
                </c:pt>
                <c:pt idx="3834">
                  <c:v>87.992652893066406</c:v>
                </c:pt>
                <c:pt idx="3835">
                  <c:v>87.992355346679602</c:v>
                </c:pt>
                <c:pt idx="3836">
                  <c:v>87.9920654296875</c:v>
                </c:pt>
                <c:pt idx="3837">
                  <c:v>87.991775512695298</c:v>
                </c:pt>
                <c:pt idx="3838">
                  <c:v>87.991485595703097</c:v>
                </c:pt>
                <c:pt idx="3839">
                  <c:v>87.991188049316406</c:v>
                </c:pt>
                <c:pt idx="3840">
                  <c:v>87.990898132324205</c:v>
                </c:pt>
                <c:pt idx="3841">
                  <c:v>87.990608215332003</c:v>
                </c:pt>
                <c:pt idx="3842">
                  <c:v>87.990318298339801</c:v>
                </c:pt>
                <c:pt idx="3843">
                  <c:v>87.990028381347599</c:v>
                </c:pt>
                <c:pt idx="3844">
                  <c:v>87.989738464355398</c:v>
                </c:pt>
                <c:pt idx="3845">
                  <c:v>87.989440917968693</c:v>
                </c:pt>
                <c:pt idx="3846">
                  <c:v>87.989151000976506</c:v>
                </c:pt>
                <c:pt idx="3847">
                  <c:v>87.988861083984304</c:v>
                </c:pt>
                <c:pt idx="3848">
                  <c:v>87.988571166992102</c:v>
                </c:pt>
                <c:pt idx="3849">
                  <c:v>87.98828125</c:v>
                </c:pt>
                <c:pt idx="3850">
                  <c:v>87.987991333007798</c:v>
                </c:pt>
                <c:pt idx="3851">
                  <c:v>87.987701416015597</c:v>
                </c:pt>
                <c:pt idx="3852">
                  <c:v>87.987403869628906</c:v>
                </c:pt>
                <c:pt idx="3853">
                  <c:v>87.987113952636705</c:v>
                </c:pt>
                <c:pt idx="3854">
                  <c:v>87.986824035644503</c:v>
                </c:pt>
                <c:pt idx="3855">
                  <c:v>87.986534118652301</c:v>
                </c:pt>
                <c:pt idx="3856">
                  <c:v>87.986244201660099</c:v>
                </c:pt>
                <c:pt idx="3857">
                  <c:v>87.985954284667898</c:v>
                </c:pt>
                <c:pt idx="3858">
                  <c:v>87.985664367675696</c:v>
                </c:pt>
                <c:pt idx="3859">
                  <c:v>87.985374450683494</c:v>
                </c:pt>
                <c:pt idx="3860">
                  <c:v>87.985084533691406</c:v>
                </c:pt>
                <c:pt idx="3861">
                  <c:v>87.984794616699205</c:v>
                </c:pt>
                <c:pt idx="3862">
                  <c:v>87.984504699707003</c:v>
                </c:pt>
                <c:pt idx="3863">
                  <c:v>87.984214782714801</c:v>
                </c:pt>
                <c:pt idx="3864">
                  <c:v>87.983924865722599</c:v>
                </c:pt>
                <c:pt idx="3865">
                  <c:v>87.983634948730398</c:v>
                </c:pt>
                <c:pt idx="3866">
                  <c:v>87.983345031738196</c:v>
                </c:pt>
                <c:pt idx="3867">
                  <c:v>87.983055114745994</c:v>
                </c:pt>
                <c:pt idx="3868">
                  <c:v>87.982765197753906</c:v>
                </c:pt>
                <c:pt idx="3869">
                  <c:v>87.982475280761705</c:v>
                </c:pt>
                <c:pt idx="3870">
                  <c:v>87.982185363769503</c:v>
                </c:pt>
                <c:pt idx="3871">
                  <c:v>87.981895446777301</c:v>
                </c:pt>
                <c:pt idx="3872">
                  <c:v>87.981605529785099</c:v>
                </c:pt>
                <c:pt idx="3873">
                  <c:v>87.981315612792898</c:v>
                </c:pt>
                <c:pt idx="3874">
                  <c:v>87.981025695800696</c:v>
                </c:pt>
                <c:pt idx="3875">
                  <c:v>87.980735778808494</c:v>
                </c:pt>
                <c:pt idx="3876">
                  <c:v>87.980445861816406</c:v>
                </c:pt>
                <c:pt idx="3877">
                  <c:v>87.980155944824205</c:v>
                </c:pt>
                <c:pt idx="3878">
                  <c:v>87.979866027832003</c:v>
                </c:pt>
                <c:pt idx="3879">
                  <c:v>87.979583740234304</c:v>
                </c:pt>
                <c:pt idx="3880">
                  <c:v>87.979293823242102</c:v>
                </c:pt>
                <c:pt idx="3881">
                  <c:v>87.97900390625</c:v>
                </c:pt>
                <c:pt idx="3882">
                  <c:v>87.978713989257798</c:v>
                </c:pt>
                <c:pt idx="3883">
                  <c:v>87.978424072265597</c:v>
                </c:pt>
                <c:pt idx="3884">
                  <c:v>87.978134155273395</c:v>
                </c:pt>
                <c:pt idx="3885">
                  <c:v>87.977844238281193</c:v>
                </c:pt>
                <c:pt idx="3886">
                  <c:v>87.977561950683494</c:v>
                </c:pt>
                <c:pt idx="3887">
                  <c:v>87.977272033691406</c:v>
                </c:pt>
                <c:pt idx="3888">
                  <c:v>87.976982116699205</c:v>
                </c:pt>
                <c:pt idx="3889">
                  <c:v>87.976692199707003</c:v>
                </c:pt>
                <c:pt idx="3890">
                  <c:v>87.976402282714801</c:v>
                </c:pt>
                <c:pt idx="3891">
                  <c:v>87.976119995117102</c:v>
                </c:pt>
                <c:pt idx="3892">
                  <c:v>87.975830078125</c:v>
                </c:pt>
                <c:pt idx="3893">
                  <c:v>87.975540161132798</c:v>
                </c:pt>
                <c:pt idx="3894">
                  <c:v>87.975250244140597</c:v>
                </c:pt>
                <c:pt idx="3895">
                  <c:v>87.974960327148395</c:v>
                </c:pt>
                <c:pt idx="3896">
                  <c:v>87.974678039550696</c:v>
                </c:pt>
                <c:pt idx="3897">
                  <c:v>87.974388122558494</c:v>
                </c:pt>
                <c:pt idx="3898">
                  <c:v>87.974098205566406</c:v>
                </c:pt>
                <c:pt idx="3899">
                  <c:v>87.973815917968693</c:v>
                </c:pt>
                <c:pt idx="3900">
                  <c:v>87.973526000976506</c:v>
                </c:pt>
                <c:pt idx="3901">
                  <c:v>87.973236083984304</c:v>
                </c:pt>
                <c:pt idx="3902">
                  <c:v>87.972946166992102</c:v>
                </c:pt>
                <c:pt idx="3903">
                  <c:v>87.972663879394503</c:v>
                </c:pt>
                <c:pt idx="3904">
                  <c:v>87.972373962402301</c:v>
                </c:pt>
                <c:pt idx="3905">
                  <c:v>87.972084045410099</c:v>
                </c:pt>
                <c:pt idx="3906">
                  <c:v>87.9718017578125</c:v>
                </c:pt>
                <c:pt idx="3907">
                  <c:v>87.971511840820298</c:v>
                </c:pt>
                <c:pt idx="3908">
                  <c:v>87.971221923828097</c:v>
                </c:pt>
                <c:pt idx="3909">
                  <c:v>87.970939636230398</c:v>
                </c:pt>
                <c:pt idx="3910">
                  <c:v>87.970649719238196</c:v>
                </c:pt>
                <c:pt idx="3911">
                  <c:v>87.970359802245994</c:v>
                </c:pt>
                <c:pt idx="3912">
                  <c:v>87.970077514648395</c:v>
                </c:pt>
                <c:pt idx="3913">
                  <c:v>87.969787597656193</c:v>
                </c:pt>
                <c:pt idx="3914">
                  <c:v>87.969505310058494</c:v>
                </c:pt>
                <c:pt idx="3915">
                  <c:v>87.969215393066406</c:v>
                </c:pt>
                <c:pt idx="3916">
                  <c:v>87.968925476074205</c:v>
                </c:pt>
                <c:pt idx="3917">
                  <c:v>87.968643188476506</c:v>
                </c:pt>
                <c:pt idx="3918">
                  <c:v>87.968353271484304</c:v>
                </c:pt>
                <c:pt idx="3919">
                  <c:v>87.968070983886705</c:v>
                </c:pt>
                <c:pt idx="3920">
                  <c:v>87.967781066894503</c:v>
                </c:pt>
                <c:pt idx="3921">
                  <c:v>87.967498779296804</c:v>
                </c:pt>
                <c:pt idx="3922">
                  <c:v>87.967208862304602</c:v>
                </c:pt>
                <c:pt idx="3923">
                  <c:v>87.966926574707003</c:v>
                </c:pt>
                <c:pt idx="3924">
                  <c:v>87.966636657714801</c:v>
                </c:pt>
                <c:pt idx="3925">
                  <c:v>87.966346740722599</c:v>
                </c:pt>
                <c:pt idx="3926">
                  <c:v>87.966064453125</c:v>
                </c:pt>
                <c:pt idx="3927">
                  <c:v>87.965774536132798</c:v>
                </c:pt>
                <c:pt idx="3928">
                  <c:v>87.965492248535099</c:v>
                </c:pt>
                <c:pt idx="3929">
                  <c:v>87.965202331542898</c:v>
                </c:pt>
                <c:pt idx="3930">
                  <c:v>87.964920043945298</c:v>
                </c:pt>
                <c:pt idx="3931">
                  <c:v>87.964637756347599</c:v>
                </c:pt>
                <c:pt idx="3932">
                  <c:v>87.964347839355398</c:v>
                </c:pt>
                <c:pt idx="3933">
                  <c:v>87.964065551757798</c:v>
                </c:pt>
                <c:pt idx="3934">
                  <c:v>87.963775634765597</c:v>
                </c:pt>
                <c:pt idx="3935">
                  <c:v>87.963493347167898</c:v>
                </c:pt>
                <c:pt idx="3936">
                  <c:v>87.963203430175696</c:v>
                </c:pt>
                <c:pt idx="3937">
                  <c:v>87.962921142578097</c:v>
                </c:pt>
                <c:pt idx="3938">
                  <c:v>87.962631225585895</c:v>
                </c:pt>
                <c:pt idx="3939">
                  <c:v>87.962348937988196</c:v>
                </c:pt>
                <c:pt idx="3940">
                  <c:v>87.962066650390597</c:v>
                </c:pt>
                <c:pt idx="3941">
                  <c:v>87.961776733398395</c:v>
                </c:pt>
                <c:pt idx="3942">
                  <c:v>87.961494445800696</c:v>
                </c:pt>
                <c:pt idx="3943">
                  <c:v>87.961212158203097</c:v>
                </c:pt>
                <c:pt idx="3944">
                  <c:v>87.960922241210895</c:v>
                </c:pt>
                <c:pt idx="3945">
                  <c:v>87.960639953613196</c:v>
                </c:pt>
                <c:pt idx="3946">
                  <c:v>87.960350036620994</c:v>
                </c:pt>
                <c:pt idx="3947">
                  <c:v>87.960067749023395</c:v>
                </c:pt>
                <c:pt idx="3948">
                  <c:v>87.959785461425696</c:v>
                </c:pt>
                <c:pt idx="3949">
                  <c:v>87.959495544433494</c:v>
                </c:pt>
                <c:pt idx="3950">
                  <c:v>87.959213256835895</c:v>
                </c:pt>
                <c:pt idx="3951">
                  <c:v>87.958930969238196</c:v>
                </c:pt>
                <c:pt idx="3952">
                  <c:v>87.958648681640597</c:v>
                </c:pt>
                <c:pt idx="3953">
                  <c:v>87.958358764648395</c:v>
                </c:pt>
                <c:pt idx="3954">
                  <c:v>87.958076477050696</c:v>
                </c:pt>
                <c:pt idx="3955">
                  <c:v>87.957794189453097</c:v>
                </c:pt>
                <c:pt idx="3956">
                  <c:v>87.957504272460895</c:v>
                </c:pt>
                <c:pt idx="3957">
                  <c:v>87.957221984863196</c:v>
                </c:pt>
                <c:pt idx="3958">
                  <c:v>87.956939697265597</c:v>
                </c:pt>
                <c:pt idx="3959">
                  <c:v>87.956657409667898</c:v>
                </c:pt>
                <c:pt idx="3960">
                  <c:v>87.956367492675696</c:v>
                </c:pt>
                <c:pt idx="3961">
                  <c:v>87.956085205078097</c:v>
                </c:pt>
                <c:pt idx="3962">
                  <c:v>87.955802917480398</c:v>
                </c:pt>
                <c:pt idx="3963">
                  <c:v>87.955520629882798</c:v>
                </c:pt>
                <c:pt idx="3964">
                  <c:v>87.955230712890597</c:v>
                </c:pt>
                <c:pt idx="3965">
                  <c:v>87.954948425292898</c:v>
                </c:pt>
                <c:pt idx="3966">
                  <c:v>87.954666137695298</c:v>
                </c:pt>
                <c:pt idx="3967">
                  <c:v>87.954383850097599</c:v>
                </c:pt>
                <c:pt idx="3968">
                  <c:v>87.9541015625</c:v>
                </c:pt>
                <c:pt idx="3969">
                  <c:v>87.953819274902301</c:v>
                </c:pt>
                <c:pt idx="3970">
                  <c:v>87.953529357910099</c:v>
                </c:pt>
                <c:pt idx="3971">
                  <c:v>87.9532470703125</c:v>
                </c:pt>
                <c:pt idx="3972">
                  <c:v>87.952964782714801</c:v>
                </c:pt>
                <c:pt idx="3973">
                  <c:v>87.952682495117102</c:v>
                </c:pt>
                <c:pt idx="3974">
                  <c:v>87.952400207519503</c:v>
                </c:pt>
                <c:pt idx="3975">
                  <c:v>87.952117919921804</c:v>
                </c:pt>
                <c:pt idx="3976">
                  <c:v>87.951835632324205</c:v>
                </c:pt>
                <c:pt idx="3977">
                  <c:v>87.951545715332003</c:v>
                </c:pt>
                <c:pt idx="3978">
                  <c:v>87.951263427734304</c:v>
                </c:pt>
                <c:pt idx="3979">
                  <c:v>87.950981140136705</c:v>
                </c:pt>
                <c:pt idx="3980">
                  <c:v>87.950698852539006</c:v>
                </c:pt>
                <c:pt idx="3981">
                  <c:v>87.950416564941406</c:v>
                </c:pt>
                <c:pt idx="3982">
                  <c:v>87.950134277343693</c:v>
                </c:pt>
                <c:pt idx="3983">
                  <c:v>87.949851989745994</c:v>
                </c:pt>
                <c:pt idx="3984">
                  <c:v>87.949569702148395</c:v>
                </c:pt>
                <c:pt idx="3985">
                  <c:v>87.949287414550696</c:v>
                </c:pt>
                <c:pt idx="3986">
                  <c:v>87.949005126953097</c:v>
                </c:pt>
                <c:pt idx="3987">
                  <c:v>87.948722839355398</c:v>
                </c:pt>
                <c:pt idx="3988">
                  <c:v>87.948440551757798</c:v>
                </c:pt>
                <c:pt idx="3989">
                  <c:v>87.948158264160099</c:v>
                </c:pt>
                <c:pt idx="3990">
                  <c:v>87.9478759765625</c:v>
                </c:pt>
                <c:pt idx="3991">
                  <c:v>87.947593688964801</c:v>
                </c:pt>
                <c:pt idx="3992">
                  <c:v>87.947311401367102</c:v>
                </c:pt>
                <c:pt idx="3993">
                  <c:v>87.947029113769503</c:v>
                </c:pt>
                <c:pt idx="3994">
                  <c:v>87.946746826171804</c:v>
                </c:pt>
                <c:pt idx="3995">
                  <c:v>87.946464538574205</c:v>
                </c:pt>
                <c:pt idx="3996">
                  <c:v>87.946182250976506</c:v>
                </c:pt>
                <c:pt idx="3997">
                  <c:v>87.945899963378906</c:v>
                </c:pt>
                <c:pt idx="3998">
                  <c:v>87.945617675781193</c:v>
                </c:pt>
                <c:pt idx="3999">
                  <c:v>87.945335388183494</c:v>
                </c:pt>
                <c:pt idx="4000">
                  <c:v>87.945053100585895</c:v>
                </c:pt>
                <c:pt idx="4001">
                  <c:v>87.944770812988196</c:v>
                </c:pt>
                <c:pt idx="4002">
                  <c:v>87.944488525390597</c:v>
                </c:pt>
                <c:pt idx="4003">
                  <c:v>87.944206237792898</c:v>
                </c:pt>
                <c:pt idx="4004">
                  <c:v>87.943931579589801</c:v>
                </c:pt>
                <c:pt idx="4005">
                  <c:v>87.943649291992102</c:v>
                </c:pt>
                <c:pt idx="4006">
                  <c:v>87.943367004394503</c:v>
                </c:pt>
                <c:pt idx="4007">
                  <c:v>87.943084716796804</c:v>
                </c:pt>
                <c:pt idx="4008">
                  <c:v>87.942802429199205</c:v>
                </c:pt>
                <c:pt idx="4009">
                  <c:v>87.942520141601506</c:v>
                </c:pt>
                <c:pt idx="4010">
                  <c:v>87.942237854003906</c:v>
                </c:pt>
                <c:pt idx="4011">
                  <c:v>87.941955566406193</c:v>
                </c:pt>
                <c:pt idx="4012">
                  <c:v>87.941680908203097</c:v>
                </c:pt>
                <c:pt idx="4013">
                  <c:v>87.941398620605398</c:v>
                </c:pt>
                <c:pt idx="4014">
                  <c:v>87.941116333007798</c:v>
                </c:pt>
                <c:pt idx="4015">
                  <c:v>87.940834045410099</c:v>
                </c:pt>
                <c:pt idx="4016">
                  <c:v>87.9405517578125</c:v>
                </c:pt>
                <c:pt idx="4017">
                  <c:v>87.940277099609304</c:v>
                </c:pt>
                <c:pt idx="4018">
                  <c:v>87.939994812011705</c:v>
                </c:pt>
                <c:pt idx="4019">
                  <c:v>87.939712524414006</c:v>
                </c:pt>
                <c:pt idx="4020">
                  <c:v>87.939430236816406</c:v>
                </c:pt>
                <c:pt idx="4021">
                  <c:v>87.939147949218693</c:v>
                </c:pt>
                <c:pt idx="4022">
                  <c:v>87.938873291015597</c:v>
                </c:pt>
                <c:pt idx="4023">
                  <c:v>87.938591003417898</c:v>
                </c:pt>
                <c:pt idx="4024">
                  <c:v>87.938308715820298</c:v>
                </c:pt>
                <c:pt idx="4025">
                  <c:v>87.938026428222599</c:v>
                </c:pt>
                <c:pt idx="4026">
                  <c:v>87.937751770019503</c:v>
                </c:pt>
                <c:pt idx="4027">
                  <c:v>87.937469482421804</c:v>
                </c:pt>
                <c:pt idx="4028">
                  <c:v>87.937187194824205</c:v>
                </c:pt>
                <c:pt idx="4029">
                  <c:v>87.936912536620994</c:v>
                </c:pt>
                <c:pt idx="4030">
                  <c:v>87.936630249023395</c:v>
                </c:pt>
                <c:pt idx="4031">
                  <c:v>87.936347961425696</c:v>
                </c:pt>
                <c:pt idx="4032">
                  <c:v>87.936073303222599</c:v>
                </c:pt>
                <c:pt idx="4033">
                  <c:v>87.935791015625</c:v>
                </c:pt>
                <c:pt idx="4034">
                  <c:v>87.935508728027301</c:v>
                </c:pt>
                <c:pt idx="4035">
                  <c:v>87.935234069824205</c:v>
                </c:pt>
                <c:pt idx="4036">
                  <c:v>87.934951782226506</c:v>
                </c:pt>
                <c:pt idx="4037">
                  <c:v>87.934669494628906</c:v>
                </c:pt>
                <c:pt idx="4038">
                  <c:v>87.934394836425696</c:v>
                </c:pt>
                <c:pt idx="4039">
                  <c:v>87.934112548828097</c:v>
                </c:pt>
                <c:pt idx="4040">
                  <c:v>87.933830261230398</c:v>
                </c:pt>
                <c:pt idx="4041">
                  <c:v>87.933555603027301</c:v>
                </c:pt>
                <c:pt idx="4042">
                  <c:v>87.933273315429602</c:v>
                </c:pt>
                <c:pt idx="4043">
                  <c:v>87.932998657226506</c:v>
                </c:pt>
                <c:pt idx="4044">
                  <c:v>87.932716369628906</c:v>
                </c:pt>
                <c:pt idx="4045">
                  <c:v>87.932434082031193</c:v>
                </c:pt>
                <c:pt idx="4046">
                  <c:v>87.932159423828097</c:v>
                </c:pt>
                <c:pt idx="4047">
                  <c:v>87.931877136230398</c:v>
                </c:pt>
                <c:pt idx="4048">
                  <c:v>87.931602478027301</c:v>
                </c:pt>
                <c:pt idx="4049">
                  <c:v>87.931320190429602</c:v>
                </c:pt>
                <c:pt idx="4050">
                  <c:v>87.931045532226506</c:v>
                </c:pt>
                <c:pt idx="4051">
                  <c:v>87.930763244628906</c:v>
                </c:pt>
                <c:pt idx="4052">
                  <c:v>87.930480957031193</c:v>
                </c:pt>
                <c:pt idx="4053">
                  <c:v>87.930206298828097</c:v>
                </c:pt>
                <c:pt idx="4054">
                  <c:v>87.929924011230398</c:v>
                </c:pt>
                <c:pt idx="4055">
                  <c:v>87.929649353027301</c:v>
                </c:pt>
                <c:pt idx="4056">
                  <c:v>87.929367065429602</c:v>
                </c:pt>
                <c:pt idx="4057">
                  <c:v>87.929092407226506</c:v>
                </c:pt>
                <c:pt idx="4058">
                  <c:v>87.928810119628906</c:v>
                </c:pt>
                <c:pt idx="4059">
                  <c:v>87.928535461425696</c:v>
                </c:pt>
                <c:pt idx="4060">
                  <c:v>87.928260803222599</c:v>
                </c:pt>
                <c:pt idx="4061">
                  <c:v>87.927978515625</c:v>
                </c:pt>
                <c:pt idx="4062">
                  <c:v>87.927703857421804</c:v>
                </c:pt>
                <c:pt idx="4063">
                  <c:v>87.927421569824205</c:v>
                </c:pt>
                <c:pt idx="4064">
                  <c:v>87.927146911620994</c:v>
                </c:pt>
                <c:pt idx="4065">
                  <c:v>87.926864624023395</c:v>
                </c:pt>
                <c:pt idx="4066">
                  <c:v>87.926589965820298</c:v>
                </c:pt>
                <c:pt idx="4067">
                  <c:v>87.926307678222599</c:v>
                </c:pt>
                <c:pt idx="4068">
                  <c:v>87.926033020019503</c:v>
                </c:pt>
                <c:pt idx="4069">
                  <c:v>87.925758361816406</c:v>
                </c:pt>
                <c:pt idx="4070">
                  <c:v>87.925476074218693</c:v>
                </c:pt>
                <c:pt idx="4071">
                  <c:v>87.925201416015597</c:v>
                </c:pt>
                <c:pt idx="4072">
                  <c:v>87.924919128417898</c:v>
                </c:pt>
                <c:pt idx="4073">
                  <c:v>87.924644470214801</c:v>
                </c:pt>
                <c:pt idx="4074">
                  <c:v>87.924369812011705</c:v>
                </c:pt>
                <c:pt idx="4075">
                  <c:v>87.924087524414006</c:v>
                </c:pt>
                <c:pt idx="4076">
                  <c:v>87.923812866210895</c:v>
                </c:pt>
                <c:pt idx="4077">
                  <c:v>87.923538208007798</c:v>
                </c:pt>
                <c:pt idx="4078">
                  <c:v>87.923255920410099</c:v>
                </c:pt>
                <c:pt idx="4079">
                  <c:v>87.922981262207003</c:v>
                </c:pt>
                <c:pt idx="4080">
                  <c:v>87.922706604003906</c:v>
                </c:pt>
                <c:pt idx="4081">
                  <c:v>87.922424316406193</c:v>
                </c:pt>
                <c:pt idx="4082">
                  <c:v>87.922149658203097</c:v>
                </c:pt>
                <c:pt idx="4083">
                  <c:v>87.921875</c:v>
                </c:pt>
                <c:pt idx="4084">
                  <c:v>87.921600341796804</c:v>
                </c:pt>
                <c:pt idx="4085">
                  <c:v>87.921318054199205</c:v>
                </c:pt>
                <c:pt idx="4086">
                  <c:v>87.921043395995994</c:v>
                </c:pt>
                <c:pt idx="4087">
                  <c:v>87.920768737792898</c:v>
                </c:pt>
                <c:pt idx="4088">
                  <c:v>87.920486450195298</c:v>
                </c:pt>
                <c:pt idx="4089">
                  <c:v>87.920211791992102</c:v>
                </c:pt>
                <c:pt idx="4090">
                  <c:v>87.919937133789006</c:v>
                </c:pt>
                <c:pt idx="4091">
                  <c:v>87.919662475585895</c:v>
                </c:pt>
                <c:pt idx="4092">
                  <c:v>87.919380187988196</c:v>
                </c:pt>
                <c:pt idx="4093">
                  <c:v>87.919105529785099</c:v>
                </c:pt>
                <c:pt idx="4094">
                  <c:v>87.918830871582003</c:v>
                </c:pt>
                <c:pt idx="4095">
                  <c:v>87.918556213378906</c:v>
                </c:pt>
                <c:pt idx="4096">
                  <c:v>87.918281555175696</c:v>
                </c:pt>
                <c:pt idx="4097">
                  <c:v>87.917999267578097</c:v>
                </c:pt>
                <c:pt idx="4098">
                  <c:v>87.917724609375</c:v>
                </c:pt>
                <c:pt idx="4099">
                  <c:v>87.917449951171804</c:v>
                </c:pt>
                <c:pt idx="4100">
                  <c:v>87.917175292968693</c:v>
                </c:pt>
                <c:pt idx="4101">
                  <c:v>87.916900634765597</c:v>
                </c:pt>
                <c:pt idx="4102">
                  <c:v>87.9166259765625</c:v>
                </c:pt>
                <c:pt idx="4103">
                  <c:v>87.916343688964801</c:v>
                </c:pt>
                <c:pt idx="4104">
                  <c:v>87.916069030761705</c:v>
                </c:pt>
                <c:pt idx="4105">
                  <c:v>87.915794372558494</c:v>
                </c:pt>
                <c:pt idx="4106">
                  <c:v>87.915519714355398</c:v>
                </c:pt>
                <c:pt idx="4107">
                  <c:v>87.915245056152301</c:v>
                </c:pt>
                <c:pt idx="4108">
                  <c:v>87.914970397949205</c:v>
                </c:pt>
                <c:pt idx="4109">
                  <c:v>87.914695739745994</c:v>
                </c:pt>
                <c:pt idx="4110">
                  <c:v>87.914421081542898</c:v>
                </c:pt>
                <c:pt idx="4111">
                  <c:v>87.914146423339801</c:v>
                </c:pt>
                <c:pt idx="4112">
                  <c:v>87.913864135742102</c:v>
                </c:pt>
                <c:pt idx="4113">
                  <c:v>87.913589477539006</c:v>
                </c:pt>
                <c:pt idx="4114">
                  <c:v>87.913314819335895</c:v>
                </c:pt>
                <c:pt idx="4115">
                  <c:v>87.913040161132798</c:v>
                </c:pt>
                <c:pt idx="4116">
                  <c:v>87.912765502929602</c:v>
                </c:pt>
                <c:pt idx="4117">
                  <c:v>87.912490844726506</c:v>
                </c:pt>
                <c:pt idx="4118">
                  <c:v>87.912216186523395</c:v>
                </c:pt>
                <c:pt idx="4119">
                  <c:v>87.911941528320298</c:v>
                </c:pt>
                <c:pt idx="4120">
                  <c:v>87.911666870117102</c:v>
                </c:pt>
                <c:pt idx="4121">
                  <c:v>87.911392211914006</c:v>
                </c:pt>
                <c:pt idx="4122">
                  <c:v>87.911117553710895</c:v>
                </c:pt>
                <c:pt idx="4123">
                  <c:v>87.910842895507798</c:v>
                </c:pt>
                <c:pt idx="4124">
                  <c:v>87.910568237304602</c:v>
                </c:pt>
                <c:pt idx="4125">
                  <c:v>87.910293579101506</c:v>
                </c:pt>
                <c:pt idx="4126">
                  <c:v>87.910018920898395</c:v>
                </c:pt>
                <c:pt idx="4127">
                  <c:v>87.909744262695298</c:v>
                </c:pt>
                <c:pt idx="4128">
                  <c:v>87.909469604492102</c:v>
                </c:pt>
                <c:pt idx="4129">
                  <c:v>87.909194946289006</c:v>
                </c:pt>
                <c:pt idx="4130">
                  <c:v>87.908920288085895</c:v>
                </c:pt>
                <c:pt idx="4131">
                  <c:v>87.908645629882798</c:v>
                </c:pt>
                <c:pt idx="4132">
                  <c:v>87.908370971679602</c:v>
                </c:pt>
                <c:pt idx="4133">
                  <c:v>87.908103942870994</c:v>
                </c:pt>
                <c:pt idx="4134">
                  <c:v>87.907829284667898</c:v>
                </c:pt>
                <c:pt idx="4135">
                  <c:v>87.907554626464801</c:v>
                </c:pt>
                <c:pt idx="4136">
                  <c:v>87.907279968261705</c:v>
                </c:pt>
                <c:pt idx="4137">
                  <c:v>87.907005310058494</c:v>
                </c:pt>
                <c:pt idx="4138">
                  <c:v>87.906730651855398</c:v>
                </c:pt>
                <c:pt idx="4139">
                  <c:v>87.906455993652301</c:v>
                </c:pt>
                <c:pt idx="4140">
                  <c:v>87.906181335449205</c:v>
                </c:pt>
                <c:pt idx="4141">
                  <c:v>87.905906677245994</c:v>
                </c:pt>
                <c:pt idx="4142">
                  <c:v>87.9056396484375</c:v>
                </c:pt>
                <c:pt idx="4143">
                  <c:v>87.905364990234304</c:v>
                </c:pt>
                <c:pt idx="4144">
                  <c:v>87.905090332031193</c:v>
                </c:pt>
                <c:pt idx="4145">
                  <c:v>87.904815673828097</c:v>
                </c:pt>
                <c:pt idx="4146">
                  <c:v>87.904541015625</c:v>
                </c:pt>
                <c:pt idx="4147">
                  <c:v>87.904266357421804</c:v>
                </c:pt>
                <c:pt idx="4148">
                  <c:v>87.903999328613196</c:v>
                </c:pt>
                <c:pt idx="4149">
                  <c:v>87.903724670410099</c:v>
                </c:pt>
                <c:pt idx="4150">
                  <c:v>87.903450012207003</c:v>
                </c:pt>
                <c:pt idx="4151">
                  <c:v>87.903175354003906</c:v>
                </c:pt>
                <c:pt idx="4152">
                  <c:v>87.902900695800696</c:v>
                </c:pt>
                <c:pt idx="4153">
                  <c:v>87.902633666992102</c:v>
                </c:pt>
                <c:pt idx="4154">
                  <c:v>87.902359008789006</c:v>
                </c:pt>
                <c:pt idx="4155">
                  <c:v>87.902084350585895</c:v>
                </c:pt>
                <c:pt idx="4156">
                  <c:v>87.901809692382798</c:v>
                </c:pt>
                <c:pt idx="4157">
                  <c:v>87.901542663574205</c:v>
                </c:pt>
                <c:pt idx="4158">
                  <c:v>87.901268005370994</c:v>
                </c:pt>
                <c:pt idx="4159">
                  <c:v>87.900993347167898</c:v>
                </c:pt>
                <c:pt idx="4160">
                  <c:v>87.900718688964801</c:v>
                </c:pt>
                <c:pt idx="4161">
                  <c:v>87.900451660156193</c:v>
                </c:pt>
                <c:pt idx="4162">
                  <c:v>87.900177001953097</c:v>
                </c:pt>
                <c:pt idx="4163">
                  <c:v>87.89990234375</c:v>
                </c:pt>
                <c:pt idx="4164">
                  <c:v>87.899627685546804</c:v>
                </c:pt>
                <c:pt idx="4165">
                  <c:v>87.899360656738196</c:v>
                </c:pt>
                <c:pt idx="4166">
                  <c:v>87.899085998535099</c:v>
                </c:pt>
                <c:pt idx="4167">
                  <c:v>87.898811340332003</c:v>
                </c:pt>
                <c:pt idx="4168">
                  <c:v>87.898544311523395</c:v>
                </c:pt>
                <c:pt idx="4169">
                  <c:v>87.898269653320298</c:v>
                </c:pt>
                <c:pt idx="4170">
                  <c:v>87.897994995117102</c:v>
                </c:pt>
                <c:pt idx="4171">
                  <c:v>87.897727966308494</c:v>
                </c:pt>
                <c:pt idx="4172">
                  <c:v>87.897453308105398</c:v>
                </c:pt>
                <c:pt idx="4173">
                  <c:v>87.897186279296804</c:v>
                </c:pt>
                <c:pt idx="4174">
                  <c:v>87.896911621093693</c:v>
                </c:pt>
                <c:pt idx="4175">
                  <c:v>87.896636962890597</c:v>
                </c:pt>
                <c:pt idx="4176">
                  <c:v>87.896369934082003</c:v>
                </c:pt>
                <c:pt idx="4177">
                  <c:v>87.896095275878906</c:v>
                </c:pt>
                <c:pt idx="4178">
                  <c:v>87.895820617675696</c:v>
                </c:pt>
                <c:pt idx="4179">
                  <c:v>87.895553588867102</c:v>
                </c:pt>
                <c:pt idx="4180">
                  <c:v>87.895278930664006</c:v>
                </c:pt>
                <c:pt idx="4181">
                  <c:v>87.895011901855398</c:v>
                </c:pt>
                <c:pt idx="4182">
                  <c:v>87.894737243652301</c:v>
                </c:pt>
                <c:pt idx="4183">
                  <c:v>87.894470214843693</c:v>
                </c:pt>
                <c:pt idx="4184">
                  <c:v>87.894195556640597</c:v>
                </c:pt>
                <c:pt idx="4185">
                  <c:v>87.8939208984375</c:v>
                </c:pt>
                <c:pt idx="4186">
                  <c:v>87.893653869628906</c:v>
                </c:pt>
                <c:pt idx="4187">
                  <c:v>87.893379211425696</c:v>
                </c:pt>
                <c:pt idx="4188">
                  <c:v>87.893112182617102</c:v>
                </c:pt>
                <c:pt idx="4189">
                  <c:v>87.892837524414006</c:v>
                </c:pt>
                <c:pt idx="4190">
                  <c:v>87.892570495605398</c:v>
                </c:pt>
                <c:pt idx="4191">
                  <c:v>87.892295837402301</c:v>
                </c:pt>
                <c:pt idx="4192">
                  <c:v>87.892028808593693</c:v>
                </c:pt>
                <c:pt idx="4193">
                  <c:v>87.891754150390597</c:v>
                </c:pt>
                <c:pt idx="4194">
                  <c:v>87.891487121582003</c:v>
                </c:pt>
                <c:pt idx="4195">
                  <c:v>87.891212463378906</c:v>
                </c:pt>
                <c:pt idx="4196">
                  <c:v>87.890945434570298</c:v>
                </c:pt>
                <c:pt idx="4197">
                  <c:v>87.890678405761705</c:v>
                </c:pt>
                <c:pt idx="4198">
                  <c:v>87.890403747558494</c:v>
                </c:pt>
                <c:pt idx="4199">
                  <c:v>87.89013671875</c:v>
                </c:pt>
                <c:pt idx="4200">
                  <c:v>87.889862060546804</c:v>
                </c:pt>
                <c:pt idx="4201">
                  <c:v>87.889595031738196</c:v>
                </c:pt>
                <c:pt idx="4202">
                  <c:v>87.889320373535099</c:v>
                </c:pt>
                <c:pt idx="4203">
                  <c:v>87.889053344726506</c:v>
                </c:pt>
                <c:pt idx="4204">
                  <c:v>87.888778686523395</c:v>
                </c:pt>
                <c:pt idx="4205">
                  <c:v>87.888511657714801</c:v>
                </c:pt>
                <c:pt idx="4206">
                  <c:v>87.888244628906193</c:v>
                </c:pt>
                <c:pt idx="4207">
                  <c:v>87.887969970703097</c:v>
                </c:pt>
                <c:pt idx="4208">
                  <c:v>87.887702941894503</c:v>
                </c:pt>
                <c:pt idx="4209">
                  <c:v>87.887435913085895</c:v>
                </c:pt>
                <c:pt idx="4210">
                  <c:v>87.887161254882798</c:v>
                </c:pt>
                <c:pt idx="4211">
                  <c:v>87.886894226074205</c:v>
                </c:pt>
                <c:pt idx="4212">
                  <c:v>87.886619567870994</c:v>
                </c:pt>
                <c:pt idx="4213">
                  <c:v>87.8863525390625</c:v>
                </c:pt>
                <c:pt idx="4214">
                  <c:v>87.886085510253906</c:v>
                </c:pt>
                <c:pt idx="4215">
                  <c:v>87.885810852050696</c:v>
                </c:pt>
                <c:pt idx="4216">
                  <c:v>87.885543823242102</c:v>
                </c:pt>
                <c:pt idx="4217">
                  <c:v>87.885276794433494</c:v>
                </c:pt>
                <c:pt idx="4218">
                  <c:v>87.885009765625</c:v>
                </c:pt>
                <c:pt idx="4219">
                  <c:v>87.884735107421804</c:v>
                </c:pt>
                <c:pt idx="4220">
                  <c:v>87.884468078613196</c:v>
                </c:pt>
                <c:pt idx="4221">
                  <c:v>87.884201049804602</c:v>
                </c:pt>
                <c:pt idx="4222">
                  <c:v>87.883926391601506</c:v>
                </c:pt>
                <c:pt idx="4223">
                  <c:v>87.883659362792898</c:v>
                </c:pt>
                <c:pt idx="4224">
                  <c:v>87.883392333984304</c:v>
                </c:pt>
                <c:pt idx="4225">
                  <c:v>87.883125305175696</c:v>
                </c:pt>
                <c:pt idx="4226">
                  <c:v>87.882850646972599</c:v>
                </c:pt>
                <c:pt idx="4227">
                  <c:v>87.882583618164006</c:v>
                </c:pt>
                <c:pt idx="4228">
                  <c:v>87.882316589355398</c:v>
                </c:pt>
                <c:pt idx="4229">
                  <c:v>87.882049560546804</c:v>
                </c:pt>
                <c:pt idx="4230">
                  <c:v>87.881774902343693</c:v>
                </c:pt>
                <c:pt idx="4231">
                  <c:v>87.881507873535099</c:v>
                </c:pt>
                <c:pt idx="4232">
                  <c:v>87.881240844726506</c:v>
                </c:pt>
                <c:pt idx="4233">
                  <c:v>87.880973815917898</c:v>
                </c:pt>
                <c:pt idx="4234">
                  <c:v>87.880706787109304</c:v>
                </c:pt>
                <c:pt idx="4235">
                  <c:v>87.880432128906193</c:v>
                </c:pt>
                <c:pt idx="4236">
                  <c:v>87.880165100097599</c:v>
                </c:pt>
                <c:pt idx="4237">
                  <c:v>87.879898071289006</c:v>
                </c:pt>
                <c:pt idx="4238">
                  <c:v>87.879631042480398</c:v>
                </c:pt>
                <c:pt idx="4239">
                  <c:v>87.879364013671804</c:v>
                </c:pt>
                <c:pt idx="4240">
                  <c:v>87.879089355468693</c:v>
                </c:pt>
                <c:pt idx="4241">
                  <c:v>87.878822326660099</c:v>
                </c:pt>
                <c:pt idx="4242">
                  <c:v>87.878555297851506</c:v>
                </c:pt>
                <c:pt idx="4243">
                  <c:v>87.878288269042898</c:v>
                </c:pt>
                <c:pt idx="4244">
                  <c:v>87.878021240234304</c:v>
                </c:pt>
                <c:pt idx="4245">
                  <c:v>87.877754211425696</c:v>
                </c:pt>
                <c:pt idx="4246">
                  <c:v>87.877487182617102</c:v>
                </c:pt>
                <c:pt idx="4247">
                  <c:v>87.877220153808494</c:v>
                </c:pt>
                <c:pt idx="4248">
                  <c:v>87.876953125</c:v>
                </c:pt>
                <c:pt idx="4249">
                  <c:v>87.876678466796804</c:v>
                </c:pt>
                <c:pt idx="4250">
                  <c:v>87.876411437988196</c:v>
                </c:pt>
                <c:pt idx="4251">
                  <c:v>87.876144409179602</c:v>
                </c:pt>
                <c:pt idx="4252">
                  <c:v>87.875877380370994</c:v>
                </c:pt>
                <c:pt idx="4253">
                  <c:v>87.8756103515625</c:v>
                </c:pt>
                <c:pt idx="4254">
                  <c:v>87.875343322753906</c:v>
                </c:pt>
                <c:pt idx="4255">
                  <c:v>87.875076293945298</c:v>
                </c:pt>
                <c:pt idx="4256">
                  <c:v>87.874809265136705</c:v>
                </c:pt>
                <c:pt idx="4257">
                  <c:v>87.874542236328097</c:v>
                </c:pt>
                <c:pt idx="4258">
                  <c:v>87.874275207519503</c:v>
                </c:pt>
                <c:pt idx="4259">
                  <c:v>87.874008178710895</c:v>
                </c:pt>
                <c:pt idx="4260">
                  <c:v>87.873741149902301</c:v>
                </c:pt>
                <c:pt idx="4261">
                  <c:v>87.873474121093693</c:v>
                </c:pt>
                <c:pt idx="4262">
                  <c:v>87.873207092285099</c:v>
                </c:pt>
                <c:pt idx="4263">
                  <c:v>87.872940063476506</c:v>
                </c:pt>
                <c:pt idx="4264">
                  <c:v>87.872673034667898</c:v>
                </c:pt>
                <c:pt idx="4265">
                  <c:v>87.872406005859304</c:v>
                </c:pt>
                <c:pt idx="4266">
                  <c:v>87.872138977050696</c:v>
                </c:pt>
                <c:pt idx="4267">
                  <c:v>87.871871948242102</c:v>
                </c:pt>
                <c:pt idx="4268">
                  <c:v>87.871604919433494</c:v>
                </c:pt>
                <c:pt idx="4269">
                  <c:v>87.871337890625</c:v>
                </c:pt>
                <c:pt idx="4270">
                  <c:v>87.871070861816406</c:v>
                </c:pt>
                <c:pt idx="4271">
                  <c:v>87.870803833007798</c:v>
                </c:pt>
                <c:pt idx="4272">
                  <c:v>87.870536804199205</c:v>
                </c:pt>
                <c:pt idx="4273">
                  <c:v>87.870269775390597</c:v>
                </c:pt>
                <c:pt idx="4274">
                  <c:v>87.870002746582003</c:v>
                </c:pt>
                <c:pt idx="4275">
                  <c:v>87.869743347167898</c:v>
                </c:pt>
                <c:pt idx="4276">
                  <c:v>87.869476318359304</c:v>
                </c:pt>
                <c:pt idx="4277">
                  <c:v>87.869209289550696</c:v>
                </c:pt>
                <c:pt idx="4278">
                  <c:v>87.868942260742102</c:v>
                </c:pt>
                <c:pt idx="4279">
                  <c:v>87.868675231933494</c:v>
                </c:pt>
                <c:pt idx="4280">
                  <c:v>87.868408203125</c:v>
                </c:pt>
                <c:pt idx="4281">
                  <c:v>87.868141174316406</c:v>
                </c:pt>
                <c:pt idx="4282">
                  <c:v>87.867874145507798</c:v>
                </c:pt>
                <c:pt idx="4283">
                  <c:v>87.867614746093693</c:v>
                </c:pt>
                <c:pt idx="4284">
                  <c:v>87.867347717285099</c:v>
                </c:pt>
                <c:pt idx="4285">
                  <c:v>87.867080688476506</c:v>
                </c:pt>
                <c:pt idx="4286">
                  <c:v>87.866813659667898</c:v>
                </c:pt>
                <c:pt idx="4287">
                  <c:v>87.866546630859304</c:v>
                </c:pt>
                <c:pt idx="4288">
                  <c:v>87.866279602050696</c:v>
                </c:pt>
                <c:pt idx="4289">
                  <c:v>87.866020202636705</c:v>
                </c:pt>
                <c:pt idx="4290">
                  <c:v>87.865753173828097</c:v>
                </c:pt>
                <c:pt idx="4291">
                  <c:v>87.865486145019503</c:v>
                </c:pt>
                <c:pt idx="4292">
                  <c:v>87.865219116210895</c:v>
                </c:pt>
                <c:pt idx="4293">
                  <c:v>87.864952087402301</c:v>
                </c:pt>
                <c:pt idx="4294">
                  <c:v>87.864692687988196</c:v>
                </c:pt>
                <c:pt idx="4295">
                  <c:v>87.864425659179602</c:v>
                </c:pt>
                <c:pt idx="4296">
                  <c:v>87.864158630370994</c:v>
                </c:pt>
                <c:pt idx="4297">
                  <c:v>87.8638916015625</c:v>
                </c:pt>
                <c:pt idx="4298">
                  <c:v>87.863632202148395</c:v>
                </c:pt>
                <c:pt idx="4299">
                  <c:v>87.863365173339801</c:v>
                </c:pt>
                <c:pt idx="4300">
                  <c:v>87.863098144531193</c:v>
                </c:pt>
                <c:pt idx="4301">
                  <c:v>87.862831115722599</c:v>
                </c:pt>
                <c:pt idx="4302">
                  <c:v>87.862571716308494</c:v>
                </c:pt>
                <c:pt idx="4303">
                  <c:v>87.8623046875</c:v>
                </c:pt>
                <c:pt idx="4304">
                  <c:v>87.862037658691406</c:v>
                </c:pt>
                <c:pt idx="4305">
                  <c:v>87.861778259277301</c:v>
                </c:pt>
                <c:pt idx="4306">
                  <c:v>87.861511230468693</c:v>
                </c:pt>
                <c:pt idx="4307">
                  <c:v>87.861244201660099</c:v>
                </c:pt>
                <c:pt idx="4308">
                  <c:v>87.860977172851506</c:v>
                </c:pt>
                <c:pt idx="4309">
                  <c:v>87.8607177734375</c:v>
                </c:pt>
                <c:pt idx="4310">
                  <c:v>87.860450744628906</c:v>
                </c:pt>
                <c:pt idx="4311">
                  <c:v>87.860183715820298</c:v>
                </c:pt>
                <c:pt idx="4312">
                  <c:v>87.859924316406193</c:v>
                </c:pt>
                <c:pt idx="4313">
                  <c:v>87.859657287597599</c:v>
                </c:pt>
                <c:pt idx="4314">
                  <c:v>87.859397888183494</c:v>
                </c:pt>
                <c:pt idx="4315">
                  <c:v>87.859130859375</c:v>
                </c:pt>
                <c:pt idx="4316">
                  <c:v>87.858863830566406</c:v>
                </c:pt>
                <c:pt idx="4317">
                  <c:v>87.858604431152301</c:v>
                </c:pt>
                <c:pt idx="4318">
                  <c:v>87.858337402343693</c:v>
                </c:pt>
                <c:pt idx="4319">
                  <c:v>87.858070373535099</c:v>
                </c:pt>
                <c:pt idx="4320">
                  <c:v>87.857810974120994</c:v>
                </c:pt>
                <c:pt idx="4321">
                  <c:v>87.8575439453125</c:v>
                </c:pt>
                <c:pt idx="4322">
                  <c:v>87.857284545898395</c:v>
                </c:pt>
                <c:pt idx="4323">
                  <c:v>87.857017517089801</c:v>
                </c:pt>
                <c:pt idx="4324">
                  <c:v>87.856758117675696</c:v>
                </c:pt>
                <c:pt idx="4325">
                  <c:v>87.856491088867102</c:v>
                </c:pt>
                <c:pt idx="4326">
                  <c:v>87.856224060058494</c:v>
                </c:pt>
                <c:pt idx="4327">
                  <c:v>87.855964660644503</c:v>
                </c:pt>
                <c:pt idx="4328">
                  <c:v>87.855697631835895</c:v>
                </c:pt>
                <c:pt idx="4329">
                  <c:v>87.855438232421804</c:v>
                </c:pt>
                <c:pt idx="4330">
                  <c:v>87.855171203613196</c:v>
                </c:pt>
                <c:pt idx="4331">
                  <c:v>87.854911804199205</c:v>
                </c:pt>
                <c:pt idx="4332">
                  <c:v>87.854644775390597</c:v>
                </c:pt>
                <c:pt idx="4333">
                  <c:v>87.854385375976506</c:v>
                </c:pt>
                <c:pt idx="4334">
                  <c:v>87.854118347167898</c:v>
                </c:pt>
                <c:pt idx="4335">
                  <c:v>87.853858947753906</c:v>
                </c:pt>
                <c:pt idx="4336">
                  <c:v>87.853591918945298</c:v>
                </c:pt>
                <c:pt idx="4337">
                  <c:v>87.853332519531193</c:v>
                </c:pt>
                <c:pt idx="4338">
                  <c:v>87.853065490722599</c:v>
                </c:pt>
                <c:pt idx="4339">
                  <c:v>87.852806091308494</c:v>
                </c:pt>
                <c:pt idx="4340">
                  <c:v>87.8525390625</c:v>
                </c:pt>
                <c:pt idx="4341">
                  <c:v>87.852279663085895</c:v>
                </c:pt>
                <c:pt idx="4342">
                  <c:v>87.852012634277301</c:v>
                </c:pt>
                <c:pt idx="4343">
                  <c:v>87.851753234863196</c:v>
                </c:pt>
                <c:pt idx="4344">
                  <c:v>87.851493835449205</c:v>
                </c:pt>
                <c:pt idx="4345">
                  <c:v>87.851226806640597</c:v>
                </c:pt>
                <c:pt idx="4346">
                  <c:v>87.850967407226506</c:v>
                </c:pt>
                <c:pt idx="4347">
                  <c:v>87.850700378417898</c:v>
                </c:pt>
                <c:pt idx="4348">
                  <c:v>87.850440979003906</c:v>
                </c:pt>
                <c:pt idx="4349">
                  <c:v>87.850181579589801</c:v>
                </c:pt>
                <c:pt idx="4350">
                  <c:v>87.849914550781193</c:v>
                </c:pt>
                <c:pt idx="4351">
                  <c:v>87.849655151367102</c:v>
                </c:pt>
                <c:pt idx="4352">
                  <c:v>87.849388122558494</c:v>
                </c:pt>
                <c:pt idx="4353">
                  <c:v>87.849128723144503</c:v>
                </c:pt>
                <c:pt idx="4354">
                  <c:v>87.848869323730398</c:v>
                </c:pt>
                <c:pt idx="4355">
                  <c:v>87.848602294921804</c:v>
                </c:pt>
                <c:pt idx="4356">
                  <c:v>87.848342895507798</c:v>
                </c:pt>
                <c:pt idx="4357">
                  <c:v>87.848083496093693</c:v>
                </c:pt>
                <c:pt idx="4358">
                  <c:v>87.847816467285099</c:v>
                </c:pt>
                <c:pt idx="4359">
                  <c:v>87.847557067870994</c:v>
                </c:pt>
                <c:pt idx="4360">
                  <c:v>87.847297668457003</c:v>
                </c:pt>
                <c:pt idx="4361">
                  <c:v>87.847030639648395</c:v>
                </c:pt>
                <c:pt idx="4362">
                  <c:v>87.846771240234304</c:v>
                </c:pt>
                <c:pt idx="4363">
                  <c:v>87.846511840820298</c:v>
                </c:pt>
                <c:pt idx="4364">
                  <c:v>87.846244812011705</c:v>
                </c:pt>
                <c:pt idx="4365">
                  <c:v>87.845985412597599</c:v>
                </c:pt>
                <c:pt idx="4366">
                  <c:v>87.845726013183494</c:v>
                </c:pt>
                <c:pt idx="4367">
                  <c:v>87.845458984375</c:v>
                </c:pt>
                <c:pt idx="4368">
                  <c:v>87.845199584960895</c:v>
                </c:pt>
                <c:pt idx="4369">
                  <c:v>87.844940185546804</c:v>
                </c:pt>
                <c:pt idx="4370">
                  <c:v>87.844680786132798</c:v>
                </c:pt>
                <c:pt idx="4371">
                  <c:v>87.844413757324205</c:v>
                </c:pt>
                <c:pt idx="4372">
                  <c:v>87.844154357910099</c:v>
                </c:pt>
                <c:pt idx="4373">
                  <c:v>87.843894958495994</c:v>
                </c:pt>
                <c:pt idx="4374">
                  <c:v>87.843635559082003</c:v>
                </c:pt>
                <c:pt idx="4375">
                  <c:v>87.843376159667898</c:v>
                </c:pt>
                <c:pt idx="4376">
                  <c:v>87.843109130859304</c:v>
                </c:pt>
                <c:pt idx="4377">
                  <c:v>87.842849731445298</c:v>
                </c:pt>
                <c:pt idx="4378">
                  <c:v>87.842590332031193</c:v>
                </c:pt>
                <c:pt idx="4379">
                  <c:v>87.842330932617102</c:v>
                </c:pt>
                <c:pt idx="4380">
                  <c:v>87.842071533203097</c:v>
                </c:pt>
                <c:pt idx="4381">
                  <c:v>87.841804504394503</c:v>
                </c:pt>
                <c:pt idx="4382">
                  <c:v>87.841545104980398</c:v>
                </c:pt>
                <c:pt idx="4383">
                  <c:v>87.841285705566406</c:v>
                </c:pt>
                <c:pt idx="4384">
                  <c:v>87.841026306152301</c:v>
                </c:pt>
                <c:pt idx="4385">
                  <c:v>87.840766906738196</c:v>
                </c:pt>
                <c:pt idx="4386">
                  <c:v>87.840507507324205</c:v>
                </c:pt>
                <c:pt idx="4387">
                  <c:v>87.840240478515597</c:v>
                </c:pt>
                <c:pt idx="4388">
                  <c:v>87.839981079101506</c:v>
                </c:pt>
                <c:pt idx="4389">
                  <c:v>87.8397216796875</c:v>
                </c:pt>
                <c:pt idx="4390">
                  <c:v>87.839462280273395</c:v>
                </c:pt>
                <c:pt idx="4391">
                  <c:v>87.839202880859304</c:v>
                </c:pt>
                <c:pt idx="4392">
                  <c:v>87.838943481445298</c:v>
                </c:pt>
                <c:pt idx="4393">
                  <c:v>87.838684082031193</c:v>
                </c:pt>
                <c:pt idx="4394">
                  <c:v>87.838424682617102</c:v>
                </c:pt>
                <c:pt idx="4395">
                  <c:v>87.838157653808494</c:v>
                </c:pt>
                <c:pt idx="4396">
                  <c:v>87.837898254394503</c:v>
                </c:pt>
                <c:pt idx="4397">
                  <c:v>87.837638854980398</c:v>
                </c:pt>
                <c:pt idx="4398">
                  <c:v>87.837379455566406</c:v>
                </c:pt>
                <c:pt idx="4399">
                  <c:v>87.837120056152301</c:v>
                </c:pt>
                <c:pt idx="4400">
                  <c:v>87.836860656738196</c:v>
                </c:pt>
                <c:pt idx="4401">
                  <c:v>87.836601257324205</c:v>
                </c:pt>
                <c:pt idx="4402">
                  <c:v>87.836341857910099</c:v>
                </c:pt>
                <c:pt idx="4403">
                  <c:v>87.836082458495994</c:v>
                </c:pt>
                <c:pt idx="4404">
                  <c:v>87.835823059082003</c:v>
                </c:pt>
                <c:pt idx="4405">
                  <c:v>87.835563659667898</c:v>
                </c:pt>
                <c:pt idx="4406">
                  <c:v>87.835304260253906</c:v>
                </c:pt>
                <c:pt idx="4407">
                  <c:v>87.835044860839801</c:v>
                </c:pt>
                <c:pt idx="4408">
                  <c:v>87.834785461425696</c:v>
                </c:pt>
                <c:pt idx="4409">
                  <c:v>87.834526062011705</c:v>
                </c:pt>
                <c:pt idx="4410">
                  <c:v>87.834266662597599</c:v>
                </c:pt>
                <c:pt idx="4411">
                  <c:v>87.834007263183494</c:v>
                </c:pt>
                <c:pt idx="4412">
                  <c:v>87.833747863769503</c:v>
                </c:pt>
                <c:pt idx="4413">
                  <c:v>87.833488464355398</c:v>
                </c:pt>
                <c:pt idx="4414">
                  <c:v>87.833229064941406</c:v>
                </c:pt>
                <c:pt idx="4415">
                  <c:v>87.832969665527301</c:v>
                </c:pt>
                <c:pt idx="4416">
                  <c:v>87.832710266113196</c:v>
                </c:pt>
                <c:pt idx="4417">
                  <c:v>87.832450866699205</c:v>
                </c:pt>
                <c:pt idx="4418">
                  <c:v>87.832191467285099</c:v>
                </c:pt>
                <c:pt idx="4419">
                  <c:v>87.831932067870994</c:v>
                </c:pt>
                <c:pt idx="4420">
                  <c:v>87.831672668457003</c:v>
                </c:pt>
                <c:pt idx="4421">
                  <c:v>87.831413269042898</c:v>
                </c:pt>
                <c:pt idx="4422">
                  <c:v>87.831161499023395</c:v>
                </c:pt>
                <c:pt idx="4423">
                  <c:v>87.830902099609304</c:v>
                </c:pt>
                <c:pt idx="4424">
                  <c:v>87.830642700195298</c:v>
                </c:pt>
                <c:pt idx="4425">
                  <c:v>87.830383300781193</c:v>
                </c:pt>
                <c:pt idx="4426">
                  <c:v>87.830123901367102</c:v>
                </c:pt>
                <c:pt idx="4427">
                  <c:v>87.829864501953097</c:v>
                </c:pt>
                <c:pt idx="4428">
                  <c:v>87.829605102539006</c:v>
                </c:pt>
                <c:pt idx="4429">
                  <c:v>87.829345703125</c:v>
                </c:pt>
                <c:pt idx="4430">
                  <c:v>87.829093933105398</c:v>
                </c:pt>
                <c:pt idx="4431">
                  <c:v>87.828834533691406</c:v>
                </c:pt>
                <c:pt idx="4432">
                  <c:v>87.828575134277301</c:v>
                </c:pt>
                <c:pt idx="4433">
                  <c:v>87.828315734863196</c:v>
                </c:pt>
                <c:pt idx="4434">
                  <c:v>87.828056335449205</c:v>
                </c:pt>
                <c:pt idx="4435">
                  <c:v>87.827796936035099</c:v>
                </c:pt>
                <c:pt idx="4436">
                  <c:v>87.827545166015597</c:v>
                </c:pt>
                <c:pt idx="4437">
                  <c:v>87.827285766601506</c:v>
                </c:pt>
                <c:pt idx="4438">
                  <c:v>87.8270263671875</c:v>
                </c:pt>
                <c:pt idx="4439">
                  <c:v>87.826766967773395</c:v>
                </c:pt>
                <c:pt idx="4440">
                  <c:v>87.826507568359304</c:v>
                </c:pt>
                <c:pt idx="4441">
                  <c:v>87.826255798339801</c:v>
                </c:pt>
                <c:pt idx="4442">
                  <c:v>87.825996398925696</c:v>
                </c:pt>
                <c:pt idx="4443">
                  <c:v>87.825736999511705</c:v>
                </c:pt>
                <c:pt idx="4444">
                  <c:v>87.825477600097599</c:v>
                </c:pt>
                <c:pt idx="4445">
                  <c:v>87.825218200683494</c:v>
                </c:pt>
                <c:pt idx="4446">
                  <c:v>87.824966430664006</c:v>
                </c:pt>
                <c:pt idx="4447">
                  <c:v>87.82470703125</c:v>
                </c:pt>
                <c:pt idx="4448">
                  <c:v>87.824447631835895</c:v>
                </c:pt>
                <c:pt idx="4449">
                  <c:v>87.824188232421804</c:v>
                </c:pt>
                <c:pt idx="4450">
                  <c:v>87.823936462402301</c:v>
                </c:pt>
                <c:pt idx="4451">
                  <c:v>87.823677062988196</c:v>
                </c:pt>
                <c:pt idx="4452">
                  <c:v>87.823417663574205</c:v>
                </c:pt>
                <c:pt idx="4453">
                  <c:v>87.823165893554602</c:v>
                </c:pt>
                <c:pt idx="4454">
                  <c:v>87.822906494140597</c:v>
                </c:pt>
                <c:pt idx="4455">
                  <c:v>87.822647094726506</c:v>
                </c:pt>
                <c:pt idx="4456">
                  <c:v>87.822395324707003</c:v>
                </c:pt>
                <c:pt idx="4457">
                  <c:v>87.822135925292898</c:v>
                </c:pt>
                <c:pt idx="4458">
                  <c:v>87.821876525878906</c:v>
                </c:pt>
                <c:pt idx="4459">
                  <c:v>87.821624755859304</c:v>
                </c:pt>
                <c:pt idx="4460">
                  <c:v>87.821365356445298</c:v>
                </c:pt>
                <c:pt idx="4461">
                  <c:v>87.821105957031193</c:v>
                </c:pt>
                <c:pt idx="4462">
                  <c:v>87.820854187011705</c:v>
                </c:pt>
                <c:pt idx="4463">
                  <c:v>87.820594787597599</c:v>
                </c:pt>
                <c:pt idx="4464">
                  <c:v>87.820335388183494</c:v>
                </c:pt>
                <c:pt idx="4465">
                  <c:v>87.820083618164006</c:v>
                </c:pt>
                <c:pt idx="4466">
                  <c:v>87.81982421875</c:v>
                </c:pt>
                <c:pt idx="4467">
                  <c:v>87.819564819335895</c:v>
                </c:pt>
                <c:pt idx="4468">
                  <c:v>87.819313049316406</c:v>
                </c:pt>
                <c:pt idx="4469">
                  <c:v>87.819053649902301</c:v>
                </c:pt>
                <c:pt idx="4470">
                  <c:v>87.818801879882798</c:v>
                </c:pt>
                <c:pt idx="4471">
                  <c:v>87.818542480468693</c:v>
                </c:pt>
                <c:pt idx="4472">
                  <c:v>87.818283081054602</c:v>
                </c:pt>
                <c:pt idx="4473">
                  <c:v>87.818031311035099</c:v>
                </c:pt>
                <c:pt idx="4474">
                  <c:v>87.817771911620994</c:v>
                </c:pt>
                <c:pt idx="4475">
                  <c:v>87.817520141601506</c:v>
                </c:pt>
                <c:pt idx="4476">
                  <c:v>87.8172607421875</c:v>
                </c:pt>
                <c:pt idx="4477">
                  <c:v>87.817008972167898</c:v>
                </c:pt>
                <c:pt idx="4478">
                  <c:v>87.816749572753906</c:v>
                </c:pt>
                <c:pt idx="4479">
                  <c:v>87.816497802734304</c:v>
                </c:pt>
                <c:pt idx="4480">
                  <c:v>87.816238403320298</c:v>
                </c:pt>
                <c:pt idx="4481">
                  <c:v>87.815979003906193</c:v>
                </c:pt>
                <c:pt idx="4482">
                  <c:v>87.815727233886705</c:v>
                </c:pt>
                <c:pt idx="4483">
                  <c:v>87.815467834472599</c:v>
                </c:pt>
                <c:pt idx="4484">
                  <c:v>87.815216064453097</c:v>
                </c:pt>
                <c:pt idx="4485">
                  <c:v>87.814956665039006</c:v>
                </c:pt>
                <c:pt idx="4486">
                  <c:v>87.814704895019503</c:v>
                </c:pt>
                <c:pt idx="4487">
                  <c:v>87.814445495605398</c:v>
                </c:pt>
                <c:pt idx="4488">
                  <c:v>87.814193725585895</c:v>
                </c:pt>
                <c:pt idx="4489">
                  <c:v>87.813941955566406</c:v>
                </c:pt>
                <c:pt idx="4490">
                  <c:v>87.813682556152301</c:v>
                </c:pt>
                <c:pt idx="4491">
                  <c:v>87.813430786132798</c:v>
                </c:pt>
                <c:pt idx="4492">
                  <c:v>87.813171386718693</c:v>
                </c:pt>
                <c:pt idx="4493">
                  <c:v>87.812919616699205</c:v>
                </c:pt>
                <c:pt idx="4494">
                  <c:v>87.812660217285099</c:v>
                </c:pt>
                <c:pt idx="4495">
                  <c:v>87.812408447265597</c:v>
                </c:pt>
                <c:pt idx="4496">
                  <c:v>87.812149047851506</c:v>
                </c:pt>
                <c:pt idx="4497">
                  <c:v>87.811897277832003</c:v>
                </c:pt>
                <c:pt idx="4498">
                  <c:v>87.8116455078125</c:v>
                </c:pt>
                <c:pt idx="4499">
                  <c:v>87.811386108398395</c:v>
                </c:pt>
                <c:pt idx="4500">
                  <c:v>87.811134338378906</c:v>
                </c:pt>
                <c:pt idx="4501">
                  <c:v>87.810874938964801</c:v>
                </c:pt>
                <c:pt idx="4502">
                  <c:v>87.810623168945298</c:v>
                </c:pt>
                <c:pt idx="4503">
                  <c:v>87.810371398925696</c:v>
                </c:pt>
                <c:pt idx="4504">
                  <c:v>87.810111999511705</c:v>
                </c:pt>
                <c:pt idx="4505">
                  <c:v>87.809860229492102</c:v>
                </c:pt>
                <c:pt idx="4506">
                  <c:v>87.809600830078097</c:v>
                </c:pt>
                <c:pt idx="4507">
                  <c:v>87.809349060058494</c:v>
                </c:pt>
                <c:pt idx="4508">
                  <c:v>87.809097290039006</c:v>
                </c:pt>
                <c:pt idx="4509">
                  <c:v>87.808837890625</c:v>
                </c:pt>
                <c:pt idx="4510">
                  <c:v>87.808586120605398</c:v>
                </c:pt>
                <c:pt idx="4511">
                  <c:v>87.808334350585895</c:v>
                </c:pt>
                <c:pt idx="4512">
                  <c:v>87.808074951171804</c:v>
                </c:pt>
                <c:pt idx="4513">
                  <c:v>87.807823181152301</c:v>
                </c:pt>
                <c:pt idx="4514">
                  <c:v>87.807571411132798</c:v>
                </c:pt>
                <c:pt idx="4515">
                  <c:v>87.807319641113196</c:v>
                </c:pt>
                <c:pt idx="4516">
                  <c:v>87.807060241699205</c:v>
                </c:pt>
                <c:pt idx="4517">
                  <c:v>87.806808471679602</c:v>
                </c:pt>
                <c:pt idx="4518">
                  <c:v>87.806556701660099</c:v>
                </c:pt>
                <c:pt idx="4519">
                  <c:v>87.806297302245994</c:v>
                </c:pt>
                <c:pt idx="4520">
                  <c:v>87.806045532226506</c:v>
                </c:pt>
                <c:pt idx="4521">
                  <c:v>87.805793762207003</c:v>
                </c:pt>
                <c:pt idx="4522">
                  <c:v>87.8055419921875</c:v>
                </c:pt>
                <c:pt idx="4523">
                  <c:v>87.805282592773395</c:v>
                </c:pt>
                <c:pt idx="4524">
                  <c:v>87.805030822753906</c:v>
                </c:pt>
                <c:pt idx="4525">
                  <c:v>87.804779052734304</c:v>
                </c:pt>
                <c:pt idx="4526">
                  <c:v>87.804527282714801</c:v>
                </c:pt>
                <c:pt idx="4527">
                  <c:v>87.804267883300696</c:v>
                </c:pt>
                <c:pt idx="4528">
                  <c:v>87.804016113281193</c:v>
                </c:pt>
                <c:pt idx="4529">
                  <c:v>87.803764343261705</c:v>
                </c:pt>
                <c:pt idx="4530">
                  <c:v>87.803512573242102</c:v>
                </c:pt>
                <c:pt idx="4531">
                  <c:v>87.803253173828097</c:v>
                </c:pt>
                <c:pt idx="4532">
                  <c:v>87.803001403808494</c:v>
                </c:pt>
                <c:pt idx="4533">
                  <c:v>87.802749633789006</c:v>
                </c:pt>
                <c:pt idx="4534">
                  <c:v>87.802497863769503</c:v>
                </c:pt>
                <c:pt idx="4535">
                  <c:v>87.80224609375</c:v>
                </c:pt>
                <c:pt idx="4536">
                  <c:v>87.801994323730398</c:v>
                </c:pt>
                <c:pt idx="4537">
                  <c:v>87.801734924316406</c:v>
                </c:pt>
                <c:pt idx="4538">
                  <c:v>87.801483154296804</c:v>
                </c:pt>
                <c:pt idx="4539">
                  <c:v>87.801231384277301</c:v>
                </c:pt>
                <c:pt idx="4540">
                  <c:v>87.800979614257798</c:v>
                </c:pt>
                <c:pt idx="4541">
                  <c:v>87.800727844238196</c:v>
                </c:pt>
                <c:pt idx="4542">
                  <c:v>87.800476074218693</c:v>
                </c:pt>
                <c:pt idx="4543">
                  <c:v>87.800224304199205</c:v>
                </c:pt>
                <c:pt idx="4544">
                  <c:v>87.799964904785099</c:v>
                </c:pt>
                <c:pt idx="4545">
                  <c:v>87.799713134765597</c:v>
                </c:pt>
                <c:pt idx="4546">
                  <c:v>87.799461364745994</c:v>
                </c:pt>
                <c:pt idx="4547">
                  <c:v>87.799209594726506</c:v>
                </c:pt>
                <c:pt idx="4548">
                  <c:v>87.798957824707003</c:v>
                </c:pt>
                <c:pt idx="4549">
                  <c:v>87.7987060546875</c:v>
                </c:pt>
                <c:pt idx="4550">
                  <c:v>87.798454284667898</c:v>
                </c:pt>
                <c:pt idx="4551">
                  <c:v>87.798202514648395</c:v>
                </c:pt>
                <c:pt idx="4552">
                  <c:v>87.797950744628906</c:v>
                </c:pt>
                <c:pt idx="4553">
                  <c:v>87.797698974609304</c:v>
                </c:pt>
                <c:pt idx="4554">
                  <c:v>87.797447204589801</c:v>
                </c:pt>
                <c:pt idx="4555">
                  <c:v>87.797195434570298</c:v>
                </c:pt>
                <c:pt idx="4556">
                  <c:v>87.796936035156193</c:v>
                </c:pt>
                <c:pt idx="4557">
                  <c:v>87.796684265136705</c:v>
                </c:pt>
                <c:pt idx="4558">
                  <c:v>87.796432495117102</c:v>
                </c:pt>
                <c:pt idx="4559">
                  <c:v>87.796180725097599</c:v>
                </c:pt>
                <c:pt idx="4560">
                  <c:v>87.795928955078097</c:v>
                </c:pt>
                <c:pt idx="4561">
                  <c:v>87.795677185058494</c:v>
                </c:pt>
                <c:pt idx="4562">
                  <c:v>87.795425415039006</c:v>
                </c:pt>
                <c:pt idx="4563">
                  <c:v>87.795173645019503</c:v>
                </c:pt>
                <c:pt idx="4564">
                  <c:v>87.794921875</c:v>
                </c:pt>
                <c:pt idx="4565">
                  <c:v>87.794670104980398</c:v>
                </c:pt>
                <c:pt idx="4566">
                  <c:v>87.794418334960895</c:v>
                </c:pt>
                <c:pt idx="4567">
                  <c:v>87.794166564941406</c:v>
                </c:pt>
                <c:pt idx="4568">
                  <c:v>87.793914794921804</c:v>
                </c:pt>
                <c:pt idx="4569">
                  <c:v>87.793663024902301</c:v>
                </c:pt>
                <c:pt idx="4570">
                  <c:v>87.793411254882798</c:v>
                </c:pt>
                <c:pt idx="4571">
                  <c:v>87.793167114257798</c:v>
                </c:pt>
                <c:pt idx="4572">
                  <c:v>87.792915344238196</c:v>
                </c:pt>
                <c:pt idx="4573">
                  <c:v>87.792663574218693</c:v>
                </c:pt>
                <c:pt idx="4574">
                  <c:v>87.792411804199205</c:v>
                </c:pt>
                <c:pt idx="4575">
                  <c:v>87.792160034179602</c:v>
                </c:pt>
                <c:pt idx="4576">
                  <c:v>87.791908264160099</c:v>
                </c:pt>
                <c:pt idx="4577">
                  <c:v>87.791656494140597</c:v>
                </c:pt>
                <c:pt idx="4578">
                  <c:v>87.791404724120994</c:v>
                </c:pt>
                <c:pt idx="4579">
                  <c:v>87.791152954101506</c:v>
                </c:pt>
                <c:pt idx="4580">
                  <c:v>87.790901184082003</c:v>
                </c:pt>
                <c:pt idx="4581">
                  <c:v>87.7906494140625</c:v>
                </c:pt>
                <c:pt idx="4582">
                  <c:v>87.790397644042898</c:v>
                </c:pt>
                <c:pt idx="4583">
                  <c:v>87.790153503417898</c:v>
                </c:pt>
                <c:pt idx="4584">
                  <c:v>87.789901733398395</c:v>
                </c:pt>
                <c:pt idx="4585">
                  <c:v>87.789649963378906</c:v>
                </c:pt>
                <c:pt idx="4586">
                  <c:v>87.789398193359304</c:v>
                </c:pt>
                <c:pt idx="4587">
                  <c:v>87.789146423339801</c:v>
                </c:pt>
                <c:pt idx="4588">
                  <c:v>87.788894653320298</c:v>
                </c:pt>
                <c:pt idx="4589">
                  <c:v>87.788642883300696</c:v>
                </c:pt>
                <c:pt idx="4590">
                  <c:v>87.788398742675696</c:v>
                </c:pt>
                <c:pt idx="4591">
                  <c:v>87.788146972656193</c:v>
                </c:pt>
                <c:pt idx="4592">
                  <c:v>87.787895202636705</c:v>
                </c:pt>
                <c:pt idx="4593">
                  <c:v>87.787643432617102</c:v>
                </c:pt>
                <c:pt idx="4594">
                  <c:v>87.787391662597599</c:v>
                </c:pt>
                <c:pt idx="4595">
                  <c:v>87.787147521972599</c:v>
                </c:pt>
                <c:pt idx="4596">
                  <c:v>87.786895751953097</c:v>
                </c:pt>
                <c:pt idx="4597">
                  <c:v>87.786643981933494</c:v>
                </c:pt>
                <c:pt idx="4598">
                  <c:v>87.786392211914006</c:v>
                </c:pt>
                <c:pt idx="4599">
                  <c:v>87.786140441894503</c:v>
                </c:pt>
                <c:pt idx="4600">
                  <c:v>87.785896301269503</c:v>
                </c:pt>
                <c:pt idx="4601">
                  <c:v>87.78564453125</c:v>
                </c:pt>
                <c:pt idx="4602">
                  <c:v>87.785392761230398</c:v>
                </c:pt>
                <c:pt idx="4603">
                  <c:v>87.785140991210895</c:v>
                </c:pt>
                <c:pt idx="4604">
                  <c:v>87.784896850585895</c:v>
                </c:pt>
                <c:pt idx="4605">
                  <c:v>87.784645080566406</c:v>
                </c:pt>
                <c:pt idx="4606">
                  <c:v>87.784393310546804</c:v>
                </c:pt>
                <c:pt idx="4607">
                  <c:v>87.784141540527301</c:v>
                </c:pt>
                <c:pt idx="4608">
                  <c:v>87.783897399902301</c:v>
                </c:pt>
                <c:pt idx="4609">
                  <c:v>87.783645629882798</c:v>
                </c:pt>
                <c:pt idx="4610">
                  <c:v>87.783393859863196</c:v>
                </c:pt>
                <c:pt idx="4611">
                  <c:v>87.783149719238196</c:v>
                </c:pt>
                <c:pt idx="4612">
                  <c:v>87.782897949218693</c:v>
                </c:pt>
                <c:pt idx="4613">
                  <c:v>87.782646179199205</c:v>
                </c:pt>
                <c:pt idx="4614">
                  <c:v>87.782402038574205</c:v>
                </c:pt>
                <c:pt idx="4615">
                  <c:v>87.782150268554602</c:v>
                </c:pt>
                <c:pt idx="4616">
                  <c:v>87.781898498535099</c:v>
                </c:pt>
                <c:pt idx="4617">
                  <c:v>87.781654357910099</c:v>
                </c:pt>
                <c:pt idx="4618">
                  <c:v>87.781402587890597</c:v>
                </c:pt>
                <c:pt idx="4619">
                  <c:v>87.781150817870994</c:v>
                </c:pt>
                <c:pt idx="4620">
                  <c:v>87.780906677245994</c:v>
                </c:pt>
                <c:pt idx="4621">
                  <c:v>87.780654907226506</c:v>
                </c:pt>
                <c:pt idx="4622">
                  <c:v>87.780403137207003</c:v>
                </c:pt>
                <c:pt idx="4623">
                  <c:v>87.780158996582003</c:v>
                </c:pt>
                <c:pt idx="4624">
                  <c:v>87.7799072265625</c:v>
                </c:pt>
                <c:pt idx="4625">
                  <c:v>87.779655456542898</c:v>
                </c:pt>
                <c:pt idx="4626">
                  <c:v>87.779411315917898</c:v>
                </c:pt>
                <c:pt idx="4627">
                  <c:v>87.779159545898395</c:v>
                </c:pt>
                <c:pt idx="4628">
                  <c:v>87.778915405273395</c:v>
                </c:pt>
                <c:pt idx="4629">
                  <c:v>87.778663635253906</c:v>
                </c:pt>
                <c:pt idx="4630">
                  <c:v>87.778411865234304</c:v>
                </c:pt>
                <c:pt idx="4631">
                  <c:v>87.778167724609304</c:v>
                </c:pt>
                <c:pt idx="4632">
                  <c:v>87.777915954589801</c:v>
                </c:pt>
                <c:pt idx="4633">
                  <c:v>87.777671813964801</c:v>
                </c:pt>
                <c:pt idx="4634">
                  <c:v>87.777420043945298</c:v>
                </c:pt>
                <c:pt idx="4635">
                  <c:v>87.777175903320298</c:v>
                </c:pt>
                <c:pt idx="4636">
                  <c:v>87.776924133300696</c:v>
                </c:pt>
                <c:pt idx="4637">
                  <c:v>87.776679992675696</c:v>
                </c:pt>
                <c:pt idx="4638">
                  <c:v>87.776428222656193</c:v>
                </c:pt>
                <c:pt idx="4639">
                  <c:v>87.776176452636705</c:v>
                </c:pt>
                <c:pt idx="4640">
                  <c:v>87.775932312011705</c:v>
                </c:pt>
                <c:pt idx="4641">
                  <c:v>87.775680541992102</c:v>
                </c:pt>
                <c:pt idx="4642">
                  <c:v>87.775436401367102</c:v>
                </c:pt>
                <c:pt idx="4643">
                  <c:v>87.775184631347599</c:v>
                </c:pt>
                <c:pt idx="4644">
                  <c:v>87.774940490722599</c:v>
                </c:pt>
                <c:pt idx="4645">
                  <c:v>87.774688720703097</c:v>
                </c:pt>
                <c:pt idx="4646">
                  <c:v>87.774444580078097</c:v>
                </c:pt>
                <c:pt idx="4647">
                  <c:v>87.774192810058494</c:v>
                </c:pt>
                <c:pt idx="4648">
                  <c:v>87.773948669433494</c:v>
                </c:pt>
                <c:pt idx="4649">
                  <c:v>87.773704528808494</c:v>
                </c:pt>
                <c:pt idx="4650">
                  <c:v>87.773452758789006</c:v>
                </c:pt>
                <c:pt idx="4651">
                  <c:v>87.773208618164006</c:v>
                </c:pt>
                <c:pt idx="4652">
                  <c:v>87.772956848144503</c:v>
                </c:pt>
                <c:pt idx="4653">
                  <c:v>87.772712707519503</c:v>
                </c:pt>
                <c:pt idx="4654">
                  <c:v>87.7724609375</c:v>
                </c:pt>
                <c:pt idx="4655">
                  <c:v>87.772216796875</c:v>
                </c:pt>
                <c:pt idx="4656">
                  <c:v>87.771965026855398</c:v>
                </c:pt>
                <c:pt idx="4657">
                  <c:v>87.771720886230398</c:v>
                </c:pt>
                <c:pt idx="4658">
                  <c:v>87.771476745605398</c:v>
                </c:pt>
                <c:pt idx="4659">
                  <c:v>87.771224975585895</c:v>
                </c:pt>
                <c:pt idx="4660">
                  <c:v>87.770980834960895</c:v>
                </c:pt>
                <c:pt idx="4661">
                  <c:v>87.770729064941406</c:v>
                </c:pt>
                <c:pt idx="4662">
                  <c:v>87.770484924316406</c:v>
                </c:pt>
                <c:pt idx="4663">
                  <c:v>87.770240783691406</c:v>
                </c:pt>
                <c:pt idx="4664">
                  <c:v>87.769989013671804</c:v>
                </c:pt>
                <c:pt idx="4665">
                  <c:v>87.769744873046804</c:v>
                </c:pt>
                <c:pt idx="4666">
                  <c:v>87.769500732421804</c:v>
                </c:pt>
                <c:pt idx="4667">
                  <c:v>87.769248962402301</c:v>
                </c:pt>
                <c:pt idx="4668">
                  <c:v>87.769004821777301</c:v>
                </c:pt>
                <c:pt idx="4669">
                  <c:v>87.768753051757798</c:v>
                </c:pt>
                <c:pt idx="4670">
                  <c:v>87.768508911132798</c:v>
                </c:pt>
                <c:pt idx="4671">
                  <c:v>87.768264770507798</c:v>
                </c:pt>
                <c:pt idx="4672">
                  <c:v>87.768013000488196</c:v>
                </c:pt>
                <c:pt idx="4673">
                  <c:v>87.767768859863196</c:v>
                </c:pt>
                <c:pt idx="4674">
                  <c:v>87.767524719238196</c:v>
                </c:pt>
                <c:pt idx="4675">
                  <c:v>87.767280578613196</c:v>
                </c:pt>
                <c:pt idx="4676">
                  <c:v>87.767028808593693</c:v>
                </c:pt>
                <c:pt idx="4677">
                  <c:v>87.766784667968693</c:v>
                </c:pt>
                <c:pt idx="4678">
                  <c:v>87.766540527343693</c:v>
                </c:pt>
                <c:pt idx="4679">
                  <c:v>87.766288757324205</c:v>
                </c:pt>
                <c:pt idx="4680">
                  <c:v>87.766044616699205</c:v>
                </c:pt>
                <c:pt idx="4681">
                  <c:v>87.765800476074205</c:v>
                </c:pt>
                <c:pt idx="4682">
                  <c:v>87.765556335449205</c:v>
                </c:pt>
                <c:pt idx="4683">
                  <c:v>87.765304565429602</c:v>
                </c:pt>
                <c:pt idx="4684">
                  <c:v>87.765060424804602</c:v>
                </c:pt>
                <c:pt idx="4685">
                  <c:v>87.764816284179602</c:v>
                </c:pt>
                <c:pt idx="4686">
                  <c:v>87.764564514160099</c:v>
                </c:pt>
                <c:pt idx="4687">
                  <c:v>87.764320373535099</c:v>
                </c:pt>
                <c:pt idx="4688">
                  <c:v>87.764076232910099</c:v>
                </c:pt>
                <c:pt idx="4689">
                  <c:v>87.763832092285099</c:v>
                </c:pt>
                <c:pt idx="4690">
                  <c:v>87.763587951660099</c:v>
                </c:pt>
                <c:pt idx="4691">
                  <c:v>87.763336181640597</c:v>
                </c:pt>
                <c:pt idx="4692">
                  <c:v>87.763092041015597</c:v>
                </c:pt>
                <c:pt idx="4693">
                  <c:v>87.762847900390597</c:v>
                </c:pt>
                <c:pt idx="4694">
                  <c:v>87.762603759765597</c:v>
                </c:pt>
                <c:pt idx="4695">
                  <c:v>87.762359619140597</c:v>
                </c:pt>
                <c:pt idx="4696">
                  <c:v>87.762107849120994</c:v>
                </c:pt>
                <c:pt idx="4697">
                  <c:v>87.761863708495994</c:v>
                </c:pt>
                <c:pt idx="4698">
                  <c:v>87.761619567870994</c:v>
                </c:pt>
                <c:pt idx="4699">
                  <c:v>87.761375427245994</c:v>
                </c:pt>
                <c:pt idx="4700">
                  <c:v>87.761131286620994</c:v>
                </c:pt>
                <c:pt idx="4701">
                  <c:v>87.760887145995994</c:v>
                </c:pt>
                <c:pt idx="4702">
                  <c:v>87.760635375976506</c:v>
                </c:pt>
                <c:pt idx="4703">
                  <c:v>87.760391235351506</c:v>
                </c:pt>
                <c:pt idx="4704">
                  <c:v>87.760147094726506</c:v>
                </c:pt>
                <c:pt idx="4705">
                  <c:v>87.759902954101506</c:v>
                </c:pt>
                <c:pt idx="4706">
                  <c:v>87.759658813476506</c:v>
                </c:pt>
                <c:pt idx="4707">
                  <c:v>87.759414672851506</c:v>
                </c:pt>
                <c:pt idx="4708">
                  <c:v>87.759170532226506</c:v>
                </c:pt>
                <c:pt idx="4709">
                  <c:v>87.758926391601506</c:v>
                </c:pt>
                <c:pt idx="4710">
                  <c:v>87.758674621582003</c:v>
                </c:pt>
                <c:pt idx="4711">
                  <c:v>87.758430480957003</c:v>
                </c:pt>
                <c:pt idx="4712">
                  <c:v>87.758186340332003</c:v>
                </c:pt>
                <c:pt idx="4713">
                  <c:v>87.757942199707003</c:v>
                </c:pt>
                <c:pt idx="4714">
                  <c:v>87.757698059082003</c:v>
                </c:pt>
                <c:pt idx="4715">
                  <c:v>87.757453918457003</c:v>
                </c:pt>
                <c:pt idx="4716">
                  <c:v>87.757209777832003</c:v>
                </c:pt>
                <c:pt idx="4717">
                  <c:v>87.756965637207003</c:v>
                </c:pt>
                <c:pt idx="4718">
                  <c:v>87.756721496582003</c:v>
                </c:pt>
                <c:pt idx="4719">
                  <c:v>87.756477355957003</c:v>
                </c:pt>
                <c:pt idx="4720">
                  <c:v>87.756233215332003</c:v>
                </c:pt>
                <c:pt idx="4721">
                  <c:v>87.755989074707003</c:v>
                </c:pt>
                <c:pt idx="4722">
                  <c:v>87.755744934082003</c:v>
                </c:pt>
                <c:pt idx="4723">
                  <c:v>87.755500793457003</c:v>
                </c:pt>
                <c:pt idx="4724">
                  <c:v>87.755256652832003</c:v>
                </c:pt>
                <c:pt idx="4725">
                  <c:v>87.755012512207003</c:v>
                </c:pt>
                <c:pt idx="4726">
                  <c:v>87.754768371582003</c:v>
                </c:pt>
                <c:pt idx="4727">
                  <c:v>87.754524230957003</c:v>
                </c:pt>
                <c:pt idx="4728">
                  <c:v>87.754280090332003</c:v>
                </c:pt>
                <c:pt idx="4729">
                  <c:v>87.754035949707003</c:v>
                </c:pt>
                <c:pt idx="4730">
                  <c:v>87.753791809082003</c:v>
                </c:pt>
                <c:pt idx="4731">
                  <c:v>87.753547668457003</c:v>
                </c:pt>
                <c:pt idx="4732">
                  <c:v>87.753303527832003</c:v>
                </c:pt>
                <c:pt idx="4733">
                  <c:v>87.753059387207003</c:v>
                </c:pt>
                <c:pt idx="4734">
                  <c:v>87.752815246582003</c:v>
                </c:pt>
                <c:pt idx="4735">
                  <c:v>87.752571105957003</c:v>
                </c:pt>
                <c:pt idx="4736">
                  <c:v>87.752326965332003</c:v>
                </c:pt>
                <c:pt idx="4737">
                  <c:v>87.752082824707003</c:v>
                </c:pt>
                <c:pt idx="4738">
                  <c:v>87.751838684082003</c:v>
                </c:pt>
                <c:pt idx="4739">
                  <c:v>87.751594543457003</c:v>
                </c:pt>
                <c:pt idx="4740">
                  <c:v>87.751350402832003</c:v>
                </c:pt>
                <c:pt idx="4741">
                  <c:v>87.751106262207003</c:v>
                </c:pt>
                <c:pt idx="4742">
                  <c:v>87.750862121582003</c:v>
                </c:pt>
                <c:pt idx="4743">
                  <c:v>87.750625610351506</c:v>
                </c:pt>
                <c:pt idx="4744">
                  <c:v>87.750381469726506</c:v>
                </c:pt>
                <c:pt idx="4745">
                  <c:v>87.750137329101506</c:v>
                </c:pt>
                <c:pt idx="4746">
                  <c:v>87.749893188476506</c:v>
                </c:pt>
                <c:pt idx="4747">
                  <c:v>87.749649047851506</c:v>
                </c:pt>
                <c:pt idx="4748">
                  <c:v>87.749404907226506</c:v>
                </c:pt>
                <c:pt idx="4749">
                  <c:v>87.749160766601506</c:v>
                </c:pt>
                <c:pt idx="4750">
                  <c:v>87.748916625976506</c:v>
                </c:pt>
                <c:pt idx="4751">
                  <c:v>87.748680114745994</c:v>
                </c:pt>
                <c:pt idx="4752">
                  <c:v>87.748435974120994</c:v>
                </c:pt>
                <c:pt idx="4753">
                  <c:v>87.748191833495994</c:v>
                </c:pt>
                <c:pt idx="4754">
                  <c:v>87.747947692870994</c:v>
                </c:pt>
                <c:pt idx="4755">
                  <c:v>87.747703552245994</c:v>
                </c:pt>
                <c:pt idx="4756">
                  <c:v>87.747459411620994</c:v>
                </c:pt>
                <c:pt idx="4757">
                  <c:v>87.747215270995994</c:v>
                </c:pt>
                <c:pt idx="4758">
                  <c:v>87.746978759765597</c:v>
                </c:pt>
                <c:pt idx="4759">
                  <c:v>87.746734619140597</c:v>
                </c:pt>
                <c:pt idx="4760">
                  <c:v>87.746490478515597</c:v>
                </c:pt>
                <c:pt idx="4761">
                  <c:v>87.746246337890597</c:v>
                </c:pt>
                <c:pt idx="4762">
                  <c:v>87.746002197265597</c:v>
                </c:pt>
                <c:pt idx="4763">
                  <c:v>87.745765686035099</c:v>
                </c:pt>
                <c:pt idx="4764">
                  <c:v>87.745521545410099</c:v>
                </c:pt>
                <c:pt idx="4765">
                  <c:v>87.745277404785099</c:v>
                </c:pt>
                <c:pt idx="4766">
                  <c:v>87.745033264160099</c:v>
                </c:pt>
                <c:pt idx="4767">
                  <c:v>87.744796752929602</c:v>
                </c:pt>
                <c:pt idx="4768">
                  <c:v>87.744552612304602</c:v>
                </c:pt>
                <c:pt idx="4769">
                  <c:v>87.744308471679602</c:v>
                </c:pt>
                <c:pt idx="4770">
                  <c:v>87.744064331054602</c:v>
                </c:pt>
                <c:pt idx="4771">
                  <c:v>87.743827819824205</c:v>
                </c:pt>
                <c:pt idx="4772">
                  <c:v>87.743583679199205</c:v>
                </c:pt>
                <c:pt idx="4773">
                  <c:v>87.743339538574205</c:v>
                </c:pt>
                <c:pt idx="4774">
                  <c:v>87.743095397949205</c:v>
                </c:pt>
                <c:pt idx="4775">
                  <c:v>87.742858886718693</c:v>
                </c:pt>
                <c:pt idx="4776">
                  <c:v>87.742614746093693</c:v>
                </c:pt>
                <c:pt idx="4777">
                  <c:v>87.742370605468693</c:v>
                </c:pt>
                <c:pt idx="4778">
                  <c:v>87.742134094238196</c:v>
                </c:pt>
                <c:pt idx="4779">
                  <c:v>87.741889953613196</c:v>
                </c:pt>
                <c:pt idx="4780">
                  <c:v>87.741645812988196</c:v>
                </c:pt>
                <c:pt idx="4781">
                  <c:v>87.741409301757798</c:v>
                </c:pt>
                <c:pt idx="4782">
                  <c:v>87.741165161132798</c:v>
                </c:pt>
                <c:pt idx="4783">
                  <c:v>87.740921020507798</c:v>
                </c:pt>
                <c:pt idx="4784">
                  <c:v>87.740684509277301</c:v>
                </c:pt>
                <c:pt idx="4785">
                  <c:v>87.740440368652301</c:v>
                </c:pt>
                <c:pt idx="4786">
                  <c:v>87.740196228027301</c:v>
                </c:pt>
                <c:pt idx="4787">
                  <c:v>87.739959716796804</c:v>
                </c:pt>
                <c:pt idx="4788">
                  <c:v>87.739715576171804</c:v>
                </c:pt>
                <c:pt idx="4789">
                  <c:v>87.739471435546804</c:v>
                </c:pt>
                <c:pt idx="4790">
                  <c:v>87.739234924316406</c:v>
                </c:pt>
                <c:pt idx="4791">
                  <c:v>87.738990783691406</c:v>
                </c:pt>
                <c:pt idx="4792">
                  <c:v>87.738746643066406</c:v>
                </c:pt>
                <c:pt idx="4793">
                  <c:v>87.738510131835895</c:v>
                </c:pt>
                <c:pt idx="4794">
                  <c:v>87.738265991210895</c:v>
                </c:pt>
                <c:pt idx="4795">
                  <c:v>87.738029479980398</c:v>
                </c:pt>
                <c:pt idx="4796">
                  <c:v>87.737785339355398</c:v>
                </c:pt>
                <c:pt idx="4797">
                  <c:v>87.737541198730398</c:v>
                </c:pt>
                <c:pt idx="4798">
                  <c:v>87.7373046875</c:v>
                </c:pt>
                <c:pt idx="4799">
                  <c:v>87.737060546875</c:v>
                </c:pt>
                <c:pt idx="4800">
                  <c:v>87.736824035644503</c:v>
                </c:pt>
                <c:pt idx="4801">
                  <c:v>87.736579895019503</c:v>
                </c:pt>
                <c:pt idx="4802">
                  <c:v>87.736343383789006</c:v>
                </c:pt>
                <c:pt idx="4803">
                  <c:v>87.736099243164006</c:v>
                </c:pt>
                <c:pt idx="4804">
                  <c:v>87.735862731933494</c:v>
                </c:pt>
                <c:pt idx="4805">
                  <c:v>87.735618591308494</c:v>
                </c:pt>
                <c:pt idx="4806">
                  <c:v>87.735374450683494</c:v>
                </c:pt>
                <c:pt idx="4807">
                  <c:v>87.735137939453097</c:v>
                </c:pt>
                <c:pt idx="4808">
                  <c:v>87.734893798828097</c:v>
                </c:pt>
                <c:pt idx="4809">
                  <c:v>87.734657287597599</c:v>
                </c:pt>
                <c:pt idx="4810">
                  <c:v>87.734413146972599</c:v>
                </c:pt>
                <c:pt idx="4811">
                  <c:v>87.734176635742102</c:v>
                </c:pt>
                <c:pt idx="4812">
                  <c:v>87.733932495117102</c:v>
                </c:pt>
                <c:pt idx="4813">
                  <c:v>87.733695983886705</c:v>
                </c:pt>
                <c:pt idx="4814">
                  <c:v>87.733451843261705</c:v>
                </c:pt>
                <c:pt idx="4815">
                  <c:v>87.733215332031193</c:v>
                </c:pt>
                <c:pt idx="4816">
                  <c:v>87.732971191406193</c:v>
                </c:pt>
                <c:pt idx="4817">
                  <c:v>87.732734680175696</c:v>
                </c:pt>
                <c:pt idx="4818">
                  <c:v>87.732498168945298</c:v>
                </c:pt>
                <c:pt idx="4819">
                  <c:v>87.732254028320298</c:v>
                </c:pt>
                <c:pt idx="4820">
                  <c:v>87.732017517089801</c:v>
                </c:pt>
                <c:pt idx="4821">
                  <c:v>87.731773376464801</c:v>
                </c:pt>
                <c:pt idx="4822">
                  <c:v>87.731536865234304</c:v>
                </c:pt>
                <c:pt idx="4823">
                  <c:v>87.731292724609304</c:v>
                </c:pt>
                <c:pt idx="4824">
                  <c:v>87.731056213378906</c:v>
                </c:pt>
                <c:pt idx="4825">
                  <c:v>87.730812072753906</c:v>
                </c:pt>
                <c:pt idx="4826">
                  <c:v>87.730575561523395</c:v>
                </c:pt>
                <c:pt idx="4827">
                  <c:v>87.730339050292898</c:v>
                </c:pt>
                <c:pt idx="4828">
                  <c:v>87.730094909667898</c:v>
                </c:pt>
                <c:pt idx="4829">
                  <c:v>87.7298583984375</c:v>
                </c:pt>
                <c:pt idx="4830">
                  <c:v>87.7296142578125</c:v>
                </c:pt>
                <c:pt idx="4831">
                  <c:v>87.729377746582003</c:v>
                </c:pt>
                <c:pt idx="4832">
                  <c:v>87.729141235351506</c:v>
                </c:pt>
                <c:pt idx="4833">
                  <c:v>87.728897094726506</c:v>
                </c:pt>
                <c:pt idx="4834">
                  <c:v>87.728660583495994</c:v>
                </c:pt>
                <c:pt idx="4835">
                  <c:v>87.728416442870994</c:v>
                </c:pt>
                <c:pt idx="4836">
                  <c:v>87.728179931640597</c:v>
                </c:pt>
                <c:pt idx="4837">
                  <c:v>87.727943420410099</c:v>
                </c:pt>
                <c:pt idx="4838">
                  <c:v>87.727699279785099</c:v>
                </c:pt>
                <c:pt idx="4839">
                  <c:v>87.727462768554602</c:v>
                </c:pt>
                <c:pt idx="4840">
                  <c:v>87.727226257324205</c:v>
                </c:pt>
                <c:pt idx="4841">
                  <c:v>87.726982116699205</c:v>
                </c:pt>
                <c:pt idx="4842">
                  <c:v>87.726745605468693</c:v>
                </c:pt>
                <c:pt idx="4843">
                  <c:v>87.726509094238196</c:v>
                </c:pt>
                <c:pt idx="4844">
                  <c:v>87.726264953613196</c:v>
                </c:pt>
                <c:pt idx="4845">
                  <c:v>87.726028442382798</c:v>
                </c:pt>
                <c:pt idx="4846">
                  <c:v>87.725791931152301</c:v>
                </c:pt>
                <c:pt idx="4847">
                  <c:v>87.725555419921804</c:v>
                </c:pt>
                <c:pt idx="4848">
                  <c:v>87.725311279296804</c:v>
                </c:pt>
                <c:pt idx="4849">
                  <c:v>87.725074768066406</c:v>
                </c:pt>
                <c:pt idx="4850">
                  <c:v>87.724838256835895</c:v>
                </c:pt>
                <c:pt idx="4851">
                  <c:v>87.724594116210895</c:v>
                </c:pt>
                <c:pt idx="4852">
                  <c:v>87.724357604980398</c:v>
                </c:pt>
                <c:pt idx="4853">
                  <c:v>87.72412109375</c:v>
                </c:pt>
                <c:pt idx="4854">
                  <c:v>87.723884582519503</c:v>
                </c:pt>
                <c:pt idx="4855">
                  <c:v>87.723640441894503</c:v>
                </c:pt>
                <c:pt idx="4856">
                  <c:v>87.723403930664006</c:v>
                </c:pt>
                <c:pt idx="4857">
                  <c:v>87.723167419433494</c:v>
                </c:pt>
                <c:pt idx="4858">
                  <c:v>87.722930908203097</c:v>
                </c:pt>
                <c:pt idx="4859">
                  <c:v>87.722686767578097</c:v>
                </c:pt>
                <c:pt idx="4860">
                  <c:v>87.722450256347599</c:v>
                </c:pt>
                <c:pt idx="4861">
                  <c:v>87.722213745117102</c:v>
                </c:pt>
                <c:pt idx="4862">
                  <c:v>87.721977233886705</c:v>
                </c:pt>
                <c:pt idx="4863">
                  <c:v>87.721740722656193</c:v>
                </c:pt>
                <c:pt idx="4864">
                  <c:v>87.721496582031193</c:v>
                </c:pt>
                <c:pt idx="4865">
                  <c:v>87.721260070800696</c:v>
                </c:pt>
                <c:pt idx="4866">
                  <c:v>87.721023559570298</c:v>
                </c:pt>
                <c:pt idx="4867">
                  <c:v>87.720787048339801</c:v>
                </c:pt>
                <c:pt idx="4868">
                  <c:v>87.720550537109304</c:v>
                </c:pt>
                <c:pt idx="4869">
                  <c:v>87.720306396484304</c:v>
                </c:pt>
                <c:pt idx="4870">
                  <c:v>87.720069885253906</c:v>
                </c:pt>
                <c:pt idx="4871">
                  <c:v>87.719833374023395</c:v>
                </c:pt>
                <c:pt idx="4872">
                  <c:v>87.719596862792898</c:v>
                </c:pt>
                <c:pt idx="4873">
                  <c:v>87.7193603515625</c:v>
                </c:pt>
                <c:pt idx="4874">
                  <c:v>87.719123840332003</c:v>
                </c:pt>
                <c:pt idx="4875">
                  <c:v>87.718879699707003</c:v>
                </c:pt>
                <c:pt idx="4876">
                  <c:v>87.718643188476506</c:v>
                </c:pt>
                <c:pt idx="4877">
                  <c:v>87.718406677245994</c:v>
                </c:pt>
                <c:pt idx="4878">
                  <c:v>87.718170166015597</c:v>
                </c:pt>
                <c:pt idx="4879">
                  <c:v>87.717933654785099</c:v>
                </c:pt>
                <c:pt idx="4880">
                  <c:v>87.717697143554602</c:v>
                </c:pt>
                <c:pt idx="4881">
                  <c:v>87.717460632324205</c:v>
                </c:pt>
                <c:pt idx="4882">
                  <c:v>87.717224121093693</c:v>
                </c:pt>
                <c:pt idx="4883">
                  <c:v>87.716987609863196</c:v>
                </c:pt>
                <c:pt idx="4884">
                  <c:v>87.716743469238196</c:v>
                </c:pt>
                <c:pt idx="4885">
                  <c:v>87.716506958007798</c:v>
                </c:pt>
                <c:pt idx="4886">
                  <c:v>87.716270446777301</c:v>
                </c:pt>
                <c:pt idx="4887">
                  <c:v>87.716033935546804</c:v>
                </c:pt>
                <c:pt idx="4888">
                  <c:v>87.715797424316406</c:v>
                </c:pt>
                <c:pt idx="4889">
                  <c:v>87.715560913085895</c:v>
                </c:pt>
                <c:pt idx="4890">
                  <c:v>87.715324401855398</c:v>
                </c:pt>
                <c:pt idx="4891">
                  <c:v>87.715087890625</c:v>
                </c:pt>
                <c:pt idx="4892">
                  <c:v>87.714851379394503</c:v>
                </c:pt>
                <c:pt idx="4893">
                  <c:v>87.714614868164006</c:v>
                </c:pt>
                <c:pt idx="4894">
                  <c:v>87.714378356933494</c:v>
                </c:pt>
                <c:pt idx="4895">
                  <c:v>87.714141845703097</c:v>
                </c:pt>
                <c:pt idx="4896">
                  <c:v>87.713905334472599</c:v>
                </c:pt>
                <c:pt idx="4897">
                  <c:v>87.713668823242102</c:v>
                </c:pt>
                <c:pt idx="4898">
                  <c:v>87.713432312011705</c:v>
                </c:pt>
                <c:pt idx="4899">
                  <c:v>87.713195800781193</c:v>
                </c:pt>
                <c:pt idx="4900">
                  <c:v>87.712959289550696</c:v>
                </c:pt>
                <c:pt idx="4901">
                  <c:v>87.712722778320298</c:v>
                </c:pt>
                <c:pt idx="4902">
                  <c:v>87.712486267089801</c:v>
                </c:pt>
                <c:pt idx="4903">
                  <c:v>87.712249755859304</c:v>
                </c:pt>
                <c:pt idx="4904">
                  <c:v>87.712013244628906</c:v>
                </c:pt>
                <c:pt idx="4905">
                  <c:v>87.711776733398395</c:v>
                </c:pt>
                <c:pt idx="4906">
                  <c:v>87.711540222167898</c:v>
                </c:pt>
                <c:pt idx="4907">
                  <c:v>87.7113037109375</c:v>
                </c:pt>
                <c:pt idx="4908">
                  <c:v>87.711067199707003</c:v>
                </c:pt>
                <c:pt idx="4909">
                  <c:v>87.710830688476506</c:v>
                </c:pt>
                <c:pt idx="4910">
                  <c:v>87.710594177245994</c:v>
                </c:pt>
                <c:pt idx="4911">
                  <c:v>87.710357666015597</c:v>
                </c:pt>
                <c:pt idx="4912">
                  <c:v>87.710121154785099</c:v>
                </c:pt>
                <c:pt idx="4913">
                  <c:v>87.709884643554602</c:v>
                </c:pt>
                <c:pt idx="4914">
                  <c:v>87.709648132324205</c:v>
                </c:pt>
                <c:pt idx="4915">
                  <c:v>87.709419250488196</c:v>
                </c:pt>
                <c:pt idx="4916">
                  <c:v>87.709182739257798</c:v>
                </c:pt>
                <c:pt idx="4917">
                  <c:v>87.708946228027301</c:v>
                </c:pt>
                <c:pt idx="4918">
                  <c:v>87.708709716796804</c:v>
                </c:pt>
                <c:pt idx="4919">
                  <c:v>87.708473205566406</c:v>
                </c:pt>
                <c:pt idx="4920">
                  <c:v>87.708236694335895</c:v>
                </c:pt>
                <c:pt idx="4921">
                  <c:v>87.708000183105398</c:v>
                </c:pt>
                <c:pt idx="4922">
                  <c:v>87.707763671875</c:v>
                </c:pt>
                <c:pt idx="4923">
                  <c:v>87.707527160644503</c:v>
                </c:pt>
                <c:pt idx="4924">
                  <c:v>87.707298278808494</c:v>
                </c:pt>
                <c:pt idx="4925">
                  <c:v>87.707061767578097</c:v>
                </c:pt>
                <c:pt idx="4926">
                  <c:v>87.706825256347599</c:v>
                </c:pt>
                <c:pt idx="4927">
                  <c:v>87.706588745117102</c:v>
                </c:pt>
                <c:pt idx="4928">
                  <c:v>87.706352233886705</c:v>
                </c:pt>
                <c:pt idx="4929">
                  <c:v>87.706115722656193</c:v>
                </c:pt>
                <c:pt idx="4930">
                  <c:v>87.705879211425696</c:v>
                </c:pt>
                <c:pt idx="4931">
                  <c:v>87.705650329589801</c:v>
                </c:pt>
                <c:pt idx="4932">
                  <c:v>87.705413818359304</c:v>
                </c:pt>
                <c:pt idx="4933">
                  <c:v>87.705177307128906</c:v>
                </c:pt>
                <c:pt idx="4934">
                  <c:v>87.704940795898395</c:v>
                </c:pt>
                <c:pt idx="4935">
                  <c:v>87.704704284667898</c:v>
                </c:pt>
                <c:pt idx="4936">
                  <c:v>87.704475402832003</c:v>
                </c:pt>
                <c:pt idx="4937">
                  <c:v>87.704238891601506</c:v>
                </c:pt>
                <c:pt idx="4938">
                  <c:v>87.704002380370994</c:v>
                </c:pt>
                <c:pt idx="4939">
                  <c:v>87.703765869140597</c:v>
                </c:pt>
                <c:pt idx="4940">
                  <c:v>87.703536987304602</c:v>
                </c:pt>
                <c:pt idx="4941">
                  <c:v>87.703300476074205</c:v>
                </c:pt>
                <c:pt idx="4942">
                  <c:v>87.703063964843693</c:v>
                </c:pt>
                <c:pt idx="4943">
                  <c:v>87.702827453613196</c:v>
                </c:pt>
                <c:pt idx="4944">
                  <c:v>87.702590942382798</c:v>
                </c:pt>
                <c:pt idx="4945">
                  <c:v>87.702362060546804</c:v>
                </c:pt>
                <c:pt idx="4946">
                  <c:v>87.702125549316406</c:v>
                </c:pt>
                <c:pt idx="4947">
                  <c:v>87.701889038085895</c:v>
                </c:pt>
                <c:pt idx="4948">
                  <c:v>87.70166015625</c:v>
                </c:pt>
                <c:pt idx="4949">
                  <c:v>87.701423645019503</c:v>
                </c:pt>
                <c:pt idx="4950">
                  <c:v>87.701187133789006</c:v>
                </c:pt>
                <c:pt idx="4951">
                  <c:v>87.700950622558494</c:v>
                </c:pt>
                <c:pt idx="4952">
                  <c:v>87.700721740722599</c:v>
                </c:pt>
                <c:pt idx="4953">
                  <c:v>87.700485229492102</c:v>
                </c:pt>
                <c:pt idx="4954">
                  <c:v>87.700248718261705</c:v>
                </c:pt>
                <c:pt idx="4955">
                  <c:v>87.700019836425696</c:v>
                </c:pt>
                <c:pt idx="4956">
                  <c:v>87.699783325195298</c:v>
                </c:pt>
                <c:pt idx="4957">
                  <c:v>87.699546813964801</c:v>
                </c:pt>
                <c:pt idx="4958">
                  <c:v>87.699310302734304</c:v>
                </c:pt>
                <c:pt idx="4959">
                  <c:v>87.699081420898395</c:v>
                </c:pt>
                <c:pt idx="4960">
                  <c:v>87.698844909667898</c:v>
                </c:pt>
                <c:pt idx="4961">
                  <c:v>87.698616027832003</c:v>
                </c:pt>
                <c:pt idx="4962">
                  <c:v>87.698379516601506</c:v>
                </c:pt>
                <c:pt idx="4963">
                  <c:v>87.698143005370994</c:v>
                </c:pt>
                <c:pt idx="4964">
                  <c:v>87.697914123535099</c:v>
                </c:pt>
                <c:pt idx="4965">
                  <c:v>87.697677612304602</c:v>
                </c:pt>
                <c:pt idx="4966">
                  <c:v>87.697441101074205</c:v>
                </c:pt>
                <c:pt idx="4967">
                  <c:v>87.697212219238196</c:v>
                </c:pt>
                <c:pt idx="4968">
                  <c:v>87.696975708007798</c:v>
                </c:pt>
                <c:pt idx="4969">
                  <c:v>87.696739196777301</c:v>
                </c:pt>
                <c:pt idx="4970">
                  <c:v>87.696510314941406</c:v>
                </c:pt>
                <c:pt idx="4971">
                  <c:v>87.696273803710895</c:v>
                </c:pt>
                <c:pt idx="4972">
                  <c:v>87.696044921875</c:v>
                </c:pt>
                <c:pt idx="4973">
                  <c:v>87.695808410644503</c:v>
                </c:pt>
                <c:pt idx="4974">
                  <c:v>87.695571899414006</c:v>
                </c:pt>
                <c:pt idx="4975">
                  <c:v>87.695343017578097</c:v>
                </c:pt>
                <c:pt idx="4976">
                  <c:v>87.695106506347599</c:v>
                </c:pt>
                <c:pt idx="4977">
                  <c:v>87.694877624511705</c:v>
                </c:pt>
                <c:pt idx="4978">
                  <c:v>87.694641113281193</c:v>
                </c:pt>
                <c:pt idx="4979">
                  <c:v>87.694412231445298</c:v>
                </c:pt>
                <c:pt idx="4980">
                  <c:v>87.694175720214801</c:v>
                </c:pt>
                <c:pt idx="4981">
                  <c:v>87.693939208984304</c:v>
                </c:pt>
                <c:pt idx="4982">
                  <c:v>87.693710327148395</c:v>
                </c:pt>
                <c:pt idx="4983">
                  <c:v>87.693473815917898</c:v>
                </c:pt>
                <c:pt idx="4984">
                  <c:v>87.693244934082003</c:v>
                </c:pt>
                <c:pt idx="4985">
                  <c:v>87.693008422851506</c:v>
                </c:pt>
                <c:pt idx="4986">
                  <c:v>87.692779541015597</c:v>
                </c:pt>
                <c:pt idx="4987">
                  <c:v>87.692543029785099</c:v>
                </c:pt>
                <c:pt idx="4988">
                  <c:v>87.692314147949205</c:v>
                </c:pt>
                <c:pt idx="4989">
                  <c:v>87.692077636718693</c:v>
                </c:pt>
                <c:pt idx="4990">
                  <c:v>87.691848754882798</c:v>
                </c:pt>
                <c:pt idx="4991">
                  <c:v>87.691612243652301</c:v>
                </c:pt>
                <c:pt idx="4992">
                  <c:v>87.691383361816406</c:v>
                </c:pt>
                <c:pt idx="4993">
                  <c:v>87.691146850585895</c:v>
                </c:pt>
                <c:pt idx="4994">
                  <c:v>87.69091796875</c:v>
                </c:pt>
                <c:pt idx="4995">
                  <c:v>87.690681457519503</c:v>
                </c:pt>
                <c:pt idx="4996">
                  <c:v>87.690452575683494</c:v>
                </c:pt>
                <c:pt idx="4997">
                  <c:v>87.690216064453097</c:v>
                </c:pt>
                <c:pt idx="4998">
                  <c:v>87.689987182617102</c:v>
                </c:pt>
                <c:pt idx="4999">
                  <c:v>87.689758300781193</c:v>
                </c:pt>
                <c:pt idx="5000">
                  <c:v>87.689521789550696</c:v>
                </c:pt>
                <c:pt idx="5001">
                  <c:v>87.689292907714801</c:v>
                </c:pt>
                <c:pt idx="5002">
                  <c:v>87.689056396484304</c:v>
                </c:pt>
                <c:pt idx="5003">
                  <c:v>87.688827514648395</c:v>
                </c:pt>
                <c:pt idx="5004">
                  <c:v>87.688591003417898</c:v>
                </c:pt>
                <c:pt idx="5005">
                  <c:v>87.688362121582003</c:v>
                </c:pt>
                <c:pt idx="5006">
                  <c:v>87.688133239745994</c:v>
                </c:pt>
                <c:pt idx="5007">
                  <c:v>87.687896728515597</c:v>
                </c:pt>
                <c:pt idx="5008">
                  <c:v>87.687667846679602</c:v>
                </c:pt>
                <c:pt idx="5009">
                  <c:v>87.687431335449205</c:v>
                </c:pt>
                <c:pt idx="5010">
                  <c:v>87.687202453613196</c:v>
                </c:pt>
                <c:pt idx="5011">
                  <c:v>87.686973571777301</c:v>
                </c:pt>
                <c:pt idx="5012">
                  <c:v>87.686737060546804</c:v>
                </c:pt>
                <c:pt idx="5013">
                  <c:v>87.686508178710895</c:v>
                </c:pt>
                <c:pt idx="5014">
                  <c:v>87.686271667480398</c:v>
                </c:pt>
                <c:pt idx="5015">
                  <c:v>87.686042785644503</c:v>
                </c:pt>
                <c:pt idx="5016">
                  <c:v>87.685813903808494</c:v>
                </c:pt>
                <c:pt idx="5017">
                  <c:v>87.685577392578097</c:v>
                </c:pt>
                <c:pt idx="5018">
                  <c:v>87.685348510742102</c:v>
                </c:pt>
                <c:pt idx="5019">
                  <c:v>87.685119628906193</c:v>
                </c:pt>
                <c:pt idx="5020">
                  <c:v>87.684883117675696</c:v>
                </c:pt>
                <c:pt idx="5021">
                  <c:v>87.684654235839801</c:v>
                </c:pt>
                <c:pt idx="5022">
                  <c:v>87.684425354003906</c:v>
                </c:pt>
                <c:pt idx="5023">
                  <c:v>87.684188842773395</c:v>
                </c:pt>
                <c:pt idx="5024">
                  <c:v>87.6839599609375</c:v>
                </c:pt>
                <c:pt idx="5025">
                  <c:v>87.683731079101506</c:v>
                </c:pt>
                <c:pt idx="5026">
                  <c:v>87.683494567870994</c:v>
                </c:pt>
                <c:pt idx="5027">
                  <c:v>87.683265686035099</c:v>
                </c:pt>
                <c:pt idx="5028">
                  <c:v>87.683036804199205</c:v>
                </c:pt>
                <c:pt idx="5029">
                  <c:v>87.682807922363196</c:v>
                </c:pt>
                <c:pt idx="5030">
                  <c:v>87.682571411132798</c:v>
                </c:pt>
                <c:pt idx="5031">
                  <c:v>87.682342529296804</c:v>
                </c:pt>
                <c:pt idx="5032">
                  <c:v>87.682113647460895</c:v>
                </c:pt>
                <c:pt idx="5033">
                  <c:v>87.681877136230398</c:v>
                </c:pt>
                <c:pt idx="5034">
                  <c:v>87.681648254394503</c:v>
                </c:pt>
                <c:pt idx="5035">
                  <c:v>87.681419372558494</c:v>
                </c:pt>
                <c:pt idx="5036">
                  <c:v>87.681190490722599</c:v>
                </c:pt>
                <c:pt idx="5037">
                  <c:v>87.680953979492102</c:v>
                </c:pt>
                <c:pt idx="5038">
                  <c:v>87.680725097656193</c:v>
                </c:pt>
                <c:pt idx="5039">
                  <c:v>87.680496215820298</c:v>
                </c:pt>
                <c:pt idx="5040">
                  <c:v>87.680267333984304</c:v>
                </c:pt>
                <c:pt idx="5041">
                  <c:v>87.680030822753906</c:v>
                </c:pt>
                <c:pt idx="5042">
                  <c:v>87.679801940917898</c:v>
                </c:pt>
                <c:pt idx="5043">
                  <c:v>87.679573059082003</c:v>
                </c:pt>
                <c:pt idx="5044">
                  <c:v>87.679344177245994</c:v>
                </c:pt>
                <c:pt idx="5045">
                  <c:v>87.679115295410099</c:v>
                </c:pt>
                <c:pt idx="5046">
                  <c:v>87.678878784179602</c:v>
                </c:pt>
                <c:pt idx="5047">
                  <c:v>87.678649902343693</c:v>
                </c:pt>
                <c:pt idx="5048">
                  <c:v>87.678421020507798</c:v>
                </c:pt>
                <c:pt idx="5049">
                  <c:v>87.678192138671804</c:v>
                </c:pt>
                <c:pt idx="5050">
                  <c:v>87.677963256835895</c:v>
                </c:pt>
                <c:pt idx="5051">
                  <c:v>87.677734375</c:v>
                </c:pt>
                <c:pt idx="5052">
                  <c:v>87.677497863769503</c:v>
                </c:pt>
                <c:pt idx="5053">
                  <c:v>87.677268981933494</c:v>
                </c:pt>
                <c:pt idx="5054">
                  <c:v>87.677040100097599</c:v>
                </c:pt>
                <c:pt idx="5055">
                  <c:v>87.676811218261705</c:v>
                </c:pt>
                <c:pt idx="5056">
                  <c:v>87.676582336425696</c:v>
                </c:pt>
                <c:pt idx="5057">
                  <c:v>87.676353454589801</c:v>
                </c:pt>
                <c:pt idx="5058">
                  <c:v>87.676124572753906</c:v>
                </c:pt>
                <c:pt idx="5059">
                  <c:v>87.675888061523395</c:v>
                </c:pt>
                <c:pt idx="5060">
                  <c:v>87.6756591796875</c:v>
                </c:pt>
                <c:pt idx="5061">
                  <c:v>87.675430297851506</c:v>
                </c:pt>
                <c:pt idx="5062">
                  <c:v>87.675201416015597</c:v>
                </c:pt>
                <c:pt idx="5063">
                  <c:v>87.674972534179602</c:v>
                </c:pt>
                <c:pt idx="5064">
                  <c:v>87.674743652343693</c:v>
                </c:pt>
                <c:pt idx="5065">
                  <c:v>87.674514770507798</c:v>
                </c:pt>
                <c:pt idx="5066">
                  <c:v>87.674285888671804</c:v>
                </c:pt>
                <c:pt idx="5067">
                  <c:v>87.674057006835895</c:v>
                </c:pt>
                <c:pt idx="5068">
                  <c:v>87.673820495605398</c:v>
                </c:pt>
                <c:pt idx="5069">
                  <c:v>87.673591613769503</c:v>
                </c:pt>
                <c:pt idx="5070">
                  <c:v>87.673362731933494</c:v>
                </c:pt>
                <c:pt idx="5071">
                  <c:v>87.673133850097599</c:v>
                </c:pt>
                <c:pt idx="5072">
                  <c:v>87.672904968261705</c:v>
                </c:pt>
                <c:pt idx="5073">
                  <c:v>87.672676086425696</c:v>
                </c:pt>
                <c:pt idx="5074">
                  <c:v>87.672447204589801</c:v>
                </c:pt>
                <c:pt idx="5075">
                  <c:v>87.672218322753906</c:v>
                </c:pt>
                <c:pt idx="5076">
                  <c:v>87.671989440917898</c:v>
                </c:pt>
                <c:pt idx="5077">
                  <c:v>87.671760559082003</c:v>
                </c:pt>
                <c:pt idx="5078">
                  <c:v>87.671531677245994</c:v>
                </c:pt>
                <c:pt idx="5079">
                  <c:v>87.671302795410099</c:v>
                </c:pt>
                <c:pt idx="5080">
                  <c:v>87.671073913574205</c:v>
                </c:pt>
                <c:pt idx="5081">
                  <c:v>87.670845031738196</c:v>
                </c:pt>
                <c:pt idx="5082">
                  <c:v>87.670616149902301</c:v>
                </c:pt>
                <c:pt idx="5083">
                  <c:v>87.670387268066406</c:v>
                </c:pt>
                <c:pt idx="5084">
                  <c:v>87.670158386230398</c:v>
                </c:pt>
                <c:pt idx="5085">
                  <c:v>87.669929504394503</c:v>
                </c:pt>
                <c:pt idx="5086">
                  <c:v>87.669700622558494</c:v>
                </c:pt>
                <c:pt idx="5087">
                  <c:v>87.669471740722599</c:v>
                </c:pt>
                <c:pt idx="5088">
                  <c:v>87.669242858886705</c:v>
                </c:pt>
                <c:pt idx="5089">
                  <c:v>87.669013977050696</c:v>
                </c:pt>
                <c:pt idx="5090">
                  <c:v>87.668785095214801</c:v>
                </c:pt>
                <c:pt idx="5091">
                  <c:v>87.668556213378906</c:v>
                </c:pt>
                <c:pt idx="5092">
                  <c:v>87.668327331542898</c:v>
                </c:pt>
                <c:pt idx="5093">
                  <c:v>87.668098449707003</c:v>
                </c:pt>
                <c:pt idx="5094">
                  <c:v>87.667869567870994</c:v>
                </c:pt>
                <c:pt idx="5095">
                  <c:v>87.667640686035099</c:v>
                </c:pt>
                <c:pt idx="5096">
                  <c:v>87.667411804199205</c:v>
                </c:pt>
                <c:pt idx="5097">
                  <c:v>87.667182922363196</c:v>
                </c:pt>
                <c:pt idx="5098">
                  <c:v>87.666961669921804</c:v>
                </c:pt>
                <c:pt idx="5099">
                  <c:v>87.666732788085895</c:v>
                </c:pt>
                <c:pt idx="5100">
                  <c:v>87.66650390625</c:v>
                </c:pt>
                <c:pt idx="5101">
                  <c:v>87.666275024414006</c:v>
                </c:pt>
                <c:pt idx="5102">
                  <c:v>87.666046142578097</c:v>
                </c:pt>
                <c:pt idx="5103">
                  <c:v>87.665817260742102</c:v>
                </c:pt>
                <c:pt idx="5104">
                  <c:v>87.665588378906193</c:v>
                </c:pt>
                <c:pt idx="5105">
                  <c:v>87.665359497070298</c:v>
                </c:pt>
                <c:pt idx="5106">
                  <c:v>87.665130615234304</c:v>
                </c:pt>
                <c:pt idx="5107">
                  <c:v>87.664909362792898</c:v>
                </c:pt>
                <c:pt idx="5108">
                  <c:v>87.664680480957003</c:v>
                </c:pt>
                <c:pt idx="5109">
                  <c:v>87.664451599120994</c:v>
                </c:pt>
                <c:pt idx="5110">
                  <c:v>87.664222717285099</c:v>
                </c:pt>
                <c:pt idx="5111">
                  <c:v>87.663993835449205</c:v>
                </c:pt>
                <c:pt idx="5112">
                  <c:v>87.663764953613196</c:v>
                </c:pt>
                <c:pt idx="5113">
                  <c:v>87.663536071777301</c:v>
                </c:pt>
                <c:pt idx="5114">
                  <c:v>87.663314819335895</c:v>
                </c:pt>
                <c:pt idx="5115">
                  <c:v>87.6630859375</c:v>
                </c:pt>
                <c:pt idx="5116">
                  <c:v>87.662857055664006</c:v>
                </c:pt>
                <c:pt idx="5117">
                  <c:v>87.662628173828097</c:v>
                </c:pt>
                <c:pt idx="5118">
                  <c:v>87.662399291992102</c:v>
                </c:pt>
                <c:pt idx="5119">
                  <c:v>87.662170410156193</c:v>
                </c:pt>
                <c:pt idx="5120">
                  <c:v>87.661949157714801</c:v>
                </c:pt>
                <c:pt idx="5121">
                  <c:v>87.661720275878906</c:v>
                </c:pt>
                <c:pt idx="5122">
                  <c:v>87.661491394042898</c:v>
                </c:pt>
                <c:pt idx="5123">
                  <c:v>87.661262512207003</c:v>
                </c:pt>
                <c:pt idx="5124">
                  <c:v>87.661033630370994</c:v>
                </c:pt>
                <c:pt idx="5125">
                  <c:v>87.660812377929602</c:v>
                </c:pt>
                <c:pt idx="5126">
                  <c:v>87.660583496093693</c:v>
                </c:pt>
                <c:pt idx="5127">
                  <c:v>87.660354614257798</c:v>
                </c:pt>
                <c:pt idx="5128">
                  <c:v>87.660125732421804</c:v>
                </c:pt>
                <c:pt idx="5129">
                  <c:v>87.659904479980398</c:v>
                </c:pt>
                <c:pt idx="5130">
                  <c:v>87.659675598144503</c:v>
                </c:pt>
                <c:pt idx="5131">
                  <c:v>87.659446716308494</c:v>
                </c:pt>
                <c:pt idx="5132">
                  <c:v>87.659217834472599</c:v>
                </c:pt>
                <c:pt idx="5133">
                  <c:v>87.658996582031193</c:v>
                </c:pt>
                <c:pt idx="5134">
                  <c:v>87.658767700195298</c:v>
                </c:pt>
                <c:pt idx="5135">
                  <c:v>87.658538818359304</c:v>
                </c:pt>
                <c:pt idx="5136">
                  <c:v>87.658309936523395</c:v>
                </c:pt>
                <c:pt idx="5137">
                  <c:v>87.658088684082003</c:v>
                </c:pt>
                <c:pt idx="5138">
                  <c:v>87.657859802245994</c:v>
                </c:pt>
                <c:pt idx="5139">
                  <c:v>87.657630920410099</c:v>
                </c:pt>
                <c:pt idx="5140">
                  <c:v>87.657409667968693</c:v>
                </c:pt>
                <c:pt idx="5141">
                  <c:v>87.657180786132798</c:v>
                </c:pt>
                <c:pt idx="5142">
                  <c:v>87.656951904296804</c:v>
                </c:pt>
                <c:pt idx="5143">
                  <c:v>87.656730651855398</c:v>
                </c:pt>
                <c:pt idx="5144">
                  <c:v>87.656501770019503</c:v>
                </c:pt>
                <c:pt idx="5145">
                  <c:v>87.656272888183494</c:v>
                </c:pt>
                <c:pt idx="5146">
                  <c:v>87.656051635742102</c:v>
                </c:pt>
                <c:pt idx="5147">
                  <c:v>87.655822753906193</c:v>
                </c:pt>
                <c:pt idx="5148">
                  <c:v>87.655593872070298</c:v>
                </c:pt>
                <c:pt idx="5149">
                  <c:v>87.655372619628906</c:v>
                </c:pt>
                <c:pt idx="5150">
                  <c:v>87.655143737792898</c:v>
                </c:pt>
                <c:pt idx="5151">
                  <c:v>87.654914855957003</c:v>
                </c:pt>
                <c:pt idx="5152">
                  <c:v>87.654693603515597</c:v>
                </c:pt>
                <c:pt idx="5153">
                  <c:v>87.654464721679602</c:v>
                </c:pt>
                <c:pt idx="5154">
                  <c:v>87.654235839843693</c:v>
                </c:pt>
                <c:pt idx="5155">
                  <c:v>87.654014587402301</c:v>
                </c:pt>
                <c:pt idx="5156">
                  <c:v>87.653785705566406</c:v>
                </c:pt>
                <c:pt idx="5157">
                  <c:v>87.653564453125</c:v>
                </c:pt>
                <c:pt idx="5158">
                  <c:v>87.653335571289006</c:v>
                </c:pt>
                <c:pt idx="5159">
                  <c:v>87.653106689453097</c:v>
                </c:pt>
                <c:pt idx="5160">
                  <c:v>87.652885437011705</c:v>
                </c:pt>
                <c:pt idx="5161">
                  <c:v>87.652656555175696</c:v>
                </c:pt>
                <c:pt idx="5162">
                  <c:v>87.652435302734304</c:v>
                </c:pt>
                <c:pt idx="5163">
                  <c:v>87.652206420898395</c:v>
                </c:pt>
                <c:pt idx="5164">
                  <c:v>87.6519775390625</c:v>
                </c:pt>
                <c:pt idx="5165">
                  <c:v>87.651756286620994</c:v>
                </c:pt>
                <c:pt idx="5166">
                  <c:v>87.651527404785099</c:v>
                </c:pt>
                <c:pt idx="5167">
                  <c:v>87.651306152343693</c:v>
                </c:pt>
                <c:pt idx="5168">
                  <c:v>87.651077270507798</c:v>
                </c:pt>
                <c:pt idx="5169">
                  <c:v>87.650856018066406</c:v>
                </c:pt>
                <c:pt idx="5170">
                  <c:v>87.650627136230398</c:v>
                </c:pt>
                <c:pt idx="5171">
                  <c:v>87.650398254394503</c:v>
                </c:pt>
                <c:pt idx="5172">
                  <c:v>87.650177001953097</c:v>
                </c:pt>
                <c:pt idx="5173">
                  <c:v>87.649948120117102</c:v>
                </c:pt>
                <c:pt idx="5174">
                  <c:v>87.649726867675696</c:v>
                </c:pt>
                <c:pt idx="5175">
                  <c:v>87.649497985839801</c:v>
                </c:pt>
                <c:pt idx="5176">
                  <c:v>87.649276733398395</c:v>
                </c:pt>
                <c:pt idx="5177">
                  <c:v>87.6490478515625</c:v>
                </c:pt>
                <c:pt idx="5178">
                  <c:v>87.648826599120994</c:v>
                </c:pt>
                <c:pt idx="5179">
                  <c:v>87.648597717285099</c:v>
                </c:pt>
                <c:pt idx="5180">
                  <c:v>87.648376464843693</c:v>
                </c:pt>
                <c:pt idx="5181">
                  <c:v>87.648147583007798</c:v>
                </c:pt>
                <c:pt idx="5182">
                  <c:v>87.647926330566406</c:v>
                </c:pt>
                <c:pt idx="5183">
                  <c:v>87.647697448730398</c:v>
                </c:pt>
                <c:pt idx="5184">
                  <c:v>87.647476196289006</c:v>
                </c:pt>
                <c:pt idx="5185">
                  <c:v>87.647247314453097</c:v>
                </c:pt>
                <c:pt idx="5186">
                  <c:v>87.647026062011705</c:v>
                </c:pt>
                <c:pt idx="5187">
                  <c:v>87.646804809570298</c:v>
                </c:pt>
                <c:pt idx="5188">
                  <c:v>87.646575927734304</c:v>
                </c:pt>
                <c:pt idx="5189">
                  <c:v>87.646354675292898</c:v>
                </c:pt>
                <c:pt idx="5190">
                  <c:v>87.646125793457003</c:v>
                </c:pt>
                <c:pt idx="5191">
                  <c:v>87.645904541015597</c:v>
                </c:pt>
                <c:pt idx="5192">
                  <c:v>87.645675659179602</c:v>
                </c:pt>
                <c:pt idx="5193">
                  <c:v>87.645454406738196</c:v>
                </c:pt>
                <c:pt idx="5194">
                  <c:v>87.645225524902301</c:v>
                </c:pt>
                <c:pt idx="5195">
                  <c:v>87.645004272460895</c:v>
                </c:pt>
                <c:pt idx="5196">
                  <c:v>87.644783020019503</c:v>
                </c:pt>
                <c:pt idx="5197">
                  <c:v>87.644554138183494</c:v>
                </c:pt>
                <c:pt idx="5198">
                  <c:v>87.644332885742102</c:v>
                </c:pt>
                <c:pt idx="5199">
                  <c:v>87.644104003906193</c:v>
                </c:pt>
                <c:pt idx="5200">
                  <c:v>87.643882751464801</c:v>
                </c:pt>
                <c:pt idx="5201">
                  <c:v>87.643661499023395</c:v>
                </c:pt>
                <c:pt idx="5202">
                  <c:v>87.6434326171875</c:v>
                </c:pt>
                <c:pt idx="5203">
                  <c:v>87.643211364745994</c:v>
                </c:pt>
                <c:pt idx="5204">
                  <c:v>87.642990112304602</c:v>
                </c:pt>
                <c:pt idx="5205">
                  <c:v>87.642761230468693</c:v>
                </c:pt>
                <c:pt idx="5206">
                  <c:v>87.642539978027301</c:v>
                </c:pt>
                <c:pt idx="5207">
                  <c:v>87.642311096191406</c:v>
                </c:pt>
                <c:pt idx="5208">
                  <c:v>87.64208984375</c:v>
                </c:pt>
                <c:pt idx="5209">
                  <c:v>87.641868591308494</c:v>
                </c:pt>
                <c:pt idx="5210">
                  <c:v>87.641639709472599</c:v>
                </c:pt>
                <c:pt idx="5211">
                  <c:v>87.641418457031193</c:v>
                </c:pt>
                <c:pt idx="5212">
                  <c:v>87.641197204589801</c:v>
                </c:pt>
                <c:pt idx="5213">
                  <c:v>87.640968322753906</c:v>
                </c:pt>
                <c:pt idx="5214">
                  <c:v>87.6407470703125</c:v>
                </c:pt>
                <c:pt idx="5215">
                  <c:v>87.640525817870994</c:v>
                </c:pt>
                <c:pt idx="5216">
                  <c:v>87.640296936035099</c:v>
                </c:pt>
                <c:pt idx="5217">
                  <c:v>87.640075683593693</c:v>
                </c:pt>
                <c:pt idx="5218">
                  <c:v>87.639854431152301</c:v>
                </c:pt>
                <c:pt idx="5219">
                  <c:v>87.639633178710895</c:v>
                </c:pt>
                <c:pt idx="5220">
                  <c:v>87.639404296875</c:v>
                </c:pt>
                <c:pt idx="5221">
                  <c:v>87.639183044433494</c:v>
                </c:pt>
                <c:pt idx="5222">
                  <c:v>87.638961791992102</c:v>
                </c:pt>
                <c:pt idx="5223">
                  <c:v>87.638732910156193</c:v>
                </c:pt>
                <c:pt idx="5224">
                  <c:v>87.638511657714801</c:v>
                </c:pt>
                <c:pt idx="5225">
                  <c:v>87.638290405273395</c:v>
                </c:pt>
                <c:pt idx="5226">
                  <c:v>87.638069152832003</c:v>
                </c:pt>
                <c:pt idx="5227">
                  <c:v>87.637840270995994</c:v>
                </c:pt>
                <c:pt idx="5228">
                  <c:v>87.637619018554602</c:v>
                </c:pt>
                <c:pt idx="5229">
                  <c:v>87.637397766113196</c:v>
                </c:pt>
                <c:pt idx="5230">
                  <c:v>87.637176513671804</c:v>
                </c:pt>
                <c:pt idx="5231">
                  <c:v>87.636947631835895</c:v>
                </c:pt>
                <c:pt idx="5232">
                  <c:v>87.636726379394503</c:v>
                </c:pt>
                <c:pt idx="5233">
                  <c:v>87.636505126953097</c:v>
                </c:pt>
                <c:pt idx="5234">
                  <c:v>87.636283874511705</c:v>
                </c:pt>
                <c:pt idx="5235">
                  <c:v>87.636062622070298</c:v>
                </c:pt>
                <c:pt idx="5236">
                  <c:v>87.635833740234304</c:v>
                </c:pt>
                <c:pt idx="5237">
                  <c:v>87.635612487792898</c:v>
                </c:pt>
                <c:pt idx="5238">
                  <c:v>87.635391235351506</c:v>
                </c:pt>
                <c:pt idx="5239">
                  <c:v>87.635169982910099</c:v>
                </c:pt>
                <c:pt idx="5240">
                  <c:v>87.634948730468693</c:v>
                </c:pt>
                <c:pt idx="5241">
                  <c:v>87.634719848632798</c:v>
                </c:pt>
                <c:pt idx="5242">
                  <c:v>87.634498596191406</c:v>
                </c:pt>
                <c:pt idx="5243">
                  <c:v>87.63427734375</c:v>
                </c:pt>
                <c:pt idx="5244">
                  <c:v>87.634056091308494</c:v>
                </c:pt>
                <c:pt idx="5245">
                  <c:v>87.633834838867102</c:v>
                </c:pt>
                <c:pt idx="5246">
                  <c:v>87.633613586425696</c:v>
                </c:pt>
                <c:pt idx="5247">
                  <c:v>87.633384704589801</c:v>
                </c:pt>
                <c:pt idx="5248">
                  <c:v>87.633163452148395</c:v>
                </c:pt>
                <c:pt idx="5249">
                  <c:v>87.632942199707003</c:v>
                </c:pt>
                <c:pt idx="5250">
                  <c:v>87.632720947265597</c:v>
                </c:pt>
                <c:pt idx="5251">
                  <c:v>87.632499694824205</c:v>
                </c:pt>
                <c:pt idx="5252">
                  <c:v>87.632278442382798</c:v>
                </c:pt>
                <c:pt idx="5253">
                  <c:v>87.632057189941406</c:v>
                </c:pt>
                <c:pt idx="5254">
                  <c:v>87.631828308105398</c:v>
                </c:pt>
                <c:pt idx="5255">
                  <c:v>87.631607055664006</c:v>
                </c:pt>
                <c:pt idx="5256">
                  <c:v>87.631385803222599</c:v>
                </c:pt>
                <c:pt idx="5257">
                  <c:v>87.631164550781193</c:v>
                </c:pt>
                <c:pt idx="5258">
                  <c:v>87.630943298339801</c:v>
                </c:pt>
                <c:pt idx="5259">
                  <c:v>87.630722045898395</c:v>
                </c:pt>
                <c:pt idx="5260">
                  <c:v>87.630500793457003</c:v>
                </c:pt>
                <c:pt idx="5261">
                  <c:v>87.630279541015597</c:v>
                </c:pt>
                <c:pt idx="5262">
                  <c:v>87.630058288574205</c:v>
                </c:pt>
                <c:pt idx="5263">
                  <c:v>87.629837036132798</c:v>
                </c:pt>
                <c:pt idx="5264">
                  <c:v>87.629615783691406</c:v>
                </c:pt>
                <c:pt idx="5265">
                  <c:v>87.62939453125</c:v>
                </c:pt>
                <c:pt idx="5266">
                  <c:v>87.629165649414006</c:v>
                </c:pt>
                <c:pt idx="5267">
                  <c:v>87.628944396972599</c:v>
                </c:pt>
                <c:pt idx="5268">
                  <c:v>87.628723144531193</c:v>
                </c:pt>
                <c:pt idx="5269">
                  <c:v>87.628501892089801</c:v>
                </c:pt>
                <c:pt idx="5270">
                  <c:v>87.628280639648395</c:v>
                </c:pt>
                <c:pt idx="5271">
                  <c:v>87.628059387207003</c:v>
                </c:pt>
                <c:pt idx="5272">
                  <c:v>87.627838134765597</c:v>
                </c:pt>
                <c:pt idx="5273">
                  <c:v>87.627616882324205</c:v>
                </c:pt>
                <c:pt idx="5274">
                  <c:v>87.627395629882798</c:v>
                </c:pt>
                <c:pt idx="5275">
                  <c:v>87.627174377441406</c:v>
                </c:pt>
                <c:pt idx="5276">
                  <c:v>87.626953125</c:v>
                </c:pt>
                <c:pt idx="5277">
                  <c:v>87.626731872558494</c:v>
                </c:pt>
                <c:pt idx="5278">
                  <c:v>87.626510620117102</c:v>
                </c:pt>
                <c:pt idx="5279">
                  <c:v>87.626289367675696</c:v>
                </c:pt>
                <c:pt idx="5280">
                  <c:v>87.626068115234304</c:v>
                </c:pt>
                <c:pt idx="5281">
                  <c:v>87.625846862792898</c:v>
                </c:pt>
                <c:pt idx="5282">
                  <c:v>87.625625610351506</c:v>
                </c:pt>
                <c:pt idx="5283">
                  <c:v>87.625404357910099</c:v>
                </c:pt>
                <c:pt idx="5284">
                  <c:v>87.625183105468693</c:v>
                </c:pt>
                <c:pt idx="5285">
                  <c:v>87.624961853027301</c:v>
                </c:pt>
                <c:pt idx="5286">
                  <c:v>87.624740600585895</c:v>
                </c:pt>
                <c:pt idx="5287">
                  <c:v>87.624519348144503</c:v>
                </c:pt>
                <c:pt idx="5288">
                  <c:v>87.624298095703097</c:v>
                </c:pt>
                <c:pt idx="5289">
                  <c:v>87.624084472656193</c:v>
                </c:pt>
                <c:pt idx="5290">
                  <c:v>87.623863220214801</c:v>
                </c:pt>
                <c:pt idx="5291">
                  <c:v>87.623641967773395</c:v>
                </c:pt>
                <c:pt idx="5292">
                  <c:v>87.623420715332003</c:v>
                </c:pt>
                <c:pt idx="5293">
                  <c:v>87.623199462890597</c:v>
                </c:pt>
                <c:pt idx="5294">
                  <c:v>87.622978210449205</c:v>
                </c:pt>
                <c:pt idx="5295">
                  <c:v>87.622756958007798</c:v>
                </c:pt>
                <c:pt idx="5296">
                  <c:v>87.622535705566406</c:v>
                </c:pt>
                <c:pt idx="5297">
                  <c:v>87.622314453125</c:v>
                </c:pt>
                <c:pt idx="5298">
                  <c:v>87.622093200683494</c:v>
                </c:pt>
                <c:pt idx="5299">
                  <c:v>87.621871948242102</c:v>
                </c:pt>
                <c:pt idx="5300">
                  <c:v>87.621650695800696</c:v>
                </c:pt>
                <c:pt idx="5301">
                  <c:v>87.621437072753906</c:v>
                </c:pt>
                <c:pt idx="5302">
                  <c:v>87.6212158203125</c:v>
                </c:pt>
                <c:pt idx="5303">
                  <c:v>87.620994567870994</c:v>
                </c:pt>
                <c:pt idx="5304">
                  <c:v>87.620773315429602</c:v>
                </c:pt>
                <c:pt idx="5305">
                  <c:v>87.620552062988196</c:v>
                </c:pt>
                <c:pt idx="5306">
                  <c:v>87.620330810546804</c:v>
                </c:pt>
                <c:pt idx="5307">
                  <c:v>87.620109558105398</c:v>
                </c:pt>
                <c:pt idx="5308">
                  <c:v>87.619895935058494</c:v>
                </c:pt>
                <c:pt idx="5309">
                  <c:v>87.619674682617102</c:v>
                </c:pt>
                <c:pt idx="5310">
                  <c:v>87.619453430175696</c:v>
                </c:pt>
                <c:pt idx="5311">
                  <c:v>87.619232177734304</c:v>
                </c:pt>
                <c:pt idx="5312">
                  <c:v>87.619010925292898</c:v>
                </c:pt>
                <c:pt idx="5313">
                  <c:v>87.618789672851506</c:v>
                </c:pt>
                <c:pt idx="5314">
                  <c:v>87.618576049804602</c:v>
                </c:pt>
                <c:pt idx="5315">
                  <c:v>87.618354797363196</c:v>
                </c:pt>
                <c:pt idx="5316">
                  <c:v>87.618133544921804</c:v>
                </c:pt>
                <c:pt idx="5317">
                  <c:v>87.617912292480398</c:v>
                </c:pt>
                <c:pt idx="5318">
                  <c:v>87.617691040039006</c:v>
                </c:pt>
                <c:pt idx="5319">
                  <c:v>87.617477416992102</c:v>
                </c:pt>
                <c:pt idx="5320">
                  <c:v>87.617256164550696</c:v>
                </c:pt>
                <c:pt idx="5321">
                  <c:v>87.617034912109304</c:v>
                </c:pt>
                <c:pt idx="5322">
                  <c:v>87.616813659667898</c:v>
                </c:pt>
                <c:pt idx="5323">
                  <c:v>87.616592407226506</c:v>
                </c:pt>
                <c:pt idx="5324">
                  <c:v>87.616378784179602</c:v>
                </c:pt>
                <c:pt idx="5325">
                  <c:v>87.616157531738196</c:v>
                </c:pt>
                <c:pt idx="5326">
                  <c:v>87.615936279296804</c:v>
                </c:pt>
                <c:pt idx="5327">
                  <c:v>87.615715026855398</c:v>
                </c:pt>
                <c:pt idx="5328">
                  <c:v>87.615501403808494</c:v>
                </c:pt>
                <c:pt idx="5329">
                  <c:v>87.615280151367102</c:v>
                </c:pt>
                <c:pt idx="5330">
                  <c:v>87.615058898925696</c:v>
                </c:pt>
                <c:pt idx="5331">
                  <c:v>87.614837646484304</c:v>
                </c:pt>
                <c:pt idx="5332">
                  <c:v>87.6146240234375</c:v>
                </c:pt>
                <c:pt idx="5333">
                  <c:v>87.614402770995994</c:v>
                </c:pt>
                <c:pt idx="5334">
                  <c:v>87.614181518554602</c:v>
                </c:pt>
                <c:pt idx="5335">
                  <c:v>87.613967895507798</c:v>
                </c:pt>
                <c:pt idx="5336">
                  <c:v>87.613746643066406</c:v>
                </c:pt>
                <c:pt idx="5337">
                  <c:v>87.613525390625</c:v>
                </c:pt>
                <c:pt idx="5338">
                  <c:v>87.613304138183494</c:v>
                </c:pt>
                <c:pt idx="5339">
                  <c:v>87.613090515136705</c:v>
                </c:pt>
                <c:pt idx="5340">
                  <c:v>87.612869262695298</c:v>
                </c:pt>
                <c:pt idx="5341">
                  <c:v>87.612648010253906</c:v>
                </c:pt>
                <c:pt idx="5342">
                  <c:v>87.612434387207003</c:v>
                </c:pt>
                <c:pt idx="5343">
                  <c:v>87.612213134765597</c:v>
                </c:pt>
                <c:pt idx="5344">
                  <c:v>87.611991882324205</c:v>
                </c:pt>
                <c:pt idx="5345">
                  <c:v>87.611778259277301</c:v>
                </c:pt>
                <c:pt idx="5346">
                  <c:v>87.611557006835895</c:v>
                </c:pt>
                <c:pt idx="5347">
                  <c:v>87.611335754394503</c:v>
                </c:pt>
                <c:pt idx="5348">
                  <c:v>87.611122131347599</c:v>
                </c:pt>
                <c:pt idx="5349">
                  <c:v>87.610900878906193</c:v>
                </c:pt>
                <c:pt idx="5350">
                  <c:v>87.610679626464801</c:v>
                </c:pt>
                <c:pt idx="5351">
                  <c:v>87.610466003417898</c:v>
                </c:pt>
                <c:pt idx="5352">
                  <c:v>87.610244750976506</c:v>
                </c:pt>
                <c:pt idx="5353">
                  <c:v>87.610023498535099</c:v>
                </c:pt>
                <c:pt idx="5354">
                  <c:v>87.609809875488196</c:v>
                </c:pt>
                <c:pt idx="5355">
                  <c:v>87.609588623046804</c:v>
                </c:pt>
                <c:pt idx="5356">
                  <c:v>87.609375</c:v>
                </c:pt>
                <c:pt idx="5357">
                  <c:v>87.609153747558494</c:v>
                </c:pt>
                <c:pt idx="5358">
                  <c:v>87.608932495117102</c:v>
                </c:pt>
                <c:pt idx="5359">
                  <c:v>87.608718872070298</c:v>
                </c:pt>
                <c:pt idx="5360">
                  <c:v>87.608497619628906</c:v>
                </c:pt>
                <c:pt idx="5361">
                  <c:v>87.608283996582003</c:v>
                </c:pt>
                <c:pt idx="5362">
                  <c:v>87.608062744140597</c:v>
                </c:pt>
                <c:pt idx="5363">
                  <c:v>87.607841491699205</c:v>
                </c:pt>
                <c:pt idx="5364">
                  <c:v>87.607627868652301</c:v>
                </c:pt>
                <c:pt idx="5365">
                  <c:v>87.607406616210895</c:v>
                </c:pt>
                <c:pt idx="5366">
                  <c:v>87.607192993164006</c:v>
                </c:pt>
                <c:pt idx="5367">
                  <c:v>87.606971740722599</c:v>
                </c:pt>
                <c:pt idx="5368">
                  <c:v>87.606758117675696</c:v>
                </c:pt>
                <c:pt idx="5369">
                  <c:v>87.606536865234304</c:v>
                </c:pt>
                <c:pt idx="5370">
                  <c:v>87.6063232421875</c:v>
                </c:pt>
                <c:pt idx="5371">
                  <c:v>87.606101989745994</c:v>
                </c:pt>
                <c:pt idx="5372">
                  <c:v>87.605880737304602</c:v>
                </c:pt>
                <c:pt idx="5373">
                  <c:v>87.605667114257798</c:v>
                </c:pt>
                <c:pt idx="5374">
                  <c:v>87.605445861816406</c:v>
                </c:pt>
                <c:pt idx="5375">
                  <c:v>87.605232238769503</c:v>
                </c:pt>
                <c:pt idx="5376">
                  <c:v>87.605010986328097</c:v>
                </c:pt>
                <c:pt idx="5377">
                  <c:v>87.604797363281193</c:v>
                </c:pt>
                <c:pt idx="5378">
                  <c:v>87.604576110839801</c:v>
                </c:pt>
                <c:pt idx="5379">
                  <c:v>87.604362487792898</c:v>
                </c:pt>
                <c:pt idx="5380">
                  <c:v>87.604141235351506</c:v>
                </c:pt>
                <c:pt idx="5381">
                  <c:v>87.603927612304602</c:v>
                </c:pt>
                <c:pt idx="5382">
                  <c:v>87.603706359863196</c:v>
                </c:pt>
                <c:pt idx="5383">
                  <c:v>87.603492736816406</c:v>
                </c:pt>
                <c:pt idx="5384">
                  <c:v>87.603271484375</c:v>
                </c:pt>
                <c:pt idx="5385">
                  <c:v>87.603057861328097</c:v>
                </c:pt>
                <c:pt idx="5386">
                  <c:v>87.602836608886705</c:v>
                </c:pt>
                <c:pt idx="5387">
                  <c:v>87.602622985839801</c:v>
                </c:pt>
                <c:pt idx="5388">
                  <c:v>87.602409362792898</c:v>
                </c:pt>
                <c:pt idx="5389">
                  <c:v>87.602188110351506</c:v>
                </c:pt>
                <c:pt idx="5390">
                  <c:v>87.601974487304602</c:v>
                </c:pt>
                <c:pt idx="5391">
                  <c:v>87.601753234863196</c:v>
                </c:pt>
                <c:pt idx="5392">
                  <c:v>87.601539611816406</c:v>
                </c:pt>
                <c:pt idx="5393">
                  <c:v>87.601318359375</c:v>
                </c:pt>
                <c:pt idx="5394">
                  <c:v>87.601104736328097</c:v>
                </c:pt>
                <c:pt idx="5395">
                  <c:v>87.600891113281193</c:v>
                </c:pt>
                <c:pt idx="5396">
                  <c:v>87.600669860839801</c:v>
                </c:pt>
                <c:pt idx="5397">
                  <c:v>87.600456237792898</c:v>
                </c:pt>
                <c:pt idx="5398">
                  <c:v>87.600234985351506</c:v>
                </c:pt>
                <c:pt idx="5399">
                  <c:v>87.600021362304602</c:v>
                </c:pt>
                <c:pt idx="5400">
                  <c:v>87.599800109863196</c:v>
                </c:pt>
                <c:pt idx="5401">
                  <c:v>87.599586486816406</c:v>
                </c:pt>
                <c:pt idx="5402">
                  <c:v>87.599372863769503</c:v>
                </c:pt>
                <c:pt idx="5403">
                  <c:v>87.599151611328097</c:v>
                </c:pt>
                <c:pt idx="5404">
                  <c:v>87.598937988281193</c:v>
                </c:pt>
                <c:pt idx="5405">
                  <c:v>87.598724365234304</c:v>
                </c:pt>
                <c:pt idx="5406">
                  <c:v>87.598503112792898</c:v>
                </c:pt>
                <c:pt idx="5407">
                  <c:v>87.598289489745994</c:v>
                </c:pt>
                <c:pt idx="5408">
                  <c:v>87.598068237304602</c:v>
                </c:pt>
                <c:pt idx="5409">
                  <c:v>87.597854614257798</c:v>
                </c:pt>
                <c:pt idx="5410">
                  <c:v>87.597640991210895</c:v>
                </c:pt>
                <c:pt idx="5411">
                  <c:v>87.597419738769503</c:v>
                </c:pt>
                <c:pt idx="5412">
                  <c:v>87.597206115722599</c:v>
                </c:pt>
                <c:pt idx="5413">
                  <c:v>87.596992492675696</c:v>
                </c:pt>
                <c:pt idx="5414">
                  <c:v>87.596771240234304</c:v>
                </c:pt>
                <c:pt idx="5415">
                  <c:v>87.5965576171875</c:v>
                </c:pt>
                <c:pt idx="5416">
                  <c:v>87.596343994140597</c:v>
                </c:pt>
                <c:pt idx="5417">
                  <c:v>87.596122741699205</c:v>
                </c:pt>
                <c:pt idx="5418">
                  <c:v>87.595909118652301</c:v>
                </c:pt>
                <c:pt idx="5419">
                  <c:v>87.595695495605398</c:v>
                </c:pt>
                <c:pt idx="5420">
                  <c:v>87.595474243164006</c:v>
                </c:pt>
                <c:pt idx="5421">
                  <c:v>87.595260620117102</c:v>
                </c:pt>
                <c:pt idx="5422">
                  <c:v>87.595046997070298</c:v>
                </c:pt>
                <c:pt idx="5423">
                  <c:v>87.594833374023395</c:v>
                </c:pt>
                <c:pt idx="5424">
                  <c:v>87.594612121582003</c:v>
                </c:pt>
                <c:pt idx="5425">
                  <c:v>87.594398498535099</c:v>
                </c:pt>
                <c:pt idx="5426">
                  <c:v>87.594184875488196</c:v>
                </c:pt>
                <c:pt idx="5427">
                  <c:v>87.593963623046804</c:v>
                </c:pt>
                <c:pt idx="5428">
                  <c:v>87.59375</c:v>
                </c:pt>
                <c:pt idx="5429">
                  <c:v>87.593536376953097</c:v>
                </c:pt>
                <c:pt idx="5430">
                  <c:v>87.593322753906193</c:v>
                </c:pt>
                <c:pt idx="5431">
                  <c:v>87.593101501464801</c:v>
                </c:pt>
                <c:pt idx="5432">
                  <c:v>87.592887878417898</c:v>
                </c:pt>
                <c:pt idx="5433">
                  <c:v>87.592674255370994</c:v>
                </c:pt>
                <c:pt idx="5434">
                  <c:v>87.592460632324205</c:v>
                </c:pt>
                <c:pt idx="5435">
                  <c:v>87.592239379882798</c:v>
                </c:pt>
                <c:pt idx="5436">
                  <c:v>87.592025756835895</c:v>
                </c:pt>
                <c:pt idx="5437">
                  <c:v>87.591812133789006</c:v>
                </c:pt>
                <c:pt idx="5438">
                  <c:v>87.591598510742102</c:v>
                </c:pt>
                <c:pt idx="5439">
                  <c:v>87.591384887695298</c:v>
                </c:pt>
                <c:pt idx="5440">
                  <c:v>87.591163635253906</c:v>
                </c:pt>
                <c:pt idx="5441">
                  <c:v>87.590950012207003</c:v>
                </c:pt>
                <c:pt idx="5442">
                  <c:v>87.590736389160099</c:v>
                </c:pt>
                <c:pt idx="5443">
                  <c:v>87.590522766113196</c:v>
                </c:pt>
                <c:pt idx="5444">
                  <c:v>87.590309143066406</c:v>
                </c:pt>
                <c:pt idx="5445">
                  <c:v>87.590087890625</c:v>
                </c:pt>
                <c:pt idx="5446">
                  <c:v>87.589874267578097</c:v>
                </c:pt>
                <c:pt idx="5447">
                  <c:v>87.589660644531193</c:v>
                </c:pt>
                <c:pt idx="5448">
                  <c:v>87.589447021484304</c:v>
                </c:pt>
                <c:pt idx="5449">
                  <c:v>87.5892333984375</c:v>
                </c:pt>
                <c:pt idx="5450">
                  <c:v>87.589019775390597</c:v>
                </c:pt>
                <c:pt idx="5451">
                  <c:v>87.588798522949205</c:v>
                </c:pt>
                <c:pt idx="5452">
                  <c:v>87.588584899902301</c:v>
                </c:pt>
                <c:pt idx="5453">
                  <c:v>87.588371276855398</c:v>
                </c:pt>
                <c:pt idx="5454">
                  <c:v>87.588157653808494</c:v>
                </c:pt>
                <c:pt idx="5455">
                  <c:v>87.587944030761705</c:v>
                </c:pt>
                <c:pt idx="5456">
                  <c:v>87.587730407714801</c:v>
                </c:pt>
                <c:pt idx="5457">
                  <c:v>87.587516784667898</c:v>
                </c:pt>
                <c:pt idx="5458">
                  <c:v>87.587295532226506</c:v>
                </c:pt>
                <c:pt idx="5459">
                  <c:v>87.587081909179602</c:v>
                </c:pt>
                <c:pt idx="5460">
                  <c:v>87.586868286132798</c:v>
                </c:pt>
                <c:pt idx="5461">
                  <c:v>87.586654663085895</c:v>
                </c:pt>
                <c:pt idx="5462">
                  <c:v>87.586441040039006</c:v>
                </c:pt>
                <c:pt idx="5463">
                  <c:v>87.586227416992102</c:v>
                </c:pt>
                <c:pt idx="5464">
                  <c:v>87.586013793945298</c:v>
                </c:pt>
                <c:pt idx="5465">
                  <c:v>87.585800170898395</c:v>
                </c:pt>
                <c:pt idx="5466">
                  <c:v>87.585586547851506</c:v>
                </c:pt>
                <c:pt idx="5467">
                  <c:v>87.585372924804602</c:v>
                </c:pt>
                <c:pt idx="5468">
                  <c:v>87.585151672363196</c:v>
                </c:pt>
                <c:pt idx="5469">
                  <c:v>87.584938049316406</c:v>
                </c:pt>
                <c:pt idx="5470">
                  <c:v>87.584724426269503</c:v>
                </c:pt>
                <c:pt idx="5471">
                  <c:v>87.584510803222599</c:v>
                </c:pt>
                <c:pt idx="5472">
                  <c:v>87.584297180175696</c:v>
                </c:pt>
                <c:pt idx="5473">
                  <c:v>87.584083557128906</c:v>
                </c:pt>
                <c:pt idx="5474">
                  <c:v>87.583869934082003</c:v>
                </c:pt>
                <c:pt idx="5475">
                  <c:v>87.583656311035099</c:v>
                </c:pt>
                <c:pt idx="5476">
                  <c:v>87.583442687988196</c:v>
                </c:pt>
                <c:pt idx="5477">
                  <c:v>87.583229064941406</c:v>
                </c:pt>
                <c:pt idx="5478">
                  <c:v>87.583015441894503</c:v>
                </c:pt>
                <c:pt idx="5479">
                  <c:v>87.582801818847599</c:v>
                </c:pt>
                <c:pt idx="5480">
                  <c:v>87.582588195800696</c:v>
                </c:pt>
                <c:pt idx="5481">
                  <c:v>87.582374572753906</c:v>
                </c:pt>
                <c:pt idx="5482">
                  <c:v>87.582160949707003</c:v>
                </c:pt>
                <c:pt idx="5483">
                  <c:v>87.581947326660099</c:v>
                </c:pt>
                <c:pt idx="5484">
                  <c:v>87.581733703613196</c:v>
                </c:pt>
                <c:pt idx="5485">
                  <c:v>87.581520080566406</c:v>
                </c:pt>
                <c:pt idx="5486">
                  <c:v>87.581306457519503</c:v>
                </c:pt>
                <c:pt idx="5487">
                  <c:v>87.581092834472599</c:v>
                </c:pt>
                <c:pt idx="5488">
                  <c:v>87.580879211425696</c:v>
                </c:pt>
                <c:pt idx="5489">
                  <c:v>87.580665588378906</c:v>
                </c:pt>
                <c:pt idx="5490">
                  <c:v>87.580451965332003</c:v>
                </c:pt>
                <c:pt idx="5491">
                  <c:v>87.580238342285099</c:v>
                </c:pt>
                <c:pt idx="5492">
                  <c:v>87.580024719238196</c:v>
                </c:pt>
                <c:pt idx="5493">
                  <c:v>87.579811096191406</c:v>
                </c:pt>
                <c:pt idx="5494">
                  <c:v>87.579597473144503</c:v>
                </c:pt>
                <c:pt idx="5495">
                  <c:v>87.579383850097599</c:v>
                </c:pt>
                <c:pt idx="5496">
                  <c:v>87.579170227050696</c:v>
                </c:pt>
                <c:pt idx="5497">
                  <c:v>87.578956604003906</c:v>
                </c:pt>
                <c:pt idx="5498">
                  <c:v>87.578742980957003</c:v>
                </c:pt>
                <c:pt idx="5499">
                  <c:v>87.578529357910099</c:v>
                </c:pt>
                <c:pt idx="5500">
                  <c:v>87.578323364257798</c:v>
                </c:pt>
                <c:pt idx="5501">
                  <c:v>87.578109741210895</c:v>
                </c:pt>
                <c:pt idx="5502">
                  <c:v>87.577896118164006</c:v>
                </c:pt>
                <c:pt idx="5503">
                  <c:v>87.577682495117102</c:v>
                </c:pt>
                <c:pt idx="5504">
                  <c:v>87.577468872070298</c:v>
                </c:pt>
                <c:pt idx="5505">
                  <c:v>87.577255249023395</c:v>
                </c:pt>
                <c:pt idx="5506">
                  <c:v>87.577041625976506</c:v>
                </c:pt>
                <c:pt idx="5507">
                  <c:v>87.576828002929602</c:v>
                </c:pt>
                <c:pt idx="5508">
                  <c:v>87.576614379882798</c:v>
                </c:pt>
                <c:pt idx="5509">
                  <c:v>87.576400756835895</c:v>
                </c:pt>
                <c:pt idx="5510">
                  <c:v>87.576194763183494</c:v>
                </c:pt>
                <c:pt idx="5511">
                  <c:v>87.575981140136705</c:v>
                </c:pt>
                <c:pt idx="5512">
                  <c:v>87.575767517089801</c:v>
                </c:pt>
                <c:pt idx="5513">
                  <c:v>87.575553894042898</c:v>
                </c:pt>
                <c:pt idx="5514">
                  <c:v>87.575340270995994</c:v>
                </c:pt>
                <c:pt idx="5515">
                  <c:v>87.575126647949205</c:v>
                </c:pt>
                <c:pt idx="5516">
                  <c:v>87.574913024902301</c:v>
                </c:pt>
                <c:pt idx="5517">
                  <c:v>87.574699401855398</c:v>
                </c:pt>
                <c:pt idx="5518">
                  <c:v>87.574493408203097</c:v>
                </c:pt>
                <c:pt idx="5519">
                  <c:v>87.574279785156193</c:v>
                </c:pt>
                <c:pt idx="5520">
                  <c:v>87.574066162109304</c:v>
                </c:pt>
                <c:pt idx="5521">
                  <c:v>87.5738525390625</c:v>
                </c:pt>
                <c:pt idx="5522">
                  <c:v>87.573638916015597</c:v>
                </c:pt>
                <c:pt idx="5523">
                  <c:v>87.573432922363196</c:v>
                </c:pt>
                <c:pt idx="5524">
                  <c:v>87.573219299316406</c:v>
                </c:pt>
                <c:pt idx="5525">
                  <c:v>87.573005676269503</c:v>
                </c:pt>
                <c:pt idx="5526">
                  <c:v>87.572792053222599</c:v>
                </c:pt>
                <c:pt idx="5527">
                  <c:v>87.572578430175696</c:v>
                </c:pt>
                <c:pt idx="5528">
                  <c:v>87.572364807128906</c:v>
                </c:pt>
                <c:pt idx="5529">
                  <c:v>87.572158813476506</c:v>
                </c:pt>
                <c:pt idx="5530">
                  <c:v>87.571945190429602</c:v>
                </c:pt>
                <c:pt idx="5531">
                  <c:v>87.571731567382798</c:v>
                </c:pt>
                <c:pt idx="5532">
                  <c:v>87.571517944335895</c:v>
                </c:pt>
                <c:pt idx="5533">
                  <c:v>87.571311950683494</c:v>
                </c:pt>
                <c:pt idx="5534">
                  <c:v>87.571098327636705</c:v>
                </c:pt>
                <c:pt idx="5535">
                  <c:v>87.570884704589801</c:v>
                </c:pt>
                <c:pt idx="5536">
                  <c:v>87.570671081542898</c:v>
                </c:pt>
                <c:pt idx="5537">
                  <c:v>87.570465087890597</c:v>
                </c:pt>
                <c:pt idx="5538">
                  <c:v>87.570251464843693</c:v>
                </c:pt>
                <c:pt idx="5539">
                  <c:v>87.570037841796804</c:v>
                </c:pt>
                <c:pt idx="5540">
                  <c:v>87.56982421875</c:v>
                </c:pt>
                <c:pt idx="5541">
                  <c:v>87.569618225097599</c:v>
                </c:pt>
                <c:pt idx="5542">
                  <c:v>87.569404602050696</c:v>
                </c:pt>
                <c:pt idx="5543">
                  <c:v>87.569190979003906</c:v>
                </c:pt>
                <c:pt idx="5544">
                  <c:v>87.568977355957003</c:v>
                </c:pt>
                <c:pt idx="5545">
                  <c:v>87.568771362304602</c:v>
                </c:pt>
                <c:pt idx="5546">
                  <c:v>87.568557739257798</c:v>
                </c:pt>
                <c:pt idx="5547">
                  <c:v>87.568344116210895</c:v>
                </c:pt>
                <c:pt idx="5548">
                  <c:v>87.568138122558494</c:v>
                </c:pt>
                <c:pt idx="5549">
                  <c:v>87.567924499511705</c:v>
                </c:pt>
                <c:pt idx="5550">
                  <c:v>87.567710876464801</c:v>
                </c:pt>
                <c:pt idx="5551">
                  <c:v>87.567497253417898</c:v>
                </c:pt>
                <c:pt idx="5552">
                  <c:v>87.567291259765597</c:v>
                </c:pt>
                <c:pt idx="5553">
                  <c:v>87.567077636718693</c:v>
                </c:pt>
                <c:pt idx="5554">
                  <c:v>87.566864013671804</c:v>
                </c:pt>
                <c:pt idx="5555">
                  <c:v>87.566658020019503</c:v>
                </c:pt>
                <c:pt idx="5556">
                  <c:v>87.566444396972599</c:v>
                </c:pt>
                <c:pt idx="5557">
                  <c:v>87.566230773925696</c:v>
                </c:pt>
                <c:pt idx="5558">
                  <c:v>87.566024780273395</c:v>
                </c:pt>
                <c:pt idx="5559">
                  <c:v>87.565811157226506</c:v>
                </c:pt>
                <c:pt idx="5560">
                  <c:v>87.565597534179602</c:v>
                </c:pt>
                <c:pt idx="5561">
                  <c:v>87.565391540527301</c:v>
                </c:pt>
                <c:pt idx="5562">
                  <c:v>87.565177917480398</c:v>
                </c:pt>
                <c:pt idx="5563">
                  <c:v>87.564971923828097</c:v>
                </c:pt>
                <c:pt idx="5564">
                  <c:v>87.564758300781193</c:v>
                </c:pt>
                <c:pt idx="5565">
                  <c:v>87.564544677734304</c:v>
                </c:pt>
                <c:pt idx="5566">
                  <c:v>87.564338684082003</c:v>
                </c:pt>
                <c:pt idx="5567">
                  <c:v>87.564125061035099</c:v>
                </c:pt>
                <c:pt idx="5568">
                  <c:v>87.563911437988196</c:v>
                </c:pt>
                <c:pt idx="5569">
                  <c:v>87.563705444335895</c:v>
                </c:pt>
                <c:pt idx="5570">
                  <c:v>87.563491821289006</c:v>
                </c:pt>
                <c:pt idx="5571">
                  <c:v>87.563285827636705</c:v>
                </c:pt>
                <c:pt idx="5572">
                  <c:v>87.563072204589801</c:v>
                </c:pt>
                <c:pt idx="5573">
                  <c:v>87.562858581542898</c:v>
                </c:pt>
                <c:pt idx="5574">
                  <c:v>87.562652587890597</c:v>
                </c:pt>
                <c:pt idx="5575">
                  <c:v>87.562438964843693</c:v>
                </c:pt>
                <c:pt idx="5576">
                  <c:v>87.562232971191406</c:v>
                </c:pt>
                <c:pt idx="5577">
                  <c:v>87.562019348144503</c:v>
                </c:pt>
                <c:pt idx="5578">
                  <c:v>87.561813354492102</c:v>
                </c:pt>
                <c:pt idx="5579">
                  <c:v>87.561599731445298</c:v>
                </c:pt>
                <c:pt idx="5580">
                  <c:v>87.561386108398395</c:v>
                </c:pt>
                <c:pt idx="5581">
                  <c:v>87.561180114745994</c:v>
                </c:pt>
                <c:pt idx="5582">
                  <c:v>87.560966491699205</c:v>
                </c:pt>
                <c:pt idx="5583">
                  <c:v>87.560760498046804</c:v>
                </c:pt>
                <c:pt idx="5584">
                  <c:v>87.560546875</c:v>
                </c:pt>
                <c:pt idx="5585">
                  <c:v>87.560340881347599</c:v>
                </c:pt>
                <c:pt idx="5586">
                  <c:v>87.560127258300696</c:v>
                </c:pt>
                <c:pt idx="5587">
                  <c:v>87.559921264648395</c:v>
                </c:pt>
                <c:pt idx="5588">
                  <c:v>87.559707641601506</c:v>
                </c:pt>
                <c:pt idx="5589">
                  <c:v>87.559501647949205</c:v>
                </c:pt>
                <c:pt idx="5590">
                  <c:v>87.559288024902301</c:v>
                </c:pt>
                <c:pt idx="5591">
                  <c:v>87.55908203125</c:v>
                </c:pt>
                <c:pt idx="5592">
                  <c:v>87.558868408203097</c:v>
                </c:pt>
                <c:pt idx="5593">
                  <c:v>87.558662414550696</c:v>
                </c:pt>
                <c:pt idx="5594">
                  <c:v>87.558448791503906</c:v>
                </c:pt>
                <c:pt idx="5595">
                  <c:v>87.558242797851506</c:v>
                </c:pt>
                <c:pt idx="5596">
                  <c:v>87.558029174804602</c:v>
                </c:pt>
                <c:pt idx="5597">
                  <c:v>87.557823181152301</c:v>
                </c:pt>
                <c:pt idx="5598">
                  <c:v>87.557609558105398</c:v>
                </c:pt>
                <c:pt idx="5599">
                  <c:v>87.557403564453097</c:v>
                </c:pt>
                <c:pt idx="5600">
                  <c:v>87.557189941406193</c:v>
                </c:pt>
                <c:pt idx="5601">
                  <c:v>87.556983947753906</c:v>
                </c:pt>
                <c:pt idx="5602">
                  <c:v>87.556770324707003</c:v>
                </c:pt>
                <c:pt idx="5603">
                  <c:v>87.556564331054602</c:v>
                </c:pt>
                <c:pt idx="5604">
                  <c:v>87.556350708007798</c:v>
                </c:pt>
                <c:pt idx="5605">
                  <c:v>87.556144714355398</c:v>
                </c:pt>
                <c:pt idx="5606">
                  <c:v>87.555938720703097</c:v>
                </c:pt>
                <c:pt idx="5607">
                  <c:v>87.555725097656193</c:v>
                </c:pt>
                <c:pt idx="5608">
                  <c:v>87.555519104003906</c:v>
                </c:pt>
                <c:pt idx="5609">
                  <c:v>87.555305480957003</c:v>
                </c:pt>
                <c:pt idx="5610">
                  <c:v>87.555099487304602</c:v>
                </c:pt>
                <c:pt idx="5611">
                  <c:v>87.554885864257798</c:v>
                </c:pt>
                <c:pt idx="5612">
                  <c:v>87.554679870605398</c:v>
                </c:pt>
                <c:pt idx="5613">
                  <c:v>87.554473876953097</c:v>
                </c:pt>
                <c:pt idx="5614">
                  <c:v>87.554260253906193</c:v>
                </c:pt>
                <c:pt idx="5615">
                  <c:v>87.554054260253906</c:v>
                </c:pt>
                <c:pt idx="5616">
                  <c:v>87.553840637207003</c:v>
                </c:pt>
                <c:pt idx="5617">
                  <c:v>87.553634643554602</c:v>
                </c:pt>
                <c:pt idx="5618">
                  <c:v>87.553428649902301</c:v>
                </c:pt>
                <c:pt idx="5619">
                  <c:v>87.553215026855398</c:v>
                </c:pt>
                <c:pt idx="5620">
                  <c:v>87.553009033203097</c:v>
                </c:pt>
                <c:pt idx="5621">
                  <c:v>87.552803039550696</c:v>
                </c:pt>
                <c:pt idx="5622">
                  <c:v>87.552589416503906</c:v>
                </c:pt>
                <c:pt idx="5623">
                  <c:v>87.552383422851506</c:v>
                </c:pt>
                <c:pt idx="5624">
                  <c:v>87.552169799804602</c:v>
                </c:pt>
                <c:pt idx="5625">
                  <c:v>87.551963806152301</c:v>
                </c:pt>
                <c:pt idx="5626">
                  <c:v>87.5517578125</c:v>
                </c:pt>
                <c:pt idx="5627">
                  <c:v>87.551544189453097</c:v>
                </c:pt>
                <c:pt idx="5628">
                  <c:v>87.551338195800696</c:v>
                </c:pt>
                <c:pt idx="5629">
                  <c:v>87.551132202148395</c:v>
                </c:pt>
                <c:pt idx="5630">
                  <c:v>87.550918579101506</c:v>
                </c:pt>
                <c:pt idx="5631">
                  <c:v>87.550712585449205</c:v>
                </c:pt>
                <c:pt idx="5632">
                  <c:v>87.550506591796804</c:v>
                </c:pt>
                <c:pt idx="5633">
                  <c:v>87.55029296875</c:v>
                </c:pt>
                <c:pt idx="5634">
                  <c:v>87.550086975097599</c:v>
                </c:pt>
                <c:pt idx="5635">
                  <c:v>87.549880981445298</c:v>
                </c:pt>
                <c:pt idx="5636">
                  <c:v>87.549674987792898</c:v>
                </c:pt>
                <c:pt idx="5637">
                  <c:v>87.549461364745994</c:v>
                </c:pt>
                <c:pt idx="5638">
                  <c:v>87.549255371093693</c:v>
                </c:pt>
                <c:pt idx="5639">
                  <c:v>87.549049377441406</c:v>
                </c:pt>
                <c:pt idx="5640">
                  <c:v>87.548835754394503</c:v>
                </c:pt>
                <c:pt idx="5641">
                  <c:v>87.548629760742102</c:v>
                </c:pt>
                <c:pt idx="5642">
                  <c:v>87.548423767089801</c:v>
                </c:pt>
                <c:pt idx="5643">
                  <c:v>87.5482177734375</c:v>
                </c:pt>
                <c:pt idx="5644">
                  <c:v>87.548004150390597</c:v>
                </c:pt>
                <c:pt idx="5645">
                  <c:v>87.547798156738196</c:v>
                </c:pt>
                <c:pt idx="5646">
                  <c:v>87.547592163085895</c:v>
                </c:pt>
                <c:pt idx="5647">
                  <c:v>87.547378540039006</c:v>
                </c:pt>
                <c:pt idx="5648">
                  <c:v>87.547172546386705</c:v>
                </c:pt>
                <c:pt idx="5649">
                  <c:v>87.546966552734304</c:v>
                </c:pt>
                <c:pt idx="5650">
                  <c:v>87.546760559082003</c:v>
                </c:pt>
                <c:pt idx="5651">
                  <c:v>87.546554565429602</c:v>
                </c:pt>
                <c:pt idx="5652">
                  <c:v>87.546340942382798</c:v>
                </c:pt>
                <c:pt idx="5653">
                  <c:v>87.546134948730398</c:v>
                </c:pt>
                <c:pt idx="5654">
                  <c:v>87.545928955078097</c:v>
                </c:pt>
                <c:pt idx="5655">
                  <c:v>87.545722961425696</c:v>
                </c:pt>
                <c:pt idx="5656">
                  <c:v>87.545509338378906</c:v>
                </c:pt>
                <c:pt idx="5657">
                  <c:v>87.545303344726506</c:v>
                </c:pt>
                <c:pt idx="5658">
                  <c:v>87.545097351074205</c:v>
                </c:pt>
                <c:pt idx="5659">
                  <c:v>87.544891357421804</c:v>
                </c:pt>
                <c:pt idx="5660">
                  <c:v>87.544685363769503</c:v>
                </c:pt>
                <c:pt idx="5661">
                  <c:v>87.544471740722599</c:v>
                </c:pt>
                <c:pt idx="5662">
                  <c:v>87.544265747070298</c:v>
                </c:pt>
                <c:pt idx="5663">
                  <c:v>87.544059753417898</c:v>
                </c:pt>
                <c:pt idx="5664">
                  <c:v>87.543853759765597</c:v>
                </c:pt>
                <c:pt idx="5665">
                  <c:v>87.543647766113196</c:v>
                </c:pt>
                <c:pt idx="5666">
                  <c:v>87.543441772460895</c:v>
                </c:pt>
                <c:pt idx="5667">
                  <c:v>87.543228149414006</c:v>
                </c:pt>
                <c:pt idx="5668">
                  <c:v>87.543022155761705</c:v>
                </c:pt>
                <c:pt idx="5669">
                  <c:v>87.542816162109304</c:v>
                </c:pt>
                <c:pt idx="5670">
                  <c:v>87.542610168457003</c:v>
                </c:pt>
                <c:pt idx="5671">
                  <c:v>87.542404174804602</c:v>
                </c:pt>
                <c:pt idx="5672">
                  <c:v>87.542198181152301</c:v>
                </c:pt>
                <c:pt idx="5673">
                  <c:v>87.541984558105398</c:v>
                </c:pt>
                <c:pt idx="5674">
                  <c:v>87.541778564453097</c:v>
                </c:pt>
                <c:pt idx="5675">
                  <c:v>87.541572570800696</c:v>
                </c:pt>
                <c:pt idx="5676">
                  <c:v>87.541366577148395</c:v>
                </c:pt>
                <c:pt idx="5677">
                  <c:v>87.541160583495994</c:v>
                </c:pt>
                <c:pt idx="5678">
                  <c:v>87.540954589843693</c:v>
                </c:pt>
                <c:pt idx="5679">
                  <c:v>87.540748596191406</c:v>
                </c:pt>
                <c:pt idx="5680">
                  <c:v>87.540542602539006</c:v>
                </c:pt>
                <c:pt idx="5681">
                  <c:v>87.540336608886705</c:v>
                </c:pt>
                <c:pt idx="5682">
                  <c:v>87.540122985839801</c:v>
                </c:pt>
                <c:pt idx="5683">
                  <c:v>87.5399169921875</c:v>
                </c:pt>
                <c:pt idx="5684">
                  <c:v>87.539710998535099</c:v>
                </c:pt>
                <c:pt idx="5685">
                  <c:v>87.539505004882798</c:v>
                </c:pt>
                <c:pt idx="5686">
                  <c:v>87.539299011230398</c:v>
                </c:pt>
                <c:pt idx="5687">
                  <c:v>87.539093017578097</c:v>
                </c:pt>
                <c:pt idx="5688">
                  <c:v>87.538887023925696</c:v>
                </c:pt>
                <c:pt idx="5689">
                  <c:v>87.538681030273395</c:v>
                </c:pt>
                <c:pt idx="5690">
                  <c:v>87.538475036620994</c:v>
                </c:pt>
                <c:pt idx="5691">
                  <c:v>87.538269042968693</c:v>
                </c:pt>
                <c:pt idx="5692">
                  <c:v>87.538063049316406</c:v>
                </c:pt>
                <c:pt idx="5693">
                  <c:v>87.537857055664006</c:v>
                </c:pt>
                <c:pt idx="5694">
                  <c:v>87.537651062011705</c:v>
                </c:pt>
                <c:pt idx="5695">
                  <c:v>87.537445068359304</c:v>
                </c:pt>
                <c:pt idx="5696">
                  <c:v>87.537239074707003</c:v>
                </c:pt>
                <c:pt idx="5697">
                  <c:v>87.537025451660099</c:v>
                </c:pt>
                <c:pt idx="5698">
                  <c:v>87.536819458007798</c:v>
                </c:pt>
                <c:pt idx="5699">
                  <c:v>87.536613464355398</c:v>
                </c:pt>
                <c:pt idx="5700">
                  <c:v>87.536407470703097</c:v>
                </c:pt>
                <c:pt idx="5701">
                  <c:v>87.536201477050696</c:v>
                </c:pt>
                <c:pt idx="5702">
                  <c:v>87.535995483398395</c:v>
                </c:pt>
                <c:pt idx="5703">
                  <c:v>87.535789489745994</c:v>
                </c:pt>
                <c:pt idx="5704">
                  <c:v>87.535583496093693</c:v>
                </c:pt>
                <c:pt idx="5705">
                  <c:v>87.535377502441406</c:v>
                </c:pt>
                <c:pt idx="5706">
                  <c:v>87.535171508789006</c:v>
                </c:pt>
                <c:pt idx="5707">
                  <c:v>87.534965515136705</c:v>
                </c:pt>
                <c:pt idx="5708">
                  <c:v>87.534759521484304</c:v>
                </c:pt>
                <c:pt idx="5709">
                  <c:v>87.534553527832003</c:v>
                </c:pt>
                <c:pt idx="5710">
                  <c:v>87.534347534179602</c:v>
                </c:pt>
                <c:pt idx="5711">
                  <c:v>87.534149169921804</c:v>
                </c:pt>
                <c:pt idx="5712">
                  <c:v>87.533943176269503</c:v>
                </c:pt>
                <c:pt idx="5713">
                  <c:v>87.533737182617102</c:v>
                </c:pt>
                <c:pt idx="5714">
                  <c:v>87.533531188964801</c:v>
                </c:pt>
                <c:pt idx="5715">
                  <c:v>87.5333251953125</c:v>
                </c:pt>
                <c:pt idx="5716">
                  <c:v>87.533119201660099</c:v>
                </c:pt>
                <c:pt idx="5717">
                  <c:v>87.532913208007798</c:v>
                </c:pt>
                <c:pt idx="5718">
                  <c:v>87.532707214355398</c:v>
                </c:pt>
                <c:pt idx="5719">
                  <c:v>87.532501220703097</c:v>
                </c:pt>
                <c:pt idx="5720">
                  <c:v>87.532295227050696</c:v>
                </c:pt>
                <c:pt idx="5721">
                  <c:v>87.532089233398395</c:v>
                </c:pt>
                <c:pt idx="5722">
                  <c:v>87.531883239745994</c:v>
                </c:pt>
                <c:pt idx="5723">
                  <c:v>87.531677246093693</c:v>
                </c:pt>
                <c:pt idx="5724">
                  <c:v>87.531471252441406</c:v>
                </c:pt>
                <c:pt idx="5725">
                  <c:v>87.531265258789006</c:v>
                </c:pt>
                <c:pt idx="5726">
                  <c:v>87.531059265136705</c:v>
                </c:pt>
                <c:pt idx="5727">
                  <c:v>87.530860900878906</c:v>
                </c:pt>
                <c:pt idx="5728">
                  <c:v>87.530654907226506</c:v>
                </c:pt>
                <c:pt idx="5729">
                  <c:v>87.530448913574205</c:v>
                </c:pt>
                <c:pt idx="5730">
                  <c:v>87.530242919921804</c:v>
                </c:pt>
                <c:pt idx="5731">
                  <c:v>87.530036926269503</c:v>
                </c:pt>
                <c:pt idx="5732">
                  <c:v>87.529830932617102</c:v>
                </c:pt>
                <c:pt idx="5733">
                  <c:v>87.529624938964801</c:v>
                </c:pt>
                <c:pt idx="5734">
                  <c:v>87.5294189453125</c:v>
                </c:pt>
                <c:pt idx="5735">
                  <c:v>87.529220581054602</c:v>
                </c:pt>
                <c:pt idx="5736">
                  <c:v>87.529014587402301</c:v>
                </c:pt>
                <c:pt idx="5737">
                  <c:v>87.52880859375</c:v>
                </c:pt>
                <c:pt idx="5738">
                  <c:v>87.528602600097599</c:v>
                </c:pt>
                <c:pt idx="5739">
                  <c:v>87.528396606445298</c:v>
                </c:pt>
                <c:pt idx="5740">
                  <c:v>87.528190612792898</c:v>
                </c:pt>
                <c:pt idx="5741">
                  <c:v>87.527984619140597</c:v>
                </c:pt>
                <c:pt idx="5742">
                  <c:v>87.527786254882798</c:v>
                </c:pt>
                <c:pt idx="5743">
                  <c:v>87.527580261230398</c:v>
                </c:pt>
                <c:pt idx="5744">
                  <c:v>87.527374267578097</c:v>
                </c:pt>
                <c:pt idx="5745">
                  <c:v>87.527168273925696</c:v>
                </c:pt>
                <c:pt idx="5746">
                  <c:v>87.526962280273395</c:v>
                </c:pt>
                <c:pt idx="5747">
                  <c:v>87.526763916015597</c:v>
                </c:pt>
                <c:pt idx="5748">
                  <c:v>87.526557922363196</c:v>
                </c:pt>
                <c:pt idx="5749">
                  <c:v>87.526351928710895</c:v>
                </c:pt>
                <c:pt idx="5750">
                  <c:v>87.526145935058494</c:v>
                </c:pt>
                <c:pt idx="5751">
                  <c:v>87.525939941406193</c:v>
                </c:pt>
                <c:pt idx="5752">
                  <c:v>87.525741577148395</c:v>
                </c:pt>
                <c:pt idx="5753">
                  <c:v>87.525535583495994</c:v>
                </c:pt>
                <c:pt idx="5754">
                  <c:v>87.525329589843693</c:v>
                </c:pt>
                <c:pt idx="5755">
                  <c:v>87.525123596191406</c:v>
                </c:pt>
                <c:pt idx="5756">
                  <c:v>87.524917602539006</c:v>
                </c:pt>
                <c:pt idx="5757">
                  <c:v>87.524719238281193</c:v>
                </c:pt>
                <c:pt idx="5758">
                  <c:v>87.524513244628906</c:v>
                </c:pt>
                <c:pt idx="5759">
                  <c:v>87.524307250976506</c:v>
                </c:pt>
                <c:pt idx="5760">
                  <c:v>87.524101257324205</c:v>
                </c:pt>
                <c:pt idx="5761">
                  <c:v>87.523902893066406</c:v>
                </c:pt>
                <c:pt idx="5762">
                  <c:v>87.523696899414006</c:v>
                </c:pt>
                <c:pt idx="5763">
                  <c:v>87.523490905761705</c:v>
                </c:pt>
                <c:pt idx="5764">
                  <c:v>87.523284912109304</c:v>
                </c:pt>
                <c:pt idx="5765">
                  <c:v>87.523086547851506</c:v>
                </c:pt>
                <c:pt idx="5766">
                  <c:v>87.522880554199205</c:v>
                </c:pt>
                <c:pt idx="5767">
                  <c:v>87.522674560546804</c:v>
                </c:pt>
                <c:pt idx="5768">
                  <c:v>87.522468566894503</c:v>
                </c:pt>
                <c:pt idx="5769">
                  <c:v>87.522270202636705</c:v>
                </c:pt>
                <c:pt idx="5770">
                  <c:v>87.522064208984304</c:v>
                </c:pt>
                <c:pt idx="5771">
                  <c:v>87.521858215332003</c:v>
                </c:pt>
                <c:pt idx="5772">
                  <c:v>87.521659851074205</c:v>
                </c:pt>
                <c:pt idx="5773">
                  <c:v>87.521453857421804</c:v>
                </c:pt>
                <c:pt idx="5774">
                  <c:v>87.521247863769503</c:v>
                </c:pt>
                <c:pt idx="5775">
                  <c:v>87.521049499511705</c:v>
                </c:pt>
                <c:pt idx="5776">
                  <c:v>87.520843505859304</c:v>
                </c:pt>
                <c:pt idx="5777">
                  <c:v>87.520637512207003</c:v>
                </c:pt>
                <c:pt idx="5778">
                  <c:v>87.520431518554602</c:v>
                </c:pt>
                <c:pt idx="5779">
                  <c:v>87.520233154296804</c:v>
                </c:pt>
                <c:pt idx="5780">
                  <c:v>87.520027160644503</c:v>
                </c:pt>
                <c:pt idx="5781">
                  <c:v>87.519821166992102</c:v>
                </c:pt>
                <c:pt idx="5782">
                  <c:v>87.519622802734304</c:v>
                </c:pt>
                <c:pt idx="5783">
                  <c:v>87.519416809082003</c:v>
                </c:pt>
                <c:pt idx="5784">
                  <c:v>87.519210815429602</c:v>
                </c:pt>
                <c:pt idx="5785">
                  <c:v>87.519012451171804</c:v>
                </c:pt>
                <c:pt idx="5786">
                  <c:v>87.518806457519503</c:v>
                </c:pt>
                <c:pt idx="5787">
                  <c:v>87.518608093261705</c:v>
                </c:pt>
                <c:pt idx="5788">
                  <c:v>87.518402099609304</c:v>
                </c:pt>
                <c:pt idx="5789">
                  <c:v>87.518196105957003</c:v>
                </c:pt>
                <c:pt idx="5790">
                  <c:v>87.517997741699205</c:v>
                </c:pt>
                <c:pt idx="5791">
                  <c:v>87.517791748046804</c:v>
                </c:pt>
                <c:pt idx="5792">
                  <c:v>87.517585754394503</c:v>
                </c:pt>
                <c:pt idx="5793">
                  <c:v>87.517387390136705</c:v>
                </c:pt>
                <c:pt idx="5794">
                  <c:v>87.517181396484304</c:v>
                </c:pt>
                <c:pt idx="5795">
                  <c:v>87.516983032226506</c:v>
                </c:pt>
                <c:pt idx="5796">
                  <c:v>87.516777038574205</c:v>
                </c:pt>
                <c:pt idx="5797">
                  <c:v>87.516571044921804</c:v>
                </c:pt>
                <c:pt idx="5798">
                  <c:v>87.516372680664006</c:v>
                </c:pt>
                <c:pt idx="5799">
                  <c:v>87.516166687011705</c:v>
                </c:pt>
                <c:pt idx="5800">
                  <c:v>87.515968322753906</c:v>
                </c:pt>
                <c:pt idx="5801">
                  <c:v>87.515762329101506</c:v>
                </c:pt>
                <c:pt idx="5802">
                  <c:v>87.515556335449205</c:v>
                </c:pt>
                <c:pt idx="5803">
                  <c:v>87.515357971191406</c:v>
                </c:pt>
                <c:pt idx="5804">
                  <c:v>87.515151977539006</c:v>
                </c:pt>
                <c:pt idx="5805">
                  <c:v>87.514953613281193</c:v>
                </c:pt>
                <c:pt idx="5806">
                  <c:v>87.514747619628906</c:v>
                </c:pt>
                <c:pt idx="5807">
                  <c:v>87.514549255370994</c:v>
                </c:pt>
                <c:pt idx="5808">
                  <c:v>87.514343261718693</c:v>
                </c:pt>
                <c:pt idx="5809">
                  <c:v>87.514144897460895</c:v>
                </c:pt>
                <c:pt idx="5810">
                  <c:v>87.513938903808494</c:v>
                </c:pt>
                <c:pt idx="5811">
                  <c:v>87.513732910156193</c:v>
                </c:pt>
                <c:pt idx="5812">
                  <c:v>87.513534545898395</c:v>
                </c:pt>
                <c:pt idx="5813">
                  <c:v>87.513328552245994</c:v>
                </c:pt>
                <c:pt idx="5814">
                  <c:v>87.513130187988196</c:v>
                </c:pt>
                <c:pt idx="5815">
                  <c:v>87.512924194335895</c:v>
                </c:pt>
                <c:pt idx="5816">
                  <c:v>87.512725830078097</c:v>
                </c:pt>
                <c:pt idx="5817">
                  <c:v>87.512519836425696</c:v>
                </c:pt>
                <c:pt idx="5818">
                  <c:v>87.512321472167898</c:v>
                </c:pt>
                <c:pt idx="5819">
                  <c:v>87.512115478515597</c:v>
                </c:pt>
                <c:pt idx="5820">
                  <c:v>87.511917114257798</c:v>
                </c:pt>
                <c:pt idx="5821">
                  <c:v>87.511711120605398</c:v>
                </c:pt>
                <c:pt idx="5822">
                  <c:v>87.511512756347599</c:v>
                </c:pt>
                <c:pt idx="5823">
                  <c:v>87.511306762695298</c:v>
                </c:pt>
                <c:pt idx="5824">
                  <c:v>87.5111083984375</c:v>
                </c:pt>
                <c:pt idx="5825">
                  <c:v>87.510902404785099</c:v>
                </c:pt>
                <c:pt idx="5826">
                  <c:v>87.510704040527301</c:v>
                </c:pt>
                <c:pt idx="5827">
                  <c:v>87.510498046875</c:v>
                </c:pt>
                <c:pt idx="5828">
                  <c:v>87.510299682617102</c:v>
                </c:pt>
                <c:pt idx="5829">
                  <c:v>87.510101318359304</c:v>
                </c:pt>
                <c:pt idx="5830">
                  <c:v>87.509895324707003</c:v>
                </c:pt>
                <c:pt idx="5831">
                  <c:v>87.509696960449205</c:v>
                </c:pt>
                <c:pt idx="5832">
                  <c:v>87.509490966796804</c:v>
                </c:pt>
                <c:pt idx="5833">
                  <c:v>87.509292602539006</c:v>
                </c:pt>
                <c:pt idx="5834">
                  <c:v>87.509086608886705</c:v>
                </c:pt>
                <c:pt idx="5835">
                  <c:v>87.508888244628906</c:v>
                </c:pt>
                <c:pt idx="5836">
                  <c:v>87.508682250976506</c:v>
                </c:pt>
                <c:pt idx="5837">
                  <c:v>87.508483886718693</c:v>
                </c:pt>
                <c:pt idx="5838">
                  <c:v>87.508285522460895</c:v>
                </c:pt>
                <c:pt idx="5839">
                  <c:v>87.508079528808494</c:v>
                </c:pt>
                <c:pt idx="5840">
                  <c:v>87.507881164550696</c:v>
                </c:pt>
                <c:pt idx="5841">
                  <c:v>87.507675170898395</c:v>
                </c:pt>
                <c:pt idx="5842">
                  <c:v>87.507476806640597</c:v>
                </c:pt>
                <c:pt idx="5843">
                  <c:v>87.507278442382798</c:v>
                </c:pt>
                <c:pt idx="5844">
                  <c:v>87.507072448730398</c:v>
                </c:pt>
                <c:pt idx="5845">
                  <c:v>87.506874084472599</c:v>
                </c:pt>
                <c:pt idx="5846">
                  <c:v>87.506668090820298</c:v>
                </c:pt>
                <c:pt idx="5847">
                  <c:v>87.5064697265625</c:v>
                </c:pt>
                <c:pt idx="5848">
                  <c:v>87.506271362304602</c:v>
                </c:pt>
                <c:pt idx="5849">
                  <c:v>87.506065368652301</c:v>
                </c:pt>
                <c:pt idx="5850">
                  <c:v>87.505867004394503</c:v>
                </c:pt>
                <c:pt idx="5851">
                  <c:v>87.505668640136705</c:v>
                </c:pt>
                <c:pt idx="5852">
                  <c:v>87.505462646484304</c:v>
                </c:pt>
                <c:pt idx="5853">
                  <c:v>87.505264282226506</c:v>
                </c:pt>
                <c:pt idx="5854">
                  <c:v>87.505058288574205</c:v>
                </c:pt>
                <c:pt idx="5855">
                  <c:v>87.504859924316406</c:v>
                </c:pt>
                <c:pt idx="5856">
                  <c:v>87.504661560058494</c:v>
                </c:pt>
                <c:pt idx="5857">
                  <c:v>87.504455566406193</c:v>
                </c:pt>
                <c:pt idx="5858">
                  <c:v>87.504257202148395</c:v>
                </c:pt>
                <c:pt idx="5859">
                  <c:v>87.504058837890597</c:v>
                </c:pt>
                <c:pt idx="5860">
                  <c:v>87.503852844238196</c:v>
                </c:pt>
                <c:pt idx="5861">
                  <c:v>87.503654479980398</c:v>
                </c:pt>
                <c:pt idx="5862">
                  <c:v>87.503456115722599</c:v>
                </c:pt>
                <c:pt idx="5863">
                  <c:v>87.503250122070298</c:v>
                </c:pt>
                <c:pt idx="5864">
                  <c:v>87.5030517578125</c:v>
                </c:pt>
                <c:pt idx="5865">
                  <c:v>87.502853393554602</c:v>
                </c:pt>
                <c:pt idx="5866">
                  <c:v>87.502655029296804</c:v>
                </c:pt>
                <c:pt idx="5867">
                  <c:v>87.502449035644503</c:v>
                </c:pt>
                <c:pt idx="5868">
                  <c:v>87.502250671386705</c:v>
                </c:pt>
                <c:pt idx="5869">
                  <c:v>87.502052307128906</c:v>
                </c:pt>
                <c:pt idx="5870">
                  <c:v>87.501846313476506</c:v>
                </c:pt>
                <c:pt idx="5871">
                  <c:v>87.501647949218693</c:v>
                </c:pt>
                <c:pt idx="5872">
                  <c:v>87.501449584960895</c:v>
                </c:pt>
                <c:pt idx="5873">
                  <c:v>87.501251220703097</c:v>
                </c:pt>
                <c:pt idx="5874">
                  <c:v>87.501045227050696</c:v>
                </c:pt>
                <c:pt idx="5875">
                  <c:v>87.500846862792898</c:v>
                </c:pt>
                <c:pt idx="5876">
                  <c:v>87.500648498535099</c:v>
                </c:pt>
                <c:pt idx="5877">
                  <c:v>87.500442504882798</c:v>
                </c:pt>
                <c:pt idx="5878">
                  <c:v>87.500244140625</c:v>
                </c:pt>
                <c:pt idx="5879">
                  <c:v>87.500045776367102</c:v>
                </c:pt>
                <c:pt idx="5880">
                  <c:v>87.499847412109304</c:v>
                </c:pt>
                <c:pt idx="5881">
                  <c:v>87.499641418457003</c:v>
                </c:pt>
                <c:pt idx="5882">
                  <c:v>87.499443054199205</c:v>
                </c:pt>
                <c:pt idx="5883">
                  <c:v>87.499244689941406</c:v>
                </c:pt>
                <c:pt idx="5884">
                  <c:v>87.499046325683494</c:v>
                </c:pt>
                <c:pt idx="5885">
                  <c:v>87.498847961425696</c:v>
                </c:pt>
                <c:pt idx="5886">
                  <c:v>87.498641967773395</c:v>
                </c:pt>
                <c:pt idx="5887">
                  <c:v>87.498443603515597</c:v>
                </c:pt>
                <c:pt idx="5888">
                  <c:v>87.498245239257798</c:v>
                </c:pt>
                <c:pt idx="5889">
                  <c:v>87.498046875</c:v>
                </c:pt>
                <c:pt idx="5890">
                  <c:v>87.497848510742102</c:v>
                </c:pt>
                <c:pt idx="5891">
                  <c:v>87.497642517089801</c:v>
                </c:pt>
                <c:pt idx="5892">
                  <c:v>87.497444152832003</c:v>
                </c:pt>
                <c:pt idx="5893">
                  <c:v>87.497245788574205</c:v>
                </c:pt>
                <c:pt idx="5894">
                  <c:v>87.497047424316406</c:v>
                </c:pt>
                <c:pt idx="5895">
                  <c:v>87.496849060058494</c:v>
                </c:pt>
                <c:pt idx="5896">
                  <c:v>87.496643066406193</c:v>
                </c:pt>
                <c:pt idx="5897">
                  <c:v>87.496444702148395</c:v>
                </c:pt>
                <c:pt idx="5898">
                  <c:v>87.496246337890597</c:v>
                </c:pt>
                <c:pt idx="5899">
                  <c:v>87.496047973632798</c:v>
                </c:pt>
                <c:pt idx="5900">
                  <c:v>87.495849609375</c:v>
                </c:pt>
                <c:pt idx="5901">
                  <c:v>87.495651245117102</c:v>
                </c:pt>
                <c:pt idx="5902">
                  <c:v>87.495445251464801</c:v>
                </c:pt>
                <c:pt idx="5903">
                  <c:v>87.495246887207003</c:v>
                </c:pt>
                <c:pt idx="5904">
                  <c:v>87.495048522949205</c:v>
                </c:pt>
                <c:pt idx="5905">
                  <c:v>87.494850158691406</c:v>
                </c:pt>
                <c:pt idx="5906">
                  <c:v>87.494651794433494</c:v>
                </c:pt>
                <c:pt idx="5907">
                  <c:v>87.494453430175696</c:v>
                </c:pt>
                <c:pt idx="5908">
                  <c:v>87.494255065917898</c:v>
                </c:pt>
                <c:pt idx="5909">
                  <c:v>87.494049072265597</c:v>
                </c:pt>
                <c:pt idx="5910">
                  <c:v>87.493850708007798</c:v>
                </c:pt>
                <c:pt idx="5911">
                  <c:v>87.49365234375</c:v>
                </c:pt>
                <c:pt idx="5912">
                  <c:v>87.493453979492102</c:v>
                </c:pt>
                <c:pt idx="5913">
                  <c:v>87.493255615234304</c:v>
                </c:pt>
                <c:pt idx="5914">
                  <c:v>87.493057250976506</c:v>
                </c:pt>
                <c:pt idx="5915">
                  <c:v>87.492858886718693</c:v>
                </c:pt>
                <c:pt idx="5916">
                  <c:v>87.492660522460895</c:v>
                </c:pt>
                <c:pt idx="5917">
                  <c:v>87.492462158203097</c:v>
                </c:pt>
                <c:pt idx="5918">
                  <c:v>87.492263793945298</c:v>
                </c:pt>
                <c:pt idx="5919">
                  <c:v>87.492057800292898</c:v>
                </c:pt>
                <c:pt idx="5920">
                  <c:v>87.491859436035099</c:v>
                </c:pt>
                <c:pt idx="5921">
                  <c:v>87.491661071777301</c:v>
                </c:pt>
                <c:pt idx="5922">
                  <c:v>87.491462707519503</c:v>
                </c:pt>
                <c:pt idx="5923">
                  <c:v>87.491264343261705</c:v>
                </c:pt>
                <c:pt idx="5924">
                  <c:v>87.491065979003906</c:v>
                </c:pt>
                <c:pt idx="5925">
                  <c:v>87.490867614745994</c:v>
                </c:pt>
                <c:pt idx="5926">
                  <c:v>87.490669250488196</c:v>
                </c:pt>
                <c:pt idx="5927">
                  <c:v>87.490470886230398</c:v>
                </c:pt>
                <c:pt idx="5928">
                  <c:v>87.490272521972599</c:v>
                </c:pt>
                <c:pt idx="5929">
                  <c:v>87.490074157714801</c:v>
                </c:pt>
                <c:pt idx="5930">
                  <c:v>87.489875793457003</c:v>
                </c:pt>
                <c:pt idx="5931">
                  <c:v>87.489677429199205</c:v>
                </c:pt>
                <c:pt idx="5932">
                  <c:v>87.489479064941406</c:v>
                </c:pt>
                <c:pt idx="5933">
                  <c:v>87.489280700683494</c:v>
                </c:pt>
                <c:pt idx="5934">
                  <c:v>87.489082336425696</c:v>
                </c:pt>
                <c:pt idx="5935">
                  <c:v>87.488883972167898</c:v>
                </c:pt>
                <c:pt idx="5936">
                  <c:v>87.488685607910099</c:v>
                </c:pt>
                <c:pt idx="5937">
                  <c:v>87.488487243652301</c:v>
                </c:pt>
                <c:pt idx="5938">
                  <c:v>87.488288879394503</c:v>
                </c:pt>
                <c:pt idx="5939">
                  <c:v>87.488090515136705</c:v>
                </c:pt>
                <c:pt idx="5940">
                  <c:v>87.487892150878906</c:v>
                </c:pt>
                <c:pt idx="5941">
                  <c:v>87.487693786620994</c:v>
                </c:pt>
                <c:pt idx="5942">
                  <c:v>87.487495422363196</c:v>
                </c:pt>
                <c:pt idx="5943">
                  <c:v>87.487297058105398</c:v>
                </c:pt>
                <c:pt idx="5944">
                  <c:v>87.487098693847599</c:v>
                </c:pt>
                <c:pt idx="5945">
                  <c:v>87.486900329589801</c:v>
                </c:pt>
                <c:pt idx="5946">
                  <c:v>87.486701965332003</c:v>
                </c:pt>
                <c:pt idx="5947">
                  <c:v>87.486503601074205</c:v>
                </c:pt>
                <c:pt idx="5948">
                  <c:v>87.486305236816406</c:v>
                </c:pt>
                <c:pt idx="5949">
                  <c:v>87.486106872558494</c:v>
                </c:pt>
                <c:pt idx="5950">
                  <c:v>87.485908508300696</c:v>
                </c:pt>
                <c:pt idx="5951">
                  <c:v>87.485710144042898</c:v>
                </c:pt>
                <c:pt idx="5952">
                  <c:v>87.485511779785099</c:v>
                </c:pt>
                <c:pt idx="5953">
                  <c:v>87.485313415527301</c:v>
                </c:pt>
                <c:pt idx="5954">
                  <c:v>87.485115051269503</c:v>
                </c:pt>
                <c:pt idx="5955">
                  <c:v>87.484916687011705</c:v>
                </c:pt>
                <c:pt idx="5956">
                  <c:v>87.484718322753906</c:v>
                </c:pt>
                <c:pt idx="5957">
                  <c:v>87.484519958495994</c:v>
                </c:pt>
                <c:pt idx="5958">
                  <c:v>87.484329223632798</c:v>
                </c:pt>
                <c:pt idx="5959">
                  <c:v>87.484130859375</c:v>
                </c:pt>
                <c:pt idx="5960">
                  <c:v>87.483932495117102</c:v>
                </c:pt>
                <c:pt idx="5961">
                  <c:v>87.483734130859304</c:v>
                </c:pt>
                <c:pt idx="5962">
                  <c:v>87.483535766601506</c:v>
                </c:pt>
                <c:pt idx="5963">
                  <c:v>87.483337402343693</c:v>
                </c:pt>
                <c:pt idx="5964">
                  <c:v>87.483139038085895</c:v>
                </c:pt>
                <c:pt idx="5965">
                  <c:v>87.482940673828097</c:v>
                </c:pt>
                <c:pt idx="5966">
                  <c:v>87.482742309570298</c:v>
                </c:pt>
                <c:pt idx="5967">
                  <c:v>87.4825439453125</c:v>
                </c:pt>
                <c:pt idx="5968">
                  <c:v>87.482353210449205</c:v>
                </c:pt>
                <c:pt idx="5969">
                  <c:v>87.482154846191406</c:v>
                </c:pt>
                <c:pt idx="5970">
                  <c:v>87.481956481933494</c:v>
                </c:pt>
                <c:pt idx="5971">
                  <c:v>87.481758117675696</c:v>
                </c:pt>
                <c:pt idx="5972">
                  <c:v>87.481559753417898</c:v>
                </c:pt>
                <c:pt idx="5973">
                  <c:v>87.481361389160099</c:v>
                </c:pt>
                <c:pt idx="5974">
                  <c:v>87.481163024902301</c:v>
                </c:pt>
                <c:pt idx="5975">
                  <c:v>87.480964660644503</c:v>
                </c:pt>
                <c:pt idx="5976">
                  <c:v>87.480773925781193</c:v>
                </c:pt>
                <c:pt idx="5977">
                  <c:v>87.480575561523395</c:v>
                </c:pt>
                <c:pt idx="5978">
                  <c:v>87.480377197265597</c:v>
                </c:pt>
                <c:pt idx="5979">
                  <c:v>87.480178833007798</c:v>
                </c:pt>
                <c:pt idx="5980">
                  <c:v>87.47998046875</c:v>
                </c:pt>
                <c:pt idx="5981">
                  <c:v>87.479782104492102</c:v>
                </c:pt>
                <c:pt idx="5982">
                  <c:v>87.479591369628906</c:v>
                </c:pt>
                <c:pt idx="5983">
                  <c:v>87.479393005370994</c:v>
                </c:pt>
                <c:pt idx="5984">
                  <c:v>87.479194641113196</c:v>
                </c:pt>
                <c:pt idx="5985">
                  <c:v>87.478996276855398</c:v>
                </c:pt>
                <c:pt idx="5986">
                  <c:v>87.478797912597599</c:v>
                </c:pt>
                <c:pt idx="5987">
                  <c:v>87.478607177734304</c:v>
                </c:pt>
                <c:pt idx="5988">
                  <c:v>87.478408813476506</c:v>
                </c:pt>
                <c:pt idx="5989">
                  <c:v>87.478210449218693</c:v>
                </c:pt>
                <c:pt idx="5990">
                  <c:v>87.478012084960895</c:v>
                </c:pt>
                <c:pt idx="5991">
                  <c:v>87.477813720703097</c:v>
                </c:pt>
                <c:pt idx="5992">
                  <c:v>87.477622985839801</c:v>
                </c:pt>
                <c:pt idx="5993">
                  <c:v>87.477424621582003</c:v>
                </c:pt>
                <c:pt idx="5994">
                  <c:v>87.477226257324205</c:v>
                </c:pt>
                <c:pt idx="5995">
                  <c:v>87.477027893066406</c:v>
                </c:pt>
                <c:pt idx="5996">
                  <c:v>87.476837158203097</c:v>
                </c:pt>
                <c:pt idx="5997">
                  <c:v>87.476638793945298</c:v>
                </c:pt>
                <c:pt idx="5998">
                  <c:v>87.4764404296875</c:v>
                </c:pt>
                <c:pt idx="5999">
                  <c:v>87.476242065429602</c:v>
                </c:pt>
                <c:pt idx="6000">
                  <c:v>87.476051330566406</c:v>
                </c:pt>
                <c:pt idx="6001">
                  <c:v>87.475852966308494</c:v>
                </c:pt>
                <c:pt idx="6002">
                  <c:v>87.475654602050696</c:v>
                </c:pt>
                <c:pt idx="6003">
                  <c:v>87.475456237792898</c:v>
                </c:pt>
                <c:pt idx="6004">
                  <c:v>87.475265502929602</c:v>
                </c:pt>
                <c:pt idx="6005">
                  <c:v>87.475067138671804</c:v>
                </c:pt>
                <c:pt idx="6006">
                  <c:v>87.474868774414006</c:v>
                </c:pt>
                <c:pt idx="6007">
                  <c:v>87.474670410156193</c:v>
                </c:pt>
                <c:pt idx="6008">
                  <c:v>87.474479675292898</c:v>
                </c:pt>
                <c:pt idx="6009">
                  <c:v>87.474281311035099</c:v>
                </c:pt>
                <c:pt idx="6010">
                  <c:v>87.474082946777301</c:v>
                </c:pt>
                <c:pt idx="6011">
                  <c:v>87.473892211914006</c:v>
                </c:pt>
                <c:pt idx="6012">
                  <c:v>87.473693847656193</c:v>
                </c:pt>
                <c:pt idx="6013">
                  <c:v>87.473495483398395</c:v>
                </c:pt>
                <c:pt idx="6014">
                  <c:v>87.473297119140597</c:v>
                </c:pt>
                <c:pt idx="6015">
                  <c:v>87.473106384277301</c:v>
                </c:pt>
                <c:pt idx="6016">
                  <c:v>87.472908020019503</c:v>
                </c:pt>
                <c:pt idx="6017">
                  <c:v>87.472709655761705</c:v>
                </c:pt>
                <c:pt idx="6018">
                  <c:v>87.472518920898395</c:v>
                </c:pt>
                <c:pt idx="6019">
                  <c:v>87.472320556640597</c:v>
                </c:pt>
                <c:pt idx="6020">
                  <c:v>87.472122192382798</c:v>
                </c:pt>
                <c:pt idx="6021">
                  <c:v>87.471931457519503</c:v>
                </c:pt>
                <c:pt idx="6022">
                  <c:v>87.471733093261705</c:v>
                </c:pt>
                <c:pt idx="6023">
                  <c:v>87.471534729003906</c:v>
                </c:pt>
                <c:pt idx="6024">
                  <c:v>87.471343994140597</c:v>
                </c:pt>
                <c:pt idx="6025">
                  <c:v>87.471145629882798</c:v>
                </c:pt>
                <c:pt idx="6026">
                  <c:v>87.470947265625</c:v>
                </c:pt>
                <c:pt idx="6027">
                  <c:v>87.470756530761705</c:v>
                </c:pt>
                <c:pt idx="6028">
                  <c:v>87.470558166503906</c:v>
                </c:pt>
                <c:pt idx="6029">
                  <c:v>87.470367431640597</c:v>
                </c:pt>
                <c:pt idx="6030">
                  <c:v>87.470169067382798</c:v>
                </c:pt>
                <c:pt idx="6031">
                  <c:v>87.469970703125</c:v>
                </c:pt>
                <c:pt idx="6032">
                  <c:v>87.469779968261705</c:v>
                </c:pt>
                <c:pt idx="6033">
                  <c:v>87.469581604003906</c:v>
                </c:pt>
                <c:pt idx="6034">
                  <c:v>87.469383239745994</c:v>
                </c:pt>
                <c:pt idx="6035">
                  <c:v>87.469192504882798</c:v>
                </c:pt>
                <c:pt idx="6036">
                  <c:v>87.468994140625</c:v>
                </c:pt>
                <c:pt idx="6037">
                  <c:v>87.468803405761705</c:v>
                </c:pt>
                <c:pt idx="6038">
                  <c:v>87.468605041503906</c:v>
                </c:pt>
                <c:pt idx="6039">
                  <c:v>87.468406677245994</c:v>
                </c:pt>
                <c:pt idx="6040">
                  <c:v>87.468215942382798</c:v>
                </c:pt>
                <c:pt idx="6041">
                  <c:v>87.468017578125</c:v>
                </c:pt>
                <c:pt idx="6042">
                  <c:v>87.467826843261705</c:v>
                </c:pt>
                <c:pt idx="6043">
                  <c:v>87.467628479003906</c:v>
                </c:pt>
                <c:pt idx="6044">
                  <c:v>87.467437744140597</c:v>
                </c:pt>
                <c:pt idx="6045">
                  <c:v>87.467239379882798</c:v>
                </c:pt>
                <c:pt idx="6046">
                  <c:v>87.467041015625</c:v>
                </c:pt>
                <c:pt idx="6047">
                  <c:v>87.466850280761705</c:v>
                </c:pt>
                <c:pt idx="6048">
                  <c:v>87.466651916503906</c:v>
                </c:pt>
                <c:pt idx="6049">
                  <c:v>87.466461181640597</c:v>
                </c:pt>
                <c:pt idx="6050">
                  <c:v>87.466262817382798</c:v>
                </c:pt>
                <c:pt idx="6051">
                  <c:v>87.466072082519503</c:v>
                </c:pt>
                <c:pt idx="6052">
                  <c:v>87.465873718261705</c:v>
                </c:pt>
                <c:pt idx="6053">
                  <c:v>87.465682983398395</c:v>
                </c:pt>
                <c:pt idx="6054">
                  <c:v>87.465484619140597</c:v>
                </c:pt>
                <c:pt idx="6055">
                  <c:v>87.465293884277301</c:v>
                </c:pt>
                <c:pt idx="6056">
                  <c:v>87.465095520019503</c:v>
                </c:pt>
                <c:pt idx="6057">
                  <c:v>87.464897155761705</c:v>
                </c:pt>
                <c:pt idx="6058">
                  <c:v>87.464706420898395</c:v>
                </c:pt>
                <c:pt idx="6059">
                  <c:v>87.464508056640597</c:v>
                </c:pt>
                <c:pt idx="6060">
                  <c:v>87.464317321777301</c:v>
                </c:pt>
                <c:pt idx="6061">
                  <c:v>87.464118957519503</c:v>
                </c:pt>
                <c:pt idx="6062">
                  <c:v>87.463928222656193</c:v>
                </c:pt>
                <c:pt idx="6063">
                  <c:v>87.463729858398395</c:v>
                </c:pt>
                <c:pt idx="6064">
                  <c:v>87.463539123535099</c:v>
                </c:pt>
                <c:pt idx="6065">
                  <c:v>87.463340759277301</c:v>
                </c:pt>
                <c:pt idx="6066">
                  <c:v>87.463150024414006</c:v>
                </c:pt>
                <c:pt idx="6067">
                  <c:v>87.462959289550696</c:v>
                </c:pt>
                <c:pt idx="6068">
                  <c:v>87.462760925292898</c:v>
                </c:pt>
                <c:pt idx="6069">
                  <c:v>87.462570190429602</c:v>
                </c:pt>
                <c:pt idx="6070">
                  <c:v>87.462371826171804</c:v>
                </c:pt>
                <c:pt idx="6071">
                  <c:v>87.462181091308494</c:v>
                </c:pt>
                <c:pt idx="6072">
                  <c:v>87.461982727050696</c:v>
                </c:pt>
                <c:pt idx="6073">
                  <c:v>87.4617919921875</c:v>
                </c:pt>
                <c:pt idx="6074">
                  <c:v>87.461593627929602</c:v>
                </c:pt>
                <c:pt idx="6075">
                  <c:v>87.461402893066406</c:v>
                </c:pt>
                <c:pt idx="6076">
                  <c:v>87.461204528808494</c:v>
                </c:pt>
                <c:pt idx="6077">
                  <c:v>87.461013793945298</c:v>
                </c:pt>
                <c:pt idx="6078">
                  <c:v>87.4608154296875</c:v>
                </c:pt>
                <c:pt idx="6079">
                  <c:v>87.460624694824205</c:v>
                </c:pt>
                <c:pt idx="6080">
                  <c:v>87.460433959960895</c:v>
                </c:pt>
                <c:pt idx="6081">
                  <c:v>87.460235595703097</c:v>
                </c:pt>
                <c:pt idx="6082">
                  <c:v>87.460044860839801</c:v>
                </c:pt>
                <c:pt idx="6083">
                  <c:v>87.459846496582003</c:v>
                </c:pt>
                <c:pt idx="6084">
                  <c:v>87.459655761718693</c:v>
                </c:pt>
                <c:pt idx="6085">
                  <c:v>87.459465026855398</c:v>
                </c:pt>
                <c:pt idx="6086">
                  <c:v>87.459266662597599</c:v>
                </c:pt>
                <c:pt idx="6087">
                  <c:v>87.459075927734304</c:v>
                </c:pt>
                <c:pt idx="6088">
                  <c:v>87.458877563476506</c:v>
                </c:pt>
                <c:pt idx="6089">
                  <c:v>87.458686828613196</c:v>
                </c:pt>
                <c:pt idx="6090">
                  <c:v>87.45849609375</c:v>
                </c:pt>
                <c:pt idx="6091">
                  <c:v>87.458297729492102</c:v>
                </c:pt>
                <c:pt idx="6092">
                  <c:v>87.458106994628906</c:v>
                </c:pt>
                <c:pt idx="6093">
                  <c:v>87.457908630370994</c:v>
                </c:pt>
                <c:pt idx="6094">
                  <c:v>87.457717895507798</c:v>
                </c:pt>
                <c:pt idx="6095">
                  <c:v>87.457527160644503</c:v>
                </c:pt>
                <c:pt idx="6096">
                  <c:v>87.457328796386705</c:v>
                </c:pt>
                <c:pt idx="6097">
                  <c:v>87.457138061523395</c:v>
                </c:pt>
                <c:pt idx="6098">
                  <c:v>87.456947326660099</c:v>
                </c:pt>
                <c:pt idx="6099">
                  <c:v>87.456748962402301</c:v>
                </c:pt>
                <c:pt idx="6100">
                  <c:v>87.456558227539006</c:v>
                </c:pt>
                <c:pt idx="6101">
                  <c:v>87.456367492675696</c:v>
                </c:pt>
                <c:pt idx="6102">
                  <c:v>87.456169128417898</c:v>
                </c:pt>
                <c:pt idx="6103">
                  <c:v>87.455978393554602</c:v>
                </c:pt>
                <c:pt idx="6104">
                  <c:v>87.455787658691406</c:v>
                </c:pt>
                <c:pt idx="6105">
                  <c:v>87.455589294433494</c:v>
                </c:pt>
                <c:pt idx="6106">
                  <c:v>87.455398559570298</c:v>
                </c:pt>
                <c:pt idx="6107">
                  <c:v>87.455207824707003</c:v>
                </c:pt>
                <c:pt idx="6108">
                  <c:v>87.455009460449205</c:v>
                </c:pt>
                <c:pt idx="6109">
                  <c:v>87.454818725585895</c:v>
                </c:pt>
                <c:pt idx="6110">
                  <c:v>87.454627990722599</c:v>
                </c:pt>
                <c:pt idx="6111">
                  <c:v>87.454429626464801</c:v>
                </c:pt>
                <c:pt idx="6112">
                  <c:v>87.454238891601506</c:v>
                </c:pt>
                <c:pt idx="6113">
                  <c:v>87.454048156738196</c:v>
                </c:pt>
                <c:pt idx="6114">
                  <c:v>87.453849792480398</c:v>
                </c:pt>
                <c:pt idx="6115">
                  <c:v>87.453659057617102</c:v>
                </c:pt>
                <c:pt idx="6116">
                  <c:v>87.453468322753906</c:v>
                </c:pt>
                <c:pt idx="6117">
                  <c:v>87.453277587890597</c:v>
                </c:pt>
                <c:pt idx="6118">
                  <c:v>87.453079223632798</c:v>
                </c:pt>
                <c:pt idx="6119">
                  <c:v>87.452888488769503</c:v>
                </c:pt>
                <c:pt idx="6120">
                  <c:v>87.452697753906193</c:v>
                </c:pt>
                <c:pt idx="6121">
                  <c:v>87.452499389648395</c:v>
                </c:pt>
                <c:pt idx="6122">
                  <c:v>87.452308654785099</c:v>
                </c:pt>
                <c:pt idx="6123">
                  <c:v>87.452117919921804</c:v>
                </c:pt>
                <c:pt idx="6124">
                  <c:v>87.451927185058494</c:v>
                </c:pt>
                <c:pt idx="6125">
                  <c:v>87.451728820800696</c:v>
                </c:pt>
                <c:pt idx="6126">
                  <c:v>87.4515380859375</c:v>
                </c:pt>
                <c:pt idx="6127">
                  <c:v>87.451347351074205</c:v>
                </c:pt>
                <c:pt idx="6128">
                  <c:v>87.451156616210895</c:v>
                </c:pt>
                <c:pt idx="6129">
                  <c:v>87.450965881347599</c:v>
                </c:pt>
                <c:pt idx="6130">
                  <c:v>87.450767517089801</c:v>
                </c:pt>
                <c:pt idx="6131">
                  <c:v>87.450576782226506</c:v>
                </c:pt>
                <c:pt idx="6132">
                  <c:v>87.450386047363196</c:v>
                </c:pt>
                <c:pt idx="6133">
                  <c:v>87.4501953125</c:v>
                </c:pt>
                <c:pt idx="6134">
                  <c:v>87.449996948242102</c:v>
                </c:pt>
                <c:pt idx="6135">
                  <c:v>87.449806213378906</c:v>
                </c:pt>
                <c:pt idx="6136">
                  <c:v>87.449615478515597</c:v>
                </c:pt>
                <c:pt idx="6137">
                  <c:v>87.449424743652301</c:v>
                </c:pt>
                <c:pt idx="6138">
                  <c:v>87.449234008789006</c:v>
                </c:pt>
                <c:pt idx="6139">
                  <c:v>87.449035644531193</c:v>
                </c:pt>
                <c:pt idx="6140">
                  <c:v>87.448844909667898</c:v>
                </c:pt>
                <c:pt idx="6141">
                  <c:v>87.448654174804602</c:v>
                </c:pt>
                <c:pt idx="6142">
                  <c:v>87.448463439941406</c:v>
                </c:pt>
                <c:pt idx="6143">
                  <c:v>87.448272705078097</c:v>
                </c:pt>
                <c:pt idx="6144">
                  <c:v>87.448074340820298</c:v>
                </c:pt>
                <c:pt idx="6145">
                  <c:v>87.447883605957003</c:v>
                </c:pt>
                <c:pt idx="6146">
                  <c:v>87.447692871093693</c:v>
                </c:pt>
                <c:pt idx="6147">
                  <c:v>87.447502136230398</c:v>
                </c:pt>
                <c:pt idx="6148">
                  <c:v>87.447311401367102</c:v>
                </c:pt>
                <c:pt idx="6149">
                  <c:v>87.447120666503906</c:v>
                </c:pt>
                <c:pt idx="6150">
                  <c:v>87.446922302245994</c:v>
                </c:pt>
                <c:pt idx="6151">
                  <c:v>87.446731567382798</c:v>
                </c:pt>
                <c:pt idx="6152">
                  <c:v>87.446540832519503</c:v>
                </c:pt>
                <c:pt idx="6153">
                  <c:v>87.446350097656193</c:v>
                </c:pt>
                <c:pt idx="6154">
                  <c:v>87.446159362792898</c:v>
                </c:pt>
                <c:pt idx="6155">
                  <c:v>87.445968627929602</c:v>
                </c:pt>
                <c:pt idx="6156">
                  <c:v>87.445777893066406</c:v>
                </c:pt>
                <c:pt idx="6157">
                  <c:v>87.445587158203097</c:v>
                </c:pt>
                <c:pt idx="6158">
                  <c:v>87.445388793945298</c:v>
                </c:pt>
                <c:pt idx="6159">
                  <c:v>87.445198059082003</c:v>
                </c:pt>
                <c:pt idx="6160">
                  <c:v>87.445007324218693</c:v>
                </c:pt>
                <c:pt idx="6161">
                  <c:v>87.444816589355398</c:v>
                </c:pt>
                <c:pt idx="6162">
                  <c:v>87.444625854492102</c:v>
                </c:pt>
                <c:pt idx="6163">
                  <c:v>87.444435119628906</c:v>
                </c:pt>
                <c:pt idx="6164">
                  <c:v>87.444244384765597</c:v>
                </c:pt>
                <c:pt idx="6165">
                  <c:v>87.444053649902301</c:v>
                </c:pt>
                <c:pt idx="6166">
                  <c:v>87.443862915039006</c:v>
                </c:pt>
                <c:pt idx="6167">
                  <c:v>87.443664550781193</c:v>
                </c:pt>
                <c:pt idx="6168">
                  <c:v>87.443473815917898</c:v>
                </c:pt>
                <c:pt idx="6169">
                  <c:v>87.443283081054602</c:v>
                </c:pt>
                <c:pt idx="6170">
                  <c:v>87.443092346191406</c:v>
                </c:pt>
                <c:pt idx="6171">
                  <c:v>87.442901611328097</c:v>
                </c:pt>
                <c:pt idx="6172">
                  <c:v>87.442710876464801</c:v>
                </c:pt>
                <c:pt idx="6173">
                  <c:v>87.442520141601506</c:v>
                </c:pt>
                <c:pt idx="6174">
                  <c:v>87.442329406738196</c:v>
                </c:pt>
                <c:pt idx="6175">
                  <c:v>87.442138671875</c:v>
                </c:pt>
                <c:pt idx="6176">
                  <c:v>87.441947937011705</c:v>
                </c:pt>
                <c:pt idx="6177">
                  <c:v>87.441757202148395</c:v>
                </c:pt>
                <c:pt idx="6178">
                  <c:v>87.441566467285099</c:v>
                </c:pt>
                <c:pt idx="6179">
                  <c:v>87.441375732421804</c:v>
                </c:pt>
                <c:pt idx="6180">
                  <c:v>87.441184997558494</c:v>
                </c:pt>
                <c:pt idx="6181">
                  <c:v>87.440994262695298</c:v>
                </c:pt>
                <c:pt idx="6182">
                  <c:v>87.440803527832003</c:v>
                </c:pt>
                <c:pt idx="6183">
                  <c:v>87.440612792968693</c:v>
                </c:pt>
                <c:pt idx="6184">
                  <c:v>87.440422058105398</c:v>
                </c:pt>
                <c:pt idx="6185">
                  <c:v>87.440231323242102</c:v>
                </c:pt>
                <c:pt idx="6186">
                  <c:v>87.440040588378906</c:v>
                </c:pt>
                <c:pt idx="6187">
                  <c:v>87.439849853515597</c:v>
                </c:pt>
                <c:pt idx="6188">
                  <c:v>87.439659118652301</c:v>
                </c:pt>
                <c:pt idx="6189">
                  <c:v>87.439468383789006</c:v>
                </c:pt>
                <c:pt idx="6190">
                  <c:v>87.439277648925696</c:v>
                </c:pt>
                <c:pt idx="6191">
                  <c:v>87.4390869140625</c:v>
                </c:pt>
                <c:pt idx="6192">
                  <c:v>87.438896179199205</c:v>
                </c:pt>
                <c:pt idx="6193">
                  <c:v>87.438705444335895</c:v>
                </c:pt>
                <c:pt idx="6194">
                  <c:v>87.438514709472599</c:v>
                </c:pt>
                <c:pt idx="6195">
                  <c:v>87.438323974609304</c:v>
                </c:pt>
                <c:pt idx="6196">
                  <c:v>87.438133239745994</c:v>
                </c:pt>
                <c:pt idx="6197">
                  <c:v>87.437942504882798</c:v>
                </c:pt>
                <c:pt idx="6198">
                  <c:v>87.437751770019503</c:v>
                </c:pt>
                <c:pt idx="6199">
                  <c:v>87.437561035156193</c:v>
                </c:pt>
                <c:pt idx="6200">
                  <c:v>87.437370300292898</c:v>
                </c:pt>
                <c:pt idx="6201">
                  <c:v>87.437179565429602</c:v>
                </c:pt>
                <c:pt idx="6202">
                  <c:v>87.436988830566406</c:v>
                </c:pt>
                <c:pt idx="6203">
                  <c:v>87.436798095703097</c:v>
                </c:pt>
                <c:pt idx="6204">
                  <c:v>87.436607360839801</c:v>
                </c:pt>
                <c:pt idx="6205">
                  <c:v>87.436416625976506</c:v>
                </c:pt>
                <c:pt idx="6206">
                  <c:v>87.436225891113196</c:v>
                </c:pt>
                <c:pt idx="6207">
                  <c:v>87.43603515625</c:v>
                </c:pt>
                <c:pt idx="6208">
                  <c:v>87.435844421386705</c:v>
                </c:pt>
                <c:pt idx="6209">
                  <c:v>87.435653686523395</c:v>
                </c:pt>
                <c:pt idx="6210">
                  <c:v>87.435462951660099</c:v>
                </c:pt>
                <c:pt idx="6211">
                  <c:v>87.435279846191406</c:v>
                </c:pt>
                <c:pt idx="6212">
                  <c:v>87.435089111328097</c:v>
                </c:pt>
                <c:pt idx="6213">
                  <c:v>87.434898376464801</c:v>
                </c:pt>
                <c:pt idx="6214">
                  <c:v>87.434707641601506</c:v>
                </c:pt>
                <c:pt idx="6215">
                  <c:v>87.434516906738196</c:v>
                </c:pt>
                <c:pt idx="6216">
                  <c:v>87.434326171875</c:v>
                </c:pt>
                <c:pt idx="6217">
                  <c:v>87.434135437011705</c:v>
                </c:pt>
                <c:pt idx="6218">
                  <c:v>87.433944702148395</c:v>
                </c:pt>
                <c:pt idx="6219">
                  <c:v>87.433753967285099</c:v>
                </c:pt>
                <c:pt idx="6220">
                  <c:v>87.433563232421804</c:v>
                </c:pt>
                <c:pt idx="6221">
                  <c:v>87.433380126953097</c:v>
                </c:pt>
                <c:pt idx="6222">
                  <c:v>87.433189392089801</c:v>
                </c:pt>
                <c:pt idx="6223">
                  <c:v>87.432998657226506</c:v>
                </c:pt>
                <c:pt idx="6224">
                  <c:v>87.432807922363196</c:v>
                </c:pt>
                <c:pt idx="6225">
                  <c:v>87.4326171875</c:v>
                </c:pt>
                <c:pt idx="6226">
                  <c:v>87.432426452636705</c:v>
                </c:pt>
                <c:pt idx="6227">
                  <c:v>87.432235717773395</c:v>
                </c:pt>
                <c:pt idx="6228">
                  <c:v>87.432052612304602</c:v>
                </c:pt>
                <c:pt idx="6229">
                  <c:v>87.431861877441406</c:v>
                </c:pt>
                <c:pt idx="6230">
                  <c:v>87.431671142578097</c:v>
                </c:pt>
                <c:pt idx="6231">
                  <c:v>87.431480407714801</c:v>
                </c:pt>
                <c:pt idx="6232">
                  <c:v>87.431289672851506</c:v>
                </c:pt>
                <c:pt idx="6233">
                  <c:v>87.431098937988196</c:v>
                </c:pt>
                <c:pt idx="6234">
                  <c:v>87.430908203125</c:v>
                </c:pt>
                <c:pt idx="6235">
                  <c:v>87.430725097656193</c:v>
                </c:pt>
                <c:pt idx="6236">
                  <c:v>87.430534362792898</c:v>
                </c:pt>
                <c:pt idx="6237">
                  <c:v>87.430343627929602</c:v>
                </c:pt>
                <c:pt idx="6238">
                  <c:v>87.430152893066406</c:v>
                </c:pt>
                <c:pt idx="6239">
                  <c:v>87.429962158203097</c:v>
                </c:pt>
                <c:pt idx="6240">
                  <c:v>87.429779052734304</c:v>
                </c:pt>
                <c:pt idx="6241">
                  <c:v>87.429588317870994</c:v>
                </c:pt>
                <c:pt idx="6242">
                  <c:v>87.429397583007798</c:v>
                </c:pt>
                <c:pt idx="6243">
                  <c:v>87.429206848144503</c:v>
                </c:pt>
                <c:pt idx="6244">
                  <c:v>87.429016113281193</c:v>
                </c:pt>
                <c:pt idx="6245">
                  <c:v>87.4288330078125</c:v>
                </c:pt>
                <c:pt idx="6246">
                  <c:v>87.428642272949205</c:v>
                </c:pt>
                <c:pt idx="6247">
                  <c:v>87.428451538085895</c:v>
                </c:pt>
                <c:pt idx="6248">
                  <c:v>87.428260803222599</c:v>
                </c:pt>
                <c:pt idx="6249">
                  <c:v>87.428077697753906</c:v>
                </c:pt>
                <c:pt idx="6250">
                  <c:v>87.427886962890597</c:v>
                </c:pt>
                <c:pt idx="6251">
                  <c:v>87.427696228027301</c:v>
                </c:pt>
                <c:pt idx="6252">
                  <c:v>87.427505493164006</c:v>
                </c:pt>
                <c:pt idx="6253">
                  <c:v>87.427314758300696</c:v>
                </c:pt>
                <c:pt idx="6254">
                  <c:v>87.427131652832003</c:v>
                </c:pt>
                <c:pt idx="6255">
                  <c:v>87.426940917968693</c:v>
                </c:pt>
                <c:pt idx="6256">
                  <c:v>87.426750183105398</c:v>
                </c:pt>
                <c:pt idx="6257">
                  <c:v>87.426559448242102</c:v>
                </c:pt>
                <c:pt idx="6258">
                  <c:v>87.426376342773395</c:v>
                </c:pt>
                <c:pt idx="6259">
                  <c:v>87.426185607910099</c:v>
                </c:pt>
                <c:pt idx="6260">
                  <c:v>87.425994873046804</c:v>
                </c:pt>
                <c:pt idx="6261">
                  <c:v>87.425811767578097</c:v>
                </c:pt>
                <c:pt idx="6262">
                  <c:v>87.425621032714801</c:v>
                </c:pt>
                <c:pt idx="6263">
                  <c:v>87.425430297851506</c:v>
                </c:pt>
                <c:pt idx="6264">
                  <c:v>87.425239562988196</c:v>
                </c:pt>
                <c:pt idx="6265">
                  <c:v>87.425056457519503</c:v>
                </c:pt>
                <c:pt idx="6266">
                  <c:v>87.424865722656193</c:v>
                </c:pt>
                <c:pt idx="6267">
                  <c:v>87.424674987792898</c:v>
                </c:pt>
                <c:pt idx="6268">
                  <c:v>87.424491882324205</c:v>
                </c:pt>
                <c:pt idx="6269">
                  <c:v>87.424301147460895</c:v>
                </c:pt>
                <c:pt idx="6270">
                  <c:v>87.424110412597599</c:v>
                </c:pt>
                <c:pt idx="6271">
                  <c:v>87.423919677734304</c:v>
                </c:pt>
                <c:pt idx="6272">
                  <c:v>87.423736572265597</c:v>
                </c:pt>
                <c:pt idx="6273">
                  <c:v>87.423545837402301</c:v>
                </c:pt>
                <c:pt idx="6274">
                  <c:v>87.423355102539006</c:v>
                </c:pt>
                <c:pt idx="6275">
                  <c:v>87.423171997070298</c:v>
                </c:pt>
                <c:pt idx="6276">
                  <c:v>87.422981262207003</c:v>
                </c:pt>
                <c:pt idx="6277">
                  <c:v>87.422790527343693</c:v>
                </c:pt>
                <c:pt idx="6278">
                  <c:v>87.422607421875</c:v>
                </c:pt>
                <c:pt idx="6279">
                  <c:v>87.422416687011705</c:v>
                </c:pt>
                <c:pt idx="6280">
                  <c:v>87.422225952148395</c:v>
                </c:pt>
                <c:pt idx="6281">
                  <c:v>87.422042846679602</c:v>
                </c:pt>
                <c:pt idx="6282">
                  <c:v>87.421852111816406</c:v>
                </c:pt>
                <c:pt idx="6283">
                  <c:v>87.421669006347599</c:v>
                </c:pt>
                <c:pt idx="6284">
                  <c:v>87.421478271484304</c:v>
                </c:pt>
                <c:pt idx="6285">
                  <c:v>87.421287536620994</c:v>
                </c:pt>
                <c:pt idx="6286">
                  <c:v>87.421104431152301</c:v>
                </c:pt>
                <c:pt idx="6287">
                  <c:v>87.420913696289006</c:v>
                </c:pt>
                <c:pt idx="6288">
                  <c:v>87.420722961425696</c:v>
                </c:pt>
                <c:pt idx="6289">
                  <c:v>87.420539855957003</c:v>
                </c:pt>
                <c:pt idx="6290">
                  <c:v>87.420349121093693</c:v>
                </c:pt>
                <c:pt idx="6291">
                  <c:v>87.420166015625</c:v>
                </c:pt>
                <c:pt idx="6292">
                  <c:v>87.419975280761705</c:v>
                </c:pt>
                <c:pt idx="6293">
                  <c:v>87.419784545898395</c:v>
                </c:pt>
                <c:pt idx="6294">
                  <c:v>87.419601440429602</c:v>
                </c:pt>
                <c:pt idx="6295">
                  <c:v>87.419410705566406</c:v>
                </c:pt>
                <c:pt idx="6296">
                  <c:v>87.419227600097599</c:v>
                </c:pt>
                <c:pt idx="6297">
                  <c:v>87.419036865234304</c:v>
                </c:pt>
                <c:pt idx="6298">
                  <c:v>87.418846130370994</c:v>
                </c:pt>
                <c:pt idx="6299">
                  <c:v>87.418663024902301</c:v>
                </c:pt>
                <c:pt idx="6300">
                  <c:v>87.418472290039006</c:v>
                </c:pt>
                <c:pt idx="6301">
                  <c:v>87.418289184570298</c:v>
                </c:pt>
                <c:pt idx="6302">
                  <c:v>87.418098449707003</c:v>
                </c:pt>
                <c:pt idx="6303">
                  <c:v>87.417907714843693</c:v>
                </c:pt>
                <c:pt idx="6304">
                  <c:v>87.417724609375</c:v>
                </c:pt>
                <c:pt idx="6305">
                  <c:v>87.417533874511705</c:v>
                </c:pt>
                <c:pt idx="6306">
                  <c:v>87.417350769042898</c:v>
                </c:pt>
                <c:pt idx="6307">
                  <c:v>87.417160034179602</c:v>
                </c:pt>
                <c:pt idx="6308">
                  <c:v>87.416976928710895</c:v>
                </c:pt>
                <c:pt idx="6309">
                  <c:v>87.416786193847599</c:v>
                </c:pt>
                <c:pt idx="6310">
                  <c:v>87.416603088378906</c:v>
                </c:pt>
                <c:pt idx="6311">
                  <c:v>87.416412353515597</c:v>
                </c:pt>
                <c:pt idx="6312">
                  <c:v>87.416229248046804</c:v>
                </c:pt>
                <c:pt idx="6313">
                  <c:v>87.416038513183494</c:v>
                </c:pt>
                <c:pt idx="6314">
                  <c:v>87.415847778320298</c:v>
                </c:pt>
                <c:pt idx="6315">
                  <c:v>87.415664672851506</c:v>
                </c:pt>
                <c:pt idx="6316">
                  <c:v>87.415473937988196</c:v>
                </c:pt>
                <c:pt idx="6317">
                  <c:v>87.415290832519503</c:v>
                </c:pt>
                <c:pt idx="6318">
                  <c:v>87.415100097656193</c:v>
                </c:pt>
                <c:pt idx="6319">
                  <c:v>87.4149169921875</c:v>
                </c:pt>
                <c:pt idx="6320">
                  <c:v>87.414726257324205</c:v>
                </c:pt>
                <c:pt idx="6321">
                  <c:v>87.414543151855398</c:v>
                </c:pt>
                <c:pt idx="6322">
                  <c:v>87.414352416992102</c:v>
                </c:pt>
                <c:pt idx="6323">
                  <c:v>87.414169311523395</c:v>
                </c:pt>
                <c:pt idx="6324">
                  <c:v>87.413978576660099</c:v>
                </c:pt>
                <c:pt idx="6325">
                  <c:v>87.413795471191406</c:v>
                </c:pt>
                <c:pt idx="6326">
                  <c:v>87.413604736328097</c:v>
                </c:pt>
                <c:pt idx="6327">
                  <c:v>87.413421630859304</c:v>
                </c:pt>
                <c:pt idx="6328">
                  <c:v>87.413230895995994</c:v>
                </c:pt>
                <c:pt idx="6329">
                  <c:v>87.413047790527301</c:v>
                </c:pt>
                <c:pt idx="6330">
                  <c:v>87.412864685058494</c:v>
                </c:pt>
                <c:pt idx="6331">
                  <c:v>87.412673950195298</c:v>
                </c:pt>
                <c:pt idx="6332">
                  <c:v>87.412490844726506</c:v>
                </c:pt>
                <c:pt idx="6333">
                  <c:v>87.412300109863196</c:v>
                </c:pt>
                <c:pt idx="6334">
                  <c:v>87.412117004394503</c:v>
                </c:pt>
                <c:pt idx="6335">
                  <c:v>87.411926269531193</c:v>
                </c:pt>
                <c:pt idx="6336">
                  <c:v>87.4117431640625</c:v>
                </c:pt>
                <c:pt idx="6337">
                  <c:v>87.411552429199205</c:v>
                </c:pt>
                <c:pt idx="6338">
                  <c:v>87.411369323730398</c:v>
                </c:pt>
                <c:pt idx="6339">
                  <c:v>87.411186218261705</c:v>
                </c:pt>
                <c:pt idx="6340">
                  <c:v>87.410995483398395</c:v>
                </c:pt>
                <c:pt idx="6341">
                  <c:v>87.410812377929602</c:v>
                </c:pt>
                <c:pt idx="6342">
                  <c:v>87.410621643066406</c:v>
                </c:pt>
                <c:pt idx="6343">
                  <c:v>87.410438537597599</c:v>
                </c:pt>
                <c:pt idx="6344">
                  <c:v>87.410247802734304</c:v>
                </c:pt>
                <c:pt idx="6345">
                  <c:v>87.410064697265597</c:v>
                </c:pt>
                <c:pt idx="6346">
                  <c:v>87.409881591796804</c:v>
                </c:pt>
                <c:pt idx="6347">
                  <c:v>87.409690856933494</c:v>
                </c:pt>
                <c:pt idx="6348">
                  <c:v>87.409507751464801</c:v>
                </c:pt>
                <c:pt idx="6349">
                  <c:v>87.409317016601506</c:v>
                </c:pt>
                <c:pt idx="6350">
                  <c:v>87.409133911132798</c:v>
                </c:pt>
                <c:pt idx="6351">
                  <c:v>87.408950805664006</c:v>
                </c:pt>
                <c:pt idx="6352">
                  <c:v>87.408760070800696</c:v>
                </c:pt>
                <c:pt idx="6353">
                  <c:v>87.408576965332003</c:v>
                </c:pt>
                <c:pt idx="6354">
                  <c:v>87.408386230468693</c:v>
                </c:pt>
                <c:pt idx="6355">
                  <c:v>87.408203125</c:v>
                </c:pt>
                <c:pt idx="6356">
                  <c:v>87.408020019531193</c:v>
                </c:pt>
                <c:pt idx="6357">
                  <c:v>87.407829284667898</c:v>
                </c:pt>
                <c:pt idx="6358">
                  <c:v>87.407646179199205</c:v>
                </c:pt>
                <c:pt idx="6359">
                  <c:v>87.407463073730398</c:v>
                </c:pt>
                <c:pt idx="6360">
                  <c:v>87.407272338867102</c:v>
                </c:pt>
                <c:pt idx="6361">
                  <c:v>87.407089233398395</c:v>
                </c:pt>
                <c:pt idx="6362">
                  <c:v>87.406906127929602</c:v>
                </c:pt>
                <c:pt idx="6363">
                  <c:v>87.406715393066406</c:v>
                </c:pt>
                <c:pt idx="6364">
                  <c:v>87.406532287597599</c:v>
                </c:pt>
                <c:pt idx="6365">
                  <c:v>87.406349182128906</c:v>
                </c:pt>
                <c:pt idx="6366">
                  <c:v>87.406158447265597</c:v>
                </c:pt>
                <c:pt idx="6367">
                  <c:v>87.405975341796804</c:v>
                </c:pt>
                <c:pt idx="6368">
                  <c:v>87.405792236328097</c:v>
                </c:pt>
                <c:pt idx="6369">
                  <c:v>87.405601501464801</c:v>
                </c:pt>
                <c:pt idx="6370">
                  <c:v>87.405418395995994</c:v>
                </c:pt>
                <c:pt idx="6371">
                  <c:v>87.405235290527301</c:v>
                </c:pt>
                <c:pt idx="6372">
                  <c:v>87.405044555664006</c:v>
                </c:pt>
                <c:pt idx="6373">
                  <c:v>87.404861450195298</c:v>
                </c:pt>
                <c:pt idx="6374">
                  <c:v>87.404678344726506</c:v>
                </c:pt>
                <c:pt idx="6375">
                  <c:v>87.404487609863196</c:v>
                </c:pt>
                <c:pt idx="6376">
                  <c:v>87.404304504394503</c:v>
                </c:pt>
                <c:pt idx="6377">
                  <c:v>87.404121398925696</c:v>
                </c:pt>
                <c:pt idx="6378">
                  <c:v>87.403938293457003</c:v>
                </c:pt>
                <c:pt idx="6379">
                  <c:v>87.403747558593693</c:v>
                </c:pt>
                <c:pt idx="6380">
                  <c:v>87.403564453125</c:v>
                </c:pt>
                <c:pt idx="6381">
                  <c:v>87.403381347656193</c:v>
                </c:pt>
                <c:pt idx="6382">
                  <c:v>87.403190612792898</c:v>
                </c:pt>
                <c:pt idx="6383">
                  <c:v>87.403007507324205</c:v>
                </c:pt>
                <c:pt idx="6384">
                  <c:v>87.402824401855398</c:v>
                </c:pt>
                <c:pt idx="6385">
                  <c:v>87.402641296386705</c:v>
                </c:pt>
                <c:pt idx="6386">
                  <c:v>87.402450561523395</c:v>
                </c:pt>
                <c:pt idx="6387">
                  <c:v>87.402267456054602</c:v>
                </c:pt>
                <c:pt idx="6388">
                  <c:v>87.402084350585895</c:v>
                </c:pt>
                <c:pt idx="6389">
                  <c:v>87.401901245117102</c:v>
                </c:pt>
                <c:pt idx="6390">
                  <c:v>87.401710510253906</c:v>
                </c:pt>
                <c:pt idx="6391">
                  <c:v>87.401527404785099</c:v>
                </c:pt>
                <c:pt idx="6392">
                  <c:v>87.401344299316406</c:v>
                </c:pt>
                <c:pt idx="6393">
                  <c:v>87.401161193847599</c:v>
                </c:pt>
                <c:pt idx="6394">
                  <c:v>87.400970458984304</c:v>
                </c:pt>
                <c:pt idx="6395">
                  <c:v>87.400787353515597</c:v>
                </c:pt>
                <c:pt idx="6396">
                  <c:v>87.400604248046804</c:v>
                </c:pt>
                <c:pt idx="6397">
                  <c:v>87.400421142578097</c:v>
                </c:pt>
                <c:pt idx="6398">
                  <c:v>87.400230407714801</c:v>
                </c:pt>
                <c:pt idx="6399">
                  <c:v>87.400047302245994</c:v>
                </c:pt>
                <c:pt idx="6400">
                  <c:v>87.399864196777301</c:v>
                </c:pt>
                <c:pt idx="6401">
                  <c:v>87.399681091308494</c:v>
                </c:pt>
                <c:pt idx="6402">
                  <c:v>87.399497985839801</c:v>
                </c:pt>
                <c:pt idx="6403">
                  <c:v>87.399307250976506</c:v>
                </c:pt>
                <c:pt idx="6404">
                  <c:v>87.399124145507798</c:v>
                </c:pt>
                <c:pt idx="6405">
                  <c:v>87.398941040039006</c:v>
                </c:pt>
                <c:pt idx="6406">
                  <c:v>87.398757934570298</c:v>
                </c:pt>
                <c:pt idx="6407">
                  <c:v>87.398574829101506</c:v>
                </c:pt>
                <c:pt idx="6408">
                  <c:v>87.398391723632798</c:v>
                </c:pt>
                <c:pt idx="6409">
                  <c:v>87.398200988769503</c:v>
                </c:pt>
                <c:pt idx="6410">
                  <c:v>87.398017883300696</c:v>
                </c:pt>
                <c:pt idx="6411">
                  <c:v>87.397834777832003</c:v>
                </c:pt>
                <c:pt idx="6412">
                  <c:v>87.397651672363196</c:v>
                </c:pt>
                <c:pt idx="6413">
                  <c:v>87.397468566894503</c:v>
                </c:pt>
                <c:pt idx="6414">
                  <c:v>87.397285461425696</c:v>
                </c:pt>
                <c:pt idx="6415">
                  <c:v>87.3970947265625</c:v>
                </c:pt>
                <c:pt idx="6416">
                  <c:v>87.396911621093693</c:v>
                </c:pt>
                <c:pt idx="6417">
                  <c:v>87.396728515625</c:v>
                </c:pt>
                <c:pt idx="6418">
                  <c:v>87.396545410156193</c:v>
                </c:pt>
                <c:pt idx="6419">
                  <c:v>87.3963623046875</c:v>
                </c:pt>
                <c:pt idx="6420">
                  <c:v>87.396179199218693</c:v>
                </c:pt>
                <c:pt idx="6421">
                  <c:v>87.39599609375</c:v>
                </c:pt>
                <c:pt idx="6422">
                  <c:v>87.395805358886705</c:v>
                </c:pt>
                <c:pt idx="6423">
                  <c:v>87.395622253417898</c:v>
                </c:pt>
                <c:pt idx="6424">
                  <c:v>87.395439147949205</c:v>
                </c:pt>
                <c:pt idx="6425">
                  <c:v>87.395256042480398</c:v>
                </c:pt>
                <c:pt idx="6426">
                  <c:v>87.395072937011705</c:v>
                </c:pt>
                <c:pt idx="6427">
                  <c:v>87.394889831542898</c:v>
                </c:pt>
                <c:pt idx="6428">
                  <c:v>87.394706726074205</c:v>
                </c:pt>
                <c:pt idx="6429">
                  <c:v>87.394523620605398</c:v>
                </c:pt>
                <c:pt idx="6430">
                  <c:v>87.394340515136705</c:v>
                </c:pt>
                <c:pt idx="6431">
                  <c:v>87.394149780273395</c:v>
                </c:pt>
                <c:pt idx="6432">
                  <c:v>87.393966674804602</c:v>
                </c:pt>
                <c:pt idx="6433">
                  <c:v>87.393783569335895</c:v>
                </c:pt>
                <c:pt idx="6434">
                  <c:v>87.393600463867102</c:v>
                </c:pt>
                <c:pt idx="6435">
                  <c:v>87.393417358398395</c:v>
                </c:pt>
                <c:pt idx="6436">
                  <c:v>87.393234252929602</c:v>
                </c:pt>
                <c:pt idx="6437">
                  <c:v>87.393051147460895</c:v>
                </c:pt>
                <c:pt idx="6438">
                  <c:v>87.392868041992102</c:v>
                </c:pt>
                <c:pt idx="6439">
                  <c:v>87.392684936523395</c:v>
                </c:pt>
                <c:pt idx="6440">
                  <c:v>87.392501831054602</c:v>
                </c:pt>
                <c:pt idx="6441">
                  <c:v>87.392318725585895</c:v>
                </c:pt>
                <c:pt idx="6442">
                  <c:v>87.392135620117102</c:v>
                </c:pt>
                <c:pt idx="6443">
                  <c:v>87.391952514648395</c:v>
                </c:pt>
                <c:pt idx="6444">
                  <c:v>87.391761779785099</c:v>
                </c:pt>
                <c:pt idx="6445">
                  <c:v>87.391578674316406</c:v>
                </c:pt>
                <c:pt idx="6446">
                  <c:v>87.391395568847599</c:v>
                </c:pt>
                <c:pt idx="6447">
                  <c:v>87.391212463378906</c:v>
                </c:pt>
                <c:pt idx="6448">
                  <c:v>87.391029357910099</c:v>
                </c:pt>
                <c:pt idx="6449">
                  <c:v>87.390846252441406</c:v>
                </c:pt>
                <c:pt idx="6450">
                  <c:v>87.390663146972599</c:v>
                </c:pt>
                <c:pt idx="6451">
                  <c:v>87.390480041503906</c:v>
                </c:pt>
                <c:pt idx="6452">
                  <c:v>87.390296936035099</c:v>
                </c:pt>
                <c:pt idx="6453">
                  <c:v>87.390113830566406</c:v>
                </c:pt>
                <c:pt idx="6454">
                  <c:v>87.389930725097599</c:v>
                </c:pt>
                <c:pt idx="6455">
                  <c:v>87.389747619628906</c:v>
                </c:pt>
                <c:pt idx="6456">
                  <c:v>87.389564514160099</c:v>
                </c:pt>
                <c:pt idx="6457">
                  <c:v>87.389381408691406</c:v>
                </c:pt>
                <c:pt idx="6458">
                  <c:v>87.389198303222599</c:v>
                </c:pt>
                <c:pt idx="6459">
                  <c:v>87.389015197753906</c:v>
                </c:pt>
                <c:pt idx="6460">
                  <c:v>87.388832092285099</c:v>
                </c:pt>
                <c:pt idx="6461">
                  <c:v>87.388648986816406</c:v>
                </c:pt>
                <c:pt idx="6462">
                  <c:v>87.388465881347599</c:v>
                </c:pt>
                <c:pt idx="6463">
                  <c:v>87.388282775878906</c:v>
                </c:pt>
                <c:pt idx="6464">
                  <c:v>87.388099670410099</c:v>
                </c:pt>
                <c:pt idx="6465">
                  <c:v>87.387916564941406</c:v>
                </c:pt>
                <c:pt idx="6466">
                  <c:v>87.387733459472599</c:v>
                </c:pt>
                <c:pt idx="6467">
                  <c:v>87.387550354003906</c:v>
                </c:pt>
                <c:pt idx="6468">
                  <c:v>87.387367248535099</c:v>
                </c:pt>
                <c:pt idx="6469">
                  <c:v>87.387184143066406</c:v>
                </c:pt>
                <c:pt idx="6470">
                  <c:v>87.387001037597599</c:v>
                </c:pt>
                <c:pt idx="6471">
                  <c:v>87.386825561523395</c:v>
                </c:pt>
                <c:pt idx="6472">
                  <c:v>87.386642456054602</c:v>
                </c:pt>
                <c:pt idx="6473">
                  <c:v>87.386459350585895</c:v>
                </c:pt>
                <c:pt idx="6474">
                  <c:v>87.386276245117102</c:v>
                </c:pt>
                <c:pt idx="6475">
                  <c:v>87.386093139648395</c:v>
                </c:pt>
                <c:pt idx="6476">
                  <c:v>87.385910034179602</c:v>
                </c:pt>
                <c:pt idx="6477">
                  <c:v>87.385726928710895</c:v>
                </c:pt>
                <c:pt idx="6478">
                  <c:v>87.385543823242102</c:v>
                </c:pt>
                <c:pt idx="6479">
                  <c:v>87.385360717773395</c:v>
                </c:pt>
                <c:pt idx="6480">
                  <c:v>87.385177612304602</c:v>
                </c:pt>
                <c:pt idx="6481">
                  <c:v>87.384994506835895</c:v>
                </c:pt>
                <c:pt idx="6482">
                  <c:v>87.384811401367102</c:v>
                </c:pt>
                <c:pt idx="6483">
                  <c:v>87.384628295898395</c:v>
                </c:pt>
                <c:pt idx="6484">
                  <c:v>87.384445190429602</c:v>
                </c:pt>
                <c:pt idx="6485">
                  <c:v>87.384269714355398</c:v>
                </c:pt>
                <c:pt idx="6486">
                  <c:v>87.384086608886705</c:v>
                </c:pt>
                <c:pt idx="6487">
                  <c:v>87.383903503417898</c:v>
                </c:pt>
                <c:pt idx="6488">
                  <c:v>87.383720397949205</c:v>
                </c:pt>
                <c:pt idx="6489">
                  <c:v>87.383537292480398</c:v>
                </c:pt>
                <c:pt idx="6490">
                  <c:v>87.383354187011705</c:v>
                </c:pt>
                <c:pt idx="6491">
                  <c:v>87.383171081542898</c:v>
                </c:pt>
                <c:pt idx="6492">
                  <c:v>87.382987976074205</c:v>
                </c:pt>
                <c:pt idx="6493">
                  <c:v>87.3828125</c:v>
                </c:pt>
                <c:pt idx="6494">
                  <c:v>87.382629394531193</c:v>
                </c:pt>
                <c:pt idx="6495">
                  <c:v>87.3824462890625</c:v>
                </c:pt>
                <c:pt idx="6496">
                  <c:v>87.382263183593693</c:v>
                </c:pt>
                <c:pt idx="6497">
                  <c:v>87.382080078125</c:v>
                </c:pt>
                <c:pt idx="6498">
                  <c:v>87.381896972656193</c:v>
                </c:pt>
                <c:pt idx="6499">
                  <c:v>87.3817138671875</c:v>
                </c:pt>
                <c:pt idx="6500">
                  <c:v>87.381538391113196</c:v>
                </c:pt>
                <c:pt idx="6501">
                  <c:v>87.381355285644503</c:v>
                </c:pt>
                <c:pt idx="6502">
                  <c:v>87.381172180175696</c:v>
                </c:pt>
                <c:pt idx="6503">
                  <c:v>87.380989074707003</c:v>
                </c:pt>
                <c:pt idx="6504">
                  <c:v>87.380805969238196</c:v>
                </c:pt>
                <c:pt idx="6505">
                  <c:v>87.380622863769503</c:v>
                </c:pt>
                <c:pt idx="6506">
                  <c:v>87.380439758300696</c:v>
                </c:pt>
                <c:pt idx="6507">
                  <c:v>87.380264282226506</c:v>
                </c:pt>
                <c:pt idx="6508">
                  <c:v>87.380081176757798</c:v>
                </c:pt>
                <c:pt idx="6509">
                  <c:v>87.379898071289006</c:v>
                </c:pt>
                <c:pt idx="6510">
                  <c:v>87.379714965820298</c:v>
                </c:pt>
                <c:pt idx="6511">
                  <c:v>87.379531860351506</c:v>
                </c:pt>
                <c:pt idx="6512">
                  <c:v>87.379356384277301</c:v>
                </c:pt>
                <c:pt idx="6513">
                  <c:v>87.379173278808494</c:v>
                </c:pt>
                <c:pt idx="6514">
                  <c:v>87.378990173339801</c:v>
                </c:pt>
                <c:pt idx="6515">
                  <c:v>87.378807067870994</c:v>
                </c:pt>
                <c:pt idx="6516">
                  <c:v>87.378623962402301</c:v>
                </c:pt>
                <c:pt idx="6517">
                  <c:v>87.378448486328097</c:v>
                </c:pt>
                <c:pt idx="6518">
                  <c:v>87.378265380859304</c:v>
                </c:pt>
                <c:pt idx="6519">
                  <c:v>87.378082275390597</c:v>
                </c:pt>
                <c:pt idx="6520">
                  <c:v>87.377899169921804</c:v>
                </c:pt>
                <c:pt idx="6521">
                  <c:v>87.377723693847599</c:v>
                </c:pt>
                <c:pt idx="6522">
                  <c:v>87.377540588378906</c:v>
                </c:pt>
                <c:pt idx="6523">
                  <c:v>87.377357482910099</c:v>
                </c:pt>
                <c:pt idx="6524">
                  <c:v>87.377174377441406</c:v>
                </c:pt>
                <c:pt idx="6525">
                  <c:v>87.376991271972599</c:v>
                </c:pt>
                <c:pt idx="6526">
                  <c:v>87.376815795898395</c:v>
                </c:pt>
                <c:pt idx="6527">
                  <c:v>87.376632690429602</c:v>
                </c:pt>
                <c:pt idx="6528">
                  <c:v>87.376449584960895</c:v>
                </c:pt>
                <c:pt idx="6529">
                  <c:v>87.376266479492102</c:v>
                </c:pt>
                <c:pt idx="6530">
                  <c:v>87.376091003417898</c:v>
                </c:pt>
                <c:pt idx="6531">
                  <c:v>87.375907897949205</c:v>
                </c:pt>
                <c:pt idx="6532">
                  <c:v>87.375724792480398</c:v>
                </c:pt>
                <c:pt idx="6533">
                  <c:v>87.375549316406193</c:v>
                </c:pt>
                <c:pt idx="6534">
                  <c:v>87.3753662109375</c:v>
                </c:pt>
                <c:pt idx="6535">
                  <c:v>87.375183105468693</c:v>
                </c:pt>
                <c:pt idx="6536">
                  <c:v>87.375</c:v>
                </c:pt>
                <c:pt idx="6537">
                  <c:v>87.374824523925696</c:v>
                </c:pt>
                <c:pt idx="6538">
                  <c:v>87.374641418457003</c:v>
                </c:pt>
                <c:pt idx="6539">
                  <c:v>87.374458312988196</c:v>
                </c:pt>
                <c:pt idx="6540">
                  <c:v>87.374282836914006</c:v>
                </c:pt>
                <c:pt idx="6541">
                  <c:v>87.374099731445298</c:v>
                </c:pt>
                <c:pt idx="6542">
                  <c:v>87.373916625976506</c:v>
                </c:pt>
                <c:pt idx="6543">
                  <c:v>87.373733520507798</c:v>
                </c:pt>
                <c:pt idx="6544">
                  <c:v>87.373558044433494</c:v>
                </c:pt>
                <c:pt idx="6545">
                  <c:v>87.373374938964801</c:v>
                </c:pt>
                <c:pt idx="6546">
                  <c:v>87.373191833495994</c:v>
                </c:pt>
                <c:pt idx="6547">
                  <c:v>87.373016357421804</c:v>
                </c:pt>
                <c:pt idx="6548">
                  <c:v>87.372833251953097</c:v>
                </c:pt>
                <c:pt idx="6549">
                  <c:v>87.372650146484304</c:v>
                </c:pt>
                <c:pt idx="6550">
                  <c:v>87.372474670410099</c:v>
                </c:pt>
                <c:pt idx="6551">
                  <c:v>87.372291564941406</c:v>
                </c:pt>
                <c:pt idx="6552">
                  <c:v>87.372108459472599</c:v>
                </c:pt>
                <c:pt idx="6553">
                  <c:v>87.371932983398395</c:v>
                </c:pt>
                <c:pt idx="6554">
                  <c:v>87.371749877929602</c:v>
                </c:pt>
                <c:pt idx="6555">
                  <c:v>87.371566772460895</c:v>
                </c:pt>
                <c:pt idx="6556">
                  <c:v>87.371391296386705</c:v>
                </c:pt>
                <c:pt idx="6557">
                  <c:v>87.371208190917898</c:v>
                </c:pt>
                <c:pt idx="6558">
                  <c:v>87.371025085449205</c:v>
                </c:pt>
                <c:pt idx="6559">
                  <c:v>87.370849609375</c:v>
                </c:pt>
                <c:pt idx="6560">
                  <c:v>87.370666503906193</c:v>
                </c:pt>
                <c:pt idx="6561">
                  <c:v>87.3704833984375</c:v>
                </c:pt>
                <c:pt idx="6562">
                  <c:v>87.370307922363196</c:v>
                </c:pt>
                <c:pt idx="6563">
                  <c:v>87.370124816894503</c:v>
                </c:pt>
                <c:pt idx="6564">
                  <c:v>87.369949340820298</c:v>
                </c:pt>
                <c:pt idx="6565">
                  <c:v>87.369766235351506</c:v>
                </c:pt>
                <c:pt idx="6566">
                  <c:v>87.369583129882798</c:v>
                </c:pt>
                <c:pt idx="6567">
                  <c:v>87.369407653808494</c:v>
                </c:pt>
                <c:pt idx="6568">
                  <c:v>87.369224548339801</c:v>
                </c:pt>
                <c:pt idx="6569">
                  <c:v>87.369049072265597</c:v>
                </c:pt>
                <c:pt idx="6570">
                  <c:v>87.368865966796804</c:v>
                </c:pt>
                <c:pt idx="6571">
                  <c:v>87.368682861328097</c:v>
                </c:pt>
                <c:pt idx="6572">
                  <c:v>87.368507385253906</c:v>
                </c:pt>
                <c:pt idx="6573">
                  <c:v>87.368324279785099</c:v>
                </c:pt>
                <c:pt idx="6574">
                  <c:v>87.368148803710895</c:v>
                </c:pt>
                <c:pt idx="6575">
                  <c:v>87.367965698242102</c:v>
                </c:pt>
                <c:pt idx="6576">
                  <c:v>87.367782592773395</c:v>
                </c:pt>
                <c:pt idx="6577">
                  <c:v>87.367607116699205</c:v>
                </c:pt>
                <c:pt idx="6578">
                  <c:v>87.367424011230398</c:v>
                </c:pt>
                <c:pt idx="6579">
                  <c:v>87.367248535156193</c:v>
                </c:pt>
                <c:pt idx="6580">
                  <c:v>87.3670654296875</c:v>
                </c:pt>
                <c:pt idx="6581">
                  <c:v>87.366889953613196</c:v>
                </c:pt>
                <c:pt idx="6582">
                  <c:v>87.366706848144503</c:v>
                </c:pt>
                <c:pt idx="6583">
                  <c:v>87.366523742675696</c:v>
                </c:pt>
                <c:pt idx="6584">
                  <c:v>87.366348266601506</c:v>
                </c:pt>
                <c:pt idx="6585">
                  <c:v>87.366165161132798</c:v>
                </c:pt>
                <c:pt idx="6586">
                  <c:v>87.365989685058494</c:v>
                </c:pt>
                <c:pt idx="6587">
                  <c:v>87.365806579589801</c:v>
                </c:pt>
                <c:pt idx="6588">
                  <c:v>87.365631103515597</c:v>
                </c:pt>
                <c:pt idx="6589">
                  <c:v>87.365447998046804</c:v>
                </c:pt>
                <c:pt idx="6590">
                  <c:v>87.365272521972599</c:v>
                </c:pt>
                <c:pt idx="6591">
                  <c:v>87.365089416503906</c:v>
                </c:pt>
                <c:pt idx="6592">
                  <c:v>87.364913940429602</c:v>
                </c:pt>
                <c:pt idx="6593">
                  <c:v>87.364730834960895</c:v>
                </c:pt>
                <c:pt idx="6594">
                  <c:v>87.364555358886705</c:v>
                </c:pt>
                <c:pt idx="6595">
                  <c:v>87.364372253417898</c:v>
                </c:pt>
                <c:pt idx="6596">
                  <c:v>87.364196777343693</c:v>
                </c:pt>
                <c:pt idx="6597">
                  <c:v>87.364013671875</c:v>
                </c:pt>
                <c:pt idx="6598">
                  <c:v>87.363838195800696</c:v>
                </c:pt>
                <c:pt idx="6599">
                  <c:v>87.363655090332003</c:v>
                </c:pt>
                <c:pt idx="6600">
                  <c:v>87.363479614257798</c:v>
                </c:pt>
                <c:pt idx="6601">
                  <c:v>87.363296508789006</c:v>
                </c:pt>
                <c:pt idx="6602">
                  <c:v>87.363121032714801</c:v>
                </c:pt>
                <c:pt idx="6603">
                  <c:v>87.362937927245994</c:v>
                </c:pt>
                <c:pt idx="6604">
                  <c:v>87.362762451171804</c:v>
                </c:pt>
                <c:pt idx="6605">
                  <c:v>87.362579345703097</c:v>
                </c:pt>
                <c:pt idx="6606">
                  <c:v>87.362403869628906</c:v>
                </c:pt>
                <c:pt idx="6607">
                  <c:v>87.362220764160099</c:v>
                </c:pt>
                <c:pt idx="6608">
                  <c:v>87.362045288085895</c:v>
                </c:pt>
                <c:pt idx="6609">
                  <c:v>87.361862182617102</c:v>
                </c:pt>
                <c:pt idx="6610">
                  <c:v>87.361686706542898</c:v>
                </c:pt>
                <c:pt idx="6611">
                  <c:v>87.361503601074205</c:v>
                </c:pt>
                <c:pt idx="6612">
                  <c:v>87.361328125</c:v>
                </c:pt>
                <c:pt idx="6613">
                  <c:v>87.361145019531193</c:v>
                </c:pt>
                <c:pt idx="6614">
                  <c:v>87.360969543457003</c:v>
                </c:pt>
                <c:pt idx="6615">
                  <c:v>87.360794067382798</c:v>
                </c:pt>
                <c:pt idx="6616">
                  <c:v>87.360610961914006</c:v>
                </c:pt>
                <c:pt idx="6617">
                  <c:v>87.360435485839801</c:v>
                </c:pt>
                <c:pt idx="6618">
                  <c:v>87.360252380370994</c:v>
                </c:pt>
                <c:pt idx="6619">
                  <c:v>87.360076904296804</c:v>
                </c:pt>
                <c:pt idx="6620">
                  <c:v>87.359893798828097</c:v>
                </c:pt>
                <c:pt idx="6621">
                  <c:v>87.359718322753906</c:v>
                </c:pt>
                <c:pt idx="6622">
                  <c:v>87.359542846679602</c:v>
                </c:pt>
                <c:pt idx="6623">
                  <c:v>87.359359741210895</c:v>
                </c:pt>
                <c:pt idx="6624">
                  <c:v>87.359184265136705</c:v>
                </c:pt>
                <c:pt idx="6625">
                  <c:v>87.359001159667898</c:v>
                </c:pt>
                <c:pt idx="6626">
                  <c:v>87.358825683593693</c:v>
                </c:pt>
                <c:pt idx="6627">
                  <c:v>87.358642578125</c:v>
                </c:pt>
                <c:pt idx="6628">
                  <c:v>87.358467102050696</c:v>
                </c:pt>
                <c:pt idx="6629">
                  <c:v>87.358291625976506</c:v>
                </c:pt>
                <c:pt idx="6630">
                  <c:v>87.358108520507798</c:v>
                </c:pt>
                <c:pt idx="6631">
                  <c:v>87.357933044433494</c:v>
                </c:pt>
                <c:pt idx="6632">
                  <c:v>87.357757568359304</c:v>
                </c:pt>
                <c:pt idx="6633">
                  <c:v>87.357574462890597</c:v>
                </c:pt>
                <c:pt idx="6634">
                  <c:v>87.357398986816406</c:v>
                </c:pt>
                <c:pt idx="6635">
                  <c:v>87.357215881347599</c:v>
                </c:pt>
                <c:pt idx="6636">
                  <c:v>87.357040405273395</c:v>
                </c:pt>
                <c:pt idx="6637">
                  <c:v>87.356864929199205</c:v>
                </c:pt>
                <c:pt idx="6638">
                  <c:v>87.356681823730398</c:v>
                </c:pt>
                <c:pt idx="6639">
                  <c:v>87.356506347656193</c:v>
                </c:pt>
                <c:pt idx="6640">
                  <c:v>87.356330871582003</c:v>
                </c:pt>
                <c:pt idx="6641">
                  <c:v>87.356147766113196</c:v>
                </c:pt>
                <c:pt idx="6642">
                  <c:v>87.355972290039006</c:v>
                </c:pt>
                <c:pt idx="6643">
                  <c:v>87.355796813964801</c:v>
                </c:pt>
                <c:pt idx="6644">
                  <c:v>87.355613708495994</c:v>
                </c:pt>
                <c:pt idx="6645">
                  <c:v>87.355438232421804</c:v>
                </c:pt>
                <c:pt idx="6646">
                  <c:v>87.355262756347599</c:v>
                </c:pt>
                <c:pt idx="6647">
                  <c:v>87.355079650878906</c:v>
                </c:pt>
                <c:pt idx="6648">
                  <c:v>87.354904174804602</c:v>
                </c:pt>
                <c:pt idx="6649">
                  <c:v>87.354728698730398</c:v>
                </c:pt>
                <c:pt idx="6650">
                  <c:v>87.354545593261705</c:v>
                </c:pt>
                <c:pt idx="6651">
                  <c:v>87.3543701171875</c:v>
                </c:pt>
                <c:pt idx="6652">
                  <c:v>87.354194641113196</c:v>
                </c:pt>
                <c:pt idx="6653">
                  <c:v>87.354011535644503</c:v>
                </c:pt>
                <c:pt idx="6654">
                  <c:v>87.353836059570298</c:v>
                </c:pt>
                <c:pt idx="6655">
                  <c:v>87.353660583495994</c:v>
                </c:pt>
                <c:pt idx="6656">
                  <c:v>87.353477478027301</c:v>
                </c:pt>
                <c:pt idx="6657">
                  <c:v>87.353302001953097</c:v>
                </c:pt>
                <c:pt idx="6658">
                  <c:v>87.353126525878906</c:v>
                </c:pt>
                <c:pt idx="6659">
                  <c:v>87.352943420410099</c:v>
                </c:pt>
                <c:pt idx="6660">
                  <c:v>87.352767944335895</c:v>
                </c:pt>
                <c:pt idx="6661">
                  <c:v>87.352592468261705</c:v>
                </c:pt>
                <c:pt idx="6662">
                  <c:v>87.3524169921875</c:v>
                </c:pt>
                <c:pt idx="6663">
                  <c:v>87.352233886718693</c:v>
                </c:pt>
                <c:pt idx="6664">
                  <c:v>87.352058410644503</c:v>
                </c:pt>
                <c:pt idx="6665">
                  <c:v>87.351882934570298</c:v>
                </c:pt>
                <c:pt idx="6666">
                  <c:v>87.351699829101506</c:v>
                </c:pt>
                <c:pt idx="6667">
                  <c:v>87.351524353027301</c:v>
                </c:pt>
                <c:pt idx="6668">
                  <c:v>87.351348876953097</c:v>
                </c:pt>
                <c:pt idx="6669">
                  <c:v>87.351173400878906</c:v>
                </c:pt>
                <c:pt idx="6670">
                  <c:v>87.350990295410099</c:v>
                </c:pt>
                <c:pt idx="6671">
                  <c:v>87.350814819335895</c:v>
                </c:pt>
                <c:pt idx="6672">
                  <c:v>87.350639343261705</c:v>
                </c:pt>
                <c:pt idx="6673">
                  <c:v>87.3504638671875</c:v>
                </c:pt>
                <c:pt idx="6674">
                  <c:v>87.350280761718693</c:v>
                </c:pt>
                <c:pt idx="6675">
                  <c:v>87.350105285644503</c:v>
                </c:pt>
                <c:pt idx="6676">
                  <c:v>87.349929809570298</c:v>
                </c:pt>
                <c:pt idx="6677">
                  <c:v>87.349754333495994</c:v>
                </c:pt>
                <c:pt idx="6678">
                  <c:v>87.349578857421804</c:v>
                </c:pt>
                <c:pt idx="6679">
                  <c:v>87.349395751953097</c:v>
                </c:pt>
                <c:pt idx="6680">
                  <c:v>87.349220275878906</c:v>
                </c:pt>
                <c:pt idx="6681">
                  <c:v>87.349044799804602</c:v>
                </c:pt>
                <c:pt idx="6682">
                  <c:v>87.348869323730398</c:v>
                </c:pt>
                <c:pt idx="6683">
                  <c:v>87.348686218261705</c:v>
                </c:pt>
                <c:pt idx="6684">
                  <c:v>87.3485107421875</c:v>
                </c:pt>
                <c:pt idx="6685">
                  <c:v>87.348335266113196</c:v>
                </c:pt>
                <c:pt idx="6686">
                  <c:v>87.348159790039006</c:v>
                </c:pt>
                <c:pt idx="6687">
                  <c:v>87.347984313964801</c:v>
                </c:pt>
                <c:pt idx="6688">
                  <c:v>87.347801208495994</c:v>
                </c:pt>
                <c:pt idx="6689">
                  <c:v>87.347625732421804</c:v>
                </c:pt>
                <c:pt idx="6690">
                  <c:v>87.347450256347599</c:v>
                </c:pt>
                <c:pt idx="6691">
                  <c:v>87.347274780273395</c:v>
                </c:pt>
                <c:pt idx="6692">
                  <c:v>87.347099304199205</c:v>
                </c:pt>
                <c:pt idx="6693">
                  <c:v>87.346923828125</c:v>
                </c:pt>
                <c:pt idx="6694">
                  <c:v>87.346740722656193</c:v>
                </c:pt>
                <c:pt idx="6695">
                  <c:v>87.346565246582003</c:v>
                </c:pt>
                <c:pt idx="6696">
                  <c:v>87.346389770507798</c:v>
                </c:pt>
                <c:pt idx="6697">
                  <c:v>87.346214294433494</c:v>
                </c:pt>
                <c:pt idx="6698">
                  <c:v>87.346038818359304</c:v>
                </c:pt>
                <c:pt idx="6699">
                  <c:v>87.345863342285099</c:v>
                </c:pt>
                <c:pt idx="6700">
                  <c:v>87.345680236816406</c:v>
                </c:pt>
                <c:pt idx="6701">
                  <c:v>87.345504760742102</c:v>
                </c:pt>
                <c:pt idx="6702">
                  <c:v>87.345329284667898</c:v>
                </c:pt>
                <c:pt idx="6703">
                  <c:v>87.345153808593693</c:v>
                </c:pt>
                <c:pt idx="6704">
                  <c:v>87.344978332519503</c:v>
                </c:pt>
                <c:pt idx="6705">
                  <c:v>87.344802856445298</c:v>
                </c:pt>
                <c:pt idx="6706">
                  <c:v>87.344627380370994</c:v>
                </c:pt>
                <c:pt idx="6707">
                  <c:v>87.344444274902301</c:v>
                </c:pt>
                <c:pt idx="6708">
                  <c:v>87.344268798828097</c:v>
                </c:pt>
                <c:pt idx="6709">
                  <c:v>87.344093322753906</c:v>
                </c:pt>
                <c:pt idx="6710">
                  <c:v>87.343917846679602</c:v>
                </c:pt>
                <c:pt idx="6711">
                  <c:v>87.343742370605398</c:v>
                </c:pt>
                <c:pt idx="6712">
                  <c:v>87.343566894531193</c:v>
                </c:pt>
                <c:pt idx="6713">
                  <c:v>87.343391418457003</c:v>
                </c:pt>
                <c:pt idx="6714">
                  <c:v>87.343215942382798</c:v>
                </c:pt>
                <c:pt idx="6715">
                  <c:v>87.343040466308494</c:v>
                </c:pt>
                <c:pt idx="6716">
                  <c:v>87.342857360839801</c:v>
                </c:pt>
                <c:pt idx="6717">
                  <c:v>87.342681884765597</c:v>
                </c:pt>
                <c:pt idx="6718">
                  <c:v>87.342506408691406</c:v>
                </c:pt>
                <c:pt idx="6719">
                  <c:v>87.342330932617102</c:v>
                </c:pt>
                <c:pt idx="6720">
                  <c:v>87.342155456542898</c:v>
                </c:pt>
                <c:pt idx="6721">
                  <c:v>87.341979980468693</c:v>
                </c:pt>
                <c:pt idx="6722">
                  <c:v>87.341804504394503</c:v>
                </c:pt>
                <c:pt idx="6723">
                  <c:v>87.341629028320298</c:v>
                </c:pt>
                <c:pt idx="6724">
                  <c:v>87.341453552245994</c:v>
                </c:pt>
                <c:pt idx="6725">
                  <c:v>87.341278076171804</c:v>
                </c:pt>
                <c:pt idx="6726">
                  <c:v>87.341102600097599</c:v>
                </c:pt>
                <c:pt idx="6727">
                  <c:v>87.340927124023395</c:v>
                </c:pt>
                <c:pt idx="6728">
                  <c:v>87.340751647949205</c:v>
                </c:pt>
                <c:pt idx="6729">
                  <c:v>87.340568542480398</c:v>
                </c:pt>
                <c:pt idx="6730">
                  <c:v>87.340393066406193</c:v>
                </c:pt>
                <c:pt idx="6731">
                  <c:v>87.340217590332003</c:v>
                </c:pt>
                <c:pt idx="6732">
                  <c:v>87.340042114257798</c:v>
                </c:pt>
                <c:pt idx="6733">
                  <c:v>87.339866638183494</c:v>
                </c:pt>
                <c:pt idx="6734">
                  <c:v>87.339691162109304</c:v>
                </c:pt>
                <c:pt idx="6735">
                  <c:v>87.339515686035099</c:v>
                </c:pt>
                <c:pt idx="6736">
                  <c:v>87.339340209960895</c:v>
                </c:pt>
                <c:pt idx="6737">
                  <c:v>87.339164733886705</c:v>
                </c:pt>
                <c:pt idx="6738">
                  <c:v>87.3389892578125</c:v>
                </c:pt>
                <c:pt idx="6739">
                  <c:v>87.338813781738196</c:v>
                </c:pt>
                <c:pt idx="6740">
                  <c:v>87.338638305664006</c:v>
                </c:pt>
                <c:pt idx="6741">
                  <c:v>87.338462829589801</c:v>
                </c:pt>
                <c:pt idx="6742">
                  <c:v>87.338287353515597</c:v>
                </c:pt>
                <c:pt idx="6743">
                  <c:v>87.338111877441406</c:v>
                </c:pt>
                <c:pt idx="6744">
                  <c:v>87.337936401367102</c:v>
                </c:pt>
                <c:pt idx="6745">
                  <c:v>87.337760925292898</c:v>
                </c:pt>
                <c:pt idx="6746">
                  <c:v>87.337585449218693</c:v>
                </c:pt>
                <c:pt idx="6747">
                  <c:v>87.337409973144503</c:v>
                </c:pt>
                <c:pt idx="6748">
                  <c:v>87.337234497070298</c:v>
                </c:pt>
                <c:pt idx="6749">
                  <c:v>87.337059020995994</c:v>
                </c:pt>
                <c:pt idx="6750">
                  <c:v>87.336883544921804</c:v>
                </c:pt>
                <c:pt idx="6751">
                  <c:v>87.336708068847599</c:v>
                </c:pt>
                <c:pt idx="6752">
                  <c:v>87.336532592773395</c:v>
                </c:pt>
                <c:pt idx="6753">
                  <c:v>87.336357116699205</c:v>
                </c:pt>
                <c:pt idx="6754">
                  <c:v>87.336181640625</c:v>
                </c:pt>
                <c:pt idx="6755">
                  <c:v>87.336006164550696</c:v>
                </c:pt>
                <c:pt idx="6756">
                  <c:v>87.335830688476506</c:v>
                </c:pt>
                <c:pt idx="6757">
                  <c:v>87.335655212402301</c:v>
                </c:pt>
                <c:pt idx="6758">
                  <c:v>87.335479736328097</c:v>
                </c:pt>
                <c:pt idx="6759">
                  <c:v>87.335304260253906</c:v>
                </c:pt>
                <c:pt idx="6760">
                  <c:v>87.335128784179602</c:v>
                </c:pt>
                <c:pt idx="6761">
                  <c:v>87.334953308105398</c:v>
                </c:pt>
                <c:pt idx="6762">
                  <c:v>87.334785461425696</c:v>
                </c:pt>
                <c:pt idx="6763">
                  <c:v>87.334609985351506</c:v>
                </c:pt>
                <c:pt idx="6764">
                  <c:v>87.334434509277301</c:v>
                </c:pt>
                <c:pt idx="6765">
                  <c:v>87.334259033203097</c:v>
                </c:pt>
                <c:pt idx="6766">
                  <c:v>87.334083557128906</c:v>
                </c:pt>
                <c:pt idx="6767">
                  <c:v>87.333908081054602</c:v>
                </c:pt>
                <c:pt idx="6768">
                  <c:v>87.333732604980398</c:v>
                </c:pt>
                <c:pt idx="6769">
                  <c:v>87.333557128906193</c:v>
                </c:pt>
                <c:pt idx="6770">
                  <c:v>87.333381652832003</c:v>
                </c:pt>
                <c:pt idx="6771">
                  <c:v>87.333206176757798</c:v>
                </c:pt>
                <c:pt idx="6772">
                  <c:v>87.333030700683494</c:v>
                </c:pt>
                <c:pt idx="6773">
                  <c:v>87.332855224609304</c:v>
                </c:pt>
                <c:pt idx="6774">
                  <c:v>87.332679748535099</c:v>
                </c:pt>
                <c:pt idx="6775">
                  <c:v>87.332511901855398</c:v>
                </c:pt>
                <c:pt idx="6776">
                  <c:v>87.332336425781193</c:v>
                </c:pt>
                <c:pt idx="6777">
                  <c:v>87.332160949707003</c:v>
                </c:pt>
                <c:pt idx="6778">
                  <c:v>87.331985473632798</c:v>
                </c:pt>
                <c:pt idx="6779">
                  <c:v>87.331809997558494</c:v>
                </c:pt>
                <c:pt idx="6780">
                  <c:v>87.331634521484304</c:v>
                </c:pt>
                <c:pt idx="6781">
                  <c:v>87.331459045410099</c:v>
                </c:pt>
                <c:pt idx="6782">
                  <c:v>87.331283569335895</c:v>
                </c:pt>
                <c:pt idx="6783">
                  <c:v>87.331115722656193</c:v>
                </c:pt>
                <c:pt idx="6784">
                  <c:v>87.330940246582003</c:v>
                </c:pt>
                <c:pt idx="6785">
                  <c:v>87.330764770507798</c:v>
                </c:pt>
                <c:pt idx="6786">
                  <c:v>87.330589294433494</c:v>
                </c:pt>
                <c:pt idx="6787">
                  <c:v>87.330413818359304</c:v>
                </c:pt>
                <c:pt idx="6788">
                  <c:v>87.330238342285099</c:v>
                </c:pt>
                <c:pt idx="6789">
                  <c:v>87.330062866210895</c:v>
                </c:pt>
                <c:pt idx="6790">
                  <c:v>87.329887390136705</c:v>
                </c:pt>
                <c:pt idx="6791">
                  <c:v>87.329719543457003</c:v>
                </c:pt>
                <c:pt idx="6792">
                  <c:v>87.329544067382798</c:v>
                </c:pt>
                <c:pt idx="6793">
                  <c:v>87.329368591308494</c:v>
                </c:pt>
                <c:pt idx="6794">
                  <c:v>87.329193115234304</c:v>
                </c:pt>
                <c:pt idx="6795">
                  <c:v>87.329017639160099</c:v>
                </c:pt>
                <c:pt idx="6796">
                  <c:v>87.328842163085895</c:v>
                </c:pt>
                <c:pt idx="6797">
                  <c:v>87.328674316406193</c:v>
                </c:pt>
                <c:pt idx="6798">
                  <c:v>87.328498840332003</c:v>
                </c:pt>
                <c:pt idx="6799">
                  <c:v>87.328323364257798</c:v>
                </c:pt>
                <c:pt idx="6800">
                  <c:v>87.328147888183494</c:v>
                </c:pt>
                <c:pt idx="6801">
                  <c:v>87.327972412109304</c:v>
                </c:pt>
                <c:pt idx="6802">
                  <c:v>87.327804565429602</c:v>
                </c:pt>
                <c:pt idx="6803">
                  <c:v>87.327629089355398</c:v>
                </c:pt>
                <c:pt idx="6804">
                  <c:v>87.327453613281193</c:v>
                </c:pt>
                <c:pt idx="6805">
                  <c:v>87.327278137207003</c:v>
                </c:pt>
                <c:pt idx="6806">
                  <c:v>87.327102661132798</c:v>
                </c:pt>
                <c:pt idx="6807">
                  <c:v>87.326934814453097</c:v>
                </c:pt>
                <c:pt idx="6808">
                  <c:v>87.326759338378906</c:v>
                </c:pt>
                <c:pt idx="6809">
                  <c:v>87.326583862304602</c:v>
                </c:pt>
                <c:pt idx="6810">
                  <c:v>87.326408386230398</c:v>
                </c:pt>
                <c:pt idx="6811">
                  <c:v>87.326232910156193</c:v>
                </c:pt>
                <c:pt idx="6812">
                  <c:v>87.326065063476506</c:v>
                </c:pt>
                <c:pt idx="6813">
                  <c:v>87.325889587402301</c:v>
                </c:pt>
                <c:pt idx="6814">
                  <c:v>87.325714111328097</c:v>
                </c:pt>
                <c:pt idx="6815">
                  <c:v>87.325538635253906</c:v>
                </c:pt>
                <c:pt idx="6816">
                  <c:v>87.325370788574205</c:v>
                </c:pt>
                <c:pt idx="6817">
                  <c:v>87.3251953125</c:v>
                </c:pt>
                <c:pt idx="6818">
                  <c:v>87.325019836425696</c:v>
                </c:pt>
                <c:pt idx="6819">
                  <c:v>87.324844360351506</c:v>
                </c:pt>
                <c:pt idx="6820">
                  <c:v>87.324676513671804</c:v>
                </c:pt>
                <c:pt idx="6821">
                  <c:v>87.324501037597599</c:v>
                </c:pt>
                <c:pt idx="6822">
                  <c:v>87.324325561523395</c:v>
                </c:pt>
                <c:pt idx="6823">
                  <c:v>87.324150085449205</c:v>
                </c:pt>
                <c:pt idx="6824">
                  <c:v>87.323982238769503</c:v>
                </c:pt>
                <c:pt idx="6825">
                  <c:v>87.323806762695298</c:v>
                </c:pt>
                <c:pt idx="6826">
                  <c:v>87.323631286620994</c:v>
                </c:pt>
                <c:pt idx="6827">
                  <c:v>87.323455810546804</c:v>
                </c:pt>
                <c:pt idx="6828">
                  <c:v>87.323287963867102</c:v>
                </c:pt>
                <c:pt idx="6829">
                  <c:v>87.323112487792898</c:v>
                </c:pt>
                <c:pt idx="6830">
                  <c:v>87.322937011718693</c:v>
                </c:pt>
                <c:pt idx="6831">
                  <c:v>87.322761535644503</c:v>
                </c:pt>
                <c:pt idx="6832">
                  <c:v>87.322593688964801</c:v>
                </c:pt>
                <c:pt idx="6833">
                  <c:v>87.322418212890597</c:v>
                </c:pt>
                <c:pt idx="6834">
                  <c:v>87.322242736816406</c:v>
                </c:pt>
                <c:pt idx="6835">
                  <c:v>87.322074890136705</c:v>
                </c:pt>
                <c:pt idx="6836">
                  <c:v>87.3218994140625</c:v>
                </c:pt>
                <c:pt idx="6837">
                  <c:v>87.321723937988196</c:v>
                </c:pt>
                <c:pt idx="6838">
                  <c:v>87.321556091308494</c:v>
                </c:pt>
                <c:pt idx="6839">
                  <c:v>87.321380615234304</c:v>
                </c:pt>
                <c:pt idx="6840">
                  <c:v>87.321205139160099</c:v>
                </c:pt>
                <c:pt idx="6841">
                  <c:v>87.321029663085895</c:v>
                </c:pt>
                <c:pt idx="6842">
                  <c:v>87.320861816406193</c:v>
                </c:pt>
                <c:pt idx="6843">
                  <c:v>87.320686340332003</c:v>
                </c:pt>
                <c:pt idx="6844">
                  <c:v>87.320510864257798</c:v>
                </c:pt>
                <c:pt idx="6845">
                  <c:v>87.320343017578097</c:v>
                </c:pt>
                <c:pt idx="6846">
                  <c:v>87.320167541503906</c:v>
                </c:pt>
                <c:pt idx="6847">
                  <c:v>87.319992065429602</c:v>
                </c:pt>
                <c:pt idx="6848">
                  <c:v>87.31982421875</c:v>
                </c:pt>
                <c:pt idx="6849">
                  <c:v>87.319648742675696</c:v>
                </c:pt>
                <c:pt idx="6850">
                  <c:v>87.319480895995994</c:v>
                </c:pt>
                <c:pt idx="6851">
                  <c:v>87.319305419921804</c:v>
                </c:pt>
                <c:pt idx="6852">
                  <c:v>87.319129943847599</c:v>
                </c:pt>
                <c:pt idx="6853">
                  <c:v>87.318962097167898</c:v>
                </c:pt>
                <c:pt idx="6854">
                  <c:v>87.318786621093693</c:v>
                </c:pt>
                <c:pt idx="6855">
                  <c:v>87.318611145019503</c:v>
                </c:pt>
                <c:pt idx="6856">
                  <c:v>87.318443298339801</c:v>
                </c:pt>
                <c:pt idx="6857">
                  <c:v>87.318267822265597</c:v>
                </c:pt>
                <c:pt idx="6858">
                  <c:v>87.318092346191406</c:v>
                </c:pt>
                <c:pt idx="6859">
                  <c:v>87.317924499511705</c:v>
                </c:pt>
                <c:pt idx="6860">
                  <c:v>87.3177490234375</c:v>
                </c:pt>
                <c:pt idx="6861">
                  <c:v>87.317581176757798</c:v>
                </c:pt>
                <c:pt idx="6862">
                  <c:v>87.317405700683494</c:v>
                </c:pt>
                <c:pt idx="6863">
                  <c:v>87.317230224609304</c:v>
                </c:pt>
                <c:pt idx="6864">
                  <c:v>87.317062377929602</c:v>
                </c:pt>
                <c:pt idx="6865">
                  <c:v>87.316886901855398</c:v>
                </c:pt>
                <c:pt idx="6866">
                  <c:v>87.316719055175696</c:v>
                </c:pt>
                <c:pt idx="6867">
                  <c:v>87.316543579101506</c:v>
                </c:pt>
                <c:pt idx="6868">
                  <c:v>87.316368103027301</c:v>
                </c:pt>
                <c:pt idx="6869">
                  <c:v>87.316200256347599</c:v>
                </c:pt>
                <c:pt idx="6870">
                  <c:v>87.316024780273395</c:v>
                </c:pt>
                <c:pt idx="6871">
                  <c:v>87.315856933593693</c:v>
                </c:pt>
                <c:pt idx="6872">
                  <c:v>87.315681457519503</c:v>
                </c:pt>
                <c:pt idx="6873">
                  <c:v>87.315505981445298</c:v>
                </c:pt>
                <c:pt idx="6874">
                  <c:v>87.315338134765597</c:v>
                </c:pt>
                <c:pt idx="6875">
                  <c:v>87.315162658691406</c:v>
                </c:pt>
                <c:pt idx="6876">
                  <c:v>87.314994812011705</c:v>
                </c:pt>
                <c:pt idx="6877">
                  <c:v>87.3148193359375</c:v>
                </c:pt>
                <c:pt idx="6878">
                  <c:v>87.314651489257798</c:v>
                </c:pt>
                <c:pt idx="6879">
                  <c:v>87.314476013183494</c:v>
                </c:pt>
                <c:pt idx="6880">
                  <c:v>87.314300537109304</c:v>
                </c:pt>
                <c:pt idx="6881">
                  <c:v>87.314132690429602</c:v>
                </c:pt>
                <c:pt idx="6882">
                  <c:v>87.313957214355398</c:v>
                </c:pt>
                <c:pt idx="6883">
                  <c:v>87.313789367675696</c:v>
                </c:pt>
                <c:pt idx="6884">
                  <c:v>87.313613891601506</c:v>
                </c:pt>
                <c:pt idx="6885">
                  <c:v>87.313446044921804</c:v>
                </c:pt>
                <c:pt idx="6886">
                  <c:v>87.313270568847599</c:v>
                </c:pt>
                <c:pt idx="6887">
                  <c:v>87.313102722167898</c:v>
                </c:pt>
                <c:pt idx="6888">
                  <c:v>87.312927246093693</c:v>
                </c:pt>
                <c:pt idx="6889">
                  <c:v>87.312759399414006</c:v>
                </c:pt>
                <c:pt idx="6890">
                  <c:v>87.312583923339801</c:v>
                </c:pt>
                <c:pt idx="6891">
                  <c:v>87.312416076660099</c:v>
                </c:pt>
                <c:pt idx="6892">
                  <c:v>87.312240600585895</c:v>
                </c:pt>
                <c:pt idx="6893">
                  <c:v>87.312072753906193</c:v>
                </c:pt>
                <c:pt idx="6894">
                  <c:v>87.311897277832003</c:v>
                </c:pt>
                <c:pt idx="6895">
                  <c:v>87.311729431152301</c:v>
                </c:pt>
                <c:pt idx="6896">
                  <c:v>87.311553955078097</c:v>
                </c:pt>
                <c:pt idx="6897">
                  <c:v>87.311386108398395</c:v>
                </c:pt>
                <c:pt idx="6898">
                  <c:v>87.311210632324205</c:v>
                </c:pt>
                <c:pt idx="6899">
                  <c:v>87.311042785644503</c:v>
                </c:pt>
                <c:pt idx="6900">
                  <c:v>87.310867309570298</c:v>
                </c:pt>
                <c:pt idx="6901">
                  <c:v>87.310699462890597</c:v>
                </c:pt>
                <c:pt idx="6902">
                  <c:v>87.310523986816406</c:v>
                </c:pt>
                <c:pt idx="6903">
                  <c:v>87.310356140136705</c:v>
                </c:pt>
                <c:pt idx="6904">
                  <c:v>87.3101806640625</c:v>
                </c:pt>
                <c:pt idx="6905">
                  <c:v>87.310012817382798</c:v>
                </c:pt>
                <c:pt idx="6906">
                  <c:v>87.309837341308494</c:v>
                </c:pt>
                <c:pt idx="6907">
                  <c:v>87.309669494628906</c:v>
                </c:pt>
                <c:pt idx="6908">
                  <c:v>87.309494018554602</c:v>
                </c:pt>
                <c:pt idx="6909">
                  <c:v>87.309326171875</c:v>
                </c:pt>
                <c:pt idx="6910">
                  <c:v>87.309150695800696</c:v>
                </c:pt>
                <c:pt idx="6911">
                  <c:v>87.308982849120994</c:v>
                </c:pt>
                <c:pt idx="6912">
                  <c:v>87.308807373046804</c:v>
                </c:pt>
                <c:pt idx="6913">
                  <c:v>87.308639526367102</c:v>
                </c:pt>
                <c:pt idx="6914">
                  <c:v>87.3084716796875</c:v>
                </c:pt>
                <c:pt idx="6915">
                  <c:v>87.308296203613196</c:v>
                </c:pt>
                <c:pt idx="6916">
                  <c:v>87.308128356933494</c:v>
                </c:pt>
                <c:pt idx="6917">
                  <c:v>87.307952880859304</c:v>
                </c:pt>
                <c:pt idx="6918">
                  <c:v>87.307785034179602</c:v>
                </c:pt>
                <c:pt idx="6919">
                  <c:v>87.307609558105398</c:v>
                </c:pt>
                <c:pt idx="6920">
                  <c:v>87.307441711425696</c:v>
                </c:pt>
                <c:pt idx="6921">
                  <c:v>87.307266235351506</c:v>
                </c:pt>
                <c:pt idx="6922">
                  <c:v>87.307098388671804</c:v>
                </c:pt>
                <c:pt idx="6923">
                  <c:v>87.306930541992102</c:v>
                </c:pt>
                <c:pt idx="6924">
                  <c:v>87.306755065917898</c:v>
                </c:pt>
                <c:pt idx="6925">
                  <c:v>87.306587219238196</c:v>
                </c:pt>
                <c:pt idx="6926">
                  <c:v>87.306411743164006</c:v>
                </c:pt>
                <c:pt idx="6927">
                  <c:v>87.306243896484304</c:v>
                </c:pt>
                <c:pt idx="6928">
                  <c:v>87.306076049804602</c:v>
                </c:pt>
                <c:pt idx="6929">
                  <c:v>87.305900573730398</c:v>
                </c:pt>
                <c:pt idx="6930">
                  <c:v>87.305732727050696</c:v>
                </c:pt>
                <c:pt idx="6931">
                  <c:v>87.305557250976506</c:v>
                </c:pt>
                <c:pt idx="6932">
                  <c:v>87.305389404296804</c:v>
                </c:pt>
                <c:pt idx="6933">
                  <c:v>87.305221557617102</c:v>
                </c:pt>
                <c:pt idx="6934">
                  <c:v>87.305046081542898</c:v>
                </c:pt>
                <c:pt idx="6935">
                  <c:v>87.304878234863196</c:v>
                </c:pt>
                <c:pt idx="6936">
                  <c:v>87.304710388183494</c:v>
                </c:pt>
                <c:pt idx="6937">
                  <c:v>87.304534912109304</c:v>
                </c:pt>
                <c:pt idx="6938">
                  <c:v>87.304367065429602</c:v>
                </c:pt>
                <c:pt idx="6939">
                  <c:v>87.304191589355398</c:v>
                </c:pt>
                <c:pt idx="6940">
                  <c:v>87.304023742675696</c:v>
                </c:pt>
                <c:pt idx="6941">
                  <c:v>87.303855895995994</c:v>
                </c:pt>
                <c:pt idx="6942">
                  <c:v>87.303680419921804</c:v>
                </c:pt>
                <c:pt idx="6943">
                  <c:v>87.303512573242102</c:v>
                </c:pt>
                <c:pt idx="6944">
                  <c:v>87.3033447265625</c:v>
                </c:pt>
                <c:pt idx="6945">
                  <c:v>87.303169250488196</c:v>
                </c:pt>
                <c:pt idx="6946">
                  <c:v>87.303001403808494</c:v>
                </c:pt>
                <c:pt idx="6947">
                  <c:v>87.302833557128906</c:v>
                </c:pt>
                <c:pt idx="6948">
                  <c:v>87.302658081054602</c:v>
                </c:pt>
                <c:pt idx="6949">
                  <c:v>87.302490234375</c:v>
                </c:pt>
                <c:pt idx="6950">
                  <c:v>87.302322387695298</c:v>
                </c:pt>
                <c:pt idx="6951">
                  <c:v>87.302146911620994</c:v>
                </c:pt>
                <c:pt idx="6952">
                  <c:v>87.301979064941406</c:v>
                </c:pt>
                <c:pt idx="6953">
                  <c:v>87.301811218261705</c:v>
                </c:pt>
                <c:pt idx="6954">
                  <c:v>87.3016357421875</c:v>
                </c:pt>
                <c:pt idx="6955">
                  <c:v>87.301467895507798</c:v>
                </c:pt>
                <c:pt idx="6956">
                  <c:v>87.301300048828097</c:v>
                </c:pt>
                <c:pt idx="6957">
                  <c:v>87.301124572753906</c:v>
                </c:pt>
                <c:pt idx="6958">
                  <c:v>87.300956726074205</c:v>
                </c:pt>
                <c:pt idx="6959">
                  <c:v>87.300788879394503</c:v>
                </c:pt>
                <c:pt idx="6960">
                  <c:v>87.300621032714801</c:v>
                </c:pt>
                <c:pt idx="6961">
                  <c:v>87.300445556640597</c:v>
                </c:pt>
                <c:pt idx="6962">
                  <c:v>87.300277709960895</c:v>
                </c:pt>
                <c:pt idx="6963">
                  <c:v>87.300109863281193</c:v>
                </c:pt>
                <c:pt idx="6964">
                  <c:v>87.299934387207003</c:v>
                </c:pt>
                <c:pt idx="6965">
                  <c:v>87.299766540527301</c:v>
                </c:pt>
                <c:pt idx="6966">
                  <c:v>87.299598693847599</c:v>
                </c:pt>
                <c:pt idx="6967">
                  <c:v>87.299430847167898</c:v>
                </c:pt>
                <c:pt idx="6968">
                  <c:v>87.299255371093693</c:v>
                </c:pt>
                <c:pt idx="6969">
                  <c:v>87.299087524414006</c:v>
                </c:pt>
                <c:pt idx="6970">
                  <c:v>87.298919677734304</c:v>
                </c:pt>
                <c:pt idx="6971">
                  <c:v>87.298744201660099</c:v>
                </c:pt>
                <c:pt idx="6972">
                  <c:v>87.298576354980398</c:v>
                </c:pt>
                <c:pt idx="6973">
                  <c:v>87.298408508300696</c:v>
                </c:pt>
                <c:pt idx="6974">
                  <c:v>87.298240661620994</c:v>
                </c:pt>
                <c:pt idx="6975">
                  <c:v>87.298065185546804</c:v>
                </c:pt>
                <c:pt idx="6976">
                  <c:v>87.297897338867102</c:v>
                </c:pt>
                <c:pt idx="6977">
                  <c:v>87.2977294921875</c:v>
                </c:pt>
                <c:pt idx="6978">
                  <c:v>87.297561645507798</c:v>
                </c:pt>
                <c:pt idx="6979">
                  <c:v>87.297386169433494</c:v>
                </c:pt>
                <c:pt idx="6980">
                  <c:v>87.297218322753906</c:v>
                </c:pt>
                <c:pt idx="6981">
                  <c:v>87.297050476074205</c:v>
                </c:pt>
                <c:pt idx="6982">
                  <c:v>87.296882629394503</c:v>
                </c:pt>
                <c:pt idx="6983">
                  <c:v>87.296714782714801</c:v>
                </c:pt>
                <c:pt idx="6984">
                  <c:v>87.296539306640597</c:v>
                </c:pt>
                <c:pt idx="6985">
                  <c:v>87.296371459960895</c:v>
                </c:pt>
                <c:pt idx="6986">
                  <c:v>87.296203613281193</c:v>
                </c:pt>
                <c:pt idx="6987">
                  <c:v>87.296035766601506</c:v>
                </c:pt>
                <c:pt idx="6988">
                  <c:v>87.295860290527301</c:v>
                </c:pt>
                <c:pt idx="6989">
                  <c:v>87.295692443847599</c:v>
                </c:pt>
                <c:pt idx="6990">
                  <c:v>87.295524597167898</c:v>
                </c:pt>
                <c:pt idx="6991">
                  <c:v>87.295356750488196</c:v>
                </c:pt>
                <c:pt idx="6992">
                  <c:v>87.295188903808494</c:v>
                </c:pt>
                <c:pt idx="6993">
                  <c:v>87.295013427734304</c:v>
                </c:pt>
                <c:pt idx="6994">
                  <c:v>87.294845581054602</c:v>
                </c:pt>
                <c:pt idx="6995">
                  <c:v>87.294677734375</c:v>
                </c:pt>
                <c:pt idx="6996">
                  <c:v>87.294509887695298</c:v>
                </c:pt>
                <c:pt idx="6997">
                  <c:v>87.294342041015597</c:v>
                </c:pt>
                <c:pt idx="6998">
                  <c:v>87.294174194335895</c:v>
                </c:pt>
                <c:pt idx="6999">
                  <c:v>87.293998718261705</c:v>
                </c:pt>
                <c:pt idx="7000">
                  <c:v>87.293830871582003</c:v>
                </c:pt>
                <c:pt idx="7001">
                  <c:v>87.293663024902301</c:v>
                </c:pt>
                <c:pt idx="7002">
                  <c:v>87.293495178222599</c:v>
                </c:pt>
                <c:pt idx="7003">
                  <c:v>87.293327331542898</c:v>
                </c:pt>
                <c:pt idx="7004">
                  <c:v>87.293159484863196</c:v>
                </c:pt>
                <c:pt idx="7005">
                  <c:v>87.292984008789006</c:v>
                </c:pt>
                <c:pt idx="7006">
                  <c:v>87.292816162109304</c:v>
                </c:pt>
                <c:pt idx="7007">
                  <c:v>87.292648315429602</c:v>
                </c:pt>
                <c:pt idx="7008">
                  <c:v>87.29248046875</c:v>
                </c:pt>
                <c:pt idx="7009">
                  <c:v>87.292312622070298</c:v>
                </c:pt>
                <c:pt idx="7010">
                  <c:v>87.292144775390597</c:v>
                </c:pt>
                <c:pt idx="7011">
                  <c:v>87.291976928710895</c:v>
                </c:pt>
                <c:pt idx="7012">
                  <c:v>87.291801452636705</c:v>
                </c:pt>
                <c:pt idx="7013">
                  <c:v>87.291633605957003</c:v>
                </c:pt>
                <c:pt idx="7014">
                  <c:v>87.291465759277301</c:v>
                </c:pt>
                <c:pt idx="7015">
                  <c:v>87.291297912597599</c:v>
                </c:pt>
                <c:pt idx="7016">
                  <c:v>87.291130065917898</c:v>
                </c:pt>
                <c:pt idx="7017">
                  <c:v>87.290962219238196</c:v>
                </c:pt>
                <c:pt idx="7018">
                  <c:v>87.290794372558494</c:v>
                </c:pt>
                <c:pt idx="7019">
                  <c:v>87.290626525878906</c:v>
                </c:pt>
                <c:pt idx="7020">
                  <c:v>87.290451049804602</c:v>
                </c:pt>
                <c:pt idx="7021">
                  <c:v>87.290283203125</c:v>
                </c:pt>
                <c:pt idx="7022">
                  <c:v>87.290115356445298</c:v>
                </c:pt>
                <c:pt idx="7023">
                  <c:v>87.289947509765597</c:v>
                </c:pt>
                <c:pt idx="7024">
                  <c:v>87.289779663085895</c:v>
                </c:pt>
                <c:pt idx="7025">
                  <c:v>87.289611816406193</c:v>
                </c:pt>
                <c:pt idx="7026">
                  <c:v>87.289443969726506</c:v>
                </c:pt>
                <c:pt idx="7027">
                  <c:v>87.289276123046804</c:v>
                </c:pt>
                <c:pt idx="7028">
                  <c:v>87.289108276367102</c:v>
                </c:pt>
                <c:pt idx="7029">
                  <c:v>87.2889404296875</c:v>
                </c:pt>
                <c:pt idx="7030">
                  <c:v>87.288772583007798</c:v>
                </c:pt>
                <c:pt idx="7031">
                  <c:v>87.288597106933494</c:v>
                </c:pt>
                <c:pt idx="7032">
                  <c:v>87.288429260253906</c:v>
                </c:pt>
                <c:pt idx="7033">
                  <c:v>87.288261413574205</c:v>
                </c:pt>
                <c:pt idx="7034">
                  <c:v>87.288093566894503</c:v>
                </c:pt>
                <c:pt idx="7035">
                  <c:v>87.287925720214801</c:v>
                </c:pt>
                <c:pt idx="7036">
                  <c:v>87.287757873535099</c:v>
                </c:pt>
                <c:pt idx="7037">
                  <c:v>87.287590026855398</c:v>
                </c:pt>
                <c:pt idx="7038">
                  <c:v>87.287422180175696</c:v>
                </c:pt>
                <c:pt idx="7039">
                  <c:v>87.287254333495994</c:v>
                </c:pt>
                <c:pt idx="7040">
                  <c:v>87.287086486816406</c:v>
                </c:pt>
                <c:pt idx="7041">
                  <c:v>87.286918640136705</c:v>
                </c:pt>
                <c:pt idx="7042">
                  <c:v>87.286750793457003</c:v>
                </c:pt>
                <c:pt idx="7043">
                  <c:v>87.286582946777301</c:v>
                </c:pt>
                <c:pt idx="7044">
                  <c:v>87.286415100097599</c:v>
                </c:pt>
                <c:pt idx="7045">
                  <c:v>87.286247253417898</c:v>
                </c:pt>
                <c:pt idx="7046">
                  <c:v>87.286079406738196</c:v>
                </c:pt>
                <c:pt idx="7047">
                  <c:v>87.285911560058494</c:v>
                </c:pt>
                <c:pt idx="7048">
                  <c:v>87.285743713378906</c:v>
                </c:pt>
                <c:pt idx="7049">
                  <c:v>87.285575866699205</c:v>
                </c:pt>
                <c:pt idx="7050">
                  <c:v>87.285408020019503</c:v>
                </c:pt>
                <c:pt idx="7051">
                  <c:v>87.285240173339801</c:v>
                </c:pt>
                <c:pt idx="7052">
                  <c:v>87.285072326660099</c:v>
                </c:pt>
                <c:pt idx="7053">
                  <c:v>87.284904479980398</c:v>
                </c:pt>
                <c:pt idx="7054">
                  <c:v>87.284736633300696</c:v>
                </c:pt>
                <c:pt idx="7055">
                  <c:v>87.284568786620994</c:v>
                </c:pt>
                <c:pt idx="7056">
                  <c:v>87.284400939941406</c:v>
                </c:pt>
                <c:pt idx="7057">
                  <c:v>87.284233093261705</c:v>
                </c:pt>
                <c:pt idx="7058">
                  <c:v>87.284065246582003</c:v>
                </c:pt>
                <c:pt idx="7059">
                  <c:v>87.283897399902301</c:v>
                </c:pt>
                <c:pt idx="7060">
                  <c:v>87.283729553222599</c:v>
                </c:pt>
                <c:pt idx="7061">
                  <c:v>87.283561706542898</c:v>
                </c:pt>
                <c:pt idx="7062">
                  <c:v>87.283393859863196</c:v>
                </c:pt>
                <c:pt idx="7063">
                  <c:v>87.283226013183494</c:v>
                </c:pt>
                <c:pt idx="7064">
                  <c:v>87.283058166503906</c:v>
                </c:pt>
                <c:pt idx="7065">
                  <c:v>87.282890319824205</c:v>
                </c:pt>
                <c:pt idx="7066">
                  <c:v>87.282722473144503</c:v>
                </c:pt>
                <c:pt idx="7067">
                  <c:v>87.282554626464801</c:v>
                </c:pt>
                <c:pt idx="7068">
                  <c:v>87.282386779785099</c:v>
                </c:pt>
                <c:pt idx="7069">
                  <c:v>87.282218933105398</c:v>
                </c:pt>
                <c:pt idx="7070">
                  <c:v>87.282051086425696</c:v>
                </c:pt>
                <c:pt idx="7071">
                  <c:v>87.281883239745994</c:v>
                </c:pt>
                <c:pt idx="7072">
                  <c:v>87.281715393066406</c:v>
                </c:pt>
                <c:pt idx="7073">
                  <c:v>87.281547546386705</c:v>
                </c:pt>
                <c:pt idx="7074">
                  <c:v>87.281379699707003</c:v>
                </c:pt>
                <c:pt idx="7075">
                  <c:v>87.281211853027301</c:v>
                </c:pt>
                <c:pt idx="7076">
                  <c:v>87.281044006347599</c:v>
                </c:pt>
                <c:pt idx="7077">
                  <c:v>87.280876159667898</c:v>
                </c:pt>
                <c:pt idx="7078">
                  <c:v>87.280715942382798</c:v>
                </c:pt>
                <c:pt idx="7079">
                  <c:v>87.280548095703097</c:v>
                </c:pt>
                <c:pt idx="7080">
                  <c:v>87.280380249023395</c:v>
                </c:pt>
                <c:pt idx="7081">
                  <c:v>87.280212402343693</c:v>
                </c:pt>
                <c:pt idx="7082">
                  <c:v>87.280044555664006</c:v>
                </c:pt>
                <c:pt idx="7083">
                  <c:v>87.279876708984304</c:v>
                </c:pt>
                <c:pt idx="7084">
                  <c:v>87.279708862304602</c:v>
                </c:pt>
                <c:pt idx="7085">
                  <c:v>87.279541015625</c:v>
                </c:pt>
                <c:pt idx="7086">
                  <c:v>87.279373168945298</c:v>
                </c:pt>
                <c:pt idx="7087">
                  <c:v>87.279205322265597</c:v>
                </c:pt>
                <c:pt idx="7088">
                  <c:v>87.279037475585895</c:v>
                </c:pt>
                <c:pt idx="7089">
                  <c:v>87.278877258300696</c:v>
                </c:pt>
                <c:pt idx="7090">
                  <c:v>87.278709411620994</c:v>
                </c:pt>
                <c:pt idx="7091">
                  <c:v>87.278541564941406</c:v>
                </c:pt>
                <c:pt idx="7092">
                  <c:v>87.278373718261705</c:v>
                </c:pt>
                <c:pt idx="7093">
                  <c:v>87.278205871582003</c:v>
                </c:pt>
                <c:pt idx="7094">
                  <c:v>87.278038024902301</c:v>
                </c:pt>
                <c:pt idx="7095">
                  <c:v>87.277870178222599</c:v>
                </c:pt>
                <c:pt idx="7096">
                  <c:v>87.277702331542898</c:v>
                </c:pt>
                <c:pt idx="7097">
                  <c:v>87.277542114257798</c:v>
                </c:pt>
                <c:pt idx="7098">
                  <c:v>87.277374267578097</c:v>
                </c:pt>
                <c:pt idx="7099">
                  <c:v>87.277206420898395</c:v>
                </c:pt>
                <c:pt idx="7100">
                  <c:v>87.277038574218693</c:v>
                </c:pt>
                <c:pt idx="7101">
                  <c:v>87.276870727539006</c:v>
                </c:pt>
                <c:pt idx="7102">
                  <c:v>87.276702880859304</c:v>
                </c:pt>
                <c:pt idx="7103">
                  <c:v>87.276535034179602</c:v>
                </c:pt>
                <c:pt idx="7104">
                  <c:v>87.276374816894503</c:v>
                </c:pt>
                <c:pt idx="7105">
                  <c:v>87.276206970214801</c:v>
                </c:pt>
                <c:pt idx="7106">
                  <c:v>87.276039123535099</c:v>
                </c:pt>
                <c:pt idx="7107">
                  <c:v>87.275871276855398</c:v>
                </c:pt>
                <c:pt idx="7108">
                  <c:v>87.275703430175696</c:v>
                </c:pt>
                <c:pt idx="7109">
                  <c:v>87.275535583495994</c:v>
                </c:pt>
                <c:pt idx="7110">
                  <c:v>87.275375366210895</c:v>
                </c:pt>
                <c:pt idx="7111">
                  <c:v>87.275207519531193</c:v>
                </c:pt>
                <c:pt idx="7112">
                  <c:v>87.275039672851506</c:v>
                </c:pt>
                <c:pt idx="7113">
                  <c:v>87.274871826171804</c:v>
                </c:pt>
                <c:pt idx="7114">
                  <c:v>87.274703979492102</c:v>
                </c:pt>
                <c:pt idx="7115">
                  <c:v>87.2745361328125</c:v>
                </c:pt>
                <c:pt idx="7116">
                  <c:v>87.274375915527301</c:v>
                </c:pt>
                <c:pt idx="7117">
                  <c:v>87.274208068847599</c:v>
                </c:pt>
                <c:pt idx="7118">
                  <c:v>87.274040222167898</c:v>
                </c:pt>
                <c:pt idx="7119">
                  <c:v>87.273872375488196</c:v>
                </c:pt>
                <c:pt idx="7120">
                  <c:v>87.273704528808494</c:v>
                </c:pt>
                <c:pt idx="7121">
                  <c:v>87.273544311523395</c:v>
                </c:pt>
                <c:pt idx="7122">
                  <c:v>87.273376464843693</c:v>
                </c:pt>
                <c:pt idx="7123">
                  <c:v>87.273208618164006</c:v>
                </c:pt>
                <c:pt idx="7124">
                  <c:v>87.273040771484304</c:v>
                </c:pt>
                <c:pt idx="7125">
                  <c:v>87.272880554199205</c:v>
                </c:pt>
                <c:pt idx="7126">
                  <c:v>87.272712707519503</c:v>
                </c:pt>
                <c:pt idx="7127">
                  <c:v>87.272544860839801</c:v>
                </c:pt>
                <c:pt idx="7128">
                  <c:v>87.272377014160099</c:v>
                </c:pt>
                <c:pt idx="7129">
                  <c:v>87.272209167480398</c:v>
                </c:pt>
                <c:pt idx="7130">
                  <c:v>87.272048950195298</c:v>
                </c:pt>
                <c:pt idx="7131">
                  <c:v>87.271881103515597</c:v>
                </c:pt>
                <c:pt idx="7132">
                  <c:v>87.271713256835895</c:v>
                </c:pt>
                <c:pt idx="7133">
                  <c:v>87.271545410156193</c:v>
                </c:pt>
                <c:pt idx="7134">
                  <c:v>87.271385192870994</c:v>
                </c:pt>
                <c:pt idx="7135">
                  <c:v>87.271217346191406</c:v>
                </c:pt>
                <c:pt idx="7136">
                  <c:v>87.271049499511705</c:v>
                </c:pt>
                <c:pt idx="7137">
                  <c:v>87.270881652832003</c:v>
                </c:pt>
                <c:pt idx="7138">
                  <c:v>87.270721435546804</c:v>
                </c:pt>
                <c:pt idx="7139">
                  <c:v>87.270553588867102</c:v>
                </c:pt>
                <c:pt idx="7140">
                  <c:v>87.2703857421875</c:v>
                </c:pt>
                <c:pt idx="7141">
                  <c:v>87.270217895507798</c:v>
                </c:pt>
                <c:pt idx="7142">
                  <c:v>87.270057678222599</c:v>
                </c:pt>
                <c:pt idx="7143">
                  <c:v>87.269889831542898</c:v>
                </c:pt>
                <c:pt idx="7144">
                  <c:v>87.269721984863196</c:v>
                </c:pt>
                <c:pt idx="7145">
                  <c:v>87.269561767578097</c:v>
                </c:pt>
                <c:pt idx="7146">
                  <c:v>87.269393920898395</c:v>
                </c:pt>
                <c:pt idx="7147">
                  <c:v>87.269226074218693</c:v>
                </c:pt>
                <c:pt idx="7148">
                  <c:v>87.269058227539006</c:v>
                </c:pt>
                <c:pt idx="7149">
                  <c:v>87.268898010253906</c:v>
                </c:pt>
                <c:pt idx="7150">
                  <c:v>87.268730163574205</c:v>
                </c:pt>
                <c:pt idx="7151">
                  <c:v>87.268562316894503</c:v>
                </c:pt>
                <c:pt idx="7152">
                  <c:v>87.268402099609304</c:v>
                </c:pt>
                <c:pt idx="7153">
                  <c:v>87.268234252929602</c:v>
                </c:pt>
                <c:pt idx="7154">
                  <c:v>87.26806640625</c:v>
                </c:pt>
                <c:pt idx="7155">
                  <c:v>87.267898559570298</c:v>
                </c:pt>
                <c:pt idx="7156">
                  <c:v>87.267738342285099</c:v>
                </c:pt>
                <c:pt idx="7157">
                  <c:v>87.267570495605398</c:v>
                </c:pt>
                <c:pt idx="7158">
                  <c:v>87.267402648925696</c:v>
                </c:pt>
                <c:pt idx="7159">
                  <c:v>87.267242431640597</c:v>
                </c:pt>
                <c:pt idx="7160">
                  <c:v>87.267074584960895</c:v>
                </c:pt>
                <c:pt idx="7161">
                  <c:v>87.266906738281193</c:v>
                </c:pt>
                <c:pt idx="7162">
                  <c:v>87.266746520995994</c:v>
                </c:pt>
                <c:pt idx="7163">
                  <c:v>87.266578674316406</c:v>
                </c:pt>
                <c:pt idx="7164">
                  <c:v>87.266410827636705</c:v>
                </c:pt>
                <c:pt idx="7165">
                  <c:v>87.266250610351506</c:v>
                </c:pt>
                <c:pt idx="7166">
                  <c:v>87.266082763671804</c:v>
                </c:pt>
                <c:pt idx="7167">
                  <c:v>87.265914916992102</c:v>
                </c:pt>
                <c:pt idx="7168">
                  <c:v>87.265754699707003</c:v>
                </c:pt>
                <c:pt idx="7169">
                  <c:v>87.265586853027301</c:v>
                </c:pt>
                <c:pt idx="7170">
                  <c:v>87.265419006347599</c:v>
                </c:pt>
                <c:pt idx="7171">
                  <c:v>87.2652587890625</c:v>
                </c:pt>
                <c:pt idx="7172">
                  <c:v>87.265090942382798</c:v>
                </c:pt>
                <c:pt idx="7173">
                  <c:v>87.264930725097599</c:v>
                </c:pt>
                <c:pt idx="7174">
                  <c:v>87.264762878417898</c:v>
                </c:pt>
                <c:pt idx="7175">
                  <c:v>87.264595031738196</c:v>
                </c:pt>
                <c:pt idx="7176">
                  <c:v>87.264434814453097</c:v>
                </c:pt>
                <c:pt idx="7177">
                  <c:v>87.264266967773395</c:v>
                </c:pt>
                <c:pt idx="7178">
                  <c:v>87.264099121093693</c:v>
                </c:pt>
                <c:pt idx="7179">
                  <c:v>87.263938903808494</c:v>
                </c:pt>
                <c:pt idx="7180">
                  <c:v>87.263771057128906</c:v>
                </c:pt>
                <c:pt idx="7181">
                  <c:v>87.263610839843693</c:v>
                </c:pt>
                <c:pt idx="7182">
                  <c:v>87.263442993164006</c:v>
                </c:pt>
                <c:pt idx="7183">
                  <c:v>87.263275146484304</c:v>
                </c:pt>
                <c:pt idx="7184">
                  <c:v>87.263114929199205</c:v>
                </c:pt>
                <c:pt idx="7185">
                  <c:v>87.262947082519503</c:v>
                </c:pt>
                <c:pt idx="7186">
                  <c:v>87.262786865234304</c:v>
                </c:pt>
                <c:pt idx="7187">
                  <c:v>87.262619018554602</c:v>
                </c:pt>
                <c:pt idx="7188">
                  <c:v>87.262451171875</c:v>
                </c:pt>
                <c:pt idx="7189">
                  <c:v>87.262290954589801</c:v>
                </c:pt>
                <c:pt idx="7190">
                  <c:v>87.262123107910099</c:v>
                </c:pt>
                <c:pt idx="7191">
                  <c:v>87.261962890625</c:v>
                </c:pt>
                <c:pt idx="7192">
                  <c:v>87.261795043945298</c:v>
                </c:pt>
                <c:pt idx="7193">
                  <c:v>87.261634826660099</c:v>
                </c:pt>
                <c:pt idx="7194">
                  <c:v>87.261466979980398</c:v>
                </c:pt>
                <c:pt idx="7195">
                  <c:v>87.261299133300696</c:v>
                </c:pt>
                <c:pt idx="7196">
                  <c:v>87.261138916015597</c:v>
                </c:pt>
                <c:pt idx="7197">
                  <c:v>87.260971069335895</c:v>
                </c:pt>
                <c:pt idx="7198">
                  <c:v>87.260810852050696</c:v>
                </c:pt>
                <c:pt idx="7199">
                  <c:v>87.260643005370994</c:v>
                </c:pt>
                <c:pt idx="7200">
                  <c:v>87.260482788085895</c:v>
                </c:pt>
                <c:pt idx="7201">
                  <c:v>87.260314941406193</c:v>
                </c:pt>
                <c:pt idx="7202">
                  <c:v>87.260147094726506</c:v>
                </c:pt>
                <c:pt idx="7203">
                  <c:v>87.259986877441406</c:v>
                </c:pt>
                <c:pt idx="7204">
                  <c:v>87.259819030761705</c:v>
                </c:pt>
                <c:pt idx="7205">
                  <c:v>87.259658813476506</c:v>
                </c:pt>
                <c:pt idx="7206">
                  <c:v>87.259490966796804</c:v>
                </c:pt>
                <c:pt idx="7207">
                  <c:v>87.259330749511705</c:v>
                </c:pt>
                <c:pt idx="7208">
                  <c:v>87.259162902832003</c:v>
                </c:pt>
                <c:pt idx="7209">
                  <c:v>87.259002685546804</c:v>
                </c:pt>
                <c:pt idx="7210">
                  <c:v>87.258834838867102</c:v>
                </c:pt>
                <c:pt idx="7211">
                  <c:v>87.258674621582003</c:v>
                </c:pt>
                <c:pt idx="7212">
                  <c:v>87.258506774902301</c:v>
                </c:pt>
                <c:pt idx="7213">
                  <c:v>87.258346557617102</c:v>
                </c:pt>
                <c:pt idx="7214">
                  <c:v>87.2581787109375</c:v>
                </c:pt>
                <c:pt idx="7215">
                  <c:v>87.258018493652301</c:v>
                </c:pt>
                <c:pt idx="7216">
                  <c:v>87.257850646972599</c:v>
                </c:pt>
                <c:pt idx="7217">
                  <c:v>87.2576904296875</c:v>
                </c:pt>
                <c:pt idx="7218">
                  <c:v>87.257522583007798</c:v>
                </c:pt>
                <c:pt idx="7219">
                  <c:v>87.257362365722599</c:v>
                </c:pt>
                <c:pt idx="7220">
                  <c:v>87.257194519042898</c:v>
                </c:pt>
                <c:pt idx="7221">
                  <c:v>87.257034301757798</c:v>
                </c:pt>
                <c:pt idx="7222">
                  <c:v>87.256866455078097</c:v>
                </c:pt>
                <c:pt idx="7223">
                  <c:v>87.256706237792898</c:v>
                </c:pt>
                <c:pt idx="7224">
                  <c:v>87.256538391113196</c:v>
                </c:pt>
                <c:pt idx="7225">
                  <c:v>87.256378173828097</c:v>
                </c:pt>
                <c:pt idx="7226">
                  <c:v>87.256210327148395</c:v>
                </c:pt>
                <c:pt idx="7227">
                  <c:v>87.256050109863196</c:v>
                </c:pt>
                <c:pt idx="7228">
                  <c:v>87.255882263183494</c:v>
                </c:pt>
                <c:pt idx="7229">
                  <c:v>87.255722045898395</c:v>
                </c:pt>
                <c:pt idx="7230">
                  <c:v>87.255554199218693</c:v>
                </c:pt>
                <c:pt idx="7231">
                  <c:v>87.255393981933494</c:v>
                </c:pt>
                <c:pt idx="7232">
                  <c:v>87.255226135253906</c:v>
                </c:pt>
                <c:pt idx="7233">
                  <c:v>87.255065917968693</c:v>
                </c:pt>
                <c:pt idx="7234">
                  <c:v>87.254905700683494</c:v>
                </c:pt>
                <c:pt idx="7235">
                  <c:v>87.254737854003906</c:v>
                </c:pt>
                <c:pt idx="7236">
                  <c:v>87.254577636718693</c:v>
                </c:pt>
                <c:pt idx="7237">
                  <c:v>87.254409790039006</c:v>
                </c:pt>
                <c:pt idx="7238">
                  <c:v>87.254249572753906</c:v>
                </c:pt>
                <c:pt idx="7239">
                  <c:v>87.254081726074205</c:v>
                </c:pt>
                <c:pt idx="7240">
                  <c:v>87.253921508789006</c:v>
                </c:pt>
                <c:pt idx="7241">
                  <c:v>87.253753662109304</c:v>
                </c:pt>
                <c:pt idx="7242">
                  <c:v>87.253593444824205</c:v>
                </c:pt>
                <c:pt idx="7243">
                  <c:v>87.253433227539006</c:v>
                </c:pt>
                <c:pt idx="7244">
                  <c:v>87.253265380859304</c:v>
                </c:pt>
                <c:pt idx="7245">
                  <c:v>87.253105163574205</c:v>
                </c:pt>
                <c:pt idx="7246">
                  <c:v>87.252937316894503</c:v>
                </c:pt>
                <c:pt idx="7247">
                  <c:v>87.252777099609304</c:v>
                </c:pt>
                <c:pt idx="7248">
                  <c:v>87.252616882324205</c:v>
                </c:pt>
                <c:pt idx="7249">
                  <c:v>87.252449035644503</c:v>
                </c:pt>
                <c:pt idx="7250">
                  <c:v>87.252288818359304</c:v>
                </c:pt>
                <c:pt idx="7251">
                  <c:v>87.252120971679602</c:v>
                </c:pt>
                <c:pt idx="7252">
                  <c:v>87.251960754394503</c:v>
                </c:pt>
                <c:pt idx="7253">
                  <c:v>87.251800537109304</c:v>
                </c:pt>
                <c:pt idx="7254">
                  <c:v>87.251632690429602</c:v>
                </c:pt>
                <c:pt idx="7255">
                  <c:v>87.251472473144503</c:v>
                </c:pt>
                <c:pt idx="7256">
                  <c:v>87.251304626464801</c:v>
                </c:pt>
                <c:pt idx="7257">
                  <c:v>87.251144409179602</c:v>
                </c:pt>
                <c:pt idx="7258">
                  <c:v>87.250984191894503</c:v>
                </c:pt>
                <c:pt idx="7259">
                  <c:v>87.250816345214801</c:v>
                </c:pt>
                <c:pt idx="7260">
                  <c:v>87.250656127929602</c:v>
                </c:pt>
                <c:pt idx="7261">
                  <c:v>87.25048828125</c:v>
                </c:pt>
                <c:pt idx="7262">
                  <c:v>87.250328063964801</c:v>
                </c:pt>
                <c:pt idx="7263">
                  <c:v>87.250167846679602</c:v>
                </c:pt>
                <c:pt idx="7264">
                  <c:v>87.25</c:v>
                </c:pt>
                <c:pt idx="7265">
                  <c:v>87.249839782714801</c:v>
                </c:pt>
                <c:pt idx="7266">
                  <c:v>87.249679565429602</c:v>
                </c:pt>
                <c:pt idx="7267">
                  <c:v>87.24951171875</c:v>
                </c:pt>
                <c:pt idx="7268">
                  <c:v>87.249351501464801</c:v>
                </c:pt>
                <c:pt idx="7269">
                  <c:v>87.249191284179602</c:v>
                </c:pt>
                <c:pt idx="7270">
                  <c:v>87.2490234375</c:v>
                </c:pt>
                <c:pt idx="7271">
                  <c:v>87.248863220214801</c:v>
                </c:pt>
                <c:pt idx="7272">
                  <c:v>87.248703002929602</c:v>
                </c:pt>
                <c:pt idx="7273">
                  <c:v>87.24853515625</c:v>
                </c:pt>
                <c:pt idx="7274">
                  <c:v>87.248374938964801</c:v>
                </c:pt>
                <c:pt idx="7275">
                  <c:v>87.248214721679602</c:v>
                </c:pt>
                <c:pt idx="7276">
                  <c:v>87.248046875</c:v>
                </c:pt>
                <c:pt idx="7277">
                  <c:v>87.247886657714801</c:v>
                </c:pt>
                <c:pt idx="7278">
                  <c:v>87.247726440429602</c:v>
                </c:pt>
                <c:pt idx="7279">
                  <c:v>87.24755859375</c:v>
                </c:pt>
                <c:pt idx="7280">
                  <c:v>87.247398376464801</c:v>
                </c:pt>
                <c:pt idx="7281">
                  <c:v>87.247238159179602</c:v>
                </c:pt>
                <c:pt idx="7282">
                  <c:v>87.2470703125</c:v>
                </c:pt>
                <c:pt idx="7283">
                  <c:v>87.246910095214801</c:v>
                </c:pt>
                <c:pt idx="7284">
                  <c:v>87.246749877929602</c:v>
                </c:pt>
                <c:pt idx="7285">
                  <c:v>87.24658203125</c:v>
                </c:pt>
                <c:pt idx="7286">
                  <c:v>87.246421813964801</c:v>
                </c:pt>
                <c:pt idx="7287">
                  <c:v>87.246261596679602</c:v>
                </c:pt>
                <c:pt idx="7288">
                  <c:v>87.246101379394503</c:v>
                </c:pt>
                <c:pt idx="7289">
                  <c:v>87.245933532714801</c:v>
                </c:pt>
                <c:pt idx="7290">
                  <c:v>87.245773315429602</c:v>
                </c:pt>
                <c:pt idx="7291">
                  <c:v>87.245613098144503</c:v>
                </c:pt>
                <c:pt idx="7292">
                  <c:v>87.245445251464801</c:v>
                </c:pt>
                <c:pt idx="7293">
                  <c:v>87.245285034179602</c:v>
                </c:pt>
                <c:pt idx="7294">
                  <c:v>87.245124816894503</c:v>
                </c:pt>
                <c:pt idx="7295">
                  <c:v>87.244964599609304</c:v>
                </c:pt>
                <c:pt idx="7296">
                  <c:v>87.244796752929602</c:v>
                </c:pt>
                <c:pt idx="7297">
                  <c:v>87.244636535644503</c:v>
                </c:pt>
                <c:pt idx="7298">
                  <c:v>87.244476318359304</c:v>
                </c:pt>
                <c:pt idx="7299">
                  <c:v>87.244316101074205</c:v>
                </c:pt>
                <c:pt idx="7300">
                  <c:v>87.244148254394503</c:v>
                </c:pt>
                <c:pt idx="7301">
                  <c:v>87.243988037109304</c:v>
                </c:pt>
                <c:pt idx="7302">
                  <c:v>87.243827819824205</c:v>
                </c:pt>
                <c:pt idx="7303">
                  <c:v>87.243667602539006</c:v>
                </c:pt>
                <c:pt idx="7304">
                  <c:v>87.243499755859304</c:v>
                </c:pt>
                <c:pt idx="7305">
                  <c:v>87.243339538574205</c:v>
                </c:pt>
                <c:pt idx="7306">
                  <c:v>87.243179321289006</c:v>
                </c:pt>
                <c:pt idx="7307">
                  <c:v>87.243019104003906</c:v>
                </c:pt>
                <c:pt idx="7308">
                  <c:v>87.242851257324205</c:v>
                </c:pt>
                <c:pt idx="7309">
                  <c:v>87.242691040039006</c:v>
                </c:pt>
                <c:pt idx="7310">
                  <c:v>87.242530822753906</c:v>
                </c:pt>
                <c:pt idx="7311">
                  <c:v>87.242370605468693</c:v>
                </c:pt>
                <c:pt idx="7312">
                  <c:v>87.242202758789006</c:v>
                </c:pt>
                <c:pt idx="7313">
                  <c:v>87.242042541503906</c:v>
                </c:pt>
                <c:pt idx="7314">
                  <c:v>87.241882324218693</c:v>
                </c:pt>
                <c:pt idx="7315">
                  <c:v>87.241722106933494</c:v>
                </c:pt>
                <c:pt idx="7316">
                  <c:v>87.241561889648395</c:v>
                </c:pt>
                <c:pt idx="7317">
                  <c:v>87.241394042968693</c:v>
                </c:pt>
                <c:pt idx="7318">
                  <c:v>87.241233825683494</c:v>
                </c:pt>
                <c:pt idx="7319">
                  <c:v>87.241073608398395</c:v>
                </c:pt>
                <c:pt idx="7320">
                  <c:v>87.240913391113196</c:v>
                </c:pt>
                <c:pt idx="7321">
                  <c:v>87.240753173828097</c:v>
                </c:pt>
                <c:pt idx="7322">
                  <c:v>87.240585327148395</c:v>
                </c:pt>
                <c:pt idx="7323">
                  <c:v>87.240425109863196</c:v>
                </c:pt>
                <c:pt idx="7324">
                  <c:v>87.240264892578097</c:v>
                </c:pt>
                <c:pt idx="7325">
                  <c:v>87.240104675292898</c:v>
                </c:pt>
                <c:pt idx="7326">
                  <c:v>87.239944458007798</c:v>
                </c:pt>
                <c:pt idx="7327">
                  <c:v>87.239784240722599</c:v>
                </c:pt>
                <c:pt idx="7328">
                  <c:v>87.239616394042898</c:v>
                </c:pt>
                <c:pt idx="7329">
                  <c:v>87.239456176757798</c:v>
                </c:pt>
                <c:pt idx="7330">
                  <c:v>87.239295959472599</c:v>
                </c:pt>
                <c:pt idx="7331">
                  <c:v>87.2391357421875</c:v>
                </c:pt>
                <c:pt idx="7332">
                  <c:v>87.238975524902301</c:v>
                </c:pt>
                <c:pt idx="7333">
                  <c:v>87.238815307617102</c:v>
                </c:pt>
                <c:pt idx="7334">
                  <c:v>87.2386474609375</c:v>
                </c:pt>
                <c:pt idx="7335">
                  <c:v>87.238487243652301</c:v>
                </c:pt>
                <c:pt idx="7336">
                  <c:v>87.238327026367102</c:v>
                </c:pt>
                <c:pt idx="7337">
                  <c:v>87.238166809082003</c:v>
                </c:pt>
                <c:pt idx="7338">
                  <c:v>87.238006591796804</c:v>
                </c:pt>
                <c:pt idx="7339">
                  <c:v>87.237846374511705</c:v>
                </c:pt>
                <c:pt idx="7340">
                  <c:v>87.237678527832003</c:v>
                </c:pt>
                <c:pt idx="7341">
                  <c:v>87.237518310546804</c:v>
                </c:pt>
                <c:pt idx="7342">
                  <c:v>87.237358093261705</c:v>
                </c:pt>
                <c:pt idx="7343">
                  <c:v>87.237197875976506</c:v>
                </c:pt>
                <c:pt idx="7344">
                  <c:v>87.237037658691406</c:v>
                </c:pt>
                <c:pt idx="7345">
                  <c:v>87.236877441406193</c:v>
                </c:pt>
                <c:pt idx="7346">
                  <c:v>87.236717224120994</c:v>
                </c:pt>
                <c:pt idx="7347">
                  <c:v>87.236557006835895</c:v>
                </c:pt>
                <c:pt idx="7348">
                  <c:v>87.236389160156193</c:v>
                </c:pt>
                <c:pt idx="7349">
                  <c:v>87.236228942870994</c:v>
                </c:pt>
                <c:pt idx="7350">
                  <c:v>87.236068725585895</c:v>
                </c:pt>
                <c:pt idx="7351">
                  <c:v>87.235908508300696</c:v>
                </c:pt>
                <c:pt idx="7352">
                  <c:v>87.235748291015597</c:v>
                </c:pt>
                <c:pt idx="7353">
                  <c:v>87.235588073730398</c:v>
                </c:pt>
                <c:pt idx="7354">
                  <c:v>87.235427856445298</c:v>
                </c:pt>
                <c:pt idx="7355">
                  <c:v>87.235267639160099</c:v>
                </c:pt>
                <c:pt idx="7356">
                  <c:v>87.235107421875</c:v>
                </c:pt>
                <c:pt idx="7357">
                  <c:v>87.234947204589801</c:v>
                </c:pt>
                <c:pt idx="7358">
                  <c:v>87.234779357910099</c:v>
                </c:pt>
                <c:pt idx="7359">
                  <c:v>87.234619140625</c:v>
                </c:pt>
                <c:pt idx="7360">
                  <c:v>87.234458923339801</c:v>
                </c:pt>
                <c:pt idx="7361">
                  <c:v>87.234298706054602</c:v>
                </c:pt>
                <c:pt idx="7362">
                  <c:v>87.234138488769503</c:v>
                </c:pt>
                <c:pt idx="7363">
                  <c:v>87.233978271484304</c:v>
                </c:pt>
                <c:pt idx="7364">
                  <c:v>87.233818054199205</c:v>
                </c:pt>
                <c:pt idx="7365">
                  <c:v>87.233657836914006</c:v>
                </c:pt>
                <c:pt idx="7366">
                  <c:v>87.233497619628906</c:v>
                </c:pt>
                <c:pt idx="7367">
                  <c:v>87.233337402343693</c:v>
                </c:pt>
                <c:pt idx="7368">
                  <c:v>87.233177185058494</c:v>
                </c:pt>
                <c:pt idx="7369">
                  <c:v>87.233016967773395</c:v>
                </c:pt>
                <c:pt idx="7370">
                  <c:v>87.232856750488196</c:v>
                </c:pt>
                <c:pt idx="7371">
                  <c:v>87.232696533203097</c:v>
                </c:pt>
                <c:pt idx="7372">
                  <c:v>87.232536315917898</c:v>
                </c:pt>
                <c:pt idx="7373">
                  <c:v>87.232376098632798</c:v>
                </c:pt>
                <c:pt idx="7374">
                  <c:v>87.232215881347599</c:v>
                </c:pt>
                <c:pt idx="7375">
                  <c:v>87.232048034667898</c:v>
                </c:pt>
                <c:pt idx="7376">
                  <c:v>87.231887817382798</c:v>
                </c:pt>
                <c:pt idx="7377">
                  <c:v>87.231727600097599</c:v>
                </c:pt>
                <c:pt idx="7378">
                  <c:v>87.2315673828125</c:v>
                </c:pt>
                <c:pt idx="7379">
                  <c:v>87.231407165527301</c:v>
                </c:pt>
                <c:pt idx="7380">
                  <c:v>87.231246948242102</c:v>
                </c:pt>
                <c:pt idx="7381">
                  <c:v>87.231086730957003</c:v>
                </c:pt>
                <c:pt idx="7382">
                  <c:v>87.230926513671804</c:v>
                </c:pt>
                <c:pt idx="7383">
                  <c:v>87.230766296386705</c:v>
                </c:pt>
                <c:pt idx="7384">
                  <c:v>87.230606079101506</c:v>
                </c:pt>
                <c:pt idx="7385">
                  <c:v>87.230445861816406</c:v>
                </c:pt>
                <c:pt idx="7386">
                  <c:v>87.230285644531193</c:v>
                </c:pt>
                <c:pt idx="7387">
                  <c:v>87.230125427245994</c:v>
                </c:pt>
                <c:pt idx="7388">
                  <c:v>87.229965209960895</c:v>
                </c:pt>
                <c:pt idx="7389">
                  <c:v>87.229804992675696</c:v>
                </c:pt>
                <c:pt idx="7390">
                  <c:v>87.229644775390597</c:v>
                </c:pt>
                <c:pt idx="7391">
                  <c:v>87.229484558105398</c:v>
                </c:pt>
                <c:pt idx="7392">
                  <c:v>87.229324340820298</c:v>
                </c:pt>
                <c:pt idx="7393">
                  <c:v>87.229164123535099</c:v>
                </c:pt>
                <c:pt idx="7394">
                  <c:v>87.22900390625</c:v>
                </c:pt>
                <c:pt idx="7395">
                  <c:v>87.228843688964801</c:v>
                </c:pt>
                <c:pt idx="7396">
                  <c:v>87.228683471679602</c:v>
                </c:pt>
                <c:pt idx="7397">
                  <c:v>87.228523254394503</c:v>
                </c:pt>
                <c:pt idx="7398">
                  <c:v>87.228363037109304</c:v>
                </c:pt>
                <c:pt idx="7399">
                  <c:v>87.228202819824205</c:v>
                </c:pt>
                <c:pt idx="7400">
                  <c:v>87.228042602539006</c:v>
                </c:pt>
                <c:pt idx="7401">
                  <c:v>87.227890014648395</c:v>
                </c:pt>
                <c:pt idx="7402">
                  <c:v>87.227729797363196</c:v>
                </c:pt>
                <c:pt idx="7403">
                  <c:v>87.227569580078097</c:v>
                </c:pt>
                <c:pt idx="7404">
                  <c:v>87.227409362792898</c:v>
                </c:pt>
                <c:pt idx="7405">
                  <c:v>87.227249145507798</c:v>
                </c:pt>
                <c:pt idx="7406">
                  <c:v>87.227088928222599</c:v>
                </c:pt>
                <c:pt idx="7407">
                  <c:v>87.2269287109375</c:v>
                </c:pt>
                <c:pt idx="7408">
                  <c:v>87.226768493652301</c:v>
                </c:pt>
                <c:pt idx="7409">
                  <c:v>87.226608276367102</c:v>
                </c:pt>
                <c:pt idx="7410">
                  <c:v>87.226448059082003</c:v>
                </c:pt>
                <c:pt idx="7411">
                  <c:v>87.226287841796804</c:v>
                </c:pt>
                <c:pt idx="7412">
                  <c:v>87.226127624511705</c:v>
                </c:pt>
                <c:pt idx="7413">
                  <c:v>87.225967407226506</c:v>
                </c:pt>
                <c:pt idx="7414">
                  <c:v>87.225807189941406</c:v>
                </c:pt>
                <c:pt idx="7415">
                  <c:v>87.225646972656193</c:v>
                </c:pt>
                <c:pt idx="7416">
                  <c:v>87.225486755370994</c:v>
                </c:pt>
                <c:pt idx="7417">
                  <c:v>87.225334167480398</c:v>
                </c:pt>
                <c:pt idx="7418">
                  <c:v>87.225173950195298</c:v>
                </c:pt>
                <c:pt idx="7419">
                  <c:v>87.225013732910099</c:v>
                </c:pt>
                <c:pt idx="7420">
                  <c:v>87.224853515625</c:v>
                </c:pt>
                <c:pt idx="7421">
                  <c:v>87.224693298339801</c:v>
                </c:pt>
                <c:pt idx="7422">
                  <c:v>87.224533081054602</c:v>
                </c:pt>
                <c:pt idx="7423">
                  <c:v>87.224372863769503</c:v>
                </c:pt>
                <c:pt idx="7424">
                  <c:v>87.224212646484304</c:v>
                </c:pt>
                <c:pt idx="7425">
                  <c:v>87.224052429199205</c:v>
                </c:pt>
                <c:pt idx="7426">
                  <c:v>87.223892211914006</c:v>
                </c:pt>
                <c:pt idx="7427">
                  <c:v>87.223739624023395</c:v>
                </c:pt>
                <c:pt idx="7428">
                  <c:v>87.223579406738196</c:v>
                </c:pt>
                <c:pt idx="7429">
                  <c:v>87.223419189453097</c:v>
                </c:pt>
                <c:pt idx="7430">
                  <c:v>87.223258972167898</c:v>
                </c:pt>
                <c:pt idx="7431">
                  <c:v>87.223098754882798</c:v>
                </c:pt>
                <c:pt idx="7432">
                  <c:v>87.222938537597599</c:v>
                </c:pt>
                <c:pt idx="7433">
                  <c:v>87.2227783203125</c:v>
                </c:pt>
                <c:pt idx="7434">
                  <c:v>87.222618103027301</c:v>
                </c:pt>
                <c:pt idx="7435">
                  <c:v>87.222465515136705</c:v>
                </c:pt>
                <c:pt idx="7436">
                  <c:v>87.222305297851506</c:v>
                </c:pt>
                <c:pt idx="7437">
                  <c:v>87.222145080566406</c:v>
                </c:pt>
                <c:pt idx="7438">
                  <c:v>87.221984863281193</c:v>
                </c:pt>
                <c:pt idx="7439">
                  <c:v>87.221824645995994</c:v>
                </c:pt>
                <c:pt idx="7440">
                  <c:v>87.221664428710895</c:v>
                </c:pt>
                <c:pt idx="7441">
                  <c:v>87.221504211425696</c:v>
                </c:pt>
                <c:pt idx="7442">
                  <c:v>87.221351623535099</c:v>
                </c:pt>
                <c:pt idx="7443">
                  <c:v>87.22119140625</c:v>
                </c:pt>
                <c:pt idx="7444">
                  <c:v>87.221031188964801</c:v>
                </c:pt>
                <c:pt idx="7445">
                  <c:v>87.220870971679602</c:v>
                </c:pt>
                <c:pt idx="7446">
                  <c:v>87.220710754394503</c:v>
                </c:pt>
                <c:pt idx="7447">
                  <c:v>87.220550537109304</c:v>
                </c:pt>
                <c:pt idx="7448">
                  <c:v>87.220397949218693</c:v>
                </c:pt>
                <c:pt idx="7449">
                  <c:v>87.220237731933494</c:v>
                </c:pt>
                <c:pt idx="7450">
                  <c:v>87.220077514648395</c:v>
                </c:pt>
                <c:pt idx="7451">
                  <c:v>87.219917297363196</c:v>
                </c:pt>
                <c:pt idx="7452">
                  <c:v>87.219757080078097</c:v>
                </c:pt>
                <c:pt idx="7453">
                  <c:v>87.219596862792898</c:v>
                </c:pt>
                <c:pt idx="7454">
                  <c:v>87.219444274902301</c:v>
                </c:pt>
                <c:pt idx="7455">
                  <c:v>87.219284057617102</c:v>
                </c:pt>
                <c:pt idx="7456">
                  <c:v>87.219123840332003</c:v>
                </c:pt>
                <c:pt idx="7457">
                  <c:v>87.218963623046804</c:v>
                </c:pt>
                <c:pt idx="7458">
                  <c:v>87.218803405761705</c:v>
                </c:pt>
                <c:pt idx="7459">
                  <c:v>87.218650817870994</c:v>
                </c:pt>
                <c:pt idx="7460">
                  <c:v>87.218490600585895</c:v>
                </c:pt>
                <c:pt idx="7461">
                  <c:v>87.218330383300696</c:v>
                </c:pt>
                <c:pt idx="7462">
                  <c:v>87.218170166015597</c:v>
                </c:pt>
                <c:pt idx="7463">
                  <c:v>87.218017578125</c:v>
                </c:pt>
                <c:pt idx="7464">
                  <c:v>87.217857360839801</c:v>
                </c:pt>
                <c:pt idx="7465">
                  <c:v>87.217697143554602</c:v>
                </c:pt>
                <c:pt idx="7466">
                  <c:v>87.217536926269503</c:v>
                </c:pt>
                <c:pt idx="7467">
                  <c:v>87.217376708984304</c:v>
                </c:pt>
                <c:pt idx="7468">
                  <c:v>87.217224121093693</c:v>
                </c:pt>
                <c:pt idx="7469">
                  <c:v>87.217063903808494</c:v>
                </c:pt>
                <c:pt idx="7470">
                  <c:v>87.216903686523395</c:v>
                </c:pt>
                <c:pt idx="7471">
                  <c:v>87.216743469238196</c:v>
                </c:pt>
                <c:pt idx="7472">
                  <c:v>87.216590881347599</c:v>
                </c:pt>
                <c:pt idx="7473">
                  <c:v>87.2164306640625</c:v>
                </c:pt>
                <c:pt idx="7474">
                  <c:v>87.216270446777301</c:v>
                </c:pt>
                <c:pt idx="7475">
                  <c:v>87.216110229492102</c:v>
                </c:pt>
                <c:pt idx="7476">
                  <c:v>87.215957641601506</c:v>
                </c:pt>
                <c:pt idx="7477">
                  <c:v>87.215797424316406</c:v>
                </c:pt>
                <c:pt idx="7478">
                  <c:v>87.215637207031193</c:v>
                </c:pt>
                <c:pt idx="7479">
                  <c:v>87.215476989745994</c:v>
                </c:pt>
                <c:pt idx="7480">
                  <c:v>87.215324401855398</c:v>
                </c:pt>
                <c:pt idx="7481">
                  <c:v>87.215164184570298</c:v>
                </c:pt>
                <c:pt idx="7482">
                  <c:v>87.215003967285099</c:v>
                </c:pt>
                <c:pt idx="7483">
                  <c:v>87.21484375</c:v>
                </c:pt>
                <c:pt idx="7484">
                  <c:v>87.214691162109304</c:v>
                </c:pt>
                <c:pt idx="7485">
                  <c:v>87.214530944824205</c:v>
                </c:pt>
                <c:pt idx="7486">
                  <c:v>87.214370727539006</c:v>
                </c:pt>
                <c:pt idx="7487">
                  <c:v>87.214218139648395</c:v>
                </c:pt>
                <c:pt idx="7488">
                  <c:v>87.214057922363196</c:v>
                </c:pt>
                <c:pt idx="7489">
                  <c:v>87.213897705078097</c:v>
                </c:pt>
                <c:pt idx="7490">
                  <c:v>87.213737487792898</c:v>
                </c:pt>
                <c:pt idx="7491">
                  <c:v>87.213584899902301</c:v>
                </c:pt>
                <c:pt idx="7492">
                  <c:v>87.213424682617102</c:v>
                </c:pt>
                <c:pt idx="7493">
                  <c:v>87.213264465332003</c:v>
                </c:pt>
                <c:pt idx="7494">
                  <c:v>87.213111877441406</c:v>
                </c:pt>
                <c:pt idx="7495">
                  <c:v>87.212951660156193</c:v>
                </c:pt>
                <c:pt idx="7496">
                  <c:v>87.212791442870994</c:v>
                </c:pt>
                <c:pt idx="7497">
                  <c:v>87.212638854980398</c:v>
                </c:pt>
                <c:pt idx="7498">
                  <c:v>87.212478637695298</c:v>
                </c:pt>
                <c:pt idx="7499">
                  <c:v>87.212318420410099</c:v>
                </c:pt>
                <c:pt idx="7500">
                  <c:v>87.212158203125</c:v>
                </c:pt>
                <c:pt idx="7501">
                  <c:v>87.212005615234304</c:v>
                </c:pt>
                <c:pt idx="7502">
                  <c:v>87.211845397949205</c:v>
                </c:pt>
                <c:pt idx="7503">
                  <c:v>87.211685180664006</c:v>
                </c:pt>
                <c:pt idx="7504">
                  <c:v>87.211532592773395</c:v>
                </c:pt>
                <c:pt idx="7505">
                  <c:v>87.211372375488196</c:v>
                </c:pt>
                <c:pt idx="7506">
                  <c:v>87.211212158203097</c:v>
                </c:pt>
                <c:pt idx="7507">
                  <c:v>87.2110595703125</c:v>
                </c:pt>
                <c:pt idx="7508">
                  <c:v>87.210899353027301</c:v>
                </c:pt>
                <c:pt idx="7509">
                  <c:v>87.210746765136705</c:v>
                </c:pt>
                <c:pt idx="7510">
                  <c:v>87.210586547851506</c:v>
                </c:pt>
                <c:pt idx="7511">
                  <c:v>87.210426330566406</c:v>
                </c:pt>
                <c:pt idx="7512">
                  <c:v>87.210273742675696</c:v>
                </c:pt>
                <c:pt idx="7513">
                  <c:v>87.210113525390597</c:v>
                </c:pt>
                <c:pt idx="7514">
                  <c:v>87.209953308105398</c:v>
                </c:pt>
                <c:pt idx="7515">
                  <c:v>87.209800720214801</c:v>
                </c:pt>
                <c:pt idx="7516">
                  <c:v>87.209640502929602</c:v>
                </c:pt>
                <c:pt idx="7517">
                  <c:v>87.209480285644503</c:v>
                </c:pt>
                <c:pt idx="7518">
                  <c:v>87.209327697753906</c:v>
                </c:pt>
                <c:pt idx="7519">
                  <c:v>87.209167480468693</c:v>
                </c:pt>
                <c:pt idx="7520">
                  <c:v>87.209007263183494</c:v>
                </c:pt>
                <c:pt idx="7521">
                  <c:v>87.208854675292898</c:v>
                </c:pt>
                <c:pt idx="7522">
                  <c:v>87.208694458007798</c:v>
                </c:pt>
                <c:pt idx="7523">
                  <c:v>87.208541870117102</c:v>
                </c:pt>
                <c:pt idx="7524">
                  <c:v>87.208381652832003</c:v>
                </c:pt>
                <c:pt idx="7525">
                  <c:v>87.208221435546804</c:v>
                </c:pt>
                <c:pt idx="7526">
                  <c:v>87.208068847656193</c:v>
                </c:pt>
                <c:pt idx="7527">
                  <c:v>87.207908630370994</c:v>
                </c:pt>
                <c:pt idx="7528">
                  <c:v>87.207756042480398</c:v>
                </c:pt>
                <c:pt idx="7529">
                  <c:v>87.207595825195298</c:v>
                </c:pt>
                <c:pt idx="7530">
                  <c:v>87.207435607910099</c:v>
                </c:pt>
                <c:pt idx="7531">
                  <c:v>87.207283020019503</c:v>
                </c:pt>
                <c:pt idx="7532">
                  <c:v>87.207122802734304</c:v>
                </c:pt>
                <c:pt idx="7533">
                  <c:v>87.206970214843693</c:v>
                </c:pt>
                <c:pt idx="7534">
                  <c:v>87.206809997558494</c:v>
                </c:pt>
                <c:pt idx="7535">
                  <c:v>87.206649780273395</c:v>
                </c:pt>
                <c:pt idx="7536">
                  <c:v>87.206497192382798</c:v>
                </c:pt>
                <c:pt idx="7537">
                  <c:v>87.206336975097599</c:v>
                </c:pt>
                <c:pt idx="7538">
                  <c:v>87.206184387207003</c:v>
                </c:pt>
                <c:pt idx="7539">
                  <c:v>87.206024169921804</c:v>
                </c:pt>
                <c:pt idx="7540">
                  <c:v>87.205871582031193</c:v>
                </c:pt>
                <c:pt idx="7541">
                  <c:v>87.205711364745994</c:v>
                </c:pt>
                <c:pt idx="7542">
                  <c:v>87.205551147460895</c:v>
                </c:pt>
                <c:pt idx="7543">
                  <c:v>87.205398559570298</c:v>
                </c:pt>
                <c:pt idx="7544">
                  <c:v>87.205238342285099</c:v>
                </c:pt>
                <c:pt idx="7545">
                  <c:v>87.205085754394503</c:v>
                </c:pt>
                <c:pt idx="7546">
                  <c:v>87.204925537109304</c:v>
                </c:pt>
                <c:pt idx="7547">
                  <c:v>87.204772949218693</c:v>
                </c:pt>
                <c:pt idx="7548">
                  <c:v>87.204612731933494</c:v>
                </c:pt>
                <c:pt idx="7549">
                  <c:v>87.204460144042898</c:v>
                </c:pt>
                <c:pt idx="7550">
                  <c:v>87.204299926757798</c:v>
                </c:pt>
                <c:pt idx="7551">
                  <c:v>87.204147338867102</c:v>
                </c:pt>
                <c:pt idx="7552">
                  <c:v>87.203987121582003</c:v>
                </c:pt>
                <c:pt idx="7553">
                  <c:v>87.203826904296804</c:v>
                </c:pt>
                <c:pt idx="7554">
                  <c:v>87.203674316406193</c:v>
                </c:pt>
                <c:pt idx="7555">
                  <c:v>87.203514099120994</c:v>
                </c:pt>
                <c:pt idx="7556">
                  <c:v>87.203361511230398</c:v>
                </c:pt>
                <c:pt idx="7557">
                  <c:v>87.203201293945298</c:v>
                </c:pt>
                <c:pt idx="7558">
                  <c:v>87.203048706054602</c:v>
                </c:pt>
                <c:pt idx="7559">
                  <c:v>87.202888488769503</c:v>
                </c:pt>
                <c:pt idx="7560">
                  <c:v>87.202735900878906</c:v>
                </c:pt>
                <c:pt idx="7561">
                  <c:v>87.202575683593693</c:v>
                </c:pt>
                <c:pt idx="7562">
                  <c:v>87.202423095703097</c:v>
                </c:pt>
                <c:pt idx="7563">
                  <c:v>87.202262878417898</c:v>
                </c:pt>
                <c:pt idx="7564">
                  <c:v>87.202110290527301</c:v>
                </c:pt>
                <c:pt idx="7565">
                  <c:v>87.201950073242102</c:v>
                </c:pt>
                <c:pt idx="7566">
                  <c:v>87.201797485351506</c:v>
                </c:pt>
                <c:pt idx="7567">
                  <c:v>87.201637268066406</c:v>
                </c:pt>
                <c:pt idx="7568">
                  <c:v>87.201484680175696</c:v>
                </c:pt>
                <c:pt idx="7569">
                  <c:v>87.201324462890597</c:v>
                </c:pt>
                <c:pt idx="7570">
                  <c:v>87.201171875</c:v>
                </c:pt>
                <c:pt idx="7571">
                  <c:v>87.201011657714801</c:v>
                </c:pt>
                <c:pt idx="7572">
                  <c:v>87.200859069824205</c:v>
                </c:pt>
                <c:pt idx="7573">
                  <c:v>87.200698852539006</c:v>
                </c:pt>
                <c:pt idx="7574">
                  <c:v>87.200546264648395</c:v>
                </c:pt>
                <c:pt idx="7575">
                  <c:v>87.200393676757798</c:v>
                </c:pt>
                <c:pt idx="7576">
                  <c:v>87.200233459472599</c:v>
                </c:pt>
                <c:pt idx="7577">
                  <c:v>87.200080871582003</c:v>
                </c:pt>
                <c:pt idx="7578">
                  <c:v>87.199920654296804</c:v>
                </c:pt>
                <c:pt idx="7579">
                  <c:v>87.199768066406193</c:v>
                </c:pt>
                <c:pt idx="7580">
                  <c:v>87.199607849120994</c:v>
                </c:pt>
                <c:pt idx="7581">
                  <c:v>87.199455261230398</c:v>
                </c:pt>
                <c:pt idx="7582">
                  <c:v>87.199295043945298</c:v>
                </c:pt>
                <c:pt idx="7583">
                  <c:v>87.199142456054602</c:v>
                </c:pt>
                <c:pt idx="7584">
                  <c:v>87.198982238769503</c:v>
                </c:pt>
                <c:pt idx="7585">
                  <c:v>87.198829650878906</c:v>
                </c:pt>
                <c:pt idx="7586">
                  <c:v>87.198677062988196</c:v>
                </c:pt>
                <c:pt idx="7587">
                  <c:v>87.198516845703097</c:v>
                </c:pt>
                <c:pt idx="7588">
                  <c:v>87.1983642578125</c:v>
                </c:pt>
                <c:pt idx="7589">
                  <c:v>87.198204040527301</c:v>
                </c:pt>
                <c:pt idx="7590">
                  <c:v>87.198051452636705</c:v>
                </c:pt>
                <c:pt idx="7591">
                  <c:v>87.197891235351506</c:v>
                </c:pt>
                <c:pt idx="7592">
                  <c:v>87.197738647460895</c:v>
                </c:pt>
                <c:pt idx="7593">
                  <c:v>87.197586059570298</c:v>
                </c:pt>
                <c:pt idx="7594">
                  <c:v>87.197425842285099</c:v>
                </c:pt>
                <c:pt idx="7595">
                  <c:v>87.197273254394503</c:v>
                </c:pt>
                <c:pt idx="7596">
                  <c:v>87.197113037109304</c:v>
                </c:pt>
                <c:pt idx="7597">
                  <c:v>87.196960449218693</c:v>
                </c:pt>
                <c:pt idx="7598">
                  <c:v>87.196800231933494</c:v>
                </c:pt>
                <c:pt idx="7599">
                  <c:v>87.196647644042898</c:v>
                </c:pt>
                <c:pt idx="7600">
                  <c:v>87.196495056152301</c:v>
                </c:pt>
                <c:pt idx="7601">
                  <c:v>87.196334838867102</c:v>
                </c:pt>
                <c:pt idx="7602">
                  <c:v>87.196182250976506</c:v>
                </c:pt>
                <c:pt idx="7603">
                  <c:v>87.196022033691406</c:v>
                </c:pt>
                <c:pt idx="7604">
                  <c:v>87.195869445800696</c:v>
                </c:pt>
                <c:pt idx="7605">
                  <c:v>87.195716857910099</c:v>
                </c:pt>
                <c:pt idx="7606">
                  <c:v>87.195556640625</c:v>
                </c:pt>
                <c:pt idx="7607">
                  <c:v>87.195404052734304</c:v>
                </c:pt>
                <c:pt idx="7608">
                  <c:v>87.195251464843693</c:v>
                </c:pt>
                <c:pt idx="7609">
                  <c:v>87.195091247558494</c:v>
                </c:pt>
                <c:pt idx="7610">
                  <c:v>87.194938659667898</c:v>
                </c:pt>
                <c:pt idx="7611">
                  <c:v>87.194778442382798</c:v>
                </c:pt>
                <c:pt idx="7612">
                  <c:v>87.194625854492102</c:v>
                </c:pt>
                <c:pt idx="7613">
                  <c:v>87.194473266601506</c:v>
                </c:pt>
                <c:pt idx="7614">
                  <c:v>87.194313049316406</c:v>
                </c:pt>
                <c:pt idx="7615">
                  <c:v>87.194160461425696</c:v>
                </c:pt>
                <c:pt idx="7616">
                  <c:v>87.194007873535099</c:v>
                </c:pt>
                <c:pt idx="7617">
                  <c:v>87.19384765625</c:v>
                </c:pt>
                <c:pt idx="7618">
                  <c:v>87.193695068359304</c:v>
                </c:pt>
                <c:pt idx="7619">
                  <c:v>87.193542480468693</c:v>
                </c:pt>
                <c:pt idx="7620">
                  <c:v>87.193382263183494</c:v>
                </c:pt>
                <c:pt idx="7621">
                  <c:v>87.193229675292898</c:v>
                </c:pt>
                <c:pt idx="7622">
                  <c:v>87.193077087402301</c:v>
                </c:pt>
                <c:pt idx="7623">
                  <c:v>87.192916870117102</c:v>
                </c:pt>
                <c:pt idx="7624">
                  <c:v>87.192764282226506</c:v>
                </c:pt>
                <c:pt idx="7625">
                  <c:v>87.192611694335895</c:v>
                </c:pt>
                <c:pt idx="7626">
                  <c:v>87.192451477050696</c:v>
                </c:pt>
                <c:pt idx="7627">
                  <c:v>87.192298889160099</c:v>
                </c:pt>
                <c:pt idx="7628">
                  <c:v>87.192146301269503</c:v>
                </c:pt>
                <c:pt idx="7629">
                  <c:v>87.191986083984304</c:v>
                </c:pt>
                <c:pt idx="7630">
                  <c:v>87.191833496093693</c:v>
                </c:pt>
                <c:pt idx="7631">
                  <c:v>87.191680908203097</c:v>
                </c:pt>
                <c:pt idx="7632">
                  <c:v>87.191520690917898</c:v>
                </c:pt>
                <c:pt idx="7633">
                  <c:v>87.191368103027301</c:v>
                </c:pt>
                <c:pt idx="7634">
                  <c:v>87.191215515136705</c:v>
                </c:pt>
                <c:pt idx="7635">
                  <c:v>87.191055297851506</c:v>
                </c:pt>
                <c:pt idx="7636">
                  <c:v>87.190902709960895</c:v>
                </c:pt>
                <c:pt idx="7637">
                  <c:v>87.190750122070298</c:v>
                </c:pt>
                <c:pt idx="7638">
                  <c:v>87.190589904785099</c:v>
                </c:pt>
                <c:pt idx="7639">
                  <c:v>87.190437316894503</c:v>
                </c:pt>
                <c:pt idx="7640">
                  <c:v>87.190284729003906</c:v>
                </c:pt>
                <c:pt idx="7641">
                  <c:v>87.190132141113196</c:v>
                </c:pt>
                <c:pt idx="7642">
                  <c:v>87.189971923828097</c:v>
                </c:pt>
                <c:pt idx="7643">
                  <c:v>87.1898193359375</c:v>
                </c:pt>
                <c:pt idx="7644">
                  <c:v>87.189666748046804</c:v>
                </c:pt>
                <c:pt idx="7645">
                  <c:v>87.189506530761705</c:v>
                </c:pt>
                <c:pt idx="7646">
                  <c:v>87.189353942870994</c:v>
                </c:pt>
                <c:pt idx="7647">
                  <c:v>87.189201354980398</c:v>
                </c:pt>
                <c:pt idx="7648">
                  <c:v>87.189048767089801</c:v>
                </c:pt>
                <c:pt idx="7649">
                  <c:v>87.188888549804602</c:v>
                </c:pt>
                <c:pt idx="7650">
                  <c:v>87.188735961914006</c:v>
                </c:pt>
                <c:pt idx="7651">
                  <c:v>87.188583374023395</c:v>
                </c:pt>
                <c:pt idx="7652">
                  <c:v>87.188430786132798</c:v>
                </c:pt>
                <c:pt idx="7653">
                  <c:v>87.188270568847599</c:v>
                </c:pt>
                <c:pt idx="7654">
                  <c:v>87.188117980957003</c:v>
                </c:pt>
                <c:pt idx="7655">
                  <c:v>87.187965393066406</c:v>
                </c:pt>
                <c:pt idx="7656">
                  <c:v>87.187812805175696</c:v>
                </c:pt>
                <c:pt idx="7657">
                  <c:v>87.187652587890597</c:v>
                </c:pt>
                <c:pt idx="7658">
                  <c:v>87.1875</c:v>
                </c:pt>
                <c:pt idx="7659">
                  <c:v>87.187347412109304</c:v>
                </c:pt>
                <c:pt idx="7660">
                  <c:v>87.187194824218693</c:v>
                </c:pt>
                <c:pt idx="7661">
                  <c:v>87.187034606933494</c:v>
                </c:pt>
                <c:pt idx="7662">
                  <c:v>87.186882019042898</c:v>
                </c:pt>
                <c:pt idx="7663">
                  <c:v>87.186729431152301</c:v>
                </c:pt>
                <c:pt idx="7664">
                  <c:v>87.186576843261705</c:v>
                </c:pt>
                <c:pt idx="7665">
                  <c:v>87.186424255370994</c:v>
                </c:pt>
                <c:pt idx="7666">
                  <c:v>87.186264038085895</c:v>
                </c:pt>
                <c:pt idx="7667">
                  <c:v>87.186111450195298</c:v>
                </c:pt>
                <c:pt idx="7668">
                  <c:v>87.185958862304602</c:v>
                </c:pt>
                <c:pt idx="7669">
                  <c:v>87.185806274414006</c:v>
                </c:pt>
                <c:pt idx="7670">
                  <c:v>87.185646057128906</c:v>
                </c:pt>
                <c:pt idx="7671">
                  <c:v>87.185493469238196</c:v>
                </c:pt>
                <c:pt idx="7672">
                  <c:v>87.185340881347599</c:v>
                </c:pt>
                <c:pt idx="7673">
                  <c:v>87.185188293457003</c:v>
                </c:pt>
                <c:pt idx="7674">
                  <c:v>87.185035705566406</c:v>
                </c:pt>
                <c:pt idx="7675">
                  <c:v>87.184875488281193</c:v>
                </c:pt>
                <c:pt idx="7676">
                  <c:v>87.184722900390597</c:v>
                </c:pt>
                <c:pt idx="7677">
                  <c:v>87.1845703125</c:v>
                </c:pt>
                <c:pt idx="7678">
                  <c:v>87.184417724609304</c:v>
                </c:pt>
                <c:pt idx="7679">
                  <c:v>87.184265136718693</c:v>
                </c:pt>
                <c:pt idx="7680">
                  <c:v>87.184104919433494</c:v>
                </c:pt>
                <c:pt idx="7681">
                  <c:v>87.183952331542898</c:v>
                </c:pt>
                <c:pt idx="7682">
                  <c:v>87.183799743652301</c:v>
                </c:pt>
                <c:pt idx="7683">
                  <c:v>87.183647155761705</c:v>
                </c:pt>
                <c:pt idx="7684">
                  <c:v>87.183494567870994</c:v>
                </c:pt>
                <c:pt idx="7685">
                  <c:v>87.183341979980398</c:v>
                </c:pt>
                <c:pt idx="7686">
                  <c:v>87.183181762695298</c:v>
                </c:pt>
                <c:pt idx="7687">
                  <c:v>87.183029174804602</c:v>
                </c:pt>
                <c:pt idx="7688">
                  <c:v>87.182876586914006</c:v>
                </c:pt>
                <c:pt idx="7689">
                  <c:v>87.182723999023395</c:v>
                </c:pt>
                <c:pt idx="7690">
                  <c:v>87.182571411132798</c:v>
                </c:pt>
                <c:pt idx="7691">
                  <c:v>87.182418823242102</c:v>
                </c:pt>
                <c:pt idx="7692">
                  <c:v>87.182266235351506</c:v>
                </c:pt>
                <c:pt idx="7693">
                  <c:v>87.182106018066406</c:v>
                </c:pt>
                <c:pt idx="7694">
                  <c:v>87.181953430175696</c:v>
                </c:pt>
                <c:pt idx="7695">
                  <c:v>87.181800842285099</c:v>
                </c:pt>
                <c:pt idx="7696">
                  <c:v>87.181648254394503</c:v>
                </c:pt>
                <c:pt idx="7697">
                  <c:v>87.181495666503906</c:v>
                </c:pt>
                <c:pt idx="7698">
                  <c:v>87.181343078613196</c:v>
                </c:pt>
                <c:pt idx="7699">
                  <c:v>87.181190490722599</c:v>
                </c:pt>
                <c:pt idx="7700">
                  <c:v>87.1810302734375</c:v>
                </c:pt>
                <c:pt idx="7701">
                  <c:v>87.180877685546804</c:v>
                </c:pt>
                <c:pt idx="7702">
                  <c:v>87.180725097656193</c:v>
                </c:pt>
                <c:pt idx="7703">
                  <c:v>87.180572509765597</c:v>
                </c:pt>
                <c:pt idx="7704">
                  <c:v>87.180419921875</c:v>
                </c:pt>
                <c:pt idx="7705">
                  <c:v>87.180267333984304</c:v>
                </c:pt>
                <c:pt idx="7706">
                  <c:v>87.180114746093693</c:v>
                </c:pt>
                <c:pt idx="7707">
                  <c:v>87.179962158203097</c:v>
                </c:pt>
                <c:pt idx="7708">
                  <c:v>87.179801940917898</c:v>
                </c:pt>
                <c:pt idx="7709">
                  <c:v>87.179649353027301</c:v>
                </c:pt>
                <c:pt idx="7710">
                  <c:v>87.179496765136705</c:v>
                </c:pt>
                <c:pt idx="7711">
                  <c:v>87.179344177245994</c:v>
                </c:pt>
                <c:pt idx="7712">
                  <c:v>87.179191589355398</c:v>
                </c:pt>
                <c:pt idx="7713">
                  <c:v>87.179039001464801</c:v>
                </c:pt>
                <c:pt idx="7714">
                  <c:v>87.178886413574205</c:v>
                </c:pt>
                <c:pt idx="7715">
                  <c:v>87.178733825683494</c:v>
                </c:pt>
                <c:pt idx="7716">
                  <c:v>87.178581237792898</c:v>
                </c:pt>
                <c:pt idx="7717">
                  <c:v>87.178428649902301</c:v>
                </c:pt>
                <c:pt idx="7718">
                  <c:v>87.178276062011705</c:v>
                </c:pt>
                <c:pt idx="7719">
                  <c:v>87.178115844726506</c:v>
                </c:pt>
                <c:pt idx="7720">
                  <c:v>87.177963256835895</c:v>
                </c:pt>
                <c:pt idx="7721">
                  <c:v>87.177810668945298</c:v>
                </c:pt>
                <c:pt idx="7722">
                  <c:v>87.177658081054602</c:v>
                </c:pt>
                <c:pt idx="7723">
                  <c:v>87.177505493164006</c:v>
                </c:pt>
                <c:pt idx="7724">
                  <c:v>87.177352905273395</c:v>
                </c:pt>
                <c:pt idx="7725">
                  <c:v>87.177200317382798</c:v>
                </c:pt>
                <c:pt idx="7726">
                  <c:v>87.177047729492102</c:v>
                </c:pt>
                <c:pt idx="7727">
                  <c:v>87.176895141601506</c:v>
                </c:pt>
                <c:pt idx="7728">
                  <c:v>87.176742553710895</c:v>
                </c:pt>
                <c:pt idx="7729">
                  <c:v>87.176589965820298</c:v>
                </c:pt>
                <c:pt idx="7730">
                  <c:v>87.176437377929602</c:v>
                </c:pt>
                <c:pt idx="7731">
                  <c:v>87.176284790039006</c:v>
                </c:pt>
                <c:pt idx="7732">
                  <c:v>87.176132202148395</c:v>
                </c:pt>
                <c:pt idx="7733">
                  <c:v>87.175979614257798</c:v>
                </c:pt>
                <c:pt idx="7734">
                  <c:v>87.175827026367102</c:v>
                </c:pt>
                <c:pt idx="7735">
                  <c:v>87.175674438476506</c:v>
                </c:pt>
                <c:pt idx="7736">
                  <c:v>87.175521850585895</c:v>
                </c:pt>
                <c:pt idx="7737">
                  <c:v>87.175369262695298</c:v>
                </c:pt>
                <c:pt idx="7738">
                  <c:v>87.175216674804602</c:v>
                </c:pt>
                <c:pt idx="7739">
                  <c:v>87.175064086914006</c:v>
                </c:pt>
                <c:pt idx="7740">
                  <c:v>87.174903869628906</c:v>
                </c:pt>
                <c:pt idx="7741">
                  <c:v>87.174751281738196</c:v>
                </c:pt>
                <c:pt idx="7742">
                  <c:v>87.174598693847599</c:v>
                </c:pt>
                <c:pt idx="7743">
                  <c:v>87.174446105957003</c:v>
                </c:pt>
                <c:pt idx="7744">
                  <c:v>87.174293518066406</c:v>
                </c:pt>
                <c:pt idx="7745">
                  <c:v>87.174140930175696</c:v>
                </c:pt>
                <c:pt idx="7746">
                  <c:v>87.173988342285099</c:v>
                </c:pt>
                <c:pt idx="7747">
                  <c:v>87.173835754394503</c:v>
                </c:pt>
                <c:pt idx="7748">
                  <c:v>87.173683166503906</c:v>
                </c:pt>
                <c:pt idx="7749">
                  <c:v>87.173530578613196</c:v>
                </c:pt>
                <c:pt idx="7750">
                  <c:v>87.173377990722599</c:v>
                </c:pt>
                <c:pt idx="7751">
                  <c:v>87.173225402832003</c:v>
                </c:pt>
                <c:pt idx="7752">
                  <c:v>87.173072814941406</c:v>
                </c:pt>
                <c:pt idx="7753">
                  <c:v>87.172920227050696</c:v>
                </c:pt>
                <c:pt idx="7754">
                  <c:v>87.172767639160099</c:v>
                </c:pt>
                <c:pt idx="7755">
                  <c:v>87.172615051269503</c:v>
                </c:pt>
                <c:pt idx="7756">
                  <c:v>87.172470092773395</c:v>
                </c:pt>
                <c:pt idx="7757">
                  <c:v>87.172317504882798</c:v>
                </c:pt>
                <c:pt idx="7758">
                  <c:v>87.172164916992102</c:v>
                </c:pt>
                <c:pt idx="7759">
                  <c:v>87.172012329101506</c:v>
                </c:pt>
                <c:pt idx="7760">
                  <c:v>87.171859741210895</c:v>
                </c:pt>
                <c:pt idx="7761">
                  <c:v>87.171707153320298</c:v>
                </c:pt>
                <c:pt idx="7762">
                  <c:v>87.171554565429602</c:v>
                </c:pt>
                <c:pt idx="7763">
                  <c:v>87.171401977539006</c:v>
                </c:pt>
                <c:pt idx="7764">
                  <c:v>87.171249389648395</c:v>
                </c:pt>
                <c:pt idx="7765">
                  <c:v>87.171096801757798</c:v>
                </c:pt>
                <c:pt idx="7766">
                  <c:v>87.170944213867102</c:v>
                </c:pt>
                <c:pt idx="7767">
                  <c:v>87.170791625976506</c:v>
                </c:pt>
                <c:pt idx="7768">
                  <c:v>87.170639038085895</c:v>
                </c:pt>
                <c:pt idx="7769">
                  <c:v>87.170486450195298</c:v>
                </c:pt>
                <c:pt idx="7770">
                  <c:v>87.170333862304602</c:v>
                </c:pt>
                <c:pt idx="7771">
                  <c:v>87.170181274414006</c:v>
                </c:pt>
                <c:pt idx="7772">
                  <c:v>87.170028686523395</c:v>
                </c:pt>
                <c:pt idx="7773">
                  <c:v>87.169876098632798</c:v>
                </c:pt>
                <c:pt idx="7774">
                  <c:v>87.169723510742102</c:v>
                </c:pt>
                <c:pt idx="7775">
                  <c:v>87.169570922851506</c:v>
                </c:pt>
                <c:pt idx="7776">
                  <c:v>87.169425964355398</c:v>
                </c:pt>
                <c:pt idx="7777">
                  <c:v>87.169273376464801</c:v>
                </c:pt>
                <c:pt idx="7778">
                  <c:v>87.169120788574205</c:v>
                </c:pt>
                <c:pt idx="7779">
                  <c:v>87.168968200683494</c:v>
                </c:pt>
                <c:pt idx="7780">
                  <c:v>87.168815612792898</c:v>
                </c:pt>
                <c:pt idx="7781">
                  <c:v>87.168663024902301</c:v>
                </c:pt>
                <c:pt idx="7782">
                  <c:v>87.168510437011705</c:v>
                </c:pt>
                <c:pt idx="7783">
                  <c:v>87.168357849120994</c:v>
                </c:pt>
                <c:pt idx="7784">
                  <c:v>87.168205261230398</c:v>
                </c:pt>
                <c:pt idx="7785">
                  <c:v>87.168052673339801</c:v>
                </c:pt>
                <c:pt idx="7786">
                  <c:v>87.167900085449205</c:v>
                </c:pt>
                <c:pt idx="7787">
                  <c:v>87.167755126953097</c:v>
                </c:pt>
                <c:pt idx="7788">
                  <c:v>87.1676025390625</c:v>
                </c:pt>
                <c:pt idx="7789">
                  <c:v>87.167449951171804</c:v>
                </c:pt>
                <c:pt idx="7790">
                  <c:v>87.167297363281193</c:v>
                </c:pt>
                <c:pt idx="7791">
                  <c:v>87.167144775390597</c:v>
                </c:pt>
                <c:pt idx="7792">
                  <c:v>87.1669921875</c:v>
                </c:pt>
                <c:pt idx="7793">
                  <c:v>87.166839599609304</c:v>
                </c:pt>
                <c:pt idx="7794">
                  <c:v>87.166687011718693</c:v>
                </c:pt>
                <c:pt idx="7795">
                  <c:v>87.166534423828097</c:v>
                </c:pt>
                <c:pt idx="7796">
                  <c:v>87.166389465332003</c:v>
                </c:pt>
                <c:pt idx="7797">
                  <c:v>87.166236877441406</c:v>
                </c:pt>
                <c:pt idx="7798">
                  <c:v>87.166084289550696</c:v>
                </c:pt>
                <c:pt idx="7799">
                  <c:v>87.165931701660099</c:v>
                </c:pt>
                <c:pt idx="7800">
                  <c:v>87.165779113769503</c:v>
                </c:pt>
                <c:pt idx="7801">
                  <c:v>87.165626525878906</c:v>
                </c:pt>
                <c:pt idx="7802">
                  <c:v>87.165473937988196</c:v>
                </c:pt>
                <c:pt idx="7803">
                  <c:v>87.165328979492102</c:v>
                </c:pt>
                <c:pt idx="7804">
                  <c:v>87.165176391601506</c:v>
                </c:pt>
                <c:pt idx="7805">
                  <c:v>87.165023803710895</c:v>
                </c:pt>
                <c:pt idx="7806">
                  <c:v>87.164871215820298</c:v>
                </c:pt>
                <c:pt idx="7807">
                  <c:v>87.164718627929602</c:v>
                </c:pt>
                <c:pt idx="7808">
                  <c:v>87.164566040039006</c:v>
                </c:pt>
                <c:pt idx="7809">
                  <c:v>87.164413452148395</c:v>
                </c:pt>
                <c:pt idx="7810">
                  <c:v>87.164268493652301</c:v>
                </c:pt>
                <c:pt idx="7811">
                  <c:v>87.164115905761705</c:v>
                </c:pt>
                <c:pt idx="7812">
                  <c:v>87.163963317870994</c:v>
                </c:pt>
                <c:pt idx="7813">
                  <c:v>87.163810729980398</c:v>
                </c:pt>
                <c:pt idx="7814">
                  <c:v>87.163658142089801</c:v>
                </c:pt>
                <c:pt idx="7815">
                  <c:v>87.163513183593693</c:v>
                </c:pt>
                <c:pt idx="7816">
                  <c:v>87.163360595703097</c:v>
                </c:pt>
                <c:pt idx="7817">
                  <c:v>87.1632080078125</c:v>
                </c:pt>
                <c:pt idx="7818">
                  <c:v>87.163055419921804</c:v>
                </c:pt>
                <c:pt idx="7819">
                  <c:v>87.162902832031193</c:v>
                </c:pt>
                <c:pt idx="7820">
                  <c:v>87.162750244140597</c:v>
                </c:pt>
                <c:pt idx="7821">
                  <c:v>87.162605285644503</c:v>
                </c:pt>
                <c:pt idx="7822">
                  <c:v>87.162452697753906</c:v>
                </c:pt>
                <c:pt idx="7823">
                  <c:v>87.162300109863196</c:v>
                </c:pt>
                <c:pt idx="7824">
                  <c:v>87.162147521972599</c:v>
                </c:pt>
                <c:pt idx="7825">
                  <c:v>87.161994934082003</c:v>
                </c:pt>
                <c:pt idx="7826">
                  <c:v>87.161849975585895</c:v>
                </c:pt>
                <c:pt idx="7827">
                  <c:v>87.161697387695298</c:v>
                </c:pt>
                <c:pt idx="7828">
                  <c:v>87.161544799804602</c:v>
                </c:pt>
                <c:pt idx="7829">
                  <c:v>87.161392211914006</c:v>
                </c:pt>
                <c:pt idx="7830">
                  <c:v>87.161239624023395</c:v>
                </c:pt>
                <c:pt idx="7831">
                  <c:v>87.161094665527301</c:v>
                </c:pt>
                <c:pt idx="7832">
                  <c:v>87.160942077636705</c:v>
                </c:pt>
                <c:pt idx="7833">
                  <c:v>87.160789489745994</c:v>
                </c:pt>
                <c:pt idx="7834">
                  <c:v>87.160636901855398</c:v>
                </c:pt>
                <c:pt idx="7835">
                  <c:v>87.160491943359304</c:v>
                </c:pt>
                <c:pt idx="7836">
                  <c:v>87.160339355468693</c:v>
                </c:pt>
                <c:pt idx="7837">
                  <c:v>87.160186767578097</c:v>
                </c:pt>
                <c:pt idx="7838">
                  <c:v>87.1600341796875</c:v>
                </c:pt>
                <c:pt idx="7839">
                  <c:v>87.159889221191406</c:v>
                </c:pt>
                <c:pt idx="7840">
                  <c:v>87.159736633300696</c:v>
                </c:pt>
                <c:pt idx="7841">
                  <c:v>87.159584045410099</c:v>
                </c:pt>
                <c:pt idx="7842">
                  <c:v>87.159431457519503</c:v>
                </c:pt>
                <c:pt idx="7843">
                  <c:v>87.159286499023395</c:v>
                </c:pt>
                <c:pt idx="7844">
                  <c:v>87.159133911132798</c:v>
                </c:pt>
                <c:pt idx="7845">
                  <c:v>87.158981323242102</c:v>
                </c:pt>
                <c:pt idx="7846">
                  <c:v>87.158828735351506</c:v>
                </c:pt>
                <c:pt idx="7847">
                  <c:v>87.158683776855398</c:v>
                </c:pt>
                <c:pt idx="7848">
                  <c:v>87.158531188964801</c:v>
                </c:pt>
                <c:pt idx="7849">
                  <c:v>87.158378601074205</c:v>
                </c:pt>
                <c:pt idx="7850">
                  <c:v>87.158226013183494</c:v>
                </c:pt>
                <c:pt idx="7851">
                  <c:v>87.1580810546875</c:v>
                </c:pt>
                <c:pt idx="7852">
                  <c:v>87.157928466796804</c:v>
                </c:pt>
                <c:pt idx="7853">
                  <c:v>87.157775878906193</c:v>
                </c:pt>
                <c:pt idx="7854">
                  <c:v>87.157630920410099</c:v>
                </c:pt>
                <c:pt idx="7855">
                  <c:v>87.157478332519503</c:v>
                </c:pt>
                <c:pt idx="7856">
                  <c:v>87.157325744628906</c:v>
                </c:pt>
                <c:pt idx="7857">
                  <c:v>87.157173156738196</c:v>
                </c:pt>
                <c:pt idx="7858">
                  <c:v>87.157028198242102</c:v>
                </c:pt>
                <c:pt idx="7859">
                  <c:v>87.156875610351506</c:v>
                </c:pt>
                <c:pt idx="7860">
                  <c:v>87.156723022460895</c:v>
                </c:pt>
                <c:pt idx="7861">
                  <c:v>87.156578063964801</c:v>
                </c:pt>
                <c:pt idx="7862">
                  <c:v>87.156425476074205</c:v>
                </c:pt>
                <c:pt idx="7863">
                  <c:v>87.156272888183494</c:v>
                </c:pt>
                <c:pt idx="7864">
                  <c:v>87.156120300292898</c:v>
                </c:pt>
                <c:pt idx="7865">
                  <c:v>87.155975341796804</c:v>
                </c:pt>
                <c:pt idx="7866">
                  <c:v>87.155822753906193</c:v>
                </c:pt>
                <c:pt idx="7867">
                  <c:v>87.155670166015597</c:v>
                </c:pt>
                <c:pt idx="7868">
                  <c:v>87.155525207519503</c:v>
                </c:pt>
                <c:pt idx="7869">
                  <c:v>87.155372619628906</c:v>
                </c:pt>
                <c:pt idx="7870">
                  <c:v>87.155220031738196</c:v>
                </c:pt>
                <c:pt idx="7871">
                  <c:v>87.155075073242102</c:v>
                </c:pt>
                <c:pt idx="7872">
                  <c:v>87.154922485351506</c:v>
                </c:pt>
                <c:pt idx="7873">
                  <c:v>87.154769897460895</c:v>
                </c:pt>
                <c:pt idx="7874">
                  <c:v>87.154624938964801</c:v>
                </c:pt>
                <c:pt idx="7875">
                  <c:v>87.154472351074205</c:v>
                </c:pt>
                <c:pt idx="7876">
                  <c:v>87.154319763183494</c:v>
                </c:pt>
                <c:pt idx="7877">
                  <c:v>87.1541748046875</c:v>
                </c:pt>
                <c:pt idx="7878">
                  <c:v>87.154022216796804</c:v>
                </c:pt>
                <c:pt idx="7879">
                  <c:v>87.153869628906193</c:v>
                </c:pt>
                <c:pt idx="7880">
                  <c:v>87.153724670410099</c:v>
                </c:pt>
                <c:pt idx="7881">
                  <c:v>87.153572082519503</c:v>
                </c:pt>
                <c:pt idx="7882">
                  <c:v>87.153419494628906</c:v>
                </c:pt>
                <c:pt idx="7883">
                  <c:v>87.153274536132798</c:v>
                </c:pt>
                <c:pt idx="7884">
                  <c:v>87.153121948242102</c:v>
                </c:pt>
                <c:pt idx="7885">
                  <c:v>87.152969360351506</c:v>
                </c:pt>
                <c:pt idx="7886">
                  <c:v>87.152824401855398</c:v>
                </c:pt>
                <c:pt idx="7887">
                  <c:v>87.152671813964801</c:v>
                </c:pt>
                <c:pt idx="7888">
                  <c:v>87.152526855468693</c:v>
                </c:pt>
                <c:pt idx="7889">
                  <c:v>87.152374267578097</c:v>
                </c:pt>
                <c:pt idx="7890">
                  <c:v>87.1522216796875</c:v>
                </c:pt>
                <c:pt idx="7891">
                  <c:v>87.152076721191406</c:v>
                </c:pt>
                <c:pt idx="7892">
                  <c:v>87.151924133300696</c:v>
                </c:pt>
                <c:pt idx="7893">
                  <c:v>87.151771545410099</c:v>
                </c:pt>
                <c:pt idx="7894">
                  <c:v>87.151626586914006</c:v>
                </c:pt>
                <c:pt idx="7895">
                  <c:v>87.151473999023395</c:v>
                </c:pt>
                <c:pt idx="7896">
                  <c:v>87.151329040527301</c:v>
                </c:pt>
                <c:pt idx="7897">
                  <c:v>87.151176452636705</c:v>
                </c:pt>
                <c:pt idx="7898">
                  <c:v>87.151023864745994</c:v>
                </c:pt>
                <c:pt idx="7899">
                  <c:v>87.15087890625</c:v>
                </c:pt>
                <c:pt idx="7900">
                  <c:v>87.150726318359304</c:v>
                </c:pt>
                <c:pt idx="7901">
                  <c:v>87.150581359863196</c:v>
                </c:pt>
                <c:pt idx="7902">
                  <c:v>87.150428771972599</c:v>
                </c:pt>
                <c:pt idx="7903">
                  <c:v>87.150276184082003</c:v>
                </c:pt>
                <c:pt idx="7904">
                  <c:v>87.150131225585895</c:v>
                </c:pt>
                <c:pt idx="7905">
                  <c:v>87.149978637695298</c:v>
                </c:pt>
                <c:pt idx="7906">
                  <c:v>87.149833679199205</c:v>
                </c:pt>
                <c:pt idx="7907">
                  <c:v>87.149681091308494</c:v>
                </c:pt>
                <c:pt idx="7908">
                  <c:v>87.1495361328125</c:v>
                </c:pt>
                <c:pt idx="7909">
                  <c:v>87.149383544921804</c:v>
                </c:pt>
                <c:pt idx="7910">
                  <c:v>87.149230957031193</c:v>
                </c:pt>
                <c:pt idx="7911">
                  <c:v>87.149085998535099</c:v>
                </c:pt>
                <c:pt idx="7912">
                  <c:v>87.148933410644503</c:v>
                </c:pt>
                <c:pt idx="7913">
                  <c:v>87.148788452148395</c:v>
                </c:pt>
                <c:pt idx="7914">
                  <c:v>87.148635864257798</c:v>
                </c:pt>
                <c:pt idx="7915">
                  <c:v>87.148490905761705</c:v>
                </c:pt>
                <c:pt idx="7916">
                  <c:v>87.148338317870994</c:v>
                </c:pt>
                <c:pt idx="7917">
                  <c:v>87.148185729980398</c:v>
                </c:pt>
                <c:pt idx="7918">
                  <c:v>87.148040771484304</c:v>
                </c:pt>
                <c:pt idx="7919">
                  <c:v>87.147888183593693</c:v>
                </c:pt>
                <c:pt idx="7920">
                  <c:v>87.147743225097599</c:v>
                </c:pt>
                <c:pt idx="7921">
                  <c:v>87.147590637207003</c:v>
                </c:pt>
                <c:pt idx="7922">
                  <c:v>87.147445678710895</c:v>
                </c:pt>
                <c:pt idx="7923">
                  <c:v>87.147293090820298</c:v>
                </c:pt>
                <c:pt idx="7924">
                  <c:v>87.147148132324205</c:v>
                </c:pt>
                <c:pt idx="7925">
                  <c:v>87.146995544433494</c:v>
                </c:pt>
                <c:pt idx="7926">
                  <c:v>87.1468505859375</c:v>
                </c:pt>
                <c:pt idx="7927">
                  <c:v>87.146697998046804</c:v>
                </c:pt>
                <c:pt idx="7928">
                  <c:v>87.146545410156193</c:v>
                </c:pt>
                <c:pt idx="7929">
                  <c:v>87.146400451660099</c:v>
                </c:pt>
                <c:pt idx="7930">
                  <c:v>87.146247863769503</c:v>
                </c:pt>
                <c:pt idx="7931">
                  <c:v>87.146102905273395</c:v>
                </c:pt>
                <c:pt idx="7932">
                  <c:v>87.145950317382798</c:v>
                </c:pt>
                <c:pt idx="7933">
                  <c:v>87.145805358886705</c:v>
                </c:pt>
                <c:pt idx="7934">
                  <c:v>87.145652770995994</c:v>
                </c:pt>
                <c:pt idx="7935">
                  <c:v>87.1455078125</c:v>
                </c:pt>
                <c:pt idx="7936">
                  <c:v>87.145355224609304</c:v>
                </c:pt>
                <c:pt idx="7937">
                  <c:v>87.145210266113196</c:v>
                </c:pt>
                <c:pt idx="7938">
                  <c:v>87.145057678222599</c:v>
                </c:pt>
                <c:pt idx="7939">
                  <c:v>87.144912719726506</c:v>
                </c:pt>
                <c:pt idx="7940">
                  <c:v>87.144760131835895</c:v>
                </c:pt>
                <c:pt idx="7941">
                  <c:v>87.144615173339801</c:v>
                </c:pt>
                <c:pt idx="7942">
                  <c:v>87.144462585449205</c:v>
                </c:pt>
                <c:pt idx="7943">
                  <c:v>87.144317626953097</c:v>
                </c:pt>
                <c:pt idx="7944">
                  <c:v>87.1441650390625</c:v>
                </c:pt>
                <c:pt idx="7945">
                  <c:v>87.144020080566406</c:v>
                </c:pt>
                <c:pt idx="7946">
                  <c:v>87.143867492675696</c:v>
                </c:pt>
                <c:pt idx="7947">
                  <c:v>87.143722534179602</c:v>
                </c:pt>
                <c:pt idx="7948">
                  <c:v>87.143569946289006</c:v>
                </c:pt>
                <c:pt idx="7949">
                  <c:v>87.143424987792898</c:v>
                </c:pt>
                <c:pt idx="7950">
                  <c:v>87.143272399902301</c:v>
                </c:pt>
                <c:pt idx="7951">
                  <c:v>87.143127441406193</c:v>
                </c:pt>
                <c:pt idx="7952">
                  <c:v>87.142982482910099</c:v>
                </c:pt>
                <c:pt idx="7953">
                  <c:v>87.142829895019503</c:v>
                </c:pt>
                <c:pt idx="7954">
                  <c:v>87.142684936523395</c:v>
                </c:pt>
                <c:pt idx="7955">
                  <c:v>87.142532348632798</c:v>
                </c:pt>
                <c:pt idx="7956">
                  <c:v>87.142387390136705</c:v>
                </c:pt>
                <c:pt idx="7957">
                  <c:v>87.142234802245994</c:v>
                </c:pt>
                <c:pt idx="7958">
                  <c:v>87.14208984375</c:v>
                </c:pt>
                <c:pt idx="7959">
                  <c:v>87.141937255859304</c:v>
                </c:pt>
                <c:pt idx="7960">
                  <c:v>87.141792297363196</c:v>
                </c:pt>
                <c:pt idx="7961">
                  <c:v>87.141639709472599</c:v>
                </c:pt>
                <c:pt idx="7962">
                  <c:v>87.141494750976506</c:v>
                </c:pt>
                <c:pt idx="7963">
                  <c:v>87.141349792480398</c:v>
                </c:pt>
                <c:pt idx="7964">
                  <c:v>87.141197204589801</c:v>
                </c:pt>
                <c:pt idx="7965">
                  <c:v>87.141052246093693</c:v>
                </c:pt>
                <c:pt idx="7966">
                  <c:v>87.140899658203097</c:v>
                </c:pt>
                <c:pt idx="7967">
                  <c:v>87.140754699707003</c:v>
                </c:pt>
                <c:pt idx="7968">
                  <c:v>87.140602111816406</c:v>
                </c:pt>
                <c:pt idx="7969">
                  <c:v>87.140457153320298</c:v>
                </c:pt>
                <c:pt idx="7970">
                  <c:v>87.140312194824205</c:v>
                </c:pt>
                <c:pt idx="7971">
                  <c:v>87.140159606933494</c:v>
                </c:pt>
                <c:pt idx="7972">
                  <c:v>87.1400146484375</c:v>
                </c:pt>
                <c:pt idx="7973">
                  <c:v>87.139862060546804</c:v>
                </c:pt>
                <c:pt idx="7974">
                  <c:v>87.139717102050696</c:v>
                </c:pt>
                <c:pt idx="7975">
                  <c:v>87.139572143554602</c:v>
                </c:pt>
                <c:pt idx="7976">
                  <c:v>87.139419555664006</c:v>
                </c:pt>
                <c:pt idx="7977">
                  <c:v>87.139274597167898</c:v>
                </c:pt>
                <c:pt idx="7978">
                  <c:v>87.139122009277301</c:v>
                </c:pt>
                <c:pt idx="7979">
                  <c:v>87.138977050781193</c:v>
                </c:pt>
                <c:pt idx="7980">
                  <c:v>87.138832092285099</c:v>
                </c:pt>
                <c:pt idx="7981">
                  <c:v>87.138679504394503</c:v>
                </c:pt>
                <c:pt idx="7982">
                  <c:v>87.138534545898395</c:v>
                </c:pt>
                <c:pt idx="7983">
                  <c:v>87.138381958007798</c:v>
                </c:pt>
                <c:pt idx="7984">
                  <c:v>87.138236999511705</c:v>
                </c:pt>
                <c:pt idx="7985">
                  <c:v>87.138092041015597</c:v>
                </c:pt>
                <c:pt idx="7986">
                  <c:v>87.137939453125</c:v>
                </c:pt>
                <c:pt idx="7987">
                  <c:v>87.137794494628906</c:v>
                </c:pt>
                <c:pt idx="7988">
                  <c:v>87.137641906738196</c:v>
                </c:pt>
                <c:pt idx="7989">
                  <c:v>87.137496948242102</c:v>
                </c:pt>
                <c:pt idx="7990">
                  <c:v>87.137351989745994</c:v>
                </c:pt>
                <c:pt idx="7991">
                  <c:v>87.137199401855398</c:v>
                </c:pt>
                <c:pt idx="7992">
                  <c:v>87.137054443359304</c:v>
                </c:pt>
                <c:pt idx="7993">
                  <c:v>87.136909484863196</c:v>
                </c:pt>
                <c:pt idx="7994">
                  <c:v>87.136756896972599</c:v>
                </c:pt>
                <c:pt idx="7995">
                  <c:v>87.136611938476506</c:v>
                </c:pt>
                <c:pt idx="7996">
                  <c:v>87.136466979980398</c:v>
                </c:pt>
                <c:pt idx="7997">
                  <c:v>87.136314392089801</c:v>
                </c:pt>
                <c:pt idx="7998">
                  <c:v>87.136169433593693</c:v>
                </c:pt>
                <c:pt idx="7999">
                  <c:v>87.136024475097599</c:v>
                </c:pt>
                <c:pt idx="8000">
                  <c:v>87.135871887207003</c:v>
                </c:pt>
                <c:pt idx="8001">
                  <c:v>87.135726928710895</c:v>
                </c:pt>
                <c:pt idx="8002">
                  <c:v>87.135574340820298</c:v>
                </c:pt>
                <c:pt idx="8003">
                  <c:v>87.135429382324205</c:v>
                </c:pt>
                <c:pt idx="8004">
                  <c:v>87.135284423828097</c:v>
                </c:pt>
                <c:pt idx="8005">
                  <c:v>87.1351318359375</c:v>
                </c:pt>
                <c:pt idx="8006">
                  <c:v>87.134986877441406</c:v>
                </c:pt>
                <c:pt idx="8007">
                  <c:v>87.134841918945298</c:v>
                </c:pt>
                <c:pt idx="8008">
                  <c:v>87.134696960449205</c:v>
                </c:pt>
                <c:pt idx="8009">
                  <c:v>87.134544372558494</c:v>
                </c:pt>
                <c:pt idx="8010">
                  <c:v>87.1343994140625</c:v>
                </c:pt>
                <c:pt idx="8011">
                  <c:v>87.134254455566406</c:v>
                </c:pt>
                <c:pt idx="8012">
                  <c:v>87.134101867675696</c:v>
                </c:pt>
                <c:pt idx="8013">
                  <c:v>87.133956909179602</c:v>
                </c:pt>
                <c:pt idx="8014">
                  <c:v>87.133811950683494</c:v>
                </c:pt>
                <c:pt idx="8015">
                  <c:v>87.133659362792898</c:v>
                </c:pt>
                <c:pt idx="8016">
                  <c:v>87.133514404296804</c:v>
                </c:pt>
                <c:pt idx="8017">
                  <c:v>87.133369445800696</c:v>
                </c:pt>
                <c:pt idx="8018">
                  <c:v>87.133216857910099</c:v>
                </c:pt>
                <c:pt idx="8019">
                  <c:v>87.133071899414006</c:v>
                </c:pt>
                <c:pt idx="8020">
                  <c:v>87.132926940917898</c:v>
                </c:pt>
                <c:pt idx="8021">
                  <c:v>87.132781982421804</c:v>
                </c:pt>
                <c:pt idx="8022">
                  <c:v>87.132629394531193</c:v>
                </c:pt>
                <c:pt idx="8023">
                  <c:v>87.132484436035099</c:v>
                </c:pt>
                <c:pt idx="8024">
                  <c:v>87.132339477539006</c:v>
                </c:pt>
                <c:pt idx="8025">
                  <c:v>87.132186889648395</c:v>
                </c:pt>
                <c:pt idx="8026">
                  <c:v>87.132041931152301</c:v>
                </c:pt>
                <c:pt idx="8027">
                  <c:v>87.131896972656193</c:v>
                </c:pt>
                <c:pt idx="8028">
                  <c:v>87.131752014160099</c:v>
                </c:pt>
                <c:pt idx="8029">
                  <c:v>87.131599426269503</c:v>
                </c:pt>
                <c:pt idx="8030">
                  <c:v>87.131454467773395</c:v>
                </c:pt>
                <c:pt idx="8031">
                  <c:v>87.131309509277301</c:v>
                </c:pt>
                <c:pt idx="8032">
                  <c:v>87.131156921386705</c:v>
                </c:pt>
                <c:pt idx="8033">
                  <c:v>87.131011962890597</c:v>
                </c:pt>
                <c:pt idx="8034">
                  <c:v>87.130867004394503</c:v>
                </c:pt>
                <c:pt idx="8035">
                  <c:v>87.130722045898395</c:v>
                </c:pt>
                <c:pt idx="8036">
                  <c:v>87.130569458007798</c:v>
                </c:pt>
                <c:pt idx="8037">
                  <c:v>87.130424499511705</c:v>
                </c:pt>
                <c:pt idx="8038">
                  <c:v>87.130279541015597</c:v>
                </c:pt>
                <c:pt idx="8039">
                  <c:v>87.130134582519503</c:v>
                </c:pt>
                <c:pt idx="8040">
                  <c:v>87.129981994628906</c:v>
                </c:pt>
                <c:pt idx="8041">
                  <c:v>87.129837036132798</c:v>
                </c:pt>
                <c:pt idx="8042">
                  <c:v>87.129692077636705</c:v>
                </c:pt>
                <c:pt idx="8043">
                  <c:v>87.129547119140597</c:v>
                </c:pt>
                <c:pt idx="8044">
                  <c:v>87.129402160644503</c:v>
                </c:pt>
                <c:pt idx="8045">
                  <c:v>87.129249572753906</c:v>
                </c:pt>
                <c:pt idx="8046">
                  <c:v>87.129104614257798</c:v>
                </c:pt>
                <c:pt idx="8047">
                  <c:v>87.128959655761705</c:v>
                </c:pt>
                <c:pt idx="8048">
                  <c:v>87.128814697265597</c:v>
                </c:pt>
                <c:pt idx="8049">
                  <c:v>87.128662109375</c:v>
                </c:pt>
                <c:pt idx="8050">
                  <c:v>87.128517150878906</c:v>
                </c:pt>
                <c:pt idx="8051">
                  <c:v>87.128372192382798</c:v>
                </c:pt>
                <c:pt idx="8052">
                  <c:v>87.128227233886705</c:v>
                </c:pt>
                <c:pt idx="8053">
                  <c:v>87.128082275390597</c:v>
                </c:pt>
                <c:pt idx="8054">
                  <c:v>87.1279296875</c:v>
                </c:pt>
                <c:pt idx="8055">
                  <c:v>87.127784729003906</c:v>
                </c:pt>
                <c:pt idx="8056">
                  <c:v>87.127639770507798</c:v>
                </c:pt>
                <c:pt idx="8057">
                  <c:v>87.127494812011705</c:v>
                </c:pt>
                <c:pt idx="8058">
                  <c:v>87.127349853515597</c:v>
                </c:pt>
                <c:pt idx="8059">
                  <c:v>87.127197265625</c:v>
                </c:pt>
                <c:pt idx="8060">
                  <c:v>87.127052307128906</c:v>
                </c:pt>
                <c:pt idx="8061">
                  <c:v>87.126907348632798</c:v>
                </c:pt>
                <c:pt idx="8062">
                  <c:v>87.126762390136705</c:v>
                </c:pt>
                <c:pt idx="8063">
                  <c:v>87.126617431640597</c:v>
                </c:pt>
                <c:pt idx="8064">
                  <c:v>87.12646484375</c:v>
                </c:pt>
                <c:pt idx="8065">
                  <c:v>87.126319885253906</c:v>
                </c:pt>
                <c:pt idx="8066">
                  <c:v>87.126174926757798</c:v>
                </c:pt>
                <c:pt idx="8067">
                  <c:v>87.126029968261705</c:v>
                </c:pt>
                <c:pt idx="8068">
                  <c:v>87.125885009765597</c:v>
                </c:pt>
                <c:pt idx="8069">
                  <c:v>87.125732421875</c:v>
                </c:pt>
                <c:pt idx="8070">
                  <c:v>87.125587463378906</c:v>
                </c:pt>
                <c:pt idx="8071">
                  <c:v>87.125442504882798</c:v>
                </c:pt>
                <c:pt idx="8072">
                  <c:v>87.125297546386705</c:v>
                </c:pt>
                <c:pt idx="8073">
                  <c:v>87.125152587890597</c:v>
                </c:pt>
                <c:pt idx="8074">
                  <c:v>87.125007629394503</c:v>
                </c:pt>
                <c:pt idx="8075">
                  <c:v>87.124862670898395</c:v>
                </c:pt>
                <c:pt idx="8076">
                  <c:v>87.124710083007798</c:v>
                </c:pt>
                <c:pt idx="8077">
                  <c:v>87.124565124511705</c:v>
                </c:pt>
                <c:pt idx="8078">
                  <c:v>87.124420166015597</c:v>
                </c:pt>
                <c:pt idx="8079">
                  <c:v>87.124275207519503</c:v>
                </c:pt>
                <c:pt idx="8080">
                  <c:v>87.124130249023395</c:v>
                </c:pt>
                <c:pt idx="8081">
                  <c:v>87.123985290527301</c:v>
                </c:pt>
                <c:pt idx="8082">
                  <c:v>87.123832702636705</c:v>
                </c:pt>
                <c:pt idx="8083">
                  <c:v>87.123687744140597</c:v>
                </c:pt>
                <c:pt idx="8084">
                  <c:v>87.123542785644503</c:v>
                </c:pt>
                <c:pt idx="8085">
                  <c:v>87.123397827148395</c:v>
                </c:pt>
                <c:pt idx="8086">
                  <c:v>87.123252868652301</c:v>
                </c:pt>
                <c:pt idx="8087">
                  <c:v>87.123107910156193</c:v>
                </c:pt>
                <c:pt idx="8088">
                  <c:v>87.122962951660099</c:v>
                </c:pt>
                <c:pt idx="8089">
                  <c:v>87.122817993164006</c:v>
                </c:pt>
                <c:pt idx="8090">
                  <c:v>87.122665405273395</c:v>
                </c:pt>
                <c:pt idx="8091">
                  <c:v>87.122520446777301</c:v>
                </c:pt>
                <c:pt idx="8092">
                  <c:v>87.122375488281193</c:v>
                </c:pt>
                <c:pt idx="8093">
                  <c:v>87.122230529785099</c:v>
                </c:pt>
                <c:pt idx="8094">
                  <c:v>87.122085571289006</c:v>
                </c:pt>
                <c:pt idx="8095">
                  <c:v>87.121940612792898</c:v>
                </c:pt>
                <c:pt idx="8096">
                  <c:v>87.121795654296804</c:v>
                </c:pt>
                <c:pt idx="8097">
                  <c:v>87.121650695800696</c:v>
                </c:pt>
                <c:pt idx="8098">
                  <c:v>87.121505737304602</c:v>
                </c:pt>
                <c:pt idx="8099">
                  <c:v>87.121360778808494</c:v>
                </c:pt>
                <c:pt idx="8100">
                  <c:v>87.121208190917898</c:v>
                </c:pt>
                <c:pt idx="8101">
                  <c:v>87.121063232421804</c:v>
                </c:pt>
                <c:pt idx="8102">
                  <c:v>87.120918273925696</c:v>
                </c:pt>
                <c:pt idx="8103">
                  <c:v>87.120773315429602</c:v>
                </c:pt>
                <c:pt idx="8104">
                  <c:v>87.120628356933494</c:v>
                </c:pt>
                <c:pt idx="8105">
                  <c:v>87.1204833984375</c:v>
                </c:pt>
                <c:pt idx="8106">
                  <c:v>87.120338439941406</c:v>
                </c:pt>
                <c:pt idx="8107">
                  <c:v>87.120193481445298</c:v>
                </c:pt>
                <c:pt idx="8108">
                  <c:v>87.120048522949205</c:v>
                </c:pt>
                <c:pt idx="8109">
                  <c:v>87.119903564453097</c:v>
                </c:pt>
                <c:pt idx="8110">
                  <c:v>87.119758605957003</c:v>
                </c:pt>
                <c:pt idx="8111">
                  <c:v>87.119613647460895</c:v>
                </c:pt>
                <c:pt idx="8112">
                  <c:v>87.119461059570298</c:v>
                </c:pt>
                <c:pt idx="8113">
                  <c:v>87.119316101074205</c:v>
                </c:pt>
                <c:pt idx="8114">
                  <c:v>87.119171142578097</c:v>
                </c:pt>
                <c:pt idx="8115">
                  <c:v>87.119026184082003</c:v>
                </c:pt>
                <c:pt idx="8116">
                  <c:v>87.118881225585895</c:v>
                </c:pt>
                <c:pt idx="8117">
                  <c:v>87.118736267089801</c:v>
                </c:pt>
                <c:pt idx="8118">
                  <c:v>87.118591308593693</c:v>
                </c:pt>
                <c:pt idx="8119">
                  <c:v>87.118446350097599</c:v>
                </c:pt>
                <c:pt idx="8120">
                  <c:v>87.118301391601506</c:v>
                </c:pt>
                <c:pt idx="8121">
                  <c:v>87.118156433105398</c:v>
                </c:pt>
                <c:pt idx="8122">
                  <c:v>87.118011474609304</c:v>
                </c:pt>
                <c:pt idx="8123">
                  <c:v>87.117866516113196</c:v>
                </c:pt>
                <c:pt idx="8124">
                  <c:v>87.117721557617102</c:v>
                </c:pt>
                <c:pt idx="8125">
                  <c:v>87.117576599120994</c:v>
                </c:pt>
                <c:pt idx="8126">
                  <c:v>87.117431640625</c:v>
                </c:pt>
                <c:pt idx="8127">
                  <c:v>87.117286682128906</c:v>
                </c:pt>
                <c:pt idx="8128">
                  <c:v>87.117141723632798</c:v>
                </c:pt>
                <c:pt idx="8129">
                  <c:v>87.116996765136705</c:v>
                </c:pt>
                <c:pt idx="8130">
                  <c:v>87.116851806640597</c:v>
                </c:pt>
                <c:pt idx="8131">
                  <c:v>87.116706848144503</c:v>
                </c:pt>
                <c:pt idx="8132">
                  <c:v>87.116561889648395</c:v>
                </c:pt>
                <c:pt idx="8133">
                  <c:v>87.116416931152301</c:v>
                </c:pt>
                <c:pt idx="8134">
                  <c:v>87.116271972656193</c:v>
                </c:pt>
                <c:pt idx="8135">
                  <c:v>87.116127014160099</c:v>
                </c:pt>
                <c:pt idx="8136">
                  <c:v>87.115982055664006</c:v>
                </c:pt>
                <c:pt idx="8137">
                  <c:v>87.115837097167898</c:v>
                </c:pt>
                <c:pt idx="8138">
                  <c:v>87.115692138671804</c:v>
                </c:pt>
                <c:pt idx="8139">
                  <c:v>87.115547180175696</c:v>
                </c:pt>
                <c:pt idx="8140">
                  <c:v>87.115402221679602</c:v>
                </c:pt>
                <c:pt idx="8141">
                  <c:v>87.115257263183494</c:v>
                </c:pt>
                <c:pt idx="8142">
                  <c:v>87.1151123046875</c:v>
                </c:pt>
                <c:pt idx="8143">
                  <c:v>87.114967346191406</c:v>
                </c:pt>
                <c:pt idx="8144">
                  <c:v>87.114822387695298</c:v>
                </c:pt>
                <c:pt idx="8145">
                  <c:v>87.114677429199205</c:v>
                </c:pt>
                <c:pt idx="8146">
                  <c:v>87.114532470703097</c:v>
                </c:pt>
                <c:pt idx="8147">
                  <c:v>87.114387512207003</c:v>
                </c:pt>
                <c:pt idx="8148">
                  <c:v>87.114242553710895</c:v>
                </c:pt>
                <c:pt idx="8149">
                  <c:v>87.114097595214801</c:v>
                </c:pt>
                <c:pt idx="8150">
                  <c:v>87.113952636718693</c:v>
                </c:pt>
                <c:pt idx="8151">
                  <c:v>87.113807678222599</c:v>
                </c:pt>
                <c:pt idx="8152">
                  <c:v>87.113662719726506</c:v>
                </c:pt>
                <c:pt idx="8153">
                  <c:v>87.113517761230398</c:v>
                </c:pt>
                <c:pt idx="8154">
                  <c:v>87.113372802734304</c:v>
                </c:pt>
                <c:pt idx="8155">
                  <c:v>87.113227844238196</c:v>
                </c:pt>
                <c:pt idx="8156">
                  <c:v>87.113082885742102</c:v>
                </c:pt>
                <c:pt idx="8157">
                  <c:v>87.112937927245994</c:v>
                </c:pt>
                <c:pt idx="8158">
                  <c:v>87.11279296875</c:v>
                </c:pt>
                <c:pt idx="8159">
                  <c:v>87.112648010253906</c:v>
                </c:pt>
                <c:pt idx="8160">
                  <c:v>87.112503051757798</c:v>
                </c:pt>
                <c:pt idx="8161">
                  <c:v>87.112358093261705</c:v>
                </c:pt>
                <c:pt idx="8162">
                  <c:v>87.112213134765597</c:v>
                </c:pt>
                <c:pt idx="8163">
                  <c:v>87.112068176269503</c:v>
                </c:pt>
                <c:pt idx="8164">
                  <c:v>87.111930847167898</c:v>
                </c:pt>
                <c:pt idx="8165">
                  <c:v>87.111785888671804</c:v>
                </c:pt>
                <c:pt idx="8166">
                  <c:v>87.111640930175696</c:v>
                </c:pt>
                <c:pt idx="8167">
                  <c:v>87.111495971679602</c:v>
                </c:pt>
                <c:pt idx="8168">
                  <c:v>87.111351013183494</c:v>
                </c:pt>
                <c:pt idx="8169">
                  <c:v>87.1112060546875</c:v>
                </c:pt>
                <c:pt idx="8170">
                  <c:v>87.111061096191406</c:v>
                </c:pt>
                <c:pt idx="8171">
                  <c:v>87.110916137695298</c:v>
                </c:pt>
                <c:pt idx="8172">
                  <c:v>87.110771179199205</c:v>
                </c:pt>
                <c:pt idx="8173">
                  <c:v>87.110626220703097</c:v>
                </c:pt>
                <c:pt idx="8174">
                  <c:v>87.110481262207003</c:v>
                </c:pt>
                <c:pt idx="8175">
                  <c:v>87.110336303710895</c:v>
                </c:pt>
                <c:pt idx="8176">
                  <c:v>87.110191345214801</c:v>
                </c:pt>
                <c:pt idx="8177">
                  <c:v>87.110054016113196</c:v>
                </c:pt>
                <c:pt idx="8178">
                  <c:v>87.109909057617102</c:v>
                </c:pt>
                <c:pt idx="8179">
                  <c:v>87.109764099120994</c:v>
                </c:pt>
                <c:pt idx="8180">
                  <c:v>87.109619140625</c:v>
                </c:pt>
                <c:pt idx="8181">
                  <c:v>87.109474182128906</c:v>
                </c:pt>
                <c:pt idx="8182">
                  <c:v>87.109329223632798</c:v>
                </c:pt>
                <c:pt idx="8183">
                  <c:v>87.109184265136705</c:v>
                </c:pt>
                <c:pt idx="8184">
                  <c:v>87.109039306640597</c:v>
                </c:pt>
                <c:pt idx="8185">
                  <c:v>87.108894348144503</c:v>
                </c:pt>
                <c:pt idx="8186">
                  <c:v>87.108757019042898</c:v>
                </c:pt>
                <c:pt idx="8187">
                  <c:v>87.108612060546804</c:v>
                </c:pt>
                <c:pt idx="8188">
                  <c:v>87.108467102050696</c:v>
                </c:pt>
                <c:pt idx="8189">
                  <c:v>87.108322143554602</c:v>
                </c:pt>
                <c:pt idx="8190">
                  <c:v>87.108177185058494</c:v>
                </c:pt>
                <c:pt idx="8191">
                  <c:v>87.1080322265625</c:v>
                </c:pt>
                <c:pt idx="8192">
                  <c:v>87.107887268066406</c:v>
                </c:pt>
                <c:pt idx="8193">
                  <c:v>87.107742309570298</c:v>
                </c:pt>
                <c:pt idx="8194">
                  <c:v>87.107604980468693</c:v>
                </c:pt>
                <c:pt idx="8195">
                  <c:v>87.107460021972599</c:v>
                </c:pt>
                <c:pt idx="8196">
                  <c:v>87.107315063476506</c:v>
                </c:pt>
                <c:pt idx="8197">
                  <c:v>87.107170104980398</c:v>
                </c:pt>
                <c:pt idx="8198">
                  <c:v>87.107025146484304</c:v>
                </c:pt>
                <c:pt idx="8199">
                  <c:v>87.106880187988196</c:v>
                </c:pt>
                <c:pt idx="8200">
                  <c:v>87.106735229492102</c:v>
                </c:pt>
                <c:pt idx="8201">
                  <c:v>87.106597900390597</c:v>
                </c:pt>
                <c:pt idx="8202">
                  <c:v>87.106452941894503</c:v>
                </c:pt>
                <c:pt idx="8203">
                  <c:v>87.106307983398395</c:v>
                </c:pt>
                <c:pt idx="8204">
                  <c:v>87.106163024902301</c:v>
                </c:pt>
                <c:pt idx="8205">
                  <c:v>87.106018066406193</c:v>
                </c:pt>
                <c:pt idx="8206">
                  <c:v>87.105873107910099</c:v>
                </c:pt>
                <c:pt idx="8207">
                  <c:v>87.105735778808494</c:v>
                </c:pt>
                <c:pt idx="8208">
                  <c:v>87.1055908203125</c:v>
                </c:pt>
                <c:pt idx="8209">
                  <c:v>87.105445861816406</c:v>
                </c:pt>
                <c:pt idx="8210">
                  <c:v>87.105300903320298</c:v>
                </c:pt>
                <c:pt idx="8211">
                  <c:v>87.105155944824205</c:v>
                </c:pt>
                <c:pt idx="8212">
                  <c:v>87.105010986328097</c:v>
                </c:pt>
                <c:pt idx="8213">
                  <c:v>87.104873657226506</c:v>
                </c:pt>
                <c:pt idx="8214">
                  <c:v>87.104728698730398</c:v>
                </c:pt>
                <c:pt idx="8215">
                  <c:v>87.104583740234304</c:v>
                </c:pt>
                <c:pt idx="8216">
                  <c:v>87.104438781738196</c:v>
                </c:pt>
                <c:pt idx="8217">
                  <c:v>87.104293823242102</c:v>
                </c:pt>
                <c:pt idx="8218">
                  <c:v>87.104156494140597</c:v>
                </c:pt>
                <c:pt idx="8219">
                  <c:v>87.104011535644503</c:v>
                </c:pt>
                <c:pt idx="8220">
                  <c:v>87.103866577148395</c:v>
                </c:pt>
                <c:pt idx="8221">
                  <c:v>87.103721618652301</c:v>
                </c:pt>
                <c:pt idx="8222">
                  <c:v>87.103576660156193</c:v>
                </c:pt>
                <c:pt idx="8223">
                  <c:v>87.103439331054602</c:v>
                </c:pt>
                <c:pt idx="8224">
                  <c:v>87.103294372558494</c:v>
                </c:pt>
                <c:pt idx="8225">
                  <c:v>87.1031494140625</c:v>
                </c:pt>
                <c:pt idx="8226">
                  <c:v>87.103004455566406</c:v>
                </c:pt>
                <c:pt idx="8227">
                  <c:v>87.102859497070298</c:v>
                </c:pt>
                <c:pt idx="8228">
                  <c:v>87.102722167968693</c:v>
                </c:pt>
                <c:pt idx="8229">
                  <c:v>87.102577209472599</c:v>
                </c:pt>
                <c:pt idx="8230">
                  <c:v>87.102432250976506</c:v>
                </c:pt>
                <c:pt idx="8231">
                  <c:v>87.102287292480398</c:v>
                </c:pt>
                <c:pt idx="8232">
                  <c:v>87.102149963378906</c:v>
                </c:pt>
                <c:pt idx="8233">
                  <c:v>87.102005004882798</c:v>
                </c:pt>
                <c:pt idx="8234">
                  <c:v>87.101860046386705</c:v>
                </c:pt>
                <c:pt idx="8235">
                  <c:v>87.101715087890597</c:v>
                </c:pt>
                <c:pt idx="8236">
                  <c:v>87.101577758789006</c:v>
                </c:pt>
                <c:pt idx="8237">
                  <c:v>87.101432800292898</c:v>
                </c:pt>
                <c:pt idx="8238">
                  <c:v>87.101287841796804</c:v>
                </c:pt>
                <c:pt idx="8239">
                  <c:v>87.101142883300696</c:v>
                </c:pt>
                <c:pt idx="8240">
                  <c:v>87.101005554199205</c:v>
                </c:pt>
                <c:pt idx="8241">
                  <c:v>87.100860595703097</c:v>
                </c:pt>
                <c:pt idx="8242">
                  <c:v>87.100715637207003</c:v>
                </c:pt>
                <c:pt idx="8243">
                  <c:v>87.100570678710895</c:v>
                </c:pt>
                <c:pt idx="8244">
                  <c:v>87.100433349609304</c:v>
                </c:pt>
                <c:pt idx="8245">
                  <c:v>87.100288391113196</c:v>
                </c:pt>
                <c:pt idx="8246">
                  <c:v>87.100143432617102</c:v>
                </c:pt>
                <c:pt idx="8247">
                  <c:v>87.099998474120994</c:v>
                </c:pt>
                <c:pt idx="8248">
                  <c:v>87.099861145019503</c:v>
                </c:pt>
                <c:pt idx="8249">
                  <c:v>87.099716186523395</c:v>
                </c:pt>
                <c:pt idx="8250">
                  <c:v>87.099571228027301</c:v>
                </c:pt>
                <c:pt idx="8251">
                  <c:v>87.099426269531193</c:v>
                </c:pt>
                <c:pt idx="8252">
                  <c:v>87.099288940429602</c:v>
                </c:pt>
                <c:pt idx="8253">
                  <c:v>87.099143981933494</c:v>
                </c:pt>
                <c:pt idx="8254">
                  <c:v>87.0989990234375</c:v>
                </c:pt>
                <c:pt idx="8255">
                  <c:v>87.098861694335895</c:v>
                </c:pt>
                <c:pt idx="8256">
                  <c:v>87.098716735839801</c:v>
                </c:pt>
                <c:pt idx="8257">
                  <c:v>87.098571777343693</c:v>
                </c:pt>
                <c:pt idx="8258">
                  <c:v>87.098426818847599</c:v>
                </c:pt>
                <c:pt idx="8259">
                  <c:v>87.098289489745994</c:v>
                </c:pt>
                <c:pt idx="8260">
                  <c:v>87.09814453125</c:v>
                </c:pt>
                <c:pt idx="8261">
                  <c:v>87.097999572753906</c:v>
                </c:pt>
                <c:pt idx="8262">
                  <c:v>87.097862243652301</c:v>
                </c:pt>
                <c:pt idx="8263">
                  <c:v>87.097717285156193</c:v>
                </c:pt>
                <c:pt idx="8264">
                  <c:v>87.097572326660099</c:v>
                </c:pt>
                <c:pt idx="8265">
                  <c:v>87.097427368164006</c:v>
                </c:pt>
                <c:pt idx="8266">
                  <c:v>87.0972900390625</c:v>
                </c:pt>
                <c:pt idx="8267">
                  <c:v>87.097145080566406</c:v>
                </c:pt>
                <c:pt idx="8268">
                  <c:v>87.097000122070298</c:v>
                </c:pt>
                <c:pt idx="8269">
                  <c:v>87.096862792968693</c:v>
                </c:pt>
                <c:pt idx="8270">
                  <c:v>87.096717834472599</c:v>
                </c:pt>
                <c:pt idx="8271">
                  <c:v>87.096572875976506</c:v>
                </c:pt>
                <c:pt idx="8272">
                  <c:v>87.096435546875</c:v>
                </c:pt>
                <c:pt idx="8273">
                  <c:v>87.096290588378906</c:v>
                </c:pt>
                <c:pt idx="8274">
                  <c:v>87.096145629882798</c:v>
                </c:pt>
                <c:pt idx="8275">
                  <c:v>87.096008300781193</c:v>
                </c:pt>
                <c:pt idx="8276">
                  <c:v>87.095863342285099</c:v>
                </c:pt>
                <c:pt idx="8277">
                  <c:v>87.095718383789006</c:v>
                </c:pt>
                <c:pt idx="8278">
                  <c:v>87.0955810546875</c:v>
                </c:pt>
                <c:pt idx="8279">
                  <c:v>87.095436096191406</c:v>
                </c:pt>
                <c:pt idx="8280">
                  <c:v>87.095291137695298</c:v>
                </c:pt>
                <c:pt idx="8281">
                  <c:v>87.095153808593693</c:v>
                </c:pt>
                <c:pt idx="8282">
                  <c:v>87.095008850097599</c:v>
                </c:pt>
                <c:pt idx="8283">
                  <c:v>87.094863891601506</c:v>
                </c:pt>
                <c:pt idx="8284">
                  <c:v>87.0947265625</c:v>
                </c:pt>
                <c:pt idx="8285">
                  <c:v>87.094581604003906</c:v>
                </c:pt>
                <c:pt idx="8286">
                  <c:v>87.094444274902301</c:v>
                </c:pt>
                <c:pt idx="8287">
                  <c:v>87.094299316406193</c:v>
                </c:pt>
                <c:pt idx="8288">
                  <c:v>87.094154357910099</c:v>
                </c:pt>
                <c:pt idx="8289">
                  <c:v>87.094017028808494</c:v>
                </c:pt>
                <c:pt idx="8290">
                  <c:v>87.0938720703125</c:v>
                </c:pt>
                <c:pt idx="8291">
                  <c:v>87.093727111816406</c:v>
                </c:pt>
                <c:pt idx="8292">
                  <c:v>87.093589782714801</c:v>
                </c:pt>
                <c:pt idx="8293">
                  <c:v>87.093444824218693</c:v>
                </c:pt>
                <c:pt idx="8294">
                  <c:v>87.093299865722599</c:v>
                </c:pt>
                <c:pt idx="8295">
                  <c:v>87.093162536620994</c:v>
                </c:pt>
                <c:pt idx="8296">
                  <c:v>87.093017578125</c:v>
                </c:pt>
                <c:pt idx="8297">
                  <c:v>87.092880249023395</c:v>
                </c:pt>
                <c:pt idx="8298">
                  <c:v>87.092735290527301</c:v>
                </c:pt>
                <c:pt idx="8299">
                  <c:v>87.092590332031193</c:v>
                </c:pt>
                <c:pt idx="8300">
                  <c:v>87.092453002929602</c:v>
                </c:pt>
                <c:pt idx="8301">
                  <c:v>87.092308044433494</c:v>
                </c:pt>
                <c:pt idx="8302">
                  <c:v>87.092170715332003</c:v>
                </c:pt>
                <c:pt idx="8303">
                  <c:v>87.092025756835895</c:v>
                </c:pt>
                <c:pt idx="8304">
                  <c:v>87.091880798339801</c:v>
                </c:pt>
                <c:pt idx="8305">
                  <c:v>87.091743469238196</c:v>
                </c:pt>
                <c:pt idx="8306">
                  <c:v>87.091598510742102</c:v>
                </c:pt>
                <c:pt idx="8307">
                  <c:v>87.091461181640597</c:v>
                </c:pt>
                <c:pt idx="8308">
                  <c:v>87.091316223144503</c:v>
                </c:pt>
                <c:pt idx="8309">
                  <c:v>87.091171264648395</c:v>
                </c:pt>
                <c:pt idx="8310">
                  <c:v>87.091033935546804</c:v>
                </c:pt>
                <c:pt idx="8311">
                  <c:v>87.090888977050696</c:v>
                </c:pt>
                <c:pt idx="8312">
                  <c:v>87.090751647949205</c:v>
                </c:pt>
                <c:pt idx="8313">
                  <c:v>87.090606689453097</c:v>
                </c:pt>
                <c:pt idx="8314">
                  <c:v>87.090469360351506</c:v>
                </c:pt>
                <c:pt idx="8315">
                  <c:v>87.090324401855398</c:v>
                </c:pt>
                <c:pt idx="8316">
                  <c:v>87.090179443359304</c:v>
                </c:pt>
                <c:pt idx="8317">
                  <c:v>87.090042114257798</c:v>
                </c:pt>
                <c:pt idx="8318">
                  <c:v>87.089897155761705</c:v>
                </c:pt>
                <c:pt idx="8319">
                  <c:v>87.089759826660099</c:v>
                </c:pt>
                <c:pt idx="8320">
                  <c:v>87.089614868164006</c:v>
                </c:pt>
                <c:pt idx="8321">
                  <c:v>87.0894775390625</c:v>
                </c:pt>
                <c:pt idx="8322">
                  <c:v>87.089332580566406</c:v>
                </c:pt>
                <c:pt idx="8323">
                  <c:v>87.089187622070298</c:v>
                </c:pt>
                <c:pt idx="8324">
                  <c:v>87.089050292968693</c:v>
                </c:pt>
                <c:pt idx="8325">
                  <c:v>87.088905334472599</c:v>
                </c:pt>
                <c:pt idx="8326">
                  <c:v>87.088768005370994</c:v>
                </c:pt>
                <c:pt idx="8327">
                  <c:v>87.088623046875</c:v>
                </c:pt>
                <c:pt idx="8328">
                  <c:v>87.088485717773395</c:v>
                </c:pt>
                <c:pt idx="8329">
                  <c:v>87.088340759277301</c:v>
                </c:pt>
                <c:pt idx="8330">
                  <c:v>87.088203430175696</c:v>
                </c:pt>
                <c:pt idx="8331">
                  <c:v>87.088058471679602</c:v>
                </c:pt>
                <c:pt idx="8332">
                  <c:v>87.087921142578097</c:v>
                </c:pt>
                <c:pt idx="8333">
                  <c:v>87.087776184082003</c:v>
                </c:pt>
                <c:pt idx="8334">
                  <c:v>87.087638854980398</c:v>
                </c:pt>
                <c:pt idx="8335">
                  <c:v>87.087493896484304</c:v>
                </c:pt>
                <c:pt idx="8336">
                  <c:v>87.087348937988196</c:v>
                </c:pt>
                <c:pt idx="8337">
                  <c:v>87.087211608886705</c:v>
                </c:pt>
                <c:pt idx="8338">
                  <c:v>87.087066650390597</c:v>
                </c:pt>
                <c:pt idx="8339">
                  <c:v>87.086929321289006</c:v>
                </c:pt>
                <c:pt idx="8340">
                  <c:v>87.086784362792898</c:v>
                </c:pt>
                <c:pt idx="8341">
                  <c:v>87.086647033691406</c:v>
                </c:pt>
                <c:pt idx="8342">
                  <c:v>87.086502075195298</c:v>
                </c:pt>
                <c:pt idx="8343">
                  <c:v>87.086364746093693</c:v>
                </c:pt>
                <c:pt idx="8344">
                  <c:v>87.086219787597599</c:v>
                </c:pt>
                <c:pt idx="8345">
                  <c:v>87.086082458495994</c:v>
                </c:pt>
                <c:pt idx="8346">
                  <c:v>87.0859375</c:v>
                </c:pt>
                <c:pt idx="8347">
                  <c:v>87.085800170898395</c:v>
                </c:pt>
                <c:pt idx="8348">
                  <c:v>87.085655212402301</c:v>
                </c:pt>
                <c:pt idx="8349">
                  <c:v>87.085517883300696</c:v>
                </c:pt>
                <c:pt idx="8350">
                  <c:v>87.085372924804602</c:v>
                </c:pt>
                <c:pt idx="8351">
                  <c:v>87.085235595703097</c:v>
                </c:pt>
                <c:pt idx="8352">
                  <c:v>87.085090637207003</c:v>
                </c:pt>
                <c:pt idx="8353">
                  <c:v>87.084953308105398</c:v>
                </c:pt>
                <c:pt idx="8354">
                  <c:v>87.084808349609304</c:v>
                </c:pt>
                <c:pt idx="8355">
                  <c:v>87.084671020507798</c:v>
                </c:pt>
                <c:pt idx="8356">
                  <c:v>87.084533691406193</c:v>
                </c:pt>
                <c:pt idx="8357">
                  <c:v>87.084388732910099</c:v>
                </c:pt>
                <c:pt idx="8358">
                  <c:v>87.084251403808494</c:v>
                </c:pt>
                <c:pt idx="8359">
                  <c:v>87.0841064453125</c:v>
                </c:pt>
                <c:pt idx="8360">
                  <c:v>87.083969116210895</c:v>
                </c:pt>
                <c:pt idx="8361">
                  <c:v>87.083824157714801</c:v>
                </c:pt>
                <c:pt idx="8362">
                  <c:v>87.083686828613196</c:v>
                </c:pt>
                <c:pt idx="8363">
                  <c:v>87.083541870117102</c:v>
                </c:pt>
                <c:pt idx="8364">
                  <c:v>87.083404541015597</c:v>
                </c:pt>
                <c:pt idx="8365">
                  <c:v>87.083259582519503</c:v>
                </c:pt>
                <c:pt idx="8366">
                  <c:v>87.083122253417898</c:v>
                </c:pt>
                <c:pt idx="8367">
                  <c:v>87.082977294921804</c:v>
                </c:pt>
                <c:pt idx="8368">
                  <c:v>87.082839965820298</c:v>
                </c:pt>
                <c:pt idx="8369">
                  <c:v>87.082702636718693</c:v>
                </c:pt>
                <c:pt idx="8370">
                  <c:v>87.082557678222599</c:v>
                </c:pt>
                <c:pt idx="8371">
                  <c:v>87.082420349120994</c:v>
                </c:pt>
                <c:pt idx="8372">
                  <c:v>87.082275390625</c:v>
                </c:pt>
                <c:pt idx="8373">
                  <c:v>87.082138061523395</c:v>
                </c:pt>
                <c:pt idx="8374">
                  <c:v>87.081993103027301</c:v>
                </c:pt>
                <c:pt idx="8375">
                  <c:v>87.081855773925696</c:v>
                </c:pt>
                <c:pt idx="8376">
                  <c:v>87.081710815429602</c:v>
                </c:pt>
                <c:pt idx="8377">
                  <c:v>87.081573486328097</c:v>
                </c:pt>
                <c:pt idx="8378">
                  <c:v>87.081436157226506</c:v>
                </c:pt>
                <c:pt idx="8379">
                  <c:v>87.081291198730398</c:v>
                </c:pt>
                <c:pt idx="8380">
                  <c:v>87.081153869628906</c:v>
                </c:pt>
                <c:pt idx="8381">
                  <c:v>87.081008911132798</c:v>
                </c:pt>
                <c:pt idx="8382">
                  <c:v>87.080871582031193</c:v>
                </c:pt>
                <c:pt idx="8383">
                  <c:v>87.080734252929602</c:v>
                </c:pt>
                <c:pt idx="8384">
                  <c:v>87.080589294433494</c:v>
                </c:pt>
                <c:pt idx="8385">
                  <c:v>87.080451965332003</c:v>
                </c:pt>
                <c:pt idx="8386">
                  <c:v>87.080307006835895</c:v>
                </c:pt>
                <c:pt idx="8387">
                  <c:v>87.080169677734304</c:v>
                </c:pt>
                <c:pt idx="8388">
                  <c:v>87.080032348632798</c:v>
                </c:pt>
                <c:pt idx="8389">
                  <c:v>87.079887390136705</c:v>
                </c:pt>
                <c:pt idx="8390">
                  <c:v>87.079750061035099</c:v>
                </c:pt>
                <c:pt idx="8391">
                  <c:v>87.079605102539006</c:v>
                </c:pt>
                <c:pt idx="8392">
                  <c:v>87.0794677734375</c:v>
                </c:pt>
                <c:pt idx="8393">
                  <c:v>87.079330444335895</c:v>
                </c:pt>
                <c:pt idx="8394">
                  <c:v>87.079185485839801</c:v>
                </c:pt>
                <c:pt idx="8395">
                  <c:v>87.079048156738196</c:v>
                </c:pt>
                <c:pt idx="8396">
                  <c:v>87.078903198242102</c:v>
                </c:pt>
                <c:pt idx="8397">
                  <c:v>87.078765869140597</c:v>
                </c:pt>
                <c:pt idx="8398">
                  <c:v>87.078628540039006</c:v>
                </c:pt>
                <c:pt idx="8399">
                  <c:v>87.078483581542898</c:v>
                </c:pt>
                <c:pt idx="8400">
                  <c:v>87.078346252441406</c:v>
                </c:pt>
                <c:pt idx="8401">
                  <c:v>87.078208923339801</c:v>
                </c:pt>
                <c:pt idx="8402">
                  <c:v>87.078063964843693</c:v>
                </c:pt>
                <c:pt idx="8403">
                  <c:v>87.077926635742102</c:v>
                </c:pt>
                <c:pt idx="8404">
                  <c:v>87.077781677245994</c:v>
                </c:pt>
                <c:pt idx="8405">
                  <c:v>87.077644348144503</c:v>
                </c:pt>
                <c:pt idx="8406">
                  <c:v>87.077507019042898</c:v>
                </c:pt>
                <c:pt idx="8407">
                  <c:v>87.077362060546804</c:v>
                </c:pt>
                <c:pt idx="8408">
                  <c:v>87.077224731445298</c:v>
                </c:pt>
                <c:pt idx="8409">
                  <c:v>87.077087402343693</c:v>
                </c:pt>
                <c:pt idx="8410">
                  <c:v>87.076942443847599</c:v>
                </c:pt>
                <c:pt idx="8411">
                  <c:v>87.076805114745994</c:v>
                </c:pt>
                <c:pt idx="8412">
                  <c:v>87.076667785644503</c:v>
                </c:pt>
                <c:pt idx="8413">
                  <c:v>87.076522827148395</c:v>
                </c:pt>
                <c:pt idx="8414">
                  <c:v>87.076385498046804</c:v>
                </c:pt>
                <c:pt idx="8415">
                  <c:v>87.076248168945298</c:v>
                </c:pt>
                <c:pt idx="8416">
                  <c:v>87.076103210449205</c:v>
                </c:pt>
                <c:pt idx="8417">
                  <c:v>87.075965881347599</c:v>
                </c:pt>
                <c:pt idx="8418">
                  <c:v>87.075828552245994</c:v>
                </c:pt>
                <c:pt idx="8419">
                  <c:v>87.07568359375</c:v>
                </c:pt>
                <c:pt idx="8420">
                  <c:v>87.075546264648395</c:v>
                </c:pt>
                <c:pt idx="8421">
                  <c:v>87.075408935546804</c:v>
                </c:pt>
                <c:pt idx="8422">
                  <c:v>87.075263977050696</c:v>
                </c:pt>
                <c:pt idx="8423">
                  <c:v>87.075126647949205</c:v>
                </c:pt>
                <c:pt idx="8424">
                  <c:v>87.074989318847599</c:v>
                </c:pt>
                <c:pt idx="8425">
                  <c:v>87.074844360351506</c:v>
                </c:pt>
                <c:pt idx="8426">
                  <c:v>87.07470703125</c:v>
                </c:pt>
                <c:pt idx="8427">
                  <c:v>87.074569702148395</c:v>
                </c:pt>
                <c:pt idx="8428">
                  <c:v>87.074424743652301</c:v>
                </c:pt>
                <c:pt idx="8429">
                  <c:v>87.074287414550696</c:v>
                </c:pt>
                <c:pt idx="8430">
                  <c:v>87.074150085449205</c:v>
                </c:pt>
                <c:pt idx="8431">
                  <c:v>87.074012756347599</c:v>
                </c:pt>
                <c:pt idx="8432">
                  <c:v>87.073867797851506</c:v>
                </c:pt>
                <c:pt idx="8433">
                  <c:v>87.07373046875</c:v>
                </c:pt>
                <c:pt idx="8434">
                  <c:v>87.073593139648395</c:v>
                </c:pt>
                <c:pt idx="8435">
                  <c:v>87.073448181152301</c:v>
                </c:pt>
                <c:pt idx="8436">
                  <c:v>87.073310852050696</c:v>
                </c:pt>
                <c:pt idx="8437">
                  <c:v>87.073173522949205</c:v>
                </c:pt>
                <c:pt idx="8438">
                  <c:v>87.073028564453097</c:v>
                </c:pt>
                <c:pt idx="8439">
                  <c:v>87.072891235351506</c:v>
                </c:pt>
                <c:pt idx="8440">
                  <c:v>87.07275390625</c:v>
                </c:pt>
                <c:pt idx="8441">
                  <c:v>87.072616577148395</c:v>
                </c:pt>
                <c:pt idx="8442">
                  <c:v>87.072471618652301</c:v>
                </c:pt>
                <c:pt idx="8443">
                  <c:v>87.072334289550696</c:v>
                </c:pt>
                <c:pt idx="8444">
                  <c:v>87.072196960449205</c:v>
                </c:pt>
                <c:pt idx="8445">
                  <c:v>87.072059631347599</c:v>
                </c:pt>
                <c:pt idx="8446">
                  <c:v>87.071914672851506</c:v>
                </c:pt>
                <c:pt idx="8447">
                  <c:v>87.07177734375</c:v>
                </c:pt>
                <c:pt idx="8448">
                  <c:v>87.071640014648395</c:v>
                </c:pt>
                <c:pt idx="8449">
                  <c:v>87.071495056152301</c:v>
                </c:pt>
                <c:pt idx="8450">
                  <c:v>87.071357727050696</c:v>
                </c:pt>
                <c:pt idx="8451">
                  <c:v>87.071220397949205</c:v>
                </c:pt>
                <c:pt idx="8452">
                  <c:v>87.071083068847599</c:v>
                </c:pt>
                <c:pt idx="8453">
                  <c:v>87.070938110351506</c:v>
                </c:pt>
                <c:pt idx="8454">
                  <c:v>87.07080078125</c:v>
                </c:pt>
                <c:pt idx="8455">
                  <c:v>87.070663452148395</c:v>
                </c:pt>
                <c:pt idx="8456">
                  <c:v>87.070526123046804</c:v>
                </c:pt>
                <c:pt idx="8457">
                  <c:v>87.070388793945298</c:v>
                </c:pt>
                <c:pt idx="8458">
                  <c:v>87.070243835449205</c:v>
                </c:pt>
                <c:pt idx="8459">
                  <c:v>87.070106506347599</c:v>
                </c:pt>
                <c:pt idx="8460">
                  <c:v>87.069969177245994</c:v>
                </c:pt>
                <c:pt idx="8461">
                  <c:v>87.069831848144503</c:v>
                </c:pt>
                <c:pt idx="8462">
                  <c:v>87.069686889648395</c:v>
                </c:pt>
                <c:pt idx="8463">
                  <c:v>87.069549560546804</c:v>
                </c:pt>
                <c:pt idx="8464">
                  <c:v>87.069412231445298</c:v>
                </c:pt>
                <c:pt idx="8465">
                  <c:v>87.069274902343693</c:v>
                </c:pt>
                <c:pt idx="8466">
                  <c:v>87.069129943847599</c:v>
                </c:pt>
                <c:pt idx="8467">
                  <c:v>87.068992614745994</c:v>
                </c:pt>
                <c:pt idx="8468">
                  <c:v>87.068855285644503</c:v>
                </c:pt>
                <c:pt idx="8469">
                  <c:v>87.068717956542898</c:v>
                </c:pt>
                <c:pt idx="8470">
                  <c:v>87.068580627441406</c:v>
                </c:pt>
                <c:pt idx="8471">
                  <c:v>87.068435668945298</c:v>
                </c:pt>
                <c:pt idx="8472">
                  <c:v>87.068298339843693</c:v>
                </c:pt>
                <c:pt idx="8473">
                  <c:v>87.068161010742102</c:v>
                </c:pt>
                <c:pt idx="8474">
                  <c:v>87.068023681640597</c:v>
                </c:pt>
                <c:pt idx="8475">
                  <c:v>87.067886352539006</c:v>
                </c:pt>
                <c:pt idx="8476">
                  <c:v>87.067741394042898</c:v>
                </c:pt>
                <c:pt idx="8477">
                  <c:v>87.067604064941406</c:v>
                </c:pt>
                <c:pt idx="8478">
                  <c:v>87.067466735839801</c:v>
                </c:pt>
                <c:pt idx="8479">
                  <c:v>87.067329406738196</c:v>
                </c:pt>
                <c:pt idx="8480">
                  <c:v>87.067192077636705</c:v>
                </c:pt>
                <c:pt idx="8481">
                  <c:v>87.067047119140597</c:v>
                </c:pt>
                <c:pt idx="8482">
                  <c:v>87.066909790039006</c:v>
                </c:pt>
                <c:pt idx="8483">
                  <c:v>87.0667724609375</c:v>
                </c:pt>
                <c:pt idx="8484">
                  <c:v>87.066635131835895</c:v>
                </c:pt>
                <c:pt idx="8485">
                  <c:v>87.066497802734304</c:v>
                </c:pt>
                <c:pt idx="8486">
                  <c:v>87.066360473632798</c:v>
                </c:pt>
                <c:pt idx="8487">
                  <c:v>87.066215515136705</c:v>
                </c:pt>
                <c:pt idx="8488">
                  <c:v>87.066078186035099</c:v>
                </c:pt>
                <c:pt idx="8489">
                  <c:v>87.065940856933494</c:v>
                </c:pt>
                <c:pt idx="8490">
                  <c:v>87.065803527832003</c:v>
                </c:pt>
                <c:pt idx="8491">
                  <c:v>87.065666198730398</c:v>
                </c:pt>
                <c:pt idx="8492">
                  <c:v>87.065528869628906</c:v>
                </c:pt>
                <c:pt idx="8493">
                  <c:v>87.065383911132798</c:v>
                </c:pt>
                <c:pt idx="8494">
                  <c:v>87.065246582031193</c:v>
                </c:pt>
                <c:pt idx="8495">
                  <c:v>87.065109252929602</c:v>
                </c:pt>
                <c:pt idx="8496">
                  <c:v>87.064971923828097</c:v>
                </c:pt>
                <c:pt idx="8497">
                  <c:v>87.064834594726506</c:v>
                </c:pt>
                <c:pt idx="8498">
                  <c:v>87.064697265625</c:v>
                </c:pt>
                <c:pt idx="8499">
                  <c:v>87.064552307128906</c:v>
                </c:pt>
                <c:pt idx="8500">
                  <c:v>87.064414978027301</c:v>
                </c:pt>
                <c:pt idx="8501">
                  <c:v>87.064277648925696</c:v>
                </c:pt>
                <c:pt idx="8502">
                  <c:v>87.064140319824205</c:v>
                </c:pt>
                <c:pt idx="8503">
                  <c:v>87.064002990722599</c:v>
                </c:pt>
                <c:pt idx="8504">
                  <c:v>87.063865661620994</c:v>
                </c:pt>
                <c:pt idx="8505">
                  <c:v>87.063728332519503</c:v>
                </c:pt>
                <c:pt idx="8506">
                  <c:v>87.063591003417898</c:v>
                </c:pt>
                <c:pt idx="8507">
                  <c:v>87.063446044921804</c:v>
                </c:pt>
                <c:pt idx="8508">
                  <c:v>87.063308715820298</c:v>
                </c:pt>
                <c:pt idx="8509">
                  <c:v>87.063171386718693</c:v>
                </c:pt>
                <c:pt idx="8510">
                  <c:v>87.063034057617102</c:v>
                </c:pt>
                <c:pt idx="8511">
                  <c:v>87.062896728515597</c:v>
                </c:pt>
                <c:pt idx="8512">
                  <c:v>87.062759399414006</c:v>
                </c:pt>
                <c:pt idx="8513">
                  <c:v>87.0626220703125</c:v>
                </c:pt>
                <c:pt idx="8514">
                  <c:v>87.062484741210895</c:v>
                </c:pt>
                <c:pt idx="8515">
                  <c:v>87.062339782714801</c:v>
                </c:pt>
                <c:pt idx="8516">
                  <c:v>87.062202453613196</c:v>
                </c:pt>
                <c:pt idx="8517">
                  <c:v>87.062065124511705</c:v>
                </c:pt>
                <c:pt idx="8518">
                  <c:v>87.061927795410099</c:v>
                </c:pt>
                <c:pt idx="8519">
                  <c:v>87.061790466308494</c:v>
                </c:pt>
                <c:pt idx="8520">
                  <c:v>87.061653137207003</c:v>
                </c:pt>
                <c:pt idx="8521">
                  <c:v>87.061515808105398</c:v>
                </c:pt>
                <c:pt idx="8522">
                  <c:v>87.061378479003906</c:v>
                </c:pt>
                <c:pt idx="8523">
                  <c:v>87.061241149902301</c:v>
                </c:pt>
                <c:pt idx="8524">
                  <c:v>87.061103820800696</c:v>
                </c:pt>
                <c:pt idx="8525">
                  <c:v>87.060966491699205</c:v>
                </c:pt>
                <c:pt idx="8526">
                  <c:v>87.060821533203097</c:v>
                </c:pt>
                <c:pt idx="8527">
                  <c:v>87.060684204101506</c:v>
                </c:pt>
                <c:pt idx="8528">
                  <c:v>87.060546875</c:v>
                </c:pt>
                <c:pt idx="8529">
                  <c:v>87.060409545898395</c:v>
                </c:pt>
                <c:pt idx="8530">
                  <c:v>87.060272216796804</c:v>
                </c:pt>
                <c:pt idx="8531">
                  <c:v>87.060134887695298</c:v>
                </c:pt>
                <c:pt idx="8532">
                  <c:v>87.059997558593693</c:v>
                </c:pt>
                <c:pt idx="8533">
                  <c:v>87.059860229492102</c:v>
                </c:pt>
                <c:pt idx="8534">
                  <c:v>87.059722900390597</c:v>
                </c:pt>
                <c:pt idx="8535">
                  <c:v>87.059585571289006</c:v>
                </c:pt>
                <c:pt idx="8536">
                  <c:v>87.0594482421875</c:v>
                </c:pt>
                <c:pt idx="8537">
                  <c:v>87.059310913085895</c:v>
                </c:pt>
                <c:pt idx="8538">
                  <c:v>87.059173583984304</c:v>
                </c:pt>
                <c:pt idx="8539">
                  <c:v>87.059036254882798</c:v>
                </c:pt>
                <c:pt idx="8540">
                  <c:v>87.058898925781193</c:v>
                </c:pt>
                <c:pt idx="8541">
                  <c:v>87.058753967285099</c:v>
                </c:pt>
                <c:pt idx="8542">
                  <c:v>87.058616638183494</c:v>
                </c:pt>
                <c:pt idx="8543">
                  <c:v>87.058479309082003</c:v>
                </c:pt>
                <c:pt idx="8544">
                  <c:v>87.058341979980398</c:v>
                </c:pt>
                <c:pt idx="8545">
                  <c:v>87.058204650878906</c:v>
                </c:pt>
                <c:pt idx="8546">
                  <c:v>87.058067321777301</c:v>
                </c:pt>
                <c:pt idx="8547">
                  <c:v>87.057929992675696</c:v>
                </c:pt>
                <c:pt idx="8548">
                  <c:v>87.057792663574205</c:v>
                </c:pt>
                <c:pt idx="8549">
                  <c:v>87.057655334472599</c:v>
                </c:pt>
                <c:pt idx="8550">
                  <c:v>87.057518005370994</c:v>
                </c:pt>
                <c:pt idx="8551">
                  <c:v>87.057380676269503</c:v>
                </c:pt>
                <c:pt idx="8552">
                  <c:v>87.057243347167898</c:v>
                </c:pt>
                <c:pt idx="8553">
                  <c:v>87.057106018066406</c:v>
                </c:pt>
                <c:pt idx="8554">
                  <c:v>87.056968688964801</c:v>
                </c:pt>
                <c:pt idx="8555">
                  <c:v>87.056831359863196</c:v>
                </c:pt>
                <c:pt idx="8556">
                  <c:v>87.056694030761705</c:v>
                </c:pt>
                <c:pt idx="8557">
                  <c:v>87.056556701660099</c:v>
                </c:pt>
                <c:pt idx="8558">
                  <c:v>87.056419372558494</c:v>
                </c:pt>
                <c:pt idx="8559">
                  <c:v>87.056282043457003</c:v>
                </c:pt>
                <c:pt idx="8560">
                  <c:v>87.056144714355398</c:v>
                </c:pt>
                <c:pt idx="8561">
                  <c:v>87.056007385253906</c:v>
                </c:pt>
                <c:pt idx="8562">
                  <c:v>87.055870056152301</c:v>
                </c:pt>
                <c:pt idx="8563">
                  <c:v>87.055732727050696</c:v>
                </c:pt>
                <c:pt idx="8564">
                  <c:v>87.055595397949205</c:v>
                </c:pt>
                <c:pt idx="8565">
                  <c:v>87.055458068847599</c:v>
                </c:pt>
                <c:pt idx="8566">
                  <c:v>87.055320739745994</c:v>
                </c:pt>
                <c:pt idx="8567">
                  <c:v>87.055183410644503</c:v>
                </c:pt>
                <c:pt idx="8568">
                  <c:v>87.055046081542898</c:v>
                </c:pt>
                <c:pt idx="8569">
                  <c:v>87.054908752441406</c:v>
                </c:pt>
                <c:pt idx="8570">
                  <c:v>87.054771423339801</c:v>
                </c:pt>
                <c:pt idx="8571">
                  <c:v>87.054634094238196</c:v>
                </c:pt>
                <c:pt idx="8572">
                  <c:v>87.054496765136705</c:v>
                </c:pt>
                <c:pt idx="8573">
                  <c:v>87.054359436035099</c:v>
                </c:pt>
                <c:pt idx="8574">
                  <c:v>87.054222106933494</c:v>
                </c:pt>
                <c:pt idx="8575">
                  <c:v>87.054084777832003</c:v>
                </c:pt>
                <c:pt idx="8576">
                  <c:v>87.053947448730398</c:v>
                </c:pt>
                <c:pt idx="8577">
                  <c:v>87.053810119628906</c:v>
                </c:pt>
                <c:pt idx="8578">
                  <c:v>87.053672790527301</c:v>
                </c:pt>
                <c:pt idx="8579">
                  <c:v>87.053535461425696</c:v>
                </c:pt>
                <c:pt idx="8580">
                  <c:v>87.053398132324205</c:v>
                </c:pt>
                <c:pt idx="8581">
                  <c:v>87.053260803222599</c:v>
                </c:pt>
                <c:pt idx="8582">
                  <c:v>87.053123474120994</c:v>
                </c:pt>
                <c:pt idx="8583">
                  <c:v>87.052993774414006</c:v>
                </c:pt>
                <c:pt idx="8584">
                  <c:v>87.0528564453125</c:v>
                </c:pt>
                <c:pt idx="8585">
                  <c:v>87.052719116210895</c:v>
                </c:pt>
                <c:pt idx="8586">
                  <c:v>87.052581787109304</c:v>
                </c:pt>
                <c:pt idx="8587">
                  <c:v>87.052444458007798</c:v>
                </c:pt>
                <c:pt idx="8588">
                  <c:v>87.052307128906193</c:v>
                </c:pt>
                <c:pt idx="8589">
                  <c:v>87.052169799804602</c:v>
                </c:pt>
                <c:pt idx="8590">
                  <c:v>87.052032470703097</c:v>
                </c:pt>
                <c:pt idx="8591">
                  <c:v>87.051895141601506</c:v>
                </c:pt>
                <c:pt idx="8592">
                  <c:v>87.0517578125</c:v>
                </c:pt>
                <c:pt idx="8593">
                  <c:v>87.051620483398395</c:v>
                </c:pt>
                <c:pt idx="8594">
                  <c:v>87.051483154296804</c:v>
                </c:pt>
                <c:pt idx="8595">
                  <c:v>87.051345825195298</c:v>
                </c:pt>
                <c:pt idx="8596">
                  <c:v>87.051208496093693</c:v>
                </c:pt>
                <c:pt idx="8597">
                  <c:v>87.051071166992102</c:v>
                </c:pt>
                <c:pt idx="8598">
                  <c:v>87.050933837890597</c:v>
                </c:pt>
                <c:pt idx="8599">
                  <c:v>87.050804138183494</c:v>
                </c:pt>
                <c:pt idx="8600">
                  <c:v>87.050666809082003</c:v>
                </c:pt>
                <c:pt idx="8601">
                  <c:v>87.050529479980398</c:v>
                </c:pt>
                <c:pt idx="8602">
                  <c:v>87.050392150878906</c:v>
                </c:pt>
                <c:pt idx="8603">
                  <c:v>87.050254821777301</c:v>
                </c:pt>
                <c:pt idx="8604">
                  <c:v>87.050117492675696</c:v>
                </c:pt>
                <c:pt idx="8605">
                  <c:v>87.049980163574205</c:v>
                </c:pt>
                <c:pt idx="8606">
                  <c:v>87.049842834472599</c:v>
                </c:pt>
                <c:pt idx="8607">
                  <c:v>87.049705505370994</c:v>
                </c:pt>
                <c:pt idx="8608">
                  <c:v>87.049568176269503</c:v>
                </c:pt>
                <c:pt idx="8609">
                  <c:v>87.0494384765625</c:v>
                </c:pt>
                <c:pt idx="8610">
                  <c:v>87.049301147460895</c:v>
                </c:pt>
                <c:pt idx="8611">
                  <c:v>87.049163818359304</c:v>
                </c:pt>
                <c:pt idx="8612">
                  <c:v>87.049026489257798</c:v>
                </c:pt>
                <c:pt idx="8613">
                  <c:v>87.048889160156193</c:v>
                </c:pt>
                <c:pt idx="8614">
                  <c:v>87.048751831054602</c:v>
                </c:pt>
                <c:pt idx="8615">
                  <c:v>87.048614501953097</c:v>
                </c:pt>
                <c:pt idx="8616">
                  <c:v>87.048477172851506</c:v>
                </c:pt>
                <c:pt idx="8617">
                  <c:v>87.04833984375</c:v>
                </c:pt>
                <c:pt idx="8618">
                  <c:v>87.048210144042898</c:v>
                </c:pt>
                <c:pt idx="8619">
                  <c:v>87.048072814941406</c:v>
                </c:pt>
                <c:pt idx="8620">
                  <c:v>87.047935485839801</c:v>
                </c:pt>
                <c:pt idx="8621">
                  <c:v>87.047798156738196</c:v>
                </c:pt>
                <c:pt idx="8622">
                  <c:v>87.047660827636705</c:v>
                </c:pt>
                <c:pt idx="8623">
                  <c:v>87.047523498535099</c:v>
                </c:pt>
                <c:pt idx="8624">
                  <c:v>87.047386169433494</c:v>
                </c:pt>
                <c:pt idx="8625">
                  <c:v>87.047248840332003</c:v>
                </c:pt>
                <c:pt idx="8626">
                  <c:v>87.047119140625</c:v>
                </c:pt>
                <c:pt idx="8627">
                  <c:v>87.046981811523395</c:v>
                </c:pt>
                <c:pt idx="8628">
                  <c:v>87.046844482421804</c:v>
                </c:pt>
                <c:pt idx="8629">
                  <c:v>87.046707153320298</c:v>
                </c:pt>
                <c:pt idx="8630">
                  <c:v>87.046569824218693</c:v>
                </c:pt>
                <c:pt idx="8631">
                  <c:v>87.046432495117102</c:v>
                </c:pt>
                <c:pt idx="8632">
                  <c:v>87.046302795410099</c:v>
                </c:pt>
                <c:pt idx="8633">
                  <c:v>87.046165466308494</c:v>
                </c:pt>
                <c:pt idx="8634">
                  <c:v>87.046028137207003</c:v>
                </c:pt>
                <c:pt idx="8635">
                  <c:v>87.045890808105398</c:v>
                </c:pt>
                <c:pt idx="8636">
                  <c:v>87.045753479003906</c:v>
                </c:pt>
                <c:pt idx="8637">
                  <c:v>87.045616149902301</c:v>
                </c:pt>
                <c:pt idx="8638">
                  <c:v>87.045486450195298</c:v>
                </c:pt>
                <c:pt idx="8639">
                  <c:v>87.045349121093693</c:v>
                </c:pt>
                <c:pt idx="8640">
                  <c:v>87.045211791992102</c:v>
                </c:pt>
                <c:pt idx="8641">
                  <c:v>87.045074462890597</c:v>
                </c:pt>
                <c:pt idx="8642">
                  <c:v>87.044937133789006</c:v>
                </c:pt>
                <c:pt idx="8643">
                  <c:v>87.0447998046875</c:v>
                </c:pt>
                <c:pt idx="8644">
                  <c:v>87.044670104980398</c:v>
                </c:pt>
                <c:pt idx="8645">
                  <c:v>87.044532775878906</c:v>
                </c:pt>
                <c:pt idx="8646">
                  <c:v>87.044395446777301</c:v>
                </c:pt>
                <c:pt idx="8647">
                  <c:v>87.044258117675696</c:v>
                </c:pt>
                <c:pt idx="8648">
                  <c:v>87.044120788574205</c:v>
                </c:pt>
                <c:pt idx="8649">
                  <c:v>87.043991088867102</c:v>
                </c:pt>
                <c:pt idx="8650">
                  <c:v>87.043853759765597</c:v>
                </c:pt>
                <c:pt idx="8651">
                  <c:v>87.043716430664006</c:v>
                </c:pt>
                <c:pt idx="8652">
                  <c:v>87.0435791015625</c:v>
                </c:pt>
                <c:pt idx="8653">
                  <c:v>87.043441772460895</c:v>
                </c:pt>
                <c:pt idx="8654">
                  <c:v>87.043312072753906</c:v>
                </c:pt>
                <c:pt idx="8655">
                  <c:v>87.043174743652301</c:v>
                </c:pt>
                <c:pt idx="8656">
                  <c:v>87.043037414550696</c:v>
                </c:pt>
                <c:pt idx="8657">
                  <c:v>87.042900085449205</c:v>
                </c:pt>
                <c:pt idx="8658">
                  <c:v>87.042762756347599</c:v>
                </c:pt>
                <c:pt idx="8659">
                  <c:v>87.042633056640597</c:v>
                </c:pt>
                <c:pt idx="8660">
                  <c:v>87.042495727539006</c:v>
                </c:pt>
                <c:pt idx="8661">
                  <c:v>87.0423583984375</c:v>
                </c:pt>
                <c:pt idx="8662">
                  <c:v>87.042221069335895</c:v>
                </c:pt>
                <c:pt idx="8663">
                  <c:v>87.042083740234304</c:v>
                </c:pt>
                <c:pt idx="8664">
                  <c:v>87.041954040527301</c:v>
                </c:pt>
                <c:pt idx="8665">
                  <c:v>87.041816711425696</c:v>
                </c:pt>
                <c:pt idx="8666">
                  <c:v>87.041679382324205</c:v>
                </c:pt>
                <c:pt idx="8667">
                  <c:v>87.041542053222599</c:v>
                </c:pt>
                <c:pt idx="8668">
                  <c:v>87.041412353515597</c:v>
                </c:pt>
                <c:pt idx="8669">
                  <c:v>87.041275024414006</c:v>
                </c:pt>
                <c:pt idx="8670">
                  <c:v>87.0411376953125</c:v>
                </c:pt>
                <c:pt idx="8671">
                  <c:v>87.041000366210895</c:v>
                </c:pt>
                <c:pt idx="8672">
                  <c:v>87.040870666503906</c:v>
                </c:pt>
                <c:pt idx="8673">
                  <c:v>87.040733337402301</c:v>
                </c:pt>
                <c:pt idx="8674">
                  <c:v>87.040596008300696</c:v>
                </c:pt>
                <c:pt idx="8675">
                  <c:v>87.040458679199205</c:v>
                </c:pt>
                <c:pt idx="8676">
                  <c:v>87.040328979492102</c:v>
                </c:pt>
                <c:pt idx="8677">
                  <c:v>87.040191650390597</c:v>
                </c:pt>
                <c:pt idx="8678">
                  <c:v>87.040054321289006</c:v>
                </c:pt>
                <c:pt idx="8679">
                  <c:v>87.0399169921875</c:v>
                </c:pt>
                <c:pt idx="8680">
                  <c:v>87.039787292480398</c:v>
                </c:pt>
                <c:pt idx="8681">
                  <c:v>87.039649963378906</c:v>
                </c:pt>
                <c:pt idx="8682">
                  <c:v>87.039512634277301</c:v>
                </c:pt>
                <c:pt idx="8683">
                  <c:v>87.039375305175696</c:v>
                </c:pt>
                <c:pt idx="8684">
                  <c:v>87.039245605468693</c:v>
                </c:pt>
                <c:pt idx="8685">
                  <c:v>87.039108276367102</c:v>
                </c:pt>
                <c:pt idx="8686">
                  <c:v>87.038970947265597</c:v>
                </c:pt>
                <c:pt idx="8687">
                  <c:v>87.038841247558494</c:v>
                </c:pt>
                <c:pt idx="8688">
                  <c:v>87.038703918457003</c:v>
                </c:pt>
                <c:pt idx="8689">
                  <c:v>87.038566589355398</c:v>
                </c:pt>
                <c:pt idx="8690">
                  <c:v>87.038429260253906</c:v>
                </c:pt>
                <c:pt idx="8691">
                  <c:v>87.038299560546804</c:v>
                </c:pt>
                <c:pt idx="8692">
                  <c:v>87.038162231445298</c:v>
                </c:pt>
                <c:pt idx="8693">
                  <c:v>87.038024902343693</c:v>
                </c:pt>
                <c:pt idx="8694">
                  <c:v>87.037895202636705</c:v>
                </c:pt>
                <c:pt idx="8695">
                  <c:v>87.037757873535099</c:v>
                </c:pt>
                <c:pt idx="8696">
                  <c:v>87.037620544433494</c:v>
                </c:pt>
                <c:pt idx="8697">
                  <c:v>87.037483215332003</c:v>
                </c:pt>
                <c:pt idx="8698">
                  <c:v>87.037353515625</c:v>
                </c:pt>
                <c:pt idx="8699">
                  <c:v>87.037216186523395</c:v>
                </c:pt>
                <c:pt idx="8700">
                  <c:v>87.037078857421804</c:v>
                </c:pt>
                <c:pt idx="8701">
                  <c:v>87.036949157714801</c:v>
                </c:pt>
                <c:pt idx="8702">
                  <c:v>87.036811828613196</c:v>
                </c:pt>
                <c:pt idx="8703">
                  <c:v>87.036674499511705</c:v>
                </c:pt>
                <c:pt idx="8704">
                  <c:v>87.036544799804602</c:v>
                </c:pt>
                <c:pt idx="8705">
                  <c:v>87.036407470703097</c:v>
                </c:pt>
                <c:pt idx="8706">
                  <c:v>87.036270141601506</c:v>
                </c:pt>
                <c:pt idx="8707">
                  <c:v>87.036140441894503</c:v>
                </c:pt>
                <c:pt idx="8708">
                  <c:v>87.036003112792898</c:v>
                </c:pt>
                <c:pt idx="8709">
                  <c:v>87.035865783691406</c:v>
                </c:pt>
                <c:pt idx="8710">
                  <c:v>87.035736083984304</c:v>
                </c:pt>
                <c:pt idx="8711">
                  <c:v>87.035598754882798</c:v>
                </c:pt>
                <c:pt idx="8712">
                  <c:v>87.035461425781193</c:v>
                </c:pt>
                <c:pt idx="8713">
                  <c:v>87.035331726074205</c:v>
                </c:pt>
                <c:pt idx="8714">
                  <c:v>87.035194396972599</c:v>
                </c:pt>
                <c:pt idx="8715">
                  <c:v>87.035057067870994</c:v>
                </c:pt>
                <c:pt idx="8716">
                  <c:v>87.034927368164006</c:v>
                </c:pt>
                <c:pt idx="8717">
                  <c:v>87.0347900390625</c:v>
                </c:pt>
                <c:pt idx="8718">
                  <c:v>87.034652709960895</c:v>
                </c:pt>
                <c:pt idx="8719">
                  <c:v>87.034523010253906</c:v>
                </c:pt>
                <c:pt idx="8720">
                  <c:v>87.034385681152301</c:v>
                </c:pt>
                <c:pt idx="8721">
                  <c:v>87.034248352050696</c:v>
                </c:pt>
                <c:pt idx="8722">
                  <c:v>87.034118652343693</c:v>
                </c:pt>
                <c:pt idx="8723">
                  <c:v>87.033981323242102</c:v>
                </c:pt>
                <c:pt idx="8724">
                  <c:v>87.033843994140597</c:v>
                </c:pt>
                <c:pt idx="8725">
                  <c:v>87.033714294433494</c:v>
                </c:pt>
                <c:pt idx="8726">
                  <c:v>87.033576965332003</c:v>
                </c:pt>
                <c:pt idx="8727">
                  <c:v>87.033439636230398</c:v>
                </c:pt>
                <c:pt idx="8728">
                  <c:v>87.033309936523395</c:v>
                </c:pt>
                <c:pt idx="8729">
                  <c:v>87.033172607421804</c:v>
                </c:pt>
                <c:pt idx="8730">
                  <c:v>87.033042907714801</c:v>
                </c:pt>
                <c:pt idx="8731">
                  <c:v>87.032905578613196</c:v>
                </c:pt>
                <c:pt idx="8732">
                  <c:v>87.032768249511705</c:v>
                </c:pt>
                <c:pt idx="8733">
                  <c:v>87.032638549804602</c:v>
                </c:pt>
                <c:pt idx="8734">
                  <c:v>87.032501220703097</c:v>
                </c:pt>
                <c:pt idx="8735">
                  <c:v>87.032363891601506</c:v>
                </c:pt>
                <c:pt idx="8736">
                  <c:v>87.032234191894503</c:v>
                </c:pt>
                <c:pt idx="8737">
                  <c:v>87.032096862792898</c:v>
                </c:pt>
                <c:pt idx="8738">
                  <c:v>87.031967163085895</c:v>
                </c:pt>
                <c:pt idx="8739">
                  <c:v>87.031829833984304</c:v>
                </c:pt>
                <c:pt idx="8740">
                  <c:v>87.031692504882798</c:v>
                </c:pt>
                <c:pt idx="8741">
                  <c:v>87.031562805175696</c:v>
                </c:pt>
                <c:pt idx="8742">
                  <c:v>87.031425476074205</c:v>
                </c:pt>
                <c:pt idx="8743">
                  <c:v>87.031295776367102</c:v>
                </c:pt>
                <c:pt idx="8744">
                  <c:v>87.031158447265597</c:v>
                </c:pt>
                <c:pt idx="8745">
                  <c:v>87.031021118164006</c:v>
                </c:pt>
                <c:pt idx="8746">
                  <c:v>87.030891418457003</c:v>
                </c:pt>
                <c:pt idx="8747">
                  <c:v>87.030754089355398</c:v>
                </c:pt>
                <c:pt idx="8748">
                  <c:v>87.030624389648395</c:v>
                </c:pt>
                <c:pt idx="8749">
                  <c:v>87.030487060546804</c:v>
                </c:pt>
                <c:pt idx="8750">
                  <c:v>87.030349731445298</c:v>
                </c:pt>
                <c:pt idx="8751">
                  <c:v>87.030220031738196</c:v>
                </c:pt>
                <c:pt idx="8752">
                  <c:v>87.030082702636705</c:v>
                </c:pt>
                <c:pt idx="8753">
                  <c:v>87.029953002929602</c:v>
                </c:pt>
                <c:pt idx="8754">
                  <c:v>87.029815673828097</c:v>
                </c:pt>
                <c:pt idx="8755">
                  <c:v>87.029685974120994</c:v>
                </c:pt>
                <c:pt idx="8756">
                  <c:v>87.029548645019503</c:v>
                </c:pt>
                <c:pt idx="8757">
                  <c:v>87.029411315917898</c:v>
                </c:pt>
                <c:pt idx="8758">
                  <c:v>87.029281616210895</c:v>
                </c:pt>
                <c:pt idx="8759">
                  <c:v>87.029144287109304</c:v>
                </c:pt>
                <c:pt idx="8760">
                  <c:v>87.029014587402301</c:v>
                </c:pt>
                <c:pt idx="8761">
                  <c:v>87.028877258300696</c:v>
                </c:pt>
                <c:pt idx="8762">
                  <c:v>87.028747558593693</c:v>
                </c:pt>
                <c:pt idx="8763">
                  <c:v>87.028610229492102</c:v>
                </c:pt>
                <c:pt idx="8764">
                  <c:v>87.028480529785099</c:v>
                </c:pt>
                <c:pt idx="8765">
                  <c:v>87.028343200683494</c:v>
                </c:pt>
                <c:pt idx="8766">
                  <c:v>87.028205871582003</c:v>
                </c:pt>
                <c:pt idx="8767">
                  <c:v>87.028076171875</c:v>
                </c:pt>
                <c:pt idx="8768">
                  <c:v>87.027938842773395</c:v>
                </c:pt>
                <c:pt idx="8769">
                  <c:v>87.027809143066406</c:v>
                </c:pt>
                <c:pt idx="8770">
                  <c:v>87.027671813964801</c:v>
                </c:pt>
                <c:pt idx="8771">
                  <c:v>87.027542114257798</c:v>
                </c:pt>
                <c:pt idx="8772">
                  <c:v>87.027404785156193</c:v>
                </c:pt>
                <c:pt idx="8773">
                  <c:v>87.027275085449205</c:v>
                </c:pt>
                <c:pt idx="8774">
                  <c:v>87.027137756347599</c:v>
                </c:pt>
                <c:pt idx="8775">
                  <c:v>87.027008056640597</c:v>
                </c:pt>
                <c:pt idx="8776">
                  <c:v>87.026870727539006</c:v>
                </c:pt>
                <c:pt idx="8777">
                  <c:v>87.026741027832003</c:v>
                </c:pt>
                <c:pt idx="8778">
                  <c:v>87.026603698730398</c:v>
                </c:pt>
                <c:pt idx="8779">
                  <c:v>87.026466369628906</c:v>
                </c:pt>
                <c:pt idx="8780">
                  <c:v>87.026336669921804</c:v>
                </c:pt>
                <c:pt idx="8781">
                  <c:v>87.026199340820298</c:v>
                </c:pt>
                <c:pt idx="8782">
                  <c:v>87.026069641113196</c:v>
                </c:pt>
                <c:pt idx="8783">
                  <c:v>87.025932312011705</c:v>
                </c:pt>
                <c:pt idx="8784">
                  <c:v>87.025802612304602</c:v>
                </c:pt>
                <c:pt idx="8785">
                  <c:v>87.025665283203097</c:v>
                </c:pt>
                <c:pt idx="8786">
                  <c:v>87.025535583495994</c:v>
                </c:pt>
                <c:pt idx="8787">
                  <c:v>87.025398254394503</c:v>
                </c:pt>
                <c:pt idx="8788">
                  <c:v>87.0252685546875</c:v>
                </c:pt>
                <c:pt idx="8789">
                  <c:v>87.025131225585895</c:v>
                </c:pt>
                <c:pt idx="8790">
                  <c:v>87.025001525878906</c:v>
                </c:pt>
                <c:pt idx="8791">
                  <c:v>87.024864196777301</c:v>
                </c:pt>
                <c:pt idx="8792">
                  <c:v>87.024734497070298</c:v>
                </c:pt>
                <c:pt idx="8793">
                  <c:v>87.024597167968693</c:v>
                </c:pt>
                <c:pt idx="8794">
                  <c:v>87.024467468261705</c:v>
                </c:pt>
                <c:pt idx="8795">
                  <c:v>87.024330139160099</c:v>
                </c:pt>
                <c:pt idx="8796">
                  <c:v>87.024200439453097</c:v>
                </c:pt>
                <c:pt idx="8797">
                  <c:v>87.024063110351506</c:v>
                </c:pt>
                <c:pt idx="8798">
                  <c:v>87.023933410644503</c:v>
                </c:pt>
                <c:pt idx="8799">
                  <c:v>87.0238037109375</c:v>
                </c:pt>
                <c:pt idx="8800">
                  <c:v>87.023666381835895</c:v>
                </c:pt>
                <c:pt idx="8801">
                  <c:v>87.023536682128906</c:v>
                </c:pt>
                <c:pt idx="8802">
                  <c:v>87.023399353027301</c:v>
                </c:pt>
                <c:pt idx="8803">
                  <c:v>87.023269653320298</c:v>
                </c:pt>
                <c:pt idx="8804">
                  <c:v>87.023132324218693</c:v>
                </c:pt>
                <c:pt idx="8805">
                  <c:v>87.023002624511705</c:v>
                </c:pt>
                <c:pt idx="8806">
                  <c:v>87.022865295410099</c:v>
                </c:pt>
                <c:pt idx="8807">
                  <c:v>87.022735595703097</c:v>
                </c:pt>
                <c:pt idx="8808">
                  <c:v>87.022598266601506</c:v>
                </c:pt>
                <c:pt idx="8809">
                  <c:v>87.022468566894503</c:v>
                </c:pt>
                <c:pt idx="8810">
                  <c:v>87.022331237792898</c:v>
                </c:pt>
                <c:pt idx="8811">
                  <c:v>87.022201538085895</c:v>
                </c:pt>
                <c:pt idx="8812">
                  <c:v>87.022071838378906</c:v>
                </c:pt>
                <c:pt idx="8813">
                  <c:v>87.021934509277301</c:v>
                </c:pt>
                <c:pt idx="8814">
                  <c:v>87.021804809570298</c:v>
                </c:pt>
                <c:pt idx="8815">
                  <c:v>87.021667480468693</c:v>
                </c:pt>
                <c:pt idx="8816">
                  <c:v>87.021537780761705</c:v>
                </c:pt>
                <c:pt idx="8817">
                  <c:v>87.021400451660099</c:v>
                </c:pt>
                <c:pt idx="8818">
                  <c:v>87.021270751953097</c:v>
                </c:pt>
                <c:pt idx="8819">
                  <c:v>87.021133422851506</c:v>
                </c:pt>
                <c:pt idx="8820">
                  <c:v>87.021003723144503</c:v>
                </c:pt>
                <c:pt idx="8821">
                  <c:v>87.0208740234375</c:v>
                </c:pt>
                <c:pt idx="8822">
                  <c:v>87.020736694335895</c:v>
                </c:pt>
                <c:pt idx="8823">
                  <c:v>87.020606994628906</c:v>
                </c:pt>
                <c:pt idx="8824">
                  <c:v>87.020469665527301</c:v>
                </c:pt>
                <c:pt idx="8825">
                  <c:v>87.020339965820298</c:v>
                </c:pt>
                <c:pt idx="8826">
                  <c:v>87.020202636718693</c:v>
                </c:pt>
                <c:pt idx="8827">
                  <c:v>87.020072937011705</c:v>
                </c:pt>
                <c:pt idx="8828">
                  <c:v>87.019943237304602</c:v>
                </c:pt>
                <c:pt idx="8829">
                  <c:v>87.019805908203097</c:v>
                </c:pt>
                <c:pt idx="8830">
                  <c:v>87.019676208495994</c:v>
                </c:pt>
                <c:pt idx="8831">
                  <c:v>87.019538879394503</c:v>
                </c:pt>
                <c:pt idx="8832">
                  <c:v>87.0194091796875</c:v>
                </c:pt>
                <c:pt idx="8833">
                  <c:v>87.019279479980398</c:v>
                </c:pt>
                <c:pt idx="8834">
                  <c:v>87.019142150878906</c:v>
                </c:pt>
                <c:pt idx="8835">
                  <c:v>87.019012451171804</c:v>
                </c:pt>
                <c:pt idx="8836">
                  <c:v>87.018875122070298</c:v>
                </c:pt>
                <c:pt idx="8837">
                  <c:v>87.018745422363196</c:v>
                </c:pt>
                <c:pt idx="8838">
                  <c:v>87.018615722656193</c:v>
                </c:pt>
                <c:pt idx="8839">
                  <c:v>87.018478393554602</c:v>
                </c:pt>
                <c:pt idx="8840">
                  <c:v>87.018348693847599</c:v>
                </c:pt>
                <c:pt idx="8841">
                  <c:v>87.018211364745994</c:v>
                </c:pt>
                <c:pt idx="8842">
                  <c:v>87.018081665039006</c:v>
                </c:pt>
                <c:pt idx="8843">
                  <c:v>87.017951965332003</c:v>
                </c:pt>
                <c:pt idx="8844">
                  <c:v>87.017814636230398</c:v>
                </c:pt>
                <c:pt idx="8845">
                  <c:v>87.017684936523395</c:v>
                </c:pt>
                <c:pt idx="8846">
                  <c:v>87.017555236816406</c:v>
                </c:pt>
                <c:pt idx="8847">
                  <c:v>87.017417907714801</c:v>
                </c:pt>
                <c:pt idx="8848">
                  <c:v>87.017288208007798</c:v>
                </c:pt>
                <c:pt idx="8849">
                  <c:v>87.017150878906193</c:v>
                </c:pt>
                <c:pt idx="8850">
                  <c:v>87.017021179199205</c:v>
                </c:pt>
                <c:pt idx="8851">
                  <c:v>87.016891479492102</c:v>
                </c:pt>
                <c:pt idx="8852">
                  <c:v>87.016754150390597</c:v>
                </c:pt>
                <c:pt idx="8853">
                  <c:v>87.016624450683494</c:v>
                </c:pt>
                <c:pt idx="8854">
                  <c:v>87.016494750976506</c:v>
                </c:pt>
                <c:pt idx="8855">
                  <c:v>87.016357421875</c:v>
                </c:pt>
                <c:pt idx="8856">
                  <c:v>87.016227722167898</c:v>
                </c:pt>
                <c:pt idx="8857">
                  <c:v>87.016090393066406</c:v>
                </c:pt>
                <c:pt idx="8858">
                  <c:v>87.015960693359304</c:v>
                </c:pt>
                <c:pt idx="8859">
                  <c:v>87.015830993652301</c:v>
                </c:pt>
                <c:pt idx="8860">
                  <c:v>87.015693664550696</c:v>
                </c:pt>
                <c:pt idx="8861">
                  <c:v>87.015563964843693</c:v>
                </c:pt>
                <c:pt idx="8862">
                  <c:v>87.015434265136705</c:v>
                </c:pt>
                <c:pt idx="8863">
                  <c:v>87.015296936035099</c:v>
                </c:pt>
                <c:pt idx="8864">
                  <c:v>87.015167236328097</c:v>
                </c:pt>
                <c:pt idx="8865">
                  <c:v>87.015037536620994</c:v>
                </c:pt>
                <c:pt idx="8866">
                  <c:v>87.014900207519503</c:v>
                </c:pt>
                <c:pt idx="8867">
                  <c:v>87.0147705078125</c:v>
                </c:pt>
                <c:pt idx="8868">
                  <c:v>87.014640808105398</c:v>
                </c:pt>
                <c:pt idx="8869">
                  <c:v>87.014503479003906</c:v>
                </c:pt>
                <c:pt idx="8870">
                  <c:v>87.014373779296804</c:v>
                </c:pt>
                <c:pt idx="8871">
                  <c:v>87.014244079589801</c:v>
                </c:pt>
                <c:pt idx="8872">
                  <c:v>87.014106750488196</c:v>
                </c:pt>
                <c:pt idx="8873">
                  <c:v>87.013977050781193</c:v>
                </c:pt>
                <c:pt idx="8874">
                  <c:v>87.013847351074205</c:v>
                </c:pt>
                <c:pt idx="8875">
                  <c:v>87.013717651367102</c:v>
                </c:pt>
                <c:pt idx="8876">
                  <c:v>87.013580322265597</c:v>
                </c:pt>
                <c:pt idx="8877">
                  <c:v>87.013450622558494</c:v>
                </c:pt>
                <c:pt idx="8878">
                  <c:v>87.013320922851506</c:v>
                </c:pt>
                <c:pt idx="8879">
                  <c:v>87.01318359375</c:v>
                </c:pt>
                <c:pt idx="8880">
                  <c:v>87.013053894042898</c:v>
                </c:pt>
                <c:pt idx="8881">
                  <c:v>87.012924194335895</c:v>
                </c:pt>
                <c:pt idx="8882">
                  <c:v>87.012786865234304</c:v>
                </c:pt>
                <c:pt idx="8883">
                  <c:v>87.012657165527301</c:v>
                </c:pt>
                <c:pt idx="8884">
                  <c:v>87.012527465820298</c:v>
                </c:pt>
                <c:pt idx="8885">
                  <c:v>87.012390136718693</c:v>
                </c:pt>
                <c:pt idx="8886">
                  <c:v>87.012260437011705</c:v>
                </c:pt>
                <c:pt idx="8887">
                  <c:v>87.012130737304602</c:v>
                </c:pt>
                <c:pt idx="8888">
                  <c:v>87.012001037597599</c:v>
                </c:pt>
                <c:pt idx="8889">
                  <c:v>87.011863708495994</c:v>
                </c:pt>
                <c:pt idx="8890">
                  <c:v>87.011734008789006</c:v>
                </c:pt>
                <c:pt idx="8891">
                  <c:v>87.011604309082003</c:v>
                </c:pt>
                <c:pt idx="8892">
                  <c:v>87.011466979980398</c:v>
                </c:pt>
                <c:pt idx="8893">
                  <c:v>87.011337280273395</c:v>
                </c:pt>
                <c:pt idx="8894">
                  <c:v>87.011207580566406</c:v>
                </c:pt>
                <c:pt idx="8895">
                  <c:v>87.011077880859304</c:v>
                </c:pt>
                <c:pt idx="8896">
                  <c:v>87.010940551757798</c:v>
                </c:pt>
                <c:pt idx="8897">
                  <c:v>87.010810852050696</c:v>
                </c:pt>
                <c:pt idx="8898">
                  <c:v>87.010681152343693</c:v>
                </c:pt>
                <c:pt idx="8899">
                  <c:v>87.010551452636705</c:v>
                </c:pt>
                <c:pt idx="8900">
                  <c:v>87.010414123535099</c:v>
                </c:pt>
                <c:pt idx="8901">
                  <c:v>87.010284423828097</c:v>
                </c:pt>
                <c:pt idx="8902">
                  <c:v>87.010154724120994</c:v>
                </c:pt>
                <c:pt idx="8903">
                  <c:v>87.010025024414006</c:v>
                </c:pt>
                <c:pt idx="8904">
                  <c:v>87.0098876953125</c:v>
                </c:pt>
                <c:pt idx="8905">
                  <c:v>87.009757995605398</c:v>
                </c:pt>
                <c:pt idx="8906">
                  <c:v>87.009628295898395</c:v>
                </c:pt>
                <c:pt idx="8907">
                  <c:v>87.009498596191406</c:v>
                </c:pt>
                <c:pt idx="8908">
                  <c:v>87.009361267089801</c:v>
                </c:pt>
                <c:pt idx="8909">
                  <c:v>87.009231567382798</c:v>
                </c:pt>
                <c:pt idx="8910">
                  <c:v>87.009101867675696</c:v>
                </c:pt>
                <c:pt idx="8911">
                  <c:v>87.008972167968693</c:v>
                </c:pt>
                <c:pt idx="8912">
                  <c:v>87.008834838867102</c:v>
                </c:pt>
                <c:pt idx="8913">
                  <c:v>87.008705139160099</c:v>
                </c:pt>
                <c:pt idx="8914">
                  <c:v>87.008575439453097</c:v>
                </c:pt>
                <c:pt idx="8915">
                  <c:v>87.008445739745994</c:v>
                </c:pt>
                <c:pt idx="8916">
                  <c:v>87.008308410644503</c:v>
                </c:pt>
                <c:pt idx="8917">
                  <c:v>87.0081787109375</c:v>
                </c:pt>
                <c:pt idx="8918">
                  <c:v>87.008049011230398</c:v>
                </c:pt>
                <c:pt idx="8919">
                  <c:v>87.007919311523395</c:v>
                </c:pt>
                <c:pt idx="8920">
                  <c:v>87.007789611816406</c:v>
                </c:pt>
                <c:pt idx="8921">
                  <c:v>87.007652282714801</c:v>
                </c:pt>
                <c:pt idx="8922">
                  <c:v>87.007522583007798</c:v>
                </c:pt>
                <c:pt idx="8923">
                  <c:v>87.007392883300696</c:v>
                </c:pt>
                <c:pt idx="8924">
                  <c:v>87.007263183593693</c:v>
                </c:pt>
                <c:pt idx="8925">
                  <c:v>87.007125854492102</c:v>
                </c:pt>
                <c:pt idx="8926">
                  <c:v>87.006996154785099</c:v>
                </c:pt>
                <c:pt idx="8927">
                  <c:v>87.006866455078097</c:v>
                </c:pt>
                <c:pt idx="8928">
                  <c:v>87.006736755370994</c:v>
                </c:pt>
                <c:pt idx="8929">
                  <c:v>87.006607055664006</c:v>
                </c:pt>
                <c:pt idx="8930">
                  <c:v>87.0064697265625</c:v>
                </c:pt>
                <c:pt idx="8931">
                  <c:v>87.006340026855398</c:v>
                </c:pt>
                <c:pt idx="8932">
                  <c:v>87.006210327148395</c:v>
                </c:pt>
                <c:pt idx="8933">
                  <c:v>87.006080627441406</c:v>
                </c:pt>
                <c:pt idx="8934">
                  <c:v>87.005950927734304</c:v>
                </c:pt>
                <c:pt idx="8935">
                  <c:v>87.005813598632798</c:v>
                </c:pt>
                <c:pt idx="8936">
                  <c:v>87.005683898925696</c:v>
                </c:pt>
                <c:pt idx="8937">
                  <c:v>87.005554199218693</c:v>
                </c:pt>
                <c:pt idx="8938">
                  <c:v>87.005424499511705</c:v>
                </c:pt>
                <c:pt idx="8939">
                  <c:v>87.005294799804602</c:v>
                </c:pt>
                <c:pt idx="8940">
                  <c:v>87.005165100097599</c:v>
                </c:pt>
                <c:pt idx="8941">
                  <c:v>87.005027770995994</c:v>
                </c:pt>
                <c:pt idx="8942">
                  <c:v>87.004898071289006</c:v>
                </c:pt>
                <c:pt idx="8943">
                  <c:v>87.004768371582003</c:v>
                </c:pt>
                <c:pt idx="8944">
                  <c:v>87.004638671875</c:v>
                </c:pt>
                <c:pt idx="8945">
                  <c:v>87.004508972167898</c:v>
                </c:pt>
                <c:pt idx="8946">
                  <c:v>87.004379272460895</c:v>
                </c:pt>
                <c:pt idx="8947">
                  <c:v>87.004241943359304</c:v>
                </c:pt>
                <c:pt idx="8948">
                  <c:v>87.004112243652301</c:v>
                </c:pt>
                <c:pt idx="8949">
                  <c:v>87.003982543945298</c:v>
                </c:pt>
                <c:pt idx="8950">
                  <c:v>87.003852844238196</c:v>
                </c:pt>
                <c:pt idx="8951">
                  <c:v>87.003723144531193</c:v>
                </c:pt>
                <c:pt idx="8952">
                  <c:v>87.003593444824205</c:v>
                </c:pt>
                <c:pt idx="8953">
                  <c:v>87.003456115722599</c:v>
                </c:pt>
                <c:pt idx="8954">
                  <c:v>87.003326416015597</c:v>
                </c:pt>
                <c:pt idx="8955">
                  <c:v>87.003196716308494</c:v>
                </c:pt>
                <c:pt idx="8956">
                  <c:v>87.003067016601506</c:v>
                </c:pt>
                <c:pt idx="8957">
                  <c:v>87.002937316894503</c:v>
                </c:pt>
                <c:pt idx="8958">
                  <c:v>87.0028076171875</c:v>
                </c:pt>
                <c:pt idx="8959">
                  <c:v>87.002677917480398</c:v>
                </c:pt>
                <c:pt idx="8960">
                  <c:v>87.002540588378906</c:v>
                </c:pt>
                <c:pt idx="8961">
                  <c:v>87.002410888671804</c:v>
                </c:pt>
                <c:pt idx="8962">
                  <c:v>87.002281188964801</c:v>
                </c:pt>
                <c:pt idx="8963">
                  <c:v>87.002151489257798</c:v>
                </c:pt>
                <c:pt idx="8964">
                  <c:v>87.002021789550696</c:v>
                </c:pt>
                <c:pt idx="8965">
                  <c:v>87.001892089843693</c:v>
                </c:pt>
                <c:pt idx="8966">
                  <c:v>87.001762390136705</c:v>
                </c:pt>
                <c:pt idx="8967">
                  <c:v>87.001632690429602</c:v>
                </c:pt>
                <c:pt idx="8968">
                  <c:v>87.001495361328097</c:v>
                </c:pt>
                <c:pt idx="8969">
                  <c:v>87.001365661620994</c:v>
                </c:pt>
                <c:pt idx="8970">
                  <c:v>87.001235961914006</c:v>
                </c:pt>
                <c:pt idx="8971">
                  <c:v>87.001106262207003</c:v>
                </c:pt>
                <c:pt idx="8972">
                  <c:v>87.0009765625</c:v>
                </c:pt>
                <c:pt idx="8973">
                  <c:v>87.000846862792898</c:v>
                </c:pt>
                <c:pt idx="8974">
                  <c:v>87.000717163085895</c:v>
                </c:pt>
                <c:pt idx="8975">
                  <c:v>87.000587463378906</c:v>
                </c:pt>
                <c:pt idx="8976">
                  <c:v>87.000457763671804</c:v>
                </c:pt>
                <c:pt idx="8977">
                  <c:v>87.000320434570298</c:v>
                </c:pt>
                <c:pt idx="8978">
                  <c:v>87.000190734863196</c:v>
                </c:pt>
                <c:pt idx="8979">
                  <c:v>87.000061035156193</c:v>
                </c:pt>
                <c:pt idx="8980">
                  <c:v>86.999931335449205</c:v>
                </c:pt>
                <c:pt idx="8981">
                  <c:v>86.999801635742102</c:v>
                </c:pt>
                <c:pt idx="8982">
                  <c:v>86.999671936035099</c:v>
                </c:pt>
                <c:pt idx="8983">
                  <c:v>86.999542236328097</c:v>
                </c:pt>
                <c:pt idx="8984">
                  <c:v>86.999412536620994</c:v>
                </c:pt>
                <c:pt idx="8985">
                  <c:v>86.999282836914006</c:v>
                </c:pt>
                <c:pt idx="8986">
                  <c:v>86.999153137207003</c:v>
                </c:pt>
                <c:pt idx="8987">
                  <c:v>86.9990234375</c:v>
                </c:pt>
                <c:pt idx="8988">
                  <c:v>86.998886108398395</c:v>
                </c:pt>
                <c:pt idx="8989">
                  <c:v>86.998756408691406</c:v>
                </c:pt>
                <c:pt idx="8990">
                  <c:v>86.998626708984304</c:v>
                </c:pt>
                <c:pt idx="8991">
                  <c:v>86.998497009277301</c:v>
                </c:pt>
                <c:pt idx="8992">
                  <c:v>86.998367309570298</c:v>
                </c:pt>
                <c:pt idx="8993">
                  <c:v>86.998237609863196</c:v>
                </c:pt>
                <c:pt idx="8994">
                  <c:v>86.998107910156193</c:v>
                </c:pt>
                <c:pt idx="8995">
                  <c:v>86.997978210449205</c:v>
                </c:pt>
                <c:pt idx="8996">
                  <c:v>86.997848510742102</c:v>
                </c:pt>
                <c:pt idx="8997">
                  <c:v>86.997718811035099</c:v>
                </c:pt>
                <c:pt idx="8998">
                  <c:v>86.997589111328097</c:v>
                </c:pt>
                <c:pt idx="8999">
                  <c:v>86.997459411620994</c:v>
                </c:pt>
                <c:pt idx="9000">
                  <c:v>86.997329711914006</c:v>
                </c:pt>
                <c:pt idx="9001">
                  <c:v>86.997200012207003</c:v>
                </c:pt>
                <c:pt idx="9002">
                  <c:v>86.9970703125</c:v>
                </c:pt>
                <c:pt idx="9003">
                  <c:v>86.996940612792898</c:v>
                </c:pt>
                <c:pt idx="9004">
                  <c:v>86.996810913085895</c:v>
                </c:pt>
                <c:pt idx="9005">
                  <c:v>86.996673583984304</c:v>
                </c:pt>
                <c:pt idx="9006">
                  <c:v>86.996543884277301</c:v>
                </c:pt>
                <c:pt idx="9007">
                  <c:v>86.996414184570298</c:v>
                </c:pt>
                <c:pt idx="9008">
                  <c:v>86.996284484863196</c:v>
                </c:pt>
                <c:pt idx="9009">
                  <c:v>86.996154785156193</c:v>
                </c:pt>
                <c:pt idx="9010">
                  <c:v>86.996025085449205</c:v>
                </c:pt>
                <c:pt idx="9011">
                  <c:v>86.995895385742102</c:v>
                </c:pt>
                <c:pt idx="9012">
                  <c:v>86.995765686035099</c:v>
                </c:pt>
                <c:pt idx="9013">
                  <c:v>86.995635986328097</c:v>
                </c:pt>
                <c:pt idx="9014">
                  <c:v>86.995506286620994</c:v>
                </c:pt>
                <c:pt idx="9015">
                  <c:v>86.995376586914006</c:v>
                </c:pt>
                <c:pt idx="9016">
                  <c:v>86.995246887207003</c:v>
                </c:pt>
                <c:pt idx="9017">
                  <c:v>86.9951171875</c:v>
                </c:pt>
                <c:pt idx="9018">
                  <c:v>86.994987487792898</c:v>
                </c:pt>
                <c:pt idx="9019">
                  <c:v>86.994857788085895</c:v>
                </c:pt>
                <c:pt idx="9020">
                  <c:v>86.994728088378906</c:v>
                </c:pt>
                <c:pt idx="9021">
                  <c:v>86.994598388671804</c:v>
                </c:pt>
                <c:pt idx="9022">
                  <c:v>86.994468688964801</c:v>
                </c:pt>
                <c:pt idx="9023">
                  <c:v>86.994338989257798</c:v>
                </c:pt>
                <c:pt idx="9024">
                  <c:v>86.994209289550696</c:v>
                </c:pt>
                <c:pt idx="9025">
                  <c:v>86.994079589843693</c:v>
                </c:pt>
                <c:pt idx="9026">
                  <c:v>86.993949890136705</c:v>
                </c:pt>
                <c:pt idx="9027">
                  <c:v>86.993820190429602</c:v>
                </c:pt>
                <c:pt idx="9028">
                  <c:v>86.993690490722599</c:v>
                </c:pt>
                <c:pt idx="9029">
                  <c:v>86.993560791015597</c:v>
                </c:pt>
                <c:pt idx="9030">
                  <c:v>86.993431091308494</c:v>
                </c:pt>
                <c:pt idx="9031">
                  <c:v>86.993301391601506</c:v>
                </c:pt>
                <c:pt idx="9032">
                  <c:v>86.993171691894503</c:v>
                </c:pt>
                <c:pt idx="9033">
                  <c:v>86.9930419921875</c:v>
                </c:pt>
                <c:pt idx="9034">
                  <c:v>86.992912292480398</c:v>
                </c:pt>
                <c:pt idx="9035">
                  <c:v>86.992782592773395</c:v>
                </c:pt>
                <c:pt idx="9036">
                  <c:v>86.992652893066406</c:v>
                </c:pt>
                <c:pt idx="9037">
                  <c:v>86.992523193359304</c:v>
                </c:pt>
                <c:pt idx="9038">
                  <c:v>86.992393493652301</c:v>
                </c:pt>
                <c:pt idx="9039">
                  <c:v>86.992263793945298</c:v>
                </c:pt>
                <c:pt idx="9040">
                  <c:v>86.992134094238196</c:v>
                </c:pt>
                <c:pt idx="9041">
                  <c:v>86.992004394531193</c:v>
                </c:pt>
                <c:pt idx="9042">
                  <c:v>86.991874694824205</c:v>
                </c:pt>
                <c:pt idx="9043">
                  <c:v>86.991744995117102</c:v>
                </c:pt>
                <c:pt idx="9044">
                  <c:v>86.991615295410099</c:v>
                </c:pt>
                <c:pt idx="9045">
                  <c:v>86.991493225097599</c:v>
                </c:pt>
                <c:pt idx="9046">
                  <c:v>86.991363525390597</c:v>
                </c:pt>
                <c:pt idx="9047">
                  <c:v>86.991233825683494</c:v>
                </c:pt>
                <c:pt idx="9048">
                  <c:v>86.991104125976506</c:v>
                </c:pt>
                <c:pt idx="9049">
                  <c:v>86.990974426269503</c:v>
                </c:pt>
                <c:pt idx="9050">
                  <c:v>86.9908447265625</c:v>
                </c:pt>
                <c:pt idx="9051">
                  <c:v>86.990715026855398</c:v>
                </c:pt>
                <c:pt idx="9052">
                  <c:v>86.990585327148395</c:v>
                </c:pt>
                <c:pt idx="9053">
                  <c:v>86.990455627441406</c:v>
                </c:pt>
                <c:pt idx="9054">
                  <c:v>86.990325927734304</c:v>
                </c:pt>
                <c:pt idx="9055">
                  <c:v>86.990196228027301</c:v>
                </c:pt>
                <c:pt idx="9056">
                  <c:v>86.990066528320298</c:v>
                </c:pt>
                <c:pt idx="9057">
                  <c:v>86.989936828613196</c:v>
                </c:pt>
                <c:pt idx="9058">
                  <c:v>86.989807128906193</c:v>
                </c:pt>
                <c:pt idx="9059">
                  <c:v>86.989677429199205</c:v>
                </c:pt>
                <c:pt idx="9060">
                  <c:v>86.989547729492102</c:v>
                </c:pt>
                <c:pt idx="9061">
                  <c:v>86.989418029785099</c:v>
                </c:pt>
                <c:pt idx="9062">
                  <c:v>86.989295959472599</c:v>
                </c:pt>
                <c:pt idx="9063">
                  <c:v>86.989166259765597</c:v>
                </c:pt>
                <c:pt idx="9064">
                  <c:v>86.989036560058494</c:v>
                </c:pt>
                <c:pt idx="9065">
                  <c:v>86.988906860351506</c:v>
                </c:pt>
                <c:pt idx="9066">
                  <c:v>86.988777160644503</c:v>
                </c:pt>
                <c:pt idx="9067">
                  <c:v>86.9886474609375</c:v>
                </c:pt>
                <c:pt idx="9068">
                  <c:v>86.988517761230398</c:v>
                </c:pt>
                <c:pt idx="9069">
                  <c:v>86.988388061523395</c:v>
                </c:pt>
                <c:pt idx="9070">
                  <c:v>86.988258361816406</c:v>
                </c:pt>
                <c:pt idx="9071">
                  <c:v>86.988128662109304</c:v>
                </c:pt>
                <c:pt idx="9072">
                  <c:v>86.987998962402301</c:v>
                </c:pt>
                <c:pt idx="9073">
                  <c:v>86.987869262695298</c:v>
                </c:pt>
                <c:pt idx="9074">
                  <c:v>86.987747192382798</c:v>
                </c:pt>
                <c:pt idx="9075">
                  <c:v>86.987617492675696</c:v>
                </c:pt>
                <c:pt idx="9076">
                  <c:v>86.987487792968693</c:v>
                </c:pt>
                <c:pt idx="9077">
                  <c:v>86.987358093261705</c:v>
                </c:pt>
                <c:pt idx="9078">
                  <c:v>86.987228393554602</c:v>
                </c:pt>
                <c:pt idx="9079">
                  <c:v>86.987098693847599</c:v>
                </c:pt>
                <c:pt idx="9080">
                  <c:v>86.986968994140597</c:v>
                </c:pt>
                <c:pt idx="9081">
                  <c:v>86.986839294433494</c:v>
                </c:pt>
                <c:pt idx="9082">
                  <c:v>86.986709594726506</c:v>
                </c:pt>
                <c:pt idx="9083">
                  <c:v>86.986587524414006</c:v>
                </c:pt>
                <c:pt idx="9084">
                  <c:v>86.986457824707003</c:v>
                </c:pt>
                <c:pt idx="9085">
                  <c:v>86.986328125</c:v>
                </c:pt>
                <c:pt idx="9086">
                  <c:v>86.986198425292898</c:v>
                </c:pt>
                <c:pt idx="9087">
                  <c:v>86.986068725585895</c:v>
                </c:pt>
                <c:pt idx="9088">
                  <c:v>86.985939025878906</c:v>
                </c:pt>
                <c:pt idx="9089">
                  <c:v>86.985809326171804</c:v>
                </c:pt>
                <c:pt idx="9090">
                  <c:v>86.985679626464801</c:v>
                </c:pt>
                <c:pt idx="9091">
                  <c:v>86.985557556152301</c:v>
                </c:pt>
                <c:pt idx="9092">
                  <c:v>86.985427856445298</c:v>
                </c:pt>
                <c:pt idx="9093">
                  <c:v>86.985298156738196</c:v>
                </c:pt>
                <c:pt idx="9094">
                  <c:v>86.985168457031193</c:v>
                </c:pt>
                <c:pt idx="9095">
                  <c:v>86.985038757324205</c:v>
                </c:pt>
                <c:pt idx="9096">
                  <c:v>86.984909057617102</c:v>
                </c:pt>
                <c:pt idx="9097">
                  <c:v>86.984779357910099</c:v>
                </c:pt>
                <c:pt idx="9098">
                  <c:v>86.984657287597599</c:v>
                </c:pt>
                <c:pt idx="9099">
                  <c:v>86.984527587890597</c:v>
                </c:pt>
                <c:pt idx="9100">
                  <c:v>86.984397888183494</c:v>
                </c:pt>
                <c:pt idx="9101">
                  <c:v>86.984268188476506</c:v>
                </c:pt>
                <c:pt idx="9102">
                  <c:v>86.984138488769503</c:v>
                </c:pt>
                <c:pt idx="9103">
                  <c:v>86.9840087890625</c:v>
                </c:pt>
                <c:pt idx="9104">
                  <c:v>86.98388671875</c:v>
                </c:pt>
                <c:pt idx="9105">
                  <c:v>86.983757019042898</c:v>
                </c:pt>
                <c:pt idx="9106">
                  <c:v>86.983627319335895</c:v>
                </c:pt>
                <c:pt idx="9107">
                  <c:v>86.983497619628906</c:v>
                </c:pt>
                <c:pt idx="9108">
                  <c:v>86.983367919921804</c:v>
                </c:pt>
                <c:pt idx="9109">
                  <c:v>86.983238220214801</c:v>
                </c:pt>
                <c:pt idx="9110">
                  <c:v>86.983116149902301</c:v>
                </c:pt>
                <c:pt idx="9111">
                  <c:v>86.982986450195298</c:v>
                </c:pt>
                <c:pt idx="9112">
                  <c:v>86.982856750488196</c:v>
                </c:pt>
                <c:pt idx="9113">
                  <c:v>86.982727050781193</c:v>
                </c:pt>
                <c:pt idx="9114">
                  <c:v>86.982597351074205</c:v>
                </c:pt>
                <c:pt idx="9115">
                  <c:v>86.982467651367102</c:v>
                </c:pt>
                <c:pt idx="9116">
                  <c:v>86.982345581054602</c:v>
                </c:pt>
                <c:pt idx="9117">
                  <c:v>86.982215881347599</c:v>
                </c:pt>
                <c:pt idx="9118">
                  <c:v>86.982086181640597</c:v>
                </c:pt>
                <c:pt idx="9119">
                  <c:v>86.981956481933494</c:v>
                </c:pt>
                <c:pt idx="9120">
                  <c:v>86.981826782226506</c:v>
                </c:pt>
                <c:pt idx="9121">
                  <c:v>86.981704711914006</c:v>
                </c:pt>
                <c:pt idx="9122">
                  <c:v>86.981575012207003</c:v>
                </c:pt>
                <c:pt idx="9123">
                  <c:v>86.9814453125</c:v>
                </c:pt>
                <c:pt idx="9124">
                  <c:v>86.981315612792898</c:v>
                </c:pt>
                <c:pt idx="9125">
                  <c:v>86.981185913085895</c:v>
                </c:pt>
                <c:pt idx="9126">
                  <c:v>86.981063842773395</c:v>
                </c:pt>
                <c:pt idx="9127">
                  <c:v>86.980934143066406</c:v>
                </c:pt>
                <c:pt idx="9128">
                  <c:v>86.980804443359304</c:v>
                </c:pt>
                <c:pt idx="9129">
                  <c:v>86.980674743652301</c:v>
                </c:pt>
                <c:pt idx="9130">
                  <c:v>86.980545043945298</c:v>
                </c:pt>
                <c:pt idx="9131">
                  <c:v>86.980422973632798</c:v>
                </c:pt>
                <c:pt idx="9132">
                  <c:v>86.980293273925696</c:v>
                </c:pt>
                <c:pt idx="9133">
                  <c:v>86.980163574218693</c:v>
                </c:pt>
                <c:pt idx="9134">
                  <c:v>86.980033874511705</c:v>
                </c:pt>
                <c:pt idx="9135">
                  <c:v>86.979911804199205</c:v>
                </c:pt>
                <c:pt idx="9136">
                  <c:v>86.979782104492102</c:v>
                </c:pt>
                <c:pt idx="9137">
                  <c:v>86.979652404785099</c:v>
                </c:pt>
                <c:pt idx="9138">
                  <c:v>86.979522705078097</c:v>
                </c:pt>
                <c:pt idx="9139">
                  <c:v>86.979393005370994</c:v>
                </c:pt>
                <c:pt idx="9140">
                  <c:v>86.979270935058494</c:v>
                </c:pt>
                <c:pt idx="9141">
                  <c:v>86.979141235351506</c:v>
                </c:pt>
                <c:pt idx="9142">
                  <c:v>86.979011535644503</c:v>
                </c:pt>
                <c:pt idx="9143">
                  <c:v>86.9788818359375</c:v>
                </c:pt>
                <c:pt idx="9144">
                  <c:v>86.978759765625</c:v>
                </c:pt>
                <c:pt idx="9145">
                  <c:v>86.978630065917898</c:v>
                </c:pt>
                <c:pt idx="9146">
                  <c:v>86.978500366210895</c:v>
                </c:pt>
                <c:pt idx="9147">
                  <c:v>86.978370666503906</c:v>
                </c:pt>
                <c:pt idx="9148">
                  <c:v>86.978248596191406</c:v>
                </c:pt>
                <c:pt idx="9149">
                  <c:v>86.978118896484304</c:v>
                </c:pt>
                <c:pt idx="9150">
                  <c:v>86.977989196777301</c:v>
                </c:pt>
                <c:pt idx="9151">
                  <c:v>86.977859497070298</c:v>
                </c:pt>
                <c:pt idx="9152">
                  <c:v>86.977737426757798</c:v>
                </c:pt>
                <c:pt idx="9153">
                  <c:v>86.977607727050696</c:v>
                </c:pt>
                <c:pt idx="9154">
                  <c:v>86.977478027343693</c:v>
                </c:pt>
                <c:pt idx="9155">
                  <c:v>86.977348327636705</c:v>
                </c:pt>
                <c:pt idx="9156">
                  <c:v>86.977226257324205</c:v>
                </c:pt>
                <c:pt idx="9157">
                  <c:v>86.977096557617102</c:v>
                </c:pt>
                <c:pt idx="9158">
                  <c:v>86.976966857910099</c:v>
                </c:pt>
                <c:pt idx="9159">
                  <c:v>86.976844787597599</c:v>
                </c:pt>
                <c:pt idx="9160">
                  <c:v>86.976715087890597</c:v>
                </c:pt>
                <c:pt idx="9161">
                  <c:v>86.976585388183494</c:v>
                </c:pt>
                <c:pt idx="9162">
                  <c:v>86.976455688476506</c:v>
                </c:pt>
                <c:pt idx="9163">
                  <c:v>86.976333618164006</c:v>
                </c:pt>
                <c:pt idx="9164">
                  <c:v>86.976203918457003</c:v>
                </c:pt>
                <c:pt idx="9165">
                  <c:v>86.97607421875</c:v>
                </c:pt>
                <c:pt idx="9166">
                  <c:v>86.975944519042898</c:v>
                </c:pt>
                <c:pt idx="9167">
                  <c:v>86.975822448730398</c:v>
                </c:pt>
                <c:pt idx="9168">
                  <c:v>86.975692749023395</c:v>
                </c:pt>
                <c:pt idx="9169">
                  <c:v>86.975563049316406</c:v>
                </c:pt>
                <c:pt idx="9170">
                  <c:v>86.975440979003906</c:v>
                </c:pt>
                <c:pt idx="9171">
                  <c:v>86.975311279296804</c:v>
                </c:pt>
                <c:pt idx="9172">
                  <c:v>86.975181579589801</c:v>
                </c:pt>
                <c:pt idx="9173">
                  <c:v>86.975059509277301</c:v>
                </c:pt>
                <c:pt idx="9174">
                  <c:v>86.974929809570298</c:v>
                </c:pt>
                <c:pt idx="9175">
                  <c:v>86.974800109863196</c:v>
                </c:pt>
                <c:pt idx="9176">
                  <c:v>86.974670410156193</c:v>
                </c:pt>
                <c:pt idx="9177">
                  <c:v>86.974548339843693</c:v>
                </c:pt>
                <c:pt idx="9178">
                  <c:v>86.974418640136705</c:v>
                </c:pt>
                <c:pt idx="9179">
                  <c:v>86.974288940429602</c:v>
                </c:pt>
                <c:pt idx="9180">
                  <c:v>86.974166870117102</c:v>
                </c:pt>
                <c:pt idx="9181">
                  <c:v>86.974037170410099</c:v>
                </c:pt>
                <c:pt idx="9182">
                  <c:v>86.973907470703097</c:v>
                </c:pt>
                <c:pt idx="9183">
                  <c:v>86.973785400390597</c:v>
                </c:pt>
                <c:pt idx="9184">
                  <c:v>86.973655700683494</c:v>
                </c:pt>
                <c:pt idx="9185">
                  <c:v>86.973526000976506</c:v>
                </c:pt>
                <c:pt idx="9186">
                  <c:v>86.973403930664006</c:v>
                </c:pt>
                <c:pt idx="9187">
                  <c:v>86.973274230957003</c:v>
                </c:pt>
                <c:pt idx="9188">
                  <c:v>86.97314453125</c:v>
                </c:pt>
                <c:pt idx="9189">
                  <c:v>86.9730224609375</c:v>
                </c:pt>
                <c:pt idx="9190">
                  <c:v>86.972892761230398</c:v>
                </c:pt>
                <c:pt idx="9191">
                  <c:v>86.972763061523395</c:v>
                </c:pt>
                <c:pt idx="9192">
                  <c:v>86.972640991210895</c:v>
                </c:pt>
                <c:pt idx="9193">
                  <c:v>86.972511291503906</c:v>
                </c:pt>
                <c:pt idx="9194">
                  <c:v>86.972381591796804</c:v>
                </c:pt>
                <c:pt idx="9195">
                  <c:v>86.972259521484304</c:v>
                </c:pt>
                <c:pt idx="9196">
                  <c:v>86.972129821777301</c:v>
                </c:pt>
                <c:pt idx="9197">
                  <c:v>86.972000122070298</c:v>
                </c:pt>
                <c:pt idx="9198">
                  <c:v>86.971878051757798</c:v>
                </c:pt>
                <c:pt idx="9199">
                  <c:v>86.971748352050696</c:v>
                </c:pt>
                <c:pt idx="9200">
                  <c:v>86.971618652343693</c:v>
                </c:pt>
                <c:pt idx="9201">
                  <c:v>86.971496582031193</c:v>
                </c:pt>
                <c:pt idx="9202">
                  <c:v>86.971366882324205</c:v>
                </c:pt>
                <c:pt idx="9203">
                  <c:v>86.971244812011705</c:v>
                </c:pt>
                <c:pt idx="9204">
                  <c:v>86.971115112304602</c:v>
                </c:pt>
                <c:pt idx="9205">
                  <c:v>86.970985412597599</c:v>
                </c:pt>
                <c:pt idx="9206">
                  <c:v>86.970863342285099</c:v>
                </c:pt>
                <c:pt idx="9207">
                  <c:v>86.970733642578097</c:v>
                </c:pt>
                <c:pt idx="9208">
                  <c:v>86.970603942870994</c:v>
                </c:pt>
                <c:pt idx="9209">
                  <c:v>86.970481872558494</c:v>
                </c:pt>
                <c:pt idx="9210">
                  <c:v>86.970352172851506</c:v>
                </c:pt>
                <c:pt idx="9211">
                  <c:v>86.970222473144503</c:v>
                </c:pt>
                <c:pt idx="9212">
                  <c:v>86.970100402832003</c:v>
                </c:pt>
                <c:pt idx="9213">
                  <c:v>86.969970703125</c:v>
                </c:pt>
                <c:pt idx="9214">
                  <c:v>86.9698486328125</c:v>
                </c:pt>
                <c:pt idx="9215">
                  <c:v>86.969718933105398</c:v>
                </c:pt>
                <c:pt idx="9216">
                  <c:v>86.969589233398395</c:v>
                </c:pt>
                <c:pt idx="9217">
                  <c:v>86.969467163085895</c:v>
                </c:pt>
                <c:pt idx="9218">
                  <c:v>86.969337463378906</c:v>
                </c:pt>
                <c:pt idx="9219">
                  <c:v>86.969215393066406</c:v>
                </c:pt>
                <c:pt idx="9220">
                  <c:v>86.969085693359304</c:v>
                </c:pt>
                <c:pt idx="9221">
                  <c:v>86.968955993652301</c:v>
                </c:pt>
                <c:pt idx="9222">
                  <c:v>86.968833923339801</c:v>
                </c:pt>
                <c:pt idx="9223">
                  <c:v>86.968704223632798</c:v>
                </c:pt>
                <c:pt idx="9224">
                  <c:v>86.968582153320298</c:v>
                </c:pt>
                <c:pt idx="9225">
                  <c:v>86.968452453613196</c:v>
                </c:pt>
                <c:pt idx="9226">
                  <c:v>86.968322753906193</c:v>
                </c:pt>
                <c:pt idx="9227">
                  <c:v>86.968200683593693</c:v>
                </c:pt>
                <c:pt idx="9228">
                  <c:v>86.968070983886705</c:v>
                </c:pt>
                <c:pt idx="9229">
                  <c:v>86.967948913574205</c:v>
                </c:pt>
                <c:pt idx="9230">
                  <c:v>86.967819213867102</c:v>
                </c:pt>
                <c:pt idx="9231">
                  <c:v>86.967689514160099</c:v>
                </c:pt>
                <c:pt idx="9232">
                  <c:v>86.967567443847599</c:v>
                </c:pt>
                <c:pt idx="9233">
                  <c:v>86.967437744140597</c:v>
                </c:pt>
                <c:pt idx="9234">
                  <c:v>86.967315673828097</c:v>
                </c:pt>
                <c:pt idx="9235">
                  <c:v>86.967185974120994</c:v>
                </c:pt>
                <c:pt idx="9236">
                  <c:v>86.967063903808494</c:v>
                </c:pt>
                <c:pt idx="9237">
                  <c:v>86.966934204101506</c:v>
                </c:pt>
                <c:pt idx="9238">
                  <c:v>86.966804504394503</c:v>
                </c:pt>
                <c:pt idx="9239">
                  <c:v>86.966682434082003</c:v>
                </c:pt>
                <c:pt idx="9240">
                  <c:v>86.966552734375</c:v>
                </c:pt>
                <c:pt idx="9241">
                  <c:v>86.9664306640625</c:v>
                </c:pt>
                <c:pt idx="9242">
                  <c:v>86.966300964355398</c:v>
                </c:pt>
                <c:pt idx="9243">
                  <c:v>86.966178894042898</c:v>
                </c:pt>
                <c:pt idx="9244">
                  <c:v>86.966049194335895</c:v>
                </c:pt>
                <c:pt idx="9245">
                  <c:v>86.965919494628906</c:v>
                </c:pt>
                <c:pt idx="9246">
                  <c:v>86.965797424316406</c:v>
                </c:pt>
                <c:pt idx="9247">
                  <c:v>86.965667724609304</c:v>
                </c:pt>
                <c:pt idx="9248">
                  <c:v>86.965545654296804</c:v>
                </c:pt>
                <c:pt idx="9249">
                  <c:v>86.965415954589801</c:v>
                </c:pt>
                <c:pt idx="9250">
                  <c:v>86.965293884277301</c:v>
                </c:pt>
                <c:pt idx="9251">
                  <c:v>86.965164184570298</c:v>
                </c:pt>
                <c:pt idx="9252">
                  <c:v>86.965042114257798</c:v>
                </c:pt>
                <c:pt idx="9253">
                  <c:v>86.964912414550696</c:v>
                </c:pt>
                <c:pt idx="9254">
                  <c:v>86.964790344238196</c:v>
                </c:pt>
                <c:pt idx="9255">
                  <c:v>86.964660644531193</c:v>
                </c:pt>
                <c:pt idx="9256">
                  <c:v>86.964530944824205</c:v>
                </c:pt>
                <c:pt idx="9257">
                  <c:v>86.964408874511705</c:v>
                </c:pt>
                <c:pt idx="9258">
                  <c:v>86.964279174804602</c:v>
                </c:pt>
                <c:pt idx="9259">
                  <c:v>86.964157104492102</c:v>
                </c:pt>
                <c:pt idx="9260">
                  <c:v>86.964027404785099</c:v>
                </c:pt>
                <c:pt idx="9261">
                  <c:v>86.963905334472599</c:v>
                </c:pt>
                <c:pt idx="9262">
                  <c:v>86.963775634765597</c:v>
                </c:pt>
                <c:pt idx="9263">
                  <c:v>86.963653564453097</c:v>
                </c:pt>
                <c:pt idx="9264">
                  <c:v>86.963523864745994</c:v>
                </c:pt>
                <c:pt idx="9265">
                  <c:v>86.963401794433494</c:v>
                </c:pt>
                <c:pt idx="9266">
                  <c:v>86.963272094726506</c:v>
                </c:pt>
                <c:pt idx="9267">
                  <c:v>86.963150024414006</c:v>
                </c:pt>
                <c:pt idx="9268">
                  <c:v>86.963020324707003</c:v>
                </c:pt>
                <c:pt idx="9269">
                  <c:v>86.962898254394503</c:v>
                </c:pt>
                <c:pt idx="9270">
                  <c:v>86.9627685546875</c:v>
                </c:pt>
                <c:pt idx="9271">
                  <c:v>86.962646484375</c:v>
                </c:pt>
                <c:pt idx="9272">
                  <c:v>86.962516784667898</c:v>
                </c:pt>
                <c:pt idx="9273">
                  <c:v>86.962394714355398</c:v>
                </c:pt>
                <c:pt idx="9274">
                  <c:v>86.962265014648395</c:v>
                </c:pt>
                <c:pt idx="9275">
                  <c:v>86.962142944335895</c:v>
                </c:pt>
                <c:pt idx="9276">
                  <c:v>86.962013244628906</c:v>
                </c:pt>
                <c:pt idx="9277">
                  <c:v>86.961891174316406</c:v>
                </c:pt>
                <c:pt idx="9278">
                  <c:v>86.961761474609304</c:v>
                </c:pt>
                <c:pt idx="9279">
                  <c:v>86.961639404296804</c:v>
                </c:pt>
                <c:pt idx="9280">
                  <c:v>86.961509704589801</c:v>
                </c:pt>
                <c:pt idx="9281">
                  <c:v>86.961387634277301</c:v>
                </c:pt>
                <c:pt idx="9282">
                  <c:v>86.961257934570298</c:v>
                </c:pt>
                <c:pt idx="9283">
                  <c:v>86.961135864257798</c:v>
                </c:pt>
                <c:pt idx="9284">
                  <c:v>86.961006164550696</c:v>
                </c:pt>
                <c:pt idx="9285">
                  <c:v>86.960884094238196</c:v>
                </c:pt>
                <c:pt idx="9286">
                  <c:v>86.960754394531193</c:v>
                </c:pt>
                <c:pt idx="9287">
                  <c:v>86.960632324218693</c:v>
                </c:pt>
                <c:pt idx="9288">
                  <c:v>86.960502624511705</c:v>
                </c:pt>
                <c:pt idx="9289">
                  <c:v>86.960380554199205</c:v>
                </c:pt>
                <c:pt idx="9290">
                  <c:v>86.960258483886705</c:v>
                </c:pt>
                <c:pt idx="9291">
                  <c:v>86.960128784179602</c:v>
                </c:pt>
                <c:pt idx="9292">
                  <c:v>86.960006713867102</c:v>
                </c:pt>
                <c:pt idx="9293">
                  <c:v>86.959877014160099</c:v>
                </c:pt>
                <c:pt idx="9294">
                  <c:v>86.959754943847599</c:v>
                </c:pt>
                <c:pt idx="9295">
                  <c:v>86.959625244140597</c:v>
                </c:pt>
                <c:pt idx="9296">
                  <c:v>86.959503173828097</c:v>
                </c:pt>
                <c:pt idx="9297">
                  <c:v>86.959373474120994</c:v>
                </c:pt>
                <c:pt idx="9298">
                  <c:v>86.959251403808494</c:v>
                </c:pt>
                <c:pt idx="9299">
                  <c:v>86.959121704101506</c:v>
                </c:pt>
                <c:pt idx="9300">
                  <c:v>86.958999633789006</c:v>
                </c:pt>
                <c:pt idx="9301">
                  <c:v>86.958877563476506</c:v>
                </c:pt>
                <c:pt idx="9302">
                  <c:v>86.958747863769503</c:v>
                </c:pt>
                <c:pt idx="9303">
                  <c:v>86.958625793457003</c:v>
                </c:pt>
                <c:pt idx="9304">
                  <c:v>86.95849609375</c:v>
                </c:pt>
                <c:pt idx="9305">
                  <c:v>86.9583740234375</c:v>
                </c:pt>
                <c:pt idx="9306">
                  <c:v>86.958244323730398</c:v>
                </c:pt>
                <c:pt idx="9307">
                  <c:v>86.958122253417898</c:v>
                </c:pt>
                <c:pt idx="9308">
                  <c:v>86.957992553710895</c:v>
                </c:pt>
                <c:pt idx="9309">
                  <c:v>86.957870483398395</c:v>
                </c:pt>
                <c:pt idx="9310">
                  <c:v>86.957748413085895</c:v>
                </c:pt>
                <c:pt idx="9311">
                  <c:v>86.957618713378906</c:v>
                </c:pt>
                <c:pt idx="9312">
                  <c:v>86.957496643066406</c:v>
                </c:pt>
                <c:pt idx="9313">
                  <c:v>86.957366943359304</c:v>
                </c:pt>
                <c:pt idx="9314">
                  <c:v>86.957244873046804</c:v>
                </c:pt>
                <c:pt idx="9315">
                  <c:v>86.957115173339801</c:v>
                </c:pt>
                <c:pt idx="9316">
                  <c:v>86.956993103027301</c:v>
                </c:pt>
                <c:pt idx="9317">
                  <c:v>86.956871032714801</c:v>
                </c:pt>
                <c:pt idx="9318">
                  <c:v>86.956741333007798</c:v>
                </c:pt>
                <c:pt idx="9319">
                  <c:v>86.956619262695298</c:v>
                </c:pt>
                <c:pt idx="9320">
                  <c:v>86.956489562988196</c:v>
                </c:pt>
                <c:pt idx="9321">
                  <c:v>86.956367492675696</c:v>
                </c:pt>
                <c:pt idx="9322">
                  <c:v>86.956245422363196</c:v>
                </c:pt>
                <c:pt idx="9323">
                  <c:v>86.956115722656193</c:v>
                </c:pt>
                <c:pt idx="9324">
                  <c:v>86.955993652343693</c:v>
                </c:pt>
                <c:pt idx="9325">
                  <c:v>86.955863952636705</c:v>
                </c:pt>
                <c:pt idx="9326">
                  <c:v>86.955741882324205</c:v>
                </c:pt>
                <c:pt idx="9327">
                  <c:v>86.955619812011705</c:v>
                </c:pt>
                <c:pt idx="9328">
                  <c:v>86.955490112304602</c:v>
                </c:pt>
                <c:pt idx="9329">
                  <c:v>86.955368041992102</c:v>
                </c:pt>
                <c:pt idx="9330">
                  <c:v>86.955238342285099</c:v>
                </c:pt>
                <c:pt idx="9331">
                  <c:v>86.955116271972599</c:v>
                </c:pt>
                <c:pt idx="9332">
                  <c:v>86.954994201660099</c:v>
                </c:pt>
                <c:pt idx="9333">
                  <c:v>86.954864501953097</c:v>
                </c:pt>
                <c:pt idx="9334">
                  <c:v>86.954742431640597</c:v>
                </c:pt>
                <c:pt idx="9335">
                  <c:v>86.954620361328097</c:v>
                </c:pt>
                <c:pt idx="9336">
                  <c:v>86.954490661620994</c:v>
                </c:pt>
                <c:pt idx="9337">
                  <c:v>86.954368591308494</c:v>
                </c:pt>
                <c:pt idx="9338">
                  <c:v>86.954238891601506</c:v>
                </c:pt>
                <c:pt idx="9339">
                  <c:v>86.954116821289006</c:v>
                </c:pt>
                <c:pt idx="9340">
                  <c:v>86.953994750976506</c:v>
                </c:pt>
                <c:pt idx="9341">
                  <c:v>86.953865051269503</c:v>
                </c:pt>
                <c:pt idx="9342">
                  <c:v>86.953742980957003</c:v>
                </c:pt>
                <c:pt idx="9343">
                  <c:v>86.953620910644503</c:v>
                </c:pt>
                <c:pt idx="9344">
                  <c:v>86.9534912109375</c:v>
                </c:pt>
                <c:pt idx="9345">
                  <c:v>86.953369140625</c:v>
                </c:pt>
                <c:pt idx="9346">
                  <c:v>86.9532470703125</c:v>
                </c:pt>
                <c:pt idx="9347">
                  <c:v>86.953117370605398</c:v>
                </c:pt>
                <c:pt idx="9348">
                  <c:v>86.952995300292898</c:v>
                </c:pt>
                <c:pt idx="9349">
                  <c:v>86.952865600585895</c:v>
                </c:pt>
                <c:pt idx="9350">
                  <c:v>86.952743530273395</c:v>
                </c:pt>
                <c:pt idx="9351">
                  <c:v>86.952621459960895</c:v>
                </c:pt>
                <c:pt idx="9352">
                  <c:v>86.952491760253906</c:v>
                </c:pt>
                <c:pt idx="9353">
                  <c:v>86.952369689941406</c:v>
                </c:pt>
                <c:pt idx="9354">
                  <c:v>86.952247619628906</c:v>
                </c:pt>
                <c:pt idx="9355">
                  <c:v>86.952117919921804</c:v>
                </c:pt>
                <c:pt idx="9356">
                  <c:v>86.951995849609304</c:v>
                </c:pt>
                <c:pt idx="9357">
                  <c:v>86.951873779296804</c:v>
                </c:pt>
                <c:pt idx="9358">
                  <c:v>86.951744079589801</c:v>
                </c:pt>
                <c:pt idx="9359">
                  <c:v>86.951622009277301</c:v>
                </c:pt>
                <c:pt idx="9360">
                  <c:v>86.951499938964801</c:v>
                </c:pt>
                <c:pt idx="9361">
                  <c:v>86.951370239257798</c:v>
                </c:pt>
                <c:pt idx="9362">
                  <c:v>86.951248168945298</c:v>
                </c:pt>
                <c:pt idx="9363">
                  <c:v>86.951126098632798</c:v>
                </c:pt>
                <c:pt idx="9364">
                  <c:v>86.950996398925696</c:v>
                </c:pt>
                <c:pt idx="9365">
                  <c:v>86.950874328613196</c:v>
                </c:pt>
                <c:pt idx="9366">
                  <c:v>86.950752258300696</c:v>
                </c:pt>
                <c:pt idx="9367">
                  <c:v>86.950622558593693</c:v>
                </c:pt>
                <c:pt idx="9368">
                  <c:v>86.950500488281193</c:v>
                </c:pt>
                <c:pt idx="9369">
                  <c:v>86.950378417968693</c:v>
                </c:pt>
                <c:pt idx="9370">
                  <c:v>86.950256347656193</c:v>
                </c:pt>
                <c:pt idx="9371">
                  <c:v>86.950126647949205</c:v>
                </c:pt>
                <c:pt idx="9372">
                  <c:v>86.950004577636705</c:v>
                </c:pt>
                <c:pt idx="9373">
                  <c:v>86.949882507324205</c:v>
                </c:pt>
                <c:pt idx="9374">
                  <c:v>86.949752807617102</c:v>
                </c:pt>
                <c:pt idx="9375">
                  <c:v>86.949630737304602</c:v>
                </c:pt>
                <c:pt idx="9376">
                  <c:v>86.949508666992102</c:v>
                </c:pt>
                <c:pt idx="9377">
                  <c:v>86.949378967285099</c:v>
                </c:pt>
                <c:pt idx="9378">
                  <c:v>86.949256896972599</c:v>
                </c:pt>
                <c:pt idx="9379">
                  <c:v>86.949134826660099</c:v>
                </c:pt>
                <c:pt idx="9380">
                  <c:v>86.949012756347599</c:v>
                </c:pt>
                <c:pt idx="9381">
                  <c:v>86.948883056640597</c:v>
                </c:pt>
                <c:pt idx="9382">
                  <c:v>86.948760986328097</c:v>
                </c:pt>
                <c:pt idx="9383">
                  <c:v>86.948638916015597</c:v>
                </c:pt>
                <c:pt idx="9384">
                  <c:v>86.948509216308494</c:v>
                </c:pt>
                <c:pt idx="9385">
                  <c:v>86.948387145995994</c:v>
                </c:pt>
                <c:pt idx="9386">
                  <c:v>86.948265075683494</c:v>
                </c:pt>
                <c:pt idx="9387">
                  <c:v>86.948143005370994</c:v>
                </c:pt>
                <c:pt idx="9388">
                  <c:v>86.948013305664006</c:v>
                </c:pt>
                <c:pt idx="9389">
                  <c:v>86.947891235351506</c:v>
                </c:pt>
                <c:pt idx="9390">
                  <c:v>86.947769165039006</c:v>
                </c:pt>
                <c:pt idx="9391">
                  <c:v>86.947639465332003</c:v>
                </c:pt>
                <c:pt idx="9392">
                  <c:v>86.947517395019503</c:v>
                </c:pt>
                <c:pt idx="9393">
                  <c:v>86.947395324707003</c:v>
                </c:pt>
                <c:pt idx="9394">
                  <c:v>86.947273254394503</c:v>
                </c:pt>
                <c:pt idx="9395">
                  <c:v>86.9471435546875</c:v>
                </c:pt>
                <c:pt idx="9396">
                  <c:v>86.947021484375</c:v>
                </c:pt>
                <c:pt idx="9397">
                  <c:v>86.9468994140625</c:v>
                </c:pt>
                <c:pt idx="9398">
                  <c:v>86.94677734375</c:v>
                </c:pt>
                <c:pt idx="9399">
                  <c:v>86.946647644042898</c:v>
                </c:pt>
                <c:pt idx="9400">
                  <c:v>86.946525573730398</c:v>
                </c:pt>
                <c:pt idx="9401">
                  <c:v>86.946403503417898</c:v>
                </c:pt>
                <c:pt idx="9402">
                  <c:v>86.946281433105398</c:v>
                </c:pt>
                <c:pt idx="9403">
                  <c:v>86.946151733398395</c:v>
                </c:pt>
                <c:pt idx="9404">
                  <c:v>86.946029663085895</c:v>
                </c:pt>
                <c:pt idx="9405">
                  <c:v>86.945907592773395</c:v>
                </c:pt>
                <c:pt idx="9406">
                  <c:v>86.945785522460895</c:v>
                </c:pt>
                <c:pt idx="9407">
                  <c:v>86.945655822753906</c:v>
                </c:pt>
                <c:pt idx="9408">
                  <c:v>86.945533752441406</c:v>
                </c:pt>
                <c:pt idx="9409">
                  <c:v>86.945411682128906</c:v>
                </c:pt>
                <c:pt idx="9410">
                  <c:v>86.945289611816406</c:v>
                </c:pt>
                <c:pt idx="9411">
                  <c:v>86.945159912109304</c:v>
                </c:pt>
                <c:pt idx="9412">
                  <c:v>86.945037841796804</c:v>
                </c:pt>
                <c:pt idx="9413">
                  <c:v>86.944915771484304</c:v>
                </c:pt>
                <c:pt idx="9414">
                  <c:v>86.944793701171804</c:v>
                </c:pt>
                <c:pt idx="9415">
                  <c:v>86.944671630859304</c:v>
                </c:pt>
                <c:pt idx="9416">
                  <c:v>86.944541931152301</c:v>
                </c:pt>
                <c:pt idx="9417">
                  <c:v>86.944419860839801</c:v>
                </c:pt>
                <c:pt idx="9418">
                  <c:v>86.944297790527301</c:v>
                </c:pt>
                <c:pt idx="9419">
                  <c:v>86.944175720214801</c:v>
                </c:pt>
                <c:pt idx="9420">
                  <c:v>86.944046020507798</c:v>
                </c:pt>
                <c:pt idx="9421">
                  <c:v>86.943923950195298</c:v>
                </c:pt>
                <c:pt idx="9422">
                  <c:v>86.943801879882798</c:v>
                </c:pt>
                <c:pt idx="9423">
                  <c:v>86.943679809570298</c:v>
                </c:pt>
                <c:pt idx="9424">
                  <c:v>86.943557739257798</c:v>
                </c:pt>
                <c:pt idx="9425">
                  <c:v>86.943428039550696</c:v>
                </c:pt>
                <c:pt idx="9426">
                  <c:v>86.943305969238196</c:v>
                </c:pt>
                <c:pt idx="9427">
                  <c:v>86.943183898925696</c:v>
                </c:pt>
                <c:pt idx="9428">
                  <c:v>86.943061828613196</c:v>
                </c:pt>
                <c:pt idx="9429">
                  <c:v>86.942939758300696</c:v>
                </c:pt>
                <c:pt idx="9430">
                  <c:v>86.942810058593693</c:v>
                </c:pt>
                <c:pt idx="9431">
                  <c:v>86.942687988281193</c:v>
                </c:pt>
                <c:pt idx="9432">
                  <c:v>86.942565917968693</c:v>
                </c:pt>
                <c:pt idx="9433">
                  <c:v>86.942443847656193</c:v>
                </c:pt>
                <c:pt idx="9434">
                  <c:v>86.942321777343693</c:v>
                </c:pt>
                <c:pt idx="9435">
                  <c:v>86.942199707031193</c:v>
                </c:pt>
                <c:pt idx="9436">
                  <c:v>86.942070007324205</c:v>
                </c:pt>
                <c:pt idx="9437">
                  <c:v>86.941947937011705</c:v>
                </c:pt>
                <c:pt idx="9438">
                  <c:v>86.941825866699205</c:v>
                </c:pt>
                <c:pt idx="9439">
                  <c:v>86.941703796386705</c:v>
                </c:pt>
                <c:pt idx="9440">
                  <c:v>86.941581726074205</c:v>
                </c:pt>
                <c:pt idx="9441">
                  <c:v>86.941452026367102</c:v>
                </c:pt>
                <c:pt idx="9442">
                  <c:v>86.941329956054602</c:v>
                </c:pt>
                <c:pt idx="9443">
                  <c:v>86.941207885742102</c:v>
                </c:pt>
                <c:pt idx="9444">
                  <c:v>86.941085815429602</c:v>
                </c:pt>
                <c:pt idx="9445">
                  <c:v>86.940963745117102</c:v>
                </c:pt>
                <c:pt idx="9446">
                  <c:v>86.940841674804602</c:v>
                </c:pt>
                <c:pt idx="9447">
                  <c:v>86.940711975097599</c:v>
                </c:pt>
                <c:pt idx="9448">
                  <c:v>86.940589904785099</c:v>
                </c:pt>
                <c:pt idx="9449">
                  <c:v>86.940467834472599</c:v>
                </c:pt>
                <c:pt idx="9450">
                  <c:v>86.940345764160099</c:v>
                </c:pt>
                <c:pt idx="9451">
                  <c:v>86.940223693847599</c:v>
                </c:pt>
                <c:pt idx="9452">
                  <c:v>86.940101623535099</c:v>
                </c:pt>
                <c:pt idx="9453">
                  <c:v>86.939971923828097</c:v>
                </c:pt>
                <c:pt idx="9454">
                  <c:v>86.939849853515597</c:v>
                </c:pt>
                <c:pt idx="9455">
                  <c:v>86.939727783203097</c:v>
                </c:pt>
                <c:pt idx="9456">
                  <c:v>86.939605712890597</c:v>
                </c:pt>
                <c:pt idx="9457">
                  <c:v>86.939483642578097</c:v>
                </c:pt>
                <c:pt idx="9458">
                  <c:v>86.939361572265597</c:v>
                </c:pt>
                <c:pt idx="9459">
                  <c:v>86.939239501953097</c:v>
                </c:pt>
                <c:pt idx="9460">
                  <c:v>86.939109802245994</c:v>
                </c:pt>
                <c:pt idx="9461">
                  <c:v>86.938987731933494</c:v>
                </c:pt>
                <c:pt idx="9462">
                  <c:v>86.938865661620994</c:v>
                </c:pt>
                <c:pt idx="9463">
                  <c:v>86.938743591308494</c:v>
                </c:pt>
                <c:pt idx="9464">
                  <c:v>86.938621520995994</c:v>
                </c:pt>
                <c:pt idx="9465">
                  <c:v>86.938499450683494</c:v>
                </c:pt>
                <c:pt idx="9466">
                  <c:v>86.938377380370994</c:v>
                </c:pt>
                <c:pt idx="9467">
                  <c:v>86.938255310058494</c:v>
                </c:pt>
                <c:pt idx="9468">
                  <c:v>86.938125610351506</c:v>
                </c:pt>
                <c:pt idx="9469">
                  <c:v>86.938003540039006</c:v>
                </c:pt>
                <c:pt idx="9470">
                  <c:v>86.937881469726506</c:v>
                </c:pt>
                <c:pt idx="9471">
                  <c:v>86.937759399414006</c:v>
                </c:pt>
                <c:pt idx="9472">
                  <c:v>86.937637329101506</c:v>
                </c:pt>
                <c:pt idx="9473">
                  <c:v>86.937515258789006</c:v>
                </c:pt>
                <c:pt idx="9474">
                  <c:v>86.937393188476506</c:v>
                </c:pt>
                <c:pt idx="9475">
                  <c:v>86.937271118164006</c:v>
                </c:pt>
                <c:pt idx="9476">
                  <c:v>86.937149047851506</c:v>
                </c:pt>
                <c:pt idx="9477">
                  <c:v>86.937019348144503</c:v>
                </c:pt>
                <c:pt idx="9478">
                  <c:v>86.936897277832003</c:v>
                </c:pt>
                <c:pt idx="9479">
                  <c:v>86.936775207519503</c:v>
                </c:pt>
                <c:pt idx="9480">
                  <c:v>86.936653137207003</c:v>
                </c:pt>
                <c:pt idx="9481">
                  <c:v>86.936531066894503</c:v>
                </c:pt>
                <c:pt idx="9482">
                  <c:v>86.936408996582003</c:v>
                </c:pt>
                <c:pt idx="9483">
                  <c:v>86.936286926269503</c:v>
                </c:pt>
                <c:pt idx="9484">
                  <c:v>86.936164855957003</c:v>
                </c:pt>
                <c:pt idx="9485">
                  <c:v>86.936042785644503</c:v>
                </c:pt>
                <c:pt idx="9486">
                  <c:v>86.935920715332003</c:v>
                </c:pt>
                <c:pt idx="9487">
                  <c:v>86.935798645019503</c:v>
                </c:pt>
                <c:pt idx="9488">
                  <c:v>86.9356689453125</c:v>
                </c:pt>
                <c:pt idx="9489">
                  <c:v>86.935546875</c:v>
                </c:pt>
                <c:pt idx="9490">
                  <c:v>86.9354248046875</c:v>
                </c:pt>
                <c:pt idx="9491">
                  <c:v>86.935302734375</c:v>
                </c:pt>
                <c:pt idx="9492">
                  <c:v>86.9351806640625</c:v>
                </c:pt>
                <c:pt idx="9493">
                  <c:v>86.93505859375</c:v>
                </c:pt>
                <c:pt idx="9494">
                  <c:v>86.9349365234375</c:v>
                </c:pt>
                <c:pt idx="9495">
                  <c:v>86.934814453125</c:v>
                </c:pt>
                <c:pt idx="9496">
                  <c:v>86.9346923828125</c:v>
                </c:pt>
                <c:pt idx="9497">
                  <c:v>86.9345703125</c:v>
                </c:pt>
                <c:pt idx="9498">
                  <c:v>86.9344482421875</c:v>
                </c:pt>
                <c:pt idx="9499">
                  <c:v>86.934326171875</c:v>
                </c:pt>
                <c:pt idx="9500">
                  <c:v>86.9342041015625</c:v>
                </c:pt>
                <c:pt idx="9501">
                  <c:v>86.93408203125</c:v>
                </c:pt>
                <c:pt idx="9502">
                  <c:v>86.933952331542898</c:v>
                </c:pt>
                <c:pt idx="9503">
                  <c:v>86.933830261230398</c:v>
                </c:pt>
                <c:pt idx="9504">
                  <c:v>86.933708190917898</c:v>
                </c:pt>
                <c:pt idx="9505">
                  <c:v>86.933586120605398</c:v>
                </c:pt>
                <c:pt idx="9506">
                  <c:v>86.933464050292898</c:v>
                </c:pt>
                <c:pt idx="9507">
                  <c:v>86.933341979980398</c:v>
                </c:pt>
                <c:pt idx="9508">
                  <c:v>86.933219909667898</c:v>
                </c:pt>
                <c:pt idx="9509">
                  <c:v>86.933097839355398</c:v>
                </c:pt>
                <c:pt idx="9510">
                  <c:v>86.932975769042898</c:v>
                </c:pt>
                <c:pt idx="9511">
                  <c:v>86.932853698730398</c:v>
                </c:pt>
                <c:pt idx="9512">
                  <c:v>86.932731628417898</c:v>
                </c:pt>
                <c:pt idx="9513">
                  <c:v>86.932609558105398</c:v>
                </c:pt>
                <c:pt idx="9514">
                  <c:v>86.932487487792898</c:v>
                </c:pt>
                <c:pt idx="9515">
                  <c:v>86.932365417480398</c:v>
                </c:pt>
                <c:pt idx="9516">
                  <c:v>86.932243347167898</c:v>
                </c:pt>
                <c:pt idx="9517">
                  <c:v>86.932121276855398</c:v>
                </c:pt>
                <c:pt idx="9518">
                  <c:v>86.931999206542898</c:v>
                </c:pt>
                <c:pt idx="9519">
                  <c:v>86.931877136230398</c:v>
                </c:pt>
                <c:pt idx="9520">
                  <c:v>86.931755065917898</c:v>
                </c:pt>
                <c:pt idx="9521">
                  <c:v>86.931632995605398</c:v>
                </c:pt>
                <c:pt idx="9522">
                  <c:v>86.931510925292898</c:v>
                </c:pt>
                <c:pt idx="9523">
                  <c:v>86.931388854980398</c:v>
                </c:pt>
                <c:pt idx="9524">
                  <c:v>86.931266784667898</c:v>
                </c:pt>
                <c:pt idx="9525">
                  <c:v>86.931144714355398</c:v>
                </c:pt>
                <c:pt idx="9526">
                  <c:v>86.931022644042898</c:v>
                </c:pt>
                <c:pt idx="9527">
                  <c:v>86.930900573730398</c:v>
                </c:pt>
                <c:pt idx="9528">
                  <c:v>86.930778503417898</c:v>
                </c:pt>
                <c:pt idx="9529">
                  <c:v>86.930656433105398</c:v>
                </c:pt>
                <c:pt idx="9530">
                  <c:v>86.930534362792898</c:v>
                </c:pt>
                <c:pt idx="9531">
                  <c:v>86.930412292480398</c:v>
                </c:pt>
                <c:pt idx="9532">
                  <c:v>86.930290222167898</c:v>
                </c:pt>
                <c:pt idx="9533">
                  <c:v>86.930168151855398</c:v>
                </c:pt>
                <c:pt idx="9534">
                  <c:v>86.930046081542898</c:v>
                </c:pt>
                <c:pt idx="9535">
                  <c:v>86.929924011230398</c:v>
                </c:pt>
                <c:pt idx="9536">
                  <c:v>86.929801940917898</c:v>
                </c:pt>
                <c:pt idx="9537">
                  <c:v>86.929679870605398</c:v>
                </c:pt>
                <c:pt idx="9538">
                  <c:v>86.929557800292898</c:v>
                </c:pt>
                <c:pt idx="9539">
                  <c:v>86.929435729980398</c:v>
                </c:pt>
                <c:pt idx="9540">
                  <c:v>86.929313659667898</c:v>
                </c:pt>
                <c:pt idx="9541">
                  <c:v>86.929191589355398</c:v>
                </c:pt>
                <c:pt idx="9542">
                  <c:v>86.929069519042898</c:v>
                </c:pt>
                <c:pt idx="9543">
                  <c:v>86.928947448730398</c:v>
                </c:pt>
                <c:pt idx="9544">
                  <c:v>86.928825378417898</c:v>
                </c:pt>
                <c:pt idx="9545">
                  <c:v>86.928703308105398</c:v>
                </c:pt>
                <c:pt idx="9546">
                  <c:v>86.928581237792898</c:v>
                </c:pt>
                <c:pt idx="9547">
                  <c:v>86.928459167480398</c:v>
                </c:pt>
                <c:pt idx="9548">
                  <c:v>86.928337097167898</c:v>
                </c:pt>
                <c:pt idx="9549">
                  <c:v>86.928215026855398</c:v>
                </c:pt>
                <c:pt idx="9550">
                  <c:v>86.928092956542898</c:v>
                </c:pt>
                <c:pt idx="9551">
                  <c:v>86.927970886230398</c:v>
                </c:pt>
                <c:pt idx="9552">
                  <c:v>86.927848815917898</c:v>
                </c:pt>
                <c:pt idx="9553">
                  <c:v>86.927726745605398</c:v>
                </c:pt>
                <c:pt idx="9554">
                  <c:v>86.927604675292898</c:v>
                </c:pt>
                <c:pt idx="9555">
                  <c:v>86.927482604980398</c:v>
                </c:pt>
                <c:pt idx="9556">
                  <c:v>86.927360534667898</c:v>
                </c:pt>
                <c:pt idx="9557">
                  <c:v>86.927238464355398</c:v>
                </c:pt>
                <c:pt idx="9558">
                  <c:v>86.927116394042898</c:v>
                </c:pt>
                <c:pt idx="9559">
                  <c:v>86.926994323730398</c:v>
                </c:pt>
                <c:pt idx="9560">
                  <c:v>86.926872253417898</c:v>
                </c:pt>
                <c:pt idx="9561">
                  <c:v>86.926750183105398</c:v>
                </c:pt>
                <c:pt idx="9562">
                  <c:v>86.926628112792898</c:v>
                </c:pt>
                <c:pt idx="9563">
                  <c:v>86.926506042480398</c:v>
                </c:pt>
                <c:pt idx="9564">
                  <c:v>86.9263916015625</c:v>
                </c:pt>
                <c:pt idx="9565">
                  <c:v>86.92626953125</c:v>
                </c:pt>
                <c:pt idx="9566">
                  <c:v>86.9261474609375</c:v>
                </c:pt>
                <c:pt idx="9567">
                  <c:v>86.926025390625</c:v>
                </c:pt>
                <c:pt idx="9568">
                  <c:v>86.9259033203125</c:v>
                </c:pt>
                <c:pt idx="9569">
                  <c:v>86.92578125</c:v>
                </c:pt>
                <c:pt idx="9570">
                  <c:v>86.9256591796875</c:v>
                </c:pt>
                <c:pt idx="9571">
                  <c:v>86.925537109375</c:v>
                </c:pt>
                <c:pt idx="9572">
                  <c:v>86.9254150390625</c:v>
                </c:pt>
                <c:pt idx="9573">
                  <c:v>86.92529296875</c:v>
                </c:pt>
                <c:pt idx="9574">
                  <c:v>86.9251708984375</c:v>
                </c:pt>
                <c:pt idx="9575">
                  <c:v>86.925048828125</c:v>
                </c:pt>
                <c:pt idx="9576">
                  <c:v>86.9249267578125</c:v>
                </c:pt>
                <c:pt idx="9577">
                  <c:v>86.9248046875</c:v>
                </c:pt>
                <c:pt idx="9578">
                  <c:v>86.924690246582003</c:v>
                </c:pt>
                <c:pt idx="9579">
                  <c:v>86.924568176269503</c:v>
                </c:pt>
                <c:pt idx="9580">
                  <c:v>86.924446105957003</c:v>
                </c:pt>
                <c:pt idx="9581">
                  <c:v>86.924324035644503</c:v>
                </c:pt>
                <c:pt idx="9582">
                  <c:v>86.924201965332003</c:v>
                </c:pt>
                <c:pt idx="9583">
                  <c:v>86.924079895019503</c:v>
                </c:pt>
                <c:pt idx="9584">
                  <c:v>86.923957824707003</c:v>
                </c:pt>
                <c:pt idx="9585">
                  <c:v>86.923835754394503</c:v>
                </c:pt>
                <c:pt idx="9586">
                  <c:v>86.923713684082003</c:v>
                </c:pt>
                <c:pt idx="9587">
                  <c:v>86.923591613769503</c:v>
                </c:pt>
                <c:pt idx="9588">
                  <c:v>86.923477172851506</c:v>
                </c:pt>
                <c:pt idx="9589">
                  <c:v>86.923355102539006</c:v>
                </c:pt>
                <c:pt idx="9590">
                  <c:v>86.923233032226506</c:v>
                </c:pt>
                <c:pt idx="9591">
                  <c:v>86.923110961914006</c:v>
                </c:pt>
                <c:pt idx="9592">
                  <c:v>86.922988891601506</c:v>
                </c:pt>
                <c:pt idx="9593">
                  <c:v>86.922866821289006</c:v>
                </c:pt>
                <c:pt idx="9594">
                  <c:v>86.922744750976506</c:v>
                </c:pt>
                <c:pt idx="9595">
                  <c:v>86.922622680664006</c:v>
                </c:pt>
                <c:pt idx="9596">
                  <c:v>86.922500610351506</c:v>
                </c:pt>
                <c:pt idx="9597">
                  <c:v>86.922386169433494</c:v>
                </c:pt>
                <c:pt idx="9598">
                  <c:v>86.922264099120994</c:v>
                </c:pt>
                <c:pt idx="9599">
                  <c:v>86.922142028808494</c:v>
                </c:pt>
                <c:pt idx="9600">
                  <c:v>86.922019958495994</c:v>
                </c:pt>
                <c:pt idx="9601">
                  <c:v>86.921897888183494</c:v>
                </c:pt>
                <c:pt idx="9602">
                  <c:v>86.921775817870994</c:v>
                </c:pt>
                <c:pt idx="9603">
                  <c:v>86.921653747558494</c:v>
                </c:pt>
                <c:pt idx="9604">
                  <c:v>86.921531677245994</c:v>
                </c:pt>
                <c:pt idx="9605">
                  <c:v>86.921417236328097</c:v>
                </c:pt>
                <c:pt idx="9606">
                  <c:v>86.921295166015597</c:v>
                </c:pt>
                <c:pt idx="9607">
                  <c:v>86.921173095703097</c:v>
                </c:pt>
                <c:pt idx="9608">
                  <c:v>86.921051025390597</c:v>
                </c:pt>
                <c:pt idx="9609">
                  <c:v>86.920928955078097</c:v>
                </c:pt>
                <c:pt idx="9610">
                  <c:v>86.920806884765597</c:v>
                </c:pt>
                <c:pt idx="9611">
                  <c:v>86.920684814453097</c:v>
                </c:pt>
                <c:pt idx="9612">
                  <c:v>86.920570373535099</c:v>
                </c:pt>
                <c:pt idx="9613">
                  <c:v>86.920448303222599</c:v>
                </c:pt>
                <c:pt idx="9614">
                  <c:v>86.920326232910099</c:v>
                </c:pt>
                <c:pt idx="9615">
                  <c:v>86.920204162597599</c:v>
                </c:pt>
                <c:pt idx="9616">
                  <c:v>86.920082092285099</c:v>
                </c:pt>
                <c:pt idx="9617">
                  <c:v>86.919960021972599</c:v>
                </c:pt>
                <c:pt idx="9618">
                  <c:v>86.919845581054602</c:v>
                </c:pt>
                <c:pt idx="9619">
                  <c:v>86.919723510742102</c:v>
                </c:pt>
                <c:pt idx="9620">
                  <c:v>86.919601440429602</c:v>
                </c:pt>
                <c:pt idx="9621">
                  <c:v>86.919479370117102</c:v>
                </c:pt>
                <c:pt idx="9622">
                  <c:v>86.919357299804602</c:v>
                </c:pt>
                <c:pt idx="9623">
                  <c:v>86.919235229492102</c:v>
                </c:pt>
                <c:pt idx="9624">
                  <c:v>86.919120788574205</c:v>
                </c:pt>
                <c:pt idx="9625">
                  <c:v>86.918998718261705</c:v>
                </c:pt>
                <c:pt idx="9626">
                  <c:v>86.918876647949205</c:v>
                </c:pt>
                <c:pt idx="9627">
                  <c:v>86.918754577636705</c:v>
                </c:pt>
                <c:pt idx="9628">
                  <c:v>86.918632507324205</c:v>
                </c:pt>
                <c:pt idx="9629">
                  <c:v>86.918510437011705</c:v>
                </c:pt>
                <c:pt idx="9630">
                  <c:v>86.918395996093693</c:v>
                </c:pt>
                <c:pt idx="9631">
                  <c:v>86.918273925781193</c:v>
                </c:pt>
                <c:pt idx="9632">
                  <c:v>86.918151855468693</c:v>
                </c:pt>
                <c:pt idx="9633">
                  <c:v>86.918029785156193</c:v>
                </c:pt>
                <c:pt idx="9634">
                  <c:v>86.917907714843693</c:v>
                </c:pt>
                <c:pt idx="9635">
                  <c:v>86.917793273925696</c:v>
                </c:pt>
                <c:pt idx="9636">
                  <c:v>86.917671203613196</c:v>
                </c:pt>
                <c:pt idx="9637">
                  <c:v>86.917549133300696</c:v>
                </c:pt>
                <c:pt idx="9638">
                  <c:v>86.917427062988196</c:v>
                </c:pt>
                <c:pt idx="9639">
                  <c:v>86.917304992675696</c:v>
                </c:pt>
                <c:pt idx="9640">
                  <c:v>86.917182922363196</c:v>
                </c:pt>
                <c:pt idx="9641">
                  <c:v>86.917068481445298</c:v>
                </c:pt>
                <c:pt idx="9642">
                  <c:v>86.916946411132798</c:v>
                </c:pt>
                <c:pt idx="9643">
                  <c:v>86.916824340820298</c:v>
                </c:pt>
                <c:pt idx="9644">
                  <c:v>86.916702270507798</c:v>
                </c:pt>
                <c:pt idx="9645">
                  <c:v>86.916587829589801</c:v>
                </c:pt>
                <c:pt idx="9646">
                  <c:v>86.916465759277301</c:v>
                </c:pt>
                <c:pt idx="9647">
                  <c:v>86.916343688964801</c:v>
                </c:pt>
                <c:pt idx="9648">
                  <c:v>86.916221618652301</c:v>
                </c:pt>
                <c:pt idx="9649">
                  <c:v>86.916099548339801</c:v>
                </c:pt>
                <c:pt idx="9650">
                  <c:v>86.915985107421804</c:v>
                </c:pt>
                <c:pt idx="9651">
                  <c:v>86.915863037109304</c:v>
                </c:pt>
                <c:pt idx="9652">
                  <c:v>86.915740966796804</c:v>
                </c:pt>
                <c:pt idx="9653">
                  <c:v>86.915618896484304</c:v>
                </c:pt>
                <c:pt idx="9654">
                  <c:v>86.915496826171804</c:v>
                </c:pt>
                <c:pt idx="9655">
                  <c:v>86.915382385253906</c:v>
                </c:pt>
                <c:pt idx="9656">
                  <c:v>86.915260314941406</c:v>
                </c:pt>
                <c:pt idx="9657">
                  <c:v>86.915138244628906</c:v>
                </c:pt>
                <c:pt idx="9658">
                  <c:v>86.915016174316406</c:v>
                </c:pt>
                <c:pt idx="9659">
                  <c:v>86.914901733398395</c:v>
                </c:pt>
                <c:pt idx="9660">
                  <c:v>86.914779663085895</c:v>
                </c:pt>
                <c:pt idx="9661">
                  <c:v>86.914657592773395</c:v>
                </c:pt>
                <c:pt idx="9662">
                  <c:v>86.914535522460895</c:v>
                </c:pt>
                <c:pt idx="9663">
                  <c:v>86.914421081542898</c:v>
                </c:pt>
                <c:pt idx="9664">
                  <c:v>86.914299011230398</c:v>
                </c:pt>
                <c:pt idx="9665">
                  <c:v>86.914176940917898</c:v>
                </c:pt>
                <c:pt idx="9666">
                  <c:v>86.914054870605398</c:v>
                </c:pt>
                <c:pt idx="9667">
                  <c:v>86.9139404296875</c:v>
                </c:pt>
                <c:pt idx="9668">
                  <c:v>86.913818359375</c:v>
                </c:pt>
                <c:pt idx="9669">
                  <c:v>86.9136962890625</c:v>
                </c:pt>
                <c:pt idx="9670">
                  <c:v>86.91357421875</c:v>
                </c:pt>
                <c:pt idx="9671">
                  <c:v>86.913459777832003</c:v>
                </c:pt>
                <c:pt idx="9672">
                  <c:v>86.913337707519503</c:v>
                </c:pt>
                <c:pt idx="9673">
                  <c:v>86.913215637207003</c:v>
                </c:pt>
                <c:pt idx="9674">
                  <c:v>86.913093566894503</c:v>
                </c:pt>
                <c:pt idx="9675">
                  <c:v>86.912979125976506</c:v>
                </c:pt>
                <c:pt idx="9676">
                  <c:v>86.912857055664006</c:v>
                </c:pt>
                <c:pt idx="9677">
                  <c:v>86.912734985351506</c:v>
                </c:pt>
                <c:pt idx="9678">
                  <c:v>86.912612915039006</c:v>
                </c:pt>
                <c:pt idx="9679">
                  <c:v>86.912498474120994</c:v>
                </c:pt>
                <c:pt idx="9680">
                  <c:v>86.912376403808494</c:v>
                </c:pt>
                <c:pt idx="9681">
                  <c:v>86.912254333495994</c:v>
                </c:pt>
                <c:pt idx="9682">
                  <c:v>86.912139892578097</c:v>
                </c:pt>
                <c:pt idx="9683">
                  <c:v>86.912017822265597</c:v>
                </c:pt>
                <c:pt idx="9684">
                  <c:v>86.911895751953097</c:v>
                </c:pt>
                <c:pt idx="9685">
                  <c:v>86.911773681640597</c:v>
                </c:pt>
                <c:pt idx="9686">
                  <c:v>86.911659240722599</c:v>
                </c:pt>
                <c:pt idx="9687">
                  <c:v>86.911537170410099</c:v>
                </c:pt>
                <c:pt idx="9688">
                  <c:v>86.911415100097599</c:v>
                </c:pt>
                <c:pt idx="9689">
                  <c:v>86.911300659179602</c:v>
                </c:pt>
                <c:pt idx="9690">
                  <c:v>86.911178588867102</c:v>
                </c:pt>
                <c:pt idx="9691">
                  <c:v>86.911056518554602</c:v>
                </c:pt>
                <c:pt idx="9692">
                  <c:v>86.910934448242102</c:v>
                </c:pt>
                <c:pt idx="9693">
                  <c:v>86.910820007324205</c:v>
                </c:pt>
                <c:pt idx="9694">
                  <c:v>86.910697937011705</c:v>
                </c:pt>
                <c:pt idx="9695">
                  <c:v>86.910575866699205</c:v>
                </c:pt>
                <c:pt idx="9696">
                  <c:v>86.910461425781193</c:v>
                </c:pt>
                <c:pt idx="9697">
                  <c:v>86.910339355468693</c:v>
                </c:pt>
                <c:pt idx="9698">
                  <c:v>86.910217285156193</c:v>
                </c:pt>
                <c:pt idx="9699">
                  <c:v>86.910102844238196</c:v>
                </c:pt>
                <c:pt idx="9700">
                  <c:v>86.909980773925696</c:v>
                </c:pt>
                <c:pt idx="9701">
                  <c:v>86.909858703613196</c:v>
                </c:pt>
                <c:pt idx="9702">
                  <c:v>86.909744262695298</c:v>
                </c:pt>
                <c:pt idx="9703">
                  <c:v>86.909622192382798</c:v>
                </c:pt>
                <c:pt idx="9704">
                  <c:v>86.909500122070298</c:v>
                </c:pt>
                <c:pt idx="9705">
                  <c:v>86.909378051757798</c:v>
                </c:pt>
                <c:pt idx="9706">
                  <c:v>86.909263610839801</c:v>
                </c:pt>
                <c:pt idx="9707">
                  <c:v>86.909141540527301</c:v>
                </c:pt>
                <c:pt idx="9708">
                  <c:v>86.909019470214801</c:v>
                </c:pt>
                <c:pt idx="9709">
                  <c:v>86.908905029296804</c:v>
                </c:pt>
                <c:pt idx="9710">
                  <c:v>86.908782958984304</c:v>
                </c:pt>
                <c:pt idx="9711">
                  <c:v>86.908660888671804</c:v>
                </c:pt>
                <c:pt idx="9712">
                  <c:v>86.908546447753906</c:v>
                </c:pt>
                <c:pt idx="9713">
                  <c:v>86.908424377441406</c:v>
                </c:pt>
                <c:pt idx="9714">
                  <c:v>86.908302307128906</c:v>
                </c:pt>
                <c:pt idx="9715">
                  <c:v>86.908187866210895</c:v>
                </c:pt>
                <c:pt idx="9716">
                  <c:v>86.908065795898395</c:v>
                </c:pt>
                <c:pt idx="9717">
                  <c:v>86.907943725585895</c:v>
                </c:pt>
                <c:pt idx="9718">
                  <c:v>86.907829284667898</c:v>
                </c:pt>
                <c:pt idx="9719">
                  <c:v>86.907707214355398</c:v>
                </c:pt>
                <c:pt idx="9720">
                  <c:v>86.907585144042898</c:v>
                </c:pt>
                <c:pt idx="9721">
                  <c:v>86.907470703125</c:v>
                </c:pt>
                <c:pt idx="9722">
                  <c:v>86.9073486328125</c:v>
                </c:pt>
                <c:pt idx="9723">
                  <c:v>86.907234191894503</c:v>
                </c:pt>
                <c:pt idx="9724">
                  <c:v>86.907112121582003</c:v>
                </c:pt>
                <c:pt idx="9725">
                  <c:v>86.906990051269503</c:v>
                </c:pt>
                <c:pt idx="9726">
                  <c:v>86.906875610351506</c:v>
                </c:pt>
                <c:pt idx="9727">
                  <c:v>86.906753540039006</c:v>
                </c:pt>
                <c:pt idx="9728">
                  <c:v>86.906631469726506</c:v>
                </c:pt>
                <c:pt idx="9729">
                  <c:v>86.906517028808494</c:v>
                </c:pt>
                <c:pt idx="9730">
                  <c:v>86.906394958495994</c:v>
                </c:pt>
                <c:pt idx="9731">
                  <c:v>86.906272888183494</c:v>
                </c:pt>
                <c:pt idx="9732">
                  <c:v>86.906158447265597</c:v>
                </c:pt>
                <c:pt idx="9733">
                  <c:v>86.906036376953097</c:v>
                </c:pt>
                <c:pt idx="9734">
                  <c:v>86.905921936035099</c:v>
                </c:pt>
                <c:pt idx="9735">
                  <c:v>86.905799865722599</c:v>
                </c:pt>
                <c:pt idx="9736">
                  <c:v>86.905677795410099</c:v>
                </c:pt>
                <c:pt idx="9737">
                  <c:v>86.905563354492102</c:v>
                </c:pt>
                <c:pt idx="9738">
                  <c:v>86.905441284179602</c:v>
                </c:pt>
                <c:pt idx="9739">
                  <c:v>86.905319213867102</c:v>
                </c:pt>
                <c:pt idx="9740">
                  <c:v>86.905204772949205</c:v>
                </c:pt>
                <c:pt idx="9741">
                  <c:v>86.905082702636705</c:v>
                </c:pt>
                <c:pt idx="9742">
                  <c:v>86.904968261718693</c:v>
                </c:pt>
                <c:pt idx="9743">
                  <c:v>86.904846191406193</c:v>
                </c:pt>
                <c:pt idx="9744">
                  <c:v>86.904724121093693</c:v>
                </c:pt>
                <c:pt idx="9745">
                  <c:v>86.904609680175696</c:v>
                </c:pt>
                <c:pt idx="9746">
                  <c:v>86.904487609863196</c:v>
                </c:pt>
                <c:pt idx="9747">
                  <c:v>86.904373168945298</c:v>
                </c:pt>
                <c:pt idx="9748">
                  <c:v>86.904251098632798</c:v>
                </c:pt>
                <c:pt idx="9749">
                  <c:v>86.904129028320298</c:v>
                </c:pt>
                <c:pt idx="9750">
                  <c:v>86.904014587402301</c:v>
                </c:pt>
                <c:pt idx="9751">
                  <c:v>86.903892517089801</c:v>
                </c:pt>
                <c:pt idx="9752">
                  <c:v>86.903778076171804</c:v>
                </c:pt>
                <c:pt idx="9753">
                  <c:v>86.903656005859304</c:v>
                </c:pt>
                <c:pt idx="9754">
                  <c:v>86.903533935546804</c:v>
                </c:pt>
                <c:pt idx="9755">
                  <c:v>86.903419494628906</c:v>
                </c:pt>
                <c:pt idx="9756">
                  <c:v>86.903297424316406</c:v>
                </c:pt>
                <c:pt idx="9757">
                  <c:v>86.903182983398395</c:v>
                </c:pt>
                <c:pt idx="9758">
                  <c:v>86.903060913085895</c:v>
                </c:pt>
                <c:pt idx="9759">
                  <c:v>86.902938842773395</c:v>
                </c:pt>
                <c:pt idx="9760">
                  <c:v>86.902824401855398</c:v>
                </c:pt>
                <c:pt idx="9761">
                  <c:v>86.902702331542898</c:v>
                </c:pt>
                <c:pt idx="9762">
                  <c:v>86.902587890625</c:v>
                </c:pt>
                <c:pt idx="9763">
                  <c:v>86.9024658203125</c:v>
                </c:pt>
                <c:pt idx="9764">
                  <c:v>86.902351379394503</c:v>
                </c:pt>
                <c:pt idx="9765">
                  <c:v>86.902229309082003</c:v>
                </c:pt>
                <c:pt idx="9766">
                  <c:v>86.902107238769503</c:v>
                </c:pt>
                <c:pt idx="9767">
                  <c:v>86.901992797851506</c:v>
                </c:pt>
                <c:pt idx="9768">
                  <c:v>86.901870727539006</c:v>
                </c:pt>
                <c:pt idx="9769">
                  <c:v>86.901756286620994</c:v>
                </c:pt>
                <c:pt idx="9770">
                  <c:v>86.901634216308494</c:v>
                </c:pt>
                <c:pt idx="9771">
                  <c:v>86.901519775390597</c:v>
                </c:pt>
                <c:pt idx="9772">
                  <c:v>86.901397705078097</c:v>
                </c:pt>
                <c:pt idx="9773">
                  <c:v>86.901275634765597</c:v>
                </c:pt>
                <c:pt idx="9774">
                  <c:v>86.901161193847599</c:v>
                </c:pt>
                <c:pt idx="9775">
                  <c:v>86.901039123535099</c:v>
                </c:pt>
                <c:pt idx="9776">
                  <c:v>86.900924682617102</c:v>
                </c:pt>
                <c:pt idx="9777">
                  <c:v>86.900802612304602</c:v>
                </c:pt>
                <c:pt idx="9778">
                  <c:v>86.900688171386705</c:v>
                </c:pt>
                <c:pt idx="9779">
                  <c:v>86.900566101074205</c:v>
                </c:pt>
                <c:pt idx="9780">
                  <c:v>86.900451660156193</c:v>
                </c:pt>
                <c:pt idx="9781">
                  <c:v>86.900329589843693</c:v>
                </c:pt>
                <c:pt idx="9782">
                  <c:v>86.900215148925696</c:v>
                </c:pt>
                <c:pt idx="9783">
                  <c:v>86.900093078613196</c:v>
                </c:pt>
                <c:pt idx="9784">
                  <c:v>86.899971008300696</c:v>
                </c:pt>
                <c:pt idx="9785">
                  <c:v>86.899856567382798</c:v>
                </c:pt>
                <c:pt idx="9786">
                  <c:v>86.899734497070298</c:v>
                </c:pt>
                <c:pt idx="9787">
                  <c:v>86.899620056152301</c:v>
                </c:pt>
                <c:pt idx="9788">
                  <c:v>86.899497985839801</c:v>
                </c:pt>
                <c:pt idx="9789">
                  <c:v>86.899383544921804</c:v>
                </c:pt>
                <c:pt idx="9790">
                  <c:v>86.899261474609304</c:v>
                </c:pt>
                <c:pt idx="9791">
                  <c:v>86.899147033691406</c:v>
                </c:pt>
                <c:pt idx="9792">
                  <c:v>86.899024963378906</c:v>
                </c:pt>
                <c:pt idx="9793">
                  <c:v>86.898910522460895</c:v>
                </c:pt>
                <c:pt idx="9794">
                  <c:v>86.898788452148395</c:v>
                </c:pt>
                <c:pt idx="9795">
                  <c:v>86.898674011230398</c:v>
                </c:pt>
                <c:pt idx="9796">
                  <c:v>86.898551940917898</c:v>
                </c:pt>
                <c:pt idx="9797">
                  <c:v>86.8984375</c:v>
                </c:pt>
                <c:pt idx="9798">
                  <c:v>86.8983154296875</c:v>
                </c:pt>
                <c:pt idx="9799">
                  <c:v>86.898200988769503</c:v>
                </c:pt>
                <c:pt idx="9800">
                  <c:v>86.898078918457003</c:v>
                </c:pt>
                <c:pt idx="9801">
                  <c:v>86.897964477539006</c:v>
                </c:pt>
                <c:pt idx="9802">
                  <c:v>86.897842407226506</c:v>
                </c:pt>
                <c:pt idx="9803">
                  <c:v>86.897727966308494</c:v>
                </c:pt>
                <c:pt idx="9804">
                  <c:v>86.897605895995994</c:v>
                </c:pt>
                <c:pt idx="9805">
                  <c:v>86.897491455078097</c:v>
                </c:pt>
                <c:pt idx="9806">
                  <c:v>86.897369384765597</c:v>
                </c:pt>
                <c:pt idx="9807">
                  <c:v>86.897254943847599</c:v>
                </c:pt>
                <c:pt idx="9808">
                  <c:v>86.897132873535099</c:v>
                </c:pt>
                <c:pt idx="9809">
                  <c:v>86.897018432617102</c:v>
                </c:pt>
                <c:pt idx="9810">
                  <c:v>86.896896362304602</c:v>
                </c:pt>
                <c:pt idx="9811">
                  <c:v>86.896781921386705</c:v>
                </c:pt>
                <c:pt idx="9812">
                  <c:v>86.896659851074205</c:v>
                </c:pt>
                <c:pt idx="9813">
                  <c:v>86.896545410156193</c:v>
                </c:pt>
                <c:pt idx="9814">
                  <c:v>86.896423339843693</c:v>
                </c:pt>
                <c:pt idx="9815">
                  <c:v>86.896308898925696</c:v>
                </c:pt>
                <c:pt idx="9816">
                  <c:v>86.896186828613196</c:v>
                </c:pt>
                <c:pt idx="9817">
                  <c:v>86.896072387695298</c:v>
                </c:pt>
                <c:pt idx="9818">
                  <c:v>86.895950317382798</c:v>
                </c:pt>
                <c:pt idx="9819">
                  <c:v>86.895835876464801</c:v>
                </c:pt>
                <c:pt idx="9820">
                  <c:v>86.895713806152301</c:v>
                </c:pt>
                <c:pt idx="9821">
                  <c:v>86.895599365234304</c:v>
                </c:pt>
                <c:pt idx="9822">
                  <c:v>86.895477294921804</c:v>
                </c:pt>
                <c:pt idx="9823">
                  <c:v>86.895362854003906</c:v>
                </c:pt>
                <c:pt idx="9824">
                  <c:v>86.895240783691406</c:v>
                </c:pt>
                <c:pt idx="9825">
                  <c:v>86.895126342773395</c:v>
                </c:pt>
                <c:pt idx="9826">
                  <c:v>86.895011901855398</c:v>
                </c:pt>
                <c:pt idx="9827">
                  <c:v>86.894889831542898</c:v>
                </c:pt>
                <c:pt idx="9828">
                  <c:v>86.894775390625</c:v>
                </c:pt>
                <c:pt idx="9829">
                  <c:v>86.8946533203125</c:v>
                </c:pt>
                <c:pt idx="9830">
                  <c:v>86.894538879394503</c:v>
                </c:pt>
                <c:pt idx="9831">
                  <c:v>86.894416809082003</c:v>
                </c:pt>
                <c:pt idx="9832">
                  <c:v>86.894302368164006</c:v>
                </c:pt>
                <c:pt idx="9833">
                  <c:v>86.894180297851506</c:v>
                </c:pt>
                <c:pt idx="9834">
                  <c:v>86.894065856933494</c:v>
                </c:pt>
                <c:pt idx="9835">
                  <c:v>86.893943786620994</c:v>
                </c:pt>
                <c:pt idx="9836">
                  <c:v>86.893829345703097</c:v>
                </c:pt>
                <c:pt idx="9837">
                  <c:v>86.893714904785099</c:v>
                </c:pt>
                <c:pt idx="9838">
                  <c:v>86.893592834472599</c:v>
                </c:pt>
                <c:pt idx="9839">
                  <c:v>86.893478393554602</c:v>
                </c:pt>
                <c:pt idx="9840">
                  <c:v>86.893356323242102</c:v>
                </c:pt>
                <c:pt idx="9841">
                  <c:v>86.893241882324205</c:v>
                </c:pt>
                <c:pt idx="9842">
                  <c:v>86.893119812011705</c:v>
                </c:pt>
                <c:pt idx="9843">
                  <c:v>86.893005371093693</c:v>
                </c:pt>
                <c:pt idx="9844">
                  <c:v>86.892890930175696</c:v>
                </c:pt>
                <c:pt idx="9845">
                  <c:v>86.892768859863196</c:v>
                </c:pt>
                <c:pt idx="9846">
                  <c:v>86.892654418945298</c:v>
                </c:pt>
                <c:pt idx="9847">
                  <c:v>86.892532348632798</c:v>
                </c:pt>
                <c:pt idx="9848">
                  <c:v>86.892417907714801</c:v>
                </c:pt>
                <c:pt idx="9849">
                  <c:v>86.892295837402301</c:v>
                </c:pt>
                <c:pt idx="9850">
                  <c:v>86.892181396484304</c:v>
                </c:pt>
                <c:pt idx="9851">
                  <c:v>86.892066955566406</c:v>
                </c:pt>
                <c:pt idx="9852">
                  <c:v>86.891944885253906</c:v>
                </c:pt>
                <c:pt idx="9853">
                  <c:v>86.891830444335895</c:v>
                </c:pt>
                <c:pt idx="9854">
                  <c:v>86.891708374023395</c:v>
                </c:pt>
                <c:pt idx="9855">
                  <c:v>86.891593933105398</c:v>
                </c:pt>
                <c:pt idx="9856">
                  <c:v>86.891471862792898</c:v>
                </c:pt>
                <c:pt idx="9857">
                  <c:v>86.891357421875</c:v>
                </c:pt>
                <c:pt idx="9858">
                  <c:v>86.891242980957003</c:v>
                </c:pt>
                <c:pt idx="9859">
                  <c:v>86.891120910644503</c:v>
                </c:pt>
                <c:pt idx="9860">
                  <c:v>86.891006469726506</c:v>
                </c:pt>
                <c:pt idx="9861">
                  <c:v>86.890884399414006</c:v>
                </c:pt>
                <c:pt idx="9862">
                  <c:v>86.890769958495994</c:v>
                </c:pt>
                <c:pt idx="9863">
                  <c:v>86.890655517578097</c:v>
                </c:pt>
                <c:pt idx="9864">
                  <c:v>86.890533447265597</c:v>
                </c:pt>
                <c:pt idx="9865">
                  <c:v>86.890419006347599</c:v>
                </c:pt>
                <c:pt idx="9866">
                  <c:v>86.890296936035099</c:v>
                </c:pt>
                <c:pt idx="9867">
                  <c:v>86.890182495117102</c:v>
                </c:pt>
                <c:pt idx="9868">
                  <c:v>86.890068054199205</c:v>
                </c:pt>
                <c:pt idx="9869">
                  <c:v>86.889945983886705</c:v>
                </c:pt>
                <c:pt idx="9870">
                  <c:v>86.889831542968693</c:v>
                </c:pt>
                <c:pt idx="9871">
                  <c:v>86.889717102050696</c:v>
                </c:pt>
                <c:pt idx="9872">
                  <c:v>86.889595031738196</c:v>
                </c:pt>
                <c:pt idx="9873">
                  <c:v>86.889480590820298</c:v>
                </c:pt>
                <c:pt idx="9874">
                  <c:v>86.889358520507798</c:v>
                </c:pt>
                <c:pt idx="9875">
                  <c:v>86.889244079589801</c:v>
                </c:pt>
                <c:pt idx="9876">
                  <c:v>86.889129638671804</c:v>
                </c:pt>
                <c:pt idx="9877">
                  <c:v>86.889007568359304</c:v>
                </c:pt>
                <c:pt idx="9878">
                  <c:v>86.888893127441406</c:v>
                </c:pt>
                <c:pt idx="9879">
                  <c:v>86.888778686523395</c:v>
                </c:pt>
                <c:pt idx="9880">
                  <c:v>86.888656616210895</c:v>
                </c:pt>
                <c:pt idx="9881">
                  <c:v>86.888542175292898</c:v>
                </c:pt>
                <c:pt idx="9882">
                  <c:v>86.888420104980398</c:v>
                </c:pt>
                <c:pt idx="9883">
                  <c:v>86.8883056640625</c:v>
                </c:pt>
                <c:pt idx="9884">
                  <c:v>86.888191223144503</c:v>
                </c:pt>
                <c:pt idx="9885">
                  <c:v>86.888069152832003</c:v>
                </c:pt>
                <c:pt idx="9886">
                  <c:v>86.887954711914006</c:v>
                </c:pt>
                <c:pt idx="9887">
                  <c:v>86.887840270995994</c:v>
                </c:pt>
                <c:pt idx="9888">
                  <c:v>86.887718200683494</c:v>
                </c:pt>
                <c:pt idx="9889">
                  <c:v>86.887603759765597</c:v>
                </c:pt>
                <c:pt idx="9890">
                  <c:v>86.887489318847599</c:v>
                </c:pt>
                <c:pt idx="9891">
                  <c:v>86.887367248535099</c:v>
                </c:pt>
                <c:pt idx="9892">
                  <c:v>86.887252807617102</c:v>
                </c:pt>
                <c:pt idx="9893">
                  <c:v>86.887138366699205</c:v>
                </c:pt>
                <c:pt idx="9894">
                  <c:v>86.887016296386705</c:v>
                </c:pt>
                <c:pt idx="9895">
                  <c:v>86.886901855468693</c:v>
                </c:pt>
                <c:pt idx="9896">
                  <c:v>86.886787414550696</c:v>
                </c:pt>
                <c:pt idx="9897">
                  <c:v>86.886665344238196</c:v>
                </c:pt>
                <c:pt idx="9898">
                  <c:v>86.886550903320298</c:v>
                </c:pt>
                <c:pt idx="9899">
                  <c:v>86.886436462402301</c:v>
                </c:pt>
                <c:pt idx="9900">
                  <c:v>86.886314392089801</c:v>
                </c:pt>
                <c:pt idx="9901">
                  <c:v>86.886199951171804</c:v>
                </c:pt>
                <c:pt idx="9902">
                  <c:v>86.886085510253906</c:v>
                </c:pt>
                <c:pt idx="9903">
                  <c:v>86.885963439941406</c:v>
                </c:pt>
                <c:pt idx="9904">
                  <c:v>86.885848999023395</c:v>
                </c:pt>
                <c:pt idx="9905">
                  <c:v>86.885734558105398</c:v>
                </c:pt>
                <c:pt idx="9906">
                  <c:v>86.885612487792898</c:v>
                </c:pt>
                <c:pt idx="9907">
                  <c:v>86.885498046875</c:v>
                </c:pt>
                <c:pt idx="9908">
                  <c:v>86.885383605957003</c:v>
                </c:pt>
                <c:pt idx="9909">
                  <c:v>86.885261535644503</c:v>
                </c:pt>
                <c:pt idx="9910">
                  <c:v>86.885147094726506</c:v>
                </c:pt>
                <c:pt idx="9911">
                  <c:v>86.885032653808494</c:v>
                </c:pt>
                <c:pt idx="9912">
                  <c:v>86.884910583495994</c:v>
                </c:pt>
                <c:pt idx="9913">
                  <c:v>86.884796142578097</c:v>
                </c:pt>
                <c:pt idx="9914">
                  <c:v>86.884681701660099</c:v>
                </c:pt>
                <c:pt idx="9915">
                  <c:v>86.884567260742102</c:v>
                </c:pt>
                <c:pt idx="9916">
                  <c:v>86.884445190429602</c:v>
                </c:pt>
                <c:pt idx="9917">
                  <c:v>86.884330749511705</c:v>
                </c:pt>
                <c:pt idx="9918">
                  <c:v>86.884216308593693</c:v>
                </c:pt>
                <c:pt idx="9919">
                  <c:v>86.884094238281193</c:v>
                </c:pt>
                <c:pt idx="9920">
                  <c:v>86.883979797363196</c:v>
                </c:pt>
                <c:pt idx="9921">
                  <c:v>86.883865356445298</c:v>
                </c:pt>
                <c:pt idx="9922">
                  <c:v>86.883743286132798</c:v>
                </c:pt>
                <c:pt idx="9923">
                  <c:v>86.883628845214801</c:v>
                </c:pt>
                <c:pt idx="9924">
                  <c:v>86.883514404296804</c:v>
                </c:pt>
                <c:pt idx="9925">
                  <c:v>86.883399963378906</c:v>
                </c:pt>
                <c:pt idx="9926">
                  <c:v>86.883277893066406</c:v>
                </c:pt>
                <c:pt idx="9927">
                  <c:v>86.883163452148395</c:v>
                </c:pt>
                <c:pt idx="9928">
                  <c:v>86.883049011230398</c:v>
                </c:pt>
                <c:pt idx="9929">
                  <c:v>86.882926940917898</c:v>
                </c:pt>
                <c:pt idx="9930">
                  <c:v>86.8828125</c:v>
                </c:pt>
                <c:pt idx="9931">
                  <c:v>86.882698059082003</c:v>
                </c:pt>
                <c:pt idx="9932">
                  <c:v>86.882583618164006</c:v>
                </c:pt>
                <c:pt idx="9933">
                  <c:v>86.882461547851506</c:v>
                </c:pt>
                <c:pt idx="9934">
                  <c:v>86.882347106933494</c:v>
                </c:pt>
                <c:pt idx="9935">
                  <c:v>86.882232666015597</c:v>
                </c:pt>
                <c:pt idx="9936">
                  <c:v>86.882118225097599</c:v>
                </c:pt>
                <c:pt idx="9937">
                  <c:v>86.881996154785099</c:v>
                </c:pt>
                <c:pt idx="9938">
                  <c:v>86.881881713867102</c:v>
                </c:pt>
                <c:pt idx="9939">
                  <c:v>86.881767272949205</c:v>
                </c:pt>
                <c:pt idx="9940">
                  <c:v>86.881645202636705</c:v>
                </c:pt>
                <c:pt idx="9941">
                  <c:v>86.881530761718693</c:v>
                </c:pt>
                <c:pt idx="9942">
                  <c:v>86.881416320800696</c:v>
                </c:pt>
                <c:pt idx="9943">
                  <c:v>86.881301879882798</c:v>
                </c:pt>
                <c:pt idx="9944">
                  <c:v>86.881179809570298</c:v>
                </c:pt>
                <c:pt idx="9945">
                  <c:v>86.881065368652301</c:v>
                </c:pt>
                <c:pt idx="9946">
                  <c:v>86.880950927734304</c:v>
                </c:pt>
                <c:pt idx="9947">
                  <c:v>86.880836486816406</c:v>
                </c:pt>
                <c:pt idx="9948">
                  <c:v>86.880714416503906</c:v>
                </c:pt>
                <c:pt idx="9949">
                  <c:v>86.880599975585895</c:v>
                </c:pt>
                <c:pt idx="9950">
                  <c:v>86.880485534667898</c:v>
                </c:pt>
                <c:pt idx="9951">
                  <c:v>86.88037109375</c:v>
                </c:pt>
                <c:pt idx="9952">
                  <c:v>86.880256652832003</c:v>
                </c:pt>
                <c:pt idx="9953">
                  <c:v>86.880134582519503</c:v>
                </c:pt>
                <c:pt idx="9954">
                  <c:v>86.880020141601506</c:v>
                </c:pt>
                <c:pt idx="9955">
                  <c:v>86.879905700683494</c:v>
                </c:pt>
                <c:pt idx="9956">
                  <c:v>86.879791259765597</c:v>
                </c:pt>
                <c:pt idx="9957">
                  <c:v>86.879669189453097</c:v>
                </c:pt>
                <c:pt idx="9958">
                  <c:v>86.879554748535099</c:v>
                </c:pt>
                <c:pt idx="9959">
                  <c:v>86.879440307617102</c:v>
                </c:pt>
                <c:pt idx="9960">
                  <c:v>86.879325866699205</c:v>
                </c:pt>
                <c:pt idx="9961">
                  <c:v>86.879203796386705</c:v>
                </c:pt>
                <c:pt idx="9962">
                  <c:v>86.879089355468693</c:v>
                </c:pt>
                <c:pt idx="9963">
                  <c:v>86.878974914550696</c:v>
                </c:pt>
                <c:pt idx="9964">
                  <c:v>86.878860473632798</c:v>
                </c:pt>
                <c:pt idx="9965">
                  <c:v>86.878746032714801</c:v>
                </c:pt>
                <c:pt idx="9966">
                  <c:v>86.878623962402301</c:v>
                </c:pt>
                <c:pt idx="9967">
                  <c:v>86.878509521484304</c:v>
                </c:pt>
                <c:pt idx="9968">
                  <c:v>86.878395080566406</c:v>
                </c:pt>
                <c:pt idx="9969">
                  <c:v>86.878280639648395</c:v>
                </c:pt>
                <c:pt idx="9970">
                  <c:v>86.878158569335895</c:v>
                </c:pt>
                <c:pt idx="9971">
                  <c:v>86.878044128417898</c:v>
                </c:pt>
                <c:pt idx="9972">
                  <c:v>86.8779296875</c:v>
                </c:pt>
                <c:pt idx="9973">
                  <c:v>86.877815246582003</c:v>
                </c:pt>
                <c:pt idx="9974">
                  <c:v>86.877700805664006</c:v>
                </c:pt>
                <c:pt idx="9975">
                  <c:v>86.877578735351506</c:v>
                </c:pt>
                <c:pt idx="9976">
                  <c:v>86.877464294433494</c:v>
                </c:pt>
                <c:pt idx="9977">
                  <c:v>86.877349853515597</c:v>
                </c:pt>
                <c:pt idx="9978">
                  <c:v>86.877235412597599</c:v>
                </c:pt>
                <c:pt idx="9979">
                  <c:v>86.877120971679602</c:v>
                </c:pt>
                <c:pt idx="9980">
                  <c:v>86.877006530761705</c:v>
                </c:pt>
                <c:pt idx="9981">
                  <c:v>86.876884460449205</c:v>
                </c:pt>
                <c:pt idx="9982">
                  <c:v>86.876770019531193</c:v>
                </c:pt>
                <c:pt idx="9983">
                  <c:v>86.876655578613196</c:v>
                </c:pt>
                <c:pt idx="9984">
                  <c:v>86.876541137695298</c:v>
                </c:pt>
                <c:pt idx="9985">
                  <c:v>86.876426696777301</c:v>
                </c:pt>
                <c:pt idx="9986">
                  <c:v>86.876304626464801</c:v>
                </c:pt>
                <c:pt idx="9987">
                  <c:v>86.876190185546804</c:v>
                </c:pt>
                <c:pt idx="9988">
                  <c:v>86.876075744628906</c:v>
                </c:pt>
                <c:pt idx="9989">
                  <c:v>86.875961303710895</c:v>
                </c:pt>
                <c:pt idx="9990">
                  <c:v>86.875846862792898</c:v>
                </c:pt>
                <c:pt idx="9991">
                  <c:v>86.875732421875</c:v>
                </c:pt>
                <c:pt idx="9992">
                  <c:v>86.8756103515625</c:v>
                </c:pt>
                <c:pt idx="9993">
                  <c:v>86.875495910644503</c:v>
                </c:pt>
                <c:pt idx="9994">
                  <c:v>86.875381469726506</c:v>
                </c:pt>
                <c:pt idx="9995">
                  <c:v>86.875267028808494</c:v>
                </c:pt>
                <c:pt idx="9996">
                  <c:v>86.875152587890597</c:v>
                </c:pt>
                <c:pt idx="9997">
                  <c:v>86.875038146972599</c:v>
                </c:pt>
                <c:pt idx="9998">
                  <c:v>86.874916076660099</c:v>
                </c:pt>
                <c:pt idx="9999">
                  <c:v>86.874801635742102</c:v>
                </c:pt>
                <c:pt idx="10000">
                  <c:v>86.874687194824205</c:v>
                </c:pt>
                <c:pt idx="10001">
                  <c:v>86.874572753906193</c:v>
                </c:pt>
                <c:pt idx="10002">
                  <c:v>86.874458312988196</c:v>
                </c:pt>
                <c:pt idx="10003">
                  <c:v>86.874343872070298</c:v>
                </c:pt>
                <c:pt idx="10004">
                  <c:v>86.874221801757798</c:v>
                </c:pt>
                <c:pt idx="10005">
                  <c:v>86.874107360839801</c:v>
                </c:pt>
                <c:pt idx="10006">
                  <c:v>86.873992919921804</c:v>
                </c:pt>
                <c:pt idx="10007">
                  <c:v>86.873878479003906</c:v>
                </c:pt>
                <c:pt idx="10008">
                  <c:v>86.873764038085895</c:v>
                </c:pt>
                <c:pt idx="10009">
                  <c:v>86.873649597167898</c:v>
                </c:pt>
                <c:pt idx="10010">
                  <c:v>86.87353515625</c:v>
                </c:pt>
                <c:pt idx="10011">
                  <c:v>86.8734130859375</c:v>
                </c:pt>
                <c:pt idx="10012">
                  <c:v>86.873298645019503</c:v>
                </c:pt>
                <c:pt idx="10013">
                  <c:v>86.873184204101506</c:v>
                </c:pt>
                <c:pt idx="10014">
                  <c:v>86.873069763183494</c:v>
                </c:pt>
                <c:pt idx="10015">
                  <c:v>86.872955322265597</c:v>
                </c:pt>
                <c:pt idx="10016">
                  <c:v>86.872840881347599</c:v>
                </c:pt>
                <c:pt idx="10017">
                  <c:v>86.872726440429602</c:v>
                </c:pt>
                <c:pt idx="10018">
                  <c:v>86.872611999511705</c:v>
                </c:pt>
                <c:pt idx="10019">
                  <c:v>86.872489929199205</c:v>
                </c:pt>
                <c:pt idx="10020">
                  <c:v>86.872375488281193</c:v>
                </c:pt>
                <c:pt idx="10021">
                  <c:v>86.872261047363196</c:v>
                </c:pt>
                <c:pt idx="10022">
                  <c:v>86.872146606445298</c:v>
                </c:pt>
                <c:pt idx="10023">
                  <c:v>86.872032165527301</c:v>
                </c:pt>
                <c:pt idx="10024">
                  <c:v>86.871917724609304</c:v>
                </c:pt>
                <c:pt idx="10025">
                  <c:v>86.871803283691406</c:v>
                </c:pt>
                <c:pt idx="10026">
                  <c:v>86.871688842773395</c:v>
                </c:pt>
                <c:pt idx="10027">
                  <c:v>86.871574401855398</c:v>
                </c:pt>
                <c:pt idx="10028">
                  <c:v>86.871452331542898</c:v>
                </c:pt>
                <c:pt idx="10029">
                  <c:v>86.871337890625</c:v>
                </c:pt>
                <c:pt idx="10030">
                  <c:v>86.871223449707003</c:v>
                </c:pt>
                <c:pt idx="10031">
                  <c:v>86.871109008789006</c:v>
                </c:pt>
                <c:pt idx="10032">
                  <c:v>86.870994567870994</c:v>
                </c:pt>
                <c:pt idx="10033">
                  <c:v>86.870880126953097</c:v>
                </c:pt>
                <c:pt idx="10034">
                  <c:v>86.870765686035099</c:v>
                </c:pt>
                <c:pt idx="10035">
                  <c:v>86.870651245117102</c:v>
                </c:pt>
                <c:pt idx="10036">
                  <c:v>86.870536804199205</c:v>
                </c:pt>
                <c:pt idx="10037">
                  <c:v>86.870422363281193</c:v>
                </c:pt>
                <c:pt idx="10038">
                  <c:v>86.870300292968693</c:v>
                </c:pt>
                <c:pt idx="10039">
                  <c:v>86.870185852050696</c:v>
                </c:pt>
                <c:pt idx="10040">
                  <c:v>86.870071411132798</c:v>
                </c:pt>
                <c:pt idx="10041">
                  <c:v>86.869956970214801</c:v>
                </c:pt>
                <c:pt idx="10042">
                  <c:v>86.869842529296804</c:v>
                </c:pt>
                <c:pt idx="10043">
                  <c:v>86.869728088378906</c:v>
                </c:pt>
                <c:pt idx="10044">
                  <c:v>86.869613647460895</c:v>
                </c:pt>
                <c:pt idx="10045">
                  <c:v>86.869499206542898</c:v>
                </c:pt>
                <c:pt idx="10046">
                  <c:v>86.869384765625</c:v>
                </c:pt>
                <c:pt idx="10047">
                  <c:v>86.869270324707003</c:v>
                </c:pt>
                <c:pt idx="10048">
                  <c:v>86.869155883789006</c:v>
                </c:pt>
                <c:pt idx="10049">
                  <c:v>86.869041442870994</c:v>
                </c:pt>
                <c:pt idx="10050">
                  <c:v>86.868919372558494</c:v>
                </c:pt>
                <c:pt idx="10051">
                  <c:v>86.868804931640597</c:v>
                </c:pt>
                <c:pt idx="10052">
                  <c:v>86.868690490722599</c:v>
                </c:pt>
                <c:pt idx="10053">
                  <c:v>86.868576049804602</c:v>
                </c:pt>
                <c:pt idx="10054">
                  <c:v>86.868461608886705</c:v>
                </c:pt>
                <c:pt idx="10055">
                  <c:v>86.868347167968693</c:v>
                </c:pt>
                <c:pt idx="10056">
                  <c:v>86.868232727050696</c:v>
                </c:pt>
                <c:pt idx="10057">
                  <c:v>86.868118286132798</c:v>
                </c:pt>
                <c:pt idx="10058">
                  <c:v>86.868003845214801</c:v>
                </c:pt>
                <c:pt idx="10059">
                  <c:v>86.867889404296804</c:v>
                </c:pt>
                <c:pt idx="10060">
                  <c:v>86.867774963378906</c:v>
                </c:pt>
                <c:pt idx="10061">
                  <c:v>86.867660522460895</c:v>
                </c:pt>
                <c:pt idx="10062">
                  <c:v>86.867546081542898</c:v>
                </c:pt>
                <c:pt idx="10063">
                  <c:v>86.867431640625</c:v>
                </c:pt>
                <c:pt idx="10064">
                  <c:v>86.867317199707003</c:v>
                </c:pt>
                <c:pt idx="10065">
                  <c:v>86.867202758789006</c:v>
                </c:pt>
                <c:pt idx="10066">
                  <c:v>86.867088317870994</c:v>
                </c:pt>
                <c:pt idx="10067">
                  <c:v>86.866973876953097</c:v>
                </c:pt>
                <c:pt idx="10068">
                  <c:v>86.866859436035099</c:v>
                </c:pt>
                <c:pt idx="10069">
                  <c:v>86.866737365722599</c:v>
                </c:pt>
                <c:pt idx="10070">
                  <c:v>86.866622924804602</c:v>
                </c:pt>
                <c:pt idx="10071">
                  <c:v>86.866508483886705</c:v>
                </c:pt>
                <c:pt idx="10072">
                  <c:v>86.866394042968693</c:v>
                </c:pt>
                <c:pt idx="10073">
                  <c:v>86.866279602050696</c:v>
                </c:pt>
                <c:pt idx="10074">
                  <c:v>86.866165161132798</c:v>
                </c:pt>
                <c:pt idx="10075">
                  <c:v>86.866050720214801</c:v>
                </c:pt>
                <c:pt idx="10076">
                  <c:v>86.865936279296804</c:v>
                </c:pt>
                <c:pt idx="10077">
                  <c:v>86.865821838378906</c:v>
                </c:pt>
                <c:pt idx="10078">
                  <c:v>86.865707397460895</c:v>
                </c:pt>
                <c:pt idx="10079">
                  <c:v>86.865592956542898</c:v>
                </c:pt>
                <c:pt idx="10080">
                  <c:v>86.865478515625</c:v>
                </c:pt>
                <c:pt idx="10081">
                  <c:v>86.865364074707003</c:v>
                </c:pt>
                <c:pt idx="10082">
                  <c:v>86.865249633789006</c:v>
                </c:pt>
                <c:pt idx="10083">
                  <c:v>86.865135192870994</c:v>
                </c:pt>
                <c:pt idx="10084">
                  <c:v>86.865020751953097</c:v>
                </c:pt>
                <c:pt idx="10085">
                  <c:v>86.864906311035099</c:v>
                </c:pt>
                <c:pt idx="10086">
                  <c:v>86.864791870117102</c:v>
                </c:pt>
                <c:pt idx="10087">
                  <c:v>86.864677429199205</c:v>
                </c:pt>
                <c:pt idx="10088">
                  <c:v>86.864562988281193</c:v>
                </c:pt>
                <c:pt idx="10089">
                  <c:v>86.864448547363196</c:v>
                </c:pt>
                <c:pt idx="10090">
                  <c:v>86.864334106445298</c:v>
                </c:pt>
                <c:pt idx="10091">
                  <c:v>86.864219665527301</c:v>
                </c:pt>
                <c:pt idx="10092">
                  <c:v>86.864105224609304</c:v>
                </c:pt>
                <c:pt idx="10093">
                  <c:v>86.863990783691406</c:v>
                </c:pt>
                <c:pt idx="10094">
                  <c:v>86.863876342773395</c:v>
                </c:pt>
                <c:pt idx="10095">
                  <c:v>86.863761901855398</c:v>
                </c:pt>
                <c:pt idx="10096">
                  <c:v>86.8636474609375</c:v>
                </c:pt>
                <c:pt idx="10097">
                  <c:v>86.863533020019503</c:v>
                </c:pt>
                <c:pt idx="10098">
                  <c:v>86.863418579101506</c:v>
                </c:pt>
                <c:pt idx="10099">
                  <c:v>86.863304138183494</c:v>
                </c:pt>
                <c:pt idx="10100">
                  <c:v>86.863189697265597</c:v>
                </c:pt>
                <c:pt idx="10101">
                  <c:v>86.863075256347599</c:v>
                </c:pt>
                <c:pt idx="10102">
                  <c:v>86.862960815429602</c:v>
                </c:pt>
                <c:pt idx="10103">
                  <c:v>86.862846374511705</c:v>
                </c:pt>
                <c:pt idx="10104">
                  <c:v>86.862731933593693</c:v>
                </c:pt>
                <c:pt idx="10105">
                  <c:v>86.862617492675696</c:v>
                </c:pt>
                <c:pt idx="10106">
                  <c:v>86.862503051757798</c:v>
                </c:pt>
                <c:pt idx="10107">
                  <c:v>86.862388610839801</c:v>
                </c:pt>
                <c:pt idx="10108">
                  <c:v>86.862274169921804</c:v>
                </c:pt>
                <c:pt idx="10109">
                  <c:v>86.862159729003906</c:v>
                </c:pt>
                <c:pt idx="10110">
                  <c:v>86.862045288085895</c:v>
                </c:pt>
                <c:pt idx="10111">
                  <c:v>86.861930847167898</c:v>
                </c:pt>
                <c:pt idx="10112">
                  <c:v>86.861824035644503</c:v>
                </c:pt>
                <c:pt idx="10113">
                  <c:v>86.861709594726506</c:v>
                </c:pt>
                <c:pt idx="10114">
                  <c:v>86.861595153808494</c:v>
                </c:pt>
                <c:pt idx="10115">
                  <c:v>86.861480712890597</c:v>
                </c:pt>
                <c:pt idx="10116">
                  <c:v>86.861366271972599</c:v>
                </c:pt>
                <c:pt idx="10117">
                  <c:v>86.861251831054602</c:v>
                </c:pt>
                <c:pt idx="10118">
                  <c:v>86.861137390136705</c:v>
                </c:pt>
                <c:pt idx="10119">
                  <c:v>86.861022949218693</c:v>
                </c:pt>
                <c:pt idx="10120">
                  <c:v>86.860908508300696</c:v>
                </c:pt>
                <c:pt idx="10121">
                  <c:v>86.860794067382798</c:v>
                </c:pt>
                <c:pt idx="10122">
                  <c:v>86.860679626464801</c:v>
                </c:pt>
                <c:pt idx="10123">
                  <c:v>86.860565185546804</c:v>
                </c:pt>
                <c:pt idx="10124">
                  <c:v>86.860450744628906</c:v>
                </c:pt>
                <c:pt idx="10125">
                  <c:v>86.860336303710895</c:v>
                </c:pt>
                <c:pt idx="10126">
                  <c:v>86.860221862792898</c:v>
                </c:pt>
                <c:pt idx="10127">
                  <c:v>86.860107421875</c:v>
                </c:pt>
                <c:pt idx="10128">
                  <c:v>86.859992980957003</c:v>
                </c:pt>
                <c:pt idx="10129">
                  <c:v>86.859878540039006</c:v>
                </c:pt>
                <c:pt idx="10130">
                  <c:v>86.859764099120994</c:v>
                </c:pt>
                <c:pt idx="10131">
                  <c:v>86.859657287597599</c:v>
                </c:pt>
                <c:pt idx="10132">
                  <c:v>86.859542846679602</c:v>
                </c:pt>
                <c:pt idx="10133">
                  <c:v>86.859428405761705</c:v>
                </c:pt>
                <c:pt idx="10134">
                  <c:v>86.859313964843693</c:v>
                </c:pt>
                <c:pt idx="10135">
                  <c:v>86.859199523925696</c:v>
                </c:pt>
                <c:pt idx="10136">
                  <c:v>86.859085083007798</c:v>
                </c:pt>
                <c:pt idx="10137">
                  <c:v>86.858970642089801</c:v>
                </c:pt>
                <c:pt idx="10138">
                  <c:v>86.858856201171804</c:v>
                </c:pt>
                <c:pt idx="10139">
                  <c:v>86.858741760253906</c:v>
                </c:pt>
                <c:pt idx="10140">
                  <c:v>86.858627319335895</c:v>
                </c:pt>
                <c:pt idx="10141">
                  <c:v>86.858512878417898</c:v>
                </c:pt>
                <c:pt idx="10142">
                  <c:v>86.8583984375</c:v>
                </c:pt>
                <c:pt idx="10143">
                  <c:v>86.858283996582003</c:v>
                </c:pt>
                <c:pt idx="10144">
                  <c:v>86.858177185058494</c:v>
                </c:pt>
                <c:pt idx="10145">
                  <c:v>86.858062744140597</c:v>
                </c:pt>
                <c:pt idx="10146">
                  <c:v>86.857948303222599</c:v>
                </c:pt>
                <c:pt idx="10147">
                  <c:v>86.857833862304602</c:v>
                </c:pt>
                <c:pt idx="10148">
                  <c:v>86.857719421386705</c:v>
                </c:pt>
                <c:pt idx="10149">
                  <c:v>86.857604980468693</c:v>
                </c:pt>
                <c:pt idx="10150">
                  <c:v>86.857490539550696</c:v>
                </c:pt>
                <c:pt idx="10151">
                  <c:v>86.857376098632798</c:v>
                </c:pt>
                <c:pt idx="10152">
                  <c:v>86.857261657714801</c:v>
                </c:pt>
                <c:pt idx="10153">
                  <c:v>86.857147216796804</c:v>
                </c:pt>
                <c:pt idx="10154">
                  <c:v>86.857040405273395</c:v>
                </c:pt>
                <c:pt idx="10155">
                  <c:v>86.856925964355398</c:v>
                </c:pt>
                <c:pt idx="10156">
                  <c:v>86.8568115234375</c:v>
                </c:pt>
                <c:pt idx="10157">
                  <c:v>86.856697082519503</c:v>
                </c:pt>
                <c:pt idx="10158">
                  <c:v>86.856582641601506</c:v>
                </c:pt>
                <c:pt idx="10159">
                  <c:v>86.856468200683494</c:v>
                </c:pt>
                <c:pt idx="10160">
                  <c:v>86.856353759765597</c:v>
                </c:pt>
                <c:pt idx="10161">
                  <c:v>86.856239318847599</c:v>
                </c:pt>
                <c:pt idx="10162">
                  <c:v>86.856132507324205</c:v>
                </c:pt>
                <c:pt idx="10163">
                  <c:v>86.856018066406193</c:v>
                </c:pt>
                <c:pt idx="10164">
                  <c:v>86.855903625488196</c:v>
                </c:pt>
                <c:pt idx="10165">
                  <c:v>86.855789184570298</c:v>
                </c:pt>
                <c:pt idx="10166">
                  <c:v>86.855674743652301</c:v>
                </c:pt>
                <c:pt idx="10167">
                  <c:v>86.855560302734304</c:v>
                </c:pt>
                <c:pt idx="10168">
                  <c:v>86.855445861816406</c:v>
                </c:pt>
                <c:pt idx="10169">
                  <c:v>86.855331420898395</c:v>
                </c:pt>
                <c:pt idx="10170">
                  <c:v>86.855224609375</c:v>
                </c:pt>
                <c:pt idx="10171">
                  <c:v>86.855110168457003</c:v>
                </c:pt>
                <c:pt idx="10172">
                  <c:v>86.854995727539006</c:v>
                </c:pt>
                <c:pt idx="10173">
                  <c:v>86.854881286620994</c:v>
                </c:pt>
                <c:pt idx="10174">
                  <c:v>86.854766845703097</c:v>
                </c:pt>
                <c:pt idx="10175">
                  <c:v>86.854652404785099</c:v>
                </c:pt>
                <c:pt idx="10176">
                  <c:v>86.854537963867102</c:v>
                </c:pt>
                <c:pt idx="10177">
                  <c:v>86.854431152343693</c:v>
                </c:pt>
                <c:pt idx="10178">
                  <c:v>86.854316711425696</c:v>
                </c:pt>
                <c:pt idx="10179">
                  <c:v>86.854202270507798</c:v>
                </c:pt>
                <c:pt idx="10180">
                  <c:v>86.854087829589801</c:v>
                </c:pt>
                <c:pt idx="10181">
                  <c:v>86.853973388671804</c:v>
                </c:pt>
                <c:pt idx="10182">
                  <c:v>86.853858947753906</c:v>
                </c:pt>
                <c:pt idx="10183">
                  <c:v>86.853744506835895</c:v>
                </c:pt>
                <c:pt idx="10184">
                  <c:v>86.8536376953125</c:v>
                </c:pt>
                <c:pt idx="10185">
                  <c:v>86.853523254394503</c:v>
                </c:pt>
                <c:pt idx="10186">
                  <c:v>86.853408813476506</c:v>
                </c:pt>
                <c:pt idx="10187">
                  <c:v>86.853294372558494</c:v>
                </c:pt>
                <c:pt idx="10188">
                  <c:v>86.853179931640597</c:v>
                </c:pt>
                <c:pt idx="10189">
                  <c:v>86.853065490722599</c:v>
                </c:pt>
                <c:pt idx="10190">
                  <c:v>86.852958679199205</c:v>
                </c:pt>
                <c:pt idx="10191">
                  <c:v>86.852844238281193</c:v>
                </c:pt>
                <c:pt idx="10192">
                  <c:v>86.852729797363196</c:v>
                </c:pt>
                <c:pt idx="10193">
                  <c:v>86.852615356445298</c:v>
                </c:pt>
                <c:pt idx="10194">
                  <c:v>86.852500915527301</c:v>
                </c:pt>
                <c:pt idx="10195">
                  <c:v>86.852386474609304</c:v>
                </c:pt>
                <c:pt idx="10196">
                  <c:v>86.852279663085895</c:v>
                </c:pt>
                <c:pt idx="10197">
                  <c:v>86.852165222167898</c:v>
                </c:pt>
                <c:pt idx="10198">
                  <c:v>86.85205078125</c:v>
                </c:pt>
                <c:pt idx="10199">
                  <c:v>86.851936340332003</c:v>
                </c:pt>
                <c:pt idx="10200">
                  <c:v>86.851821899414006</c:v>
                </c:pt>
                <c:pt idx="10201">
                  <c:v>86.851715087890597</c:v>
                </c:pt>
                <c:pt idx="10202">
                  <c:v>86.851600646972599</c:v>
                </c:pt>
                <c:pt idx="10203">
                  <c:v>86.851486206054602</c:v>
                </c:pt>
                <c:pt idx="10204">
                  <c:v>86.851371765136705</c:v>
                </c:pt>
                <c:pt idx="10205">
                  <c:v>86.851257324218693</c:v>
                </c:pt>
                <c:pt idx="10206">
                  <c:v>86.851150512695298</c:v>
                </c:pt>
                <c:pt idx="10207">
                  <c:v>86.851036071777301</c:v>
                </c:pt>
                <c:pt idx="10208">
                  <c:v>86.850921630859304</c:v>
                </c:pt>
                <c:pt idx="10209">
                  <c:v>86.850807189941406</c:v>
                </c:pt>
                <c:pt idx="10210">
                  <c:v>86.850692749023395</c:v>
                </c:pt>
                <c:pt idx="10211">
                  <c:v>86.8505859375</c:v>
                </c:pt>
                <c:pt idx="10212">
                  <c:v>86.850471496582003</c:v>
                </c:pt>
                <c:pt idx="10213">
                  <c:v>86.850357055664006</c:v>
                </c:pt>
                <c:pt idx="10214">
                  <c:v>86.850242614745994</c:v>
                </c:pt>
                <c:pt idx="10215">
                  <c:v>86.850128173828097</c:v>
                </c:pt>
                <c:pt idx="10216">
                  <c:v>86.850021362304602</c:v>
                </c:pt>
                <c:pt idx="10217">
                  <c:v>86.849906921386705</c:v>
                </c:pt>
                <c:pt idx="10218">
                  <c:v>86.849792480468693</c:v>
                </c:pt>
                <c:pt idx="10219">
                  <c:v>86.849678039550696</c:v>
                </c:pt>
                <c:pt idx="10220">
                  <c:v>86.849563598632798</c:v>
                </c:pt>
                <c:pt idx="10221">
                  <c:v>86.849456787109304</c:v>
                </c:pt>
                <c:pt idx="10222">
                  <c:v>86.849342346191406</c:v>
                </c:pt>
                <c:pt idx="10223">
                  <c:v>86.849227905273395</c:v>
                </c:pt>
                <c:pt idx="10224">
                  <c:v>86.849113464355398</c:v>
                </c:pt>
                <c:pt idx="10225">
                  <c:v>86.849006652832003</c:v>
                </c:pt>
                <c:pt idx="10226">
                  <c:v>86.848892211914006</c:v>
                </c:pt>
                <c:pt idx="10227">
                  <c:v>86.848777770995994</c:v>
                </c:pt>
                <c:pt idx="10228">
                  <c:v>86.848663330078097</c:v>
                </c:pt>
                <c:pt idx="10229">
                  <c:v>86.848548889160099</c:v>
                </c:pt>
                <c:pt idx="10230">
                  <c:v>86.848442077636705</c:v>
                </c:pt>
                <c:pt idx="10231">
                  <c:v>86.848327636718693</c:v>
                </c:pt>
                <c:pt idx="10232">
                  <c:v>86.848213195800696</c:v>
                </c:pt>
                <c:pt idx="10233">
                  <c:v>86.848098754882798</c:v>
                </c:pt>
                <c:pt idx="10234">
                  <c:v>86.847991943359304</c:v>
                </c:pt>
                <c:pt idx="10235">
                  <c:v>86.847877502441406</c:v>
                </c:pt>
                <c:pt idx="10236">
                  <c:v>86.847763061523395</c:v>
                </c:pt>
                <c:pt idx="10237">
                  <c:v>86.847648620605398</c:v>
                </c:pt>
                <c:pt idx="10238">
                  <c:v>86.847541809082003</c:v>
                </c:pt>
                <c:pt idx="10239">
                  <c:v>86.847427368164006</c:v>
                </c:pt>
                <c:pt idx="10240">
                  <c:v>86.847312927245994</c:v>
                </c:pt>
                <c:pt idx="10241">
                  <c:v>86.847198486328097</c:v>
                </c:pt>
                <c:pt idx="10242">
                  <c:v>86.847091674804602</c:v>
                </c:pt>
                <c:pt idx="10243">
                  <c:v>86.846977233886705</c:v>
                </c:pt>
                <c:pt idx="10244">
                  <c:v>86.846862792968693</c:v>
                </c:pt>
                <c:pt idx="10245">
                  <c:v>86.846748352050696</c:v>
                </c:pt>
                <c:pt idx="10246">
                  <c:v>86.846641540527301</c:v>
                </c:pt>
                <c:pt idx="10247">
                  <c:v>86.846527099609304</c:v>
                </c:pt>
                <c:pt idx="10248">
                  <c:v>86.846412658691406</c:v>
                </c:pt>
                <c:pt idx="10249">
                  <c:v>86.846298217773395</c:v>
                </c:pt>
                <c:pt idx="10250">
                  <c:v>86.84619140625</c:v>
                </c:pt>
                <c:pt idx="10251">
                  <c:v>86.846076965332003</c:v>
                </c:pt>
                <c:pt idx="10252">
                  <c:v>86.845962524414006</c:v>
                </c:pt>
                <c:pt idx="10253">
                  <c:v>86.845855712890597</c:v>
                </c:pt>
                <c:pt idx="10254">
                  <c:v>86.845741271972599</c:v>
                </c:pt>
                <c:pt idx="10255">
                  <c:v>86.845626831054602</c:v>
                </c:pt>
                <c:pt idx="10256">
                  <c:v>86.845512390136705</c:v>
                </c:pt>
                <c:pt idx="10257">
                  <c:v>86.845405578613196</c:v>
                </c:pt>
                <c:pt idx="10258">
                  <c:v>86.845291137695298</c:v>
                </c:pt>
                <c:pt idx="10259">
                  <c:v>86.845176696777301</c:v>
                </c:pt>
                <c:pt idx="10260">
                  <c:v>86.845069885253906</c:v>
                </c:pt>
                <c:pt idx="10261">
                  <c:v>86.844955444335895</c:v>
                </c:pt>
                <c:pt idx="10262">
                  <c:v>86.844841003417898</c:v>
                </c:pt>
                <c:pt idx="10263">
                  <c:v>86.8447265625</c:v>
                </c:pt>
                <c:pt idx="10264">
                  <c:v>86.844619750976506</c:v>
                </c:pt>
                <c:pt idx="10265">
                  <c:v>86.844505310058494</c:v>
                </c:pt>
                <c:pt idx="10266">
                  <c:v>86.844390869140597</c:v>
                </c:pt>
                <c:pt idx="10267">
                  <c:v>86.844284057617102</c:v>
                </c:pt>
                <c:pt idx="10268">
                  <c:v>86.844169616699205</c:v>
                </c:pt>
                <c:pt idx="10269">
                  <c:v>86.844055175781193</c:v>
                </c:pt>
                <c:pt idx="10270">
                  <c:v>86.843940734863196</c:v>
                </c:pt>
                <c:pt idx="10271">
                  <c:v>86.843833923339801</c:v>
                </c:pt>
                <c:pt idx="10272">
                  <c:v>86.843719482421804</c:v>
                </c:pt>
                <c:pt idx="10273">
                  <c:v>86.843605041503906</c:v>
                </c:pt>
                <c:pt idx="10274">
                  <c:v>86.843498229980398</c:v>
                </c:pt>
                <c:pt idx="10275">
                  <c:v>86.8433837890625</c:v>
                </c:pt>
                <c:pt idx="10276">
                  <c:v>86.843269348144503</c:v>
                </c:pt>
                <c:pt idx="10277">
                  <c:v>86.843162536620994</c:v>
                </c:pt>
                <c:pt idx="10278">
                  <c:v>86.843048095703097</c:v>
                </c:pt>
                <c:pt idx="10279">
                  <c:v>86.842933654785099</c:v>
                </c:pt>
                <c:pt idx="10280">
                  <c:v>86.842826843261705</c:v>
                </c:pt>
                <c:pt idx="10281">
                  <c:v>86.842712402343693</c:v>
                </c:pt>
                <c:pt idx="10282">
                  <c:v>86.842597961425696</c:v>
                </c:pt>
                <c:pt idx="10283">
                  <c:v>86.842491149902301</c:v>
                </c:pt>
                <c:pt idx="10284">
                  <c:v>86.842376708984304</c:v>
                </c:pt>
                <c:pt idx="10285">
                  <c:v>86.842262268066406</c:v>
                </c:pt>
                <c:pt idx="10286">
                  <c:v>86.842155456542898</c:v>
                </c:pt>
                <c:pt idx="10287">
                  <c:v>86.842041015625</c:v>
                </c:pt>
                <c:pt idx="10288">
                  <c:v>86.841926574707003</c:v>
                </c:pt>
                <c:pt idx="10289">
                  <c:v>86.841819763183494</c:v>
                </c:pt>
                <c:pt idx="10290">
                  <c:v>86.841705322265597</c:v>
                </c:pt>
                <c:pt idx="10291">
                  <c:v>86.841590881347599</c:v>
                </c:pt>
                <c:pt idx="10292">
                  <c:v>86.841484069824205</c:v>
                </c:pt>
                <c:pt idx="10293">
                  <c:v>86.841369628906193</c:v>
                </c:pt>
                <c:pt idx="10294">
                  <c:v>86.841255187988196</c:v>
                </c:pt>
                <c:pt idx="10295">
                  <c:v>86.841148376464801</c:v>
                </c:pt>
                <c:pt idx="10296">
                  <c:v>86.841033935546804</c:v>
                </c:pt>
                <c:pt idx="10297">
                  <c:v>86.840919494628906</c:v>
                </c:pt>
                <c:pt idx="10298">
                  <c:v>86.840812683105398</c:v>
                </c:pt>
                <c:pt idx="10299">
                  <c:v>86.8406982421875</c:v>
                </c:pt>
                <c:pt idx="10300">
                  <c:v>86.840583801269503</c:v>
                </c:pt>
                <c:pt idx="10301">
                  <c:v>86.840476989745994</c:v>
                </c:pt>
                <c:pt idx="10302">
                  <c:v>86.840362548828097</c:v>
                </c:pt>
                <c:pt idx="10303">
                  <c:v>86.840248107910099</c:v>
                </c:pt>
                <c:pt idx="10304">
                  <c:v>86.840141296386705</c:v>
                </c:pt>
                <c:pt idx="10305">
                  <c:v>86.840026855468693</c:v>
                </c:pt>
                <c:pt idx="10306">
                  <c:v>86.839912414550696</c:v>
                </c:pt>
                <c:pt idx="10307">
                  <c:v>86.839805603027301</c:v>
                </c:pt>
                <c:pt idx="10308">
                  <c:v>86.839691162109304</c:v>
                </c:pt>
                <c:pt idx="10309">
                  <c:v>86.839584350585895</c:v>
                </c:pt>
                <c:pt idx="10310">
                  <c:v>86.839469909667898</c:v>
                </c:pt>
                <c:pt idx="10311">
                  <c:v>86.83935546875</c:v>
                </c:pt>
                <c:pt idx="10312">
                  <c:v>86.839248657226506</c:v>
                </c:pt>
                <c:pt idx="10313">
                  <c:v>86.839134216308494</c:v>
                </c:pt>
                <c:pt idx="10314">
                  <c:v>86.839019775390597</c:v>
                </c:pt>
                <c:pt idx="10315">
                  <c:v>86.838912963867102</c:v>
                </c:pt>
                <c:pt idx="10316">
                  <c:v>86.838798522949205</c:v>
                </c:pt>
                <c:pt idx="10317">
                  <c:v>86.838684082031193</c:v>
                </c:pt>
                <c:pt idx="10318">
                  <c:v>86.838577270507798</c:v>
                </c:pt>
                <c:pt idx="10319">
                  <c:v>86.838462829589801</c:v>
                </c:pt>
                <c:pt idx="10320">
                  <c:v>86.838356018066406</c:v>
                </c:pt>
                <c:pt idx="10321">
                  <c:v>86.838241577148395</c:v>
                </c:pt>
                <c:pt idx="10322">
                  <c:v>86.838127136230398</c:v>
                </c:pt>
                <c:pt idx="10323">
                  <c:v>86.838020324707003</c:v>
                </c:pt>
                <c:pt idx="10324">
                  <c:v>86.837905883789006</c:v>
                </c:pt>
                <c:pt idx="10325">
                  <c:v>86.837799072265597</c:v>
                </c:pt>
                <c:pt idx="10326">
                  <c:v>86.837684631347599</c:v>
                </c:pt>
                <c:pt idx="10327">
                  <c:v>86.837570190429602</c:v>
                </c:pt>
                <c:pt idx="10328">
                  <c:v>86.837463378906193</c:v>
                </c:pt>
                <c:pt idx="10329">
                  <c:v>86.837348937988196</c:v>
                </c:pt>
                <c:pt idx="10330">
                  <c:v>86.837242126464801</c:v>
                </c:pt>
                <c:pt idx="10331">
                  <c:v>86.837127685546804</c:v>
                </c:pt>
                <c:pt idx="10332">
                  <c:v>86.837013244628906</c:v>
                </c:pt>
                <c:pt idx="10333">
                  <c:v>86.836906433105398</c:v>
                </c:pt>
                <c:pt idx="10334">
                  <c:v>86.8367919921875</c:v>
                </c:pt>
                <c:pt idx="10335">
                  <c:v>86.836685180664006</c:v>
                </c:pt>
                <c:pt idx="10336">
                  <c:v>86.836570739745994</c:v>
                </c:pt>
                <c:pt idx="10337">
                  <c:v>86.836456298828097</c:v>
                </c:pt>
                <c:pt idx="10338">
                  <c:v>86.836349487304602</c:v>
                </c:pt>
                <c:pt idx="10339">
                  <c:v>86.836235046386705</c:v>
                </c:pt>
                <c:pt idx="10340">
                  <c:v>86.836128234863196</c:v>
                </c:pt>
                <c:pt idx="10341">
                  <c:v>86.836013793945298</c:v>
                </c:pt>
                <c:pt idx="10342">
                  <c:v>86.835906982421804</c:v>
                </c:pt>
                <c:pt idx="10343">
                  <c:v>86.835792541503906</c:v>
                </c:pt>
                <c:pt idx="10344">
                  <c:v>86.835678100585895</c:v>
                </c:pt>
                <c:pt idx="10345">
                  <c:v>86.8355712890625</c:v>
                </c:pt>
                <c:pt idx="10346">
                  <c:v>86.835456848144503</c:v>
                </c:pt>
                <c:pt idx="10347">
                  <c:v>86.835350036620994</c:v>
                </c:pt>
                <c:pt idx="10348">
                  <c:v>86.835235595703097</c:v>
                </c:pt>
                <c:pt idx="10349">
                  <c:v>86.835121154785099</c:v>
                </c:pt>
                <c:pt idx="10350">
                  <c:v>86.835014343261705</c:v>
                </c:pt>
                <c:pt idx="10351">
                  <c:v>86.834899902343693</c:v>
                </c:pt>
                <c:pt idx="10352">
                  <c:v>86.834793090820298</c:v>
                </c:pt>
                <c:pt idx="10353">
                  <c:v>86.834678649902301</c:v>
                </c:pt>
                <c:pt idx="10354">
                  <c:v>86.834571838378906</c:v>
                </c:pt>
                <c:pt idx="10355">
                  <c:v>86.834457397460895</c:v>
                </c:pt>
                <c:pt idx="10356">
                  <c:v>86.8343505859375</c:v>
                </c:pt>
                <c:pt idx="10357">
                  <c:v>86.834236145019503</c:v>
                </c:pt>
                <c:pt idx="10358">
                  <c:v>86.834121704101506</c:v>
                </c:pt>
                <c:pt idx="10359">
                  <c:v>86.834014892578097</c:v>
                </c:pt>
                <c:pt idx="10360">
                  <c:v>86.833900451660099</c:v>
                </c:pt>
                <c:pt idx="10361">
                  <c:v>86.833793640136705</c:v>
                </c:pt>
                <c:pt idx="10362">
                  <c:v>86.833679199218693</c:v>
                </c:pt>
                <c:pt idx="10363">
                  <c:v>86.833572387695298</c:v>
                </c:pt>
                <c:pt idx="10364">
                  <c:v>86.833457946777301</c:v>
                </c:pt>
                <c:pt idx="10365">
                  <c:v>86.833351135253906</c:v>
                </c:pt>
                <c:pt idx="10366">
                  <c:v>86.833236694335895</c:v>
                </c:pt>
                <c:pt idx="10367">
                  <c:v>86.8331298828125</c:v>
                </c:pt>
                <c:pt idx="10368">
                  <c:v>86.833015441894503</c:v>
                </c:pt>
                <c:pt idx="10369">
                  <c:v>86.832901000976506</c:v>
                </c:pt>
                <c:pt idx="10370">
                  <c:v>86.832794189453097</c:v>
                </c:pt>
                <c:pt idx="10371">
                  <c:v>86.832679748535099</c:v>
                </c:pt>
                <c:pt idx="10372">
                  <c:v>86.832572937011705</c:v>
                </c:pt>
                <c:pt idx="10373">
                  <c:v>86.832458496093693</c:v>
                </c:pt>
                <c:pt idx="10374">
                  <c:v>86.832351684570298</c:v>
                </c:pt>
                <c:pt idx="10375">
                  <c:v>86.832237243652301</c:v>
                </c:pt>
                <c:pt idx="10376">
                  <c:v>86.832130432128906</c:v>
                </c:pt>
                <c:pt idx="10377">
                  <c:v>86.832015991210895</c:v>
                </c:pt>
                <c:pt idx="10378">
                  <c:v>86.8319091796875</c:v>
                </c:pt>
                <c:pt idx="10379">
                  <c:v>86.831794738769503</c:v>
                </c:pt>
                <c:pt idx="10380">
                  <c:v>86.831687927245994</c:v>
                </c:pt>
                <c:pt idx="10381">
                  <c:v>86.831573486328097</c:v>
                </c:pt>
                <c:pt idx="10382">
                  <c:v>86.831466674804602</c:v>
                </c:pt>
                <c:pt idx="10383">
                  <c:v>86.831352233886705</c:v>
                </c:pt>
                <c:pt idx="10384">
                  <c:v>86.831245422363196</c:v>
                </c:pt>
                <c:pt idx="10385">
                  <c:v>86.831130981445298</c:v>
                </c:pt>
                <c:pt idx="10386">
                  <c:v>86.831024169921804</c:v>
                </c:pt>
                <c:pt idx="10387">
                  <c:v>86.830909729003906</c:v>
                </c:pt>
                <c:pt idx="10388">
                  <c:v>86.830802917480398</c:v>
                </c:pt>
                <c:pt idx="10389">
                  <c:v>86.8306884765625</c:v>
                </c:pt>
                <c:pt idx="10390">
                  <c:v>86.830581665039006</c:v>
                </c:pt>
                <c:pt idx="10391">
                  <c:v>86.830467224120994</c:v>
                </c:pt>
                <c:pt idx="10392">
                  <c:v>86.830360412597599</c:v>
                </c:pt>
                <c:pt idx="10393">
                  <c:v>86.830245971679602</c:v>
                </c:pt>
                <c:pt idx="10394">
                  <c:v>86.830139160156193</c:v>
                </c:pt>
                <c:pt idx="10395">
                  <c:v>86.830024719238196</c:v>
                </c:pt>
                <c:pt idx="10396">
                  <c:v>86.829917907714801</c:v>
                </c:pt>
                <c:pt idx="10397">
                  <c:v>86.829803466796804</c:v>
                </c:pt>
                <c:pt idx="10398">
                  <c:v>86.829696655273395</c:v>
                </c:pt>
                <c:pt idx="10399">
                  <c:v>86.829582214355398</c:v>
                </c:pt>
                <c:pt idx="10400">
                  <c:v>86.829475402832003</c:v>
                </c:pt>
                <c:pt idx="10401">
                  <c:v>86.829360961914006</c:v>
                </c:pt>
                <c:pt idx="10402">
                  <c:v>86.829254150390597</c:v>
                </c:pt>
                <c:pt idx="10403">
                  <c:v>86.829139709472599</c:v>
                </c:pt>
                <c:pt idx="10404">
                  <c:v>86.829032897949205</c:v>
                </c:pt>
                <c:pt idx="10405">
                  <c:v>86.828918457031193</c:v>
                </c:pt>
                <c:pt idx="10406">
                  <c:v>86.828811645507798</c:v>
                </c:pt>
                <c:pt idx="10407">
                  <c:v>86.828697204589801</c:v>
                </c:pt>
                <c:pt idx="10408">
                  <c:v>86.828590393066406</c:v>
                </c:pt>
                <c:pt idx="10409">
                  <c:v>86.828475952148395</c:v>
                </c:pt>
                <c:pt idx="10410">
                  <c:v>86.828369140625</c:v>
                </c:pt>
                <c:pt idx="10411">
                  <c:v>86.828254699707003</c:v>
                </c:pt>
                <c:pt idx="10412">
                  <c:v>86.828147888183494</c:v>
                </c:pt>
                <c:pt idx="10413">
                  <c:v>86.828033447265597</c:v>
                </c:pt>
                <c:pt idx="10414">
                  <c:v>86.827926635742102</c:v>
                </c:pt>
                <c:pt idx="10415">
                  <c:v>86.827819824218693</c:v>
                </c:pt>
                <c:pt idx="10416">
                  <c:v>86.827705383300696</c:v>
                </c:pt>
                <c:pt idx="10417">
                  <c:v>86.827598571777301</c:v>
                </c:pt>
                <c:pt idx="10418">
                  <c:v>86.827484130859304</c:v>
                </c:pt>
                <c:pt idx="10419">
                  <c:v>86.827377319335895</c:v>
                </c:pt>
                <c:pt idx="10420">
                  <c:v>86.827262878417898</c:v>
                </c:pt>
                <c:pt idx="10421">
                  <c:v>86.827156066894503</c:v>
                </c:pt>
                <c:pt idx="10422">
                  <c:v>86.827041625976506</c:v>
                </c:pt>
                <c:pt idx="10423">
                  <c:v>86.826934814453097</c:v>
                </c:pt>
                <c:pt idx="10424">
                  <c:v>86.826820373535099</c:v>
                </c:pt>
                <c:pt idx="10425">
                  <c:v>86.826713562011705</c:v>
                </c:pt>
                <c:pt idx="10426">
                  <c:v>86.826606750488196</c:v>
                </c:pt>
                <c:pt idx="10427">
                  <c:v>86.826492309570298</c:v>
                </c:pt>
                <c:pt idx="10428">
                  <c:v>86.826385498046804</c:v>
                </c:pt>
                <c:pt idx="10429">
                  <c:v>86.826271057128906</c:v>
                </c:pt>
                <c:pt idx="10430">
                  <c:v>86.826164245605398</c:v>
                </c:pt>
                <c:pt idx="10431">
                  <c:v>86.8260498046875</c:v>
                </c:pt>
                <c:pt idx="10432">
                  <c:v>86.825942993164006</c:v>
                </c:pt>
                <c:pt idx="10433">
                  <c:v>86.825836181640597</c:v>
                </c:pt>
                <c:pt idx="10434">
                  <c:v>86.825721740722599</c:v>
                </c:pt>
                <c:pt idx="10435">
                  <c:v>86.825614929199205</c:v>
                </c:pt>
                <c:pt idx="10436">
                  <c:v>86.825500488281193</c:v>
                </c:pt>
                <c:pt idx="10437">
                  <c:v>86.825393676757798</c:v>
                </c:pt>
                <c:pt idx="10438">
                  <c:v>86.825279235839801</c:v>
                </c:pt>
                <c:pt idx="10439">
                  <c:v>86.825172424316406</c:v>
                </c:pt>
                <c:pt idx="10440">
                  <c:v>86.825065612792898</c:v>
                </c:pt>
                <c:pt idx="10441">
                  <c:v>86.824951171875</c:v>
                </c:pt>
                <c:pt idx="10442">
                  <c:v>86.824844360351506</c:v>
                </c:pt>
                <c:pt idx="10443">
                  <c:v>86.824729919433494</c:v>
                </c:pt>
                <c:pt idx="10444">
                  <c:v>86.824623107910099</c:v>
                </c:pt>
                <c:pt idx="10445">
                  <c:v>86.824508666992102</c:v>
                </c:pt>
                <c:pt idx="10446">
                  <c:v>86.824401855468693</c:v>
                </c:pt>
                <c:pt idx="10447">
                  <c:v>86.824295043945298</c:v>
                </c:pt>
                <c:pt idx="10448">
                  <c:v>86.824180603027301</c:v>
                </c:pt>
                <c:pt idx="10449">
                  <c:v>86.824073791503906</c:v>
                </c:pt>
                <c:pt idx="10450">
                  <c:v>86.823959350585895</c:v>
                </c:pt>
                <c:pt idx="10451">
                  <c:v>86.8238525390625</c:v>
                </c:pt>
                <c:pt idx="10452">
                  <c:v>86.823745727539006</c:v>
                </c:pt>
                <c:pt idx="10453">
                  <c:v>86.823631286620994</c:v>
                </c:pt>
                <c:pt idx="10454">
                  <c:v>86.823524475097599</c:v>
                </c:pt>
                <c:pt idx="10455">
                  <c:v>86.823410034179602</c:v>
                </c:pt>
                <c:pt idx="10456">
                  <c:v>86.823303222656193</c:v>
                </c:pt>
                <c:pt idx="10457">
                  <c:v>86.823196411132798</c:v>
                </c:pt>
                <c:pt idx="10458">
                  <c:v>86.823081970214801</c:v>
                </c:pt>
                <c:pt idx="10459">
                  <c:v>86.822975158691406</c:v>
                </c:pt>
                <c:pt idx="10460">
                  <c:v>86.822860717773395</c:v>
                </c:pt>
                <c:pt idx="10461">
                  <c:v>86.82275390625</c:v>
                </c:pt>
                <c:pt idx="10462">
                  <c:v>86.822647094726506</c:v>
                </c:pt>
                <c:pt idx="10463">
                  <c:v>86.822532653808494</c:v>
                </c:pt>
                <c:pt idx="10464">
                  <c:v>86.822425842285099</c:v>
                </c:pt>
                <c:pt idx="10465">
                  <c:v>86.822319030761705</c:v>
                </c:pt>
                <c:pt idx="10466">
                  <c:v>86.822204589843693</c:v>
                </c:pt>
                <c:pt idx="10467">
                  <c:v>86.822097778320298</c:v>
                </c:pt>
                <c:pt idx="10468">
                  <c:v>86.821983337402301</c:v>
                </c:pt>
                <c:pt idx="10469">
                  <c:v>86.821876525878906</c:v>
                </c:pt>
                <c:pt idx="10470">
                  <c:v>86.821769714355398</c:v>
                </c:pt>
                <c:pt idx="10471">
                  <c:v>86.8216552734375</c:v>
                </c:pt>
                <c:pt idx="10472">
                  <c:v>86.821548461914006</c:v>
                </c:pt>
                <c:pt idx="10473">
                  <c:v>86.821441650390597</c:v>
                </c:pt>
                <c:pt idx="10474">
                  <c:v>86.821327209472599</c:v>
                </c:pt>
                <c:pt idx="10475">
                  <c:v>86.821220397949205</c:v>
                </c:pt>
                <c:pt idx="10476">
                  <c:v>86.821105957031193</c:v>
                </c:pt>
                <c:pt idx="10477">
                  <c:v>86.820999145507798</c:v>
                </c:pt>
                <c:pt idx="10478">
                  <c:v>86.820892333984304</c:v>
                </c:pt>
                <c:pt idx="10479">
                  <c:v>86.820777893066406</c:v>
                </c:pt>
                <c:pt idx="10480">
                  <c:v>86.820671081542898</c:v>
                </c:pt>
                <c:pt idx="10481">
                  <c:v>86.820564270019503</c:v>
                </c:pt>
                <c:pt idx="10482">
                  <c:v>86.820449829101506</c:v>
                </c:pt>
                <c:pt idx="10483">
                  <c:v>86.820343017578097</c:v>
                </c:pt>
                <c:pt idx="10484">
                  <c:v>86.820236206054602</c:v>
                </c:pt>
                <c:pt idx="10485">
                  <c:v>86.820121765136705</c:v>
                </c:pt>
                <c:pt idx="10486">
                  <c:v>86.820014953613196</c:v>
                </c:pt>
                <c:pt idx="10487">
                  <c:v>86.819908142089801</c:v>
                </c:pt>
                <c:pt idx="10488">
                  <c:v>86.819793701171804</c:v>
                </c:pt>
                <c:pt idx="10489">
                  <c:v>86.819686889648395</c:v>
                </c:pt>
                <c:pt idx="10490">
                  <c:v>86.819580078125</c:v>
                </c:pt>
                <c:pt idx="10491">
                  <c:v>86.819465637207003</c:v>
                </c:pt>
                <c:pt idx="10492">
                  <c:v>86.819358825683494</c:v>
                </c:pt>
                <c:pt idx="10493">
                  <c:v>86.819252014160099</c:v>
                </c:pt>
                <c:pt idx="10494">
                  <c:v>86.819137573242102</c:v>
                </c:pt>
                <c:pt idx="10495">
                  <c:v>86.819030761718693</c:v>
                </c:pt>
                <c:pt idx="10496">
                  <c:v>86.818923950195298</c:v>
                </c:pt>
                <c:pt idx="10497">
                  <c:v>86.818809509277301</c:v>
                </c:pt>
                <c:pt idx="10498">
                  <c:v>86.818702697753906</c:v>
                </c:pt>
                <c:pt idx="10499">
                  <c:v>86.818595886230398</c:v>
                </c:pt>
                <c:pt idx="10500">
                  <c:v>86.8184814453125</c:v>
                </c:pt>
                <c:pt idx="10501">
                  <c:v>86.818374633789006</c:v>
                </c:pt>
                <c:pt idx="10502">
                  <c:v>86.818267822265597</c:v>
                </c:pt>
                <c:pt idx="10503">
                  <c:v>86.818153381347599</c:v>
                </c:pt>
                <c:pt idx="10504">
                  <c:v>86.818046569824205</c:v>
                </c:pt>
                <c:pt idx="10505">
                  <c:v>86.817939758300696</c:v>
                </c:pt>
                <c:pt idx="10506">
                  <c:v>86.817825317382798</c:v>
                </c:pt>
                <c:pt idx="10507">
                  <c:v>86.817718505859304</c:v>
                </c:pt>
                <c:pt idx="10508">
                  <c:v>86.817611694335895</c:v>
                </c:pt>
                <c:pt idx="10509">
                  <c:v>86.817497253417898</c:v>
                </c:pt>
                <c:pt idx="10510">
                  <c:v>86.817390441894503</c:v>
                </c:pt>
                <c:pt idx="10511">
                  <c:v>86.817283630370994</c:v>
                </c:pt>
                <c:pt idx="10512">
                  <c:v>86.817169189453097</c:v>
                </c:pt>
                <c:pt idx="10513">
                  <c:v>86.817062377929602</c:v>
                </c:pt>
                <c:pt idx="10514">
                  <c:v>86.816955566406193</c:v>
                </c:pt>
                <c:pt idx="10515">
                  <c:v>86.816848754882798</c:v>
                </c:pt>
                <c:pt idx="10516">
                  <c:v>86.816734313964801</c:v>
                </c:pt>
                <c:pt idx="10517">
                  <c:v>86.816627502441406</c:v>
                </c:pt>
                <c:pt idx="10518">
                  <c:v>86.816520690917898</c:v>
                </c:pt>
                <c:pt idx="10519">
                  <c:v>86.81640625</c:v>
                </c:pt>
                <c:pt idx="10520">
                  <c:v>86.816299438476506</c:v>
                </c:pt>
                <c:pt idx="10521">
                  <c:v>86.816192626953097</c:v>
                </c:pt>
                <c:pt idx="10522">
                  <c:v>86.816078186035099</c:v>
                </c:pt>
                <c:pt idx="10523">
                  <c:v>86.815971374511705</c:v>
                </c:pt>
                <c:pt idx="10524">
                  <c:v>86.815864562988196</c:v>
                </c:pt>
                <c:pt idx="10525">
                  <c:v>86.815757751464801</c:v>
                </c:pt>
                <c:pt idx="10526">
                  <c:v>86.815643310546804</c:v>
                </c:pt>
                <c:pt idx="10527">
                  <c:v>86.815536499023395</c:v>
                </c:pt>
                <c:pt idx="10528">
                  <c:v>86.8154296875</c:v>
                </c:pt>
                <c:pt idx="10529">
                  <c:v>86.815315246582003</c:v>
                </c:pt>
                <c:pt idx="10530">
                  <c:v>86.815208435058494</c:v>
                </c:pt>
                <c:pt idx="10531">
                  <c:v>86.815101623535099</c:v>
                </c:pt>
                <c:pt idx="10532">
                  <c:v>86.814994812011705</c:v>
                </c:pt>
                <c:pt idx="10533">
                  <c:v>86.814880371093693</c:v>
                </c:pt>
                <c:pt idx="10534">
                  <c:v>86.814773559570298</c:v>
                </c:pt>
                <c:pt idx="10535">
                  <c:v>86.814666748046804</c:v>
                </c:pt>
                <c:pt idx="10536">
                  <c:v>86.814559936523395</c:v>
                </c:pt>
                <c:pt idx="10537">
                  <c:v>86.814445495605398</c:v>
                </c:pt>
                <c:pt idx="10538">
                  <c:v>86.814338684082003</c:v>
                </c:pt>
                <c:pt idx="10539">
                  <c:v>86.814231872558494</c:v>
                </c:pt>
                <c:pt idx="10540">
                  <c:v>86.814125061035099</c:v>
                </c:pt>
                <c:pt idx="10541">
                  <c:v>86.814010620117102</c:v>
                </c:pt>
                <c:pt idx="10542">
                  <c:v>86.813903808593693</c:v>
                </c:pt>
                <c:pt idx="10543">
                  <c:v>86.813796997070298</c:v>
                </c:pt>
                <c:pt idx="10544">
                  <c:v>86.813682556152301</c:v>
                </c:pt>
                <c:pt idx="10545">
                  <c:v>86.813575744628906</c:v>
                </c:pt>
                <c:pt idx="10546">
                  <c:v>86.813468933105398</c:v>
                </c:pt>
                <c:pt idx="10547">
                  <c:v>86.813362121582003</c:v>
                </c:pt>
                <c:pt idx="10548">
                  <c:v>86.813247680664006</c:v>
                </c:pt>
                <c:pt idx="10549">
                  <c:v>86.813140869140597</c:v>
                </c:pt>
                <c:pt idx="10550">
                  <c:v>86.813034057617102</c:v>
                </c:pt>
                <c:pt idx="10551">
                  <c:v>86.812927246093693</c:v>
                </c:pt>
                <c:pt idx="10552">
                  <c:v>86.812820434570298</c:v>
                </c:pt>
                <c:pt idx="10553">
                  <c:v>86.812705993652301</c:v>
                </c:pt>
                <c:pt idx="10554">
                  <c:v>86.812599182128906</c:v>
                </c:pt>
                <c:pt idx="10555">
                  <c:v>86.812492370605398</c:v>
                </c:pt>
                <c:pt idx="10556">
                  <c:v>86.812385559082003</c:v>
                </c:pt>
                <c:pt idx="10557">
                  <c:v>86.812271118164006</c:v>
                </c:pt>
                <c:pt idx="10558">
                  <c:v>86.812164306640597</c:v>
                </c:pt>
                <c:pt idx="10559">
                  <c:v>86.812057495117102</c:v>
                </c:pt>
                <c:pt idx="10560">
                  <c:v>86.811950683593693</c:v>
                </c:pt>
                <c:pt idx="10561">
                  <c:v>86.811836242675696</c:v>
                </c:pt>
                <c:pt idx="10562">
                  <c:v>86.811729431152301</c:v>
                </c:pt>
                <c:pt idx="10563">
                  <c:v>86.811622619628906</c:v>
                </c:pt>
                <c:pt idx="10564">
                  <c:v>86.811515808105398</c:v>
                </c:pt>
                <c:pt idx="10565">
                  <c:v>86.811408996582003</c:v>
                </c:pt>
                <c:pt idx="10566">
                  <c:v>86.811294555664006</c:v>
                </c:pt>
                <c:pt idx="10567">
                  <c:v>86.811187744140597</c:v>
                </c:pt>
                <c:pt idx="10568">
                  <c:v>86.811080932617102</c:v>
                </c:pt>
                <c:pt idx="10569">
                  <c:v>86.810974121093693</c:v>
                </c:pt>
                <c:pt idx="10570">
                  <c:v>86.810859680175696</c:v>
                </c:pt>
                <c:pt idx="10571">
                  <c:v>86.810752868652301</c:v>
                </c:pt>
                <c:pt idx="10572">
                  <c:v>86.810646057128906</c:v>
                </c:pt>
                <c:pt idx="10573">
                  <c:v>86.810539245605398</c:v>
                </c:pt>
                <c:pt idx="10574">
                  <c:v>86.810432434082003</c:v>
                </c:pt>
                <c:pt idx="10575">
                  <c:v>86.810317993164006</c:v>
                </c:pt>
                <c:pt idx="10576">
                  <c:v>86.810211181640597</c:v>
                </c:pt>
                <c:pt idx="10577">
                  <c:v>86.810104370117102</c:v>
                </c:pt>
                <c:pt idx="10578">
                  <c:v>86.809997558593693</c:v>
                </c:pt>
                <c:pt idx="10579">
                  <c:v>86.809890747070298</c:v>
                </c:pt>
                <c:pt idx="10580">
                  <c:v>86.809776306152301</c:v>
                </c:pt>
                <c:pt idx="10581">
                  <c:v>86.809669494628906</c:v>
                </c:pt>
                <c:pt idx="10582">
                  <c:v>86.809562683105398</c:v>
                </c:pt>
                <c:pt idx="10583">
                  <c:v>86.809455871582003</c:v>
                </c:pt>
                <c:pt idx="10584">
                  <c:v>86.809349060058494</c:v>
                </c:pt>
                <c:pt idx="10585">
                  <c:v>86.809234619140597</c:v>
                </c:pt>
                <c:pt idx="10586">
                  <c:v>86.809127807617102</c:v>
                </c:pt>
                <c:pt idx="10587">
                  <c:v>86.809020996093693</c:v>
                </c:pt>
                <c:pt idx="10588">
                  <c:v>86.808914184570298</c:v>
                </c:pt>
                <c:pt idx="10589">
                  <c:v>86.808807373046804</c:v>
                </c:pt>
                <c:pt idx="10590">
                  <c:v>86.808692932128906</c:v>
                </c:pt>
                <c:pt idx="10591">
                  <c:v>86.808586120605398</c:v>
                </c:pt>
                <c:pt idx="10592">
                  <c:v>86.808479309082003</c:v>
                </c:pt>
                <c:pt idx="10593">
                  <c:v>86.808372497558494</c:v>
                </c:pt>
                <c:pt idx="10594">
                  <c:v>86.808265686035099</c:v>
                </c:pt>
                <c:pt idx="10595">
                  <c:v>86.808158874511705</c:v>
                </c:pt>
                <c:pt idx="10596">
                  <c:v>86.808044433593693</c:v>
                </c:pt>
                <c:pt idx="10597">
                  <c:v>86.807937622070298</c:v>
                </c:pt>
                <c:pt idx="10598">
                  <c:v>86.807830810546804</c:v>
                </c:pt>
                <c:pt idx="10599">
                  <c:v>86.807723999023395</c:v>
                </c:pt>
                <c:pt idx="10600">
                  <c:v>86.8076171875</c:v>
                </c:pt>
                <c:pt idx="10601">
                  <c:v>86.807510375976506</c:v>
                </c:pt>
                <c:pt idx="10602">
                  <c:v>86.807395935058494</c:v>
                </c:pt>
                <c:pt idx="10603">
                  <c:v>86.807289123535099</c:v>
                </c:pt>
                <c:pt idx="10604">
                  <c:v>86.807182312011705</c:v>
                </c:pt>
                <c:pt idx="10605">
                  <c:v>86.807075500488196</c:v>
                </c:pt>
                <c:pt idx="10606">
                  <c:v>86.806968688964801</c:v>
                </c:pt>
                <c:pt idx="10607">
                  <c:v>86.806861877441406</c:v>
                </c:pt>
                <c:pt idx="10608">
                  <c:v>86.806747436523395</c:v>
                </c:pt>
                <c:pt idx="10609">
                  <c:v>86.806640625</c:v>
                </c:pt>
                <c:pt idx="10610">
                  <c:v>86.806533813476506</c:v>
                </c:pt>
                <c:pt idx="10611">
                  <c:v>86.806427001953097</c:v>
                </c:pt>
                <c:pt idx="10612">
                  <c:v>86.806320190429602</c:v>
                </c:pt>
                <c:pt idx="10613">
                  <c:v>86.806213378906193</c:v>
                </c:pt>
                <c:pt idx="10614">
                  <c:v>86.806106567382798</c:v>
                </c:pt>
                <c:pt idx="10615">
                  <c:v>86.805992126464801</c:v>
                </c:pt>
                <c:pt idx="10616">
                  <c:v>86.805885314941406</c:v>
                </c:pt>
                <c:pt idx="10617">
                  <c:v>86.805778503417898</c:v>
                </c:pt>
                <c:pt idx="10618">
                  <c:v>86.805671691894503</c:v>
                </c:pt>
                <c:pt idx="10619">
                  <c:v>86.805564880370994</c:v>
                </c:pt>
                <c:pt idx="10620">
                  <c:v>86.805458068847599</c:v>
                </c:pt>
                <c:pt idx="10621">
                  <c:v>86.805351257324205</c:v>
                </c:pt>
                <c:pt idx="10622">
                  <c:v>86.805236816406193</c:v>
                </c:pt>
                <c:pt idx="10623">
                  <c:v>86.805130004882798</c:v>
                </c:pt>
                <c:pt idx="10624">
                  <c:v>86.805023193359304</c:v>
                </c:pt>
                <c:pt idx="10625">
                  <c:v>86.804916381835895</c:v>
                </c:pt>
                <c:pt idx="10626">
                  <c:v>86.8048095703125</c:v>
                </c:pt>
                <c:pt idx="10627">
                  <c:v>86.804702758789006</c:v>
                </c:pt>
                <c:pt idx="10628">
                  <c:v>86.804595947265597</c:v>
                </c:pt>
                <c:pt idx="10629">
                  <c:v>86.804489135742102</c:v>
                </c:pt>
                <c:pt idx="10630">
                  <c:v>86.804374694824205</c:v>
                </c:pt>
                <c:pt idx="10631">
                  <c:v>86.804267883300696</c:v>
                </c:pt>
                <c:pt idx="10632">
                  <c:v>86.804161071777301</c:v>
                </c:pt>
                <c:pt idx="10633">
                  <c:v>86.804054260253906</c:v>
                </c:pt>
                <c:pt idx="10634">
                  <c:v>86.803947448730398</c:v>
                </c:pt>
                <c:pt idx="10635">
                  <c:v>86.803840637207003</c:v>
                </c:pt>
                <c:pt idx="10636">
                  <c:v>86.803733825683494</c:v>
                </c:pt>
                <c:pt idx="10637">
                  <c:v>86.803627014160099</c:v>
                </c:pt>
                <c:pt idx="10638">
                  <c:v>86.803520202636705</c:v>
                </c:pt>
                <c:pt idx="10639">
                  <c:v>86.803405761718693</c:v>
                </c:pt>
                <c:pt idx="10640">
                  <c:v>86.803298950195298</c:v>
                </c:pt>
                <c:pt idx="10641">
                  <c:v>86.803192138671804</c:v>
                </c:pt>
                <c:pt idx="10642">
                  <c:v>86.803085327148395</c:v>
                </c:pt>
                <c:pt idx="10643">
                  <c:v>86.802978515625</c:v>
                </c:pt>
                <c:pt idx="10644">
                  <c:v>86.802871704101506</c:v>
                </c:pt>
                <c:pt idx="10645">
                  <c:v>86.802764892578097</c:v>
                </c:pt>
                <c:pt idx="10646">
                  <c:v>86.802658081054602</c:v>
                </c:pt>
                <c:pt idx="10647">
                  <c:v>86.802551269531193</c:v>
                </c:pt>
                <c:pt idx="10648">
                  <c:v>86.802444458007798</c:v>
                </c:pt>
                <c:pt idx="10649">
                  <c:v>86.802330017089801</c:v>
                </c:pt>
                <c:pt idx="10650">
                  <c:v>86.802223205566406</c:v>
                </c:pt>
                <c:pt idx="10651">
                  <c:v>86.802116394042898</c:v>
                </c:pt>
                <c:pt idx="10652">
                  <c:v>86.802009582519503</c:v>
                </c:pt>
                <c:pt idx="10653">
                  <c:v>86.801902770995994</c:v>
                </c:pt>
                <c:pt idx="10654">
                  <c:v>86.801795959472599</c:v>
                </c:pt>
                <c:pt idx="10655">
                  <c:v>86.801689147949205</c:v>
                </c:pt>
                <c:pt idx="10656">
                  <c:v>86.801582336425696</c:v>
                </c:pt>
                <c:pt idx="10657">
                  <c:v>86.801475524902301</c:v>
                </c:pt>
                <c:pt idx="10658">
                  <c:v>86.801368713378906</c:v>
                </c:pt>
                <c:pt idx="10659">
                  <c:v>86.801261901855398</c:v>
                </c:pt>
                <c:pt idx="10660">
                  <c:v>86.801155090332003</c:v>
                </c:pt>
                <c:pt idx="10661">
                  <c:v>86.801040649414006</c:v>
                </c:pt>
                <c:pt idx="10662">
                  <c:v>86.800933837890597</c:v>
                </c:pt>
                <c:pt idx="10663">
                  <c:v>86.800827026367102</c:v>
                </c:pt>
                <c:pt idx="10664">
                  <c:v>86.800720214843693</c:v>
                </c:pt>
                <c:pt idx="10665">
                  <c:v>86.800613403320298</c:v>
                </c:pt>
                <c:pt idx="10666">
                  <c:v>86.800506591796804</c:v>
                </c:pt>
                <c:pt idx="10667">
                  <c:v>86.800399780273395</c:v>
                </c:pt>
                <c:pt idx="10668">
                  <c:v>86.80029296875</c:v>
                </c:pt>
                <c:pt idx="10669">
                  <c:v>86.800186157226506</c:v>
                </c:pt>
                <c:pt idx="10670">
                  <c:v>86.800079345703097</c:v>
                </c:pt>
                <c:pt idx="10671">
                  <c:v>86.799972534179602</c:v>
                </c:pt>
                <c:pt idx="10672">
                  <c:v>86.799865722656193</c:v>
                </c:pt>
                <c:pt idx="10673">
                  <c:v>86.799758911132798</c:v>
                </c:pt>
                <c:pt idx="10674">
                  <c:v>86.799652099609304</c:v>
                </c:pt>
                <c:pt idx="10675">
                  <c:v>86.799545288085895</c:v>
                </c:pt>
                <c:pt idx="10676">
                  <c:v>86.7994384765625</c:v>
                </c:pt>
                <c:pt idx="10677">
                  <c:v>86.799331665039006</c:v>
                </c:pt>
                <c:pt idx="10678">
                  <c:v>86.799217224120994</c:v>
                </c:pt>
                <c:pt idx="10679">
                  <c:v>86.799110412597599</c:v>
                </c:pt>
                <c:pt idx="10680">
                  <c:v>86.799003601074205</c:v>
                </c:pt>
                <c:pt idx="10681">
                  <c:v>86.798896789550696</c:v>
                </c:pt>
                <c:pt idx="10682">
                  <c:v>86.798789978027301</c:v>
                </c:pt>
                <c:pt idx="10683">
                  <c:v>86.798683166503906</c:v>
                </c:pt>
                <c:pt idx="10684">
                  <c:v>86.798576354980398</c:v>
                </c:pt>
                <c:pt idx="10685">
                  <c:v>86.798469543457003</c:v>
                </c:pt>
                <c:pt idx="10686">
                  <c:v>86.798362731933494</c:v>
                </c:pt>
                <c:pt idx="10687">
                  <c:v>86.798255920410099</c:v>
                </c:pt>
                <c:pt idx="10688">
                  <c:v>86.798149108886705</c:v>
                </c:pt>
                <c:pt idx="10689">
                  <c:v>86.798042297363196</c:v>
                </c:pt>
                <c:pt idx="10690">
                  <c:v>86.797935485839801</c:v>
                </c:pt>
                <c:pt idx="10691">
                  <c:v>86.797828674316406</c:v>
                </c:pt>
                <c:pt idx="10692">
                  <c:v>86.797721862792898</c:v>
                </c:pt>
                <c:pt idx="10693">
                  <c:v>86.797615051269503</c:v>
                </c:pt>
                <c:pt idx="10694">
                  <c:v>86.797508239745994</c:v>
                </c:pt>
                <c:pt idx="10695">
                  <c:v>86.797401428222599</c:v>
                </c:pt>
                <c:pt idx="10696">
                  <c:v>86.797294616699205</c:v>
                </c:pt>
                <c:pt idx="10697">
                  <c:v>86.797187805175696</c:v>
                </c:pt>
                <c:pt idx="10698">
                  <c:v>86.797080993652301</c:v>
                </c:pt>
                <c:pt idx="10699">
                  <c:v>86.796974182128906</c:v>
                </c:pt>
                <c:pt idx="10700">
                  <c:v>86.796867370605398</c:v>
                </c:pt>
                <c:pt idx="10701">
                  <c:v>86.796760559082003</c:v>
                </c:pt>
                <c:pt idx="10702">
                  <c:v>86.796653747558494</c:v>
                </c:pt>
                <c:pt idx="10703">
                  <c:v>86.796546936035099</c:v>
                </c:pt>
                <c:pt idx="10704">
                  <c:v>86.796440124511705</c:v>
                </c:pt>
                <c:pt idx="10705">
                  <c:v>86.796333312988196</c:v>
                </c:pt>
                <c:pt idx="10706">
                  <c:v>86.796226501464801</c:v>
                </c:pt>
                <c:pt idx="10707">
                  <c:v>86.796119689941406</c:v>
                </c:pt>
                <c:pt idx="10708">
                  <c:v>86.796012878417898</c:v>
                </c:pt>
                <c:pt idx="10709">
                  <c:v>86.795906066894503</c:v>
                </c:pt>
                <c:pt idx="10710">
                  <c:v>86.795799255370994</c:v>
                </c:pt>
                <c:pt idx="10711">
                  <c:v>86.795692443847599</c:v>
                </c:pt>
                <c:pt idx="10712">
                  <c:v>86.795585632324205</c:v>
                </c:pt>
                <c:pt idx="10713">
                  <c:v>86.795478820800696</c:v>
                </c:pt>
                <c:pt idx="10714">
                  <c:v>86.795372009277301</c:v>
                </c:pt>
                <c:pt idx="10715">
                  <c:v>86.795265197753906</c:v>
                </c:pt>
                <c:pt idx="10716">
                  <c:v>86.795158386230398</c:v>
                </c:pt>
                <c:pt idx="10717">
                  <c:v>86.795051574707003</c:v>
                </c:pt>
                <c:pt idx="10718">
                  <c:v>86.794944763183494</c:v>
                </c:pt>
                <c:pt idx="10719">
                  <c:v>86.794837951660099</c:v>
                </c:pt>
                <c:pt idx="10720">
                  <c:v>86.794731140136705</c:v>
                </c:pt>
                <c:pt idx="10721">
                  <c:v>86.794624328613196</c:v>
                </c:pt>
                <c:pt idx="10722">
                  <c:v>86.794517517089801</c:v>
                </c:pt>
                <c:pt idx="10723">
                  <c:v>86.794410705566406</c:v>
                </c:pt>
                <c:pt idx="10724">
                  <c:v>86.794303894042898</c:v>
                </c:pt>
                <c:pt idx="10725">
                  <c:v>86.794197082519503</c:v>
                </c:pt>
                <c:pt idx="10726">
                  <c:v>86.794090270995994</c:v>
                </c:pt>
                <c:pt idx="10727">
                  <c:v>86.793983459472599</c:v>
                </c:pt>
                <c:pt idx="10728">
                  <c:v>86.793876647949205</c:v>
                </c:pt>
                <c:pt idx="10729">
                  <c:v>86.793769836425696</c:v>
                </c:pt>
                <c:pt idx="10730">
                  <c:v>86.793663024902301</c:v>
                </c:pt>
                <c:pt idx="10731">
                  <c:v>86.793556213378906</c:v>
                </c:pt>
                <c:pt idx="10732">
                  <c:v>86.793449401855398</c:v>
                </c:pt>
                <c:pt idx="10733">
                  <c:v>86.793342590332003</c:v>
                </c:pt>
                <c:pt idx="10734">
                  <c:v>86.793235778808494</c:v>
                </c:pt>
                <c:pt idx="10735">
                  <c:v>86.793128967285099</c:v>
                </c:pt>
                <c:pt idx="10736">
                  <c:v>86.793022155761705</c:v>
                </c:pt>
                <c:pt idx="10737">
                  <c:v>86.792922973632798</c:v>
                </c:pt>
                <c:pt idx="10738">
                  <c:v>86.792816162109304</c:v>
                </c:pt>
                <c:pt idx="10739">
                  <c:v>86.792709350585895</c:v>
                </c:pt>
                <c:pt idx="10740">
                  <c:v>86.7926025390625</c:v>
                </c:pt>
                <c:pt idx="10741">
                  <c:v>86.792495727539006</c:v>
                </c:pt>
                <c:pt idx="10742">
                  <c:v>86.792388916015597</c:v>
                </c:pt>
                <c:pt idx="10743">
                  <c:v>86.792282104492102</c:v>
                </c:pt>
                <c:pt idx="10744">
                  <c:v>86.792175292968693</c:v>
                </c:pt>
                <c:pt idx="10745">
                  <c:v>86.792068481445298</c:v>
                </c:pt>
                <c:pt idx="10746">
                  <c:v>86.791961669921804</c:v>
                </c:pt>
                <c:pt idx="10747">
                  <c:v>86.791854858398395</c:v>
                </c:pt>
                <c:pt idx="10748">
                  <c:v>86.791748046875</c:v>
                </c:pt>
                <c:pt idx="10749">
                  <c:v>86.791641235351506</c:v>
                </c:pt>
                <c:pt idx="10750">
                  <c:v>86.791534423828097</c:v>
                </c:pt>
                <c:pt idx="10751">
                  <c:v>86.791427612304602</c:v>
                </c:pt>
                <c:pt idx="10752">
                  <c:v>86.791320800781193</c:v>
                </c:pt>
                <c:pt idx="10753">
                  <c:v>86.791213989257798</c:v>
                </c:pt>
                <c:pt idx="10754">
                  <c:v>86.791114807128906</c:v>
                </c:pt>
                <c:pt idx="10755">
                  <c:v>86.791007995605398</c:v>
                </c:pt>
                <c:pt idx="10756">
                  <c:v>86.790901184082003</c:v>
                </c:pt>
                <c:pt idx="10757">
                  <c:v>86.790794372558494</c:v>
                </c:pt>
                <c:pt idx="10758">
                  <c:v>86.790687561035099</c:v>
                </c:pt>
                <c:pt idx="10759">
                  <c:v>86.790580749511705</c:v>
                </c:pt>
                <c:pt idx="10760">
                  <c:v>86.790473937988196</c:v>
                </c:pt>
                <c:pt idx="10761">
                  <c:v>86.790367126464801</c:v>
                </c:pt>
                <c:pt idx="10762">
                  <c:v>86.790260314941406</c:v>
                </c:pt>
                <c:pt idx="10763">
                  <c:v>86.790153503417898</c:v>
                </c:pt>
                <c:pt idx="10764">
                  <c:v>86.790046691894503</c:v>
                </c:pt>
                <c:pt idx="10765">
                  <c:v>86.789939880370994</c:v>
                </c:pt>
                <c:pt idx="10766">
                  <c:v>86.789840698242102</c:v>
                </c:pt>
                <c:pt idx="10767">
                  <c:v>86.789733886718693</c:v>
                </c:pt>
                <c:pt idx="10768">
                  <c:v>86.789627075195298</c:v>
                </c:pt>
                <c:pt idx="10769">
                  <c:v>86.789520263671804</c:v>
                </c:pt>
                <c:pt idx="10770">
                  <c:v>86.789413452148395</c:v>
                </c:pt>
                <c:pt idx="10771">
                  <c:v>86.789306640625</c:v>
                </c:pt>
                <c:pt idx="10772">
                  <c:v>86.789199829101506</c:v>
                </c:pt>
                <c:pt idx="10773">
                  <c:v>86.789093017578097</c:v>
                </c:pt>
                <c:pt idx="10774">
                  <c:v>86.788986206054602</c:v>
                </c:pt>
                <c:pt idx="10775">
                  <c:v>86.788879394531193</c:v>
                </c:pt>
                <c:pt idx="10776">
                  <c:v>86.788772583007798</c:v>
                </c:pt>
                <c:pt idx="10777">
                  <c:v>86.788673400878906</c:v>
                </c:pt>
                <c:pt idx="10778">
                  <c:v>86.788566589355398</c:v>
                </c:pt>
                <c:pt idx="10779">
                  <c:v>86.788459777832003</c:v>
                </c:pt>
                <c:pt idx="10780">
                  <c:v>86.788352966308494</c:v>
                </c:pt>
                <c:pt idx="10781">
                  <c:v>86.788246154785099</c:v>
                </c:pt>
                <c:pt idx="10782">
                  <c:v>86.788139343261705</c:v>
                </c:pt>
                <c:pt idx="10783">
                  <c:v>86.788032531738196</c:v>
                </c:pt>
                <c:pt idx="10784">
                  <c:v>86.787925720214801</c:v>
                </c:pt>
                <c:pt idx="10785">
                  <c:v>86.787818908691406</c:v>
                </c:pt>
                <c:pt idx="10786">
                  <c:v>86.7877197265625</c:v>
                </c:pt>
                <c:pt idx="10787">
                  <c:v>86.787612915039006</c:v>
                </c:pt>
                <c:pt idx="10788">
                  <c:v>86.787506103515597</c:v>
                </c:pt>
                <c:pt idx="10789">
                  <c:v>86.787399291992102</c:v>
                </c:pt>
                <c:pt idx="10790">
                  <c:v>86.787292480468693</c:v>
                </c:pt>
                <c:pt idx="10791">
                  <c:v>86.787185668945298</c:v>
                </c:pt>
                <c:pt idx="10792">
                  <c:v>86.787078857421804</c:v>
                </c:pt>
                <c:pt idx="10793">
                  <c:v>86.786972045898395</c:v>
                </c:pt>
                <c:pt idx="10794">
                  <c:v>86.786872863769503</c:v>
                </c:pt>
                <c:pt idx="10795">
                  <c:v>86.786766052245994</c:v>
                </c:pt>
                <c:pt idx="10796">
                  <c:v>86.786659240722599</c:v>
                </c:pt>
                <c:pt idx="10797">
                  <c:v>86.786552429199205</c:v>
                </c:pt>
                <c:pt idx="10798">
                  <c:v>86.786445617675696</c:v>
                </c:pt>
                <c:pt idx="10799">
                  <c:v>86.786338806152301</c:v>
                </c:pt>
                <c:pt idx="10800">
                  <c:v>86.786231994628906</c:v>
                </c:pt>
                <c:pt idx="10801">
                  <c:v>86.7861328125</c:v>
                </c:pt>
                <c:pt idx="10802">
                  <c:v>86.786026000976506</c:v>
                </c:pt>
                <c:pt idx="10803">
                  <c:v>86.785919189453097</c:v>
                </c:pt>
                <c:pt idx="10804">
                  <c:v>86.785812377929602</c:v>
                </c:pt>
                <c:pt idx="10805">
                  <c:v>86.785705566406193</c:v>
                </c:pt>
                <c:pt idx="10806">
                  <c:v>86.785598754882798</c:v>
                </c:pt>
                <c:pt idx="10807">
                  <c:v>86.785491943359304</c:v>
                </c:pt>
                <c:pt idx="10808">
                  <c:v>86.785392761230398</c:v>
                </c:pt>
                <c:pt idx="10809">
                  <c:v>86.785285949707003</c:v>
                </c:pt>
                <c:pt idx="10810">
                  <c:v>86.785179138183494</c:v>
                </c:pt>
                <c:pt idx="10811">
                  <c:v>86.785072326660099</c:v>
                </c:pt>
                <c:pt idx="10812">
                  <c:v>86.784965515136705</c:v>
                </c:pt>
                <c:pt idx="10813">
                  <c:v>86.784858703613196</c:v>
                </c:pt>
                <c:pt idx="10814">
                  <c:v>86.784759521484304</c:v>
                </c:pt>
                <c:pt idx="10815">
                  <c:v>86.784652709960895</c:v>
                </c:pt>
                <c:pt idx="10816">
                  <c:v>86.7845458984375</c:v>
                </c:pt>
                <c:pt idx="10817">
                  <c:v>86.784439086914006</c:v>
                </c:pt>
                <c:pt idx="10818">
                  <c:v>86.784332275390597</c:v>
                </c:pt>
                <c:pt idx="10819">
                  <c:v>86.784225463867102</c:v>
                </c:pt>
                <c:pt idx="10820">
                  <c:v>86.784126281738196</c:v>
                </c:pt>
                <c:pt idx="10821">
                  <c:v>86.784019470214801</c:v>
                </c:pt>
                <c:pt idx="10822">
                  <c:v>86.783912658691406</c:v>
                </c:pt>
                <c:pt idx="10823">
                  <c:v>86.783805847167898</c:v>
                </c:pt>
                <c:pt idx="10824">
                  <c:v>86.783699035644503</c:v>
                </c:pt>
                <c:pt idx="10825">
                  <c:v>86.783592224120994</c:v>
                </c:pt>
                <c:pt idx="10826">
                  <c:v>86.783493041992102</c:v>
                </c:pt>
                <c:pt idx="10827">
                  <c:v>86.783386230468693</c:v>
                </c:pt>
                <c:pt idx="10828">
                  <c:v>86.783279418945298</c:v>
                </c:pt>
                <c:pt idx="10829">
                  <c:v>86.783172607421804</c:v>
                </c:pt>
                <c:pt idx="10830">
                  <c:v>86.783065795898395</c:v>
                </c:pt>
                <c:pt idx="10831">
                  <c:v>86.782966613769503</c:v>
                </c:pt>
                <c:pt idx="10832">
                  <c:v>86.782859802245994</c:v>
                </c:pt>
                <c:pt idx="10833">
                  <c:v>86.782752990722599</c:v>
                </c:pt>
                <c:pt idx="10834">
                  <c:v>86.782646179199205</c:v>
                </c:pt>
                <c:pt idx="10835">
                  <c:v>86.782539367675696</c:v>
                </c:pt>
                <c:pt idx="10836">
                  <c:v>86.782440185546804</c:v>
                </c:pt>
                <c:pt idx="10837">
                  <c:v>86.782333374023395</c:v>
                </c:pt>
                <c:pt idx="10838">
                  <c:v>86.7822265625</c:v>
                </c:pt>
                <c:pt idx="10839">
                  <c:v>86.782119750976506</c:v>
                </c:pt>
                <c:pt idx="10840">
                  <c:v>86.782012939453097</c:v>
                </c:pt>
                <c:pt idx="10841">
                  <c:v>86.781913757324205</c:v>
                </c:pt>
                <c:pt idx="10842">
                  <c:v>86.781806945800696</c:v>
                </c:pt>
                <c:pt idx="10843">
                  <c:v>86.781700134277301</c:v>
                </c:pt>
                <c:pt idx="10844">
                  <c:v>86.781593322753906</c:v>
                </c:pt>
                <c:pt idx="10845">
                  <c:v>86.781486511230398</c:v>
                </c:pt>
                <c:pt idx="10846">
                  <c:v>86.781387329101506</c:v>
                </c:pt>
                <c:pt idx="10847">
                  <c:v>86.781280517578097</c:v>
                </c:pt>
                <c:pt idx="10848">
                  <c:v>86.781173706054602</c:v>
                </c:pt>
                <c:pt idx="10849">
                  <c:v>86.781066894531193</c:v>
                </c:pt>
                <c:pt idx="10850">
                  <c:v>86.780960083007798</c:v>
                </c:pt>
                <c:pt idx="10851">
                  <c:v>86.780860900878906</c:v>
                </c:pt>
                <c:pt idx="10852">
                  <c:v>86.780754089355398</c:v>
                </c:pt>
                <c:pt idx="10853">
                  <c:v>86.780647277832003</c:v>
                </c:pt>
                <c:pt idx="10854">
                  <c:v>86.780540466308494</c:v>
                </c:pt>
                <c:pt idx="10855">
                  <c:v>86.780441284179602</c:v>
                </c:pt>
                <c:pt idx="10856">
                  <c:v>86.780334472656193</c:v>
                </c:pt>
                <c:pt idx="10857">
                  <c:v>86.780227661132798</c:v>
                </c:pt>
                <c:pt idx="10858">
                  <c:v>86.780120849609304</c:v>
                </c:pt>
                <c:pt idx="10859">
                  <c:v>86.780014038085895</c:v>
                </c:pt>
                <c:pt idx="10860">
                  <c:v>86.779914855957003</c:v>
                </c:pt>
                <c:pt idx="10861">
                  <c:v>86.779808044433494</c:v>
                </c:pt>
                <c:pt idx="10862">
                  <c:v>86.779701232910099</c:v>
                </c:pt>
                <c:pt idx="10863">
                  <c:v>86.779594421386705</c:v>
                </c:pt>
                <c:pt idx="10864">
                  <c:v>86.779495239257798</c:v>
                </c:pt>
                <c:pt idx="10865">
                  <c:v>86.779388427734304</c:v>
                </c:pt>
                <c:pt idx="10866">
                  <c:v>86.779281616210895</c:v>
                </c:pt>
                <c:pt idx="10867">
                  <c:v>86.7791748046875</c:v>
                </c:pt>
                <c:pt idx="10868">
                  <c:v>86.779075622558494</c:v>
                </c:pt>
                <c:pt idx="10869">
                  <c:v>86.778968811035099</c:v>
                </c:pt>
                <c:pt idx="10870">
                  <c:v>86.778861999511705</c:v>
                </c:pt>
                <c:pt idx="10871">
                  <c:v>86.778755187988196</c:v>
                </c:pt>
                <c:pt idx="10872">
                  <c:v>86.778656005859304</c:v>
                </c:pt>
                <c:pt idx="10873">
                  <c:v>86.778549194335895</c:v>
                </c:pt>
                <c:pt idx="10874">
                  <c:v>86.7784423828125</c:v>
                </c:pt>
                <c:pt idx="10875">
                  <c:v>86.778335571289006</c:v>
                </c:pt>
                <c:pt idx="10876">
                  <c:v>86.778236389160099</c:v>
                </c:pt>
                <c:pt idx="10877">
                  <c:v>86.778129577636705</c:v>
                </c:pt>
                <c:pt idx="10878">
                  <c:v>86.778022766113196</c:v>
                </c:pt>
                <c:pt idx="10879">
                  <c:v>86.777915954589801</c:v>
                </c:pt>
                <c:pt idx="10880">
                  <c:v>86.777816772460895</c:v>
                </c:pt>
                <c:pt idx="10881">
                  <c:v>86.7777099609375</c:v>
                </c:pt>
                <c:pt idx="10882">
                  <c:v>86.777603149414006</c:v>
                </c:pt>
                <c:pt idx="10883">
                  <c:v>86.777496337890597</c:v>
                </c:pt>
                <c:pt idx="10884">
                  <c:v>86.777397155761705</c:v>
                </c:pt>
                <c:pt idx="10885">
                  <c:v>86.777290344238196</c:v>
                </c:pt>
                <c:pt idx="10886">
                  <c:v>86.777183532714801</c:v>
                </c:pt>
                <c:pt idx="10887">
                  <c:v>86.777084350585895</c:v>
                </c:pt>
                <c:pt idx="10888">
                  <c:v>86.7769775390625</c:v>
                </c:pt>
                <c:pt idx="10889">
                  <c:v>86.776870727539006</c:v>
                </c:pt>
                <c:pt idx="10890">
                  <c:v>86.776763916015597</c:v>
                </c:pt>
                <c:pt idx="10891">
                  <c:v>86.776664733886705</c:v>
                </c:pt>
                <c:pt idx="10892">
                  <c:v>86.776557922363196</c:v>
                </c:pt>
                <c:pt idx="10893">
                  <c:v>86.776451110839801</c:v>
                </c:pt>
                <c:pt idx="10894">
                  <c:v>86.776344299316406</c:v>
                </c:pt>
                <c:pt idx="10895">
                  <c:v>86.7762451171875</c:v>
                </c:pt>
                <c:pt idx="10896">
                  <c:v>86.776138305664006</c:v>
                </c:pt>
                <c:pt idx="10897">
                  <c:v>86.776031494140597</c:v>
                </c:pt>
                <c:pt idx="10898">
                  <c:v>86.775932312011705</c:v>
                </c:pt>
                <c:pt idx="10899">
                  <c:v>86.775825500488196</c:v>
                </c:pt>
                <c:pt idx="10900">
                  <c:v>86.775718688964801</c:v>
                </c:pt>
                <c:pt idx="10901">
                  <c:v>86.775611877441406</c:v>
                </c:pt>
                <c:pt idx="10902">
                  <c:v>86.7755126953125</c:v>
                </c:pt>
                <c:pt idx="10903">
                  <c:v>86.775405883789006</c:v>
                </c:pt>
                <c:pt idx="10904">
                  <c:v>86.775299072265597</c:v>
                </c:pt>
                <c:pt idx="10905">
                  <c:v>86.775199890136705</c:v>
                </c:pt>
                <c:pt idx="10906">
                  <c:v>86.775093078613196</c:v>
                </c:pt>
                <c:pt idx="10907">
                  <c:v>86.774986267089801</c:v>
                </c:pt>
                <c:pt idx="10908">
                  <c:v>86.774887084960895</c:v>
                </c:pt>
                <c:pt idx="10909">
                  <c:v>86.7747802734375</c:v>
                </c:pt>
                <c:pt idx="10910">
                  <c:v>86.774673461914006</c:v>
                </c:pt>
                <c:pt idx="10911">
                  <c:v>86.774566650390597</c:v>
                </c:pt>
                <c:pt idx="10912">
                  <c:v>86.774467468261705</c:v>
                </c:pt>
                <c:pt idx="10913">
                  <c:v>86.774360656738196</c:v>
                </c:pt>
                <c:pt idx="10914">
                  <c:v>86.774253845214801</c:v>
                </c:pt>
                <c:pt idx="10915">
                  <c:v>86.774154663085895</c:v>
                </c:pt>
                <c:pt idx="10916">
                  <c:v>86.7740478515625</c:v>
                </c:pt>
                <c:pt idx="10917">
                  <c:v>86.773941040039006</c:v>
                </c:pt>
                <c:pt idx="10918">
                  <c:v>86.773841857910099</c:v>
                </c:pt>
                <c:pt idx="10919">
                  <c:v>86.773735046386705</c:v>
                </c:pt>
                <c:pt idx="10920">
                  <c:v>86.773628234863196</c:v>
                </c:pt>
                <c:pt idx="10921">
                  <c:v>86.773529052734304</c:v>
                </c:pt>
                <c:pt idx="10922">
                  <c:v>86.773422241210895</c:v>
                </c:pt>
                <c:pt idx="10923">
                  <c:v>86.7733154296875</c:v>
                </c:pt>
                <c:pt idx="10924">
                  <c:v>86.773216247558494</c:v>
                </c:pt>
                <c:pt idx="10925">
                  <c:v>86.773109436035099</c:v>
                </c:pt>
                <c:pt idx="10926">
                  <c:v>86.773002624511705</c:v>
                </c:pt>
                <c:pt idx="10927">
                  <c:v>86.772903442382798</c:v>
                </c:pt>
                <c:pt idx="10928">
                  <c:v>86.772796630859304</c:v>
                </c:pt>
                <c:pt idx="10929">
                  <c:v>86.772689819335895</c:v>
                </c:pt>
                <c:pt idx="10930">
                  <c:v>86.772590637207003</c:v>
                </c:pt>
                <c:pt idx="10931">
                  <c:v>86.772483825683494</c:v>
                </c:pt>
                <c:pt idx="10932">
                  <c:v>86.772377014160099</c:v>
                </c:pt>
                <c:pt idx="10933">
                  <c:v>86.772277832031193</c:v>
                </c:pt>
                <c:pt idx="10934">
                  <c:v>86.772171020507798</c:v>
                </c:pt>
                <c:pt idx="10935">
                  <c:v>86.772064208984304</c:v>
                </c:pt>
                <c:pt idx="10936">
                  <c:v>86.771965026855398</c:v>
                </c:pt>
                <c:pt idx="10937">
                  <c:v>86.771858215332003</c:v>
                </c:pt>
                <c:pt idx="10938">
                  <c:v>86.771751403808494</c:v>
                </c:pt>
                <c:pt idx="10939">
                  <c:v>86.771652221679602</c:v>
                </c:pt>
                <c:pt idx="10940">
                  <c:v>86.771545410156193</c:v>
                </c:pt>
                <c:pt idx="10941">
                  <c:v>86.771438598632798</c:v>
                </c:pt>
                <c:pt idx="10942">
                  <c:v>86.771339416503906</c:v>
                </c:pt>
                <c:pt idx="10943">
                  <c:v>86.771232604980398</c:v>
                </c:pt>
                <c:pt idx="10944">
                  <c:v>86.771125793457003</c:v>
                </c:pt>
                <c:pt idx="10945">
                  <c:v>86.771026611328097</c:v>
                </c:pt>
                <c:pt idx="10946">
                  <c:v>86.770919799804602</c:v>
                </c:pt>
                <c:pt idx="10947">
                  <c:v>86.770820617675696</c:v>
                </c:pt>
                <c:pt idx="10948">
                  <c:v>86.770713806152301</c:v>
                </c:pt>
                <c:pt idx="10949">
                  <c:v>86.770606994628906</c:v>
                </c:pt>
                <c:pt idx="10950">
                  <c:v>86.7705078125</c:v>
                </c:pt>
                <c:pt idx="10951">
                  <c:v>86.770401000976506</c:v>
                </c:pt>
                <c:pt idx="10952">
                  <c:v>86.770294189453097</c:v>
                </c:pt>
                <c:pt idx="10953">
                  <c:v>86.770195007324205</c:v>
                </c:pt>
                <c:pt idx="10954">
                  <c:v>86.770088195800696</c:v>
                </c:pt>
                <c:pt idx="10955">
                  <c:v>86.769989013671804</c:v>
                </c:pt>
                <c:pt idx="10956">
                  <c:v>86.769882202148395</c:v>
                </c:pt>
                <c:pt idx="10957">
                  <c:v>86.769775390625</c:v>
                </c:pt>
                <c:pt idx="10958">
                  <c:v>86.769676208495994</c:v>
                </c:pt>
                <c:pt idx="10959">
                  <c:v>86.769569396972599</c:v>
                </c:pt>
                <c:pt idx="10960">
                  <c:v>86.769462585449205</c:v>
                </c:pt>
                <c:pt idx="10961">
                  <c:v>86.769363403320298</c:v>
                </c:pt>
                <c:pt idx="10962">
                  <c:v>86.769256591796804</c:v>
                </c:pt>
                <c:pt idx="10963">
                  <c:v>86.769157409667898</c:v>
                </c:pt>
                <c:pt idx="10964">
                  <c:v>86.769050598144503</c:v>
                </c:pt>
                <c:pt idx="10965">
                  <c:v>86.768943786620994</c:v>
                </c:pt>
                <c:pt idx="10966">
                  <c:v>86.768844604492102</c:v>
                </c:pt>
                <c:pt idx="10967">
                  <c:v>86.768737792968693</c:v>
                </c:pt>
                <c:pt idx="10968">
                  <c:v>86.768630981445298</c:v>
                </c:pt>
                <c:pt idx="10969">
                  <c:v>86.768531799316406</c:v>
                </c:pt>
                <c:pt idx="10970">
                  <c:v>86.768424987792898</c:v>
                </c:pt>
                <c:pt idx="10971">
                  <c:v>86.768325805664006</c:v>
                </c:pt>
                <c:pt idx="10972">
                  <c:v>86.768218994140597</c:v>
                </c:pt>
                <c:pt idx="10973">
                  <c:v>86.768112182617102</c:v>
                </c:pt>
                <c:pt idx="10974">
                  <c:v>86.768013000488196</c:v>
                </c:pt>
                <c:pt idx="10975">
                  <c:v>86.767906188964801</c:v>
                </c:pt>
                <c:pt idx="10976">
                  <c:v>86.767807006835895</c:v>
                </c:pt>
                <c:pt idx="10977">
                  <c:v>86.7677001953125</c:v>
                </c:pt>
                <c:pt idx="10978">
                  <c:v>86.767593383789006</c:v>
                </c:pt>
                <c:pt idx="10979">
                  <c:v>86.767494201660099</c:v>
                </c:pt>
                <c:pt idx="10980">
                  <c:v>86.767387390136705</c:v>
                </c:pt>
                <c:pt idx="10981">
                  <c:v>86.767288208007798</c:v>
                </c:pt>
                <c:pt idx="10982">
                  <c:v>86.767181396484304</c:v>
                </c:pt>
                <c:pt idx="10983">
                  <c:v>86.767082214355398</c:v>
                </c:pt>
                <c:pt idx="10984">
                  <c:v>86.766975402832003</c:v>
                </c:pt>
                <c:pt idx="10985">
                  <c:v>86.766868591308494</c:v>
                </c:pt>
                <c:pt idx="10986">
                  <c:v>86.766769409179602</c:v>
                </c:pt>
                <c:pt idx="10987">
                  <c:v>86.766662597656193</c:v>
                </c:pt>
                <c:pt idx="10988">
                  <c:v>86.766563415527301</c:v>
                </c:pt>
                <c:pt idx="10989">
                  <c:v>86.766456604003906</c:v>
                </c:pt>
                <c:pt idx="10990">
                  <c:v>86.766349792480398</c:v>
                </c:pt>
                <c:pt idx="10991">
                  <c:v>86.766250610351506</c:v>
                </c:pt>
                <c:pt idx="10992">
                  <c:v>86.766143798828097</c:v>
                </c:pt>
                <c:pt idx="10993">
                  <c:v>86.766044616699205</c:v>
                </c:pt>
                <c:pt idx="10994">
                  <c:v>86.765937805175696</c:v>
                </c:pt>
                <c:pt idx="10995">
                  <c:v>86.765838623046804</c:v>
                </c:pt>
                <c:pt idx="10996">
                  <c:v>86.765731811523395</c:v>
                </c:pt>
                <c:pt idx="10997">
                  <c:v>86.765632629394503</c:v>
                </c:pt>
                <c:pt idx="10998">
                  <c:v>86.765525817870994</c:v>
                </c:pt>
                <c:pt idx="10999">
                  <c:v>86.765419006347599</c:v>
                </c:pt>
                <c:pt idx="11000">
                  <c:v>86.765319824218693</c:v>
                </c:pt>
                <c:pt idx="11001">
                  <c:v>86.765213012695298</c:v>
                </c:pt>
                <c:pt idx="11002">
                  <c:v>86.765113830566406</c:v>
                </c:pt>
                <c:pt idx="11003">
                  <c:v>86.765007019042898</c:v>
                </c:pt>
                <c:pt idx="11004">
                  <c:v>86.764907836914006</c:v>
                </c:pt>
                <c:pt idx="11005">
                  <c:v>86.764801025390597</c:v>
                </c:pt>
                <c:pt idx="11006">
                  <c:v>86.764694213867102</c:v>
                </c:pt>
                <c:pt idx="11007">
                  <c:v>86.764595031738196</c:v>
                </c:pt>
                <c:pt idx="11008">
                  <c:v>86.764488220214801</c:v>
                </c:pt>
                <c:pt idx="11009">
                  <c:v>86.764389038085895</c:v>
                </c:pt>
                <c:pt idx="11010">
                  <c:v>86.7642822265625</c:v>
                </c:pt>
                <c:pt idx="11011">
                  <c:v>86.764183044433494</c:v>
                </c:pt>
                <c:pt idx="11012">
                  <c:v>86.764076232910099</c:v>
                </c:pt>
                <c:pt idx="11013">
                  <c:v>86.763977050781193</c:v>
                </c:pt>
                <c:pt idx="11014">
                  <c:v>86.763870239257798</c:v>
                </c:pt>
                <c:pt idx="11015">
                  <c:v>86.763771057128906</c:v>
                </c:pt>
                <c:pt idx="11016">
                  <c:v>86.763664245605398</c:v>
                </c:pt>
                <c:pt idx="11017">
                  <c:v>86.763565063476506</c:v>
                </c:pt>
                <c:pt idx="11018">
                  <c:v>86.763458251953097</c:v>
                </c:pt>
                <c:pt idx="11019">
                  <c:v>86.763351440429602</c:v>
                </c:pt>
                <c:pt idx="11020">
                  <c:v>86.763252258300696</c:v>
                </c:pt>
                <c:pt idx="11021">
                  <c:v>86.763145446777301</c:v>
                </c:pt>
                <c:pt idx="11022">
                  <c:v>86.763046264648395</c:v>
                </c:pt>
                <c:pt idx="11023">
                  <c:v>86.762939453125</c:v>
                </c:pt>
                <c:pt idx="11024">
                  <c:v>86.762840270995994</c:v>
                </c:pt>
                <c:pt idx="11025">
                  <c:v>86.762733459472599</c:v>
                </c:pt>
                <c:pt idx="11026">
                  <c:v>86.762634277343693</c:v>
                </c:pt>
                <c:pt idx="11027">
                  <c:v>86.762527465820298</c:v>
                </c:pt>
                <c:pt idx="11028">
                  <c:v>86.762428283691406</c:v>
                </c:pt>
                <c:pt idx="11029">
                  <c:v>86.762321472167898</c:v>
                </c:pt>
                <c:pt idx="11030">
                  <c:v>86.762222290039006</c:v>
                </c:pt>
                <c:pt idx="11031">
                  <c:v>86.762115478515597</c:v>
                </c:pt>
                <c:pt idx="11032">
                  <c:v>86.762016296386705</c:v>
                </c:pt>
                <c:pt idx="11033">
                  <c:v>86.761909484863196</c:v>
                </c:pt>
                <c:pt idx="11034">
                  <c:v>86.761810302734304</c:v>
                </c:pt>
                <c:pt idx="11035">
                  <c:v>86.761703491210895</c:v>
                </c:pt>
                <c:pt idx="11036">
                  <c:v>86.761604309082003</c:v>
                </c:pt>
                <c:pt idx="11037">
                  <c:v>86.761497497558494</c:v>
                </c:pt>
                <c:pt idx="11038">
                  <c:v>86.761398315429602</c:v>
                </c:pt>
                <c:pt idx="11039">
                  <c:v>86.761291503906193</c:v>
                </c:pt>
                <c:pt idx="11040">
                  <c:v>86.761192321777301</c:v>
                </c:pt>
                <c:pt idx="11041">
                  <c:v>86.761085510253906</c:v>
                </c:pt>
                <c:pt idx="11042">
                  <c:v>86.760986328125</c:v>
                </c:pt>
                <c:pt idx="11043">
                  <c:v>86.760879516601506</c:v>
                </c:pt>
                <c:pt idx="11044">
                  <c:v>86.760780334472599</c:v>
                </c:pt>
                <c:pt idx="11045">
                  <c:v>86.760673522949205</c:v>
                </c:pt>
                <c:pt idx="11046">
                  <c:v>86.760574340820298</c:v>
                </c:pt>
                <c:pt idx="11047">
                  <c:v>86.760467529296804</c:v>
                </c:pt>
                <c:pt idx="11048">
                  <c:v>86.760368347167898</c:v>
                </c:pt>
                <c:pt idx="11049">
                  <c:v>86.760261535644503</c:v>
                </c:pt>
                <c:pt idx="11050">
                  <c:v>86.760162353515597</c:v>
                </c:pt>
                <c:pt idx="11051">
                  <c:v>86.760055541992102</c:v>
                </c:pt>
                <c:pt idx="11052">
                  <c:v>86.759956359863196</c:v>
                </c:pt>
                <c:pt idx="11053">
                  <c:v>86.759849548339801</c:v>
                </c:pt>
                <c:pt idx="11054">
                  <c:v>86.759750366210895</c:v>
                </c:pt>
                <c:pt idx="11055">
                  <c:v>86.7596435546875</c:v>
                </c:pt>
                <c:pt idx="11056">
                  <c:v>86.759544372558494</c:v>
                </c:pt>
                <c:pt idx="11057">
                  <c:v>86.759437561035099</c:v>
                </c:pt>
                <c:pt idx="11058">
                  <c:v>86.759338378906193</c:v>
                </c:pt>
                <c:pt idx="11059">
                  <c:v>86.759231567382798</c:v>
                </c:pt>
                <c:pt idx="11060">
                  <c:v>86.759132385253906</c:v>
                </c:pt>
                <c:pt idx="11061">
                  <c:v>86.759025573730398</c:v>
                </c:pt>
                <c:pt idx="11062">
                  <c:v>86.758926391601506</c:v>
                </c:pt>
                <c:pt idx="11063">
                  <c:v>86.758819580078097</c:v>
                </c:pt>
                <c:pt idx="11064">
                  <c:v>86.758720397949205</c:v>
                </c:pt>
                <c:pt idx="11065">
                  <c:v>86.758621215820298</c:v>
                </c:pt>
                <c:pt idx="11066">
                  <c:v>86.758514404296804</c:v>
                </c:pt>
                <c:pt idx="11067">
                  <c:v>86.758415222167898</c:v>
                </c:pt>
                <c:pt idx="11068">
                  <c:v>86.758308410644503</c:v>
                </c:pt>
                <c:pt idx="11069">
                  <c:v>86.758209228515597</c:v>
                </c:pt>
                <c:pt idx="11070">
                  <c:v>86.758102416992102</c:v>
                </c:pt>
                <c:pt idx="11071">
                  <c:v>86.758003234863196</c:v>
                </c:pt>
                <c:pt idx="11072">
                  <c:v>86.757896423339801</c:v>
                </c:pt>
                <c:pt idx="11073">
                  <c:v>86.757797241210895</c:v>
                </c:pt>
                <c:pt idx="11074">
                  <c:v>86.7576904296875</c:v>
                </c:pt>
                <c:pt idx="11075">
                  <c:v>86.757591247558494</c:v>
                </c:pt>
                <c:pt idx="11076">
                  <c:v>86.757492065429602</c:v>
                </c:pt>
                <c:pt idx="11077">
                  <c:v>86.757385253906193</c:v>
                </c:pt>
                <c:pt idx="11078">
                  <c:v>86.757286071777301</c:v>
                </c:pt>
                <c:pt idx="11079">
                  <c:v>86.757179260253906</c:v>
                </c:pt>
                <c:pt idx="11080">
                  <c:v>86.757080078125</c:v>
                </c:pt>
                <c:pt idx="11081">
                  <c:v>86.756973266601506</c:v>
                </c:pt>
                <c:pt idx="11082">
                  <c:v>86.756874084472599</c:v>
                </c:pt>
                <c:pt idx="11083">
                  <c:v>86.756767272949205</c:v>
                </c:pt>
                <c:pt idx="11084">
                  <c:v>86.756668090820298</c:v>
                </c:pt>
                <c:pt idx="11085">
                  <c:v>86.756568908691406</c:v>
                </c:pt>
                <c:pt idx="11086">
                  <c:v>86.756462097167898</c:v>
                </c:pt>
                <c:pt idx="11087">
                  <c:v>86.756362915039006</c:v>
                </c:pt>
                <c:pt idx="11088">
                  <c:v>86.756256103515597</c:v>
                </c:pt>
                <c:pt idx="11089">
                  <c:v>86.756156921386705</c:v>
                </c:pt>
                <c:pt idx="11090">
                  <c:v>86.756050109863196</c:v>
                </c:pt>
                <c:pt idx="11091">
                  <c:v>86.755950927734304</c:v>
                </c:pt>
                <c:pt idx="11092">
                  <c:v>86.755851745605398</c:v>
                </c:pt>
                <c:pt idx="11093">
                  <c:v>86.755744934082003</c:v>
                </c:pt>
                <c:pt idx="11094">
                  <c:v>86.755645751953097</c:v>
                </c:pt>
                <c:pt idx="11095">
                  <c:v>86.755538940429602</c:v>
                </c:pt>
                <c:pt idx="11096">
                  <c:v>86.755439758300696</c:v>
                </c:pt>
                <c:pt idx="11097">
                  <c:v>86.755332946777301</c:v>
                </c:pt>
                <c:pt idx="11098">
                  <c:v>86.755233764648395</c:v>
                </c:pt>
                <c:pt idx="11099">
                  <c:v>86.755134582519503</c:v>
                </c:pt>
                <c:pt idx="11100">
                  <c:v>86.755027770995994</c:v>
                </c:pt>
                <c:pt idx="11101">
                  <c:v>86.754928588867102</c:v>
                </c:pt>
                <c:pt idx="11102">
                  <c:v>86.754821777343693</c:v>
                </c:pt>
                <c:pt idx="11103">
                  <c:v>86.754722595214801</c:v>
                </c:pt>
                <c:pt idx="11104">
                  <c:v>86.754623413085895</c:v>
                </c:pt>
                <c:pt idx="11105">
                  <c:v>86.7545166015625</c:v>
                </c:pt>
                <c:pt idx="11106">
                  <c:v>86.754417419433494</c:v>
                </c:pt>
                <c:pt idx="11107">
                  <c:v>86.754310607910099</c:v>
                </c:pt>
                <c:pt idx="11108">
                  <c:v>86.754211425781193</c:v>
                </c:pt>
                <c:pt idx="11109">
                  <c:v>86.754104614257798</c:v>
                </c:pt>
                <c:pt idx="11110">
                  <c:v>86.754005432128906</c:v>
                </c:pt>
                <c:pt idx="11111">
                  <c:v>86.75390625</c:v>
                </c:pt>
                <c:pt idx="11112">
                  <c:v>86.753799438476506</c:v>
                </c:pt>
                <c:pt idx="11113">
                  <c:v>86.753700256347599</c:v>
                </c:pt>
                <c:pt idx="11114">
                  <c:v>86.753593444824205</c:v>
                </c:pt>
                <c:pt idx="11115">
                  <c:v>86.753494262695298</c:v>
                </c:pt>
                <c:pt idx="11116">
                  <c:v>86.753395080566406</c:v>
                </c:pt>
                <c:pt idx="11117">
                  <c:v>86.753288269042898</c:v>
                </c:pt>
                <c:pt idx="11118">
                  <c:v>86.753189086914006</c:v>
                </c:pt>
                <c:pt idx="11119">
                  <c:v>86.753089904785099</c:v>
                </c:pt>
                <c:pt idx="11120">
                  <c:v>86.752983093261705</c:v>
                </c:pt>
                <c:pt idx="11121">
                  <c:v>86.752883911132798</c:v>
                </c:pt>
                <c:pt idx="11122">
                  <c:v>86.752777099609304</c:v>
                </c:pt>
                <c:pt idx="11123">
                  <c:v>86.752677917480398</c:v>
                </c:pt>
                <c:pt idx="11124">
                  <c:v>86.752578735351506</c:v>
                </c:pt>
                <c:pt idx="11125">
                  <c:v>86.752471923828097</c:v>
                </c:pt>
                <c:pt idx="11126">
                  <c:v>86.752372741699205</c:v>
                </c:pt>
                <c:pt idx="11127">
                  <c:v>86.752265930175696</c:v>
                </c:pt>
                <c:pt idx="11128">
                  <c:v>86.752166748046804</c:v>
                </c:pt>
                <c:pt idx="11129">
                  <c:v>86.752067565917898</c:v>
                </c:pt>
                <c:pt idx="11130">
                  <c:v>86.751960754394503</c:v>
                </c:pt>
                <c:pt idx="11131">
                  <c:v>86.751861572265597</c:v>
                </c:pt>
                <c:pt idx="11132">
                  <c:v>86.751762390136705</c:v>
                </c:pt>
                <c:pt idx="11133">
                  <c:v>86.751655578613196</c:v>
                </c:pt>
                <c:pt idx="11134">
                  <c:v>86.751556396484304</c:v>
                </c:pt>
                <c:pt idx="11135">
                  <c:v>86.751457214355398</c:v>
                </c:pt>
                <c:pt idx="11136">
                  <c:v>86.751350402832003</c:v>
                </c:pt>
                <c:pt idx="11137">
                  <c:v>86.751251220703097</c:v>
                </c:pt>
                <c:pt idx="11138">
                  <c:v>86.751144409179602</c:v>
                </c:pt>
                <c:pt idx="11139">
                  <c:v>86.751045227050696</c:v>
                </c:pt>
                <c:pt idx="11140">
                  <c:v>86.750946044921804</c:v>
                </c:pt>
                <c:pt idx="11141">
                  <c:v>86.750839233398395</c:v>
                </c:pt>
                <c:pt idx="11142">
                  <c:v>86.750740051269503</c:v>
                </c:pt>
                <c:pt idx="11143">
                  <c:v>86.750640869140597</c:v>
                </c:pt>
                <c:pt idx="11144">
                  <c:v>86.750534057617102</c:v>
                </c:pt>
                <c:pt idx="11145">
                  <c:v>86.750434875488196</c:v>
                </c:pt>
                <c:pt idx="11146">
                  <c:v>86.750335693359304</c:v>
                </c:pt>
                <c:pt idx="11147">
                  <c:v>86.750228881835895</c:v>
                </c:pt>
                <c:pt idx="11148">
                  <c:v>86.750129699707003</c:v>
                </c:pt>
                <c:pt idx="11149">
                  <c:v>86.750030517578097</c:v>
                </c:pt>
                <c:pt idx="11150">
                  <c:v>86.749923706054602</c:v>
                </c:pt>
                <c:pt idx="11151">
                  <c:v>86.749824523925696</c:v>
                </c:pt>
                <c:pt idx="11152">
                  <c:v>86.749725341796804</c:v>
                </c:pt>
                <c:pt idx="11153">
                  <c:v>86.749618530273395</c:v>
                </c:pt>
                <c:pt idx="11154">
                  <c:v>86.749519348144503</c:v>
                </c:pt>
                <c:pt idx="11155">
                  <c:v>86.749420166015597</c:v>
                </c:pt>
                <c:pt idx="11156">
                  <c:v>86.749313354492102</c:v>
                </c:pt>
                <c:pt idx="11157">
                  <c:v>86.749214172363196</c:v>
                </c:pt>
                <c:pt idx="11158">
                  <c:v>86.749114990234304</c:v>
                </c:pt>
                <c:pt idx="11159">
                  <c:v>86.749008178710895</c:v>
                </c:pt>
                <c:pt idx="11160">
                  <c:v>86.748908996582003</c:v>
                </c:pt>
                <c:pt idx="11161">
                  <c:v>86.748809814453097</c:v>
                </c:pt>
                <c:pt idx="11162">
                  <c:v>86.748703002929602</c:v>
                </c:pt>
                <c:pt idx="11163">
                  <c:v>86.748603820800696</c:v>
                </c:pt>
                <c:pt idx="11164">
                  <c:v>86.748504638671804</c:v>
                </c:pt>
                <c:pt idx="11165">
                  <c:v>86.748397827148395</c:v>
                </c:pt>
                <c:pt idx="11166">
                  <c:v>86.748298645019503</c:v>
                </c:pt>
                <c:pt idx="11167">
                  <c:v>86.748199462890597</c:v>
                </c:pt>
                <c:pt idx="11168">
                  <c:v>86.748092651367102</c:v>
                </c:pt>
                <c:pt idx="11169">
                  <c:v>86.747993469238196</c:v>
                </c:pt>
                <c:pt idx="11170">
                  <c:v>86.747894287109304</c:v>
                </c:pt>
                <c:pt idx="11171">
                  <c:v>86.747787475585895</c:v>
                </c:pt>
                <c:pt idx="11172">
                  <c:v>86.747688293457003</c:v>
                </c:pt>
                <c:pt idx="11173">
                  <c:v>86.747589111328097</c:v>
                </c:pt>
                <c:pt idx="11174">
                  <c:v>86.747482299804602</c:v>
                </c:pt>
                <c:pt idx="11175">
                  <c:v>86.747383117675696</c:v>
                </c:pt>
                <c:pt idx="11176">
                  <c:v>86.747283935546804</c:v>
                </c:pt>
                <c:pt idx="11177">
                  <c:v>86.747184753417898</c:v>
                </c:pt>
                <c:pt idx="11178">
                  <c:v>86.747077941894503</c:v>
                </c:pt>
                <c:pt idx="11179">
                  <c:v>86.746978759765597</c:v>
                </c:pt>
                <c:pt idx="11180">
                  <c:v>86.746879577636705</c:v>
                </c:pt>
                <c:pt idx="11181">
                  <c:v>86.746772766113196</c:v>
                </c:pt>
                <c:pt idx="11182">
                  <c:v>86.746673583984304</c:v>
                </c:pt>
                <c:pt idx="11183">
                  <c:v>86.746574401855398</c:v>
                </c:pt>
                <c:pt idx="11184">
                  <c:v>86.746467590332003</c:v>
                </c:pt>
                <c:pt idx="11185">
                  <c:v>86.746368408203097</c:v>
                </c:pt>
                <c:pt idx="11186">
                  <c:v>86.746269226074205</c:v>
                </c:pt>
                <c:pt idx="11187">
                  <c:v>86.746170043945298</c:v>
                </c:pt>
                <c:pt idx="11188">
                  <c:v>86.746063232421804</c:v>
                </c:pt>
                <c:pt idx="11189">
                  <c:v>86.745964050292898</c:v>
                </c:pt>
                <c:pt idx="11190">
                  <c:v>86.745864868164006</c:v>
                </c:pt>
                <c:pt idx="11191">
                  <c:v>86.745758056640597</c:v>
                </c:pt>
                <c:pt idx="11192">
                  <c:v>86.745658874511705</c:v>
                </c:pt>
                <c:pt idx="11193">
                  <c:v>86.745559692382798</c:v>
                </c:pt>
                <c:pt idx="11194">
                  <c:v>86.745460510253906</c:v>
                </c:pt>
                <c:pt idx="11195">
                  <c:v>86.745353698730398</c:v>
                </c:pt>
                <c:pt idx="11196">
                  <c:v>86.745254516601506</c:v>
                </c:pt>
                <c:pt idx="11197">
                  <c:v>86.745155334472599</c:v>
                </c:pt>
                <c:pt idx="11198">
                  <c:v>86.745048522949205</c:v>
                </c:pt>
                <c:pt idx="11199">
                  <c:v>86.744949340820298</c:v>
                </c:pt>
                <c:pt idx="11200">
                  <c:v>86.744850158691406</c:v>
                </c:pt>
                <c:pt idx="11201">
                  <c:v>86.7447509765625</c:v>
                </c:pt>
                <c:pt idx="11202">
                  <c:v>86.744644165039006</c:v>
                </c:pt>
                <c:pt idx="11203">
                  <c:v>86.744544982910099</c:v>
                </c:pt>
                <c:pt idx="11204">
                  <c:v>86.744445800781193</c:v>
                </c:pt>
                <c:pt idx="11205">
                  <c:v>86.744346618652301</c:v>
                </c:pt>
                <c:pt idx="11206">
                  <c:v>86.744239807128906</c:v>
                </c:pt>
                <c:pt idx="11207">
                  <c:v>86.744140625</c:v>
                </c:pt>
                <c:pt idx="11208">
                  <c:v>86.744041442870994</c:v>
                </c:pt>
                <c:pt idx="11209">
                  <c:v>86.743942260742102</c:v>
                </c:pt>
                <c:pt idx="11210">
                  <c:v>86.743835449218693</c:v>
                </c:pt>
                <c:pt idx="11211">
                  <c:v>86.743736267089801</c:v>
                </c:pt>
                <c:pt idx="11212">
                  <c:v>86.743637084960895</c:v>
                </c:pt>
                <c:pt idx="11213">
                  <c:v>86.743537902832003</c:v>
                </c:pt>
                <c:pt idx="11214">
                  <c:v>86.743431091308494</c:v>
                </c:pt>
                <c:pt idx="11215">
                  <c:v>86.743331909179602</c:v>
                </c:pt>
                <c:pt idx="11216">
                  <c:v>86.743232727050696</c:v>
                </c:pt>
                <c:pt idx="11217">
                  <c:v>86.743133544921804</c:v>
                </c:pt>
                <c:pt idx="11218">
                  <c:v>86.743026733398395</c:v>
                </c:pt>
                <c:pt idx="11219">
                  <c:v>86.742927551269503</c:v>
                </c:pt>
                <c:pt idx="11220">
                  <c:v>86.742828369140597</c:v>
                </c:pt>
                <c:pt idx="11221">
                  <c:v>86.742729187011705</c:v>
                </c:pt>
                <c:pt idx="11222">
                  <c:v>86.742622375488196</c:v>
                </c:pt>
                <c:pt idx="11223">
                  <c:v>86.742523193359304</c:v>
                </c:pt>
                <c:pt idx="11224">
                  <c:v>86.742424011230398</c:v>
                </c:pt>
                <c:pt idx="11225">
                  <c:v>86.742324829101506</c:v>
                </c:pt>
                <c:pt idx="11226">
                  <c:v>86.742218017578097</c:v>
                </c:pt>
                <c:pt idx="11227">
                  <c:v>86.742118835449205</c:v>
                </c:pt>
                <c:pt idx="11228">
                  <c:v>86.742019653320298</c:v>
                </c:pt>
                <c:pt idx="11229">
                  <c:v>86.741920471191406</c:v>
                </c:pt>
                <c:pt idx="11230">
                  <c:v>86.741813659667898</c:v>
                </c:pt>
                <c:pt idx="11231">
                  <c:v>86.741714477539006</c:v>
                </c:pt>
                <c:pt idx="11232">
                  <c:v>86.741615295410099</c:v>
                </c:pt>
                <c:pt idx="11233">
                  <c:v>86.741516113281193</c:v>
                </c:pt>
                <c:pt idx="11234">
                  <c:v>86.741416931152301</c:v>
                </c:pt>
                <c:pt idx="11235">
                  <c:v>86.741310119628906</c:v>
                </c:pt>
                <c:pt idx="11236">
                  <c:v>86.7412109375</c:v>
                </c:pt>
                <c:pt idx="11237">
                  <c:v>86.741111755370994</c:v>
                </c:pt>
                <c:pt idx="11238">
                  <c:v>86.741012573242102</c:v>
                </c:pt>
                <c:pt idx="11239">
                  <c:v>86.740905761718693</c:v>
                </c:pt>
                <c:pt idx="11240">
                  <c:v>86.740806579589801</c:v>
                </c:pt>
                <c:pt idx="11241">
                  <c:v>86.740707397460895</c:v>
                </c:pt>
                <c:pt idx="11242">
                  <c:v>86.740608215332003</c:v>
                </c:pt>
                <c:pt idx="11243">
                  <c:v>86.740509033203097</c:v>
                </c:pt>
                <c:pt idx="11244">
                  <c:v>86.740402221679602</c:v>
                </c:pt>
                <c:pt idx="11245">
                  <c:v>86.740303039550696</c:v>
                </c:pt>
                <c:pt idx="11246">
                  <c:v>86.740203857421804</c:v>
                </c:pt>
                <c:pt idx="11247">
                  <c:v>86.740104675292898</c:v>
                </c:pt>
                <c:pt idx="11248">
                  <c:v>86.740005493164006</c:v>
                </c:pt>
                <c:pt idx="11249">
                  <c:v>86.739898681640597</c:v>
                </c:pt>
                <c:pt idx="11250">
                  <c:v>86.739799499511705</c:v>
                </c:pt>
                <c:pt idx="11251">
                  <c:v>86.739700317382798</c:v>
                </c:pt>
                <c:pt idx="11252">
                  <c:v>86.739601135253906</c:v>
                </c:pt>
                <c:pt idx="11253">
                  <c:v>86.739501953125</c:v>
                </c:pt>
                <c:pt idx="11254">
                  <c:v>86.739395141601506</c:v>
                </c:pt>
                <c:pt idx="11255">
                  <c:v>86.739295959472599</c:v>
                </c:pt>
                <c:pt idx="11256">
                  <c:v>86.739196777343693</c:v>
                </c:pt>
                <c:pt idx="11257">
                  <c:v>86.739097595214801</c:v>
                </c:pt>
                <c:pt idx="11258">
                  <c:v>86.738998413085895</c:v>
                </c:pt>
                <c:pt idx="11259">
                  <c:v>86.7388916015625</c:v>
                </c:pt>
                <c:pt idx="11260">
                  <c:v>86.738792419433494</c:v>
                </c:pt>
                <c:pt idx="11261">
                  <c:v>86.738693237304602</c:v>
                </c:pt>
                <c:pt idx="11262">
                  <c:v>86.738594055175696</c:v>
                </c:pt>
                <c:pt idx="11263">
                  <c:v>86.738494873046804</c:v>
                </c:pt>
                <c:pt idx="11264">
                  <c:v>86.738388061523395</c:v>
                </c:pt>
                <c:pt idx="11265">
                  <c:v>86.738288879394503</c:v>
                </c:pt>
                <c:pt idx="11266">
                  <c:v>86.738189697265597</c:v>
                </c:pt>
                <c:pt idx="11267">
                  <c:v>86.738090515136705</c:v>
                </c:pt>
                <c:pt idx="11268">
                  <c:v>86.737991333007798</c:v>
                </c:pt>
                <c:pt idx="11269">
                  <c:v>86.737892150878906</c:v>
                </c:pt>
                <c:pt idx="11270">
                  <c:v>86.737785339355398</c:v>
                </c:pt>
                <c:pt idx="11271">
                  <c:v>86.737686157226506</c:v>
                </c:pt>
                <c:pt idx="11272">
                  <c:v>86.737586975097599</c:v>
                </c:pt>
                <c:pt idx="11273">
                  <c:v>86.737487792968693</c:v>
                </c:pt>
                <c:pt idx="11274">
                  <c:v>86.737388610839801</c:v>
                </c:pt>
                <c:pt idx="11275">
                  <c:v>86.737289428710895</c:v>
                </c:pt>
                <c:pt idx="11276">
                  <c:v>86.7371826171875</c:v>
                </c:pt>
                <c:pt idx="11277">
                  <c:v>86.737083435058494</c:v>
                </c:pt>
                <c:pt idx="11278">
                  <c:v>86.736984252929602</c:v>
                </c:pt>
                <c:pt idx="11279">
                  <c:v>86.736885070800696</c:v>
                </c:pt>
                <c:pt idx="11280">
                  <c:v>86.736785888671804</c:v>
                </c:pt>
                <c:pt idx="11281">
                  <c:v>86.736686706542898</c:v>
                </c:pt>
                <c:pt idx="11282">
                  <c:v>86.736579895019503</c:v>
                </c:pt>
                <c:pt idx="11283">
                  <c:v>86.736480712890597</c:v>
                </c:pt>
                <c:pt idx="11284">
                  <c:v>86.736381530761705</c:v>
                </c:pt>
                <c:pt idx="11285">
                  <c:v>86.736282348632798</c:v>
                </c:pt>
                <c:pt idx="11286">
                  <c:v>86.736183166503906</c:v>
                </c:pt>
                <c:pt idx="11287">
                  <c:v>86.736083984375</c:v>
                </c:pt>
                <c:pt idx="11288">
                  <c:v>86.735984802245994</c:v>
                </c:pt>
                <c:pt idx="11289">
                  <c:v>86.735877990722599</c:v>
                </c:pt>
                <c:pt idx="11290">
                  <c:v>86.735778808593693</c:v>
                </c:pt>
                <c:pt idx="11291">
                  <c:v>86.735679626464801</c:v>
                </c:pt>
                <c:pt idx="11292">
                  <c:v>86.735580444335895</c:v>
                </c:pt>
                <c:pt idx="11293">
                  <c:v>86.735481262207003</c:v>
                </c:pt>
                <c:pt idx="11294">
                  <c:v>86.735382080078097</c:v>
                </c:pt>
                <c:pt idx="11295">
                  <c:v>86.735282897949205</c:v>
                </c:pt>
                <c:pt idx="11296">
                  <c:v>86.735176086425696</c:v>
                </c:pt>
                <c:pt idx="11297">
                  <c:v>86.735076904296804</c:v>
                </c:pt>
                <c:pt idx="11298">
                  <c:v>86.734977722167898</c:v>
                </c:pt>
                <c:pt idx="11299">
                  <c:v>86.734878540039006</c:v>
                </c:pt>
                <c:pt idx="11300">
                  <c:v>86.734779357910099</c:v>
                </c:pt>
                <c:pt idx="11301">
                  <c:v>86.734680175781193</c:v>
                </c:pt>
                <c:pt idx="11302">
                  <c:v>86.734580993652301</c:v>
                </c:pt>
                <c:pt idx="11303">
                  <c:v>86.734481811523395</c:v>
                </c:pt>
                <c:pt idx="11304">
                  <c:v>86.734375</c:v>
                </c:pt>
                <c:pt idx="11305">
                  <c:v>86.734275817870994</c:v>
                </c:pt>
                <c:pt idx="11306">
                  <c:v>86.734176635742102</c:v>
                </c:pt>
                <c:pt idx="11307">
                  <c:v>86.734077453613196</c:v>
                </c:pt>
                <c:pt idx="11308">
                  <c:v>86.733978271484304</c:v>
                </c:pt>
                <c:pt idx="11309">
                  <c:v>86.733879089355398</c:v>
                </c:pt>
                <c:pt idx="11310">
                  <c:v>86.733779907226506</c:v>
                </c:pt>
                <c:pt idx="11311">
                  <c:v>86.733680725097599</c:v>
                </c:pt>
                <c:pt idx="11312">
                  <c:v>86.733573913574205</c:v>
                </c:pt>
                <c:pt idx="11313">
                  <c:v>86.733474731445298</c:v>
                </c:pt>
                <c:pt idx="11314">
                  <c:v>86.733375549316406</c:v>
                </c:pt>
                <c:pt idx="11315">
                  <c:v>86.7332763671875</c:v>
                </c:pt>
                <c:pt idx="11316">
                  <c:v>86.733177185058494</c:v>
                </c:pt>
                <c:pt idx="11317">
                  <c:v>86.733078002929602</c:v>
                </c:pt>
                <c:pt idx="11318">
                  <c:v>86.732978820800696</c:v>
                </c:pt>
                <c:pt idx="11319">
                  <c:v>86.732879638671804</c:v>
                </c:pt>
                <c:pt idx="11320">
                  <c:v>86.732780456542898</c:v>
                </c:pt>
                <c:pt idx="11321">
                  <c:v>86.732681274414006</c:v>
                </c:pt>
                <c:pt idx="11322">
                  <c:v>86.732574462890597</c:v>
                </c:pt>
                <c:pt idx="11323">
                  <c:v>86.732475280761705</c:v>
                </c:pt>
                <c:pt idx="11324">
                  <c:v>86.732376098632798</c:v>
                </c:pt>
                <c:pt idx="11325">
                  <c:v>86.732276916503906</c:v>
                </c:pt>
                <c:pt idx="11326">
                  <c:v>86.732177734375</c:v>
                </c:pt>
                <c:pt idx="11327">
                  <c:v>86.732078552245994</c:v>
                </c:pt>
                <c:pt idx="11328">
                  <c:v>86.731979370117102</c:v>
                </c:pt>
                <c:pt idx="11329">
                  <c:v>86.731880187988196</c:v>
                </c:pt>
                <c:pt idx="11330">
                  <c:v>86.731781005859304</c:v>
                </c:pt>
                <c:pt idx="11331">
                  <c:v>86.731681823730398</c:v>
                </c:pt>
                <c:pt idx="11332">
                  <c:v>86.731575012207003</c:v>
                </c:pt>
                <c:pt idx="11333">
                  <c:v>86.731475830078097</c:v>
                </c:pt>
                <c:pt idx="11334">
                  <c:v>86.731376647949205</c:v>
                </c:pt>
                <c:pt idx="11335">
                  <c:v>86.731277465820298</c:v>
                </c:pt>
                <c:pt idx="11336">
                  <c:v>86.731178283691406</c:v>
                </c:pt>
                <c:pt idx="11337">
                  <c:v>86.7310791015625</c:v>
                </c:pt>
                <c:pt idx="11338">
                  <c:v>86.730979919433494</c:v>
                </c:pt>
                <c:pt idx="11339">
                  <c:v>86.730880737304602</c:v>
                </c:pt>
                <c:pt idx="11340">
                  <c:v>86.730781555175696</c:v>
                </c:pt>
                <c:pt idx="11341">
                  <c:v>86.730682373046804</c:v>
                </c:pt>
                <c:pt idx="11342">
                  <c:v>86.730583190917898</c:v>
                </c:pt>
                <c:pt idx="11343">
                  <c:v>86.730484008789006</c:v>
                </c:pt>
                <c:pt idx="11344">
                  <c:v>86.730384826660099</c:v>
                </c:pt>
                <c:pt idx="11345">
                  <c:v>86.730285644531193</c:v>
                </c:pt>
                <c:pt idx="11346">
                  <c:v>86.730178833007798</c:v>
                </c:pt>
                <c:pt idx="11347">
                  <c:v>86.730079650878906</c:v>
                </c:pt>
                <c:pt idx="11348">
                  <c:v>86.72998046875</c:v>
                </c:pt>
                <c:pt idx="11349">
                  <c:v>86.729881286620994</c:v>
                </c:pt>
                <c:pt idx="11350">
                  <c:v>86.729782104492102</c:v>
                </c:pt>
                <c:pt idx="11351">
                  <c:v>86.729682922363196</c:v>
                </c:pt>
                <c:pt idx="11352">
                  <c:v>86.729583740234304</c:v>
                </c:pt>
                <c:pt idx="11353">
                  <c:v>86.729484558105398</c:v>
                </c:pt>
                <c:pt idx="11354">
                  <c:v>86.729385375976506</c:v>
                </c:pt>
                <c:pt idx="11355">
                  <c:v>86.729286193847599</c:v>
                </c:pt>
                <c:pt idx="11356">
                  <c:v>86.729187011718693</c:v>
                </c:pt>
                <c:pt idx="11357">
                  <c:v>86.729087829589801</c:v>
                </c:pt>
                <c:pt idx="11358">
                  <c:v>86.728988647460895</c:v>
                </c:pt>
                <c:pt idx="11359">
                  <c:v>86.728889465332003</c:v>
                </c:pt>
                <c:pt idx="11360">
                  <c:v>86.728790283203097</c:v>
                </c:pt>
                <c:pt idx="11361">
                  <c:v>86.728691101074205</c:v>
                </c:pt>
                <c:pt idx="11362">
                  <c:v>86.728591918945298</c:v>
                </c:pt>
                <c:pt idx="11363">
                  <c:v>86.728492736816406</c:v>
                </c:pt>
                <c:pt idx="11364">
                  <c:v>86.728385925292898</c:v>
                </c:pt>
                <c:pt idx="11365">
                  <c:v>86.728286743164006</c:v>
                </c:pt>
                <c:pt idx="11366">
                  <c:v>86.728187561035099</c:v>
                </c:pt>
                <c:pt idx="11367">
                  <c:v>86.728088378906193</c:v>
                </c:pt>
                <c:pt idx="11368">
                  <c:v>86.727989196777301</c:v>
                </c:pt>
                <c:pt idx="11369">
                  <c:v>86.727890014648395</c:v>
                </c:pt>
                <c:pt idx="11370">
                  <c:v>86.727790832519503</c:v>
                </c:pt>
                <c:pt idx="11371">
                  <c:v>86.727691650390597</c:v>
                </c:pt>
                <c:pt idx="11372">
                  <c:v>86.727592468261705</c:v>
                </c:pt>
                <c:pt idx="11373">
                  <c:v>86.727493286132798</c:v>
                </c:pt>
                <c:pt idx="11374">
                  <c:v>86.727394104003906</c:v>
                </c:pt>
                <c:pt idx="11375">
                  <c:v>86.727294921875</c:v>
                </c:pt>
                <c:pt idx="11376">
                  <c:v>86.727195739745994</c:v>
                </c:pt>
                <c:pt idx="11377">
                  <c:v>86.727096557617102</c:v>
                </c:pt>
                <c:pt idx="11378">
                  <c:v>86.726997375488196</c:v>
                </c:pt>
                <c:pt idx="11379">
                  <c:v>86.726898193359304</c:v>
                </c:pt>
                <c:pt idx="11380">
                  <c:v>86.726799011230398</c:v>
                </c:pt>
                <c:pt idx="11381">
                  <c:v>86.726699829101506</c:v>
                </c:pt>
                <c:pt idx="11382">
                  <c:v>86.726600646972599</c:v>
                </c:pt>
                <c:pt idx="11383">
                  <c:v>86.726501464843693</c:v>
                </c:pt>
                <c:pt idx="11384">
                  <c:v>86.726402282714801</c:v>
                </c:pt>
                <c:pt idx="11385">
                  <c:v>86.726303100585895</c:v>
                </c:pt>
                <c:pt idx="11386">
                  <c:v>86.726203918457003</c:v>
                </c:pt>
                <c:pt idx="11387">
                  <c:v>86.726104736328097</c:v>
                </c:pt>
                <c:pt idx="11388">
                  <c:v>86.726005554199205</c:v>
                </c:pt>
                <c:pt idx="11389">
                  <c:v>86.725906372070298</c:v>
                </c:pt>
                <c:pt idx="11390">
                  <c:v>86.725807189941406</c:v>
                </c:pt>
                <c:pt idx="11391">
                  <c:v>86.7257080078125</c:v>
                </c:pt>
                <c:pt idx="11392">
                  <c:v>86.725608825683494</c:v>
                </c:pt>
                <c:pt idx="11393">
                  <c:v>86.725509643554602</c:v>
                </c:pt>
                <c:pt idx="11394">
                  <c:v>86.725410461425696</c:v>
                </c:pt>
                <c:pt idx="11395">
                  <c:v>86.725311279296804</c:v>
                </c:pt>
                <c:pt idx="11396">
                  <c:v>86.725212097167898</c:v>
                </c:pt>
                <c:pt idx="11397">
                  <c:v>86.725112915039006</c:v>
                </c:pt>
                <c:pt idx="11398">
                  <c:v>86.725013732910099</c:v>
                </c:pt>
                <c:pt idx="11399">
                  <c:v>86.724914550781193</c:v>
                </c:pt>
                <c:pt idx="11400">
                  <c:v>86.724815368652301</c:v>
                </c:pt>
                <c:pt idx="11401">
                  <c:v>86.724716186523395</c:v>
                </c:pt>
                <c:pt idx="11402">
                  <c:v>86.724617004394503</c:v>
                </c:pt>
                <c:pt idx="11403">
                  <c:v>86.724517822265597</c:v>
                </c:pt>
                <c:pt idx="11404">
                  <c:v>86.724418640136705</c:v>
                </c:pt>
                <c:pt idx="11405">
                  <c:v>86.724319458007798</c:v>
                </c:pt>
                <c:pt idx="11406">
                  <c:v>86.724220275878906</c:v>
                </c:pt>
                <c:pt idx="11407">
                  <c:v>86.72412109375</c:v>
                </c:pt>
                <c:pt idx="11408">
                  <c:v>86.724021911620994</c:v>
                </c:pt>
                <c:pt idx="11409">
                  <c:v>86.723922729492102</c:v>
                </c:pt>
                <c:pt idx="11410">
                  <c:v>86.723823547363196</c:v>
                </c:pt>
                <c:pt idx="11411">
                  <c:v>86.723724365234304</c:v>
                </c:pt>
                <c:pt idx="11412">
                  <c:v>86.723625183105398</c:v>
                </c:pt>
                <c:pt idx="11413">
                  <c:v>86.723526000976506</c:v>
                </c:pt>
                <c:pt idx="11414">
                  <c:v>86.723426818847599</c:v>
                </c:pt>
                <c:pt idx="11415">
                  <c:v>86.723327636718693</c:v>
                </c:pt>
                <c:pt idx="11416">
                  <c:v>86.723228454589801</c:v>
                </c:pt>
                <c:pt idx="11417">
                  <c:v>86.723129272460895</c:v>
                </c:pt>
                <c:pt idx="11418">
                  <c:v>86.723030090332003</c:v>
                </c:pt>
                <c:pt idx="11419">
                  <c:v>86.722930908203097</c:v>
                </c:pt>
                <c:pt idx="11420">
                  <c:v>86.722831726074205</c:v>
                </c:pt>
                <c:pt idx="11421">
                  <c:v>86.722732543945298</c:v>
                </c:pt>
                <c:pt idx="11422">
                  <c:v>86.722633361816406</c:v>
                </c:pt>
                <c:pt idx="11423">
                  <c:v>86.7225341796875</c:v>
                </c:pt>
                <c:pt idx="11424">
                  <c:v>86.722442626953097</c:v>
                </c:pt>
                <c:pt idx="11425">
                  <c:v>86.722343444824205</c:v>
                </c:pt>
                <c:pt idx="11426">
                  <c:v>86.722244262695298</c:v>
                </c:pt>
                <c:pt idx="11427">
                  <c:v>86.722145080566406</c:v>
                </c:pt>
                <c:pt idx="11428">
                  <c:v>86.7220458984375</c:v>
                </c:pt>
                <c:pt idx="11429">
                  <c:v>86.721946716308494</c:v>
                </c:pt>
                <c:pt idx="11430">
                  <c:v>86.721847534179602</c:v>
                </c:pt>
                <c:pt idx="11431">
                  <c:v>86.721748352050696</c:v>
                </c:pt>
                <c:pt idx="11432">
                  <c:v>86.721649169921804</c:v>
                </c:pt>
                <c:pt idx="11433">
                  <c:v>86.721549987792898</c:v>
                </c:pt>
                <c:pt idx="11434">
                  <c:v>86.721450805664006</c:v>
                </c:pt>
                <c:pt idx="11435">
                  <c:v>86.721351623535099</c:v>
                </c:pt>
                <c:pt idx="11436">
                  <c:v>86.721252441406193</c:v>
                </c:pt>
                <c:pt idx="11437">
                  <c:v>86.721153259277301</c:v>
                </c:pt>
                <c:pt idx="11438">
                  <c:v>86.721054077148395</c:v>
                </c:pt>
                <c:pt idx="11439">
                  <c:v>86.720954895019503</c:v>
                </c:pt>
                <c:pt idx="11440">
                  <c:v>86.720855712890597</c:v>
                </c:pt>
                <c:pt idx="11441">
                  <c:v>86.720756530761705</c:v>
                </c:pt>
                <c:pt idx="11442">
                  <c:v>86.720664978027301</c:v>
                </c:pt>
                <c:pt idx="11443">
                  <c:v>86.720565795898395</c:v>
                </c:pt>
                <c:pt idx="11444">
                  <c:v>86.720466613769503</c:v>
                </c:pt>
                <c:pt idx="11445">
                  <c:v>86.720367431640597</c:v>
                </c:pt>
                <c:pt idx="11446">
                  <c:v>86.720268249511705</c:v>
                </c:pt>
                <c:pt idx="11447">
                  <c:v>86.720169067382798</c:v>
                </c:pt>
                <c:pt idx="11448">
                  <c:v>86.720069885253906</c:v>
                </c:pt>
                <c:pt idx="11449">
                  <c:v>86.719970703125</c:v>
                </c:pt>
                <c:pt idx="11450">
                  <c:v>86.719871520995994</c:v>
                </c:pt>
                <c:pt idx="11451">
                  <c:v>86.719772338867102</c:v>
                </c:pt>
                <c:pt idx="11452">
                  <c:v>86.719673156738196</c:v>
                </c:pt>
                <c:pt idx="11453">
                  <c:v>86.719573974609304</c:v>
                </c:pt>
                <c:pt idx="11454">
                  <c:v>86.719474792480398</c:v>
                </c:pt>
                <c:pt idx="11455">
                  <c:v>86.719383239745994</c:v>
                </c:pt>
                <c:pt idx="11456">
                  <c:v>86.719284057617102</c:v>
                </c:pt>
                <c:pt idx="11457">
                  <c:v>86.719184875488196</c:v>
                </c:pt>
                <c:pt idx="11458">
                  <c:v>86.719085693359304</c:v>
                </c:pt>
                <c:pt idx="11459">
                  <c:v>86.718986511230398</c:v>
                </c:pt>
                <c:pt idx="11460">
                  <c:v>86.718887329101506</c:v>
                </c:pt>
                <c:pt idx="11461">
                  <c:v>86.718788146972599</c:v>
                </c:pt>
                <c:pt idx="11462">
                  <c:v>86.718688964843693</c:v>
                </c:pt>
                <c:pt idx="11463">
                  <c:v>86.718589782714801</c:v>
                </c:pt>
                <c:pt idx="11464">
                  <c:v>86.718490600585895</c:v>
                </c:pt>
                <c:pt idx="11465">
                  <c:v>86.718391418457003</c:v>
                </c:pt>
                <c:pt idx="11466">
                  <c:v>86.718299865722599</c:v>
                </c:pt>
                <c:pt idx="11467">
                  <c:v>86.718200683593693</c:v>
                </c:pt>
                <c:pt idx="11468">
                  <c:v>86.718101501464801</c:v>
                </c:pt>
                <c:pt idx="11469">
                  <c:v>86.718002319335895</c:v>
                </c:pt>
                <c:pt idx="11470">
                  <c:v>86.717903137207003</c:v>
                </c:pt>
                <c:pt idx="11471">
                  <c:v>86.717803955078097</c:v>
                </c:pt>
                <c:pt idx="11472">
                  <c:v>86.717704772949205</c:v>
                </c:pt>
                <c:pt idx="11473">
                  <c:v>86.717605590820298</c:v>
                </c:pt>
                <c:pt idx="11474">
                  <c:v>86.717506408691406</c:v>
                </c:pt>
                <c:pt idx="11475">
                  <c:v>86.7174072265625</c:v>
                </c:pt>
                <c:pt idx="11476">
                  <c:v>86.717315673828097</c:v>
                </c:pt>
                <c:pt idx="11477">
                  <c:v>86.717216491699205</c:v>
                </c:pt>
                <c:pt idx="11478">
                  <c:v>86.717117309570298</c:v>
                </c:pt>
                <c:pt idx="11479">
                  <c:v>86.717018127441406</c:v>
                </c:pt>
                <c:pt idx="11480">
                  <c:v>86.7169189453125</c:v>
                </c:pt>
                <c:pt idx="11481">
                  <c:v>86.716819763183494</c:v>
                </c:pt>
                <c:pt idx="11482">
                  <c:v>86.716720581054602</c:v>
                </c:pt>
                <c:pt idx="11483">
                  <c:v>86.716621398925696</c:v>
                </c:pt>
                <c:pt idx="11484">
                  <c:v>86.716529846191406</c:v>
                </c:pt>
                <c:pt idx="11485">
                  <c:v>86.7164306640625</c:v>
                </c:pt>
                <c:pt idx="11486">
                  <c:v>86.716331481933494</c:v>
                </c:pt>
                <c:pt idx="11487">
                  <c:v>86.716232299804602</c:v>
                </c:pt>
                <c:pt idx="11488">
                  <c:v>86.716133117675696</c:v>
                </c:pt>
                <c:pt idx="11489">
                  <c:v>86.716033935546804</c:v>
                </c:pt>
                <c:pt idx="11490">
                  <c:v>86.715934753417898</c:v>
                </c:pt>
                <c:pt idx="11491">
                  <c:v>86.715835571289006</c:v>
                </c:pt>
                <c:pt idx="11492">
                  <c:v>86.715744018554602</c:v>
                </c:pt>
                <c:pt idx="11493">
                  <c:v>86.715644836425696</c:v>
                </c:pt>
                <c:pt idx="11494">
                  <c:v>86.715545654296804</c:v>
                </c:pt>
                <c:pt idx="11495">
                  <c:v>86.715446472167898</c:v>
                </c:pt>
                <c:pt idx="11496">
                  <c:v>86.715347290039006</c:v>
                </c:pt>
                <c:pt idx="11497">
                  <c:v>86.715248107910099</c:v>
                </c:pt>
                <c:pt idx="11498">
                  <c:v>86.715148925781193</c:v>
                </c:pt>
                <c:pt idx="11499">
                  <c:v>86.715057373046804</c:v>
                </c:pt>
                <c:pt idx="11500">
                  <c:v>86.714958190917898</c:v>
                </c:pt>
                <c:pt idx="11501">
                  <c:v>86.714859008789006</c:v>
                </c:pt>
                <c:pt idx="11502">
                  <c:v>86.714759826660099</c:v>
                </c:pt>
                <c:pt idx="11503">
                  <c:v>86.714660644531193</c:v>
                </c:pt>
                <c:pt idx="11504">
                  <c:v>86.714561462402301</c:v>
                </c:pt>
                <c:pt idx="11505">
                  <c:v>86.714462280273395</c:v>
                </c:pt>
                <c:pt idx="11506">
                  <c:v>86.714370727539006</c:v>
                </c:pt>
                <c:pt idx="11507">
                  <c:v>86.714271545410099</c:v>
                </c:pt>
                <c:pt idx="11508">
                  <c:v>86.714172363281193</c:v>
                </c:pt>
                <c:pt idx="11509">
                  <c:v>86.714073181152301</c:v>
                </c:pt>
                <c:pt idx="11510">
                  <c:v>86.713973999023395</c:v>
                </c:pt>
                <c:pt idx="11511">
                  <c:v>86.713874816894503</c:v>
                </c:pt>
                <c:pt idx="11512">
                  <c:v>86.713783264160099</c:v>
                </c:pt>
                <c:pt idx="11513">
                  <c:v>86.713684082031193</c:v>
                </c:pt>
                <c:pt idx="11514">
                  <c:v>86.713584899902301</c:v>
                </c:pt>
                <c:pt idx="11515">
                  <c:v>86.713485717773395</c:v>
                </c:pt>
                <c:pt idx="11516">
                  <c:v>86.713386535644503</c:v>
                </c:pt>
                <c:pt idx="11517">
                  <c:v>86.713287353515597</c:v>
                </c:pt>
                <c:pt idx="11518">
                  <c:v>86.713195800781193</c:v>
                </c:pt>
                <c:pt idx="11519">
                  <c:v>86.713096618652301</c:v>
                </c:pt>
                <c:pt idx="11520">
                  <c:v>86.712997436523395</c:v>
                </c:pt>
                <c:pt idx="11521">
                  <c:v>86.712898254394503</c:v>
                </c:pt>
                <c:pt idx="11522">
                  <c:v>86.712799072265597</c:v>
                </c:pt>
                <c:pt idx="11523">
                  <c:v>86.712699890136705</c:v>
                </c:pt>
                <c:pt idx="11524">
                  <c:v>86.712608337402301</c:v>
                </c:pt>
                <c:pt idx="11525">
                  <c:v>86.712509155273395</c:v>
                </c:pt>
                <c:pt idx="11526">
                  <c:v>86.712409973144503</c:v>
                </c:pt>
                <c:pt idx="11527">
                  <c:v>86.712310791015597</c:v>
                </c:pt>
                <c:pt idx="11528">
                  <c:v>86.712211608886705</c:v>
                </c:pt>
                <c:pt idx="11529">
                  <c:v>86.712120056152301</c:v>
                </c:pt>
                <c:pt idx="11530">
                  <c:v>86.712020874023395</c:v>
                </c:pt>
                <c:pt idx="11531">
                  <c:v>86.711921691894503</c:v>
                </c:pt>
                <c:pt idx="11532">
                  <c:v>86.711822509765597</c:v>
                </c:pt>
                <c:pt idx="11533">
                  <c:v>86.711723327636705</c:v>
                </c:pt>
                <c:pt idx="11534">
                  <c:v>86.711624145507798</c:v>
                </c:pt>
                <c:pt idx="11535">
                  <c:v>86.711532592773395</c:v>
                </c:pt>
                <c:pt idx="11536">
                  <c:v>86.711433410644503</c:v>
                </c:pt>
                <c:pt idx="11537">
                  <c:v>86.711334228515597</c:v>
                </c:pt>
                <c:pt idx="11538">
                  <c:v>86.711235046386705</c:v>
                </c:pt>
                <c:pt idx="11539">
                  <c:v>86.711135864257798</c:v>
                </c:pt>
                <c:pt idx="11540">
                  <c:v>86.711044311523395</c:v>
                </c:pt>
                <c:pt idx="11541">
                  <c:v>86.710945129394503</c:v>
                </c:pt>
                <c:pt idx="11542">
                  <c:v>86.710845947265597</c:v>
                </c:pt>
                <c:pt idx="11543">
                  <c:v>86.710746765136705</c:v>
                </c:pt>
                <c:pt idx="11544">
                  <c:v>86.710647583007798</c:v>
                </c:pt>
                <c:pt idx="11545">
                  <c:v>86.710556030273395</c:v>
                </c:pt>
                <c:pt idx="11546">
                  <c:v>86.710456848144503</c:v>
                </c:pt>
                <c:pt idx="11547">
                  <c:v>86.710357666015597</c:v>
                </c:pt>
                <c:pt idx="11548">
                  <c:v>86.710258483886705</c:v>
                </c:pt>
                <c:pt idx="11549">
                  <c:v>86.710159301757798</c:v>
                </c:pt>
                <c:pt idx="11550">
                  <c:v>86.710067749023395</c:v>
                </c:pt>
                <c:pt idx="11551">
                  <c:v>86.709968566894503</c:v>
                </c:pt>
                <c:pt idx="11552">
                  <c:v>86.709869384765597</c:v>
                </c:pt>
                <c:pt idx="11553">
                  <c:v>86.709770202636705</c:v>
                </c:pt>
                <c:pt idx="11554">
                  <c:v>86.709678649902301</c:v>
                </c:pt>
                <c:pt idx="11555">
                  <c:v>86.709579467773395</c:v>
                </c:pt>
                <c:pt idx="11556">
                  <c:v>86.709480285644503</c:v>
                </c:pt>
                <c:pt idx="11557">
                  <c:v>86.709381103515597</c:v>
                </c:pt>
                <c:pt idx="11558">
                  <c:v>86.709281921386705</c:v>
                </c:pt>
                <c:pt idx="11559">
                  <c:v>86.709190368652301</c:v>
                </c:pt>
                <c:pt idx="11560">
                  <c:v>86.709091186523395</c:v>
                </c:pt>
                <c:pt idx="11561">
                  <c:v>86.708992004394503</c:v>
                </c:pt>
                <c:pt idx="11562">
                  <c:v>86.708892822265597</c:v>
                </c:pt>
                <c:pt idx="11563">
                  <c:v>86.708801269531193</c:v>
                </c:pt>
                <c:pt idx="11564">
                  <c:v>86.708702087402301</c:v>
                </c:pt>
                <c:pt idx="11565">
                  <c:v>86.708602905273395</c:v>
                </c:pt>
                <c:pt idx="11566">
                  <c:v>86.708503723144503</c:v>
                </c:pt>
                <c:pt idx="11567">
                  <c:v>86.708412170410099</c:v>
                </c:pt>
                <c:pt idx="11568">
                  <c:v>86.708312988281193</c:v>
                </c:pt>
                <c:pt idx="11569">
                  <c:v>86.708213806152301</c:v>
                </c:pt>
                <c:pt idx="11570">
                  <c:v>86.708114624023395</c:v>
                </c:pt>
                <c:pt idx="11571">
                  <c:v>86.708015441894503</c:v>
                </c:pt>
                <c:pt idx="11572">
                  <c:v>86.707923889160099</c:v>
                </c:pt>
                <c:pt idx="11573">
                  <c:v>86.707824707031193</c:v>
                </c:pt>
                <c:pt idx="11574">
                  <c:v>86.707725524902301</c:v>
                </c:pt>
                <c:pt idx="11575">
                  <c:v>86.707626342773395</c:v>
                </c:pt>
                <c:pt idx="11576">
                  <c:v>86.707534790039006</c:v>
                </c:pt>
                <c:pt idx="11577">
                  <c:v>86.707435607910099</c:v>
                </c:pt>
                <c:pt idx="11578">
                  <c:v>86.707336425781193</c:v>
                </c:pt>
                <c:pt idx="11579">
                  <c:v>86.707237243652301</c:v>
                </c:pt>
                <c:pt idx="11580">
                  <c:v>86.707145690917898</c:v>
                </c:pt>
                <c:pt idx="11581">
                  <c:v>86.707046508789006</c:v>
                </c:pt>
                <c:pt idx="11582">
                  <c:v>86.706947326660099</c:v>
                </c:pt>
                <c:pt idx="11583">
                  <c:v>86.706848144531193</c:v>
                </c:pt>
                <c:pt idx="11584">
                  <c:v>86.706756591796804</c:v>
                </c:pt>
                <c:pt idx="11585">
                  <c:v>86.706657409667898</c:v>
                </c:pt>
                <c:pt idx="11586">
                  <c:v>86.706558227539006</c:v>
                </c:pt>
                <c:pt idx="11587">
                  <c:v>86.706466674804602</c:v>
                </c:pt>
                <c:pt idx="11588">
                  <c:v>86.706367492675696</c:v>
                </c:pt>
                <c:pt idx="11589">
                  <c:v>86.706268310546804</c:v>
                </c:pt>
                <c:pt idx="11590">
                  <c:v>86.706169128417898</c:v>
                </c:pt>
                <c:pt idx="11591">
                  <c:v>86.706077575683494</c:v>
                </c:pt>
                <c:pt idx="11592">
                  <c:v>86.705978393554602</c:v>
                </c:pt>
                <c:pt idx="11593">
                  <c:v>86.705879211425696</c:v>
                </c:pt>
                <c:pt idx="11594">
                  <c:v>86.705780029296804</c:v>
                </c:pt>
                <c:pt idx="11595">
                  <c:v>86.7056884765625</c:v>
                </c:pt>
                <c:pt idx="11596">
                  <c:v>86.705589294433494</c:v>
                </c:pt>
                <c:pt idx="11597">
                  <c:v>86.705490112304602</c:v>
                </c:pt>
                <c:pt idx="11598">
                  <c:v>86.705390930175696</c:v>
                </c:pt>
                <c:pt idx="11599">
                  <c:v>86.705299377441406</c:v>
                </c:pt>
                <c:pt idx="11600">
                  <c:v>86.7052001953125</c:v>
                </c:pt>
                <c:pt idx="11601">
                  <c:v>86.705101013183494</c:v>
                </c:pt>
                <c:pt idx="11602">
                  <c:v>86.705009460449205</c:v>
                </c:pt>
                <c:pt idx="11603">
                  <c:v>86.704910278320298</c:v>
                </c:pt>
                <c:pt idx="11604">
                  <c:v>86.704811096191406</c:v>
                </c:pt>
                <c:pt idx="11605">
                  <c:v>86.7047119140625</c:v>
                </c:pt>
                <c:pt idx="11606">
                  <c:v>86.704620361328097</c:v>
                </c:pt>
                <c:pt idx="11607">
                  <c:v>86.704521179199205</c:v>
                </c:pt>
                <c:pt idx="11608">
                  <c:v>86.704421997070298</c:v>
                </c:pt>
                <c:pt idx="11609">
                  <c:v>86.704330444335895</c:v>
                </c:pt>
                <c:pt idx="11610">
                  <c:v>86.704231262207003</c:v>
                </c:pt>
                <c:pt idx="11611">
                  <c:v>86.704132080078097</c:v>
                </c:pt>
                <c:pt idx="11612">
                  <c:v>86.704040527343693</c:v>
                </c:pt>
                <c:pt idx="11613">
                  <c:v>86.703941345214801</c:v>
                </c:pt>
                <c:pt idx="11614">
                  <c:v>86.703842163085895</c:v>
                </c:pt>
                <c:pt idx="11615">
                  <c:v>86.703742980957003</c:v>
                </c:pt>
                <c:pt idx="11616">
                  <c:v>86.703651428222599</c:v>
                </c:pt>
                <c:pt idx="11617">
                  <c:v>86.703552246093693</c:v>
                </c:pt>
                <c:pt idx="11618">
                  <c:v>86.703453063964801</c:v>
                </c:pt>
                <c:pt idx="11619">
                  <c:v>86.703361511230398</c:v>
                </c:pt>
                <c:pt idx="11620">
                  <c:v>86.703262329101506</c:v>
                </c:pt>
                <c:pt idx="11621">
                  <c:v>86.703163146972599</c:v>
                </c:pt>
                <c:pt idx="11622">
                  <c:v>86.703071594238196</c:v>
                </c:pt>
                <c:pt idx="11623">
                  <c:v>86.702972412109304</c:v>
                </c:pt>
                <c:pt idx="11624">
                  <c:v>86.702873229980398</c:v>
                </c:pt>
                <c:pt idx="11625">
                  <c:v>86.702774047851506</c:v>
                </c:pt>
                <c:pt idx="11626">
                  <c:v>86.702682495117102</c:v>
                </c:pt>
                <c:pt idx="11627">
                  <c:v>86.702583312988196</c:v>
                </c:pt>
                <c:pt idx="11628">
                  <c:v>86.702484130859304</c:v>
                </c:pt>
                <c:pt idx="11629">
                  <c:v>86.702392578125</c:v>
                </c:pt>
                <c:pt idx="11630">
                  <c:v>86.702293395995994</c:v>
                </c:pt>
                <c:pt idx="11631">
                  <c:v>86.702194213867102</c:v>
                </c:pt>
                <c:pt idx="11632">
                  <c:v>86.702102661132798</c:v>
                </c:pt>
                <c:pt idx="11633">
                  <c:v>86.702003479003906</c:v>
                </c:pt>
                <c:pt idx="11634">
                  <c:v>86.701904296875</c:v>
                </c:pt>
                <c:pt idx="11635">
                  <c:v>86.701812744140597</c:v>
                </c:pt>
                <c:pt idx="11636">
                  <c:v>86.701713562011705</c:v>
                </c:pt>
                <c:pt idx="11637">
                  <c:v>86.701614379882798</c:v>
                </c:pt>
                <c:pt idx="11638">
                  <c:v>86.701522827148395</c:v>
                </c:pt>
                <c:pt idx="11639">
                  <c:v>86.701423645019503</c:v>
                </c:pt>
                <c:pt idx="11640">
                  <c:v>86.701324462890597</c:v>
                </c:pt>
                <c:pt idx="11641">
                  <c:v>86.701232910156193</c:v>
                </c:pt>
                <c:pt idx="11642">
                  <c:v>86.701133728027301</c:v>
                </c:pt>
                <c:pt idx="11643">
                  <c:v>86.701034545898395</c:v>
                </c:pt>
                <c:pt idx="11644">
                  <c:v>86.700942993164006</c:v>
                </c:pt>
                <c:pt idx="11645">
                  <c:v>86.700843811035099</c:v>
                </c:pt>
                <c:pt idx="11646">
                  <c:v>86.700744628906193</c:v>
                </c:pt>
                <c:pt idx="11647">
                  <c:v>86.700653076171804</c:v>
                </c:pt>
                <c:pt idx="11648">
                  <c:v>86.700553894042898</c:v>
                </c:pt>
                <c:pt idx="11649">
                  <c:v>86.700454711914006</c:v>
                </c:pt>
                <c:pt idx="11650">
                  <c:v>86.700363159179602</c:v>
                </c:pt>
                <c:pt idx="11651">
                  <c:v>86.700263977050696</c:v>
                </c:pt>
                <c:pt idx="11652">
                  <c:v>86.700164794921804</c:v>
                </c:pt>
                <c:pt idx="11653">
                  <c:v>86.7000732421875</c:v>
                </c:pt>
                <c:pt idx="11654">
                  <c:v>86.699974060058494</c:v>
                </c:pt>
                <c:pt idx="11655">
                  <c:v>86.699882507324205</c:v>
                </c:pt>
                <c:pt idx="11656">
                  <c:v>86.699783325195298</c:v>
                </c:pt>
                <c:pt idx="11657">
                  <c:v>86.699684143066406</c:v>
                </c:pt>
                <c:pt idx="11658">
                  <c:v>86.699592590332003</c:v>
                </c:pt>
                <c:pt idx="11659">
                  <c:v>86.699493408203097</c:v>
                </c:pt>
                <c:pt idx="11660">
                  <c:v>86.699394226074205</c:v>
                </c:pt>
                <c:pt idx="11661">
                  <c:v>86.699302673339801</c:v>
                </c:pt>
                <c:pt idx="11662">
                  <c:v>86.699203491210895</c:v>
                </c:pt>
                <c:pt idx="11663">
                  <c:v>86.699104309082003</c:v>
                </c:pt>
                <c:pt idx="11664">
                  <c:v>86.699012756347599</c:v>
                </c:pt>
                <c:pt idx="11665">
                  <c:v>86.698913574218693</c:v>
                </c:pt>
                <c:pt idx="11666">
                  <c:v>86.698814392089801</c:v>
                </c:pt>
                <c:pt idx="11667">
                  <c:v>86.698722839355398</c:v>
                </c:pt>
                <c:pt idx="11668">
                  <c:v>86.698623657226506</c:v>
                </c:pt>
                <c:pt idx="11669">
                  <c:v>86.698532104492102</c:v>
                </c:pt>
                <c:pt idx="11670">
                  <c:v>86.698432922363196</c:v>
                </c:pt>
                <c:pt idx="11671">
                  <c:v>86.698333740234304</c:v>
                </c:pt>
                <c:pt idx="11672">
                  <c:v>86.6982421875</c:v>
                </c:pt>
                <c:pt idx="11673">
                  <c:v>86.698143005370994</c:v>
                </c:pt>
                <c:pt idx="11674">
                  <c:v>86.698043823242102</c:v>
                </c:pt>
                <c:pt idx="11675">
                  <c:v>86.697952270507798</c:v>
                </c:pt>
                <c:pt idx="11676">
                  <c:v>86.697853088378906</c:v>
                </c:pt>
                <c:pt idx="11677">
                  <c:v>86.697761535644503</c:v>
                </c:pt>
                <c:pt idx="11678">
                  <c:v>86.697662353515597</c:v>
                </c:pt>
                <c:pt idx="11679">
                  <c:v>86.697563171386705</c:v>
                </c:pt>
                <c:pt idx="11680">
                  <c:v>86.697471618652301</c:v>
                </c:pt>
                <c:pt idx="11681">
                  <c:v>86.697372436523395</c:v>
                </c:pt>
                <c:pt idx="11682">
                  <c:v>86.697280883789006</c:v>
                </c:pt>
                <c:pt idx="11683">
                  <c:v>86.697181701660099</c:v>
                </c:pt>
                <c:pt idx="11684">
                  <c:v>86.697082519531193</c:v>
                </c:pt>
                <c:pt idx="11685">
                  <c:v>86.696990966796804</c:v>
                </c:pt>
                <c:pt idx="11686">
                  <c:v>86.696891784667898</c:v>
                </c:pt>
                <c:pt idx="11687">
                  <c:v>86.696800231933494</c:v>
                </c:pt>
                <c:pt idx="11688">
                  <c:v>86.696701049804602</c:v>
                </c:pt>
                <c:pt idx="11689">
                  <c:v>86.696601867675696</c:v>
                </c:pt>
                <c:pt idx="11690">
                  <c:v>86.696510314941406</c:v>
                </c:pt>
                <c:pt idx="11691">
                  <c:v>86.6964111328125</c:v>
                </c:pt>
                <c:pt idx="11692">
                  <c:v>86.696319580078097</c:v>
                </c:pt>
                <c:pt idx="11693">
                  <c:v>86.696220397949205</c:v>
                </c:pt>
                <c:pt idx="11694">
                  <c:v>86.696121215820298</c:v>
                </c:pt>
                <c:pt idx="11695">
                  <c:v>86.696029663085895</c:v>
                </c:pt>
                <c:pt idx="11696">
                  <c:v>86.695930480957003</c:v>
                </c:pt>
                <c:pt idx="11697">
                  <c:v>86.695838928222599</c:v>
                </c:pt>
                <c:pt idx="11698">
                  <c:v>86.695739746093693</c:v>
                </c:pt>
                <c:pt idx="11699">
                  <c:v>86.695640563964801</c:v>
                </c:pt>
                <c:pt idx="11700">
                  <c:v>86.695549011230398</c:v>
                </c:pt>
                <c:pt idx="11701">
                  <c:v>86.695449829101506</c:v>
                </c:pt>
                <c:pt idx="11702">
                  <c:v>86.695358276367102</c:v>
                </c:pt>
                <c:pt idx="11703">
                  <c:v>86.695259094238196</c:v>
                </c:pt>
                <c:pt idx="11704">
                  <c:v>86.695159912109304</c:v>
                </c:pt>
                <c:pt idx="11705">
                  <c:v>86.695068359375</c:v>
                </c:pt>
                <c:pt idx="11706">
                  <c:v>86.694969177245994</c:v>
                </c:pt>
                <c:pt idx="11707">
                  <c:v>86.694877624511705</c:v>
                </c:pt>
                <c:pt idx="11708">
                  <c:v>86.694778442382798</c:v>
                </c:pt>
                <c:pt idx="11709">
                  <c:v>86.694686889648395</c:v>
                </c:pt>
                <c:pt idx="11710">
                  <c:v>86.694587707519503</c:v>
                </c:pt>
                <c:pt idx="11711">
                  <c:v>86.694488525390597</c:v>
                </c:pt>
                <c:pt idx="11712">
                  <c:v>86.694396972656193</c:v>
                </c:pt>
                <c:pt idx="11713">
                  <c:v>86.694297790527301</c:v>
                </c:pt>
                <c:pt idx="11714">
                  <c:v>86.694206237792898</c:v>
                </c:pt>
                <c:pt idx="11715">
                  <c:v>86.694107055664006</c:v>
                </c:pt>
                <c:pt idx="11716">
                  <c:v>86.694015502929602</c:v>
                </c:pt>
                <c:pt idx="11717">
                  <c:v>86.693916320800696</c:v>
                </c:pt>
                <c:pt idx="11718">
                  <c:v>86.693817138671804</c:v>
                </c:pt>
                <c:pt idx="11719">
                  <c:v>86.6937255859375</c:v>
                </c:pt>
                <c:pt idx="11720">
                  <c:v>86.693626403808494</c:v>
                </c:pt>
                <c:pt idx="11721">
                  <c:v>86.693534851074205</c:v>
                </c:pt>
                <c:pt idx="11722">
                  <c:v>86.693435668945298</c:v>
                </c:pt>
                <c:pt idx="11723">
                  <c:v>86.693344116210895</c:v>
                </c:pt>
                <c:pt idx="11724">
                  <c:v>86.693244934082003</c:v>
                </c:pt>
                <c:pt idx="11725">
                  <c:v>86.693153381347599</c:v>
                </c:pt>
                <c:pt idx="11726">
                  <c:v>86.693054199218693</c:v>
                </c:pt>
                <c:pt idx="11727">
                  <c:v>86.692955017089801</c:v>
                </c:pt>
                <c:pt idx="11728">
                  <c:v>86.692863464355398</c:v>
                </c:pt>
                <c:pt idx="11729">
                  <c:v>86.692764282226506</c:v>
                </c:pt>
                <c:pt idx="11730">
                  <c:v>86.692672729492102</c:v>
                </c:pt>
                <c:pt idx="11731">
                  <c:v>86.692573547363196</c:v>
                </c:pt>
                <c:pt idx="11732">
                  <c:v>86.692481994628906</c:v>
                </c:pt>
                <c:pt idx="11733">
                  <c:v>86.6923828125</c:v>
                </c:pt>
                <c:pt idx="11734">
                  <c:v>86.692291259765597</c:v>
                </c:pt>
                <c:pt idx="11735">
                  <c:v>86.692192077636705</c:v>
                </c:pt>
                <c:pt idx="11736">
                  <c:v>86.692100524902301</c:v>
                </c:pt>
                <c:pt idx="11737">
                  <c:v>86.692001342773395</c:v>
                </c:pt>
                <c:pt idx="11738">
                  <c:v>86.691902160644503</c:v>
                </c:pt>
                <c:pt idx="11739">
                  <c:v>86.691810607910099</c:v>
                </c:pt>
                <c:pt idx="11740">
                  <c:v>86.691711425781193</c:v>
                </c:pt>
                <c:pt idx="11741">
                  <c:v>86.691619873046804</c:v>
                </c:pt>
                <c:pt idx="11742">
                  <c:v>86.691520690917898</c:v>
                </c:pt>
                <c:pt idx="11743">
                  <c:v>86.691429138183494</c:v>
                </c:pt>
                <c:pt idx="11744">
                  <c:v>86.691329956054602</c:v>
                </c:pt>
                <c:pt idx="11745">
                  <c:v>86.691238403320298</c:v>
                </c:pt>
                <c:pt idx="11746">
                  <c:v>86.691139221191406</c:v>
                </c:pt>
                <c:pt idx="11747">
                  <c:v>86.691047668457003</c:v>
                </c:pt>
                <c:pt idx="11748">
                  <c:v>86.690948486328097</c:v>
                </c:pt>
                <c:pt idx="11749">
                  <c:v>86.690856933593693</c:v>
                </c:pt>
                <c:pt idx="11750">
                  <c:v>86.690757751464801</c:v>
                </c:pt>
                <c:pt idx="11751">
                  <c:v>86.690666198730398</c:v>
                </c:pt>
                <c:pt idx="11752">
                  <c:v>86.690567016601506</c:v>
                </c:pt>
                <c:pt idx="11753">
                  <c:v>86.690475463867102</c:v>
                </c:pt>
                <c:pt idx="11754">
                  <c:v>86.690376281738196</c:v>
                </c:pt>
                <c:pt idx="11755">
                  <c:v>86.690277099609304</c:v>
                </c:pt>
                <c:pt idx="11756">
                  <c:v>86.690185546875</c:v>
                </c:pt>
                <c:pt idx="11757">
                  <c:v>86.690086364745994</c:v>
                </c:pt>
                <c:pt idx="11758">
                  <c:v>86.689994812011705</c:v>
                </c:pt>
                <c:pt idx="11759">
                  <c:v>86.689895629882798</c:v>
                </c:pt>
                <c:pt idx="11760">
                  <c:v>86.689804077148395</c:v>
                </c:pt>
                <c:pt idx="11761">
                  <c:v>86.689704895019503</c:v>
                </c:pt>
                <c:pt idx="11762">
                  <c:v>86.689613342285099</c:v>
                </c:pt>
                <c:pt idx="11763">
                  <c:v>86.689514160156193</c:v>
                </c:pt>
                <c:pt idx="11764">
                  <c:v>86.689422607421804</c:v>
                </c:pt>
                <c:pt idx="11765">
                  <c:v>86.689323425292898</c:v>
                </c:pt>
                <c:pt idx="11766">
                  <c:v>86.689231872558494</c:v>
                </c:pt>
                <c:pt idx="11767">
                  <c:v>86.689132690429602</c:v>
                </c:pt>
                <c:pt idx="11768">
                  <c:v>86.689041137695298</c:v>
                </c:pt>
                <c:pt idx="11769">
                  <c:v>86.688941955566406</c:v>
                </c:pt>
                <c:pt idx="11770">
                  <c:v>86.688850402832003</c:v>
                </c:pt>
                <c:pt idx="11771">
                  <c:v>86.688751220703097</c:v>
                </c:pt>
                <c:pt idx="11772">
                  <c:v>86.688659667968693</c:v>
                </c:pt>
                <c:pt idx="11773">
                  <c:v>86.688560485839801</c:v>
                </c:pt>
                <c:pt idx="11774">
                  <c:v>86.688468933105398</c:v>
                </c:pt>
                <c:pt idx="11775">
                  <c:v>86.688369750976506</c:v>
                </c:pt>
                <c:pt idx="11776">
                  <c:v>86.688278198242102</c:v>
                </c:pt>
                <c:pt idx="11777">
                  <c:v>86.688179016113196</c:v>
                </c:pt>
                <c:pt idx="11778">
                  <c:v>86.688087463378906</c:v>
                </c:pt>
                <c:pt idx="11779">
                  <c:v>86.687995910644503</c:v>
                </c:pt>
                <c:pt idx="11780">
                  <c:v>86.687896728515597</c:v>
                </c:pt>
                <c:pt idx="11781">
                  <c:v>86.687805175781193</c:v>
                </c:pt>
                <c:pt idx="11782">
                  <c:v>86.687705993652301</c:v>
                </c:pt>
                <c:pt idx="11783">
                  <c:v>86.687614440917898</c:v>
                </c:pt>
                <c:pt idx="11784">
                  <c:v>86.687515258789006</c:v>
                </c:pt>
                <c:pt idx="11785">
                  <c:v>86.687423706054602</c:v>
                </c:pt>
                <c:pt idx="11786">
                  <c:v>86.687324523925696</c:v>
                </c:pt>
                <c:pt idx="11787">
                  <c:v>86.687232971191406</c:v>
                </c:pt>
                <c:pt idx="11788">
                  <c:v>86.6871337890625</c:v>
                </c:pt>
                <c:pt idx="11789">
                  <c:v>86.687042236328097</c:v>
                </c:pt>
                <c:pt idx="11790">
                  <c:v>86.686943054199205</c:v>
                </c:pt>
                <c:pt idx="11791">
                  <c:v>86.686851501464801</c:v>
                </c:pt>
                <c:pt idx="11792">
                  <c:v>86.686752319335895</c:v>
                </c:pt>
                <c:pt idx="11793">
                  <c:v>86.686660766601506</c:v>
                </c:pt>
                <c:pt idx="11794">
                  <c:v>86.686561584472599</c:v>
                </c:pt>
                <c:pt idx="11795">
                  <c:v>86.686470031738196</c:v>
                </c:pt>
                <c:pt idx="11796">
                  <c:v>86.686370849609304</c:v>
                </c:pt>
                <c:pt idx="11797">
                  <c:v>86.686279296875</c:v>
                </c:pt>
                <c:pt idx="11798">
                  <c:v>86.686187744140597</c:v>
                </c:pt>
                <c:pt idx="11799">
                  <c:v>86.686088562011705</c:v>
                </c:pt>
                <c:pt idx="11800">
                  <c:v>86.685997009277301</c:v>
                </c:pt>
                <c:pt idx="11801">
                  <c:v>86.685897827148395</c:v>
                </c:pt>
                <c:pt idx="11802">
                  <c:v>86.685806274414006</c:v>
                </c:pt>
                <c:pt idx="11803">
                  <c:v>86.685707092285099</c:v>
                </c:pt>
                <c:pt idx="11804">
                  <c:v>86.685615539550696</c:v>
                </c:pt>
                <c:pt idx="11805">
                  <c:v>86.685516357421804</c:v>
                </c:pt>
                <c:pt idx="11806">
                  <c:v>86.6854248046875</c:v>
                </c:pt>
                <c:pt idx="11807">
                  <c:v>86.685325622558494</c:v>
                </c:pt>
                <c:pt idx="11808">
                  <c:v>86.685234069824205</c:v>
                </c:pt>
                <c:pt idx="11809">
                  <c:v>86.685142517089801</c:v>
                </c:pt>
                <c:pt idx="11810">
                  <c:v>86.685043334960895</c:v>
                </c:pt>
                <c:pt idx="11811">
                  <c:v>86.684951782226506</c:v>
                </c:pt>
                <c:pt idx="11812">
                  <c:v>86.684852600097599</c:v>
                </c:pt>
                <c:pt idx="11813">
                  <c:v>86.684761047363196</c:v>
                </c:pt>
                <c:pt idx="11814">
                  <c:v>86.684661865234304</c:v>
                </c:pt>
                <c:pt idx="11815">
                  <c:v>86.6845703125</c:v>
                </c:pt>
                <c:pt idx="11816">
                  <c:v>86.684478759765597</c:v>
                </c:pt>
                <c:pt idx="11817">
                  <c:v>86.684379577636705</c:v>
                </c:pt>
                <c:pt idx="11818">
                  <c:v>86.684288024902301</c:v>
                </c:pt>
                <c:pt idx="11819">
                  <c:v>86.684188842773395</c:v>
                </c:pt>
                <c:pt idx="11820">
                  <c:v>86.684097290039006</c:v>
                </c:pt>
                <c:pt idx="11821">
                  <c:v>86.683998107910099</c:v>
                </c:pt>
                <c:pt idx="11822">
                  <c:v>86.683906555175696</c:v>
                </c:pt>
                <c:pt idx="11823">
                  <c:v>86.683815002441406</c:v>
                </c:pt>
                <c:pt idx="11824">
                  <c:v>86.6837158203125</c:v>
                </c:pt>
                <c:pt idx="11825">
                  <c:v>86.683624267578097</c:v>
                </c:pt>
                <c:pt idx="11826">
                  <c:v>86.683525085449205</c:v>
                </c:pt>
                <c:pt idx="11827">
                  <c:v>86.683433532714801</c:v>
                </c:pt>
                <c:pt idx="11828">
                  <c:v>86.683334350585895</c:v>
                </c:pt>
                <c:pt idx="11829">
                  <c:v>86.683242797851506</c:v>
                </c:pt>
                <c:pt idx="11830">
                  <c:v>86.683151245117102</c:v>
                </c:pt>
                <c:pt idx="11831">
                  <c:v>86.683052062988196</c:v>
                </c:pt>
                <c:pt idx="11832">
                  <c:v>86.682960510253906</c:v>
                </c:pt>
                <c:pt idx="11833">
                  <c:v>86.682861328125</c:v>
                </c:pt>
                <c:pt idx="11834">
                  <c:v>86.682769775390597</c:v>
                </c:pt>
                <c:pt idx="11835">
                  <c:v>86.682670593261705</c:v>
                </c:pt>
                <c:pt idx="11836">
                  <c:v>86.682579040527301</c:v>
                </c:pt>
                <c:pt idx="11837">
                  <c:v>86.682487487792898</c:v>
                </c:pt>
                <c:pt idx="11838">
                  <c:v>86.682388305664006</c:v>
                </c:pt>
                <c:pt idx="11839">
                  <c:v>86.682296752929602</c:v>
                </c:pt>
                <c:pt idx="11840">
                  <c:v>86.682197570800696</c:v>
                </c:pt>
                <c:pt idx="11841">
                  <c:v>86.682106018066406</c:v>
                </c:pt>
                <c:pt idx="11842">
                  <c:v>86.682014465332003</c:v>
                </c:pt>
                <c:pt idx="11843">
                  <c:v>86.681915283203097</c:v>
                </c:pt>
                <c:pt idx="11844">
                  <c:v>86.681823730468693</c:v>
                </c:pt>
                <c:pt idx="11845">
                  <c:v>86.681724548339801</c:v>
                </c:pt>
                <c:pt idx="11846">
                  <c:v>86.681632995605398</c:v>
                </c:pt>
                <c:pt idx="11847">
                  <c:v>86.681541442870994</c:v>
                </c:pt>
                <c:pt idx="11848">
                  <c:v>86.681442260742102</c:v>
                </c:pt>
                <c:pt idx="11849">
                  <c:v>86.681350708007798</c:v>
                </c:pt>
                <c:pt idx="11850">
                  <c:v>86.681251525878906</c:v>
                </c:pt>
                <c:pt idx="11851">
                  <c:v>86.681159973144503</c:v>
                </c:pt>
                <c:pt idx="11852">
                  <c:v>86.681068420410099</c:v>
                </c:pt>
                <c:pt idx="11853">
                  <c:v>86.680969238281193</c:v>
                </c:pt>
                <c:pt idx="11854">
                  <c:v>86.680877685546804</c:v>
                </c:pt>
                <c:pt idx="11855">
                  <c:v>86.6807861328125</c:v>
                </c:pt>
                <c:pt idx="11856">
                  <c:v>86.680686950683494</c:v>
                </c:pt>
                <c:pt idx="11857">
                  <c:v>86.680595397949205</c:v>
                </c:pt>
                <c:pt idx="11858">
                  <c:v>86.680496215820298</c:v>
                </c:pt>
                <c:pt idx="11859">
                  <c:v>86.680404663085895</c:v>
                </c:pt>
                <c:pt idx="11860">
                  <c:v>86.680313110351506</c:v>
                </c:pt>
                <c:pt idx="11861">
                  <c:v>86.680213928222599</c:v>
                </c:pt>
                <c:pt idx="11862">
                  <c:v>86.680122375488196</c:v>
                </c:pt>
                <c:pt idx="11863">
                  <c:v>86.680023193359304</c:v>
                </c:pt>
                <c:pt idx="11864">
                  <c:v>86.679931640625</c:v>
                </c:pt>
                <c:pt idx="11865">
                  <c:v>86.679840087890597</c:v>
                </c:pt>
                <c:pt idx="11866">
                  <c:v>86.679740905761705</c:v>
                </c:pt>
                <c:pt idx="11867">
                  <c:v>86.679649353027301</c:v>
                </c:pt>
                <c:pt idx="11868">
                  <c:v>86.679557800292898</c:v>
                </c:pt>
                <c:pt idx="11869">
                  <c:v>86.679458618164006</c:v>
                </c:pt>
                <c:pt idx="11870">
                  <c:v>86.679367065429602</c:v>
                </c:pt>
                <c:pt idx="11871">
                  <c:v>86.679275512695298</c:v>
                </c:pt>
                <c:pt idx="11872">
                  <c:v>86.679176330566406</c:v>
                </c:pt>
                <c:pt idx="11873">
                  <c:v>86.679084777832003</c:v>
                </c:pt>
                <c:pt idx="11874">
                  <c:v>86.678985595703097</c:v>
                </c:pt>
                <c:pt idx="11875">
                  <c:v>86.678894042968693</c:v>
                </c:pt>
                <c:pt idx="11876">
                  <c:v>86.678802490234304</c:v>
                </c:pt>
                <c:pt idx="11877">
                  <c:v>86.678703308105398</c:v>
                </c:pt>
                <c:pt idx="11878">
                  <c:v>86.678611755370994</c:v>
                </c:pt>
                <c:pt idx="11879">
                  <c:v>86.678520202636705</c:v>
                </c:pt>
                <c:pt idx="11880">
                  <c:v>86.678421020507798</c:v>
                </c:pt>
                <c:pt idx="11881">
                  <c:v>86.678329467773395</c:v>
                </c:pt>
                <c:pt idx="11882">
                  <c:v>86.678237915039006</c:v>
                </c:pt>
                <c:pt idx="11883">
                  <c:v>86.678138732910099</c:v>
                </c:pt>
                <c:pt idx="11884">
                  <c:v>86.678047180175696</c:v>
                </c:pt>
                <c:pt idx="11885">
                  <c:v>86.677955627441406</c:v>
                </c:pt>
                <c:pt idx="11886">
                  <c:v>86.6778564453125</c:v>
                </c:pt>
                <c:pt idx="11887">
                  <c:v>86.677764892578097</c:v>
                </c:pt>
                <c:pt idx="11888">
                  <c:v>86.677673339843693</c:v>
                </c:pt>
                <c:pt idx="11889">
                  <c:v>86.677574157714801</c:v>
                </c:pt>
                <c:pt idx="11890">
                  <c:v>86.677482604980398</c:v>
                </c:pt>
                <c:pt idx="11891">
                  <c:v>86.677391052245994</c:v>
                </c:pt>
                <c:pt idx="11892">
                  <c:v>86.677291870117102</c:v>
                </c:pt>
                <c:pt idx="11893">
                  <c:v>86.677200317382798</c:v>
                </c:pt>
                <c:pt idx="11894">
                  <c:v>86.677101135253906</c:v>
                </c:pt>
                <c:pt idx="11895">
                  <c:v>86.677009582519503</c:v>
                </c:pt>
                <c:pt idx="11896">
                  <c:v>86.676918029785099</c:v>
                </c:pt>
                <c:pt idx="11897">
                  <c:v>86.676818847656193</c:v>
                </c:pt>
                <c:pt idx="11898">
                  <c:v>86.676727294921804</c:v>
                </c:pt>
                <c:pt idx="11899">
                  <c:v>86.6766357421875</c:v>
                </c:pt>
                <c:pt idx="11900">
                  <c:v>86.676544189453097</c:v>
                </c:pt>
                <c:pt idx="11901">
                  <c:v>86.676445007324205</c:v>
                </c:pt>
                <c:pt idx="11902">
                  <c:v>86.676353454589801</c:v>
                </c:pt>
                <c:pt idx="11903">
                  <c:v>86.676261901855398</c:v>
                </c:pt>
                <c:pt idx="11904">
                  <c:v>86.676162719726506</c:v>
                </c:pt>
                <c:pt idx="11905">
                  <c:v>86.676071166992102</c:v>
                </c:pt>
                <c:pt idx="11906">
                  <c:v>86.675979614257798</c:v>
                </c:pt>
                <c:pt idx="11907">
                  <c:v>86.675880432128906</c:v>
                </c:pt>
                <c:pt idx="11908">
                  <c:v>86.675788879394503</c:v>
                </c:pt>
                <c:pt idx="11909">
                  <c:v>86.675697326660099</c:v>
                </c:pt>
                <c:pt idx="11910">
                  <c:v>86.675598144531193</c:v>
                </c:pt>
                <c:pt idx="11911">
                  <c:v>86.675506591796804</c:v>
                </c:pt>
                <c:pt idx="11912">
                  <c:v>86.6754150390625</c:v>
                </c:pt>
                <c:pt idx="11913">
                  <c:v>86.675315856933494</c:v>
                </c:pt>
                <c:pt idx="11914">
                  <c:v>86.675224304199205</c:v>
                </c:pt>
                <c:pt idx="11915">
                  <c:v>86.675132751464801</c:v>
                </c:pt>
                <c:pt idx="11916">
                  <c:v>86.675033569335895</c:v>
                </c:pt>
                <c:pt idx="11917">
                  <c:v>86.674942016601506</c:v>
                </c:pt>
                <c:pt idx="11918">
                  <c:v>86.674850463867102</c:v>
                </c:pt>
                <c:pt idx="11919">
                  <c:v>86.674758911132798</c:v>
                </c:pt>
                <c:pt idx="11920">
                  <c:v>86.674659729003906</c:v>
                </c:pt>
                <c:pt idx="11921">
                  <c:v>86.674568176269503</c:v>
                </c:pt>
                <c:pt idx="11922">
                  <c:v>86.674476623535099</c:v>
                </c:pt>
                <c:pt idx="11923">
                  <c:v>86.674377441406193</c:v>
                </c:pt>
                <c:pt idx="11924">
                  <c:v>86.674285888671804</c:v>
                </c:pt>
                <c:pt idx="11925">
                  <c:v>86.6741943359375</c:v>
                </c:pt>
                <c:pt idx="11926">
                  <c:v>86.674095153808494</c:v>
                </c:pt>
                <c:pt idx="11927">
                  <c:v>86.674003601074205</c:v>
                </c:pt>
                <c:pt idx="11928">
                  <c:v>86.673912048339801</c:v>
                </c:pt>
                <c:pt idx="11929">
                  <c:v>86.673820495605398</c:v>
                </c:pt>
                <c:pt idx="11930">
                  <c:v>86.673721313476506</c:v>
                </c:pt>
                <c:pt idx="11931">
                  <c:v>86.673629760742102</c:v>
                </c:pt>
                <c:pt idx="11932">
                  <c:v>86.673538208007798</c:v>
                </c:pt>
                <c:pt idx="11933">
                  <c:v>86.673439025878906</c:v>
                </c:pt>
                <c:pt idx="11934">
                  <c:v>86.673347473144503</c:v>
                </c:pt>
                <c:pt idx="11935">
                  <c:v>86.673255920410099</c:v>
                </c:pt>
                <c:pt idx="11936">
                  <c:v>86.673164367675696</c:v>
                </c:pt>
                <c:pt idx="11937">
                  <c:v>86.673065185546804</c:v>
                </c:pt>
                <c:pt idx="11938">
                  <c:v>86.6729736328125</c:v>
                </c:pt>
                <c:pt idx="11939">
                  <c:v>86.672882080078097</c:v>
                </c:pt>
                <c:pt idx="11940">
                  <c:v>86.672782897949205</c:v>
                </c:pt>
                <c:pt idx="11941">
                  <c:v>86.672691345214801</c:v>
                </c:pt>
                <c:pt idx="11942">
                  <c:v>86.672599792480398</c:v>
                </c:pt>
                <c:pt idx="11943">
                  <c:v>86.672508239745994</c:v>
                </c:pt>
                <c:pt idx="11944">
                  <c:v>86.672409057617102</c:v>
                </c:pt>
                <c:pt idx="11945">
                  <c:v>86.672317504882798</c:v>
                </c:pt>
                <c:pt idx="11946">
                  <c:v>86.672225952148395</c:v>
                </c:pt>
                <c:pt idx="11947">
                  <c:v>86.672134399414006</c:v>
                </c:pt>
                <c:pt idx="11948">
                  <c:v>86.672035217285099</c:v>
                </c:pt>
                <c:pt idx="11949">
                  <c:v>86.671943664550696</c:v>
                </c:pt>
                <c:pt idx="11950">
                  <c:v>86.671852111816406</c:v>
                </c:pt>
                <c:pt idx="11951">
                  <c:v>86.6717529296875</c:v>
                </c:pt>
                <c:pt idx="11952">
                  <c:v>86.671661376953097</c:v>
                </c:pt>
                <c:pt idx="11953">
                  <c:v>86.671569824218693</c:v>
                </c:pt>
                <c:pt idx="11954">
                  <c:v>86.671478271484304</c:v>
                </c:pt>
                <c:pt idx="11955">
                  <c:v>86.671379089355398</c:v>
                </c:pt>
                <c:pt idx="11956">
                  <c:v>86.671287536620994</c:v>
                </c:pt>
                <c:pt idx="11957">
                  <c:v>86.671195983886705</c:v>
                </c:pt>
                <c:pt idx="11958">
                  <c:v>86.671104431152301</c:v>
                </c:pt>
                <c:pt idx="11959">
                  <c:v>86.671005249023395</c:v>
                </c:pt>
                <c:pt idx="11960">
                  <c:v>86.670913696289006</c:v>
                </c:pt>
                <c:pt idx="11961">
                  <c:v>86.670822143554602</c:v>
                </c:pt>
                <c:pt idx="11962">
                  <c:v>86.670730590820298</c:v>
                </c:pt>
                <c:pt idx="11963">
                  <c:v>86.670631408691406</c:v>
                </c:pt>
                <c:pt idx="11964">
                  <c:v>86.670539855957003</c:v>
                </c:pt>
                <c:pt idx="11965">
                  <c:v>86.670448303222599</c:v>
                </c:pt>
                <c:pt idx="11966">
                  <c:v>86.670356750488196</c:v>
                </c:pt>
                <c:pt idx="11967">
                  <c:v>86.670257568359304</c:v>
                </c:pt>
                <c:pt idx="11968">
                  <c:v>86.670166015625</c:v>
                </c:pt>
                <c:pt idx="11969">
                  <c:v>86.670074462890597</c:v>
                </c:pt>
                <c:pt idx="11970">
                  <c:v>86.669982910156193</c:v>
                </c:pt>
                <c:pt idx="11971">
                  <c:v>86.669883728027301</c:v>
                </c:pt>
                <c:pt idx="11972">
                  <c:v>86.669792175292898</c:v>
                </c:pt>
                <c:pt idx="11973">
                  <c:v>86.669700622558494</c:v>
                </c:pt>
                <c:pt idx="11974">
                  <c:v>86.669609069824205</c:v>
                </c:pt>
                <c:pt idx="11975">
                  <c:v>86.669517517089801</c:v>
                </c:pt>
                <c:pt idx="11976">
                  <c:v>86.669418334960895</c:v>
                </c:pt>
                <c:pt idx="11977">
                  <c:v>86.669326782226506</c:v>
                </c:pt>
                <c:pt idx="11978">
                  <c:v>86.669235229492102</c:v>
                </c:pt>
                <c:pt idx="11979">
                  <c:v>86.669143676757798</c:v>
                </c:pt>
                <c:pt idx="11980">
                  <c:v>86.669044494628906</c:v>
                </c:pt>
                <c:pt idx="11981">
                  <c:v>86.668952941894503</c:v>
                </c:pt>
                <c:pt idx="11982">
                  <c:v>86.668861389160099</c:v>
                </c:pt>
                <c:pt idx="11983">
                  <c:v>86.668769836425696</c:v>
                </c:pt>
                <c:pt idx="11984">
                  <c:v>86.668670654296804</c:v>
                </c:pt>
                <c:pt idx="11985">
                  <c:v>86.6685791015625</c:v>
                </c:pt>
                <c:pt idx="11986">
                  <c:v>86.668487548828097</c:v>
                </c:pt>
                <c:pt idx="11987">
                  <c:v>86.668395996093693</c:v>
                </c:pt>
                <c:pt idx="11988">
                  <c:v>86.668304443359304</c:v>
                </c:pt>
                <c:pt idx="11989">
                  <c:v>86.668205261230398</c:v>
                </c:pt>
                <c:pt idx="11990">
                  <c:v>86.668113708495994</c:v>
                </c:pt>
                <c:pt idx="11991">
                  <c:v>86.668022155761705</c:v>
                </c:pt>
                <c:pt idx="11992">
                  <c:v>86.667930603027301</c:v>
                </c:pt>
                <c:pt idx="11993">
                  <c:v>86.667839050292898</c:v>
                </c:pt>
                <c:pt idx="11994">
                  <c:v>86.667739868164006</c:v>
                </c:pt>
                <c:pt idx="11995">
                  <c:v>86.667648315429602</c:v>
                </c:pt>
                <c:pt idx="11996">
                  <c:v>86.667556762695298</c:v>
                </c:pt>
                <c:pt idx="11997">
                  <c:v>86.667465209960895</c:v>
                </c:pt>
                <c:pt idx="11998">
                  <c:v>86.667373657226506</c:v>
                </c:pt>
                <c:pt idx="11999">
                  <c:v>86.667274475097599</c:v>
                </c:pt>
                <c:pt idx="12000">
                  <c:v>86.667182922363196</c:v>
                </c:pt>
                <c:pt idx="12001">
                  <c:v>86.667091369628906</c:v>
                </c:pt>
                <c:pt idx="12002">
                  <c:v>86.666999816894503</c:v>
                </c:pt>
                <c:pt idx="12003">
                  <c:v>86.666908264160099</c:v>
                </c:pt>
                <c:pt idx="12004">
                  <c:v>86.666809082031193</c:v>
                </c:pt>
                <c:pt idx="12005">
                  <c:v>86.666717529296804</c:v>
                </c:pt>
                <c:pt idx="12006">
                  <c:v>86.6666259765625</c:v>
                </c:pt>
                <c:pt idx="12007">
                  <c:v>86.666534423828097</c:v>
                </c:pt>
                <c:pt idx="12008">
                  <c:v>86.666442871093693</c:v>
                </c:pt>
                <c:pt idx="12009">
                  <c:v>86.666343688964801</c:v>
                </c:pt>
                <c:pt idx="12010">
                  <c:v>86.666252136230398</c:v>
                </c:pt>
                <c:pt idx="12011">
                  <c:v>86.666160583495994</c:v>
                </c:pt>
                <c:pt idx="12012">
                  <c:v>86.666069030761705</c:v>
                </c:pt>
                <c:pt idx="12013">
                  <c:v>86.665977478027301</c:v>
                </c:pt>
                <c:pt idx="12014">
                  <c:v>86.665878295898395</c:v>
                </c:pt>
                <c:pt idx="12015">
                  <c:v>86.665786743164006</c:v>
                </c:pt>
                <c:pt idx="12016">
                  <c:v>86.665695190429602</c:v>
                </c:pt>
                <c:pt idx="12017">
                  <c:v>86.665603637695298</c:v>
                </c:pt>
                <c:pt idx="12018">
                  <c:v>86.665512084960895</c:v>
                </c:pt>
                <c:pt idx="12019">
                  <c:v>86.665420532226506</c:v>
                </c:pt>
                <c:pt idx="12020">
                  <c:v>86.665321350097599</c:v>
                </c:pt>
                <c:pt idx="12021">
                  <c:v>86.665229797363196</c:v>
                </c:pt>
                <c:pt idx="12022">
                  <c:v>86.665138244628906</c:v>
                </c:pt>
                <c:pt idx="12023">
                  <c:v>86.665046691894503</c:v>
                </c:pt>
                <c:pt idx="12024">
                  <c:v>86.664955139160099</c:v>
                </c:pt>
                <c:pt idx="12025">
                  <c:v>86.664855957031193</c:v>
                </c:pt>
                <c:pt idx="12026">
                  <c:v>86.664764404296804</c:v>
                </c:pt>
                <c:pt idx="12027">
                  <c:v>86.6646728515625</c:v>
                </c:pt>
                <c:pt idx="12028">
                  <c:v>86.664581298828097</c:v>
                </c:pt>
                <c:pt idx="12029">
                  <c:v>86.664489746093693</c:v>
                </c:pt>
                <c:pt idx="12030">
                  <c:v>86.664398193359304</c:v>
                </c:pt>
                <c:pt idx="12031">
                  <c:v>86.664306640625</c:v>
                </c:pt>
                <c:pt idx="12032">
                  <c:v>86.664207458495994</c:v>
                </c:pt>
                <c:pt idx="12033">
                  <c:v>86.664115905761705</c:v>
                </c:pt>
                <c:pt idx="12034">
                  <c:v>86.664024353027301</c:v>
                </c:pt>
                <c:pt idx="12035">
                  <c:v>86.663932800292898</c:v>
                </c:pt>
                <c:pt idx="12036">
                  <c:v>86.663841247558494</c:v>
                </c:pt>
                <c:pt idx="12037">
                  <c:v>86.663749694824205</c:v>
                </c:pt>
                <c:pt idx="12038">
                  <c:v>86.663650512695298</c:v>
                </c:pt>
                <c:pt idx="12039">
                  <c:v>86.663558959960895</c:v>
                </c:pt>
                <c:pt idx="12040">
                  <c:v>86.663467407226506</c:v>
                </c:pt>
                <c:pt idx="12041">
                  <c:v>86.663375854492102</c:v>
                </c:pt>
                <c:pt idx="12042">
                  <c:v>86.663284301757798</c:v>
                </c:pt>
                <c:pt idx="12043">
                  <c:v>86.663192749023395</c:v>
                </c:pt>
                <c:pt idx="12044">
                  <c:v>86.663101196289006</c:v>
                </c:pt>
                <c:pt idx="12045">
                  <c:v>86.663002014160099</c:v>
                </c:pt>
                <c:pt idx="12046">
                  <c:v>86.662910461425696</c:v>
                </c:pt>
                <c:pt idx="12047">
                  <c:v>86.662818908691406</c:v>
                </c:pt>
                <c:pt idx="12048">
                  <c:v>86.662727355957003</c:v>
                </c:pt>
                <c:pt idx="12049">
                  <c:v>86.662635803222599</c:v>
                </c:pt>
                <c:pt idx="12050">
                  <c:v>86.662544250488196</c:v>
                </c:pt>
                <c:pt idx="12051">
                  <c:v>86.662452697753906</c:v>
                </c:pt>
                <c:pt idx="12052">
                  <c:v>86.662353515625</c:v>
                </c:pt>
                <c:pt idx="12053">
                  <c:v>86.662261962890597</c:v>
                </c:pt>
                <c:pt idx="12054">
                  <c:v>86.662170410156193</c:v>
                </c:pt>
                <c:pt idx="12055">
                  <c:v>86.662078857421804</c:v>
                </c:pt>
                <c:pt idx="12056">
                  <c:v>86.6619873046875</c:v>
                </c:pt>
                <c:pt idx="12057">
                  <c:v>86.661895751953097</c:v>
                </c:pt>
                <c:pt idx="12058">
                  <c:v>86.661804199218693</c:v>
                </c:pt>
                <c:pt idx="12059">
                  <c:v>86.661705017089801</c:v>
                </c:pt>
                <c:pt idx="12060">
                  <c:v>86.661613464355398</c:v>
                </c:pt>
                <c:pt idx="12061">
                  <c:v>86.661521911620994</c:v>
                </c:pt>
                <c:pt idx="12062">
                  <c:v>86.661430358886705</c:v>
                </c:pt>
                <c:pt idx="12063">
                  <c:v>86.661338806152301</c:v>
                </c:pt>
                <c:pt idx="12064">
                  <c:v>86.661247253417898</c:v>
                </c:pt>
                <c:pt idx="12065">
                  <c:v>86.661155700683494</c:v>
                </c:pt>
                <c:pt idx="12066">
                  <c:v>86.661064147949205</c:v>
                </c:pt>
                <c:pt idx="12067">
                  <c:v>86.660964965820298</c:v>
                </c:pt>
                <c:pt idx="12068">
                  <c:v>86.660873413085895</c:v>
                </c:pt>
                <c:pt idx="12069">
                  <c:v>86.660781860351506</c:v>
                </c:pt>
                <c:pt idx="12070">
                  <c:v>86.660690307617102</c:v>
                </c:pt>
                <c:pt idx="12071">
                  <c:v>86.660598754882798</c:v>
                </c:pt>
                <c:pt idx="12072">
                  <c:v>86.660507202148395</c:v>
                </c:pt>
                <c:pt idx="12073">
                  <c:v>86.660415649414006</c:v>
                </c:pt>
                <c:pt idx="12074">
                  <c:v>86.660324096679602</c:v>
                </c:pt>
                <c:pt idx="12075">
                  <c:v>86.660232543945298</c:v>
                </c:pt>
                <c:pt idx="12076">
                  <c:v>86.660133361816406</c:v>
                </c:pt>
                <c:pt idx="12077">
                  <c:v>86.660041809082003</c:v>
                </c:pt>
                <c:pt idx="12078">
                  <c:v>86.659950256347599</c:v>
                </c:pt>
                <c:pt idx="12079">
                  <c:v>86.659858703613196</c:v>
                </c:pt>
                <c:pt idx="12080">
                  <c:v>86.659767150878906</c:v>
                </c:pt>
                <c:pt idx="12081">
                  <c:v>86.659675598144503</c:v>
                </c:pt>
                <c:pt idx="12082">
                  <c:v>86.659584045410099</c:v>
                </c:pt>
                <c:pt idx="12083">
                  <c:v>86.659492492675696</c:v>
                </c:pt>
                <c:pt idx="12084">
                  <c:v>86.659400939941406</c:v>
                </c:pt>
                <c:pt idx="12085">
                  <c:v>86.659309387207003</c:v>
                </c:pt>
                <c:pt idx="12086">
                  <c:v>86.659217834472599</c:v>
                </c:pt>
                <c:pt idx="12087">
                  <c:v>86.659118652343693</c:v>
                </c:pt>
                <c:pt idx="12088">
                  <c:v>86.659027099609304</c:v>
                </c:pt>
                <c:pt idx="12089">
                  <c:v>86.658935546875</c:v>
                </c:pt>
                <c:pt idx="12090">
                  <c:v>86.658843994140597</c:v>
                </c:pt>
                <c:pt idx="12091">
                  <c:v>86.658752441406193</c:v>
                </c:pt>
                <c:pt idx="12092">
                  <c:v>86.658660888671804</c:v>
                </c:pt>
                <c:pt idx="12093">
                  <c:v>86.6585693359375</c:v>
                </c:pt>
                <c:pt idx="12094">
                  <c:v>86.658477783203097</c:v>
                </c:pt>
                <c:pt idx="12095">
                  <c:v>86.658386230468693</c:v>
                </c:pt>
                <c:pt idx="12096">
                  <c:v>86.658294677734304</c:v>
                </c:pt>
                <c:pt idx="12097">
                  <c:v>86.658203125</c:v>
                </c:pt>
                <c:pt idx="12098">
                  <c:v>86.658103942870994</c:v>
                </c:pt>
                <c:pt idx="12099">
                  <c:v>86.658012390136705</c:v>
                </c:pt>
                <c:pt idx="12100">
                  <c:v>86.657920837402301</c:v>
                </c:pt>
                <c:pt idx="12101">
                  <c:v>86.657829284667898</c:v>
                </c:pt>
                <c:pt idx="12102">
                  <c:v>86.657737731933494</c:v>
                </c:pt>
                <c:pt idx="12103">
                  <c:v>86.657646179199205</c:v>
                </c:pt>
                <c:pt idx="12104">
                  <c:v>86.657554626464801</c:v>
                </c:pt>
                <c:pt idx="12105">
                  <c:v>86.657463073730398</c:v>
                </c:pt>
                <c:pt idx="12106">
                  <c:v>86.657371520995994</c:v>
                </c:pt>
                <c:pt idx="12107">
                  <c:v>86.657279968261705</c:v>
                </c:pt>
                <c:pt idx="12108">
                  <c:v>86.657188415527301</c:v>
                </c:pt>
                <c:pt idx="12109">
                  <c:v>86.657096862792898</c:v>
                </c:pt>
                <c:pt idx="12110">
                  <c:v>86.657005310058494</c:v>
                </c:pt>
                <c:pt idx="12111">
                  <c:v>86.656913757324205</c:v>
                </c:pt>
                <c:pt idx="12112">
                  <c:v>86.656822204589801</c:v>
                </c:pt>
                <c:pt idx="12113">
                  <c:v>86.656723022460895</c:v>
                </c:pt>
                <c:pt idx="12114">
                  <c:v>86.656631469726506</c:v>
                </c:pt>
                <c:pt idx="12115">
                  <c:v>86.656539916992102</c:v>
                </c:pt>
                <c:pt idx="12116">
                  <c:v>86.656448364257798</c:v>
                </c:pt>
                <c:pt idx="12117">
                  <c:v>86.656356811523395</c:v>
                </c:pt>
                <c:pt idx="12118">
                  <c:v>86.656265258789006</c:v>
                </c:pt>
                <c:pt idx="12119">
                  <c:v>86.656173706054602</c:v>
                </c:pt>
                <c:pt idx="12120">
                  <c:v>86.656082153320298</c:v>
                </c:pt>
                <c:pt idx="12121">
                  <c:v>86.655990600585895</c:v>
                </c:pt>
                <c:pt idx="12122">
                  <c:v>86.655899047851506</c:v>
                </c:pt>
                <c:pt idx="12123">
                  <c:v>86.655807495117102</c:v>
                </c:pt>
                <c:pt idx="12124">
                  <c:v>86.655715942382798</c:v>
                </c:pt>
                <c:pt idx="12125">
                  <c:v>86.655624389648395</c:v>
                </c:pt>
                <c:pt idx="12126">
                  <c:v>86.655532836914006</c:v>
                </c:pt>
                <c:pt idx="12127">
                  <c:v>86.655441284179602</c:v>
                </c:pt>
                <c:pt idx="12128">
                  <c:v>86.655349731445298</c:v>
                </c:pt>
                <c:pt idx="12129">
                  <c:v>86.655258178710895</c:v>
                </c:pt>
                <c:pt idx="12130">
                  <c:v>86.655166625976506</c:v>
                </c:pt>
                <c:pt idx="12131">
                  <c:v>86.655075073242102</c:v>
                </c:pt>
                <c:pt idx="12132">
                  <c:v>86.654983520507798</c:v>
                </c:pt>
                <c:pt idx="12133">
                  <c:v>86.654884338378906</c:v>
                </c:pt>
                <c:pt idx="12134">
                  <c:v>86.654792785644503</c:v>
                </c:pt>
                <c:pt idx="12135">
                  <c:v>86.654701232910099</c:v>
                </c:pt>
                <c:pt idx="12136">
                  <c:v>86.654609680175696</c:v>
                </c:pt>
                <c:pt idx="12137">
                  <c:v>86.654518127441406</c:v>
                </c:pt>
                <c:pt idx="12138">
                  <c:v>86.654426574707003</c:v>
                </c:pt>
                <c:pt idx="12139">
                  <c:v>86.654335021972599</c:v>
                </c:pt>
                <c:pt idx="12140">
                  <c:v>86.654243469238196</c:v>
                </c:pt>
                <c:pt idx="12141">
                  <c:v>86.654151916503906</c:v>
                </c:pt>
                <c:pt idx="12142">
                  <c:v>86.654060363769503</c:v>
                </c:pt>
                <c:pt idx="12143">
                  <c:v>86.653968811035099</c:v>
                </c:pt>
                <c:pt idx="12144">
                  <c:v>86.653877258300696</c:v>
                </c:pt>
                <c:pt idx="12145">
                  <c:v>86.653785705566406</c:v>
                </c:pt>
                <c:pt idx="12146">
                  <c:v>86.653694152832003</c:v>
                </c:pt>
                <c:pt idx="12147">
                  <c:v>86.653602600097599</c:v>
                </c:pt>
                <c:pt idx="12148">
                  <c:v>86.653511047363196</c:v>
                </c:pt>
                <c:pt idx="12149">
                  <c:v>86.653419494628906</c:v>
                </c:pt>
                <c:pt idx="12150">
                  <c:v>86.653327941894503</c:v>
                </c:pt>
                <c:pt idx="12151">
                  <c:v>86.653236389160099</c:v>
                </c:pt>
                <c:pt idx="12152">
                  <c:v>86.653144836425696</c:v>
                </c:pt>
                <c:pt idx="12153">
                  <c:v>86.653053283691406</c:v>
                </c:pt>
                <c:pt idx="12154">
                  <c:v>86.652961730957003</c:v>
                </c:pt>
                <c:pt idx="12155">
                  <c:v>86.652870178222599</c:v>
                </c:pt>
                <c:pt idx="12156">
                  <c:v>86.652778625488196</c:v>
                </c:pt>
                <c:pt idx="12157">
                  <c:v>86.652687072753906</c:v>
                </c:pt>
                <c:pt idx="12158">
                  <c:v>86.652595520019503</c:v>
                </c:pt>
                <c:pt idx="12159">
                  <c:v>86.652503967285099</c:v>
                </c:pt>
                <c:pt idx="12160">
                  <c:v>86.652412414550696</c:v>
                </c:pt>
                <c:pt idx="12161">
                  <c:v>86.652320861816406</c:v>
                </c:pt>
                <c:pt idx="12162">
                  <c:v>86.652229309082003</c:v>
                </c:pt>
                <c:pt idx="12163">
                  <c:v>86.652137756347599</c:v>
                </c:pt>
                <c:pt idx="12164">
                  <c:v>86.652046203613196</c:v>
                </c:pt>
                <c:pt idx="12165">
                  <c:v>86.651954650878906</c:v>
                </c:pt>
                <c:pt idx="12166">
                  <c:v>86.651863098144503</c:v>
                </c:pt>
                <c:pt idx="12167">
                  <c:v>86.651771545410099</c:v>
                </c:pt>
                <c:pt idx="12168">
                  <c:v>86.651679992675696</c:v>
                </c:pt>
                <c:pt idx="12169">
                  <c:v>86.651588439941406</c:v>
                </c:pt>
                <c:pt idx="12170">
                  <c:v>86.651496887207003</c:v>
                </c:pt>
                <c:pt idx="12171">
                  <c:v>86.651405334472599</c:v>
                </c:pt>
                <c:pt idx="12172">
                  <c:v>86.651313781738196</c:v>
                </c:pt>
                <c:pt idx="12173">
                  <c:v>86.651222229003906</c:v>
                </c:pt>
                <c:pt idx="12174">
                  <c:v>86.651130676269503</c:v>
                </c:pt>
                <c:pt idx="12175">
                  <c:v>86.651039123535099</c:v>
                </c:pt>
                <c:pt idx="12176">
                  <c:v>86.650947570800696</c:v>
                </c:pt>
                <c:pt idx="12177">
                  <c:v>86.650856018066406</c:v>
                </c:pt>
                <c:pt idx="12178">
                  <c:v>86.650764465332003</c:v>
                </c:pt>
                <c:pt idx="12179">
                  <c:v>86.650672912597599</c:v>
                </c:pt>
                <c:pt idx="12180">
                  <c:v>86.650581359863196</c:v>
                </c:pt>
                <c:pt idx="12181">
                  <c:v>86.650489807128906</c:v>
                </c:pt>
                <c:pt idx="12182">
                  <c:v>86.650398254394503</c:v>
                </c:pt>
                <c:pt idx="12183">
                  <c:v>86.650306701660099</c:v>
                </c:pt>
                <c:pt idx="12184">
                  <c:v>86.650215148925696</c:v>
                </c:pt>
                <c:pt idx="12185">
                  <c:v>86.650123596191406</c:v>
                </c:pt>
                <c:pt idx="12186">
                  <c:v>86.650032043457003</c:v>
                </c:pt>
                <c:pt idx="12187">
                  <c:v>86.649940490722599</c:v>
                </c:pt>
                <c:pt idx="12188">
                  <c:v>86.649848937988196</c:v>
                </c:pt>
                <c:pt idx="12189">
                  <c:v>86.649757385253906</c:v>
                </c:pt>
                <c:pt idx="12190">
                  <c:v>86.649673461914006</c:v>
                </c:pt>
                <c:pt idx="12191">
                  <c:v>86.649581909179602</c:v>
                </c:pt>
                <c:pt idx="12192">
                  <c:v>86.649490356445298</c:v>
                </c:pt>
                <c:pt idx="12193">
                  <c:v>86.649398803710895</c:v>
                </c:pt>
                <c:pt idx="12194">
                  <c:v>86.649307250976506</c:v>
                </c:pt>
                <c:pt idx="12195">
                  <c:v>86.649215698242102</c:v>
                </c:pt>
                <c:pt idx="12196">
                  <c:v>86.649124145507798</c:v>
                </c:pt>
                <c:pt idx="12197">
                  <c:v>86.649032592773395</c:v>
                </c:pt>
                <c:pt idx="12198">
                  <c:v>86.648941040039006</c:v>
                </c:pt>
                <c:pt idx="12199">
                  <c:v>86.648849487304602</c:v>
                </c:pt>
                <c:pt idx="12200">
                  <c:v>86.648757934570298</c:v>
                </c:pt>
                <c:pt idx="12201">
                  <c:v>86.648666381835895</c:v>
                </c:pt>
                <c:pt idx="12202">
                  <c:v>86.648574829101506</c:v>
                </c:pt>
                <c:pt idx="12203">
                  <c:v>86.648483276367102</c:v>
                </c:pt>
                <c:pt idx="12204">
                  <c:v>86.648391723632798</c:v>
                </c:pt>
                <c:pt idx="12205">
                  <c:v>86.648300170898395</c:v>
                </c:pt>
                <c:pt idx="12206">
                  <c:v>86.648208618164006</c:v>
                </c:pt>
                <c:pt idx="12207">
                  <c:v>86.648117065429602</c:v>
                </c:pt>
                <c:pt idx="12208">
                  <c:v>86.648025512695298</c:v>
                </c:pt>
                <c:pt idx="12209">
                  <c:v>86.647933959960895</c:v>
                </c:pt>
                <c:pt idx="12210">
                  <c:v>86.647842407226506</c:v>
                </c:pt>
                <c:pt idx="12211">
                  <c:v>86.647758483886705</c:v>
                </c:pt>
                <c:pt idx="12212">
                  <c:v>86.647666931152301</c:v>
                </c:pt>
                <c:pt idx="12213">
                  <c:v>86.647575378417898</c:v>
                </c:pt>
                <c:pt idx="12214">
                  <c:v>86.647483825683494</c:v>
                </c:pt>
                <c:pt idx="12215">
                  <c:v>86.647392272949205</c:v>
                </c:pt>
                <c:pt idx="12216">
                  <c:v>86.647300720214801</c:v>
                </c:pt>
                <c:pt idx="12217">
                  <c:v>86.647209167480398</c:v>
                </c:pt>
                <c:pt idx="12218">
                  <c:v>86.647117614745994</c:v>
                </c:pt>
                <c:pt idx="12219">
                  <c:v>86.647026062011705</c:v>
                </c:pt>
                <c:pt idx="12220">
                  <c:v>86.646934509277301</c:v>
                </c:pt>
                <c:pt idx="12221">
                  <c:v>86.646842956542898</c:v>
                </c:pt>
                <c:pt idx="12222">
                  <c:v>86.646751403808494</c:v>
                </c:pt>
                <c:pt idx="12223">
                  <c:v>86.646659851074205</c:v>
                </c:pt>
                <c:pt idx="12224">
                  <c:v>86.646568298339801</c:v>
                </c:pt>
                <c:pt idx="12225">
                  <c:v>86.646476745605398</c:v>
                </c:pt>
                <c:pt idx="12226">
                  <c:v>86.646392822265597</c:v>
                </c:pt>
                <c:pt idx="12227">
                  <c:v>86.646301269531193</c:v>
                </c:pt>
                <c:pt idx="12228">
                  <c:v>86.646209716796804</c:v>
                </c:pt>
                <c:pt idx="12229">
                  <c:v>86.6461181640625</c:v>
                </c:pt>
                <c:pt idx="12230">
                  <c:v>86.646026611328097</c:v>
                </c:pt>
                <c:pt idx="12231">
                  <c:v>86.645935058593693</c:v>
                </c:pt>
                <c:pt idx="12232">
                  <c:v>86.645843505859304</c:v>
                </c:pt>
                <c:pt idx="12233">
                  <c:v>86.645751953125</c:v>
                </c:pt>
                <c:pt idx="12234">
                  <c:v>86.645660400390597</c:v>
                </c:pt>
                <c:pt idx="12235">
                  <c:v>86.645568847656193</c:v>
                </c:pt>
                <c:pt idx="12236">
                  <c:v>86.645477294921804</c:v>
                </c:pt>
                <c:pt idx="12237">
                  <c:v>86.645393371582003</c:v>
                </c:pt>
                <c:pt idx="12238">
                  <c:v>86.645301818847599</c:v>
                </c:pt>
                <c:pt idx="12239">
                  <c:v>86.645210266113196</c:v>
                </c:pt>
                <c:pt idx="12240">
                  <c:v>86.645118713378906</c:v>
                </c:pt>
                <c:pt idx="12241">
                  <c:v>86.645027160644503</c:v>
                </c:pt>
                <c:pt idx="12242">
                  <c:v>86.644935607910099</c:v>
                </c:pt>
                <c:pt idx="12243">
                  <c:v>86.644844055175696</c:v>
                </c:pt>
                <c:pt idx="12244">
                  <c:v>86.644752502441406</c:v>
                </c:pt>
                <c:pt idx="12245">
                  <c:v>86.644660949707003</c:v>
                </c:pt>
                <c:pt idx="12246">
                  <c:v>86.644569396972599</c:v>
                </c:pt>
                <c:pt idx="12247">
                  <c:v>86.644477844238196</c:v>
                </c:pt>
                <c:pt idx="12248">
                  <c:v>86.644393920898395</c:v>
                </c:pt>
                <c:pt idx="12249">
                  <c:v>86.644302368164006</c:v>
                </c:pt>
                <c:pt idx="12250">
                  <c:v>86.644210815429602</c:v>
                </c:pt>
                <c:pt idx="12251">
                  <c:v>86.644119262695298</c:v>
                </c:pt>
                <c:pt idx="12252">
                  <c:v>86.644027709960895</c:v>
                </c:pt>
                <c:pt idx="12253">
                  <c:v>86.643936157226506</c:v>
                </c:pt>
                <c:pt idx="12254">
                  <c:v>86.643844604492102</c:v>
                </c:pt>
                <c:pt idx="12255">
                  <c:v>86.643753051757798</c:v>
                </c:pt>
                <c:pt idx="12256">
                  <c:v>86.643661499023395</c:v>
                </c:pt>
                <c:pt idx="12257">
                  <c:v>86.643577575683494</c:v>
                </c:pt>
                <c:pt idx="12258">
                  <c:v>86.643486022949205</c:v>
                </c:pt>
                <c:pt idx="12259">
                  <c:v>86.643394470214801</c:v>
                </c:pt>
                <c:pt idx="12260">
                  <c:v>86.643302917480398</c:v>
                </c:pt>
                <c:pt idx="12261">
                  <c:v>86.643211364745994</c:v>
                </c:pt>
                <c:pt idx="12262">
                  <c:v>86.643119812011705</c:v>
                </c:pt>
                <c:pt idx="12263">
                  <c:v>86.643028259277301</c:v>
                </c:pt>
                <c:pt idx="12264">
                  <c:v>86.642936706542898</c:v>
                </c:pt>
                <c:pt idx="12265">
                  <c:v>86.642852783203097</c:v>
                </c:pt>
                <c:pt idx="12266">
                  <c:v>86.642761230468693</c:v>
                </c:pt>
                <c:pt idx="12267">
                  <c:v>86.642669677734304</c:v>
                </c:pt>
                <c:pt idx="12268">
                  <c:v>86.642578125</c:v>
                </c:pt>
                <c:pt idx="12269">
                  <c:v>86.642486572265597</c:v>
                </c:pt>
                <c:pt idx="12270">
                  <c:v>86.642395019531193</c:v>
                </c:pt>
                <c:pt idx="12271">
                  <c:v>86.642303466796804</c:v>
                </c:pt>
                <c:pt idx="12272">
                  <c:v>86.6422119140625</c:v>
                </c:pt>
                <c:pt idx="12273">
                  <c:v>86.642127990722599</c:v>
                </c:pt>
                <c:pt idx="12274">
                  <c:v>86.642036437988196</c:v>
                </c:pt>
                <c:pt idx="12275">
                  <c:v>86.641944885253906</c:v>
                </c:pt>
                <c:pt idx="12276">
                  <c:v>86.641853332519503</c:v>
                </c:pt>
                <c:pt idx="12277">
                  <c:v>86.641761779785099</c:v>
                </c:pt>
                <c:pt idx="12278">
                  <c:v>86.641670227050696</c:v>
                </c:pt>
                <c:pt idx="12279">
                  <c:v>86.641578674316406</c:v>
                </c:pt>
                <c:pt idx="12280">
                  <c:v>86.641494750976506</c:v>
                </c:pt>
                <c:pt idx="12281">
                  <c:v>86.641403198242102</c:v>
                </c:pt>
                <c:pt idx="12282">
                  <c:v>86.641311645507798</c:v>
                </c:pt>
                <c:pt idx="12283">
                  <c:v>86.641220092773395</c:v>
                </c:pt>
                <c:pt idx="12284">
                  <c:v>86.641128540039006</c:v>
                </c:pt>
                <c:pt idx="12285">
                  <c:v>86.641036987304602</c:v>
                </c:pt>
                <c:pt idx="12286">
                  <c:v>86.640945434570298</c:v>
                </c:pt>
                <c:pt idx="12287">
                  <c:v>86.640861511230398</c:v>
                </c:pt>
                <c:pt idx="12288">
                  <c:v>86.640769958495994</c:v>
                </c:pt>
                <c:pt idx="12289">
                  <c:v>86.640678405761705</c:v>
                </c:pt>
                <c:pt idx="12290">
                  <c:v>86.640586853027301</c:v>
                </c:pt>
                <c:pt idx="12291">
                  <c:v>86.640495300292898</c:v>
                </c:pt>
                <c:pt idx="12292">
                  <c:v>86.640403747558494</c:v>
                </c:pt>
                <c:pt idx="12293">
                  <c:v>86.640319824218693</c:v>
                </c:pt>
                <c:pt idx="12294">
                  <c:v>86.640228271484304</c:v>
                </c:pt>
                <c:pt idx="12295">
                  <c:v>86.64013671875</c:v>
                </c:pt>
                <c:pt idx="12296">
                  <c:v>86.640045166015597</c:v>
                </c:pt>
                <c:pt idx="12297">
                  <c:v>86.639953613281193</c:v>
                </c:pt>
                <c:pt idx="12298">
                  <c:v>86.639862060546804</c:v>
                </c:pt>
                <c:pt idx="12299">
                  <c:v>86.639778137207003</c:v>
                </c:pt>
                <c:pt idx="12300">
                  <c:v>86.639686584472599</c:v>
                </c:pt>
                <c:pt idx="12301">
                  <c:v>86.639595031738196</c:v>
                </c:pt>
                <c:pt idx="12302">
                  <c:v>86.639503479003906</c:v>
                </c:pt>
                <c:pt idx="12303">
                  <c:v>86.639411926269503</c:v>
                </c:pt>
                <c:pt idx="12304">
                  <c:v>86.639320373535099</c:v>
                </c:pt>
                <c:pt idx="12305">
                  <c:v>86.639236450195298</c:v>
                </c:pt>
                <c:pt idx="12306">
                  <c:v>86.639144897460895</c:v>
                </c:pt>
                <c:pt idx="12307">
                  <c:v>86.639053344726506</c:v>
                </c:pt>
                <c:pt idx="12308">
                  <c:v>86.638961791992102</c:v>
                </c:pt>
                <c:pt idx="12309">
                  <c:v>86.638870239257798</c:v>
                </c:pt>
                <c:pt idx="12310">
                  <c:v>86.638778686523395</c:v>
                </c:pt>
                <c:pt idx="12311">
                  <c:v>86.638694763183494</c:v>
                </c:pt>
                <c:pt idx="12312">
                  <c:v>86.638603210449205</c:v>
                </c:pt>
                <c:pt idx="12313">
                  <c:v>86.638511657714801</c:v>
                </c:pt>
                <c:pt idx="12314">
                  <c:v>86.638420104980398</c:v>
                </c:pt>
                <c:pt idx="12315">
                  <c:v>86.638328552245994</c:v>
                </c:pt>
                <c:pt idx="12316">
                  <c:v>86.638244628906193</c:v>
                </c:pt>
                <c:pt idx="12317">
                  <c:v>86.638153076171804</c:v>
                </c:pt>
                <c:pt idx="12318">
                  <c:v>86.6380615234375</c:v>
                </c:pt>
                <c:pt idx="12319">
                  <c:v>86.637969970703097</c:v>
                </c:pt>
                <c:pt idx="12320">
                  <c:v>86.637878417968693</c:v>
                </c:pt>
                <c:pt idx="12321">
                  <c:v>86.637794494628906</c:v>
                </c:pt>
                <c:pt idx="12322">
                  <c:v>86.637702941894503</c:v>
                </c:pt>
                <c:pt idx="12323">
                  <c:v>86.637611389160099</c:v>
                </c:pt>
                <c:pt idx="12324">
                  <c:v>86.637519836425696</c:v>
                </c:pt>
                <c:pt idx="12325">
                  <c:v>86.637428283691406</c:v>
                </c:pt>
                <c:pt idx="12326">
                  <c:v>86.637344360351506</c:v>
                </c:pt>
                <c:pt idx="12327">
                  <c:v>86.637252807617102</c:v>
                </c:pt>
                <c:pt idx="12328">
                  <c:v>86.637161254882798</c:v>
                </c:pt>
                <c:pt idx="12329">
                  <c:v>86.637069702148395</c:v>
                </c:pt>
                <c:pt idx="12330">
                  <c:v>86.636978149414006</c:v>
                </c:pt>
                <c:pt idx="12331">
                  <c:v>86.636894226074205</c:v>
                </c:pt>
                <c:pt idx="12332">
                  <c:v>86.636802673339801</c:v>
                </c:pt>
                <c:pt idx="12333">
                  <c:v>86.636711120605398</c:v>
                </c:pt>
                <c:pt idx="12334">
                  <c:v>86.636619567870994</c:v>
                </c:pt>
                <c:pt idx="12335">
                  <c:v>86.636528015136705</c:v>
                </c:pt>
                <c:pt idx="12336">
                  <c:v>86.636444091796804</c:v>
                </c:pt>
                <c:pt idx="12337">
                  <c:v>86.6363525390625</c:v>
                </c:pt>
                <c:pt idx="12338">
                  <c:v>86.636260986328097</c:v>
                </c:pt>
                <c:pt idx="12339">
                  <c:v>86.636169433593693</c:v>
                </c:pt>
                <c:pt idx="12340">
                  <c:v>86.636077880859304</c:v>
                </c:pt>
                <c:pt idx="12341">
                  <c:v>86.635993957519503</c:v>
                </c:pt>
                <c:pt idx="12342">
                  <c:v>86.635902404785099</c:v>
                </c:pt>
                <c:pt idx="12343">
                  <c:v>86.635810852050696</c:v>
                </c:pt>
                <c:pt idx="12344">
                  <c:v>86.635719299316406</c:v>
                </c:pt>
                <c:pt idx="12345">
                  <c:v>86.635635375976506</c:v>
                </c:pt>
                <c:pt idx="12346">
                  <c:v>86.635543823242102</c:v>
                </c:pt>
                <c:pt idx="12347">
                  <c:v>86.635452270507798</c:v>
                </c:pt>
                <c:pt idx="12348">
                  <c:v>86.635360717773395</c:v>
                </c:pt>
                <c:pt idx="12349">
                  <c:v>86.635269165039006</c:v>
                </c:pt>
                <c:pt idx="12350">
                  <c:v>86.635185241699205</c:v>
                </c:pt>
                <c:pt idx="12351">
                  <c:v>86.635093688964801</c:v>
                </c:pt>
                <c:pt idx="12352">
                  <c:v>86.635002136230398</c:v>
                </c:pt>
                <c:pt idx="12353">
                  <c:v>86.634910583495994</c:v>
                </c:pt>
                <c:pt idx="12354">
                  <c:v>86.634826660156193</c:v>
                </c:pt>
                <c:pt idx="12355">
                  <c:v>86.634735107421804</c:v>
                </c:pt>
                <c:pt idx="12356">
                  <c:v>86.6346435546875</c:v>
                </c:pt>
                <c:pt idx="12357">
                  <c:v>86.634552001953097</c:v>
                </c:pt>
                <c:pt idx="12358">
                  <c:v>86.634468078613196</c:v>
                </c:pt>
                <c:pt idx="12359">
                  <c:v>86.634376525878906</c:v>
                </c:pt>
                <c:pt idx="12360">
                  <c:v>86.634284973144503</c:v>
                </c:pt>
                <c:pt idx="12361">
                  <c:v>86.634193420410099</c:v>
                </c:pt>
                <c:pt idx="12362">
                  <c:v>86.634101867675696</c:v>
                </c:pt>
                <c:pt idx="12363">
                  <c:v>86.634017944335895</c:v>
                </c:pt>
                <c:pt idx="12364">
                  <c:v>86.633926391601506</c:v>
                </c:pt>
                <c:pt idx="12365">
                  <c:v>86.633834838867102</c:v>
                </c:pt>
                <c:pt idx="12366">
                  <c:v>86.633743286132798</c:v>
                </c:pt>
                <c:pt idx="12367">
                  <c:v>86.633659362792898</c:v>
                </c:pt>
                <c:pt idx="12368">
                  <c:v>86.633567810058494</c:v>
                </c:pt>
                <c:pt idx="12369">
                  <c:v>86.633476257324205</c:v>
                </c:pt>
                <c:pt idx="12370">
                  <c:v>86.633384704589801</c:v>
                </c:pt>
                <c:pt idx="12371">
                  <c:v>86.63330078125</c:v>
                </c:pt>
                <c:pt idx="12372">
                  <c:v>86.633209228515597</c:v>
                </c:pt>
                <c:pt idx="12373">
                  <c:v>86.633117675781193</c:v>
                </c:pt>
                <c:pt idx="12374">
                  <c:v>86.633026123046804</c:v>
                </c:pt>
                <c:pt idx="12375">
                  <c:v>86.632942199707003</c:v>
                </c:pt>
                <c:pt idx="12376">
                  <c:v>86.632850646972599</c:v>
                </c:pt>
                <c:pt idx="12377">
                  <c:v>86.632759094238196</c:v>
                </c:pt>
                <c:pt idx="12378">
                  <c:v>86.632675170898395</c:v>
                </c:pt>
                <c:pt idx="12379">
                  <c:v>86.632583618164006</c:v>
                </c:pt>
                <c:pt idx="12380">
                  <c:v>86.632492065429602</c:v>
                </c:pt>
                <c:pt idx="12381">
                  <c:v>86.632400512695298</c:v>
                </c:pt>
                <c:pt idx="12382">
                  <c:v>86.632316589355398</c:v>
                </c:pt>
                <c:pt idx="12383">
                  <c:v>86.632225036620994</c:v>
                </c:pt>
                <c:pt idx="12384">
                  <c:v>86.632133483886705</c:v>
                </c:pt>
                <c:pt idx="12385">
                  <c:v>86.632041931152301</c:v>
                </c:pt>
                <c:pt idx="12386">
                  <c:v>86.6319580078125</c:v>
                </c:pt>
                <c:pt idx="12387">
                  <c:v>86.631866455078097</c:v>
                </c:pt>
                <c:pt idx="12388">
                  <c:v>86.631774902343693</c:v>
                </c:pt>
                <c:pt idx="12389">
                  <c:v>86.631683349609304</c:v>
                </c:pt>
                <c:pt idx="12390">
                  <c:v>86.631599426269503</c:v>
                </c:pt>
                <c:pt idx="12391">
                  <c:v>86.631507873535099</c:v>
                </c:pt>
                <c:pt idx="12392">
                  <c:v>86.631416320800696</c:v>
                </c:pt>
                <c:pt idx="12393">
                  <c:v>86.631332397460895</c:v>
                </c:pt>
                <c:pt idx="12394">
                  <c:v>86.631240844726506</c:v>
                </c:pt>
                <c:pt idx="12395">
                  <c:v>86.631149291992102</c:v>
                </c:pt>
                <c:pt idx="12396">
                  <c:v>86.631057739257798</c:v>
                </c:pt>
                <c:pt idx="12397">
                  <c:v>86.630973815917898</c:v>
                </c:pt>
                <c:pt idx="12398">
                  <c:v>86.630882263183494</c:v>
                </c:pt>
                <c:pt idx="12399">
                  <c:v>86.630790710449205</c:v>
                </c:pt>
                <c:pt idx="12400">
                  <c:v>86.630706787109304</c:v>
                </c:pt>
                <c:pt idx="12401">
                  <c:v>86.630615234375</c:v>
                </c:pt>
                <c:pt idx="12402">
                  <c:v>86.630523681640597</c:v>
                </c:pt>
                <c:pt idx="12403">
                  <c:v>86.630432128906193</c:v>
                </c:pt>
                <c:pt idx="12404">
                  <c:v>86.630348205566406</c:v>
                </c:pt>
                <c:pt idx="12405">
                  <c:v>86.630256652832003</c:v>
                </c:pt>
                <c:pt idx="12406">
                  <c:v>86.630165100097599</c:v>
                </c:pt>
                <c:pt idx="12407">
                  <c:v>86.630081176757798</c:v>
                </c:pt>
                <c:pt idx="12408">
                  <c:v>86.629989624023395</c:v>
                </c:pt>
                <c:pt idx="12409">
                  <c:v>86.629898071289006</c:v>
                </c:pt>
                <c:pt idx="12410">
                  <c:v>86.629814147949205</c:v>
                </c:pt>
                <c:pt idx="12411">
                  <c:v>86.629722595214801</c:v>
                </c:pt>
                <c:pt idx="12412">
                  <c:v>86.629631042480398</c:v>
                </c:pt>
                <c:pt idx="12413">
                  <c:v>86.629539489745994</c:v>
                </c:pt>
                <c:pt idx="12414">
                  <c:v>86.629455566406193</c:v>
                </c:pt>
                <c:pt idx="12415">
                  <c:v>86.629364013671804</c:v>
                </c:pt>
                <c:pt idx="12416">
                  <c:v>86.6292724609375</c:v>
                </c:pt>
                <c:pt idx="12417">
                  <c:v>86.629188537597599</c:v>
                </c:pt>
                <c:pt idx="12418">
                  <c:v>86.629096984863196</c:v>
                </c:pt>
                <c:pt idx="12419">
                  <c:v>86.629005432128906</c:v>
                </c:pt>
                <c:pt idx="12420">
                  <c:v>86.628921508789006</c:v>
                </c:pt>
                <c:pt idx="12421">
                  <c:v>86.628829956054602</c:v>
                </c:pt>
                <c:pt idx="12422">
                  <c:v>86.628738403320298</c:v>
                </c:pt>
                <c:pt idx="12423">
                  <c:v>86.628654479980398</c:v>
                </c:pt>
                <c:pt idx="12424">
                  <c:v>86.628562927245994</c:v>
                </c:pt>
                <c:pt idx="12425">
                  <c:v>86.628471374511705</c:v>
                </c:pt>
                <c:pt idx="12426">
                  <c:v>86.628379821777301</c:v>
                </c:pt>
                <c:pt idx="12427">
                  <c:v>86.6282958984375</c:v>
                </c:pt>
                <c:pt idx="12428">
                  <c:v>86.628204345703097</c:v>
                </c:pt>
                <c:pt idx="12429">
                  <c:v>86.628112792968693</c:v>
                </c:pt>
                <c:pt idx="12430">
                  <c:v>86.628028869628906</c:v>
                </c:pt>
                <c:pt idx="12431">
                  <c:v>86.627937316894503</c:v>
                </c:pt>
                <c:pt idx="12432">
                  <c:v>86.627845764160099</c:v>
                </c:pt>
                <c:pt idx="12433">
                  <c:v>86.627761840820298</c:v>
                </c:pt>
                <c:pt idx="12434">
                  <c:v>86.627670288085895</c:v>
                </c:pt>
                <c:pt idx="12435">
                  <c:v>86.627578735351506</c:v>
                </c:pt>
                <c:pt idx="12436">
                  <c:v>86.627494812011705</c:v>
                </c:pt>
                <c:pt idx="12437">
                  <c:v>86.627403259277301</c:v>
                </c:pt>
                <c:pt idx="12438">
                  <c:v>86.627311706542898</c:v>
                </c:pt>
                <c:pt idx="12439">
                  <c:v>86.627227783203097</c:v>
                </c:pt>
                <c:pt idx="12440">
                  <c:v>86.627136230468693</c:v>
                </c:pt>
                <c:pt idx="12441">
                  <c:v>86.627044677734304</c:v>
                </c:pt>
                <c:pt idx="12442">
                  <c:v>86.626960754394503</c:v>
                </c:pt>
                <c:pt idx="12443">
                  <c:v>86.626869201660099</c:v>
                </c:pt>
                <c:pt idx="12444">
                  <c:v>86.626777648925696</c:v>
                </c:pt>
                <c:pt idx="12445">
                  <c:v>86.626693725585895</c:v>
                </c:pt>
                <c:pt idx="12446">
                  <c:v>86.626602172851506</c:v>
                </c:pt>
                <c:pt idx="12447">
                  <c:v>86.626510620117102</c:v>
                </c:pt>
                <c:pt idx="12448">
                  <c:v>86.626426696777301</c:v>
                </c:pt>
                <c:pt idx="12449">
                  <c:v>86.626335144042898</c:v>
                </c:pt>
                <c:pt idx="12450">
                  <c:v>86.626243591308494</c:v>
                </c:pt>
                <c:pt idx="12451">
                  <c:v>86.626159667968693</c:v>
                </c:pt>
                <c:pt idx="12452">
                  <c:v>86.626068115234304</c:v>
                </c:pt>
                <c:pt idx="12453">
                  <c:v>86.625984191894503</c:v>
                </c:pt>
                <c:pt idx="12454">
                  <c:v>86.625892639160099</c:v>
                </c:pt>
                <c:pt idx="12455">
                  <c:v>86.625801086425696</c:v>
                </c:pt>
                <c:pt idx="12456">
                  <c:v>86.625717163085895</c:v>
                </c:pt>
                <c:pt idx="12457">
                  <c:v>86.625625610351506</c:v>
                </c:pt>
                <c:pt idx="12458">
                  <c:v>86.625534057617102</c:v>
                </c:pt>
                <c:pt idx="12459">
                  <c:v>86.625450134277301</c:v>
                </c:pt>
                <c:pt idx="12460">
                  <c:v>86.625358581542898</c:v>
                </c:pt>
                <c:pt idx="12461">
                  <c:v>86.625267028808494</c:v>
                </c:pt>
                <c:pt idx="12462">
                  <c:v>86.625183105468693</c:v>
                </c:pt>
                <c:pt idx="12463">
                  <c:v>86.625091552734304</c:v>
                </c:pt>
                <c:pt idx="12464">
                  <c:v>86.625</c:v>
                </c:pt>
                <c:pt idx="12465">
                  <c:v>86.624916076660099</c:v>
                </c:pt>
                <c:pt idx="12466">
                  <c:v>86.624824523925696</c:v>
                </c:pt>
                <c:pt idx="12467">
                  <c:v>86.624740600585895</c:v>
                </c:pt>
                <c:pt idx="12468">
                  <c:v>86.624649047851506</c:v>
                </c:pt>
                <c:pt idx="12469">
                  <c:v>86.624557495117102</c:v>
                </c:pt>
                <c:pt idx="12470">
                  <c:v>86.624473571777301</c:v>
                </c:pt>
                <c:pt idx="12471">
                  <c:v>86.624382019042898</c:v>
                </c:pt>
                <c:pt idx="12472">
                  <c:v>86.624290466308494</c:v>
                </c:pt>
                <c:pt idx="12473">
                  <c:v>86.624206542968693</c:v>
                </c:pt>
                <c:pt idx="12474">
                  <c:v>86.624114990234304</c:v>
                </c:pt>
                <c:pt idx="12475">
                  <c:v>86.624031066894503</c:v>
                </c:pt>
                <c:pt idx="12476">
                  <c:v>86.623939514160099</c:v>
                </c:pt>
                <c:pt idx="12477">
                  <c:v>86.623847961425696</c:v>
                </c:pt>
                <c:pt idx="12478">
                  <c:v>86.623764038085895</c:v>
                </c:pt>
                <c:pt idx="12479">
                  <c:v>86.623672485351506</c:v>
                </c:pt>
                <c:pt idx="12480">
                  <c:v>86.623580932617102</c:v>
                </c:pt>
                <c:pt idx="12481">
                  <c:v>86.623497009277301</c:v>
                </c:pt>
                <c:pt idx="12482">
                  <c:v>86.623405456542898</c:v>
                </c:pt>
                <c:pt idx="12483">
                  <c:v>86.623321533203097</c:v>
                </c:pt>
                <c:pt idx="12484">
                  <c:v>86.623229980468693</c:v>
                </c:pt>
                <c:pt idx="12485">
                  <c:v>86.623138427734304</c:v>
                </c:pt>
                <c:pt idx="12486">
                  <c:v>86.623054504394503</c:v>
                </c:pt>
                <c:pt idx="12487">
                  <c:v>86.622962951660099</c:v>
                </c:pt>
                <c:pt idx="12488">
                  <c:v>86.622871398925696</c:v>
                </c:pt>
                <c:pt idx="12489">
                  <c:v>86.622787475585895</c:v>
                </c:pt>
                <c:pt idx="12490">
                  <c:v>86.622695922851506</c:v>
                </c:pt>
                <c:pt idx="12491">
                  <c:v>86.622611999511705</c:v>
                </c:pt>
                <c:pt idx="12492">
                  <c:v>86.622520446777301</c:v>
                </c:pt>
                <c:pt idx="12493">
                  <c:v>86.622428894042898</c:v>
                </c:pt>
                <c:pt idx="12494">
                  <c:v>86.622344970703097</c:v>
                </c:pt>
                <c:pt idx="12495">
                  <c:v>86.622253417968693</c:v>
                </c:pt>
                <c:pt idx="12496">
                  <c:v>86.622169494628906</c:v>
                </c:pt>
                <c:pt idx="12497">
                  <c:v>86.622077941894503</c:v>
                </c:pt>
                <c:pt idx="12498">
                  <c:v>86.621986389160099</c:v>
                </c:pt>
                <c:pt idx="12499">
                  <c:v>86.621902465820298</c:v>
                </c:pt>
                <c:pt idx="12500">
                  <c:v>86.621810913085895</c:v>
                </c:pt>
                <c:pt idx="12501">
                  <c:v>86.621726989745994</c:v>
                </c:pt>
                <c:pt idx="12502">
                  <c:v>86.621635437011705</c:v>
                </c:pt>
                <c:pt idx="12503">
                  <c:v>86.621551513671804</c:v>
                </c:pt>
                <c:pt idx="12504">
                  <c:v>86.6214599609375</c:v>
                </c:pt>
                <c:pt idx="12505">
                  <c:v>86.621368408203097</c:v>
                </c:pt>
                <c:pt idx="12506">
                  <c:v>86.621284484863196</c:v>
                </c:pt>
                <c:pt idx="12507">
                  <c:v>86.621192932128906</c:v>
                </c:pt>
                <c:pt idx="12508">
                  <c:v>86.621109008789006</c:v>
                </c:pt>
                <c:pt idx="12509">
                  <c:v>86.621017456054602</c:v>
                </c:pt>
                <c:pt idx="12510">
                  <c:v>86.620925903320298</c:v>
                </c:pt>
                <c:pt idx="12511">
                  <c:v>86.620841979980398</c:v>
                </c:pt>
                <c:pt idx="12512">
                  <c:v>86.620750427245994</c:v>
                </c:pt>
                <c:pt idx="12513">
                  <c:v>86.620666503906193</c:v>
                </c:pt>
                <c:pt idx="12514">
                  <c:v>86.620574951171804</c:v>
                </c:pt>
                <c:pt idx="12515">
                  <c:v>86.620491027832003</c:v>
                </c:pt>
                <c:pt idx="12516">
                  <c:v>86.620399475097599</c:v>
                </c:pt>
                <c:pt idx="12517">
                  <c:v>86.620307922363196</c:v>
                </c:pt>
                <c:pt idx="12518">
                  <c:v>86.620223999023395</c:v>
                </c:pt>
                <c:pt idx="12519">
                  <c:v>86.620132446289006</c:v>
                </c:pt>
                <c:pt idx="12520">
                  <c:v>86.620048522949205</c:v>
                </c:pt>
                <c:pt idx="12521">
                  <c:v>86.619956970214801</c:v>
                </c:pt>
                <c:pt idx="12522">
                  <c:v>86.619865417480398</c:v>
                </c:pt>
                <c:pt idx="12523">
                  <c:v>86.619781494140597</c:v>
                </c:pt>
                <c:pt idx="12524">
                  <c:v>86.619689941406193</c:v>
                </c:pt>
                <c:pt idx="12525">
                  <c:v>86.619606018066406</c:v>
                </c:pt>
                <c:pt idx="12526">
                  <c:v>86.619514465332003</c:v>
                </c:pt>
                <c:pt idx="12527">
                  <c:v>86.619430541992102</c:v>
                </c:pt>
                <c:pt idx="12528">
                  <c:v>86.619338989257798</c:v>
                </c:pt>
                <c:pt idx="12529">
                  <c:v>86.619255065917898</c:v>
                </c:pt>
                <c:pt idx="12530">
                  <c:v>86.619163513183494</c:v>
                </c:pt>
                <c:pt idx="12531">
                  <c:v>86.619071960449205</c:v>
                </c:pt>
                <c:pt idx="12532">
                  <c:v>86.618988037109304</c:v>
                </c:pt>
                <c:pt idx="12533">
                  <c:v>86.618896484375</c:v>
                </c:pt>
                <c:pt idx="12534">
                  <c:v>86.618812561035099</c:v>
                </c:pt>
                <c:pt idx="12535">
                  <c:v>86.618721008300696</c:v>
                </c:pt>
                <c:pt idx="12536">
                  <c:v>86.618637084960895</c:v>
                </c:pt>
                <c:pt idx="12537">
                  <c:v>86.618545532226506</c:v>
                </c:pt>
                <c:pt idx="12538">
                  <c:v>86.618461608886705</c:v>
                </c:pt>
                <c:pt idx="12539">
                  <c:v>86.618370056152301</c:v>
                </c:pt>
                <c:pt idx="12540">
                  <c:v>86.618278503417898</c:v>
                </c:pt>
                <c:pt idx="12541">
                  <c:v>86.618194580078097</c:v>
                </c:pt>
                <c:pt idx="12542">
                  <c:v>86.618103027343693</c:v>
                </c:pt>
                <c:pt idx="12543">
                  <c:v>86.618019104003906</c:v>
                </c:pt>
                <c:pt idx="12544">
                  <c:v>86.617927551269503</c:v>
                </c:pt>
                <c:pt idx="12545">
                  <c:v>86.617843627929602</c:v>
                </c:pt>
                <c:pt idx="12546">
                  <c:v>86.617752075195298</c:v>
                </c:pt>
                <c:pt idx="12547">
                  <c:v>86.617668151855398</c:v>
                </c:pt>
                <c:pt idx="12548">
                  <c:v>86.617576599120994</c:v>
                </c:pt>
                <c:pt idx="12549">
                  <c:v>86.617492675781193</c:v>
                </c:pt>
                <c:pt idx="12550">
                  <c:v>86.617401123046804</c:v>
                </c:pt>
                <c:pt idx="12551">
                  <c:v>86.6173095703125</c:v>
                </c:pt>
                <c:pt idx="12552">
                  <c:v>86.617225646972599</c:v>
                </c:pt>
                <c:pt idx="12553">
                  <c:v>86.617134094238196</c:v>
                </c:pt>
                <c:pt idx="12554">
                  <c:v>86.617050170898395</c:v>
                </c:pt>
                <c:pt idx="12555">
                  <c:v>86.616958618164006</c:v>
                </c:pt>
                <c:pt idx="12556">
                  <c:v>86.616874694824205</c:v>
                </c:pt>
                <c:pt idx="12557">
                  <c:v>86.616783142089801</c:v>
                </c:pt>
                <c:pt idx="12558">
                  <c:v>86.61669921875</c:v>
                </c:pt>
                <c:pt idx="12559">
                  <c:v>86.616607666015597</c:v>
                </c:pt>
                <c:pt idx="12560">
                  <c:v>86.616523742675696</c:v>
                </c:pt>
                <c:pt idx="12561">
                  <c:v>86.616432189941406</c:v>
                </c:pt>
                <c:pt idx="12562">
                  <c:v>86.616348266601506</c:v>
                </c:pt>
                <c:pt idx="12563">
                  <c:v>86.616256713867102</c:v>
                </c:pt>
                <c:pt idx="12564">
                  <c:v>86.616172790527301</c:v>
                </c:pt>
                <c:pt idx="12565">
                  <c:v>86.616081237792898</c:v>
                </c:pt>
                <c:pt idx="12566">
                  <c:v>86.615997314453097</c:v>
                </c:pt>
                <c:pt idx="12567">
                  <c:v>86.615905761718693</c:v>
                </c:pt>
                <c:pt idx="12568">
                  <c:v>86.615821838378906</c:v>
                </c:pt>
                <c:pt idx="12569">
                  <c:v>86.615730285644503</c:v>
                </c:pt>
                <c:pt idx="12570">
                  <c:v>86.615646362304602</c:v>
                </c:pt>
                <c:pt idx="12571">
                  <c:v>86.615554809570298</c:v>
                </c:pt>
                <c:pt idx="12572">
                  <c:v>86.615470886230398</c:v>
                </c:pt>
                <c:pt idx="12573">
                  <c:v>86.615379333495994</c:v>
                </c:pt>
                <c:pt idx="12574">
                  <c:v>86.615295410156193</c:v>
                </c:pt>
                <c:pt idx="12575">
                  <c:v>86.615203857421804</c:v>
                </c:pt>
                <c:pt idx="12576">
                  <c:v>86.6151123046875</c:v>
                </c:pt>
                <c:pt idx="12577">
                  <c:v>86.615028381347599</c:v>
                </c:pt>
                <c:pt idx="12578">
                  <c:v>86.614936828613196</c:v>
                </c:pt>
                <c:pt idx="12579">
                  <c:v>86.614852905273395</c:v>
                </c:pt>
                <c:pt idx="12580">
                  <c:v>86.614761352539006</c:v>
                </c:pt>
                <c:pt idx="12581">
                  <c:v>86.614677429199205</c:v>
                </c:pt>
                <c:pt idx="12582">
                  <c:v>86.614585876464801</c:v>
                </c:pt>
                <c:pt idx="12583">
                  <c:v>86.614501953125</c:v>
                </c:pt>
                <c:pt idx="12584">
                  <c:v>86.614410400390597</c:v>
                </c:pt>
                <c:pt idx="12585">
                  <c:v>86.614326477050696</c:v>
                </c:pt>
                <c:pt idx="12586">
                  <c:v>86.614234924316406</c:v>
                </c:pt>
                <c:pt idx="12587">
                  <c:v>86.614151000976506</c:v>
                </c:pt>
                <c:pt idx="12588">
                  <c:v>86.614067077636705</c:v>
                </c:pt>
                <c:pt idx="12589">
                  <c:v>86.613975524902301</c:v>
                </c:pt>
                <c:pt idx="12590">
                  <c:v>86.6138916015625</c:v>
                </c:pt>
                <c:pt idx="12591">
                  <c:v>86.613800048828097</c:v>
                </c:pt>
                <c:pt idx="12592">
                  <c:v>86.613716125488196</c:v>
                </c:pt>
                <c:pt idx="12593">
                  <c:v>86.613624572753906</c:v>
                </c:pt>
                <c:pt idx="12594">
                  <c:v>86.613540649414006</c:v>
                </c:pt>
                <c:pt idx="12595">
                  <c:v>86.613449096679602</c:v>
                </c:pt>
                <c:pt idx="12596">
                  <c:v>86.613365173339801</c:v>
                </c:pt>
                <c:pt idx="12597">
                  <c:v>86.613273620605398</c:v>
                </c:pt>
                <c:pt idx="12598">
                  <c:v>86.613189697265597</c:v>
                </c:pt>
                <c:pt idx="12599">
                  <c:v>86.613098144531193</c:v>
                </c:pt>
                <c:pt idx="12600">
                  <c:v>86.613014221191406</c:v>
                </c:pt>
                <c:pt idx="12601">
                  <c:v>86.612922668457003</c:v>
                </c:pt>
                <c:pt idx="12602">
                  <c:v>86.612838745117102</c:v>
                </c:pt>
                <c:pt idx="12603">
                  <c:v>86.612747192382798</c:v>
                </c:pt>
                <c:pt idx="12604">
                  <c:v>86.612663269042898</c:v>
                </c:pt>
                <c:pt idx="12605">
                  <c:v>86.612571716308494</c:v>
                </c:pt>
                <c:pt idx="12606">
                  <c:v>86.612487792968693</c:v>
                </c:pt>
                <c:pt idx="12607">
                  <c:v>86.612396240234304</c:v>
                </c:pt>
                <c:pt idx="12608">
                  <c:v>86.612312316894503</c:v>
                </c:pt>
                <c:pt idx="12609">
                  <c:v>86.612220764160099</c:v>
                </c:pt>
                <c:pt idx="12610">
                  <c:v>86.612136840820298</c:v>
                </c:pt>
                <c:pt idx="12611">
                  <c:v>86.612045288085895</c:v>
                </c:pt>
                <c:pt idx="12612">
                  <c:v>86.611961364745994</c:v>
                </c:pt>
                <c:pt idx="12613">
                  <c:v>86.611877441406193</c:v>
                </c:pt>
                <c:pt idx="12614">
                  <c:v>86.611785888671804</c:v>
                </c:pt>
                <c:pt idx="12615">
                  <c:v>86.611701965332003</c:v>
                </c:pt>
                <c:pt idx="12616">
                  <c:v>86.611610412597599</c:v>
                </c:pt>
                <c:pt idx="12617">
                  <c:v>86.611526489257798</c:v>
                </c:pt>
                <c:pt idx="12618">
                  <c:v>86.611434936523395</c:v>
                </c:pt>
                <c:pt idx="12619">
                  <c:v>86.611351013183494</c:v>
                </c:pt>
                <c:pt idx="12620">
                  <c:v>86.611259460449205</c:v>
                </c:pt>
                <c:pt idx="12621">
                  <c:v>86.611175537109304</c:v>
                </c:pt>
                <c:pt idx="12622">
                  <c:v>86.611083984375</c:v>
                </c:pt>
                <c:pt idx="12623">
                  <c:v>86.611000061035099</c:v>
                </c:pt>
                <c:pt idx="12624">
                  <c:v>86.610916137695298</c:v>
                </c:pt>
                <c:pt idx="12625">
                  <c:v>86.610824584960895</c:v>
                </c:pt>
                <c:pt idx="12626">
                  <c:v>86.610740661620994</c:v>
                </c:pt>
                <c:pt idx="12627">
                  <c:v>86.610649108886705</c:v>
                </c:pt>
                <c:pt idx="12628">
                  <c:v>86.610565185546804</c:v>
                </c:pt>
                <c:pt idx="12629">
                  <c:v>86.6104736328125</c:v>
                </c:pt>
                <c:pt idx="12630">
                  <c:v>86.610389709472599</c:v>
                </c:pt>
                <c:pt idx="12631">
                  <c:v>86.610298156738196</c:v>
                </c:pt>
                <c:pt idx="12632">
                  <c:v>86.610214233398395</c:v>
                </c:pt>
                <c:pt idx="12633">
                  <c:v>86.610130310058494</c:v>
                </c:pt>
                <c:pt idx="12634">
                  <c:v>86.610038757324205</c:v>
                </c:pt>
                <c:pt idx="12635">
                  <c:v>86.609954833984304</c:v>
                </c:pt>
                <c:pt idx="12636">
                  <c:v>86.60986328125</c:v>
                </c:pt>
                <c:pt idx="12637">
                  <c:v>86.609779357910099</c:v>
                </c:pt>
                <c:pt idx="12638">
                  <c:v>86.609687805175696</c:v>
                </c:pt>
                <c:pt idx="12639">
                  <c:v>86.609603881835895</c:v>
                </c:pt>
                <c:pt idx="12640">
                  <c:v>86.609512329101506</c:v>
                </c:pt>
                <c:pt idx="12641">
                  <c:v>86.609428405761705</c:v>
                </c:pt>
                <c:pt idx="12642">
                  <c:v>86.609344482421804</c:v>
                </c:pt>
                <c:pt idx="12643">
                  <c:v>86.6092529296875</c:v>
                </c:pt>
                <c:pt idx="12644">
                  <c:v>86.609169006347599</c:v>
                </c:pt>
                <c:pt idx="12645">
                  <c:v>86.609077453613196</c:v>
                </c:pt>
                <c:pt idx="12646">
                  <c:v>86.608993530273395</c:v>
                </c:pt>
                <c:pt idx="12647">
                  <c:v>86.608901977539006</c:v>
                </c:pt>
                <c:pt idx="12648">
                  <c:v>86.608818054199205</c:v>
                </c:pt>
                <c:pt idx="12649">
                  <c:v>86.608734130859304</c:v>
                </c:pt>
                <c:pt idx="12650">
                  <c:v>86.608642578125</c:v>
                </c:pt>
                <c:pt idx="12651">
                  <c:v>86.608558654785099</c:v>
                </c:pt>
                <c:pt idx="12652">
                  <c:v>86.608467102050696</c:v>
                </c:pt>
                <c:pt idx="12653">
                  <c:v>86.608383178710895</c:v>
                </c:pt>
                <c:pt idx="12654">
                  <c:v>86.608299255370994</c:v>
                </c:pt>
                <c:pt idx="12655">
                  <c:v>86.608207702636705</c:v>
                </c:pt>
                <c:pt idx="12656">
                  <c:v>86.608123779296804</c:v>
                </c:pt>
                <c:pt idx="12657">
                  <c:v>86.6080322265625</c:v>
                </c:pt>
                <c:pt idx="12658">
                  <c:v>86.607948303222599</c:v>
                </c:pt>
                <c:pt idx="12659">
                  <c:v>86.607856750488196</c:v>
                </c:pt>
                <c:pt idx="12660">
                  <c:v>86.607772827148395</c:v>
                </c:pt>
                <c:pt idx="12661">
                  <c:v>86.607688903808494</c:v>
                </c:pt>
                <c:pt idx="12662">
                  <c:v>86.607597351074205</c:v>
                </c:pt>
                <c:pt idx="12663">
                  <c:v>86.607513427734304</c:v>
                </c:pt>
                <c:pt idx="12664">
                  <c:v>86.607421875</c:v>
                </c:pt>
                <c:pt idx="12665">
                  <c:v>86.607337951660099</c:v>
                </c:pt>
                <c:pt idx="12666">
                  <c:v>86.607254028320298</c:v>
                </c:pt>
                <c:pt idx="12667">
                  <c:v>86.607162475585895</c:v>
                </c:pt>
                <c:pt idx="12668">
                  <c:v>86.607078552245994</c:v>
                </c:pt>
                <c:pt idx="12669">
                  <c:v>86.606986999511705</c:v>
                </c:pt>
                <c:pt idx="12670">
                  <c:v>86.606903076171804</c:v>
                </c:pt>
                <c:pt idx="12671">
                  <c:v>86.606819152832003</c:v>
                </c:pt>
                <c:pt idx="12672">
                  <c:v>86.606727600097599</c:v>
                </c:pt>
                <c:pt idx="12673">
                  <c:v>86.606643676757798</c:v>
                </c:pt>
                <c:pt idx="12674">
                  <c:v>86.606552124023395</c:v>
                </c:pt>
                <c:pt idx="12675">
                  <c:v>86.606468200683494</c:v>
                </c:pt>
                <c:pt idx="12676">
                  <c:v>86.606384277343693</c:v>
                </c:pt>
                <c:pt idx="12677">
                  <c:v>86.606292724609304</c:v>
                </c:pt>
                <c:pt idx="12678">
                  <c:v>86.606208801269503</c:v>
                </c:pt>
                <c:pt idx="12679">
                  <c:v>86.606117248535099</c:v>
                </c:pt>
                <c:pt idx="12680">
                  <c:v>86.606033325195298</c:v>
                </c:pt>
                <c:pt idx="12681">
                  <c:v>86.605949401855398</c:v>
                </c:pt>
                <c:pt idx="12682">
                  <c:v>86.605857849120994</c:v>
                </c:pt>
                <c:pt idx="12683">
                  <c:v>86.605773925781193</c:v>
                </c:pt>
                <c:pt idx="12684">
                  <c:v>86.605690002441406</c:v>
                </c:pt>
                <c:pt idx="12685">
                  <c:v>86.605598449707003</c:v>
                </c:pt>
                <c:pt idx="12686">
                  <c:v>86.605514526367102</c:v>
                </c:pt>
                <c:pt idx="12687">
                  <c:v>86.605422973632798</c:v>
                </c:pt>
                <c:pt idx="12688">
                  <c:v>86.605339050292898</c:v>
                </c:pt>
                <c:pt idx="12689">
                  <c:v>86.605255126953097</c:v>
                </c:pt>
                <c:pt idx="12690">
                  <c:v>86.605163574218693</c:v>
                </c:pt>
                <c:pt idx="12691">
                  <c:v>86.605079650878906</c:v>
                </c:pt>
                <c:pt idx="12692">
                  <c:v>86.604995727539006</c:v>
                </c:pt>
                <c:pt idx="12693">
                  <c:v>86.604904174804602</c:v>
                </c:pt>
                <c:pt idx="12694">
                  <c:v>86.604820251464801</c:v>
                </c:pt>
                <c:pt idx="12695">
                  <c:v>86.604728698730398</c:v>
                </c:pt>
                <c:pt idx="12696">
                  <c:v>86.604644775390597</c:v>
                </c:pt>
                <c:pt idx="12697">
                  <c:v>86.604560852050696</c:v>
                </c:pt>
                <c:pt idx="12698">
                  <c:v>86.604469299316406</c:v>
                </c:pt>
                <c:pt idx="12699">
                  <c:v>86.604385375976506</c:v>
                </c:pt>
                <c:pt idx="12700">
                  <c:v>86.604301452636705</c:v>
                </c:pt>
                <c:pt idx="12701">
                  <c:v>86.604209899902301</c:v>
                </c:pt>
                <c:pt idx="12702">
                  <c:v>86.6041259765625</c:v>
                </c:pt>
                <c:pt idx="12703">
                  <c:v>86.604042053222599</c:v>
                </c:pt>
                <c:pt idx="12704">
                  <c:v>86.603950500488196</c:v>
                </c:pt>
                <c:pt idx="12705">
                  <c:v>86.603866577148395</c:v>
                </c:pt>
                <c:pt idx="12706">
                  <c:v>86.603775024414006</c:v>
                </c:pt>
                <c:pt idx="12707">
                  <c:v>86.603691101074205</c:v>
                </c:pt>
                <c:pt idx="12708">
                  <c:v>86.603607177734304</c:v>
                </c:pt>
                <c:pt idx="12709">
                  <c:v>86.603515625</c:v>
                </c:pt>
                <c:pt idx="12710">
                  <c:v>86.603431701660099</c:v>
                </c:pt>
                <c:pt idx="12711">
                  <c:v>86.603347778320298</c:v>
                </c:pt>
                <c:pt idx="12712">
                  <c:v>86.603256225585895</c:v>
                </c:pt>
                <c:pt idx="12713">
                  <c:v>86.603172302245994</c:v>
                </c:pt>
                <c:pt idx="12714">
                  <c:v>86.603088378906193</c:v>
                </c:pt>
                <c:pt idx="12715">
                  <c:v>86.602996826171804</c:v>
                </c:pt>
                <c:pt idx="12716">
                  <c:v>86.602912902832003</c:v>
                </c:pt>
                <c:pt idx="12717">
                  <c:v>86.602828979492102</c:v>
                </c:pt>
                <c:pt idx="12718">
                  <c:v>86.602737426757798</c:v>
                </c:pt>
                <c:pt idx="12719">
                  <c:v>86.602653503417898</c:v>
                </c:pt>
                <c:pt idx="12720">
                  <c:v>86.602569580078097</c:v>
                </c:pt>
                <c:pt idx="12721">
                  <c:v>86.602478027343693</c:v>
                </c:pt>
                <c:pt idx="12722">
                  <c:v>86.602394104003906</c:v>
                </c:pt>
                <c:pt idx="12723">
                  <c:v>86.602310180664006</c:v>
                </c:pt>
                <c:pt idx="12724">
                  <c:v>86.602218627929602</c:v>
                </c:pt>
                <c:pt idx="12725">
                  <c:v>86.602134704589801</c:v>
                </c:pt>
                <c:pt idx="12726">
                  <c:v>86.60205078125</c:v>
                </c:pt>
                <c:pt idx="12727">
                  <c:v>86.601959228515597</c:v>
                </c:pt>
                <c:pt idx="12728">
                  <c:v>86.601875305175696</c:v>
                </c:pt>
                <c:pt idx="12729">
                  <c:v>86.601791381835895</c:v>
                </c:pt>
                <c:pt idx="12730">
                  <c:v>86.601699829101506</c:v>
                </c:pt>
                <c:pt idx="12731">
                  <c:v>86.601615905761705</c:v>
                </c:pt>
                <c:pt idx="12732">
                  <c:v>86.601531982421804</c:v>
                </c:pt>
                <c:pt idx="12733">
                  <c:v>86.6014404296875</c:v>
                </c:pt>
                <c:pt idx="12734">
                  <c:v>86.601356506347599</c:v>
                </c:pt>
                <c:pt idx="12735">
                  <c:v>86.601272583007798</c:v>
                </c:pt>
                <c:pt idx="12736">
                  <c:v>86.601181030273395</c:v>
                </c:pt>
                <c:pt idx="12737">
                  <c:v>86.601097106933494</c:v>
                </c:pt>
                <c:pt idx="12738">
                  <c:v>86.601013183593693</c:v>
                </c:pt>
                <c:pt idx="12739">
                  <c:v>86.600921630859304</c:v>
                </c:pt>
                <c:pt idx="12740">
                  <c:v>86.600837707519503</c:v>
                </c:pt>
                <c:pt idx="12741">
                  <c:v>86.600753784179602</c:v>
                </c:pt>
                <c:pt idx="12742">
                  <c:v>86.600662231445298</c:v>
                </c:pt>
                <c:pt idx="12743">
                  <c:v>86.600578308105398</c:v>
                </c:pt>
                <c:pt idx="12744">
                  <c:v>86.600494384765597</c:v>
                </c:pt>
                <c:pt idx="12745">
                  <c:v>86.600402832031193</c:v>
                </c:pt>
                <c:pt idx="12746">
                  <c:v>86.600318908691406</c:v>
                </c:pt>
                <c:pt idx="12747">
                  <c:v>86.600234985351506</c:v>
                </c:pt>
                <c:pt idx="12748">
                  <c:v>86.600143432617102</c:v>
                </c:pt>
                <c:pt idx="12749">
                  <c:v>86.600059509277301</c:v>
                </c:pt>
                <c:pt idx="12750">
                  <c:v>86.5999755859375</c:v>
                </c:pt>
                <c:pt idx="12751">
                  <c:v>86.599891662597599</c:v>
                </c:pt>
                <c:pt idx="12752">
                  <c:v>86.599800109863196</c:v>
                </c:pt>
                <c:pt idx="12753">
                  <c:v>86.599716186523395</c:v>
                </c:pt>
                <c:pt idx="12754">
                  <c:v>86.599632263183494</c:v>
                </c:pt>
                <c:pt idx="12755">
                  <c:v>86.599540710449205</c:v>
                </c:pt>
                <c:pt idx="12756">
                  <c:v>86.599456787109304</c:v>
                </c:pt>
                <c:pt idx="12757">
                  <c:v>86.599372863769503</c:v>
                </c:pt>
                <c:pt idx="12758">
                  <c:v>86.599281311035099</c:v>
                </c:pt>
                <c:pt idx="12759">
                  <c:v>86.599197387695298</c:v>
                </c:pt>
                <c:pt idx="12760">
                  <c:v>86.599113464355398</c:v>
                </c:pt>
                <c:pt idx="12761">
                  <c:v>86.599029541015597</c:v>
                </c:pt>
                <c:pt idx="12762">
                  <c:v>86.598937988281193</c:v>
                </c:pt>
                <c:pt idx="12763">
                  <c:v>86.598854064941406</c:v>
                </c:pt>
                <c:pt idx="12764">
                  <c:v>86.598770141601506</c:v>
                </c:pt>
                <c:pt idx="12765">
                  <c:v>86.598678588867102</c:v>
                </c:pt>
                <c:pt idx="12766">
                  <c:v>86.598594665527301</c:v>
                </c:pt>
                <c:pt idx="12767">
                  <c:v>86.5985107421875</c:v>
                </c:pt>
                <c:pt idx="12768">
                  <c:v>86.598419189453097</c:v>
                </c:pt>
                <c:pt idx="12769">
                  <c:v>86.598335266113196</c:v>
                </c:pt>
                <c:pt idx="12770">
                  <c:v>86.598251342773395</c:v>
                </c:pt>
                <c:pt idx="12771">
                  <c:v>86.598167419433494</c:v>
                </c:pt>
                <c:pt idx="12772">
                  <c:v>86.598075866699205</c:v>
                </c:pt>
                <c:pt idx="12773">
                  <c:v>86.597991943359304</c:v>
                </c:pt>
                <c:pt idx="12774">
                  <c:v>86.597908020019503</c:v>
                </c:pt>
                <c:pt idx="12775">
                  <c:v>86.597824096679602</c:v>
                </c:pt>
                <c:pt idx="12776">
                  <c:v>86.597732543945298</c:v>
                </c:pt>
                <c:pt idx="12777">
                  <c:v>86.597648620605398</c:v>
                </c:pt>
                <c:pt idx="12778">
                  <c:v>86.597564697265597</c:v>
                </c:pt>
                <c:pt idx="12779">
                  <c:v>86.597473144531193</c:v>
                </c:pt>
                <c:pt idx="12780">
                  <c:v>86.597389221191406</c:v>
                </c:pt>
                <c:pt idx="12781">
                  <c:v>86.597305297851506</c:v>
                </c:pt>
                <c:pt idx="12782">
                  <c:v>86.597221374511705</c:v>
                </c:pt>
                <c:pt idx="12783">
                  <c:v>86.597129821777301</c:v>
                </c:pt>
                <c:pt idx="12784">
                  <c:v>86.5970458984375</c:v>
                </c:pt>
                <c:pt idx="12785">
                  <c:v>86.596961975097599</c:v>
                </c:pt>
                <c:pt idx="12786">
                  <c:v>86.596878051757798</c:v>
                </c:pt>
                <c:pt idx="12787">
                  <c:v>86.596786499023395</c:v>
                </c:pt>
                <c:pt idx="12788">
                  <c:v>86.596702575683494</c:v>
                </c:pt>
                <c:pt idx="12789">
                  <c:v>86.596618652343693</c:v>
                </c:pt>
                <c:pt idx="12790">
                  <c:v>86.596527099609304</c:v>
                </c:pt>
                <c:pt idx="12791">
                  <c:v>86.596443176269503</c:v>
                </c:pt>
                <c:pt idx="12792">
                  <c:v>86.596359252929602</c:v>
                </c:pt>
                <c:pt idx="12793">
                  <c:v>86.596275329589801</c:v>
                </c:pt>
                <c:pt idx="12794">
                  <c:v>86.596183776855398</c:v>
                </c:pt>
                <c:pt idx="12795">
                  <c:v>86.596099853515597</c:v>
                </c:pt>
                <c:pt idx="12796">
                  <c:v>86.596015930175696</c:v>
                </c:pt>
                <c:pt idx="12797">
                  <c:v>86.595932006835895</c:v>
                </c:pt>
                <c:pt idx="12798">
                  <c:v>86.595840454101506</c:v>
                </c:pt>
                <c:pt idx="12799">
                  <c:v>86.595756530761705</c:v>
                </c:pt>
                <c:pt idx="12800">
                  <c:v>86.595672607421804</c:v>
                </c:pt>
                <c:pt idx="12801">
                  <c:v>86.595588684082003</c:v>
                </c:pt>
                <c:pt idx="12802">
                  <c:v>86.595497131347599</c:v>
                </c:pt>
                <c:pt idx="12803">
                  <c:v>86.595413208007798</c:v>
                </c:pt>
                <c:pt idx="12804">
                  <c:v>86.595329284667898</c:v>
                </c:pt>
                <c:pt idx="12805">
                  <c:v>86.595245361328097</c:v>
                </c:pt>
                <c:pt idx="12806">
                  <c:v>86.595153808593693</c:v>
                </c:pt>
                <c:pt idx="12807">
                  <c:v>86.595069885253906</c:v>
                </c:pt>
                <c:pt idx="12808">
                  <c:v>86.594985961914006</c:v>
                </c:pt>
                <c:pt idx="12809">
                  <c:v>86.594902038574205</c:v>
                </c:pt>
                <c:pt idx="12810">
                  <c:v>86.594810485839801</c:v>
                </c:pt>
                <c:pt idx="12811">
                  <c:v>86.5947265625</c:v>
                </c:pt>
                <c:pt idx="12812">
                  <c:v>86.594642639160099</c:v>
                </c:pt>
                <c:pt idx="12813">
                  <c:v>86.594558715820298</c:v>
                </c:pt>
                <c:pt idx="12814">
                  <c:v>86.594467163085895</c:v>
                </c:pt>
                <c:pt idx="12815">
                  <c:v>86.594383239745994</c:v>
                </c:pt>
                <c:pt idx="12816">
                  <c:v>86.594299316406193</c:v>
                </c:pt>
                <c:pt idx="12817">
                  <c:v>86.594215393066406</c:v>
                </c:pt>
                <c:pt idx="12818">
                  <c:v>86.594131469726506</c:v>
                </c:pt>
                <c:pt idx="12819">
                  <c:v>86.594039916992102</c:v>
                </c:pt>
                <c:pt idx="12820">
                  <c:v>86.593955993652301</c:v>
                </c:pt>
                <c:pt idx="12821">
                  <c:v>86.5938720703125</c:v>
                </c:pt>
                <c:pt idx="12822">
                  <c:v>86.593788146972599</c:v>
                </c:pt>
                <c:pt idx="12823">
                  <c:v>86.593696594238196</c:v>
                </c:pt>
                <c:pt idx="12824">
                  <c:v>86.593612670898395</c:v>
                </c:pt>
                <c:pt idx="12825">
                  <c:v>86.593528747558494</c:v>
                </c:pt>
                <c:pt idx="12826">
                  <c:v>86.593444824218693</c:v>
                </c:pt>
                <c:pt idx="12827">
                  <c:v>86.593360900878906</c:v>
                </c:pt>
                <c:pt idx="12828">
                  <c:v>86.593269348144503</c:v>
                </c:pt>
                <c:pt idx="12829">
                  <c:v>86.593185424804602</c:v>
                </c:pt>
                <c:pt idx="12830">
                  <c:v>86.593101501464801</c:v>
                </c:pt>
                <c:pt idx="12831">
                  <c:v>86.593017578125</c:v>
                </c:pt>
                <c:pt idx="12832">
                  <c:v>86.592926025390597</c:v>
                </c:pt>
                <c:pt idx="12833">
                  <c:v>86.592842102050696</c:v>
                </c:pt>
                <c:pt idx="12834">
                  <c:v>86.592758178710895</c:v>
                </c:pt>
                <c:pt idx="12835">
                  <c:v>86.592674255370994</c:v>
                </c:pt>
                <c:pt idx="12836">
                  <c:v>86.592590332031193</c:v>
                </c:pt>
                <c:pt idx="12837">
                  <c:v>86.592498779296804</c:v>
                </c:pt>
                <c:pt idx="12838">
                  <c:v>86.592414855957003</c:v>
                </c:pt>
                <c:pt idx="12839">
                  <c:v>86.592330932617102</c:v>
                </c:pt>
                <c:pt idx="12840">
                  <c:v>86.592247009277301</c:v>
                </c:pt>
                <c:pt idx="12841">
                  <c:v>86.5921630859375</c:v>
                </c:pt>
                <c:pt idx="12842">
                  <c:v>86.592071533203097</c:v>
                </c:pt>
                <c:pt idx="12843">
                  <c:v>86.591987609863196</c:v>
                </c:pt>
                <c:pt idx="12844">
                  <c:v>86.591903686523395</c:v>
                </c:pt>
                <c:pt idx="12845">
                  <c:v>86.591819763183494</c:v>
                </c:pt>
                <c:pt idx="12846">
                  <c:v>86.591735839843693</c:v>
                </c:pt>
                <c:pt idx="12847">
                  <c:v>86.591644287109304</c:v>
                </c:pt>
                <c:pt idx="12848">
                  <c:v>86.591560363769503</c:v>
                </c:pt>
                <c:pt idx="12849">
                  <c:v>86.591476440429602</c:v>
                </c:pt>
                <c:pt idx="12850">
                  <c:v>86.591392517089801</c:v>
                </c:pt>
                <c:pt idx="12851">
                  <c:v>86.59130859375</c:v>
                </c:pt>
                <c:pt idx="12852">
                  <c:v>86.591217041015597</c:v>
                </c:pt>
                <c:pt idx="12853">
                  <c:v>86.591133117675696</c:v>
                </c:pt>
                <c:pt idx="12854">
                  <c:v>86.591049194335895</c:v>
                </c:pt>
                <c:pt idx="12855">
                  <c:v>86.590965270995994</c:v>
                </c:pt>
                <c:pt idx="12856">
                  <c:v>86.590881347656193</c:v>
                </c:pt>
                <c:pt idx="12857">
                  <c:v>86.590789794921804</c:v>
                </c:pt>
                <c:pt idx="12858">
                  <c:v>86.590705871582003</c:v>
                </c:pt>
                <c:pt idx="12859">
                  <c:v>86.590621948242102</c:v>
                </c:pt>
                <c:pt idx="12860">
                  <c:v>86.590538024902301</c:v>
                </c:pt>
                <c:pt idx="12861">
                  <c:v>86.5904541015625</c:v>
                </c:pt>
                <c:pt idx="12862">
                  <c:v>86.590362548828097</c:v>
                </c:pt>
                <c:pt idx="12863">
                  <c:v>86.590278625488196</c:v>
                </c:pt>
                <c:pt idx="12864">
                  <c:v>86.590194702148395</c:v>
                </c:pt>
                <c:pt idx="12865">
                  <c:v>86.590110778808494</c:v>
                </c:pt>
                <c:pt idx="12866">
                  <c:v>86.590026855468693</c:v>
                </c:pt>
                <c:pt idx="12867">
                  <c:v>86.589942932128906</c:v>
                </c:pt>
                <c:pt idx="12868">
                  <c:v>86.589851379394503</c:v>
                </c:pt>
                <c:pt idx="12869">
                  <c:v>86.589767456054602</c:v>
                </c:pt>
                <c:pt idx="12870">
                  <c:v>86.589683532714801</c:v>
                </c:pt>
                <c:pt idx="12871">
                  <c:v>86.589599609375</c:v>
                </c:pt>
                <c:pt idx="12872">
                  <c:v>86.589515686035099</c:v>
                </c:pt>
                <c:pt idx="12873">
                  <c:v>86.589431762695298</c:v>
                </c:pt>
                <c:pt idx="12874">
                  <c:v>86.589340209960895</c:v>
                </c:pt>
                <c:pt idx="12875">
                  <c:v>86.589256286620994</c:v>
                </c:pt>
                <c:pt idx="12876">
                  <c:v>86.589172363281193</c:v>
                </c:pt>
                <c:pt idx="12877">
                  <c:v>86.589088439941406</c:v>
                </c:pt>
                <c:pt idx="12878">
                  <c:v>86.589004516601506</c:v>
                </c:pt>
                <c:pt idx="12879">
                  <c:v>86.588920593261705</c:v>
                </c:pt>
                <c:pt idx="12880">
                  <c:v>86.588829040527301</c:v>
                </c:pt>
                <c:pt idx="12881">
                  <c:v>86.5887451171875</c:v>
                </c:pt>
                <c:pt idx="12882">
                  <c:v>86.588661193847599</c:v>
                </c:pt>
                <c:pt idx="12883">
                  <c:v>86.588577270507798</c:v>
                </c:pt>
                <c:pt idx="12884">
                  <c:v>86.588493347167898</c:v>
                </c:pt>
                <c:pt idx="12885">
                  <c:v>86.588409423828097</c:v>
                </c:pt>
                <c:pt idx="12886">
                  <c:v>86.588317871093693</c:v>
                </c:pt>
                <c:pt idx="12887">
                  <c:v>86.588233947753906</c:v>
                </c:pt>
                <c:pt idx="12888">
                  <c:v>86.588150024414006</c:v>
                </c:pt>
                <c:pt idx="12889">
                  <c:v>86.588066101074205</c:v>
                </c:pt>
                <c:pt idx="12890">
                  <c:v>86.587982177734304</c:v>
                </c:pt>
                <c:pt idx="12891">
                  <c:v>86.587898254394503</c:v>
                </c:pt>
                <c:pt idx="12892">
                  <c:v>86.587814331054602</c:v>
                </c:pt>
                <c:pt idx="12893">
                  <c:v>86.587722778320298</c:v>
                </c:pt>
                <c:pt idx="12894">
                  <c:v>86.587638854980398</c:v>
                </c:pt>
                <c:pt idx="12895">
                  <c:v>86.587554931640597</c:v>
                </c:pt>
                <c:pt idx="12896">
                  <c:v>86.587471008300696</c:v>
                </c:pt>
                <c:pt idx="12897">
                  <c:v>86.587387084960895</c:v>
                </c:pt>
                <c:pt idx="12898">
                  <c:v>86.587303161620994</c:v>
                </c:pt>
                <c:pt idx="12899">
                  <c:v>86.587219238281193</c:v>
                </c:pt>
                <c:pt idx="12900">
                  <c:v>86.587127685546804</c:v>
                </c:pt>
                <c:pt idx="12901">
                  <c:v>86.587043762207003</c:v>
                </c:pt>
                <c:pt idx="12902">
                  <c:v>86.586959838867102</c:v>
                </c:pt>
                <c:pt idx="12903">
                  <c:v>86.586875915527301</c:v>
                </c:pt>
                <c:pt idx="12904">
                  <c:v>86.5867919921875</c:v>
                </c:pt>
                <c:pt idx="12905">
                  <c:v>86.586708068847599</c:v>
                </c:pt>
                <c:pt idx="12906">
                  <c:v>86.586624145507798</c:v>
                </c:pt>
                <c:pt idx="12907">
                  <c:v>86.586532592773395</c:v>
                </c:pt>
                <c:pt idx="12908">
                  <c:v>86.586448669433494</c:v>
                </c:pt>
                <c:pt idx="12909">
                  <c:v>86.586364746093693</c:v>
                </c:pt>
                <c:pt idx="12910">
                  <c:v>86.586280822753906</c:v>
                </c:pt>
                <c:pt idx="12911">
                  <c:v>86.586196899414006</c:v>
                </c:pt>
                <c:pt idx="12912">
                  <c:v>86.586112976074205</c:v>
                </c:pt>
                <c:pt idx="12913">
                  <c:v>86.586029052734304</c:v>
                </c:pt>
                <c:pt idx="12914">
                  <c:v>86.585945129394503</c:v>
                </c:pt>
                <c:pt idx="12915">
                  <c:v>86.585853576660099</c:v>
                </c:pt>
                <c:pt idx="12916">
                  <c:v>86.585769653320298</c:v>
                </c:pt>
                <c:pt idx="12917">
                  <c:v>86.585685729980398</c:v>
                </c:pt>
                <c:pt idx="12918">
                  <c:v>86.585601806640597</c:v>
                </c:pt>
                <c:pt idx="12919">
                  <c:v>86.585517883300696</c:v>
                </c:pt>
                <c:pt idx="12920">
                  <c:v>86.585433959960895</c:v>
                </c:pt>
                <c:pt idx="12921">
                  <c:v>86.585350036620994</c:v>
                </c:pt>
                <c:pt idx="12922">
                  <c:v>86.585266113281193</c:v>
                </c:pt>
                <c:pt idx="12923">
                  <c:v>86.585174560546804</c:v>
                </c:pt>
                <c:pt idx="12924">
                  <c:v>86.585090637207003</c:v>
                </c:pt>
                <c:pt idx="12925">
                  <c:v>86.585006713867102</c:v>
                </c:pt>
                <c:pt idx="12926">
                  <c:v>86.584922790527301</c:v>
                </c:pt>
                <c:pt idx="12927">
                  <c:v>86.5848388671875</c:v>
                </c:pt>
                <c:pt idx="12928">
                  <c:v>86.584754943847599</c:v>
                </c:pt>
                <c:pt idx="12929">
                  <c:v>86.584671020507798</c:v>
                </c:pt>
                <c:pt idx="12930">
                  <c:v>86.584587097167898</c:v>
                </c:pt>
                <c:pt idx="12931">
                  <c:v>86.584503173828097</c:v>
                </c:pt>
                <c:pt idx="12932">
                  <c:v>86.584411621093693</c:v>
                </c:pt>
                <c:pt idx="12933">
                  <c:v>86.584327697753906</c:v>
                </c:pt>
                <c:pt idx="12934">
                  <c:v>86.584243774414006</c:v>
                </c:pt>
                <c:pt idx="12935">
                  <c:v>86.584159851074205</c:v>
                </c:pt>
                <c:pt idx="12936">
                  <c:v>86.584075927734304</c:v>
                </c:pt>
                <c:pt idx="12937">
                  <c:v>86.583992004394503</c:v>
                </c:pt>
                <c:pt idx="12938">
                  <c:v>86.583908081054602</c:v>
                </c:pt>
                <c:pt idx="12939">
                  <c:v>86.583824157714801</c:v>
                </c:pt>
                <c:pt idx="12940">
                  <c:v>86.583740234375</c:v>
                </c:pt>
                <c:pt idx="12941">
                  <c:v>86.583656311035099</c:v>
                </c:pt>
                <c:pt idx="12942">
                  <c:v>86.583564758300696</c:v>
                </c:pt>
                <c:pt idx="12943">
                  <c:v>86.583480834960895</c:v>
                </c:pt>
                <c:pt idx="12944">
                  <c:v>86.583396911620994</c:v>
                </c:pt>
                <c:pt idx="12945">
                  <c:v>86.583312988281193</c:v>
                </c:pt>
                <c:pt idx="12946">
                  <c:v>86.583229064941406</c:v>
                </c:pt>
                <c:pt idx="12947">
                  <c:v>86.583145141601506</c:v>
                </c:pt>
                <c:pt idx="12948">
                  <c:v>86.583061218261705</c:v>
                </c:pt>
                <c:pt idx="12949">
                  <c:v>86.582977294921804</c:v>
                </c:pt>
                <c:pt idx="12950">
                  <c:v>86.582893371582003</c:v>
                </c:pt>
                <c:pt idx="12951">
                  <c:v>86.582809448242102</c:v>
                </c:pt>
                <c:pt idx="12952">
                  <c:v>86.582725524902301</c:v>
                </c:pt>
                <c:pt idx="12953">
                  <c:v>86.5826416015625</c:v>
                </c:pt>
                <c:pt idx="12954">
                  <c:v>86.582550048828097</c:v>
                </c:pt>
                <c:pt idx="12955">
                  <c:v>86.582466125488196</c:v>
                </c:pt>
                <c:pt idx="12956">
                  <c:v>86.582382202148395</c:v>
                </c:pt>
                <c:pt idx="12957">
                  <c:v>86.582298278808494</c:v>
                </c:pt>
                <c:pt idx="12958">
                  <c:v>86.582214355468693</c:v>
                </c:pt>
                <c:pt idx="12959">
                  <c:v>86.582130432128906</c:v>
                </c:pt>
                <c:pt idx="12960">
                  <c:v>86.582046508789006</c:v>
                </c:pt>
                <c:pt idx="12961">
                  <c:v>86.581962585449205</c:v>
                </c:pt>
                <c:pt idx="12962">
                  <c:v>86.581878662109304</c:v>
                </c:pt>
                <c:pt idx="12963">
                  <c:v>86.581794738769503</c:v>
                </c:pt>
                <c:pt idx="12964">
                  <c:v>86.581710815429602</c:v>
                </c:pt>
                <c:pt idx="12965">
                  <c:v>86.581626892089801</c:v>
                </c:pt>
                <c:pt idx="12966">
                  <c:v>86.58154296875</c:v>
                </c:pt>
                <c:pt idx="12967">
                  <c:v>86.581451416015597</c:v>
                </c:pt>
                <c:pt idx="12968">
                  <c:v>86.581367492675696</c:v>
                </c:pt>
                <c:pt idx="12969">
                  <c:v>86.581283569335895</c:v>
                </c:pt>
                <c:pt idx="12970">
                  <c:v>86.581199645995994</c:v>
                </c:pt>
                <c:pt idx="12971">
                  <c:v>86.581115722656193</c:v>
                </c:pt>
                <c:pt idx="12972">
                  <c:v>86.581031799316406</c:v>
                </c:pt>
                <c:pt idx="12973">
                  <c:v>86.580947875976506</c:v>
                </c:pt>
                <c:pt idx="12974">
                  <c:v>86.580863952636705</c:v>
                </c:pt>
                <c:pt idx="12975">
                  <c:v>86.580780029296804</c:v>
                </c:pt>
                <c:pt idx="12976">
                  <c:v>86.580696105957003</c:v>
                </c:pt>
                <c:pt idx="12977">
                  <c:v>86.580612182617102</c:v>
                </c:pt>
                <c:pt idx="12978">
                  <c:v>86.580528259277301</c:v>
                </c:pt>
                <c:pt idx="12979">
                  <c:v>86.5804443359375</c:v>
                </c:pt>
                <c:pt idx="12980">
                  <c:v>86.580360412597599</c:v>
                </c:pt>
                <c:pt idx="12981">
                  <c:v>86.580276489257798</c:v>
                </c:pt>
                <c:pt idx="12982">
                  <c:v>86.580192565917898</c:v>
                </c:pt>
                <c:pt idx="12983">
                  <c:v>86.580108642578097</c:v>
                </c:pt>
                <c:pt idx="12984">
                  <c:v>86.580024719238196</c:v>
                </c:pt>
                <c:pt idx="12985">
                  <c:v>86.579933166503906</c:v>
                </c:pt>
                <c:pt idx="12986">
                  <c:v>86.579849243164006</c:v>
                </c:pt>
                <c:pt idx="12987">
                  <c:v>86.579765319824205</c:v>
                </c:pt>
                <c:pt idx="12988">
                  <c:v>86.579681396484304</c:v>
                </c:pt>
                <c:pt idx="12989">
                  <c:v>86.579597473144503</c:v>
                </c:pt>
                <c:pt idx="12990">
                  <c:v>86.579513549804602</c:v>
                </c:pt>
                <c:pt idx="12991">
                  <c:v>86.579429626464801</c:v>
                </c:pt>
                <c:pt idx="12992">
                  <c:v>86.579345703125</c:v>
                </c:pt>
                <c:pt idx="12993">
                  <c:v>86.579261779785099</c:v>
                </c:pt>
                <c:pt idx="12994">
                  <c:v>86.579177856445298</c:v>
                </c:pt>
                <c:pt idx="12995">
                  <c:v>86.579093933105398</c:v>
                </c:pt>
                <c:pt idx="12996">
                  <c:v>86.579010009765597</c:v>
                </c:pt>
                <c:pt idx="12997">
                  <c:v>86.578926086425696</c:v>
                </c:pt>
                <c:pt idx="12998">
                  <c:v>86.578842163085895</c:v>
                </c:pt>
                <c:pt idx="12999">
                  <c:v>86.578758239745994</c:v>
                </c:pt>
                <c:pt idx="13000">
                  <c:v>86.578674316406193</c:v>
                </c:pt>
                <c:pt idx="13001">
                  <c:v>86.578590393066406</c:v>
                </c:pt>
                <c:pt idx="13002">
                  <c:v>86.578506469726506</c:v>
                </c:pt>
                <c:pt idx="13003">
                  <c:v>86.578422546386705</c:v>
                </c:pt>
                <c:pt idx="13004">
                  <c:v>86.578338623046804</c:v>
                </c:pt>
                <c:pt idx="13005">
                  <c:v>86.578254699707003</c:v>
                </c:pt>
                <c:pt idx="13006">
                  <c:v>86.578170776367102</c:v>
                </c:pt>
                <c:pt idx="13007">
                  <c:v>86.578086853027301</c:v>
                </c:pt>
                <c:pt idx="13008">
                  <c:v>86.5780029296875</c:v>
                </c:pt>
                <c:pt idx="13009">
                  <c:v>86.577919006347599</c:v>
                </c:pt>
                <c:pt idx="13010">
                  <c:v>86.577835083007798</c:v>
                </c:pt>
                <c:pt idx="13011">
                  <c:v>86.577751159667898</c:v>
                </c:pt>
                <c:pt idx="13012">
                  <c:v>86.577667236328097</c:v>
                </c:pt>
                <c:pt idx="13013">
                  <c:v>86.577583312988196</c:v>
                </c:pt>
                <c:pt idx="13014">
                  <c:v>86.577499389648395</c:v>
                </c:pt>
                <c:pt idx="13015">
                  <c:v>86.577415466308494</c:v>
                </c:pt>
                <c:pt idx="13016">
                  <c:v>86.577331542968693</c:v>
                </c:pt>
                <c:pt idx="13017">
                  <c:v>86.577247619628906</c:v>
                </c:pt>
                <c:pt idx="13018">
                  <c:v>86.577163696289006</c:v>
                </c:pt>
                <c:pt idx="13019">
                  <c:v>86.577079772949205</c:v>
                </c:pt>
                <c:pt idx="13020">
                  <c:v>86.576995849609304</c:v>
                </c:pt>
                <c:pt idx="13021">
                  <c:v>86.576911926269503</c:v>
                </c:pt>
                <c:pt idx="13022">
                  <c:v>86.576828002929602</c:v>
                </c:pt>
                <c:pt idx="13023">
                  <c:v>86.576744079589801</c:v>
                </c:pt>
                <c:pt idx="13024">
                  <c:v>86.57666015625</c:v>
                </c:pt>
                <c:pt idx="13025">
                  <c:v>86.576576232910099</c:v>
                </c:pt>
                <c:pt idx="13026">
                  <c:v>86.576484680175696</c:v>
                </c:pt>
                <c:pt idx="13027">
                  <c:v>86.576400756835895</c:v>
                </c:pt>
                <c:pt idx="13028">
                  <c:v>86.576316833495994</c:v>
                </c:pt>
                <c:pt idx="13029">
                  <c:v>86.576232910156193</c:v>
                </c:pt>
                <c:pt idx="13030">
                  <c:v>86.576148986816406</c:v>
                </c:pt>
                <c:pt idx="13031">
                  <c:v>86.576072692870994</c:v>
                </c:pt>
                <c:pt idx="13032">
                  <c:v>86.575988769531193</c:v>
                </c:pt>
                <c:pt idx="13033">
                  <c:v>86.575904846191406</c:v>
                </c:pt>
                <c:pt idx="13034">
                  <c:v>86.575820922851506</c:v>
                </c:pt>
                <c:pt idx="13035">
                  <c:v>86.575736999511705</c:v>
                </c:pt>
                <c:pt idx="13036">
                  <c:v>86.575653076171804</c:v>
                </c:pt>
                <c:pt idx="13037">
                  <c:v>86.575569152832003</c:v>
                </c:pt>
                <c:pt idx="13038">
                  <c:v>86.575485229492102</c:v>
                </c:pt>
                <c:pt idx="13039">
                  <c:v>86.575401306152301</c:v>
                </c:pt>
                <c:pt idx="13040">
                  <c:v>86.5753173828125</c:v>
                </c:pt>
                <c:pt idx="13041">
                  <c:v>86.575233459472599</c:v>
                </c:pt>
                <c:pt idx="13042">
                  <c:v>86.575149536132798</c:v>
                </c:pt>
                <c:pt idx="13043">
                  <c:v>86.575065612792898</c:v>
                </c:pt>
                <c:pt idx="13044">
                  <c:v>86.574981689453097</c:v>
                </c:pt>
                <c:pt idx="13045">
                  <c:v>86.574897766113196</c:v>
                </c:pt>
                <c:pt idx="13046">
                  <c:v>86.574813842773395</c:v>
                </c:pt>
                <c:pt idx="13047">
                  <c:v>86.574729919433494</c:v>
                </c:pt>
                <c:pt idx="13048">
                  <c:v>86.574645996093693</c:v>
                </c:pt>
                <c:pt idx="13049">
                  <c:v>86.574562072753906</c:v>
                </c:pt>
                <c:pt idx="13050">
                  <c:v>86.574478149414006</c:v>
                </c:pt>
                <c:pt idx="13051">
                  <c:v>86.574394226074205</c:v>
                </c:pt>
                <c:pt idx="13052">
                  <c:v>86.574310302734304</c:v>
                </c:pt>
                <c:pt idx="13053">
                  <c:v>86.574226379394503</c:v>
                </c:pt>
                <c:pt idx="13054">
                  <c:v>86.574142456054602</c:v>
                </c:pt>
                <c:pt idx="13055">
                  <c:v>86.574058532714801</c:v>
                </c:pt>
                <c:pt idx="13056">
                  <c:v>86.573974609375</c:v>
                </c:pt>
                <c:pt idx="13057">
                  <c:v>86.573890686035099</c:v>
                </c:pt>
                <c:pt idx="13058">
                  <c:v>86.573806762695298</c:v>
                </c:pt>
                <c:pt idx="13059">
                  <c:v>86.573722839355398</c:v>
                </c:pt>
                <c:pt idx="13060">
                  <c:v>86.573638916015597</c:v>
                </c:pt>
                <c:pt idx="13061">
                  <c:v>86.573554992675696</c:v>
                </c:pt>
                <c:pt idx="13062">
                  <c:v>86.573471069335895</c:v>
                </c:pt>
                <c:pt idx="13063">
                  <c:v>86.573387145995994</c:v>
                </c:pt>
                <c:pt idx="13064">
                  <c:v>86.573303222656193</c:v>
                </c:pt>
                <c:pt idx="13065">
                  <c:v>86.573219299316406</c:v>
                </c:pt>
                <c:pt idx="13066">
                  <c:v>86.573135375976506</c:v>
                </c:pt>
                <c:pt idx="13067">
                  <c:v>86.573051452636705</c:v>
                </c:pt>
                <c:pt idx="13068">
                  <c:v>86.572967529296804</c:v>
                </c:pt>
                <c:pt idx="13069">
                  <c:v>86.572883605957003</c:v>
                </c:pt>
                <c:pt idx="13070">
                  <c:v>86.572799682617102</c:v>
                </c:pt>
                <c:pt idx="13071">
                  <c:v>86.572723388671804</c:v>
                </c:pt>
                <c:pt idx="13072">
                  <c:v>86.572639465332003</c:v>
                </c:pt>
                <c:pt idx="13073">
                  <c:v>86.572555541992102</c:v>
                </c:pt>
                <c:pt idx="13074">
                  <c:v>86.572471618652301</c:v>
                </c:pt>
                <c:pt idx="13075">
                  <c:v>86.5723876953125</c:v>
                </c:pt>
                <c:pt idx="13076">
                  <c:v>86.572303771972599</c:v>
                </c:pt>
                <c:pt idx="13077">
                  <c:v>86.572219848632798</c:v>
                </c:pt>
                <c:pt idx="13078">
                  <c:v>86.572135925292898</c:v>
                </c:pt>
                <c:pt idx="13079">
                  <c:v>86.572052001953097</c:v>
                </c:pt>
                <c:pt idx="13080">
                  <c:v>86.571968078613196</c:v>
                </c:pt>
                <c:pt idx="13081">
                  <c:v>86.571884155273395</c:v>
                </c:pt>
                <c:pt idx="13082">
                  <c:v>86.571800231933494</c:v>
                </c:pt>
                <c:pt idx="13083">
                  <c:v>86.571716308593693</c:v>
                </c:pt>
                <c:pt idx="13084">
                  <c:v>86.571632385253906</c:v>
                </c:pt>
                <c:pt idx="13085">
                  <c:v>86.571548461914006</c:v>
                </c:pt>
                <c:pt idx="13086">
                  <c:v>86.571464538574205</c:v>
                </c:pt>
                <c:pt idx="13087">
                  <c:v>86.571380615234304</c:v>
                </c:pt>
                <c:pt idx="13088">
                  <c:v>86.571296691894503</c:v>
                </c:pt>
                <c:pt idx="13089">
                  <c:v>86.571220397949205</c:v>
                </c:pt>
                <c:pt idx="13090">
                  <c:v>86.571136474609304</c:v>
                </c:pt>
                <c:pt idx="13091">
                  <c:v>86.571052551269503</c:v>
                </c:pt>
                <c:pt idx="13092">
                  <c:v>86.570968627929602</c:v>
                </c:pt>
                <c:pt idx="13093">
                  <c:v>86.570884704589801</c:v>
                </c:pt>
                <c:pt idx="13094">
                  <c:v>86.57080078125</c:v>
                </c:pt>
                <c:pt idx="13095">
                  <c:v>86.570716857910099</c:v>
                </c:pt>
                <c:pt idx="13096">
                  <c:v>86.570632934570298</c:v>
                </c:pt>
                <c:pt idx="13097">
                  <c:v>86.570549011230398</c:v>
                </c:pt>
                <c:pt idx="13098">
                  <c:v>86.570465087890597</c:v>
                </c:pt>
                <c:pt idx="13099">
                  <c:v>86.570381164550696</c:v>
                </c:pt>
                <c:pt idx="13100">
                  <c:v>86.570297241210895</c:v>
                </c:pt>
                <c:pt idx="13101">
                  <c:v>86.570213317870994</c:v>
                </c:pt>
                <c:pt idx="13102">
                  <c:v>86.570129394531193</c:v>
                </c:pt>
                <c:pt idx="13103">
                  <c:v>86.570053100585895</c:v>
                </c:pt>
                <c:pt idx="13104">
                  <c:v>86.569969177245994</c:v>
                </c:pt>
                <c:pt idx="13105">
                  <c:v>86.569885253906193</c:v>
                </c:pt>
                <c:pt idx="13106">
                  <c:v>86.569801330566406</c:v>
                </c:pt>
                <c:pt idx="13107">
                  <c:v>86.569717407226506</c:v>
                </c:pt>
                <c:pt idx="13108">
                  <c:v>86.569633483886705</c:v>
                </c:pt>
                <c:pt idx="13109">
                  <c:v>86.569549560546804</c:v>
                </c:pt>
                <c:pt idx="13110">
                  <c:v>86.569465637207003</c:v>
                </c:pt>
                <c:pt idx="13111">
                  <c:v>86.569381713867102</c:v>
                </c:pt>
                <c:pt idx="13112">
                  <c:v>86.569297790527301</c:v>
                </c:pt>
                <c:pt idx="13113">
                  <c:v>86.5692138671875</c:v>
                </c:pt>
                <c:pt idx="13114">
                  <c:v>86.569137573242102</c:v>
                </c:pt>
                <c:pt idx="13115">
                  <c:v>86.569053649902301</c:v>
                </c:pt>
                <c:pt idx="13116">
                  <c:v>86.5689697265625</c:v>
                </c:pt>
                <c:pt idx="13117">
                  <c:v>86.568885803222599</c:v>
                </c:pt>
                <c:pt idx="13118">
                  <c:v>86.568801879882798</c:v>
                </c:pt>
                <c:pt idx="13119">
                  <c:v>86.568717956542898</c:v>
                </c:pt>
                <c:pt idx="13120">
                  <c:v>86.568634033203097</c:v>
                </c:pt>
                <c:pt idx="13121">
                  <c:v>86.568550109863196</c:v>
                </c:pt>
                <c:pt idx="13122">
                  <c:v>86.568466186523395</c:v>
                </c:pt>
                <c:pt idx="13123">
                  <c:v>86.568382263183494</c:v>
                </c:pt>
                <c:pt idx="13124">
                  <c:v>86.568305969238196</c:v>
                </c:pt>
                <c:pt idx="13125">
                  <c:v>86.568222045898395</c:v>
                </c:pt>
                <c:pt idx="13126">
                  <c:v>86.568138122558494</c:v>
                </c:pt>
                <c:pt idx="13127">
                  <c:v>86.568054199218693</c:v>
                </c:pt>
                <c:pt idx="13128">
                  <c:v>86.567970275878906</c:v>
                </c:pt>
                <c:pt idx="13129">
                  <c:v>86.567886352539006</c:v>
                </c:pt>
                <c:pt idx="13130">
                  <c:v>86.567802429199205</c:v>
                </c:pt>
                <c:pt idx="13131">
                  <c:v>86.567718505859304</c:v>
                </c:pt>
                <c:pt idx="13132">
                  <c:v>86.567634582519503</c:v>
                </c:pt>
                <c:pt idx="13133">
                  <c:v>86.567550659179602</c:v>
                </c:pt>
                <c:pt idx="13134">
                  <c:v>86.567474365234304</c:v>
                </c:pt>
                <c:pt idx="13135">
                  <c:v>86.567390441894503</c:v>
                </c:pt>
                <c:pt idx="13136">
                  <c:v>86.567306518554602</c:v>
                </c:pt>
                <c:pt idx="13137">
                  <c:v>86.567222595214801</c:v>
                </c:pt>
                <c:pt idx="13138">
                  <c:v>86.567138671875</c:v>
                </c:pt>
                <c:pt idx="13139">
                  <c:v>86.567054748535099</c:v>
                </c:pt>
                <c:pt idx="13140">
                  <c:v>86.566970825195298</c:v>
                </c:pt>
                <c:pt idx="13141">
                  <c:v>86.566886901855398</c:v>
                </c:pt>
                <c:pt idx="13142">
                  <c:v>86.566810607910099</c:v>
                </c:pt>
                <c:pt idx="13143">
                  <c:v>86.566726684570298</c:v>
                </c:pt>
                <c:pt idx="13144">
                  <c:v>86.566642761230398</c:v>
                </c:pt>
                <c:pt idx="13145">
                  <c:v>86.566558837890597</c:v>
                </c:pt>
                <c:pt idx="13146">
                  <c:v>86.566474914550696</c:v>
                </c:pt>
                <c:pt idx="13147">
                  <c:v>86.566390991210895</c:v>
                </c:pt>
                <c:pt idx="13148">
                  <c:v>86.566307067870994</c:v>
                </c:pt>
                <c:pt idx="13149">
                  <c:v>86.566223144531193</c:v>
                </c:pt>
                <c:pt idx="13150">
                  <c:v>86.566146850585895</c:v>
                </c:pt>
                <c:pt idx="13151">
                  <c:v>86.566062927245994</c:v>
                </c:pt>
                <c:pt idx="13152">
                  <c:v>86.565979003906193</c:v>
                </c:pt>
                <c:pt idx="13153">
                  <c:v>86.565895080566406</c:v>
                </c:pt>
                <c:pt idx="13154">
                  <c:v>86.565811157226506</c:v>
                </c:pt>
                <c:pt idx="13155">
                  <c:v>86.565727233886705</c:v>
                </c:pt>
                <c:pt idx="13156">
                  <c:v>86.565643310546804</c:v>
                </c:pt>
                <c:pt idx="13157">
                  <c:v>86.565567016601506</c:v>
                </c:pt>
                <c:pt idx="13158">
                  <c:v>86.565483093261705</c:v>
                </c:pt>
                <c:pt idx="13159">
                  <c:v>86.565399169921804</c:v>
                </c:pt>
                <c:pt idx="13160">
                  <c:v>86.565315246582003</c:v>
                </c:pt>
                <c:pt idx="13161">
                  <c:v>86.565231323242102</c:v>
                </c:pt>
                <c:pt idx="13162">
                  <c:v>86.565147399902301</c:v>
                </c:pt>
                <c:pt idx="13163">
                  <c:v>86.5650634765625</c:v>
                </c:pt>
                <c:pt idx="13164">
                  <c:v>86.564987182617102</c:v>
                </c:pt>
                <c:pt idx="13165">
                  <c:v>86.564903259277301</c:v>
                </c:pt>
                <c:pt idx="13166">
                  <c:v>86.5648193359375</c:v>
                </c:pt>
                <c:pt idx="13167">
                  <c:v>86.564735412597599</c:v>
                </c:pt>
                <c:pt idx="13168">
                  <c:v>86.564651489257798</c:v>
                </c:pt>
                <c:pt idx="13169">
                  <c:v>86.564567565917898</c:v>
                </c:pt>
                <c:pt idx="13170">
                  <c:v>86.564483642578097</c:v>
                </c:pt>
                <c:pt idx="13171">
                  <c:v>86.564407348632798</c:v>
                </c:pt>
                <c:pt idx="13172">
                  <c:v>86.564323425292898</c:v>
                </c:pt>
                <c:pt idx="13173">
                  <c:v>86.564239501953097</c:v>
                </c:pt>
                <c:pt idx="13174">
                  <c:v>86.564155578613196</c:v>
                </c:pt>
                <c:pt idx="13175">
                  <c:v>86.564071655273395</c:v>
                </c:pt>
                <c:pt idx="13176">
                  <c:v>86.563987731933494</c:v>
                </c:pt>
                <c:pt idx="13177">
                  <c:v>86.563911437988196</c:v>
                </c:pt>
                <c:pt idx="13178">
                  <c:v>86.563827514648395</c:v>
                </c:pt>
                <c:pt idx="13179">
                  <c:v>86.563743591308494</c:v>
                </c:pt>
                <c:pt idx="13180">
                  <c:v>86.563659667968693</c:v>
                </c:pt>
                <c:pt idx="13181">
                  <c:v>86.563575744628906</c:v>
                </c:pt>
                <c:pt idx="13182">
                  <c:v>86.563491821289006</c:v>
                </c:pt>
                <c:pt idx="13183">
                  <c:v>86.563407897949205</c:v>
                </c:pt>
                <c:pt idx="13184">
                  <c:v>86.563331604003906</c:v>
                </c:pt>
                <c:pt idx="13185">
                  <c:v>86.563247680664006</c:v>
                </c:pt>
                <c:pt idx="13186">
                  <c:v>86.563163757324205</c:v>
                </c:pt>
                <c:pt idx="13187">
                  <c:v>86.563079833984304</c:v>
                </c:pt>
                <c:pt idx="13188">
                  <c:v>86.562995910644503</c:v>
                </c:pt>
                <c:pt idx="13189">
                  <c:v>86.562919616699205</c:v>
                </c:pt>
                <c:pt idx="13190">
                  <c:v>86.562835693359304</c:v>
                </c:pt>
                <c:pt idx="13191">
                  <c:v>86.562751770019503</c:v>
                </c:pt>
                <c:pt idx="13192">
                  <c:v>86.562667846679602</c:v>
                </c:pt>
                <c:pt idx="13193">
                  <c:v>86.562583923339801</c:v>
                </c:pt>
                <c:pt idx="13194">
                  <c:v>86.5625</c:v>
                </c:pt>
                <c:pt idx="13195">
                  <c:v>86.562423706054602</c:v>
                </c:pt>
                <c:pt idx="13196">
                  <c:v>86.562339782714801</c:v>
                </c:pt>
                <c:pt idx="13197">
                  <c:v>86.562255859375</c:v>
                </c:pt>
                <c:pt idx="13198">
                  <c:v>86.562171936035099</c:v>
                </c:pt>
                <c:pt idx="13199">
                  <c:v>86.562088012695298</c:v>
                </c:pt>
                <c:pt idx="13200">
                  <c:v>86.562004089355398</c:v>
                </c:pt>
                <c:pt idx="13201">
                  <c:v>86.561927795410099</c:v>
                </c:pt>
                <c:pt idx="13202">
                  <c:v>86.561843872070298</c:v>
                </c:pt>
                <c:pt idx="13203">
                  <c:v>86.561759948730398</c:v>
                </c:pt>
                <c:pt idx="13204">
                  <c:v>86.561676025390597</c:v>
                </c:pt>
                <c:pt idx="13205">
                  <c:v>86.561592102050696</c:v>
                </c:pt>
                <c:pt idx="13206">
                  <c:v>86.561515808105398</c:v>
                </c:pt>
                <c:pt idx="13207">
                  <c:v>86.561431884765597</c:v>
                </c:pt>
                <c:pt idx="13208">
                  <c:v>86.561347961425696</c:v>
                </c:pt>
                <c:pt idx="13209">
                  <c:v>86.561264038085895</c:v>
                </c:pt>
                <c:pt idx="13210">
                  <c:v>86.561180114745994</c:v>
                </c:pt>
                <c:pt idx="13211">
                  <c:v>86.561103820800696</c:v>
                </c:pt>
                <c:pt idx="13212">
                  <c:v>86.561019897460895</c:v>
                </c:pt>
                <c:pt idx="13213">
                  <c:v>86.560935974120994</c:v>
                </c:pt>
                <c:pt idx="13214">
                  <c:v>86.560852050781193</c:v>
                </c:pt>
                <c:pt idx="13215">
                  <c:v>86.560768127441406</c:v>
                </c:pt>
                <c:pt idx="13216">
                  <c:v>86.560691833495994</c:v>
                </c:pt>
                <c:pt idx="13217">
                  <c:v>86.560607910156193</c:v>
                </c:pt>
                <c:pt idx="13218">
                  <c:v>86.560523986816406</c:v>
                </c:pt>
                <c:pt idx="13219">
                  <c:v>86.560440063476506</c:v>
                </c:pt>
                <c:pt idx="13220">
                  <c:v>86.560356140136705</c:v>
                </c:pt>
                <c:pt idx="13221">
                  <c:v>86.560279846191406</c:v>
                </c:pt>
                <c:pt idx="13222">
                  <c:v>86.560195922851506</c:v>
                </c:pt>
                <c:pt idx="13223">
                  <c:v>86.560111999511705</c:v>
                </c:pt>
                <c:pt idx="13224">
                  <c:v>86.560028076171804</c:v>
                </c:pt>
                <c:pt idx="13225">
                  <c:v>86.559944152832003</c:v>
                </c:pt>
                <c:pt idx="13226">
                  <c:v>86.559867858886705</c:v>
                </c:pt>
                <c:pt idx="13227">
                  <c:v>86.559783935546804</c:v>
                </c:pt>
                <c:pt idx="13228">
                  <c:v>86.559700012207003</c:v>
                </c:pt>
                <c:pt idx="13229">
                  <c:v>86.559616088867102</c:v>
                </c:pt>
                <c:pt idx="13230">
                  <c:v>86.559539794921804</c:v>
                </c:pt>
                <c:pt idx="13231">
                  <c:v>86.559455871582003</c:v>
                </c:pt>
                <c:pt idx="13232">
                  <c:v>86.559371948242102</c:v>
                </c:pt>
                <c:pt idx="13233">
                  <c:v>86.559288024902301</c:v>
                </c:pt>
                <c:pt idx="13234">
                  <c:v>86.5592041015625</c:v>
                </c:pt>
                <c:pt idx="13235">
                  <c:v>86.559127807617102</c:v>
                </c:pt>
                <c:pt idx="13236">
                  <c:v>86.559043884277301</c:v>
                </c:pt>
                <c:pt idx="13237">
                  <c:v>86.5589599609375</c:v>
                </c:pt>
                <c:pt idx="13238">
                  <c:v>86.558876037597599</c:v>
                </c:pt>
                <c:pt idx="13239">
                  <c:v>86.558792114257798</c:v>
                </c:pt>
                <c:pt idx="13240">
                  <c:v>86.5587158203125</c:v>
                </c:pt>
                <c:pt idx="13241">
                  <c:v>86.558631896972599</c:v>
                </c:pt>
                <c:pt idx="13242">
                  <c:v>86.558547973632798</c:v>
                </c:pt>
                <c:pt idx="13243">
                  <c:v>86.558464050292898</c:v>
                </c:pt>
                <c:pt idx="13244">
                  <c:v>86.558387756347599</c:v>
                </c:pt>
                <c:pt idx="13245">
                  <c:v>86.558303833007798</c:v>
                </c:pt>
                <c:pt idx="13246">
                  <c:v>86.558219909667898</c:v>
                </c:pt>
                <c:pt idx="13247">
                  <c:v>86.558135986328097</c:v>
                </c:pt>
                <c:pt idx="13248">
                  <c:v>86.558059692382798</c:v>
                </c:pt>
                <c:pt idx="13249">
                  <c:v>86.557975769042898</c:v>
                </c:pt>
                <c:pt idx="13250">
                  <c:v>86.557891845703097</c:v>
                </c:pt>
                <c:pt idx="13251">
                  <c:v>86.557807922363196</c:v>
                </c:pt>
                <c:pt idx="13252">
                  <c:v>86.557731628417898</c:v>
                </c:pt>
                <c:pt idx="13253">
                  <c:v>86.557647705078097</c:v>
                </c:pt>
                <c:pt idx="13254">
                  <c:v>86.557563781738196</c:v>
                </c:pt>
                <c:pt idx="13255">
                  <c:v>86.557479858398395</c:v>
                </c:pt>
                <c:pt idx="13256">
                  <c:v>86.557395935058494</c:v>
                </c:pt>
                <c:pt idx="13257">
                  <c:v>86.557319641113196</c:v>
                </c:pt>
                <c:pt idx="13258">
                  <c:v>86.557235717773395</c:v>
                </c:pt>
                <c:pt idx="13259">
                  <c:v>86.557151794433494</c:v>
                </c:pt>
                <c:pt idx="13260">
                  <c:v>86.557067871093693</c:v>
                </c:pt>
                <c:pt idx="13261">
                  <c:v>86.556991577148395</c:v>
                </c:pt>
                <c:pt idx="13262">
                  <c:v>86.556907653808494</c:v>
                </c:pt>
                <c:pt idx="13263">
                  <c:v>86.556823730468693</c:v>
                </c:pt>
                <c:pt idx="13264">
                  <c:v>86.556739807128906</c:v>
                </c:pt>
                <c:pt idx="13265">
                  <c:v>86.556663513183494</c:v>
                </c:pt>
                <c:pt idx="13266">
                  <c:v>86.556579589843693</c:v>
                </c:pt>
                <c:pt idx="13267">
                  <c:v>86.556495666503906</c:v>
                </c:pt>
                <c:pt idx="13268">
                  <c:v>86.556411743164006</c:v>
                </c:pt>
                <c:pt idx="13269">
                  <c:v>86.556335449218693</c:v>
                </c:pt>
                <c:pt idx="13270">
                  <c:v>86.556251525878906</c:v>
                </c:pt>
                <c:pt idx="13271">
                  <c:v>86.556167602539006</c:v>
                </c:pt>
                <c:pt idx="13272">
                  <c:v>86.556091308593693</c:v>
                </c:pt>
                <c:pt idx="13273">
                  <c:v>86.556007385253906</c:v>
                </c:pt>
                <c:pt idx="13274">
                  <c:v>86.555923461914006</c:v>
                </c:pt>
                <c:pt idx="13275">
                  <c:v>86.555839538574205</c:v>
                </c:pt>
                <c:pt idx="13276">
                  <c:v>86.555763244628906</c:v>
                </c:pt>
                <c:pt idx="13277">
                  <c:v>86.555679321289006</c:v>
                </c:pt>
                <c:pt idx="13278">
                  <c:v>86.555595397949205</c:v>
                </c:pt>
                <c:pt idx="13279">
                  <c:v>86.555511474609304</c:v>
                </c:pt>
                <c:pt idx="13280">
                  <c:v>86.555435180664006</c:v>
                </c:pt>
                <c:pt idx="13281">
                  <c:v>86.555351257324205</c:v>
                </c:pt>
                <c:pt idx="13282">
                  <c:v>86.555267333984304</c:v>
                </c:pt>
                <c:pt idx="13283">
                  <c:v>86.555183410644503</c:v>
                </c:pt>
                <c:pt idx="13284">
                  <c:v>86.555107116699205</c:v>
                </c:pt>
                <c:pt idx="13285">
                  <c:v>86.555023193359304</c:v>
                </c:pt>
                <c:pt idx="13286">
                  <c:v>86.554939270019503</c:v>
                </c:pt>
                <c:pt idx="13287">
                  <c:v>86.554862976074205</c:v>
                </c:pt>
                <c:pt idx="13288">
                  <c:v>86.554779052734304</c:v>
                </c:pt>
                <c:pt idx="13289">
                  <c:v>86.554695129394503</c:v>
                </c:pt>
                <c:pt idx="13290">
                  <c:v>86.554611206054602</c:v>
                </c:pt>
                <c:pt idx="13291">
                  <c:v>86.554534912109304</c:v>
                </c:pt>
                <c:pt idx="13292">
                  <c:v>86.554450988769503</c:v>
                </c:pt>
                <c:pt idx="13293">
                  <c:v>86.554367065429602</c:v>
                </c:pt>
                <c:pt idx="13294">
                  <c:v>86.554290771484304</c:v>
                </c:pt>
                <c:pt idx="13295">
                  <c:v>86.554206848144503</c:v>
                </c:pt>
                <c:pt idx="13296">
                  <c:v>86.554122924804602</c:v>
                </c:pt>
                <c:pt idx="13297">
                  <c:v>86.554039001464801</c:v>
                </c:pt>
                <c:pt idx="13298">
                  <c:v>86.553962707519503</c:v>
                </c:pt>
                <c:pt idx="13299">
                  <c:v>86.553878784179602</c:v>
                </c:pt>
                <c:pt idx="13300">
                  <c:v>86.553794860839801</c:v>
                </c:pt>
                <c:pt idx="13301">
                  <c:v>86.553718566894503</c:v>
                </c:pt>
                <c:pt idx="13302">
                  <c:v>86.553634643554602</c:v>
                </c:pt>
                <c:pt idx="13303">
                  <c:v>86.553550720214801</c:v>
                </c:pt>
                <c:pt idx="13304">
                  <c:v>86.553466796875</c:v>
                </c:pt>
                <c:pt idx="13305">
                  <c:v>86.553390502929602</c:v>
                </c:pt>
                <c:pt idx="13306">
                  <c:v>86.553306579589801</c:v>
                </c:pt>
                <c:pt idx="13307">
                  <c:v>86.55322265625</c:v>
                </c:pt>
                <c:pt idx="13308">
                  <c:v>86.553146362304602</c:v>
                </c:pt>
                <c:pt idx="13309">
                  <c:v>86.553062438964801</c:v>
                </c:pt>
                <c:pt idx="13310">
                  <c:v>86.552978515625</c:v>
                </c:pt>
                <c:pt idx="13311">
                  <c:v>86.552894592285099</c:v>
                </c:pt>
                <c:pt idx="13312">
                  <c:v>86.552818298339801</c:v>
                </c:pt>
                <c:pt idx="13313">
                  <c:v>86.552734375</c:v>
                </c:pt>
                <c:pt idx="13314">
                  <c:v>86.552650451660099</c:v>
                </c:pt>
                <c:pt idx="13315">
                  <c:v>86.552574157714801</c:v>
                </c:pt>
                <c:pt idx="13316">
                  <c:v>86.552490234375</c:v>
                </c:pt>
                <c:pt idx="13317">
                  <c:v>86.552406311035099</c:v>
                </c:pt>
                <c:pt idx="13318">
                  <c:v>86.552330017089801</c:v>
                </c:pt>
                <c:pt idx="13319">
                  <c:v>86.55224609375</c:v>
                </c:pt>
                <c:pt idx="13320">
                  <c:v>86.552162170410099</c:v>
                </c:pt>
                <c:pt idx="13321">
                  <c:v>86.552085876464801</c:v>
                </c:pt>
                <c:pt idx="13322">
                  <c:v>86.552001953125</c:v>
                </c:pt>
                <c:pt idx="13323">
                  <c:v>86.551918029785099</c:v>
                </c:pt>
                <c:pt idx="13324">
                  <c:v>86.551834106445298</c:v>
                </c:pt>
                <c:pt idx="13325">
                  <c:v>86.5517578125</c:v>
                </c:pt>
                <c:pt idx="13326">
                  <c:v>86.551673889160099</c:v>
                </c:pt>
                <c:pt idx="13327">
                  <c:v>86.551589965820298</c:v>
                </c:pt>
                <c:pt idx="13328">
                  <c:v>86.551513671875</c:v>
                </c:pt>
                <c:pt idx="13329">
                  <c:v>86.551429748535099</c:v>
                </c:pt>
                <c:pt idx="13330">
                  <c:v>86.551345825195298</c:v>
                </c:pt>
                <c:pt idx="13331">
                  <c:v>86.55126953125</c:v>
                </c:pt>
                <c:pt idx="13332">
                  <c:v>86.551185607910099</c:v>
                </c:pt>
                <c:pt idx="13333">
                  <c:v>86.551101684570298</c:v>
                </c:pt>
                <c:pt idx="13334">
                  <c:v>86.551025390625</c:v>
                </c:pt>
                <c:pt idx="13335">
                  <c:v>86.550941467285099</c:v>
                </c:pt>
                <c:pt idx="13336">
                  <c:v>86.550857543945298</c:v>
                </c:pt>
                <c:pt idx="13337">
                  <c:v>86.55078125</c:v>
                </c:pt>
                <c:pt idx="13338">
                  <c:v>86.550697326660099</c:v>
                </c:pt>
                <c:pt idx="13339">
                  <c:v>86.550613403320298</c:v>
                </c:pt>
                <c:pt idx="13340">
                  <c:v>86.550537109375</c:v>
                </c:pt>
                <c:pt idx="13341">
                  <c:v>86.550453186035099</c:v>
                </c:pt>
                <c:pt idx="13342">
                  <c:v>86.550369262695298</c:v>
                </c:pt>
                <c:pt idx="13343">
                  <c:v>86.55029296875</c:v>
                </c:pt>
                <c:pt idx="13344">
                  <c:v>86.550209045410099</c:v>
                </c:pt>
                <c:pt idx="13345">
                  <c:v>86.550125122070298</c:v>
                </c:pt>
                <c:pt idx="13346">
                  <c:v>86.550048828125</c:v>
                </c:pt>
                <c:pt idx="13347">
                  <c:v>86.549964904785099</c:v>
                </c:pt>
                <c:pt idx="13348">
                  <c:v>86.549880981445298</c:v>
                </c:pt>
                <c:pt idx="13349">
                  <c:v>86.5498046875</c:v>
                </c:pt>
                <c:pt idx="13350">
                  <c:v>86.549720764160099</c:v>
                </c:pt>
                <c:pt idx="13351">
                  <c:v>86.549636840820298</c:v>
                </c:pt>
                <c:pt idx="13352">
                  <c:v>86.549560546875</c:v>
                </c:pt>
                <c:pt idx="13353">
                  <c:v>86.549476623535099</c:v>
                </c:pt>
                <c:pt idx="13354">
                  <c:v>86.549392700195298</c:v>
                </c:pt>
                <c:pt idx="13355">
                  <c:v>86.54931640625</c:v>
                </c:pt>
                <c:pt idx="13356">
                  <c:v>86.549232482910099</c:v>
                </c:pt>
                <c:pt idx="13357">
                  <c:v>86.549148559570298</c:v>
                </c:pt>
                <c:pt idx="13358">
                  <c:v>86.549072265625</c:v>
                </c:pt>
                <c:pt idx="13359">
                  <c:v>86.548988342285099</c:v>
                </c:pt>
                <c:pt idx="13360">
                  <c:v>86.548904418945298</c:v>
                </c:pt>
                <c:pt idx="13361">
                  <c:v>86.548828125</c:v>
                </c:pt>
                <c:pt idx="13362">
                  <c:v>86.548744201660099</c:v>
                </c:pt>
                <c:pt idx="13363">
                  <c:v>86.548667907714801</c:v>
                </c:pt>
                <c:pt idx="13364">
                  <c:v>86.548583984375</c:v>
                </c:pt>
                <c:pt idx="13365">
                  <c:v>86.548500061035099</c:v>
                </c:pt>
                <c:pt idx="13366">
                  <c:v>86.548423767089801</c:v>
                </c:pt>
                <c:pt idx="13367">
                  <c:v>86.54833984375</c:v>
                </c:pt>
                <c:pt idx="13368">
                  <c:v>86.548255920410099</c:v>
                </c:pt>
                <c:pt idx="13369">
                  <c:v>86.548179626464801</c:v>
                </c:pt>
                <c:pt idx="13370">
                  <c:v>86.548095703125</c:v>
                </c:pt>
                <c:pt idx="13371">
                  <c:v>86.548011779785099</c:v>
                </c:pt>
                <c:pt idx="13372">
                  <c:v>86.547935485839801</c:v>
                </c:pt>
                <c:pt idx="13373">
                  <c:v>86.5478515625</c:v>
                </c:pt>
                <c:pt idx="13374">
                  <c:v>86.547775268554602</c:v>
                </c:pt>
                <c:pt idx="13375">
                  <c:v>86.547691345214801</c:v>
                </c:pt>
                <c:pt idx="13376">
                  <c:v>86.547607421875</c:v>
                </c:pt>
                <c:pt idx="13377">
                  <c:v>86.547531127929602</c:v>
                </c:pt>
                <c:pt idx="13378">
                  <c:v>86.547447204589801</c:v>
                </c:pt>
                <c:pt idx="13379">
                  <c:v>86.54736328125</c:v>
                </c:pt>
                <c:pt idx="13380">
                  <c:v>86.547286987304602</c:v>
                </c:pt>
                <c:pt idx="13381">
                  <c:v>86.547203063964801</c:v>
                </c:pt>
                <c:pt idx="13382">
                  <c:v>86.547119140625</c:v>
                </c:pt>
                <c:pt idx="13383">
                  <c:v>86.547042846679602</c:v>
                </c:pt>
                <c:pt idx="13384">
                  <c:v>86.546958923339801</c:v>
                </c:pt>
                <c:pt idx="13385">
                  <c:v>86.546882629394503</c:v>
                </c:pt>
                <c:pt idx="13386">
                  <c:v>86.546798706054602</c:v>
                </c:pt>
                <c:pt idx="13387">
                  <c:v>86.546714782714801</c:v>
                </c:pt>
                <c:pt idx="13388">
                  <c:v>86.546638488769503</c:v>
                </c:pt>
                <c:pt idx="13389">
                  <c:v>86.546554565429602</c:v>
                </c:pt>
                <c:pt idx="13390">
                  <c:v>86.546478271484304</c:v>
                </c:pt>
                <c:pt idx="13391">
                  <c:v>86.546394348144503</c:v>
                </c:pt>
                <c:pt idx="13392">
                  <c:v>86.546310424804602</c:v>
                </c:pt>
                <c:pt idx="13393">
                  <c:v>86.546234130859304</c:v>
                </c:pt>
                <c:pt idx="13394">
                  <c:v>86.546150207519503</c:v>
                </c:pt>
                <c:pt idx="13395">
                  <c:v>86.546066284179602</c:v>
                </c:pt>
                <c:pt idx="13396">
                  <c:v>86.545989990234304</c:v>
                </c:pt>
                <c:pt idx="13397">
                  <c:v>86.545906066894503</c:v>
                </c:pt>
                <c:pt idx="13398">
                  <c:v>86.545829772949205</c:v>
                </c:pt>
                <c:pt idx="13399">
                  <c:v>86.545745849609304</c:v>
                </c:pt>
                <c:pt idx="13400">
                  <c:v>86.545661926269503</c:v>
                </c:pt>
                <c:pt idx="13401">
                  <c:v>86.545585632324205</c:v>
                </c:pt>
                <c:pt idx="13402">
                  <c:v>86.545501708984304</c:v>
                </c:pt>
                <c:pt idx="13403">
                  <c:v>86.545425415039006</c:v>
                </c:pt>
                <c:pt idx="13404">
                  <c:v>86.545341491699205</c:v>
                </c:pt>
                <c:pt idx="13405">
                  <c:v>86.545257568359304</c:v>
                </c:pt>
                <c:pt idx="13406">
                  <c:v>86.545181274414006</c:v>
                </c:pt>
                <c:pt idx="13407">
                  <c:v>86.545097351074205</c:v>
                </c:pt>
                <c:pt idx="13408">
                  <c:v>86.545021057128906</c:v>
                </c:pt>
                <c:pt idx="13409">
                  <c:v>86.544937133789006</c:v>
                </c:pt>
                <c:pt idx="13410">
                  <c:v>86.544853210449205</c:v>
                </c:pt>
                <c:pt idx="13411">
                  <c:v>86.544776916503906</c:v>
                </c:pt>
                <c:pt idx="13412">
                  <c:v>86.544692993164006</c:v>
                </c:pt>
                <c:pt idx="13413">
                  <c:v>86.544616699218693</c:v>
                </c:pt>
                <c:pt idx="13414">
                  <c:v>86.544532775878906</c:v>
                </c:pt>
                <c:pt idx="13415">
                  <c:v>86.544448852539006</c:v>
                </c:pt>
                <c:pt idx="13416">
                  <c:v>86.544372558593693</c:v>
                </c:pt>
                <c:pt idx="13417">
                  <c:v>86.544288635253906</c:v>
                </c:pt>
                <c:pt idx="13418">
                  <c:v>86.544212341308494</c:v>
                </c:pt>
                <c:pt idx="13419">
                  <c:v>86.544128417968693</c:v>
                </c:pt>
                <c:pt idx="13420">
                  <c:v>86.544044494628906</c:v>
                </c:pt>
                <c:pt idx="13421">
                  <c:v>86.543968200683494</c:v>
                </c:pt>
                <c:pt idx="13422">
                  <c:v>86.543884277343693</c:v>
                </c:pt>
                <c:pt idx="13423">
                  <c:v>86.543807983398395</c:v>
                </c:pt>
                <c:pt idx="13424">
                  <c:v>86.543724060058494</c:v>
                </c:pt>
                <c:pt idx="13425">
                  <c:v>86.543647766113196</c:v>
                </c:pt>
                <c:pt idx="13426">
                  <c:v>86.543563842773395</c:v>
                </c:pt>
                <c:pt idx="13427">
                  <c:v>86.543479919433494</c:v>
                </c:pt>
                <c:pt idx="13428">
                  <c:v>86.543403625488196</c:v>
                </c:pt>
                <c:pt idx="13429">
                  <c:v>86.543319702148395</c:v>
                </c:pt>
                <c:pt idx="13430">
                  <c:v>86.543243408203097</c:v>
                </c:pt>
                <c:pt idx="13431">
                  <c:v>86.543159484863196</c:v>
                </c:pt>
                <c:pt idx="13432">
                  <c:v>86.543083190917898</c:v>
                </c:pt>
                <c:pt idx="13433">
                  <c:v>86.542999267578097</c:v>
                </c:pt>
                <c:pt idx="13434">
                  <c:v>86.542915344238196</c:v>
                </c:pt>
                <c:pt idx="13435">
                  <c:v>86.542839050292898</c:v>
                </c:pt>
                <c:pt idx="13436">
                  <c:v>86.542755126953097</c:v>
                </c:pt>
                <c:pt idx="13437">
                  <c:v>86.542678833007798</c:v>
                </c:pt>
                <c:pt idx="13438">
                  <c:v>86.542594909667898</c:v>
                </c:pt>
                <c:pt idx="13439">
                  <c:v>86.542518615722599</c:v>
                </c:pt>
                <c:pt idx="13440">
                  <c:v>86.542434692382798</c:v>
                </c:pt>
                <c:pt idx="13441">
                  <c:v>86.542350769042898</c:v>
                </c:pt>
                <c:pt idx="13442">
                  <c:v>86.542274475097599</c:v>
                </c:pt>
                <c:pt idx="13443">
                  <c:v>86.542190551757798</c:v>
                </c:pt>
                <c:pt idx="13444">
                  <c:v>86.5421142578125</c:v>
                </c:pt>
                <c:pt idx="13445">
                  <c:v>86.542030334472599</c:v>
                </c:pt>
                <c:pt idx="13446">
                  <c:v>86.541954040527301</c:v>
                </c:pt>
                <c:pt idx="13447">
                  <c:v>86.5418701171875</c:v>
                </c:pt>
                <c:pt idx="13448">
                  <c:v>86.541786193847599</c:v>
                </c:pt>
                <c:pt idx="13449">
                  <c:v>86.541709899902301</c:v>
                </c:pt>
                <c:pt idx="13450">
                  <c:v>86.5416259765625</c:v>
                </c:pt>
                <c:pt idx="13451">
                  <c:v>86.541549682617102</c:v>
                </c:pt>
                <c:pt idx="13452">
                  <c:v>86.541465759277301</c:v>
                </c:pt>
                <c:pt idx="13453">
                  <c:v>86.541389465332003</c:v>
                </c:pt>
                <c:pt idx="13454">
                  <c:v>86.541305541992102</c:v>
                </c:pt>
                <c:pt idx="13455">
                  <c:v>86.541229248046804</c:v>
                </c:pt>
                <c:pt idx="13456">
                  <c:v>86.541145324707003</c:v>
                </c:pt>
                <c:pt idx="13457">
                  <c:v>86.541069030761705</c:v>
                </c:pt>
                <c:pt idx="13458">
                  <c:v>86.540985107421804</c:v>
                </c:pt>
                <c:pt idx="13459">
                  <c:v>86.540901184082003</c:v>
                </c:pt>
                <c:pt idx="13460">
                  <c:v>86.540824890136705</c:v>
                </c:pt>
                <c:pt idx="13461">
                  <c:v>86.540740966796804</c:v>
                </c:pt>
                <c:pt idx="13462">
                  <c:v>86.540664672851506</c:v>
                </c:pt>
                <c:pt idx="13463">
                  <c:v>86.540580749511705</c:v>
                </c:pt>
                <c:pt idx="13464">
                  <c:v>86.540504455566406</c:v>
                </c:pt>
                <c:pt idx="13465">
                  <c:v>86.540420532226506</c:v>
                </c:pt>
                <c:pt idx="13466">
                  <c:v>86.540344238281193</c:v>
                </c:pt>
                <c:pt idx="13467">
                  <c:v>86.540260314941406</c:v>
                </c:pt>
                <c:pt idx="13468">
                  <c:v>86.540184020995994</c:v>
                </c:pt>
                <c:pt idx="13469">
                  <c:v>86.540100097656193</c:v>
                </c:pt>
                <c:pt idx="13470">
                  <c:v>86.540016174316406</c:v>
                </c:pt>
                <c:pt idx="13471">
                  <c:v>86.539939880370994</c:v>
                </c:pt>
                <c:pt idx="13472">
                  <c:v>86.539855957031193</c:v>
                </c:pt>
                <c:pt idx="13473">
                  <c:v>86.539779663085895</c:v>
                </c:pt>
                <c:pt idx="13474">
                  <c:v>86.539695739745994</c:v>
                </c:pt>
                <c:pt idx="13475">
                  <c:v>86.539619445800696</c:v>
                </c:pt>
                <c:pt idx="13476">
                  <c:v>86.539535522460895</c:v>
                </c:pt>
                <c:pt idx="13477">
                  <c:v>86.539459228515597</c:v>
                </c:pt>
                <c:pt idx="13478">
                  <c:v>86.539375305175696</c:v>
                </c:pt>
                <c:pt idx="13479">
                  <c:v>86.539299011230398</c:v>
                </c:pt>
                <c:pt idx="13480">
                  <c:v>86.539215087890597</c:v>
                </c:pt>
                <c:pt idx="13481">
                  <c:v>86.539138793945298</c:v>
                </c:pt>
                <c:pt idx="13482">
                  <c:v>86.539054870605398</c:v>
                </c:pt>
                <c:pt idx="13483">
                  <c:v>86.538978576660099</c:v>
                </c:pt>
                <c:pt idx="13484">
                  <c:v>86.538894653320298</c:v>
                </c:pt>
                <c:pt idx="13485">
                  <c:v>86.538818359375</c:v>
                </c:pt>
                <c:pt idx="13486">
                  <c:v>86.538734436035099</c:v>
                </c:pt>
                <c:pt idx="13487">
                  <c:v>86.538658142089801</c:v>
                </c:pt>
                <c:pt idx="13488">
                  <c:v>86.53857421875</c:v>
                </c:pt>
                <c:pt idx="13489">
                  <c:v>86.538497924804602</c:v>
                </c:pt>
                <c:pt idx="13490">
                  <c:v>86.538414001464801</c:v>
                </c:pt>
                <c:pt idx="13491">
                  <c:v>86.538330078125</c:v>
                </c:pt>
                <c:pt idx="13492">
                  <c:v>86.538253784179602</c:v>
                </c:pt>
                <c:pt idx="13493">
                  <c:v>86.538169860839801</c:v>
                </c:pt>
                <c:pt idx="13494">
                  <c:v>86.538093566894503</c:v>
                </c:pt>
                <c:pt idx="13495">
                  <c:v>86.538009643554602</c:v>
                </c:pt>
                <c:pt idx="13496">
                  <c:v>86.537933349609304</c:v>
                </c:pt>
                <c:pt idx="13497">
                  <c:v>86.537849426269503</c:v>
                </c:pt>
                <c:pt idx="13498">
                  <c:v>86.537773132324205</c:v>
                </c:pt>
                <c:pt idx="13499">
                  <c:v>86.537689208984304</c:v>
                </c:pt>
                <c:pt idx="13500">
                  <c:v>86.537612915039006</c:v>
                </c:pt>
                <c:pt idx="13501">
                  <c:v>86.537528991699205</c:v>
                </c:pt>
                <c:pt idx="13502">
                  <c:v>86.537452697753906</c:v>
                </c:pt>
                <c:pt idx="13503">
                  <c:v>86.537368774414006</c:v>
                </c:pt>
                <c:pt idx="13504">
                  <c:v>86.537292480468693</c:v>
                </c:pt>
                <c:pt idx="13505">
                  <c:v>86.537208557128906</c:v>
                </c:pt>
                <c:pt idx="13506">
                  <c:v>86.537132263183494</c:v>
                </c:pt>
                <c:pt idx="13507">
                  <c:v>86.537048339843693</c:v>
                </c:pt>
                <c:pt idx="13508">
                  <c:v>86.536972045898395</c:v>
                </c:pt>
                <c:pt idx="13509">
                  <c:v>86.536888122558494</c:v>
                </c:pt>
                <c:pt idx="13510">
                  <c:v>86.536811828613196</c:v>
                </c:pt>
                <c:pt idx="13511">
                  <c:v>86.536727905273395</c:v>
                </c:pt>
                <c:pt idx="13512">
                  <c:v>86.536651611328097</c:v>
                </c:pt>
                <c:pt idx="13513">
                  <c:v>86.536567687988196</c:v>
                </c:pt>
                <c:pt idx="13514">
                  <c:v>86.536491394042898</c:v>
                </c:pt>
                <c:pt idx="13515">
                  <c:v>86.536407470703097</c:v>
                </c:pt>
                <c:pt idx="13516">
                  <c:v>86.536331176757798</c:v>
                </c:pt>
                <c:pt idx="13517">
                  <c:v>86.536247253417898</c:v>
                </c:pt>
                <c:pt idx="13518">
                  <c:v>86.536170959472599</c:v>
                </c:pt>
                <c:pt idx="13519">
                  <c:v>86.536094665527301</c:v>
                </c:pt>
                <c:pt idx="13520">
                  <c:v>86.5360107421875</c:v>
                </c:pt>
                <c:pt idx="13521">
                  <c:v>86.535934448242102</c:v>
                </c:pt>
                <c:pt idx="13522">
                  <c:v>86.535850524902301</c:v>
                </c:pt>
                <c:pt idx="13523">
                  <c:v>86.535774230957003</c:v>
                </c:pt>
                <c:pt idx="13524">
                  <c:v>86.535690307617102</c:v>
                </c:pt>
                <c:pt idx="13525">
                  <c:v>86.535614013671804</c:v>
                </c:pt>
                <c:pt idx="13526">
                  <c:v>86.535530090332003</c:v>
                </c:pt>
                <c:pt idx="13527">
                  <c:v>86.535453796386705</c:v>
                </c:pt>
                <c:pt idx="13528">
                  <c:v>86.535369873046804</c:v>
                </c:pt>
                <c:pt idx="13529">
                  <c:v>86.535293579101506</c:v>
                </c:pt>
                <c:pt idx="13530">
                  <c:v>86.535209655761705</c:v>
                </c:pt>
                <c:pt idx="13531">
                  <c:v>86.535133361816406</c:v>
                </c:pt>
                <c:pt idx="13532">
                  <c:v>86.535049438476506</c:v>
                </c:pt>
                <c:pt idx="13533">
                  <c:v>86.534973144531193</c:v>
                </c:pt>
                <c:pt idx="13534">
                  <c:v>86.534889221191406</c:v>
                </c:pt>
                <c:pt idx="13535">
                  <c:v>86.534812927245994</c:v>
                </c:pt>
                <c:pt idx="13536">
                  <c:v>86.534729003906193</c:v>
                </c:pt>
                <c:pt idx="13537">
                  <c:v>86.534652709960895</c:v>
                </c:pt>
                <c:pt idx="13538">
                  <c:v>86.534568786620994</c:v>
                </c:pt>
                <c:pt idx="13539">
                  <c:v>86.534492492675696</c:v>
                </c:pt>
                <c:pt idx="13540">
                  <c:v>86.534416198730398</c:v>
                </c:pt>
                <c:pt idx="13541">
                  <c:v>86.534332275390597</c:v>
                </c:pt>
                <c:pt idx="13542">
                  <c:v>86.534255981445298</c:v>
                </c:pt>
                <c:pt idx="13543">
                  <c:v>86.534172058105398</c:v>
                </c:pt>
                <c:pt idx="13544">
                  <c:v>86.534095764160099</c:v>
                </c:pt>
                <c:pt idx="13545">
                  <c:v>86.534011840820298</c:v>
                </c:pt>
                <c:pt idx="13546">
                  <c:v>86.533935546875</c:v>
                </c:pt>
                <c:pt idx="13547">
                  <c:v>86.533851623535099</c:v>
                </c:pt>
                <c:pt idx="13548">
                  <c:v>86.533775329589801</c:v>
                </c:pt>
                <c:pt idx="13549">
                  <c:v>86.53369140625</c:v>
                </c:pt>
                <c:pt idx="13550">
                  <c:v>86.533615112304602</c:v>
                </c:pt>
                <c:pt idx="13551">
                  <c:v>86.533538818359304</c:v>
                </c:pt>
                <c:pt idx="13552">
                  <c:v>86.533454895019503</c:v>
                </c:pt>
                <c:pt idx="13553">
                  <c:v>86.533378601074205</c:v>
                </c:pt>
                <c:pt idx="13554">
                  <c:v>86.533294677734304</c:v>
                </c:pt>
                <c:pt idx="13555">
                  <c:v>86.533218383789006</c:v>
                </c:pt>
                <c:pt idx="13556">
                  <c:v>86.533134460449205</c:v>
                </c:pt>
                <c:pt idx="13557">
                  <c:v>86.533058166503906</c:v>
                </c:pt>
                <c:pt idx="13558">
                  <c:v>86.532974243164006</c:v>
                </c:pt>
                <c:pt idx="13559">
                  <c:v>86.532897949218693</c:v>
                </c:pt>
                <c:pt idx="13560">
                  <c:v>86.532814025878906</c:v>
                </c:pt>
                <c:pt idx="13561">
                  <c:v>86.532737731933494</c:v>
                </c:pt>
                <c:pt idx="13562">
                  <c:v>86.532661437988196</c:v>
                </c:pt>
                <c:pt idx="13563">
                  <c:v>86.532577514648395</c:v>
                </c:pt>
                <c:pt idx="13564">
                  <c:v>86.532501220703097</c:v>
                </c:pt>
                <c:pt idx="13565">
                  <c:v>86.532417297363196</c:v>
                </c:pt>
                <c:pt idx="13566">
                  <c:v>86.532341003417898</c:v>
                </c:pt>
                <c:pt idx="13567">
                  <c:v>86.532257080078097</c:v>
                </c:pt>
                <c:pt idx="13568">
                  <c:v>86.532180786132798</c:v>
                </c:pt>
                <c:pt idx="13569">
                  <c:v>86.5321044921875</c:v>
                </c:pt>
                <c:pt idx="13570">
                  <c:v>86.532020568847599</c:v>
                </c:pt>
                <c:pt idx="13571">
                  <c:v>86.531944274902301</c:v>
                </c:pt>
                <c:pt idx="13572">
                  <c:v>86.5318603515625</c:v>
                </c:pt>
                <c:pt idx="13573">
                  <c:v>86.531784057617102</c:v>
                </c:pt>
                <c:pt idx="13574">
                  <c:v>86.531700134277301</c:v>
                </c:pt>
                <c:pt idx="13575">
                  <c:v>86.531623840332003</c:v>
                </c:pt>
                <c:pt idx="13576">
                  <c:v>86.531547546386705</c:v>
                </c:pt>
                <c:pt idx="13577">
                  <c:v>86.531463623046804</c:v>
                </c:pt>
                <c:pt idx="13578">
                  <c:v>86.531387329101506</c:v>
                </c:pt>
                <c:pt idx="13579">
                  <c:v>86.531303405761705</c:v>
                </c:pt>
                <c:pt idx="13580">
                  <c:v>86.531227111816406</c:v>
                </c:pt>
                <c:pt idx="13581">
                  <c:v>86.531143188476506</c:v>
                </c:pt>
                <c:pt idx="13582">
                  <c:v>86.531066894531193</c:v>
                </c:pt>
                <c:pt idx="13583">
                  <c:v>86.530990600585895</c:v>
                </c:pt>
                <c:pt idx="13584">
                  <c:v>86.530906677245994</c:v>
                </c:pt>
                <c:pt idx="13585">
                  <c:v>86.530830383300696</c:v>
                </c:pt>
                <c:pt idx="13586">
                  <c:v>86.530746459960895</c:v>
                </c:pt>
                <c:pt idx="13587">
                  <c:v>86.530670166015597</c:v>
                </c:pt>
                <c:pt idx="13588">
                  <c:v>86.530586242675696</c:v>
                </c:pt>
                <c:pt idx="13589">
                  <c:v>86.530509948730398</c:v>
                </c:pt>
                <c:pt idx="13590">
                  <c:v>86.530433654785099</c:v>
                </c:pt>
                <c:pt idx="13591">
                  <c:v>86.530349731445298</c:v>
                </c:pt>
                <c:pt idx="13592">
                  <c:v>86.5302734375</c:v>
                </c:pt>
                <c:pt idx="13593">
                  <c:v>86.530189514160099</c:v>
                </c:pt>
                <c:pt idx="13594">
                  <c:v>86.530113220214801</c:v>
                </c:pt>
                <c:pt idx="13595">
                  <c:v>86.530036926269503</c:v>
                </c:pt>
                <c:pt idx="13596">
                  <c:v>86.529953002929602</c:v>
                </c:pt>
                <c:pt idx="13597">
                  <c:v>86.529876708984304</c:v>
                </c:pt>
                <c:pt idx="13598">
                  <c:v>86.529792785644503</c:v>
                </c:pt>
                <c:pt idx="13599">
                  <c:v>86.529716491699205</c:v>
                </c:pt>
                <c:pt idx="13600">
                  <c:v>86.529640197753906</c:v>
                </c:pt>
                <c:pt idx="13601">
                  <c:v>86.529556274414006</c:v>
                </c:pt>
                <c:pt idx="13602">
                  <c:v>86.529479980468693</c:v>
                </c:pt>
                <c:pt idx="13603">
                  <c:v>86.529396057128906</c:v>
                </c:pt>
                <c:pt idx="13604">
                  <c:v>86.529319763183494</c:v>
                </c:pt>
                <c:pt idx="13605">
                  <c:v>86.529243469238196</c:v>
                </c:pt>
                <c:pt idx="13606">
                  <c:v>86.529159545898395</c:v>
                </c:pt>
                <c:pt idx="13607">
                  <c:v>86.529083251953097</c:v>
                </c:pt>
                <c:pt idx="13608">
                  <c:v>86.528999328613196</c:v>
                </c:pt>
                <c:pt idx="13609">
                  <c:v>86.528923034667898</c:v>
                </c:pt>
                <c:pt idx="13610">
                  <c:v>86.528846740722599</c:v>
                </c:pt>
                <c:pt idx="13611">
                  <c:v>86.528762817382798</c:v>
                </c:pt>
                <c:pt idx="13612">
                  <c:v>86.5286865234375</c:v>
                </c:pt>
                <c:pt idx="13613">
                  <c:v>86.528602600097599</c:v>
                </c:pt>
                <c:pt idx="13614">
                  <c:v>86.528526306152301</c:v>
                </c:pt>
                <c:pt idx="13615">
                  <c:v>86.528450012207003</c:v>
                </c:pt>
                <c:pt idx="13616">
                  <c:v>86.528366088867102</c:v>
                </c:pt>
                <c:pt idx="13617">
                  <c:v>86.528289794921804</c:v>
                </c:pt>
                <c:pt idx="13618">
                  <c:v>86.528205871582003</c:v>
                </c:pt>
                <c:pt idx="13619">
                  <c:v>86.528129577636705</c:v>
                </c:pt>
                <c:pt idx="13620">
                  <c:v>86.528053283691406</c:v>
                </c:pt>
                <c:pt idx="13621">
                  <c:v>86.527969360351506</c:v>
                </c:pt>
                <c:pt idx="13622">
                  <c:v>86.527893066406193</c:v>
                </c:pt>
                <c:pt idx="13623">
                  <c:v>86.527816772460895</c:v>
                </c:pt>
                <c:pt idx="13624">
                  <c:v>86.527732849120994</c:v>
                </c:pt>
                <c:pt idx="13625">
                  <c:v>86.527656555175696</c:v>
                </c:pt>
                <c:pt idx="13626">
                  <c:v>86.527572631835895</c:v>
                </c:pt>
                <c:pt idx="13627">
                  <c:v>86.527496337890597</c:v>
                </c:pt>
                <c:pt idx="13628">
                  <c:v>86.527420043945298</c:v>
                </c:pt>
                <c:pt idx="13629">
                  <c:v>86.527336120605398</c:v>
                </c:pt>
                <c:pt idx="13630">
                  <c:v>86.527259826660099</c:v>
                </c:pt>
                <c:pt idx="13631">
                  <c:v>86.527183532714801</c:v>
                </c:pt>
                <c:pt idx="13632">
                  <c:v>86.527099609375</c:v>
                </c:pt>
                <c:pt idx="13633">
                  <c:v>86.527023315429602</c:v>
                </c:pt>
                <c:pt idx="13634">
                  <c:v>86.526939392089801</c:v>
                </c:pt>
                <c:pt idx="13635">
                  <c:v>86.526863098144503</c:v>
                </c:pt>
                <c:pt idx="13636">
                  <c:v>86.526786804199205</c:v>
                </c:pt>
                <c:pt idx="13637">
                  <c:v>86.526702880859304</c:v>
                </c:pt>
                <c:pt idx="13638">
                  <c:v>86.526626586914006</c:v>
                </c:pt>
                <c:pt idx="13639">
                  <c:v>86.526550292968693</c:v>
                </c:pt>
                <c:pt idx="13640">
                  <c:v>86.526466369628906</c:v>
                </c:pt>
                <c:pt idx="13641">
                  <c:v>86.526390075683494</c:v>
                </c:pt>
                <c:pt idx="13642">
                  <c:v>86.526313781738196</c:v>
                </c:pt>
                <c:pt idx="13643">
                  <c:v>86.526229858398395</c:v>
                </c:pt>
                <c:pt idx="13644">
                  <c:v>86.526153564453097</c:v>
                </c:pt>
                <c:pt idx="13645">
                  <c:v>86.526069641113196</c:v>
                </c:pt>
                <c:pt idx="13646">
                  <c:v>86.525993347167898</c:v>
                </c:pt>
                <c:pt idx="13647">
                  <c:v>86.525917053222599</c:v>
                </c:pt>
                <c:pt idx="13648">
                  <c:v>86.525833129882798</c:v>
                </c:pt>
                <c:pt idx="13649">
                  <c:v>86.5257568359375</c:v>
                </c:pt>
                <c:pt idx="13650">
                  <c:v>86.525680541992102</c:v>
                </c:pt>
                <c:pt idx="13651">
                  <c:v>86.525596618652301</c:v>
                </c:pt>
                <c:pt idx="13652">
                  <c:v>86.525520324707003</c:v>
                </c:pt>
                <c:pt idx="13653">
                  <c:v>86.525444030761705</c:v>
                </c:pt>
                <c:pt idx="13654">
                  <c:v>86.525360107421804</c:v>
                </c:pt>
                <c:pt idx="13655">
                  <c:v>86.525283813476506</c:v>
                </c:pt>
                <c:pt idx="13656">
                  <c:v>86.525207519531193</c:v>
                </c:pt>
                <c:pt idx="13657">
                  <c:v>86.525123596191406</c:v>
                </c:pt>
                <c:pt idx="13658">
                  <c:v>86.525047302245994</c:v>
                </c:pt>
                <c:pt idx="13659">
                  <c:v>86.524971008300696</c:v>
                </c:pt>
                <c:pt idx="13660">
                  <c:v>86.524887084960895</c:v>
                </c:pt>
                <c:pt idx="13661">
                  <c:v>86.524810791015597</c:v>
                </c:pt>
                <c:pt idx="13662">
                  <c:v>86.524726867675696</c:v>
                </c:pt>
                <c:pt idx="13663">
                  <c:v>86.524650573730398</c:v>
                </c:pt>
                <c:pt idx="13664">
                  <c:v>86.524574279785099</c:v>
                </c:pt>
                <c:pt idx="13665">
                  <c:v>86.524490356445298</c:v>
                </c:pt>
                <c:pt idx="13666">
                  <c:v>86.5244140625</c:v>
                </c:pt>
                <c:pt idx="13667">
                  <c:v>86.524337768554602</c:v>
                </c:pt>
                <c:pt idx="13668">
                  <c:v>86.524253845214801</c:v>
                </c:pt>
                <c:pt idx="13669">
                  <c:v>86.524177551269503</c:v>
                </c:pt>
                <c:pt idx="13670">
                  <c:v>86.524101257324205</c:v>
                </c:pt>
                <c:pt idx="13671">
                  <c:v>86.524017333984304</c:v>
                </c:pt>
                <c:pt idx="13672">
                  <c:v>86.523941040039006</c:v>
                </c:pt>
                <c:pt idx="13673">
                  <c:v>86.523864746093693</c:v>
                </c:pt>
                <c:pt idx="13674">
                  <c:v>86.523780822753906</c:v>
                </c:pt>
                <c:pt idx="13675">
                  <c:v>86.523704528808494</c:v>
                </c:pt>
                <c:pt idx="13676">
                  <c:v>86.523628234863196</c:v>
                </c:pt>
                <c:pt idx="13677">
                  <c:v>86.523544311523395</c:v>
                </c:pt>
                <c:pt idx="13678">
                  <c:v>86.523468017578097</c:v>
                </c:pt>
                <c:pt idx="13679">
                  <c:v>86.523391723632798</c:v>
                </c:pt>
                <c:pt idx="13680">
                  <c:v>86.5233154296875</c:v>
                </c:pt>
                <c:pt idx="13681">
                  <c:v>86.523231506347599</c:v>
                </c:pt>
                <c:pt idx="13682">
                  <c:v>86.523155212402301</c:v>
                </c:pt>
                <c:pt idx="13683">
                  <c:v>86.523078918457003</c:v>
                </c:pt>
                <c:pt idx="13684">
                  <c:v>86.522994995117102</c:v>
                </c:pt>
                <c:pt idx="13685">
                  <c:v>86.522918701171804</c:v>
                </c:pt>
                <c:pt idx="13686">
                  <c:v>86.522842407226506</c:v>
                </c:pt>
                <c:pt idx="13687">
                  <c:v>86.522758483886705</c:v>
                </c:pt>
                <c:pt idx="13688">
                  <c:v>86.522682189941406</c:v>
                </c:pt>
                <c:pt idx="13689">
                  <c:v>86.522605895995994</c:v>
                </c:pt>
                <c:pt idx="13690">
                  <c:v>86.522521972656193</c:v>
                </c:pt>
                <c:pt idx="13691">
                  <c:v>86.522445678710895</c:v>
                </c:pt>
                <c:pt idx="13692">
                  <c:v>86.522369384765597</c:v>
                </c:pt>
                <c:pt idx="13693">
                  <c:v>86.522285461425696</c:v>
                </c:pt>
                <c:pt idx="13694">
                  <c:v>86.522209167480398</c:v>
                </c:pt>
                <c:pt idx="13695">
                  <c:v>86.522132873535099</c:v>
                </c:pt>
                <c:pt idx="13696">
                  <c:v>86.522048950195298</c:v>
                </c:pt>
                <c:pt idx="13697">
                  <c:v>86.52197265625</c:v>
                </c:pt>
                <c:pt idx="13698">
                  <c:v>86.521896362304602</c:v>
                </c:pt>
                <c:pt idx="13699">
                  <c:v>86.521820068359304</c:v>
                </c:pt>
                <c:pt idx="13700">
                  <c:v>86.521736145019503</c:v>
                </c:pt>
                <c:pt idx="13701">
                  <c:v>86.521659851074205</c:v>
                </c:pt>
                <c:pt idx="13702">
                  <c:v>86.521583557128906</c:v>
                </c:pt>
                <c:pt idx="13703">
                  <c:v>86.521499633789006</c:v>
                </c:pt>
                <c:pt idx="13704">
                  <c:v>86.521423339843693</c:v>
                </c:pt>
                <c:pt idx="13705">
                  <c:v>86.521347045898395</c:v>
                </c:pt>
                <c:pt idx="13706">
                  <c:v>86.521263122558494</c:v>
                </c:pt>
                <c:pt idx="13707">
                  <c:v>86.521186828613196</c:v>
                </c:pt>
                <c:pt idx="13708">
                  <c:v>86.521110534667898</c:v>
                </c:pt>
                <c:pt idx="13709">
                  <c:v>86.521034240722599</c:v>
                </c:pt>
                <c:pt idx="13710">
                  <c:v>86.520950317382798</c:v>
                </c:pt>
                <c:pt idx="13711">
                  <c:v>86.5208740234375</c:v>
                </c:pt>
                <c:pt idx="13712">
                  <c:v>86.520797729492102</c:v>
                </c:pt>
                <c:pt idx="13713">
                  <c:v>86.520713806152301</c:v>
                </c:pt>
                <c:pt idx="13714">
                  <c:v>86.520637512207003</c:v>
                </c:pt>
                <c:pt idx="13715">
                  <c:v>86.520561218261705</c:v>
                </c:pt>
                <c:pt idx="13716">
                  <c:v>86.520484924316406</c:v>
                </c:pt>
                <c:pt idx="13717">
                  <c:v>86.520401000976506</c:v>
                </c:pt>
                <c:pt idx="13718">
                  <c:v>86.520324707031193</c:v>
                </c:pt>
                <c:pt idx="13719">
                  <c:v>86.520248413085895</c:v>
                </c:pt>
                <c:pt idx="13720">
                  <c:v>86.520164489745994</c:v>
                </c:pt>
                <c:pt idx="13721">
                  <c:v>86.520088195800696</c:v>
                </c:pt>
                <c:pt idx="13722">
                  <c:v>86.520011901855398</c:v>
                </c:pt>
                <c:pt idx="13723">
                  <c:v>86.519935607910099</c:v>
                </c:pt>
                <c:pt idx="13724">
                  <c:v>86.519851684570298</c:v>
                </c:pt>
                <c:pt idx="13725">
                  <c:v>86.519775390625</c:v>
                </c:pt>
                <c:pt idx="13726">
                  <c:v>86.519699096679602</c:v>
                </c:pt>
                <c:pt idx="13727">
                  <c:v>86.519615173339801</c:v>
                </c:pt>
                <c:pt idx="13728">
                  <c:v>86.519538879394503</c:v>
                </c:pt>
                <c:pt idx="13729">
                  <c:v>86.519462585449205</c:v>
                </c:pt>
                <c:pt idx="13730">
                  <c:v>86.519386291503906</c:v>
                </c:pt>
                <c:pt idx="13731">
                  <c:v>86.519302368164006</c:v>
                </c:pt>
                <c:pt idx="13732">
                  <c:v>86.519226074218693</c:v>
                </c:pt>
                <c:pt idx="13733">
                  <c:v>86.519149780273395</c:v>
                </c:pt>
                <c:pt idx="13734">
                  <c:v>86.519065856933494</c:v>
                </c:pt>
                <c:pt idx="13735">
                  <c:v>86.518989562988196</c:v>
                </c:pt>
                <c:pt idx="13736">
                  <c:v>86.518913269042898</c:v>
                </c:pt>
                <c:pt idx="13737">
                  <c:v>86.518836975097599</c:v>
                </c:pt>
                <c:pt idx="13738">
                  <c:v>86.518753051757798</c:v>
                </c:pt>
                <c:pt idx="13739">
                  <c:v>86.5186767578125</c:v>
                </c:pt>
                <c:pt idx="13740">
                  <c:v>86.518600463867102</c:v>
                </c:pt>
                <c:pt idx="13741">
                  <c:v>86.518524169921804</c:v>
                </c:pt>
                <c:pt idx="13742">
                  <c:v>86.518440246582003</c:v>
                </c:pt>
                <c:pt idx="13743">
                  <c:v>86.518363952636705</c:v>
                </c:pt>
                <c:pt idx="13744">
                  <c:v>86.518287658691406</c:v>
                </c:pt>
                <c:pt idx="13745">
                  <c:v>86.518211364745994</c:v>
                </c:pt>
                <c:pt idx="13746">
                  <c:v>86.518127441406193</c:v>
                </c:pt>
                <c:pt idx="13747">
                  <c:v>86.518051147460895</c:v>
                </c:pt>
                <c:pt idx="13748">
                  <c:v>86.517974853515597</c:v>
                </c:pt>
                <c:pt idx="13749">
                  <c:v>86.517898559570298</c:v>
                </c:pt>
                <c:pt idx="13750">
                  <c:v>86.517814636230398</c:v>
                </c:pt>
                <c:pt idx="13751">
                  <c:v>86.517738342285099</c:v>
                </c:pt>
                <c:pt idx="13752">
                  <c:v>86.517662048339801</c:v>
                </c:pt>
                <c:pt idx="13753">
                  <c:v>86.517585754394503</c:v>
                </c:pt>
                <c:pt idx="13754">
                  <c:v>86.517501831054602</c:v>
                </c:pt>
                <c:pt idx="13755">
                  <c:v>86.517425537109304</c:v>
                </c:pt>
                <c:pt idx="13756">
                  <c:v>86.517349243164006</c:v>
                </c:pt>
                <c:pt idx="13757">
                  <c:v>86.517272949218693</c:v>
                </c:pt>
                <c:pt idx="13758">
                  <c:v>86.517189025878906</c:v>
                </c:pt>
                <c:pt idx="13759">
                  <c:v>86.517112731933494</c:v>
                </c:pt>
                <c:pt idx="13760">
                  <c:v>86.517036437988196</c:v>
                </c:pt>
                <c:pt idx="13761">
                  <c:v>86.516960144042898</c:v>
                </c:pt>
                <c:pt idx="13762">
                  <c:v>86.516876220703097</c:v>
                </c:pt>
                <c:pt idx="13763">
                  <c:v>86.516799926757798</c:v>
                </c:pt>
                <c:pt idx="13764">
                  <c:v>86.5167236328125</c:v>
                </c:pt>
                <c:pt idx="13765">
                  <c:v>86.516647338867102</c:v>
                </c:pt>
                <c:pt idx="13766">
                  <c:v>86.516563415527301</c:v>
                </c:pt>
                <c:pt idx="13767">
                  <c:v>86.516487121582003</c:v>
                </c:pt>
                <c:pt idx="13768">
                  <c:v>86.516410827636705</c:v>
                </c:pt>
                <c:pt idx="13769">
                  <c:v>86.516334533691406</c:v>
                </c:pt>
                <c:pt idx="13770">
                  <c:v>86.516250610351506</c:v>
                </c:pt>
                <c:pt idx="13771">
                  <c:v>86.516174316406193</c:v>
                </c:pt>
                <c:pt idx="13772">
                  <c:v>86.516098022460895</c:v>
                </c:pt>
                <c:pt idx="13773">
                  <c:v>86.516021728515597</c:v>
                </c:pt>
                <c:pt idx="13774">
                  <c:v>86.515937805175696</c:v>
                </c:pt>
                <c:pt idx="13775">
                  <c:v>86.515861511230398</c:v>
                </c:pt>
                <c:pt idx="13776">
                  <c:v>86.515785217285099</c:v>
                </c:pt>
                <c:pt idx="13777">
                  <c:v>86.515708923339801</c:v>
                </c:pt>
                <c:pt idx="13778">
                  <c:v>86.515632629394503</c:v>
                </c:pt>
                <c:pt idx="13779">
                  <c:v>86.515548706054602</c:v>
                </c:pt>
                <c:pt idx="13780">
                  <c:v>86.515472412109304</c:v>
                </c:pt>
                <c:pt idx="13781">
                  <c:v>86.515396118164006</c:v>
                </c:pt>
                <c:pt idx="13782">
                  <c:v>86.515319824218693</c:v>
                </c:pt>
                <c:pt idx="13783">
                  <c:v>86.515235900878906</c:v>
                </c:pt>
                <c:pt idx="13784">
                  <c:v>86.515159606933494</c:v>
                </c:pt>
                <c:pt idx="13785">
                  <c:v>86.515083312988196</c:v>
                </c:pt>
                <c:pt idx="13786">
                  <c:v>86.515007019042898</c:v>
                </c:pt>
                <c:pt idx="13787">
                  <c:v>86.514930725097599</c:v>
                </c:pt>
                <c:pt idx="13788">
                  <c:v>86.514846801757798</c:v>
                </c:pt>
                <c:pt idx="13789">
                  <c:v>86.5147705078125</c:v>
                </c:pt>
                <c:pt idx="13790">
                  <c:v>86.514694213867102</c:v>
                </c:pt>
                <c:pt idx="13791">
                  <c:v>86.514617919921804</c:v>
                </c:pt>
                <c:pt idx="13792">
                  <c:v>86.514533996582003</c:v>
                </c:pt>
                <c:pt idx="13793">
                  <c:v>86.514457702636705</c:v>
                </c:pt>
                <c:pt idx="13794">
                  <c:v>86.514381408691406</c:v>
                </c:pt>
                <c:pt idx="13795">
                  <c:v>86.514305114745994</c:v>
                </c:pt>
                <c:pt idx="13796">
                  <c:v>86.514228820800696</c:v>
                </c:pt>
                <c:pt idx="13797">
                  <c:v>86.514144897460895</c:v>
                </c:pt>
                <c:pt idx="13798">
                  <c:v>86.514068603515597</c:v>
                </c:pt>
                <c:pt idx="13799">
                  <c:v>86.513992309570298</c:v>
                </c:pt>
                <c:pt idx="13800">
                  <c:v>86.513916015625</c:v>
                </c:pt>
                <c:pt idx="13801">
                  <c:v>86.513839721679602</c:v>
                </c:pt>
                <c:pt idx="13802">
                  <c:v>86.513755798339801</c:v>
                </c:pt>
                <c:pt idx="13803">
                  <c:v>86.513679504394503</c:v>
                </c:pt>
                <c:pt idx="13804">
                  <c:v>86.513603210449205</c:v>
                </c:pt>
                <c:pt idx="13805">
                  <c:v>86.513526916503906</c:v>
                </c:pt>
                <c:pt idx="13806">
                  <c:v>86.513450622558494</c:v>
                </c:pt>
                <c:pt idx="13807">
                  <c:v>86.513366699218693</c:v>
                </c:pt>
                <c:pt idx="13808">
                  <c:v>86.513290405273395</c:v>
                </c:pt>
                <c:pt idx="13809">
                  <c:v>86.513214111328097</c:v>
                </c:pt>
                <c:pt idx="13810">
                  <c:v>86.513137817382798</c:v>
                </c:pt>
                <c:pt idx="13811">
                  <c:v>86.5130615234375</c:v>
                </c:pt>
                <c:pt idx="13812">
                  <c:v>86.512977600097599</c:v>
                </c:pt>
                <c:pt idx="13813">
                  <c:v>86.512901306152301</c:v>
                </c:pt>
                <c:pt idx="13814">
                  <c:v>86.512825012207003</c:v>
                </c:pt>
                <c:pt idx="13815">
                  <c:v>86.512748718261705</c:v>
                </c:pt>
                <c:pt idx="13816">
                  <c:v>86.512672424316406</c:v>
                </c:pt>
                <c:pt idx="13817">
                  <c:v>86.512588500976506</c:v>
                </c:pt>
                <c:pt idx="13818">
                  <c:v>86.512512207031193</c:v>
                </c:pt>
                <c:pt idx="13819">
                  <c:v>86.512435913085895</c:v>
                </c:pt>
                <c:pt idx="13820">
                  <c:v>86.512359619140597</c:v>
                </c:pt>
                <c:pt idx="13821">
                  <c:v>86.512283325195298</c:v>
                </c:pt>
                <c:pt idx="13822">
                  <c:v>86.51220703125</c:v>
                </c:pt>
                <c:pt idx="13823">
                  <c:v>86.512123107910099</c:v>
                </c:pt>
                <c:pt idx="13824">
                  <c:v>86.512046813964801</c:v>
                </c:pt>
                <c:pt idx="13825">
                  <c:v>86.511970520019503</c:v>
                </c:pt>
                <c:pt idx="13826">
                  <c:v>86.511894226074205</c:v>
                </c:pt>
                <c:pt idx="13827">
                  <c:v>86.511817932128906</c:v>
                </c:pt>
                <c:pt idx="13828">
                  <c:v>86.511734008789006</c:v>
                </c:pt>
                <c:pt idx="13829">
                  <c:v>86.511657714843693</c:v>
                </c:pt>
                <c:pt idx="13830">
                  <c:v>86.511581420898395</c:v>
                </c:pt>
                <c:pt idx="13831">
                  <c:v>86.511505126953097</c:v>
                </c:pt>
                <c:pt idx="13832">
                  <c:v>86.511428833007798</c:v>
                </c:pt>
                <c:pt idx="13833">
                  <c:v>86.5113525390625</c:v>
                </c:pt>
                <c:pt idx="13834">
                  <c:v>86.511268615722599</c:v>
                </c:pt>
                <c:pt idx="13835">
                  <c:v>86.511192321777301</c:v>
                </c:pt>
                <c:pt idx="13836">
                  <c:v>86.511116027832003</c:v>
                </c:pt>
                <c:pt idx="13837">
                  <c:v>86.511039733886705</c:v>
                </c:pt>
                <c:pt idx="13838">
                  <c:v>86.510963439941406</c:v>
                </c:pt>
                <c:pt idx="13839">
                  <c:v>86.510887145995994</c:v>
                </c:pt>
                <c:pt idx="13840">
                  <c:v>86.510803222656193</c:v>
                </c:pt>
                <c:pt idx="13841">
                  <c:v>86.510726928710895</c:v>
                </c:pt>
                <c:pt idx="13842">
                  <c:v>86.510650634765597</c:v>
                </c:pt>
                <c:pt idx="13843">
                  <c:v>86.510574340820298</c:v>
                </c:pt>
                <c:pt idx="13844">
                  <c:v>86.510498046875</c:v>
                </c:pt>
                <c:pt idx="13845">
                  <c:v>86.510421752929602</c:v>
                </c:pt>
                <c:pt idx="13846">
                  <c:v>86.510337829589801</c:v>
                </c:pt>
                <c:pt idx="13847">
                  <c:v>86.510261535644503</c:v>
                </c:pt>
                <c:pt idx="13848">
                  <c:v>86.510185241699205</c:v>
                </c:pt>
                <c:pt idx="13849">
                  <c:v>86.510108947753906</c:v>
                </c:pt>
                <c:pt idx="13850">
                  <c:v>86.510032653808494</c:v>
                </c:pt>
                <c:pt idx="13851">
                  <c:v>86.509956359863196</c:v>
                </c:pt>
                <c:pt idx="13852">
                  <c:v>86.509872436523395</c:v>
                </c:pt>
                <c:pt idx="13853">
                  <c:v>86.509796142578097</c:v>
                </c:pt>
                <c:pt idx="13854">
                  <c:v>86.509719848632798</c:v>
                </c:pt>
                <c:pt idx="13855">
                  <c:v>86.5096435546875</c:v>
                </c:pt>
                <c:pt idx="13856">
                  <c:v>86.509567260742102</c:v>
                </c:pt>
                <c:pt idx="13857">
                  <c:v>86.509490966796804</c:v>
                </c:pt>
                <c:pt idx="13858">
                  <c:v>86.509414672851506</c:v>
                </c:pt>
                <c:pt idx="13859">
                  <c:v>86.509330749511705</c:v>
                </c:pt>
                <c:pt idx="13860">
                  <c:v>86.509254455566406</c:v>
                </c:pt>
                <c:pt idx="13861">
                  <c:v>86.509178161620994</c:v>
                </c:pt>
                <c:pt idx="13862">
                  <c:v>86.509101867675696</c:v>
                </c:pt>
                <c:pt idx="13863">
                  <c:v>86.509025573730398</c:v>
                </c:pt>
                <c:pt idx="13864">
                  <c:v>86.508949279785099</c:v>
                </c:pt>
                <c:pt idx="13865">
                  <c:v>86.508872985839801</c:v>
                </c:pt>
                <c:pt idx="13866">
                  <c:v>86.5087890625</c:v>
                </c:pt>
                <c:pt idx="13867">
                  <c:v>86.508712768554602</c:v>
                </c:pt>
                <c:pt idx="13868">
                  <c:v>86.508636474609304</c:v>
                </c:pt>
                <c:pt idx="13869">
                  <c:v>86.508560180664006</c:v>
                </c:pt>
                <c:pt idx="13870">
                  <c:v>86.508483886718693</c:v>
                </c:pt>
                <c:pt idx="13871">
                  <c:v>86.508407592773395</c:v>
                </c:pt>
                <c:pt idx="13872">
                  <c:v>86.508331298828097</c:v>
                </c:pt>
                <c:pt idx="13873">
                  <c:v>86.508247375488196</c:v>
                </c:pt>
                <c:pt idx="13874">
                  <c:v>86.508171081542898</c:v>
                </c:pt>
                <c:pt idx="13875">
                  <c:v>86.508094787597599</c:v>
                </c:pt>
                <c:pt idx="13876">
                  <c:v>86.508018493652301</c:v>
                </c:pt>
                <c:pt idx="13877">
                  <c:v>86.507942199707003</c:v>
                </c:pt>
                <c:pt idx="13878">
                  <c:v>86.507865905761705</c:v>
                </c:pt>
                <c:pt idx="13879">
                  <c:v>86.507789611816406</c:v>
                </c:pt>
                <c:pt idx="13880">
                  <c:v>86.507705688476506</c:v>
                </c:pt>
                <c:pt idx="13881">
                  <c:v>86.507629394531193</c:v>
                </c:pt>
                <c:pt idx="13882">
                  <c:v>86.507553100585895</c:v>
                </c:pt>
                <c:pt idx="13883">
                  <c:v>86.507476806640597</c:v>
                </c:pt>
                <c:pt idx="13884">
                  <c:v>86.507400512695298</c:v>
                </c:pt>
                <c:pt idx="13885">
                  <c:v>86.50732421875</c:v>
                </c:pt>
                <c:pt idx="13886">
                  <c:v>86.507247924804602</c:v>
                </c:pt>
                <c:pt idx="13887">
                  <c:v>86.507171630859304</c:v>
                </c:pt>
                <c:pt idx="13888">
                  <c:v>86.507095336914006</c:v>
                </c:pt>
                <c:pt idx="13889">
                  <c:v>86.507011413574205</c:v>
                </c:pt>
                <c:pt idx="13890">
                  <c:v>86.506935119628906</c:v>
                </c:pt>
                <c:pt idx="13891">
                  <c:v>86.506858825683494</c:v>
                </c:pt>
                <c:pt idx="13892">
                  <c:v>86.506782531738196</c:v>
                </c:pt>
                <c:pt idx="13893">
                  <c:v>86.506706237792898</c:v>
                </c:pt>
                <c:pt idx="13894">
                  <c:v>86.506629943847599</c:v>
                </c:pt>
                <c:pt idx="13895">
                  <c:v>86.506553649902301</c:v>
                </c:pt>
                <c:pt idx="13896">
                  <c:v>86.506477355957003</c:v>
                </c:pt>
                <c:pt idx="13897">
                  <c:v>86.506393432617102</c:v>
                </c:pt>
                <c:pt idx="13898">
                  <c:v>86.506317138671804</c:v>
                </c:pt>
                <c:pt idx="13899">
                  <c:v>86.506240844726506</c:v>
                </c:pt>
                <c:pt idx="13900">
                  <c:v>86.506164550781193</c:v>
                </c:pt>
                <c:pt idx="13901">
                  <c:v>86.506088256835895</c:v>
                </c:pt>
                <c:pt idx="13902">
                  <c:v>86.506011962890597</c:v>
                </c:pt>
                <c:pt idx="13903">
                  <c:v>86.505935668945298</c:v>
                </c:pt>
                <c:pt idx="13904">
                  <c:v>86.505859375</c:v>
                </c:pt>
                <c:pt idx="13905">
                  <c:v>86.505783081054602</c:v>
                </c:pt>
                <c:pt idx="13906">
                  <c:v>86.505699157714801</c:v>
                </c:pt>
                <c:pt idx="13907">
                  <c:v>86.505622863769503</c:v>
                </c:pt>
                <c:pt idx="13908">
                  <c:v>86.505546569824205</c:v>
                </c:pt>
                <c:pt idx="13909">
                  <c:v>86.505470275878906</c:v>
                </c:pt>
                <c:pt idx="13910">
                  <c:v>86.505393981933494</c:v>
                </c:pt>
                <c:pt idx="13911">
                  <c:v>86.505317687988196</c:v>
                </c:pt>
                <c:pt idx="13912">
                  <c:v>86.505241394042898</c:v>
                </c:pt>
                <c:pt idx="13913">
                  <c:v>86.505165100097599</c:v>
                </c:pt>
                <c:pt idx="13914">
                  <c:v>86.505088806152301</c:v>
                </c:pt>
                <c:pt idx="13915">
                  <c:v>86.505012512207003</c:v>
                </c:pt>
                <c:pt idx="13916">
                  <c:v>86.504936218261705</c:v>
                </c:pt>
                <c:pt idx="13917">
                  <c:v>86.504852294921804</c:v>
                </c:pt>
                <c:pt idx="13918">
                  <c:v>86.504776000976506</c:v>
                </c:pt>
                <c:pt idx="13919">
                  <c:v>86.504699707031193</c:v>
                </c:pt>
                <c:pt idx="13920">
                  <c:v>86.504623413085895</c:v>
                </c:pt>
                <c:pt idx="13921">
                  <c:v>86.504547119140597</c:v>
                </c:pt>
                <c:pt idx="13922">
                  <c:v>86.504470825195298</c:v>
                </c:pt>
                <c:pt idx="13923">
                  <c:v>86.50439453125</c:v>
                </c:pt>
                <c:pt idx="13924">
                  <c:v>86.504318237304602</c:v>
                </c:pt>
                <c:pt idx="13925">
                  <c:v>86.504241943359304</c:v>
                </c:pt>
                <c:pt idx="13926">
                  <c:v>86.504165649414006</c:v>
                </c:pt>
                <c:pt idx="13927">
                  <c:v>86.504089355468693</c:v>
                </c:pt>
                <c:pt idx="13928">
                  <c:v>86.504005432128906</c:v>
                </c:pt>
                <c:pt idx="13929">
                  <c:v>86.503929138183494</c:v>
                </c:pt>
                <c:pt idx="13930">
                  <c:v>86.503852844238196</c:v>
                </c:pt>
                <c:pt idx="13931">
                  <c:v>86.503776550292898</c:v>
                </c:pt>
                <c:pt idx="13932">
                  <c:v>86.503700256347599</c:v>
                </c:pt>
                <c:pt idx="13933">
                  <c:v>86.503623962402301</c:v>
                </c:pt>
                <c:pt idx="13934">
                  <c:v>86.503547668457003</c:v>
                </c:pt>
                <c:pt idx="13935">
                  <c:v>86.503471374511705</c:v>
                </c:pt>
                <c:pt idx="13936">
                  <c:v>86.503395080566406</c:v>
                </c:pt>
                <c:pt idx="13937">
                  <c:v>86.503318786620994</c:v>
                </c:pt>
                <c:pt idx="13938">
                  <c:v>86.503242492675696</c:v>
                </c:pt>
                <c:pt idx="13939">
                  <c:v>86.503166198730398</c:v>
                </c:pt>
                <c:pt idx="13940">
                  <c:v>86.503089904785099</c:v>
                </c:pt>
                <c:pt idx="13941">
                  <c:v>86.503005981445298</c:v>
                </c:pt>
                <c:pt idx="13942">
                  <c:v>86.5029296875</c:v>
                </c:pt>
                <c:pt idx="13943">
                  <c:v>86.502853393554602</c:v>
                </c:pt>
                <c:pt idx="13944">
                  <c:v>86.502777099609304</c:v>
                </c:pt>
                <c:pt idx="13945">
                  <c:v>86.502700805664006</c:v>
                </c:pt>
                <c:pt idx="13946">
                  <c:v>86.502624511718693</c:v>
                </c:pt>
                <c:pt idx="13947">
                  <c:v>86.502548217773395</c:v>
                </c:pt>
                <c:pt idx="13948">
                  <c:v>86.502471923828097</c:v>
                </c:pt>
                <c:pt idx="13949">
                  <c:v>86.502395629882798</c:v>
                </c:pt>
                <c:pt idx="13950">
                  <c:v>86.5023193359375</c:v>
                </c:pt>
                <c:pt idx="13951">
                  <c:v>86.502243041992102</c:v>
                </c:pt>
                <c:pt idx="13952">
                  <c:v>86.502166748046804</c:v>
                </c:pt>
                <c:pt idx="13953">
                  <c:v>86.502090454101506</c:v>
                </c:pt>
                <c:pt idx="13954">
                  <c:v>86.502014160156193</c:v>
                </c:pt>
                <c:pt idx="13955">
                  <c:v>86.501937866210895</c:v>
                </c:pt>
                <c:pt idx="13956">
                  <c:v>86.501861572265597</c:v>
                </c:pt>
                <c:pt idx="13957">
                  <c:v>86.501785278320298</c:v>
                </c:pt>
                <c:pt idx="13958">
                  <c:v>86.501701354980398</c:v>
                </c:pt>
                <c:pt idx="13959">
                  <c:v>86.501625061035099</c:v>
                </c:pt>
                <c:pt idx="13960">
                  <c:v>86.501548767089801</c:v>
                </c:pt>
                <c:pt idx="13961">
                  <c:v>86.501472473144503</c:v>
                </c:pt>
                <c:pt idx="13962">
                  <c:v>86.501396179199205</c:v>
                </c:pt>
                <c:pt idx="13963">
                  <c:v>86.501319885253906</c:v>
                </c:pt>
                <c:pt idx="13964">
                  <c:v>86.501243591308494</c:v>
                </c:pt>
                <c:pt idx="13965">
                  <c:v>86.501167297363196</c:v>
                </c:pt>
                <c:pt idx="13966">
                  <c:v>86.501091003417898</c:v>
                </c:pt>
                <c:pt idx="13967">
                  <c:v>86.501014709472599</c:v>
                </c:pt>
                <c:pt idx="13968">
                  <c:v>86.500938415527301</c:v>
                </c:pt>
                <c:pt idx="13969">
                  <c:v>86.500862121582003</c:v>
                </c:pt>
                <c:pt idx="13970">
                  <c:v>86.500785827636705</c:v>
                </c:pt>
                <c:pt idx="13971">
                  <c:v>86.500709533691406</c:v>
                </c:pt>
                <c:pt idx="13972">
                  <c:v>86.500633239745994</c:v>
                </c:pt>
                <c:pt idx="13973">
                  <c:v>86.500556945800696</c:v>
                </c:pt>
                <c:pt idx="13974">
                  <c:v>86.500480651855398</c:v>
                </c:pt>
                <c:pt idx="13975">
                  <c:v>86.500404357910099</c:v>
                </c:pt>
                <c:pt idx="13976">
                  <c:v>86.500328063964801</c:v>
                </c:pt>
                <c:pt idx="13977">
                  <c:v>86.500251770019503</c:v>
                </c:pt>
                <c:pt idx="13978">
                  <c:v>86.500175476074205</c:v>
                </c:pt>
                <c:pt idx="13979">
                  <c:v>86.500099182128906</c:v>
                </c:pt>
                <c:pt idx="13980">
                  <c:v>86.500022888183494</c:v>
                </c:pt>
                <c:pt idx="13981">
                  <c:v>86.499938964843693</c:v>
                </c:pt>
                <c:pt idx="13982">
                  <c:v>86.499862670898395</c:v>
                </c:pt>
                <c:pt idx="13983">
                  <c:v>86.499786376953097</c:v>
                </c:pt>
                <c:pt idx="13984">
                  <c:v>86.499710083007798</c:v>
                </c:pt>
                <c:pt idx="13985">
                  <c:v>86.4996337890625</c:v>
                </c:pt>
                <c:pt idx="13986">
                  <c:v>86.499557495117102</c:v>
                </c:pt>
                <c:pt idx="13987">
                  <c:v>86.499481201171804</c:v>
                </c:pt>
                <c:pt idx="13988">
                  <c:v>86.499404907226506</c:v>
                </c:pt>
                <c:pt idx="13989">
                  <c:v>86.499328613281193</c:v>
                </c:pt>
                <c:pt idx="13990">
                  <c:v>86.499252319335895</c:v>
                </c:pt>
                <c:pt idx="13991">
                  <c:v>86.499176025390597</c:v>
                </c:pt>
                <c:pt idx="13992">
                  <c:v>86.499099731445298</c:v>
                </c:pt>
                <c:pt idx="13993">
                  <c:v>86.4990234375</c:v>
                </c:pt>
                <c:pt idx="13994">
                  <c:v>86.498947143554602</c:v>
                </c:pt>
                <c:pt idx="13995">
                  <c:v>86.498870849609304</c:v>
                </c:pt>
                <c:pt idx="13996">
                  <c:v>86.498794555664006</c:v>
                </c:pt>
                <c:pt idx="13997">
                  <c:v>86.498718261718693</c:v>
                </c:pt>
                <c:pt idx="13998">
                  <c:v>86.498641967773395</c:v>
                </c:pt>
                <c:pt idx="13999">
                  <c:v>86.498565673828097</c:v>
                </c:pt>
                <c:pt idx="14000">
                  <c:v>86.498489379882798</c:v>
                </c:pt>
                <c:pt idx="14001">
                  <c:v>86.4984130859375</c:v>
                </c:pt>
                <c:pt idx="14002">
                  <c:v>86.498336791992102</c:v>
                </c:pt>
                <c:pt idx="14003">
                  <c:v>86.498260498046804</c:v>
                </c:pt>
                <c:pt idx="14004">
                  <c:v>86.498184204101506</c:v>
                </c:pt>
                <c:pt idx="14005">
                  <c:v>86.498107910156193</c:v>
                </c:pt>
                <c:pt idx="14006">
                  <c:v>86.498031616210895</c:v>
                </c:pt>
                <c:pt idx="14007">
                  <c:v>86.497955322265597</c:v>
                </c:pt>
                <c:pt idx="14008">
                  <c:v>86.497879028320298</c:v>
                </c:pt>
                <c:pt idx="14009">
                  <c:v>86.497802734375</c:v>
                </c:pt>
                <c:pt idx="14010">
                  <c:v>86.497726440429602</c:v>
                </c:pt>
                <c:pt idx="14011">
                  <c:v>86.497650146484304</c:v>
                </c:pt>
                <c:pt idx="14012">
                  <c:v>86.497573852539006</c:v>
                </c:pt>
                <c:pt idx="14013">
                  <c:v>86.497497558593693</c:v>
                </c:pt>
                <c:pt idx="14014">
                  <c:v>86.497421264648395</c:v>
                </c:pt>
                <c:pt idx="14015">
                  <c:v>86.497344970703097</c:v>
                </c:pt>
                <c:pt idx="14016">
                  <c:v>86.497268676757798</c:v>
                </c:pt>
                <c:pt idx="14017">
                  <c:v>86.4971923828125</c:v>
                </c:pt>
                <c:pt idx="14018">
                  <c:v>86.497116088867102</c:v>
                </c:pt>
                <c:pt idx="14019">
                  <c:v>86.497039794921804</c:v>
                </c:pt>
                <c:pt idx="14020">
                  <c:v>86.496963500976506</c:v>
                </c:pt>
                <c:pt idx="14021">
                  <c:v>86.496887207031193</c:v>
                </c:pt>
                <c:pt idx="14022">
                  <c:v>86.496810913085895</c:v>
                </c:pt>
                <c:pt idx="14023">
                  <c:v>86.496734619140597</c:v>
                </c:pt>
                <c:pt idx="14024">
                  <c:v>86.496658325195298</c:v>
                </c:pt>
                <c:pt idx="14025">
                  <c:v>86.49658203125</c:v>
                </c:pt>
                <c:pt idx="14026">
                  <c:v>86.496505737304602</c:v>
                </c:pt>
                <c:pt idx="14027">
                  <c:v>86.496429443359304</c:v>
                </c:pt>
                <c:pt idx="14028">
                  <c:v>86.496353149414006</c:v>
                </c:pt>
                <c:pt idx="14029">
                  <c:v>86.496276855468693</c:v>
                </c:pt>
                <c:pt idx="14030">
                  <c:v>86.496200561523395</c:v>
                </c:pt>
                <c:pt idx="14031">
                  <c:v>86.496124267578097</c:v>
                </c:pt>
                <c:pt idx="14032">
                  <c:v>86.496047973632798</c:v>
                </c:pt>
                <c:pt idx="14033">
                  <c:v>86.4959716796875</c:v>
                </c:pt>
                <c:pt idx="14034">
                  <c:v>86.495895385742102</c:v>
                </c:pt>
                <c:pt idx="14035">
                  <c:v>86.495819091796804</c:v>
                </c:pt>
                <c:pt idx="14036">
                  <c:v>86.495742797851506</c:v>
                </c:pt>
                <c:pt idx="14037">
                  <c:v>86.495666503906193</c:v>
                </c:pt>
                <c:pt idx="14038">
                  <c:v>86.495590209960895</c:v>
                </c:pt>
                <c:pt idx="14039">
                  <c:v>86.495513916015597</c:v>
                </c:pt>
                <c:pt idx="14040">
                  <c:v>86.495437622070298</c:v>
                </c:pt>
                <c:pt idx="14041">
                  <c:v>86.495361328125</c:v>
                </c:pt>
                <c:pt idx="14042">
                  <c:v>86.495285034179602</c:v>
                </c:pt>
                <c:pt idx="14043">
                  <c:v>86.495208740234304</c:v>
                </c:pt>
                <c:pt idx="14044">
                  <c:v>86.495132446289006</c:v>
                </c:pt>
                <c:pt idx="14045">
                  <c:v>86.495056152343693</c:v>
                </c:pt>
                <c:pt idx="14046">
                  <c:v>86.494987487792898</c:v>
                </c:pt>
                <c:pt idx="14047">
                  <c:v>86.494911193847599</c:v>
                </c:pt>
                <c:pt idx="14048">
                  <c:v>86.494834899902301</c:v>
                </c:pt>
                <c:pt idx="14049">
                  <c:v>86.494758605957003</c:v>
                </c:pt>
                <c:pt idx="14050">
                  <c:v>86.494682312011705</c:v>
                </c:pt>
                <c:pt idx="14051">
                  <c:v>86.494606018066406</c:v>
                </c:pt>
                <c:pt idx="14052">
                  <c:v>86.494529724120994</c:v>
                </c:pt>
                <c:pt idx="14053">
                  <c:v>86.494453430175696</c:v>
                </c:pt>
                <c:pt idx="14054">
                  <c:v>86.494377136230398</c:v>
                </c:pt>
                <c:pt idx="14055">
                  <c:v>86.494300842285099</c:v>
                </c:pt>
                <c:pt idx="14056">
                  <c:v>86.494224548339801</c:v>
                </c:pt>
                <c:pt idx="14057">
                  <c:v>86.494148254394503</c:v>
                </c:pt>
                <c:pt idx="14058">
                  <c:v>86.494071960449205</c:v>
                </c:pt>
                <c:pt idx="14059">
                  <c:v>86.493995666503906</c:v>
                </c:pt>
                <c:pt idx="14060">
                  <c:v>86.493919372558494</c:v>
                </c:pt>
                <c:pt idx="14061">
                  <c:v>86.493843078613196</c:v>
                </c:pt>
                <c:pt idx="14062">
                  <c:v>86.493766784667898</c:v>
                </c:pt>
                <c:pt idx="14063">
                  <c:v>86.493690490722599</c:v>
                </c:pt>
                <c:pt idx="14064">
                  <c:v>86.493614196777301</c:v>
                </c:pt>
                <c:pt idx="14065">
                  <c:v>86.493537902832003</c:v>
                </c:pt>
                <c:pt idx="14066">
                  <c:v>86.493461608886705</c:v>
                </c:pt>
                <c:pt idx="14067">
                  <c:v>86.493385314941406</c:v>
                </c:pt>
                <c:pt idx="14068">
                  <c:v>86.493309020995994</c:v>
                </c:pt>
                <c:pt idx="14069">
                  <c:v>86.493232727050696</c:v>
                </c:pt>
                <c:pt idx="14070">
                  <c:v>86.4931640625</c:v>
                </c:pt>
                <c:pt idx="14071">
                  <c:v>86.493087768554602</c:v>
                </c:pt>
                <c:pt idx="14072">
                  <c:v>86.493011474609304</c:v>
                </c:pt>
                <c:pt idx="14073">
                  <c:v>86.492935180664006</c:v>
                </c:pt>
                <c:pt idx="14074">
                  <c:v>86.492858886718693</c:v>
                </c:pt>
                <c:pt idx="14075">
                  <c:v>86.492782592773395</c:v>
                </c:pt>
                <c:pt idx="14076">
                  <c:v>86.492706298828097</c:v>
                </c:pt>
                <c:pt idx="14077">
                  <c:v>86.492630004882798</c:v>
                </c:pt>
                <c:pt idx="14078">
                  <c:v>86.4925537109375</c:v>
                </c:pt>
                <c:pt idx="14079">
                  <c:v>86.492477416992102</c:v>
                </c:pt>
                <c:pt idx="14080">
                  <c:v>86.492401123046804</c:v>
                </c:pt>
                <c:pt idx="14081">
                  <c:v>86.492324829101506</c:v>
                </c:pt>
                <c:pt idx="14082">
                  <c:v>86.492248535156193</c:v>
                </c:pt>
                <c:pt idx="14083">
                  <c:v>86.492172241210895</c:v>
                </c:pt>
                <c:pt idx="14084">
                  <c:v>86.492095947265597</c:v>
                </c:pt>
                <c:pt idx="14085">
                  <c:v>86.492019653320298</c:v>
                </c:pt>
                <c:pt idx="14086">
                  <c:v>86.491943359375</c:v>
                </c:pt>
                <c:pt idx="14087">
                  <c:v>86.491874694824205</c:v>
                </c:pt>
                <c:pt idx="14088">
                  <c:v>86.491798400878906</c:v>
                </c:pt>
                <c:pt idx="14089">
                  <c:v>86.491722106933494</c:v>
                </c:pt>
                <c:pt idx="14090">
                  <c:v>86.491645812988196</c:v>
                </c:pt>
                <c:pt idx="14091">
                  <c:v>86.491569519042898</c:v>
                </c:pt>
                <c:pt idx="14092">
                  <c:v>86.491493225097599</c:v>
                </c:pt>
                <c:pt idx="14093">
                  <c:v>86.491416931152301</c:v>
                </c:pt>
                <c:pt idx="14094">
                  <c:v>86.491340637207003</c:v>
                </c:pt>
                <c:pt idx="14095">
                  <c:v>86.491264343261705</c:v>
                </c:pt>
                <c:pt idx="14096">
                  <c:v>86.491188049316406</c:v>
                </c:pt>
                <c:pt idx="14097">
                  <c:v>86.491111755370994</c:v>
                </c:pt>
                <c:pt idx="14098">
                  <c:v>86.491035461425696</c:v>
                </c:pt>
                <c:pt idx="14099">
                  <c:v>86.490959167480398</c:v>
                </c:pt>
                <c:pt idx="14100">
                  <c:v>86.490890502929602</c:v>
                </c:pt>
                <c:pt idx="14101">
                  <c:v>86.490814208984304</c:v>
                </c:pt>
                <c:pt idx="14102">
                  <c:v>86.490737915039006</c:v>
                </c:pt>
                <c:pt idx="14103">
                  <c:v>86.490661621093693</c:v>
                </c:pt>
                <c:pt idx="14104">
                  <c:v>86.490585327148395</c:v>
                </c:pt>
                <c:pt idx="14105">
                  <c:v>86.490509033203097</c:v>
                </c:pt>
                <c:pt idx="14106">
                  <c:v>86.490432739257798</c:v>
                </c:pt>
                <c:pt idx="14107">
                  <c:v>86.4903564453125</c:v>
                </c:pt>
                <c:pt idx="14108">
                  <c:v>86.490280151367102</c:v>
                </c:pt>
                <c:pt idx="14109">
                  <c:v>86.490203857421804</c:v>
                </c:pt>
                <c:pt idx="14110">
                  <c:v>86.490127563476506</c:v>
                </c:pt>
                <c:pt idx="14111">
                  <c:v>86.490051269531193</c:v>
                </c:pt>
                <c:pt idx="14112">
                  <c:v>86.489982604980398</c:v>
                </c:pt>
                <c:pt idx="14113">
                  <c:v>86.489906311035099</c:v>
                </c:pt>
                <c:pt idx="14114">
                  <c:v>86.489830017089801</c:v>
                </c:pt>
                <c:pt idx="14115">
                  <c:v>86.489753723144503</c:v>
                </c:pt>
                <c:pt idx="14116">
                  <c:v>86.489677429199205</c:v>
                </c:pt>
                <c:pt idx="14117">
                  <c:v>86.489601135253906</c:v>
                </c:pt>
                <c:pt idx="14118">
                  <c:v>86.489524841308494</c:v>
                </c:pt>
                <c:pt idx="14119">
                  <c:v>86.489448547363196</c:v>
                </c:pt>
                <c:pt idx="14120">
                  <c:v>86.489372253417898</c:v>
                </c:pt>
                <c:pt idx="14121">
                  <c:v>86.489295959472599</c:v>
                </c:pt>
                <c:pt idx="14122">
                  <c:v>86.489227294921804</c:v>
                </c:pt>
                <c:pt idx="14123">
                  <c:v>86.489151000976506</c:v>
                </c:pt>
                <c:pt idx="14124">
                  <c:v>86.489074707031193</c:v>
                </c:pt>
                <c:pt idx="14125">
                  <c:v>86.488998413085895</c:v>
                </c:pt>
                <c:pt idx="14126">
                  <c:v>86.488922119140597</c:v>
                </c:pt>
                <c:pt idx="14127">
                  <c:v>86.488845825195298</c:v>
                </c:pt>
                <c:pt idx="14128">
                  <c:v>86.48876953125</c:v>
                </c:pt>
                <c:pt idx="14129">
                  <c:v>86.488693237304602</c:v>
                </c:pt>
                <c:pt idx="14130">
                  <c:v>86.488616943359304</c:v>
                </c:pt>
                <c:pt idx="14131">
                  <c:v>86.488548278808494</c:v>
                </c:pt>
                <c:pt idx="14132">
                  <c:v>86.488471984863196</c:v>
                </c:pt>
                <c:pt idx="14133">
                  <c:v>86.488395690917898</c:v>
                </c:pt>
                <c:pt idx="14134">
                  <c:v>86.488319396972599</c:v>
                </c:pt>
                <c:pt idx="14135">
                  <c:v>86.488243103027301</c:v>
                </c:pt>
                <c:pt idx="14136">
                  <c:v>86.488166809082003</c:v>
                </c:pt>
                <c:pt idx="14137">
                  <c:v>86.488090515136705</c:v>
                </c:pt>
                <c:pt idx="14138">
                  <c:v>86.488014221191406</c:v>
                </c:pt>
                <c:pt idx="14139">
                  <c:v>86.487937927245994</c:v>
                </c:pt>
                <c:pt idx="14140">
                  <c:v>86.487869262695298</c:v>
                </c:pt>
                <c:pt idx="14141">
                  <c:v>86.48779296875</c:v>
                </c:pt>
                <c:pt idx="14142">
                  <c:v>86.487716674804602</c:v>
                </c:pt>
                <c:pt idx="14143">
                  <c:v>86.487640380859304</c:v>
                </c:pt>
                <c:pt idx="14144">
                  <c:v>86.487564086914006</c:v>
                </c:pt>
                <c:pt idx="14145">
                  <c:v>86.487487792968693</c:v>
                </c:pt>
                <c:pt idx="14146">
                  <c:v>86.487411499023395</c:v>
                </c:pt>
                <c:pt idx="14147">
                  <c:v>86.487335205078097</c:v>
                </c:pt>
                <c:pt idx="14148">
                  <c:v>86.487266540527301</c:v>
                </c:pt>
                <c:pt idx="14149">
                  <c:v>86.487190246582003</c:v>
                </c:pt>
                <c:pt idx="14150">
                  <c:v>86.487113952636705</c:v>
                </c:pt>
                <c:pt idx="14151">
                  <c:v>86.487037658691406</c:v>
                </c:pt>
                <c:pt idx="14152">
                  <c:v>86.486961364745994</c:v>
                </c:pt>
                <c:pt idx="14153">
                  <c:v>86.486885070800696</c:v>
                </c:pt>
                <c:pt idx="14154">
                  <c:v>86.486808776855398</c:v>
                </c:pt>
                <c:pt idx="14155">
                  <c:v>86.486732482910099</c:v>
                </c:pt>
                <c:pt idx="14156">
                  <c:v>86.486663818359304</c:v>
                </c:pt>
                <c:pt idx="14157">
                  <c:v>86.486587524414006</c:v>
                </c:pt>
                <c:pt idx="14158">
                  <c:v>86.486511230468693</c:v>
                </c:pt>
                <c:pt idx="14159">
                  <c:v>86.486434936523395</c:v>
                </c:pt>
                <c:pt idx="14160">
                  <c:v>86.486358642578097</c:v>
                </c:pt>
                <c:pt idx="14161">
                  <c:v>86.486282348632798</c:v>
                </c:pt>
                <c:pt idx="14162">
                  <c:v>86.4862060546875</c:v>
                </c:pt>
                <c:pt idx="14163">
                  <c:v>86.486137390136705</c:v>
                </c:pt>
                <c:pt idx="14164">
                  <c:v>86.486061096191406</c:v>
                </c:pt>
                <c:pt idx="14165">
                  <c:v>86.485984802245994</c:v>
                </c:pt>
                <c:pt idx="14166">
                  <c:v>86.485908508300696</c:v>
                </c:pt>
                <c:pt idx="14167">
                  <c:v>86.485832214355398</c:v>
                </c:pt>
                <c:pt idx="14168">
                  <c:v>86.485755920410099</c:v>
                </c:pt>
                <c:pt idx="14169">
                  <c:v>86.485679626464801</c:v>
                </c:pt>
                <c:pt idx="14170">
                  <c:v>86.485610961914006</c:v>
                </c:pt>
                <c:pt idx="14171">
                  <c:v>86.485534667968693</c:v>
                </c:pt>
                <c:pt idx="14172">
                  <c:v>86.485458374023395</c:v>
                </c:pt>
                <c:pt idx="14173">
                  <c:v>86.485382080078097</c:v>
                </c:pt>
                <c:pt idx="14174">
                  <c:v>86.485305786132798</c:v>
                </c:pt>
                <c:pt idx="14175">
                  <c:v>86.4852294921875</c:v>
                </c:pt>
                <c:pt idx="14176">
                  <c:v>86.485153198242102</c:v>
                </c:pt>
                <c:pt idx="14177">
                  <c:v>86.485084533691406</c:v>
                </c:pt>
                <c:pt idx="14178">
                  <c:v>86.485008239745994</c:v>
                </c:pt>
                <c:pt idx="14179">
                  <c:v>86.484931945800696</c:v>
                </c:pt>
                <c:pt idx="14180">
                  <c:v>86.484855651855398</c:v>
                </c:pt>
                <c:pt idx="14181">
                  <c:v>86.484779357910099</c:v>
                </c:pt>
                <c:pt idx="14182">
                  <c:v>86.484703063964801</c:v>
                </c:pt>
                <c:pt idx="14183">
                  <c:v>86.484634399414006</c:v>
                </c:pt>
                <c:pt idx="14184">
                  <c:v>86.484558105468693</c:v>
                </c:pt>
                <c:pt idx="14185">
                  <c:v>86.484481811523395</c:v>
                </c:pt>
                <c:pt idx="14186">
                  <c:v>86.484405517578097</c:v>
                </c:pt>
                <c:pt idx="14187">
                  <c:v>86.484329223632798</c:v>
                </c:pt>
                <c:pt idx="14188">
                  <c:v>86.4842529296875</c:v>
                </c:pt>
                <c:pt idx="14189">
                  <c:v>86.484184265136705</c:v>
                </c:pt>
                <c:pt idx="14190">
                  <c:v>86.484107971191406</c:v>
                </c:pt>
                <c:pt idx="14191">
                  <c:v>86.484031677245994</c:v>
                </c:pt>
                <c:pt idx="14192">
                  <c:v>86.483955383300696</c:v>
                </c:pt>
                <c:pt idx="14193">
                  <c:v>86.483879089355398</c:v>
                </c:pt>
                <c:pt idx="14194">
                  <c:v>86.483802795410099</c:v>
                </c:pt>
                <c:pt idx="14195">
                  <c:v>86.483734130859304</c:v>
                </c:pt>
                <c:pt idx="14196">
                  <c:v>86.483657836914006</c:v>
                </c:pt>
                <c:pt idx="14197">
                  <c:v>86.483581542968693</c:v>
                </c:pt>
                <c:pt idx="14198">
                  <c:v>86.483505249023395</c:v>
                </c:pt>
                <c:pt idx="14199">
                  <c:v>86.483428955078097</c:v>
                </c:pt>
                <c:pt idx="14200">
                  <c:v>86.483352661132798</c:v>
                </c:pt>
                <c:pt idx="14201">
                  <c:v>86.483283996582003</c:v>
                </c:pt>
                <c:pt idx="14202">
                  <c:v>86.483207702636705</c:v>
                </c:pt>
                <c:pt idx="14203">
                  <c:v>86.483131408691406</c:v>
                </c:pt>
                <c:pt idx="14204">
                  <c:v>86.483055114745994</c:v>
                </c:pt>
                <c:pt idx="14205">
                  <c:v>86.482978820800696</c:v>
                </c:pt>
                <c:pt idx="14206">
                  <c:v>86.482902526855398</c:v>
                </c:pt>
                <c:pt idx="14207">
                  <c:v>86.482833862304602</c:v>
                </c:pt>
                <c:pt idx="14208">
                  <c:v>86.482757568359304</c:v>
                </c:pt>
                <c:pt idx="14209">
                  <c:v>86.482681274414006</c:v>
                </c:pt>
                <c:pt idx="14210">
                  <c:v>86.482604980468693</c:v>
                </c:pt>
                <c:pt idx="14211">
                  <c:v>86.482528686523395</c:v>
                </c:pt>
                <c:pt idx="14212">
                  <c:v>86.482460021972599</c:v>
                </c:pt>
                <c:pt idx="14213">
                  <c:v>86.482383728027301</c:v>
                </c:pt>
                <c:pt idx="14214">
                  <c:v>86.482307434082003</c:v>
                </c:pt>
                <c:pt idx="14215">
                  <c:v>86.482231140136705</c:v>
                </c:pt>
                <c:pt idx="14216">
                  <c:v>86.482154846191406</c:v>
                </c:pt>
                <c:pt idx="14217">
                  <c:v>86.482078552245994</c:v>
                </c:pt>
                <c:pt idx="14218">
                  <c:v>86.482009887695298</c:v>
                </c:pt>
                <c:pt idx="14219">
                  <c:v>86.48193359375</c:v>
                </c:pt>
                <c:pt idx="14220">
                  <c:v>86.481857299804602</c:v>
                </c:pt>
                <c:pt idx="14221">
                  <c:v>86.481781005859304</c:v>
                </c:pt>
                <c:pt idx="14222">
                  <c:v>86.481704711914006</c:v>
                </c:pt>
                <c:pt idx="14223">
                  <c:v>86.481636047363196</c:v>
                </c:pt>
                <c:pt idx="14224">
                  <c:v>86.481559753417898</c:v>
                </c:pt>
                <c:pt idx="14225">
                  <c:v>86.481483459472599</c:v>
                </c:pt>
                <c:pt idx="14226">
                  <c:v>86.481407165527301</c:v>
                </c:pt>
                <c:pt idx="14227">
                  <c:v>86.481330871582003</c:v>
                </c:pt>
                <c:pt idx="14228">
                  <c:v>86.481262207031193</c:v>
                </c:pt>
                <c:pt idx="14229">
                  <c:v>86.481185913085895</c:v>
                </c:pt>
                <c:pt idx="14230">
                  <c:v>86.481109619140597</c:v>
                </c:pt>
                <c:pt idx="14231">
                  <c:v>86.481033325195298</c:v>
                </c:pt>
                <c:pt idx="14232">
                  <c:v>86.48095703125</c:v>
                </c:pt>
                <c:pt idx="14233">
                  <c:v>86.480888366699205</c:v>
                </c:pt>
                <c:pt idx="14234">
                  <c:v>86.480812072753906</c:v>
                </c:pt>
                <c:pt idx="14235">
                  <c:v>86.480735778808494</c:v>
                </c:pt>
                <c:pt idx="14236">
                  <c:v>86.480659484863196</c:v>
                </c:pt>
                <c:pt idx="14237">
                  <c:v>86.480583190917898</c:v>
                </c:pt>
                <c:pt idx="14238">
                  <c:v>86.480514526367102</c:v>
                </c:pt>
                <c:pt idx="14239">
                  <c:v>86.480438232421804</c:v>
                </c:pt>
                <c:pt idx="14240">
                  <c:v>86.480361938476506</c:v>
                </c:pt>
                <c:pt idx="14241">
                  <c:v>86.480285644531193</c:v>
                </c:pt>
                <c:pt idx="14242">
                  <c:v>86.480216979980398</c:v>
                </c:pt>
                <c:pt idx="14243">
                  <c:v>86.480140686035099</c:v>
                </c:pt>
                <c:pt idx="14244">
                  <c:v>86.480064392089801</c:v>
                </c:pt>
                <c:pt idx="14245">
                  <c:v>86.479988098144503</c:v>
                </c:pt>
                <c:pt idx="14246">
                  <c:v>86.479911804199205</c:v>
                </c:pt>
                <c:pt idx="14247">
                  <c:v>86.479843139648395</c:v>
                </c:pt>
                <c:pt idx="14248">
                  <c:v>86.479766845703097</c:v>
                </c:pt>
                <c:pt idx="14249">
                  <c:v>86.479690551757798</c:v>
                </c:pt>
                <c:pt idx="14250">
                  <c:v>86.4796142578125</c:v>
                </c:pt>
                <c:pt idx="14251">
                  <c:v>86.479537963867102</c:v>
                </c:pt>
                <c:pt idx="14252">
                  <c:v>86.479469299316406</c:v>
                </c:pt>
                <c:pt idx="14253">
                  <c:v>86.479393005370994</c:v>
                </c:pt>
                <c:pt idx="14254">
                  <c:v>86.479316711425696</c:v>
                </c:pt>
                <c:pt idx="14255">
                  <c:v>86.479240417480398</c:v>
                </c:pt>
                <c:pt idx="14256">
                  <c:v>86.479171752929602</c:v>
                </c:pt>
                <c:pt idx="14257">
                  <c:v>86.479095458984304</c:v>
                </c:pt>
                <c:pt idx="14258">
                  <c:v>86.479019165039006</c:v>
                </c:pt>
                <c:pt idx="14259">
                  <c:v>86.478942871093693</c:v>
                </c:pt>
                <c:pt idx="14260">
                  <c:v>86.478874206542898</c:v>
                </c:pt>
                <c:pt idx="14261">
                  <c:v>86.478797912597599</c:v>
                </c:pt>
                <c:pt idx="14262">
                  <c:v>86.478721618652301</c:v>
                </c:pt>
                <c:pt idx="14263">
                  <c:v>86.478645324707003</c:v>
                </c:pt>
                <c:pt idx="14264">
                  <c:v>86.478569030761705</c:v>
                </c:pt>
                <c:pt idx="14265">
                  <c:v>86.478500366210895</c:v>
                </c:pt>
                <c:pt idx="14266">
                  <c:v>86.478424072265597</c:v>
                </c:pt>
                <c:pt idx="14267">
                  <c:v>86.478347778320298</c:v>
                </c:pt>
                <c:pt idx="14268">
                  <c:v>86.478271484375</c:v>
                </c:pt>
                <c:pt idx="14269">
                  <c:v>86.478202819824205</c:v>
                </c:pt>
                <c:pt idx="14270">
                  <c:v>86.478126525878906</c:v>
                </c:pt>
                <c:pt idx="14271">
                  <c:v>86.478050231933494</c:v>
                </c:pt>
                <c:pt idx="14272">
                  <c:v>86.477973937988196</c:v>
                </c:pt>
                <c:pt idx="14273">
                  <c:v>86.4779052734375</c:v>
                </c:pt>
                <c:pt idx="14274">
                  <c:v>86.477828979492102</c:v>
                </c:pt>
                <c:pt idx="14275">
                  <c:v>86.477752685546804</c:v>
                </c:pt>
                <c:pt idx="14276">
                  <c:v>86.477676391601506</c:v>
                </c:pt>
                <c:pt idx="14277">
                  <c:v>86.477607727050696</c:v>
                </c:pt>
                <c:pt idx="14278">
                  <c:v>86.477531433105398</c:v>
                </c:pt>
                <c:pt idx="14279">
                  <c:v>86.477455139160099</c:v>
                </c:pt>
                <c:pt idx="14280">
                  <c:v>86.477378845214801</c:v>
                </c:pt>
                <c:pt idx="14281">
                  <c:v>86.477310180664006</c:v>
                </c:pt>
                <c:pt idx="14282">
                  <c:v>86.477233886718693</c:v>
                </c:pt>
                <c:pt idx="14283">
                  <c:v>86.477157592773395</c:v>
                </c:pt>
                <c:pt idx="14284">
                  <c:v>86.477081298828097</c:v>
                </c:pt>
                <c:pt idx="14285">
                  <c:v>86.477012634277301</c:v>
                </c:pt>
                <c:pt idx="14286">
                  <c:v>86.476936340332003</c:v>
                </c:pt>
                <c:pt idx="14287">
                  <c:v>86.476860046386705</c:v>
                </c:pt>
                <c:pt idx="14288">
                  <c:v>86.476783752441406</c:v>
                </c:pt>
                <c:pt idx="14289">
                  <c:v>86.476715087890597</c:v>
                </c:pt>
                <c:pt idx="14290">
                  <c:v>86.476638793945298</c:v>
                </c:pt>
                <c:pt idx="14291">
                  <c:v>86.4765625</c:v>
                </c:pt>
                <c:pt idx="14292">
                  <c:v>86.476486206054602</c:v>
                </c:pt>
                <c:pt idx="14293">
                  <c:v>86.476417541503906</c:v>
                </c:pt>
                <c:pt idx="14294">
                  <c:v>86.476341247558494</c:v>
                </c:pt>
                <c:pt idx="14295">
                  <c:v>86.476264953613196</c:v>
                </c:pt>
                <c:pt idx="14296">
                  <c:v>86.476188659667898</c:v>
                </c:pt>
                <c:pt idx="14297">
                  <c:v>86.476119995117102</c:v>
                </c:pt>
                <c:pt idx="14298">
                  <c:v>86.476043701171804</c:v>
                </c:pt>
                <c:pt idx="14299">
                  <c:v>86.475967407226506</c:v>
                </c:pt>
                <c:pt idx="14300">
                  <c:v>86.475891113281193</c:v>
                </c:pt>
                <c:pt idx="14301">
                  <c:v>86.475822448730398</c:v>
                </c:pt>
                <c:pt idx="14302">
                  <c:v>86.475746154785099</c:v>
                </c:pt>
                <c:pt idx="14303">
                  <c:v>86.475669860839801</c:v>
                </c:pt>
                <c:pt idx="14304">
                  <c:v>86.475601196289006</c:v>
                </c:pt>
                <c:pt idx="14305">
                  <c:v>86.475524902343693</c:v>
                </c:pt>
                <c:pt idx="14306">
                  <c:v>86.475448608398395</c:v>
                </c:pt>
                <c:pt idx="14307">
                  <c:v>86.475372314453097</c:v>
                </c:pt>
                <c:pt idx="14308">
                  <c:v>86.475303649902301</c:v>
                </c:pt>
                <c:pt idx="14309">
                  <c:v>86.475227355957003</c:v>
                </c:pt>
                <c:pt idx="14310">
                  <c:v>86.475151062011705</c:v>
                </c:pt>
                <c:pt idx="14311">
                  <c:v>86.475074768066406</c:v>
                </c:pt>
                <c:pt idx="14312">
                  <c:v>86.475006103515597</c:v>
                </c:pt>
                <c:pt idx="14313">
                  <c:v>86.474929809570298</c:v>
                </c:pt>
                <c:pt idx="14314">
                  <c:v>86.474853515625</c:v>
                </c:pt>
                <c:pt idx="14315">
                  <c:v>86.474784851074205</c:v>
                </c:pt>
                <c:pt idx="14316">
                  <c:v>86.474708557128906</c:v>
                </c:pt>
                <c:pt idx="14317">
                  <c:v>86.474632263183494</c:v>
                </c:pt>
                <c:pt idx="14318">
                  <c:v>86.474555969238196</c:v>
                </c:pt>
                <c:pt idx="14319">
                  <c:v>86.4744873046875</c:v>
                </c:pt>
                <c:pt idx="14320">
                  <c:v>86.474411010742102</c:v>
                </c:pt>
                <c:pt idx="14321">
                  <c:v>86.474334716796804</c:v>
                </c:pt>
                <c:pt idx="14322">
                  <c:v>86.474266052245994</c:v>
                </c:pt>
                <c:pt idx="14323">
                  <c:v>86.474189758300696</c:v>
                </c:pt>
                <c:pt idx="14324">
                  <c:v>86.474113464355398</c:v>
                </c:pt>
                <c:pt idx="14325">
                  <c:v>86.474037170410099</c:v>
                </c:pt>
                <c:pt idx="14326">
                  <c:v>86.473968505859304</c:v>
                </c:pt>
                <c:pt idx="14327">
                  <c:v>86.473892211914006</c:v>
                </c:pt>
                <c:pt idx="14328">
                  <c:v>86.473815917968693</c:v>
                </c:pt>
                <c:pt idx="14329">
                  <c:v>86.473747253417898</c:v>
                </c:pt>
                <c:pt idx="14330">
                  <c:v>86.473670959472599</c:v>
                </c:pt>
                <c:pt idx="14331">
                  <c:v>86.473594665527301</c:v>
                </c:pt>
                <c:pt idx="14332">
                  <c:v>86.473518371582003</c:v>
                </c:pt>
                <c:pt idx="14333">
                  <c:v>86.473449707031193</c:v>
                </c:pt>
                <c:pt idx="14334">
                  <c:v>86.473373413085895</c:v>
                </c:pt>
                <c:pt idx="14335">
                  <c:v>86.473297119140597</c:v>
                </c:pt>
                <c:pt idx="14336">
                  <c:v>86.473228454589801</c:v>
                </c:pt>
                <c:pt idx="14337">
                  <c:v>86.473152160644503</c:v>
                </c:pt>
                <c:pt idx="14338">
                  <c:v>86.473075866699205</c:v>
                </c:pt>
                <c:pt idx="14339">
                  <c:v>86.473007202148395</c:v>
                </c:pt>
                <c:pt idx="14340">
                  <c:v>86.472930908203097</c:v>
                </c:pt>
                <c:pt idx="14341">
                  <c:v>86.472854614257798</c:v>
                </c:pt>
                <c:pt idx="14342">
                  <c:v>86.4727783203125</c:v>
                </c:pt>
                <c:pt idx="14343">
                  <c:v>86.472709655761705</c:v>
                </c:pt>
                <c:pt idx="14344">
                  <c:v>86.472633361816406</c:v>
                </c:pt>
                <c:pt idx="14345">
                  <c:v>86.472557067870994</c:v>
                </c:pt>
                <c:pt idx="14346">
                  <c:v>86.472488403320298</c:v>
                </c:pt>
                <c:pt idx="14347">
                  <c:v>86.472412109375</c:v>
                </c:pt>
                <c:pt idx="14348">
                  <c:v>86.472335815429602</c:v>
                </c:pt>
                <c:pt idx="14349">
                  <c:v>86.472267150878906</c:v>
                </c:pt>
                <c:pt idx="14350">
                  <c:v>86.472190856933494</c:v>
                </c:pt>
                <c:pt idx="14351">
                  <c:v>86.472114562988196</c:v>
                </c:pt>
                <c:pt idx="14352">
                  <c:v>86.4720458984375</c:v>
                </c:pt>
                <c:pt idx="14353">
                  <c:v>86.471969604492102</c:v>
                </c:pt>
                <c:pt idx="14354">
                  <c:v>86.471893310546804</c:v>
                </c:pt>
                <c:pt idx="14355">
                  <c:v>86.471824645995994</c:v>
                </c:pt>
                <c:pt idx="14356">
                  <c:v>86.471748352050696</c:v>
                </c:pt>
                <c:pt idx="14357">
                  <c:v>86.471672058105398</c:v>
                </c:pt>
                <c:pt idx="14358">
                  <c:v>86.471595764160099</c:v>
                </c:pt>
                <c:pt idx="14359">
                  <c:v>86.471527099609304</c:v>
                </c:pt>
                <c:pt idx="14360">
                  <c:v>86.471450805664006</c:v>
                </c:pt>
                <c:pt idx="14361">
                  <c:v>86.471374511718693</c:v>
                </c:pt>
                <c:pt idx="14362">
                  <c:v>86.471305847167898</c:v>
                </c:pt>
                <c:pt idx="14363">
                  <c:v>86.471229553222599</c:v>
                </c:pt>
                <c:pt idx="14364">
                  <c:v>86.471153259277301</c:v>
                </c:pt>
                <c:pt idx="14365">
                  <c:v>86.471084594726506</c:v>
                </c:pt>
                <c:pt idx="14366">
                  <c:v>86.471008300781193</c:v>
                </c:pt>
                <c:pt idx="14367">
                  <c:v>86.470932006835895</c:v>
                </c:pt>
                <c:pt idx="14368">
                  <c:v>86.470863342285099</c:v>
                </c:pt>
                <c:pt idx="14369">
                  <c:v>86.470787048339801</c:v>
                </c:pt>
                <c:pt idx="14370">
                  <c:v>86.470710754394503</c:v>
                </c:pt>
                <c:pt idx="14371">
                  <c:v>86.470642089843693</c:v>
                </c:pt>
                <c:pt idx="14372">
                  <c:v>86.470565795898395</c:v>
                </c:pt>
                <c:pt idx="14373">
                  <c:v>86.470489501953097</c:v>
                </c:pt>
                <c:pt idx="14374">
                  <c:v>86.470420837402301</c:v>
                </c:pt>
                <c:pt idx="14375">
                  <c:v>86.470344543457003</c:v>
                </c:pt>
                <c:pt idx="14376">
                  <c:v>86.470268249511705</c:v>
                </c:pt>
                <c:pt idx="14377">
                  <c:v>86.470199584960895</c:v>
                </c:pt>
                <c:pt idx="14378">
                  <c:v>86.470123291015597</c:v>
                </c:pt>
                <c:pt idx="14379">
                  <c:v>86.470046997070298</c:v>
                </c:pt>
                <c:pt idx="14380">
                  <c:v>86.469978332519503</c:v>
                </c:pt>
                <c:pt idx="14381">
                  <c:v>86.469902038574205</c:v>
                </c:pt>
                <c:pt idx="14382">
                  <c:v>86.469825744628906</c:v>
                </c:pt>
                <c:pt idx="14383">
                  <c:v>86.469757080078097</c:v>
                </c:pt>
                <c:pt idx="14384">
                  <c:v>86.469680786132798</c:v>
                </c:pt>
                <c:pt idx="14385">
                  <c:v>86.4696044921875</c:v>
                </c:pt>
                <c:pt idx="14386">
                  <c:v>86.469535827636705</c:v>
                </c:pt>
                <c:pt idx="14387">
                  <c:v>86.469459533691406</c:v>
                </c:pt>
                <c:pt idx="14388">
                  <c:v>86.469383239745994</c:v>
                </c:pt>
                <c:pt idx="14389">
                  <c:v>86.469314575195298</c:v>
                </c:pt>
                <c:pt idx="14390">
                  <c:v>86.46923828125</c:v>
                </c:pt>
                <c:pt idx="14391">
                  <c:v>86.469161987304602</c:v>
                </c:pt>
                <c:pt idx="14392">
                  <c:v>86.469093322753906</c:v>
                </c:pt>
                <c:pt idx="14393">
                  <c:v>86.469017028808494</c:v>
                </c:pt>
                <c:pt idx="14394">
                  <c:v>86.468948364257798</c:v>
                </c:pt>
                <c:pt idx="14395">
                  <c:v>86.4688720703125</c:v>
                </c:pt>
                <c:pt idx="14396">
                  <c:v>86.468795776367102</c:v>
                </c:pt>
                <c:pt idx="14397">
                  <c:v>86.468727111816406</c:v>
                </c:pt>
                <c:pt idx="14398">
                  <c:v>86.468650817870994</c:v>
                </c:pt>
                <c:pt idx="14399">
                  <c:v>86.468574523925696</c:v>
                </c:pt>
                <c:pt idx="14400">
                  <c:v>86.468505859375</c:v>
                </c:pt>
                <c:pt idx="14401">
                  <c:v>86.468429565429602</c:v>
                </c:pt>
                <c:pt idx="14402">
                  <c:v>86.468353271484304</c:v>
                </c:pt>
                <c:pt idx="14403">
                  <c:v>86.468284606933494</c:v>
                </c:pt>
                <c:pt idx="14404">
                  <c:v>86.468208312988196</c:v>
                </c:pt>
                <c:pt idx="14405">
                  <c:v>86.468132019042898</c:v>
                </c:pt>
                <c:pt idx="14406">
                  <c:v>86.468063354492102</c:v>
                </c:pt>
                <c:pt idx="14407">
                  <c:v>86.467987060546804</c:v>
                </c:pt>
                <c:pt idx="14408">
                  <c:v>86.467918395995994</c:v>
                </c:pt>
                <c:pt idx="14409">
                  <c:v>86.467842102050696</c:v>
                </c:pt>
                <c:pt idx="14410">
                  <c:v>86.467765808105398</c:v>
                </c:pt>
                <c:pt idx="14411">
                  <c:v>86.467697143554602</c:v>
                </c:pt>
                <c:pt idx="14412">
                  <c:v>86.467620849609304</c:v>
                </c:pt>
                <c:pt idx="14413">
                  <c:v>86.467544555664006</c:v>
                </c:pt>
                <c:pt idx="14414">
                  <c:v>86.467475891113196</c:v>
                </c:pt>
                <c:pt idx="14415">
                  <c:v>86.467399597167898</c:v>
                </c:pt>
                <c:pt idx="14416">
                  <c:v>86.467330932617102</c:v>
                </c:pt>
                <c:pt idx="14417">
                  <c:v>86.467254638671804</c:v>
                </c:pt>
                <c:pt idx="14418">
                  <c:v>86.467178344726506</c:v>
                </c:pt>
                <c:pt idx="14419">
                  <c:v>86.467109680175696</c:v>
                </c:pt>
                <c:pt idx="14420">
                  <c:v>86.467033386230398</c:v>
                </c:pt>
                <c:pt idx="14421">
                  <c:v>86.466957092285099</c:v>
                </c:pt>
                <c:pt idx="14422">
                  <c:v>86.466888427734304</c:v>
                </c:pt>
                <c:pt idx="14423">
                  <c:v>86.466812133789006</c:v>
                </c:pt>
                <c:pt idx="14424">
                  <c:v>86.466743469238196</c:v>
                </c:pt>
                <c:pt idx="14425">
                  <c:v>86.466667175292898</c:v>
                </c:pt>
                <c:pt idx="14426">
                  <c:v>86.466590881347599</c:v>
                </c:pt>
                <c:pt idx="14427">
                  <c:v>86.466522216796804</c:v>
                </c:pt>
                <c:pt idx="14428">
                  <c:v>86.466445922851506</c:v>
                </c:pt>
                <c:pt idx="14429">
                  <c:v>86.466369628906193</c:v>
                </c:pt>
                <c:pt idx="14430">
                  <c:v>86.466300964355398</c:v>
                </c:pt>
                <c:pt idx="14431">
                  <c:v>86.466224670410099</c:v>
                </c:pt>
                <c:pt idx="14432">
                  <c:v>86.466156005859304</c:v>
                </c:pt>
                <c:pt idx="14433">
                  <c:v>86.466079711914006</c:v>
                </c:pt>
                <c:pt idx="14434">
                  <c:v>86.466003417968693</c:v>
                </c:pt>
                <c:pt idx="14435">
                  <c:v>86.465934753417898</c:v>
                </c:pt>
                <c:pt idx="14436">
                  <c:v>86.465858459472599</c:v>
                </c:pt>
                <c:pt idx="14437">
                  <c:v>86.465789794921804</c:v>
                </c:pt>
                <c:pt idx="14438">
                  <c:v>86.465713500976506</c:v>
                </c:pt>
                <c:pt idx="14439">
                  <c:v>86.465637207031193</c:v>
                </c:pt>
                <c:pt idx="14440">
                  <c:v>86.465568542480398</c:v>
                </c:pt>
                <c:pt idx="14441">
                  <c:v>86.465492248535099</c:v>
                </c:pt>
                <c:pt idx="14442">
                  <c:v>86.465415954589801</c:v>
                </c:pt>
                <c:pt idx="14443">
                  <c:v>86.465347290039006</c:v>
                </c:pt>
                <c:pt idx="14444">
                  <c:v>86.465270996093693</c:v>
                </c:pt>
                <c:pt idx="14445">
                  <c:v>86.465202331542898</c:v>
                </c:pt>
                <c:pt idx="14446">
                  <c:v>86.465126037597599</c:v>
                </c:pt>
                <c:pt idx="14447">
                  <c:v>86.465049743652301</c:v>
                </c:pt>
                <c:pt idx="14448">
                  <c:v>86.464981079101506</c:v>
                </c:pt>
                <c:pt idx="14449">
                  <c:v>86.464904785156193</c:v>
                </c:pt>
                <c:pt idx="14450">
                  <c:v>86.464836120605398</c:v>
                </c:pt>
                <c:pt idx="14451">
                  <c:v>86.464759826660099</c:v>
                </c:pt>
                <c:pt idx="14452">
                  <c:v>86.464683532714801</c:v>
                </c:pt>
                <c:pt idx="14453">
                  <c:v>86.464614868164006</c:v>
                </c:pt>
                <c:pt idx="14454">
                  <c:v>86.464538574218693</c:v>
                </c:pt>
                <c:pt idx="14455">
                  <c:v>86.464469909667898</c:v>
                </c:pt>
                <c:pt idx="14456">
                  <c:v>86.464393615722599</c:v>
                </c:pt>
                <c:pt idx="14457">
                  <c:v>86.464324951171804</c:v>
                </c:pt>
                <c:pt idx="14458">
                  <c:v>86.464248657226506</c:v>
                </c:pt>
                <c:pt idx="14459">
                  <c:v>86.464172363281193</c:v>
                </c:pt>
                <c:pt idx="14460">
                  <c:v>86.464103698730398</c:v>
                </c:pt>
                <c:pt idx="14461">
                  <c:v>86.464027404785099</c:v>
                </c:pt>
                <c:pt idx="14462">
                  <c:v>86.463958740234304</c:v>
                </c:pt>
                <c:pt idx="14463">
                  <c:v>86.463882446289006</c:v>
                </c:pt>
                <c:pt idx="14464">
                  <c:v>86.463806152343693</c:v>
                </c:pt>
                <c:pt idx="14465">
                  <c:v>86.463737487792898</c:v>
                </c:pt>
                <c:pt idx="14466">
                  <c:v>86.463661193847599</c:v>
                </c:pt>
                <c:pt idx="14467">
                  <c:v>86.463592529296804</c:v>
                </c:pt>
                <c:pt idx="14468">
                  <c:v>86.463516235351506</c:v>
                </c:pt>
                <c:pt idx="14469">
                  <c:v>86.463439941406193</c:v>
                </c:pt>
                <c:pt idx="14470">
                  <c:v>86.463371276855398</c:v>
                </c:pt>
                <c:pt idx="14471">
                  <c:v>86.463294982910099</c:v>
                </c:pt>
                <c:pt idx="14472">
                  <c:v>86.463226318359304</c:v>
                </c:pt>
                <c:pt idx="14473">
                  <c:v>86.463150024414006</c:v>
                </c:pt>
                <c:pt idx="14474">
                  <c:v>86.463081359863196</c:v>
                </c:pt>
                <c:pt idx="14475">
                  <c:v>86.463005065917898</c:v>
                </c:pt>
                <c:pt idx="14476">
                  <c:v>86.462928771972599</c:v>
                </c:pt>
                <c:pt idx="14477">
                  <c:v>86.462860107421804</c:v>
                </c:pt>
                <c:pt idx="14478">
                  <c:v>86.462783813476506</c:v>
                </c:pt>
                <c:pt idx="14479">
                  <c:v>86.462715148925696</c:v>
                </c:pt>
                <c:pt idx="14480">
                  <c:v>86.462638854980398</c:v>
                </c:pt>
                <c:pt idx="14481">
                  <c:v>86.462570190429602</c:v>
                </c:pt>
                <c:pt idx="14482">
                  <c:v>86.462493896484304</c:v>
                </c:pt>
                <c:pt idx="14483">
                  <c:v>86.462417602539006</c:v>
                </c:pt>
                <c:pt idx="14484">
                  <c:v>86.462348937988196</c:v>
                </c:pt>
                <c:pt idx="14485">
                  <c:v>86.462272644042898</c:v>
                </c:pt>
                <c:pt idx="14486">
                  <c:v>86.462203979492102</c:v>
                </c:pt>
                <c:pt idx="14487">
                  <c:v>86.462127685546804</c:v>
                </c:pt>
                <c:pt idx="14488">
                  <c:v>86.462059020995994</c:v>
                </c:pt>
                <c:pt idx="14489">
                  <c:v>86.461982727050696</c:v>
                </c:pt>
                <c:pt idx="14490">
                  <c:v>86.461906433105398</c:v>
                </c:pt>
                <c:pt idx="14491">
                  <c:v>86.461837768554602</c:v>
                </c:pt>
                <c:pt idx="14492">
                  <c:v>86.461761474609304</c:v>
                </c:pt>
                <c:pt idx="14493">
                  <c:v>86.461692810058494</c:v>
                </c:pt>
                <c:pt idx="14494">
                  <c:v>86.461616516113196</c:v>
                </c:pt>
                <c:pt idx="14495">
                  <c:v>86.4615478515625</c:v>
                </c:pt>
                <c:pt idx="14496">
                  <c:v>86.461471557617102</c:v>
                </c:pt>
                <c:pt idx="14497">
                  <c:v>86.461402893066406</c:v>
                </c:pt>
                <c:pt idx="14498">
                  <c:v>86.461326599120994</c:v>
                </c:pt>
                <c:pt idx="14499">
                  <c:v>86.461250305175696</c:v>
                </c:pt>
                <c:pt idx="14500">
                  <c:v>86.461181640625</c:v>
                </c:pt>
                <c:pt idx="14501">
                  <c:v>86.461105346679602</c:v>
                </c:pt>
                <c:pt idx="14502">
                  <c:v>86.461036682128906</c:v>
                </c:pt>
                <c:pt idx="14503">
                  <c:v>86.460960388183494</c:v>
                </c:pt>
                <c:pt idx="14504">
                  <c:v>86.460891723632798</c:v>
                </c:pt>
                <c:pt idx="14505">
                  <c:v>86.4608154296875</c:v>
                </c:pt>
                <c:pt idx="14506">
                  <c:v>86.460746765136705</c:v>
                </c:pt>
                <c:pt idx="14507">
                  <c:v>86.460670471191406</c:v>
                </c:pt>
                <c:pt idx="14508">
                  <c:v>86.460601806640597</c:v>
                </c:pt>
                <c:pt idx="14509">
                  <c:v>86.460525512695298</c:v>
                </c:pt>
                <c:pt idx="14510">
                  <c:v>86.46044921875</c:v>
                </c:pt>
                <c:pt idx="14511">
                  <c:v>86.460380554199205</c:v>
                </c:pt>
                <c:pt idx="14512">
                  <c:v>86.460304260253906</c:v>
                </c:pt>
                <c:pt idx="14513">
                  <c:v>86.460235595703097</c:v>
                </c:pt>
                <c:pt idx="14514">
                  <c:v>86.460159301757798</c:v>
                </c:pt>
                <c:pt idx="14515">
                  <c:v>86.460090637207003</c:v>
                </c:pt>
                <c:pt idx="14516">
                  <c:v>86.460014343261705</c:v>
                </c:pt>
                <c:pt idx="14517">
                  <c:v>86.459945678710895</c:v>
                </c:pt>
                <c:pt idx="14518">
                  <c:v>86.459869384765597</c:v>
                </c:pt>
                <c:pt idx="14519">
                  <c:v>86.459800720214801</c:v>
                </c:pt>
                <c:pt idx="14520">
                  <c:v>86.459724426269503</c:v>
                </c:pt>
                <c:pt idx="14521">
                  <c:v>86.459648132324205</c:v>
                </c:pt>
                <c:pt idx="14522">
                  <c:v>86.459579467773395</c:v>
                </c:pt>
                <c:pt idx="14523">
                  <c:v>86.459503173828097</c:v>
                </c:pt>
                <c:pt idx="14524">
                  <c:v>86.459434509277301</c:v>
                </c:pt>
                <c:pt idx="14525">
                  <c:v>86.459358215332003</c:v>
                </c:pt>
                <c:pt idx="14526">
                  <c:v>86.459289550781193</c:v>
                </c:pt>
                <c:pt idx="14527">
                  <c:v>86.459213256835895</c:v>
                </c:pt>
                <c:pt idx="14528">
                  <c:v>86.459144592285099</c:v>
                </c:pt>
                <c:pt idx="14529">
                  <c:v>86.459068298339801</c:v>
                </c:pt>
                <c:pt idx="14530">
                  <c:v>86.458999633789006</c:v>
                </c:pt>
                <c:pt idx="14531">
                  <c:v>86.458923339843693</c:v>
                </c:pt>
                <c:pt idx="14532">
                  <c:v>86.458854675292898</c:v>
                </c:pt>
                <c:pt idx="14533">
                  <c:v>86.458778381347599</c:v>
                </c:pt>
                <c:pt idx="14534">
                  <c:v>86.458709716796804</c:v>
                </c:pt>
                <c:pt idx="14535">
                  <c:v>86.458633422851506</c:v>
                </c:pt>
                <c:pt idx="14536">
                  <c:v>86.458564758300696</c:v>
                </c:pt>
                <c:pt idx="14537">
                  <c:v>86.458488464355398</c:v>
                </c:pt>
                <c:pt idx="14538">
                  <c:v>86.458419799804602</c:v>
                </c:pt>
                <c:pt idx="14539">
                  <c:v>86.458343505859304</c:v>
                </c:pt>
                <c:pt idx="14540">
                  <c:v>86.458274841308494</c:v>
                </c:pt>
                <c:pt idx="14541">
                  <c:v>86.458198547363196</c:v>
                </c:pt>
                <c:pt idx="14542">
                  <c:v>86.458122253417898</c:v>
                </c:pt>
                <c:pt idx="14543">
                  <c:v>86.458053588867102</c:v>
                </c:pt>
                <c:pt idx="14544">
                  <c:v>86.457977294921804</c:v>
                </c:pt>
                <c:pt idx="14545">
                  <c:v>86.457908630370994</c:v>
                </c:pt>
                <c:pt idx="14546">
                  <c:v>86.457832336425696</c:v>
                </c:pt>
                <c:pt idx="14547">
                  <c:v>86.457763671875</c:v>
                </c:pt>
                <c:pt idx="14548">
                  <c:v>86.457687377929602</c:v>
                </c:pt>
                <c:pt idx="14549">
                  <c:v>86.457618713378906</c:v>
                </c:pt>
                <c:pt idx="14550">
                  <c:v>86.457542419433494</c:v>
                </c:pt>
                <c:pt idx="14551">
                  <c:v>86.457473754882798</c:v>
                </c:pt>
                <c:pt idx="14552">
                  <c:v>86.4573974609375</c:v>
                </c:pt>
                <c:pt idx="14553">
                  <c:v>86.457328796386705</c:v>
                </c:pt>
                <c:pt idx="14554">
                  <c:v>86.457252502441406</c:v>
                </c:pt>
                <c:pt idx="14555">
                  <c:v>86.457183837890597</c:v>
                </c:pt>
                <c:pt idx="14556">
                  <c:v>86.457107543945298</c:v>
                </c:pt>
                <c:pt idx="14557">
                  <c:v>86.457038879394503</c:v>
                </c:pt>
                <c:pt idx="14558">
                  <c:v>86.456962585449205</c:v>
                </c:pt>
                <c:pt idx="14559">
                  <c:v>86.456893920898395</c:v>
                </c:pt>
                <c:pt idx="14560">
                  <c:v>86.456817626953097</c:v>
                </c:pt>
                <c:pt idx="14561">
                  <c:v>86.456748962402301</c:v>
                </c:pt>
                <c:pt idx="14562">
                  <c:v>86.456672668457003</c:v>
                </c:pt>
                <c:pt idx="14563">
                  <c:v>86.456604003906193</c:v>
                </c:pt>
                <c:pt idx="14564">
                  <c:v>86.456527709960895</c:v>
                </c:pt>
                <c:pt idx="14565">
                  <c:v>86.456459045410099</c:v>
                </c:pt>
                <c:pt idx="14566">
                  <c:v>86.456382751464801</c:v>
                </c:pt>
                <c:pt idx="14567">
                  <c:v>86.456314086914006</c:v>
                </c:pt>
                <c:pt idx="14568">
                  <c:v>86.456237792968693</c:v>
                </c:pt>
                <c:pt idx="14569">
                  <c:v>86.456169128417898</c:v>
                </c:pt>
                <c:pt idx="14570">
                  <c:v>86.456092834472599</c:v>
                </c:pt>
                <c:pt idx="14571">
                  <c:v>86.456024169921804</c:v>
                </c:pt>
                <c:pt idx="14572">
                  <c:v>86.455947875976506</c:v>
                </c:pt>
                <c:pt idx="14573">
                  <c:v>86.455879211425696</c:v>
                </c:pt>
                <c:pt idx="14574">
                  <c:v>86.455802917480398</c:v>
                </c:pt>
                <c:pt idx="14575">
                  <c:v>86.455734252929602</c:v>
                </c:pt>
                <c:pt idx="14576">
                  <c:v>86.455657958984304</c:v>
                </c:pt>
                <c:pt idx="14577">
                  <c:v>86.455589294433494</c:v>
                </c:pt>
                <c:pt idx="14578">
                  <c:v>86.455513000488196</c:v>
                </c:pt>
                <c:pt idx="14579">
                  <c:v>86.4554443359375</c:v>
                </c:pt>
                <c:pt idx="14580">
                  <c:v>86.455375671386705</c:v>
                </c:pt>
                <c:pt idx="14581">
                  <c:v>86.455299377441406</c:v>
                </c:pt>
                <c:pt idx="14582">
                  <c:v>86.455230712890597</c:v>
                </c:pt>
                <c:pt idx="14583">
                  <c:v>86.455154418945298</c:v>
                </c:pt>
                <c:pt idx="14584">
                  <c:v>86.455085754394503</c:v>
                </c:pt>
                <c:pt idx="14585">
                  <c:v>86.455009460449205</c:v>
                </c:pt>
                <c:pt idx="14586">
                  <c:v>86.454940795898395</c:v>
                </c:pt>
                <c:pt idx="14587">
                  <c:v>86.454864501953097</c:v>
                </c:pt>
                <c:pt idx="14588">
                  <c:v>86.454795837402301</c:v>
                </c:pt>
                <c:pt idx="14589">
                  <c:v>86.454719543457003</c:v>
                </c:pt>
                <c:pt idx="14590">
                  <c:v>86.454650878906193</c:v>
                </c:pt>
                <c:pt idx="14591">
                  <c:v>86.454574584960895</c:v>
                </c:pt>
                <c:pt idx="14592">
                  <c:v>86.454505920410099</c:v>
                </c:pt>
                <c:pt idx="14593">
                  <c:v>86.454429626464801</c:v>
                </c:pt>
                <c:pt idx="14594">
                  <c:v>86.454360961914006</c:v>
                </c:pt>
                <c:pt idx="14595">
                  <c:v>86.454284667968693</c:v>
                </c:pt>
                <c:pt idx="14596">
                  <c:v>86.454216003417898</c:v>
                </c:pt>
                <c:pt idx="14597">
                  <c:v>86.454139709472599</c:v>
                </c:pt>
                <c:pt idx="14598">
                  <c:v>86.454071044921804</c:v>
                </c:pt>
                <c:pt idx="14599">
                  <c:v>86.454002380370994</c:v>
                </c:pt>
                <c:pt idx="14600">
                  <c:v>86.453926086425696</c:v>
                </c:pt>
                <c:pt idx="14601">
                  <c:v>86.453857421875</c:v>
                </c:pt>
                <c:pt idx="14602">
                  <c:v>86.453781127929602</c:v>
                </c:pt>
                <c:pt idx="14603">
                  <c:v>86.453712463378906</c:v>
                </c:pt>
                <c:pt idx="14604">
                  <c:v>86.453636169433494</c:v>
                </c:pt>
                <c:pt idx="14605">
                  <c:v>86.453567504882798</c:v>
                </c:pt>
                <c:pt idx="14606">
                  <c:v>86.4534912109375</c:v>
                </c:pt>
                <c:pt idx="14607">
                  <c:v>86.453422546386705</c:v>
                </c:pt>
                <c:pt idx="14608">
                  <c:v>86.453346252441406</c:v>
                </c:pt>
                <c:pt idx="14609">
                  <c:v>86.453277587890597</c:v>
                </c:pt>
                <c:pt idx="14610">
                  <c:v>86.453201293945298</c:v>
                </c:pt>
                <c:pt idx="14611">
                  <c:v>86.453132629394503</c:v>
                </c:pt>
                <c:pt idx="14612">
                  <c:v>86.453063964843693</c:v>
                </c:pt>
                <c:pt idx="14613">
                  <c:v>86.452987670898395</c:v>
                </c:pt>
                <c:pt idx="14614">
                  <c:v>86.452919006347599</c:v>
                </c:pt>
                <c:pt idx="14615">
                  <c:v>86.452842712402301</c:v>
                </c:pt>
                <c:pt idx="14616">
                  <c:v>86.452774047851506</c:v>
                </c:pt>
                <c:pt idx="14617">
                  <c:v>86.452697753906193</c:v>
                </c:pt>
                <c:pt idx="14618">
                  <c:v>86.452629089355398</c:v>
                </c:pt>
                <c:pt idx="14619">
                  <c:v>86.452552795410099</c:v>
                </c:pt>
                <c:pt idx="14620">
                  <c:v>86.452484130859304</c:v>
                </c:pt>
                <c:pt idx="14621">
                  <c:v>86.452407836914006</c:v>
                </c:pt>
                <c:pt idx="14622">
                  <c:v>86.452339172363196</c:v>
                </c:pt>
                <c:pt idx="14623">
                  <c:v>86.4522705078125</c:v>
                </c:pt>
                <c:pt idx="14624">
                  <c:v>86.452194213867102</c:v>
                </c:pt>
                <c:pt idx="14625">
                  <c:v>86.452125549316406</c:v>
                </c:pt>
                <c:pt idx="14626">
                  <c:v>86.452049255370994</c:v>
                </c:pt>
                <c:pt idx="14627">
                  <c:v>86.451980590820298</c:v>
                </c:pt>
                <c:pt idx="14628">
                  <c:v>86.451904296875</c:v>
                </c:pt>
                <c:pt idx="14629">
                  <c:v>86.451835632324205</c:v>
                </c:pt>
                <c:pt idx="14630">
                  <c:v>86.451766967773395</c:v>
                </c:pt>
                <c:pt idx="14631">
                  <c:v>86.451690673828097</c:v>
                </c:pt>
                <c:pt idx="14632">
                  <c:v>86.451622009277301</c:v>
                </c:pt>
                <c:pt idx="14633">
                  <c:v>86.451545715332003</c:v>
                </c:pt>
                <c:pt idx="14634">
                  <c:v>86.451477050781193</c:v>
                </c:pt>
                <c:pt idx="14635">
                  <c:v>86.451400756835895</c:v>
                </c:pt>
                <c:pt idx="14636">
                  <c:v>86.451332092285099</c:v>
                </c:pt>
                <c:pt idx="14637">
                  <c:v>86.451255798339801</c:v>
                </c:pt>
                <c:pt idx="14638">
                  <c:v>86.451187133789006</c:v>
                </c:pt>
                <c:pt idx="14639">
                  <c:v>86.451118469238196</c:v>
                </c:pt>
                <c:pt idx="14640">
                  <c:v>86.451042175292898</c:v>
                </c:pt>
                <c:pt idx="14641">
                  <c:v>86.450973510742102</c:v>
                </c:pt>
                <c:pt idx="14642">
                  <c:v>86.450897216796804</c:v>
                </c:pt>
                <c:pt idx="14643">
                  <c:v>86.450828552245994</c:v>
                </c:pt>
                <c:pt idx="14644">
                  <c:v>86.450752258300696</c:v>
                </c:pt>
                <c:pt idx="14645">
                  <c:v>86.45068359375</c:v>
                </c:pt>
                <c:pt idx="14646">
                  <c:v>86.450614929199205</c:v>
                </c:pt>
                <c:pt idx="14647">
                  <c:v>86.450538635253906</c:v>
                </c:pt>
                <c:pt idx="14648">
                  <c:v>86.450469970703097</c:v>
                </c:pt>
                <c:pt idx="14649">
                  <c:v>86.450393676757798</c:v>
                </c:pt>
                <c:pt idx="14650">
                  <c:v>86.450325012207003</c:v>
                </c:pt>
                <c:pt idx="14651">
                  <c:v>86.450248718261705</c:v>
                </c:pt>
                <c:pt idx="14652">
                  <c:v>86.450180053710895</c:v>
                </c:pt>
                <c:pt idx="14653">
                  <c:v>86.450111389160099</c:v>
                </c:pt>
                <c:pt idx="14654">
                  <c:v>86.450035095214801</c:v>
                </c:pt>
                <c:pt idx="14655">
                  <c:v>86.449966430664006</c:v>
                </c:pt>
                <c:pt idx="14656">
                  <c:v>86.449890136718693</c:v>
                </c:pt>
                <c:pt idx="14657">
                  <c:v>86.449821472167898</c:v>
                </c:pt>
                <c:pt idx="14658">
                  <c:v>86.449752807617102</c:v>
                </c:pt>
                <c:pt idx="14659">
                  <c:v>86.449676513671804</c:v>
                </c:pt>
                <c:pt idx="14660">
                  <c:v>86.449607849120994</c:v>
                </c:pt>
                <c:pt idx="14661">
                  <c:v>86.449531555175696</c:v>
                </c:pt>
                <c:pt idx="14662">
                  <c:v>86.449462890625</c:v>
                </c:pt>
                <c:pt idx="14663">
                  <c:v>86.449394226074205</c:v>
                </c:pt>
                <c:pt idx="14664">
                  <c:v>86.449317932128906</c:v>
                </c:pt>
                <c:pt idx="14665">
                  <c:v>86.449249267578097</c:v>
                </c:pt>
                <c:pt idx="14666">
                  <c:v>86.449172973632798</c:v>
                </c:pt>
                <c:pt idx="14667">
                  <c:v>86.449104309082003</c:v>
                </c:pt>
                <c:pt idx="14668">
                  <c:v>86.449028015136705</c:v>
                </c:pt>
                <c:pt idx="14669">
                  <c:v>86.448959350585895</c:v>
                </c:pt>
                <c:pt idx="14670">
                  <c:v>86.448890686035099</c:v>
                </c:pt>
                <c:pt idx="14671">
                  <c:v>86.448814392089801</c:v>
                </c:pt>
                <c:pt idx="14672">
                  <c:v>86.448745727539006</c:v>
                </c:pt>
                <c:pt idx="14673">
                  <c:v>86.448669433593693</c:v>
                </c:pt>
                <c:pt idx="14674">
                  <c:v>86.448600769042898</c:v>
                </c:pt>
                <c:pt idx="14675">
                  <c:v>86.448532104492102</c:v>
                </c:pt>
                <c:pt idx="14676">
                  <c:v>86.448455810546804</c:v>
                </c:pt>
                <c:pt idx="14677">
                  <c:v>86.448387145995994</c:v>
                </c:pt>
                <c:pt idx="14678">
                  <c:v>86.448310852050696</c:v>
                </c:pt>
                <c:pt idx="14679">
                  <c:v>86.4482421875</c:v>
                </c:pt>
                <c:pt idx="14680">
                  <c:v>86.448173522949205</c:v>
                </c:pt>
                <c:pt idx="14681">
                  <c:v>86.448097229003906</c:v>
                </c:pt>
                <c:pt idx="14682">
                  <c:v>86.448028564453097</c:v>
                </c:pt>
                <c:pt idx="14683">
                  <c:v>86.447959899902301</c:v>
                </c:pt>
                <c:pt idx="14684">
                  <c:v>86.447883605957003</c:v>
                </c:pt>
                <c:pt idx="14685">
                  <c:v>86.447814941406193</c:v>
                </c:pt>
                <c:pt idx="14686">
                  <c:v>86.447738647460895</c:v>
                </c:pt>
                <c:pt idx="14687">
                  <c:v>86.447669982910099</c:v>
                </c:pt>
                <c:pt idx="14688">
                  <c:v>86.447601318359304</c:v>
                </c:pt>
                <c:pt idx="14689">
                  <c:v>86.447525024414006</c:v>
                </c:pt>
                <c:pt idx="14690">
                  <c:v>86.447456359863196</c:v>
                </c:pt>
                <c:pt idx="14691">
                  <c:v>86.447380065917898</c:v>
                </c:pt>
                <c:pt idx="14692">
                  <c:v>86.447311401367102</c:v>
                </c:pt>
                <c:pt idx="14693">
                  <c:v>86.447242736816406</c:v>
                </c:pt>
                <c:pt idx="14694">
                  <c:v>86.447166442870994</c:v>
                </c:pt>
                <c:pt idx="14695">
                  <c:v>86.447097778320298</c:v>
                </c:pt>
                <c:pt idx="14696">
                  <c:v>86.447021484375</c:v>
                </c:pt>
                <c:pt idx="14697">
                  <c:v>86.446952819824205</c:v>
                </c:pt>
                <c:pt idx="14698">
                  <c:v>86.446884155273395</c:v>
                </c:pt>
                <c:pt idx="14699">
                  <c:v>86.446807861328097</c:v>
                </c:pt>
                <c:pt idx="14700">
                  <c:v>86.446739196777301</c:v>
                </c:pt>
                <c:pt idx="14701">
                  <c:v>86.446670532226506</c:v>
                </c:pt>
                <c:pt idx="14702">
                  <c:v>86.446594238281193</c:v>
                </c:pt>
                <c:pt idx="14703">
                  <c:v>86.446525573730398</c:v>
                </c:pt>
                <c:pt idx="14704">
                  <c:v>86.446449279785099</c:v>
                </c:pt>
                <c:pt idx="14705">
                  <c:v>86.446380615234304</c:v>
                </c:pt>
                <c:pt idx="14706">
                  <c:v>86.446311950683494</c:v>
                </c:pt>
                <c:pt idx="14707">
                  <c:v>86.446235656738196</c:v>
                </c:pt>
                <c:pt idx="14708">
                  <c:v>86.4461669921875</c:v>
                </c:pt>
                <c:pt idx="14709">
                  <c:v>86.446098327636705</c:v>
                </c:pt>
                <c:pt idx="14710">
                  <c:v>86.446022033691406</c:v>
                </c:pt>
                <c:pt idx="14711">
                  <c:v>86.445953369140597</c:v>
                </c:pt>
                <c:pt idx="14712">
                  <c:v>86.445877075195298</c:v>
                </c:pt>
                <c:pt idx="14713">
                  <c:v>86.445808410644503</c:v>
                </c:pt>
                <c:pt idx="14714">
                  <c:v>86.445739746093693</c:v>
                </c:pt>
                <c:pt idx="14715">
                  <c:v>86.445663452148395</c:v>
                </c:pt>
                <c:pt idx="14716">
                  <c:v>86.445594787597599</c:v>
                </c:pt>
                <c:pt idx="14717">
                  <c:v>86.445526123046804</c:v>
                </c:pt>
                <c:pt idx="14718">
                  <c:v>86.445449829101506</c:v>
                </c:pt>
                <c:pt idx="14719">
                  <c:v>86.445381164550696</c:v>
                </c:pt>
                <c:pt idx="14720">
                  <c:v>86.4453125</c:v>
                </c:pt>
                <c:pt idx="14721">
                  <c:v>86.445236206054602</c:v>
                </c:pt>
                <c:pt idx="14722">
                  <c:v>86.445167541503906</c:v>
                </c:pt>
                <c:pt idx="14723">
                  <c:v>86.445098876953097</c:v>
                </c:pt>
                <c:pt idx="14724">
                  <c:v>86.445022583007798</c:v>
                </c:pt>
                <c:pt idx="14725">
                  <c:v>86.444953918457003</c:v>
                </c:pt>
                <c:pt idx="14726">
                  <c:v>86.444877624511705</c:v>
                </c:pt>
                <c:pt idx="14727">
                  <c:v>86.444808959960895</c:v>
                </c:pt>
                <c:pt idx="14728">
                  <c:v>86.444740295410099</c:v>
                </c:pt>
                <c:pt idx="14729">
                  <c:v>86.444664001464801</c:v>
                </c:pt>
                <c:pt idx="14730">
                  <c:v>86.444595336914006</c:v>
                </c:pt>
                <c:pt idx="14731">
                  <c:v>86.444526672363196</c:v>
                </c:pt>
                <c:pt idx="14732">
                  <c:v>86.444450378417898</c:v>
                </c:pt>
                <c:pt idx="14733">
                  <c:v>86.444381713867102</c:v>
                </c:pt>
                <c:pt idx="14734">
                  <c:v>86.444313049316406</c:v>
                </c:pt>
                <c:pt idx="14735">
                  <c:v>86.444236755370994</c:v>
                </c:pt>
                <c:pt idx="14736">
                  <c:v>86.444168090820298</c:v>
                </c:pt>
                <c:pt idx="14737">
                  <c:v>86.444099426269503</c:v>
                </c:pt>
                <c:pt idx="14738">
                  <c:v>86.444023132324205</c:v>
                </c:pt>
                <c:pt idx="14739">
                  <c:v>86.443954467773395</c:v>
                </c:pt>
                <c:pt idx="14740">
                  <c:v>86.443885803222599</c:v>
                </c:pt>
                <c:pt idx="14741">
                  <c:v>86.443809509277301</c:v>
                </c:pt>
                <c:pt idx="14742">
                  <c:v>86.443740844726506</c:v>
                </c:pt>
                <c:pt idx="14743">
                  <c:v>86.443672180175696</c:v>
                </c:pt>
                <c:pt idx="14744">
                  <c:v>86.443595886230398</c:v>
                </c:pt>
                <c:pt idx="14745">
                  <c:v>86.443527221679602</c:v>
                </c:pt>
                <c:pt idx="14746">
                  <c:v>86.443458557128906</c:v>
                </c:pt>
                <c:pt idx="14747">
                  <c:v>86.443382263183494</c:v>
                </c:pt>
                <c:pt idx="14748">
                  <c:v>86.443313598632798</c:v>
                </c:pt>
                <c:pt idx="14749">
                  <c:v>86.443244934082003</c:v>
                </c:pt>
                <c:pt idx="14750">
                  <c:v>86.443168640136705</c:v>
                </c:pt>
                <c:pt idx="14751">
                  <c:v>86.443099975585895</c:v>
                </c:pt>
                <c:pt idx="14752">
                  <c:v>86.443031311035099</c:v>
                </c:pt>
                <c:pt idx="14753">
                  <c:v>86.442955017089801</c:v>
                </c:pt>
                <c:pt idx="14754">
                  <c:v>86.442886352539006</c:v>
                </c:pt>
                <c:pt idx="14755">
                  <c:v>86.442817687988196</c:v>
                </c:pt>
                <c:pt idx="14756">
                  <c:v>86.442741394042898</c:v>
                </c:pt>
                <c:pt idx="14757">
                  <c:v>86.442672729492102</c:v>
                </c:pt>
                <c:pt idx="14758">
                  <c:v>86.442604064941406</c:v>
                </c:pt>
                <c:pt idx="14759">
                  <c:v>86.442527770995994</c:v>
                </c:pt>
                <c:pt idx="14760">
                  <c:v>86.442459106445298</c:v>
                </c:pt>
                <c:pt idx="14761">
                  <c:v>86.442390441894503</c:v>
                </c:pt>
                <c:pt idx="14762">
                  <c:v>86.442314147949205</c:v>
                </c:pt>
                <c:pt idx="14763">
                  <c:v>86.442245483398395</c:v>
                </c:pt>
                <c:pt idx="14764">
                  <c:v>86.442176818847599</c:v>
                </c:pt>
                <c:pt idx="14765">
                  <c:v>86.442100524902301</c:v>
                </c:pt>
                <c:pt idx="14766">
                  <c:v>86.442031860351506</c:v>
                </c:pt>
                <c:pt idx="14767">
                  <c:v>86.441963195800696</c:v>
                </c:pt>
                <c:pt idx="14768">
                  <c:v>86.441886901855398</c:v>
                </c:pt>
                <c:pt idx="14769">
                  <c:v>86.441818237304602</c:v>
                </c:pt>
                <c:pt idx="14770">
                  <c:v>86.441749572753906</c:v>
                </c:pt>
                <c:pt idx="14771">
                  <c:v>86.441673278808494</c:v>
                </c:pt>
                <c:pt idx="14772">
                  <c:v>86.441604614257798</c:v>
                </c:pt>
                <c:pt idx="14773">
                  <c:v>86.441535949707003</c:v>
                </c:pt>
                <c:pt idx="14774">
                  <c:v>86.441459655761705</c:v>
                </c:pt>
                <c:pt idx="14775">
                  <c:v>86.441390991210895</c:v>
                </c:pt>
                <c:pt idx="14776">
                  <c:v>86.441322326660099</c:v>
                </c:pt>
                <c:pt idx="14777">
                  <c:v>86.441246032714801</c:v>
                </c:pt>
                <c:pt idx="14778">
                  <c:v>86.441177368164006</c:v>
                </c:pt>
                <c:pt idx="14779">
                  <c:v>86.441108703613196</c:v>
                </c:pt>
                <c:pt idx="14780">
                  <c:v>86.4410400390625</c:v>
                </c:pt>
                <c:pt idx="14781">
                  <c:v>86.440963745117102</c:v>
                </c:pt>
                <c:pt idx="14782">
                  <c:v>86.440895080566406</c:v>
                </c:pt>
                <c:pt idx="14783">
                  <c:v>86.440826416015597</c:v>
                </c:pt>
                <c:pt idx="14784">
                  <c:v>86.440750122070298</c:v>
                </c:pt>
                <c:pt idx="14785">
                  <c:v>86.440681457519503</c:v>
                </c:pt>
                <c:pt idx="14786">
                  <c:v>86.440612792968693</c:v>
                </c:pt>
                <c:pt idx="14787">
                  <c:v>86.440536499023395</c:v>
                </c:pt>
                <c:pt idx="14788">
                  <c:v>86.440467834472599</c:v>
                </c:pt>
                <c:pt idx="14789">
                  <c:v>86.440399169921804</c:v>
                </c:pt>
                <c:pt idx="14790">
                  <c:v>86.440330505370994</c:v>
                </c:pt>
                <c:pt idx="14791">
                  <c:v>86.440254211425696</c:v>
                </c:pt>
                <c:pt idx="14792">
                  <c:v>86.440185546875</c:v>
                </c:pt>
                <c:pt idx="14793">
                  <c:v>86.440116882324205</c:v>
                </c:pt>
                <c:pt idx="14794">
                  <c:v>86.440040588378906</c:v>
                </c:pt>
                <c:pt idx="14795">
                  <c:v>86.439971923828097</c:v>
                </c:pt>
                <c:pt idx="14796">
                  <c:v>86.439903259277301</c:v>
                </c:pt>
                <c:pt idx="14797">
                  <c:v>86.439826965332003</c:v>
                </c:pt>
                <c:pt idx="14798">
                  <c:v>86.439758300781193</c:v>
                </c:pt>
                <c:pt idx="14799">
                  <c:v>86.439689636230398</c:v>
                </c:pt>
                <c:pt idx="14800">
                  <c:v>86.439620971679602</c:v>
                </c:pt>
                <c:pt idx="14801">
                  <c:v>86.439544677734304</c:v>
                </c:pt>
                <c:pt idx="14802">
                  <c:v>86.439476013183494</c:v>
                </c:pt>
                <c:pt idx="14803">
                  <c:v>86.439407348632798</c:v>
                </c:pt>
                <c:pt idx="14804">
                  <c:v>86.4393310546875</c:v>
                </c:pt>
                <c:pt idx="14805">
                  <c:v>86.439262390136705</c:v>
                </c:pt>
                <c:pt idx="14806">
                  <c:v>86.439193725585895</c:v>
                </c:pt>
                <c:pt idx="14807">
                  <c:v>86.439125061035099</c:v>
                </c:pt>
                <c:pt idx="14808">
                  <c:v>86.439048767089801</c:v>
                </c:pt>
                <c:pt idx="14809">
                  <c:v>86.438980102539006</c:v>
                </c:pt>
                <c:pt idx="14810">
                  <c:v>86.438911437988196</c:v>
                </c:pt>
                <c:pt idx="14811">
                  <c:v>86.438835144042898</c:v>
                </c:pt>
                <c:pt idx="14812">
                  <c:v>86.438766479492102</c:v>
                </c:pt>
                <c:pt idx="14813">
                  <c:v>86.438697814941406</c:v>
                </c:pt>
                <c:pt idx="14814">
                  <c:v>86.438629150390597</c:v>
                </c:pt>
                <c:pt idx="14815">
                  <c:v>86.438552856445298</c:v>
                </c:pt>
                <c:pt idx="14816">
                  <c:v>86.438484191894503</c:v>
                </c:pt>
                <c:pt idx="14817">
                  <c:v>86.438415527343693</c:v>
                </c:pt>
                <c:pt idx="14818">
                  <c:v>86.438339233398395</c:v>
                </c:pt>
                <c:pt idx="14819">
                  <c:v>86.438270568847599</c:v>
                </c:pt>
                <c:pt idx="14820">
                  <c:v>86.438201904296804</c:v>
                </c:pt>
                <c:pt idx="14821">
                  <c:v>86.438133239745994</c:v>
                </c:pt>
                <c:pt idx="14822">
                  <c:v>86.438056945800696</c:v>
                </c:pt>
                <c:pt idx="14823">
                  <c:v>86.43798828125</c:v>
                </c:pt>
                <c:pt idx="14824">
                  <c:v>86.437919616699205</c:v>
                </c:pt>
                <c:pt idx="14825">
                  <c:v>86.437850952148395</c:v>
                </c:pt>
                <c:pt idx="14826">
                  <c:v>86.437774658203097</c:v>
                </c:pt>
                <c:pt idx="14827">
                  <c:v>86.437705993652301</c:v>
                </c:pt>
                <c:pt idx="14828">
                  <c:v>86.437637329101506</c:v>
                </c:pt>
                <c:pt idx="14829">
                  <c:v>86.437561035156193</c:v>
                </c:pt>
                <c:pt idx="14830">
                  <c:v>86.437492370605398</c:v>
                </c:pt>
                <c:pt idx="14831">
                  <c:v>86.437423706054602</c:v>
                </c:pt>
                <c:pt idx="14832">
                  <c:v>86.437355041503906</c:v>
                </c:pt>
                <c:pt idx="14833">
                  <c:v>86.437278747558494</c:v>
                </c:pt>
                <c:pt idx="14834">
                  <c:v>86.437210083007798</c:v>
                </c:pt>
                <c:pt idx="14835">
                  <c:v>86.437141418457003</c:v>
                </c:pt>
                <c:pt idx="14836">
                  <c:v>86.437072753906193</c:v>
                </c:pt>
                <c:pt idx="14837">
                  <c:v>86.436996459960895</c:v>
                </c:pt>
                <c:pt idx="14838">
                  <c:v>86.436927795410099</c:v>
                </c:pt>
                <c:pt idx="14839">
                  <c:v>86.436859130859304</c:v>
                </c:pt>
                <c:pt idx="14840">
                  <c:v>86.436790466308494</c:v>
                </c:pt>
                <c:pt idx="14841">
                  <c:v>86.436714172363196</c:v>
                </c:pt>
                <c:pt idx="14842">
                  <c:v>86.4366455078125</c:v>
                </c:pt>
                <c:pt idx="14843">
                  <c:v>86.436576843261705</c:v>
                </c:pt>
                <c:pt idx="14844">
                  <c:v>86.436508178710895</c:v>
                </c:pt>
                <c:pt idx="14845">
                  <c:v>86.436431884765597</c:v>
                </c:pt>
                <c:pt idx="14846">
                  <c:v>86.436363220214801</c:v>
                </c:pt>
                <c:pt idx="14847">
                  <c:v>86.436294555664006</c:v>
                </c:pt>
                <c:pt idx="14848">
                  <c:v>86.436225891113196</c:v>
                </c:pt>
                <c:pt idx="14849">
                  <c:v>86.436149597167898</c:v>
                </c:pt>
                <c:pt idx="14850">
                  <c:v>86.436080932617102</c:v>
                </c:pt>
                <c:pt idx="14851">
                  <c:v>86.436012268066406</c:v>
                </c:pt>
                <c:pt idx="14852">
                  <c:v>86.435943603515597</c:v>
                </c:pt>
                <c:pt idx="14853">
                  <c:v>86.435867309570298</c:v>
                </c:pt>
                <c:pt idx="14854">
                  <c:v>86.435798645019503</c:v>
                </c:pt>
                <c:pt idx="14855">
                  <c:v>86.435729980468693</c:v>
                </c:pt>
                <c:pt idx="14856">
                  <c:v>86.435661315917898</c:v>
                </c:pt>
                <c:pt idx="14857">
                  <c:v>86.435585021972599</c:v>
                </c:pt>
                <c:pt idx="14858">
                  <c:v>86.435516357421804</c:v>
                </c:pt>
                <c:pt idx="14859">
                  <c:v>86.435447692870994</c:v>
                </c:pt>
                <c:pt idx="14860">
                  <c:v>86.435379028320298</c:v>
                </c:pt>
                <c:pt idx="14861">
                  <c:v>86.435302734375</c:v>
                </c:pt>
                <c:pt idx="14862">
                  <c:v>86.435234069824205</c:v>
                </c:pt>
                <c:pt idx="14863">
                  <c:v>86.435165405273395</c:v>
                </c:pt>
                <c:pt idx="14864">
                  <c:v>86.435096740722599</c:v>
                </c:pt>
                <c:pt idx="14865">
                  <c:v>86.435020446777301</c:v>
                </c:pt>
                <c:pt idx="14866">
                  <c:v>86.434951782226506</c:v>
                </c:pt>
                <c:pt idx="14867">
                  <c:v>86.434883117675696</c:v>
                </c:pt>
                <c:pt idx="14868">
                  <c:v>86.434814453125</c:v>
                </c:pt>
                <c:pt idx="14869">
                  <c:v>86.434745788574205</c:v>
                </c:pt>
                <c:pt idx="14870">
                  <c:v>86.434669494628906</c:v>
                </c:pt>
                <c:pt idx="14871">
                  <c:v>86.434600830078097</c:v>
                </c:pt>
                <c:pt idx="14872">
                  <c:v>86.434532165527301</c:v>
                </c:pt>
                <c:pt idx="14873">
                  <c:v>86.434463500976506</c:v>
                </c:pt>
                <c:pt idx="14874">
                  <c:v>86.434387207031193</c:v>
                </c:pt>
                <c:pt idx="14875">
                  <c:v>86.434318542480398</c:v>
                </c:pt>
                <c:pt idx="14876">
                  <c:v>86.434249877929602</c:v>
                </c:pt>
                <c:pt idx="14877">
                  <c:v>86.434181213378906</c:v>
                </c:pt>
                <c:pt idx="14878">
                  <c:v>86.434104919433494</c:v>
                </c:pt>
                <c:pt idx="14879">
                  <c:v>86.434036254882798</c:v>
                </c:pt>
                <c:pt idx="14880">
                  <c:v>86.433967590332003</c:v>
                </c:pt>
                <c:pt idx="14881">
                  <c:v>86.433898925781193</c:v>
                </c:pt>
                <c:pt idx="14882">
                  <c:v>86.433830261230398</c:v>
                </c:pt>
                <c:pt idx="14883">
                  <c:v>86.433753967285099</c:v>
                </c:pt>
                <c:pt idx="14884">
                  <c:v>86.433685302734304</c:v>
                </c:pt>
                <c:pt idx="14885">
                  <c:v>86.433616638183494</c:v>
                </c:pt>
                <c:pt idx="14886">
                  <c:v>86.433547973632798</c:v>
                </c:pt>
                <c:pt idx="14887">
                  <c:v>86.4334716796875</c:v>
                </c:pt>
                <c:pt idx="14888">
                  <c:v>86.433403015136705</c:v>
                </c:pt>
                <c:pt idx="14889">
                  <c:v>86.433334350585895</c:v>
                </c:pt>
                <c:pt idx="14890">
                  <c:v>86.433265686035099</c:v>
                </c:pt>
                <c:pt idx="14891">
                  <c:v>86.433197021484304</c:v>
                </c:pt>
                <c:pt idx="14892">
                  <c:v>86.433120727539006</c:v>
                </c:pt>
                <c:pt idx="14893">
                  <c:v>86.433052062988196</c:v>
                </c:pt>
                <c:pt idx="14894">
                  <c:v>86.4329833984375</c:v>
                </c:pt>
                <c:pt idx="14895">
                  <c:v>86.432914733886705</c:v>
                </c:pt>
                <c:pt idx="14896">
                  <c:v>86.432846069335895</c:v>
                </c:pt>
                <c:pt idx="14897">
                  <c:v>86.432769775390597</c:v>
                </c:pt>
                <c:pt idx="14898">
                  <c:v>86.432701110839801</c:v>
                </c:pt>
                <c:pt idx="14899">
                  <c:v>86.432632446289006</c:v>
                </c:pt>
                <c:pt idx="14900">
                  <c:v>86.432563781738196</c:v>
                </c:pt>
                <c:pt idx="14901">
                  <c:v>86.4324951171875</c:v>
                </c:pt>
                <c:pt idx="14902">
                  <c:v>86.432418823242102</c:v>
                </c:pt>
                <c:pt idx="14903">
                  <c:v>86.432350158691406</c:v>
                </c:pt>
                <c:pt idx="14904">
                  <c:v>86.432281494140597</c:v>
                </c:pt>
                <c:pt idx="14905">
                  <c:v>86.432212829589801</c:v>
                </c:pt>
                <c:pt idx="14906">
                  <c:v>86.432136535644503</c:v>
                </c:pt>
                <c:pt idx="14907">
                  <c:v>86.432067871093693</c:v>
                </c:pt>
                <c:pt idx="14908">
                  <c:v>86.431999206542898</c:v>
                </c:pt>
                <c:pt idx="14909">
                  <c:v>86.431930541992102</c:v>
                </c:pt>
                <c:pt idx="14910">
                  <c:v>86.431861877441406</c:v>
                </c:pt>
                <c:pt idx="14911">
                  <c:v>86.431785583495994</c:v>
                </c:pt>
                <c:pt idx="14912">
                  <c:v>86.431716918945298</c:v>
                </c:pt>
                <c:pt idx="14913">
                  <c:v>86.431648254394503</c:v>
                </c:pt>
                <c:pt idx="14914">
                  <c:v>86.431579589843693</c:v>
                </c:pt>
                <c:pt idx="14915">
                  <c:v>86.431510925292898</c:v>
                </c:pt>
                <c:pt idx="14916">
                  <c:v>86.431442260742102</c:v>
                </c:pt>
                <c:pt idx="14917">
                  <c:v>86.431365966796804</c:v>
                </c:pt>
                <c:pt idx="14918">
                  <c:v>86.431297302245994</c:v>
                </c:pt>
                <c:pt idx="14919">
                  <c:v>86.431228637695298</c:v>
                </c:pt>
                <c:pt idx="14920">
                  <c:v>86.431159973144503</c:v>
                </c:pt>
                <c:pt idx="14921">
                  <c:v>86.431091308593693</c:v>
                </c:pt>
                <c:pt idx="14922">
                  <c:v>86.431015014648395</c:v>
                </c:pt>
                <c:pt idx="14923">
                  <c:v>86.430946350097599</c:v>
                </c:pt>
                <c:pt idx="14924">
                  <c:v>86.430877685546804</c:v>
                </c:pt>
                <c:pt idx="14925">
                  <c:v>86.430809020995994</c:v>
                </c:pt>
                <c:pt idx="14926">
                  <c:v>86.430740356445298</c:v>
                </c:pt>
                <c:pt idx="14927">
                  <c:v>86.4306640625</c:v>
                </c:pt>
                <c:pt idx="14928">
                  <c:v>86.430595397949205</c:v>
                </c:pt>
                <c:pt idx="14929">
                  <c:v>86.430526733398395</c:v>
                </c:pt>
                <c:pt idx="14930">
                  <c:v>86.430458068847599</c:v>
                </c:pt>
                <c:pt idx="14931">
                  <c:v>86.430389404296804</c:v>
                </c:pt>
                <c:pt idx="14932">
                  <c:v>86.430320739745994</c:v>
                </c:pt>
                <c:pt idx="14933">
                  <c:v>86.430244445800696</c:v>
                </c:pt>
                <c:pt idx="14934">
                  <c:v>86.43017578125</c:v>
                </c:pt>
                <c:pt idx="14935">
                  <c:v>86.430107116699205</c:v>
                </c:pt>
                <c:pt idx="14936">
                  <c:v>86.430038452148395</c:v>
                </c:pt>
                <c:pt idx="14937">
                  <c:v>86.429969787597599</c:v>
                </c:pt>
                <c:pt idx="14938">
                  <c:v>86.429893493652301</c:v>
                </c:pt>
                <c:pt idx="14939">
                  <c:v>86.429824829101506</c:v>
                </c:pt>
                <c:pt idx="14940">
                  <c:v>86.429756164550696</c:v>
                </c:pt>
                <c:pt idx="14941">
                  <c:v>86.4296875</c:v>
                </c:pt>
                <c:pt idx="14942">
                  <c:v>86.429618835449205</c:v>
                </c:pt>
                <c:pt idx="14943">
                  <c:v>86.429550170898395</c:v>
                </c:pt>
                <c:pt idx="14944">
                  <c:v>86.429473876953097</c:v>
                </c:pt>
                <c:pt idx="14945">
                  <c:v>86.429405212402301</c:v>
                </c:pt>
                <c:pt idx="14946">
                  <c:v>86.429336547851506</c:v>
                </c:pt>
                <c:pt idx="14947">
                  <c:v>86.429267883300696</c:v>
                </c:pt>
                <c:pt idx="14948">
                  <c:v>86.42919921875</c:v>
                </c:pt>
                <c:pt idx="14949">
                  <c:v>86.429130554199205</c:v>
                </c:pt>
                <c:pt idx="14950">
                  <c:v>86.429054260253906</c:v>
                </c:pt>
                <c:pt idx="14951">
                  <c:v>86.428985595703097</c:v>
                </c:pt>
                <c:pt idx="14952">
                  <c:v>86.428916931152301</c:v>
                </c:pt>
                <c:pt idx="14953">
                  <c:v>86.428848266601506</c:v>
                </c:pt>
                <c:pt idx="14954">
                  <c:v>86.428779602050696</c:v>
                </c:pt>
                <c:pt idx="14955">
                  <c:v>86.4287109375</c:v>
                </c:pt>
                <c:pt idx="14956">
                  <c:v>86.428634643554602</c:v>
                </c:pt>
                <c:pt idx="14957">
                  <c:v>86.428565979003906</c:v>
                </c:pt>
                <c:pt idx="14958">
                  <c:v>86.428497314453097</c:v>
                </c:pt>
                <c:pt idx="14959">
                  <c:v>86.428428649902301</c:v>
                </c:pt>
                <c:pt idx="14960">
                  <c:v>86.428359985351506</c:v>
                </c:pt>
                <c:pt idx="14961">
                  <c:v>86.428291320800696</c:v>
                </c:pt>
                <c:pt idx="14962">
                  <c:v>86.42822265625</c:v>
                </c:pt>
                <c:pt idx="14963">
                  <c:v>86.428146362304602</c:v>
                </c:pt>
                <c:pt idx="14964">
                  <c:v>86.428077697753906</c:v>
                </c:pt>
                <c:pt idx="14965">
                  <c:v>86.428009033203097</c:v>
                </c:pt>
                <c:pt idx="14966">
                  <c:v>86.427940368652301</c:v>
                </c:pt>
                <c:pt idx="14967">
                  <c:v>86.427871704101506</c:v>
                </c:pt>
                <c:pt idx="14968">
                  <c:v>86.427803039550696</c:v>
                </c:pt>
                <c:pt idx="14969">
                  <c:v>86.427734375</c:v>
                </c:pt>
                <c:pt idx="14970">
                  <c:v>86.427658081054602</c:v>
                </c:pt>
                <c:pt idx="14971">
                  <c:v>86.427589416503906</c:v>
                </c:pt>
                <c:pt idx="14972">
                  <c:v>86.427520751953097</c:v>
                </c:pt>
                <c:pt idx="14973">
                  <c:v>86.427452087402301</c:v>
                </c:pt>
                <c:pt idx="14974">
                  <c:v>86.427383422851506</c:v>
                </c:pt>
                <c:pt idx="14975">
                  <c:v>86.427314758300696</c:v>
                </c:pt>
                <c:pt idx="14976">
                  <c:v>86.427238464355398</c:v>
                </c:pt>
                <c:pt idx="14977">
                  <c:v>86.427169799804602</c:v>
                </c:pt>
                <c:pt idx="14978">
                  <c:v>86.427101135253906</c:v>
                </c:pt>
                <c:pt idx="14979">
                  <c:v>86.427032470703097</c:v>
                </c:pt>
                <c:pt idx="14980">
                  <c:v>86.426963806152301</c:v>
                </c:pt>
                <c:pt idx="14981">
                  <c:v>86.426895141601506</c:v>
                </c:pt>
                <c:pt idx="14982">
                  <c:v>86.426826477050696</c:v>
                </c:pt>
                <c:pt idx="14983">
                  <c:v>86.4267578125</c:v>
                </c:pt>
                <c:pt idx="14984">
                  <c:v>86.426681518554602</c:v>
                </c:pt>
                <c:pt idx="14985">
                  <c:v>86.426612854003906</c:v>
                </c:pt>
                <c:pt idx="14986">
                  <c:v>86.426544189453097</c:v>
                </c:pt>
                <c:pt idx="14987">
                  <c:v>86.426475524902301</c:v>
                </c:pt>
                <c:pt idx="14988">
                  <c:v>86.426406860351506</c:v>
                </c:pt>
                <c:pt idx="14989">
                  <c:v>86.426338195800696</c:v>
                </c:pt>
                <c:pt idx="14990">
                  <c:v>86.42626953125</c:v>
                </c:pt>
                <c:pt idx="14991">
                  <c:v>86.426193237304602</c:v>
                </c:pt>
                <c:pt idx="14992">
                  <c:v>86.426124572753906</c:v>
                </c:pt>
                <c:pt idx="14993">
                  <c:v>86.426055908203097</c:v>
                </c:pt>
                <c:pt idx="14994">
                  <c:v>86.425987243652301</c:v>
                </c:pt>
                <c:pt idx="14995">
                  <c:v>86.425918579101506</c:v>
                </c:pt>
                <c:pt idx="14996">
                  <c:v>86.425849914550696</c:v>
                </c:pt>
                <c:pt idx="14997">
                  <c:v>86.42578125</c:v>
                </c:pt>
                <c:pt idx="14998">
                  <c:v>86.425712585449205</c:v>
                </c:pt>
                <c:pt idx="14999">
                  <c:v>86.425636291503906</c:v>
                </c:pt>
                <c:pt idx="15000">
                  <c:v>86.425567626953097</c:v>
                </c:pt>
                <c:pt idx="15001">
                  <c:v>86.425498962402301</c:v>
                </c:pt>
                <c:pt idx="15002">
                  <c:v>86.425430297851506</c:v>
                </c:pt>
                <c:pt idx="15003">
                  <c:v>86.425361633300696</c:v>
                </c:pt>
                <c:pt idx="15004">
                  <c:v>86.42529296875</c:v>
                </c:pt>
                <c:pt idx="15005">
                  <c:v>86.425224304199205</c:v>
                </c:pt>
                <c:pt idx="15006">
                  <c:v>86.425155639648395</c:v>
                </c:pt>
                <c:pt idx="15007">
                  <c:v>86.425079345703097</c:v>
                </c:pt>
                <c:pt idx="15008">
                  <c:v>86.425010681152301</c:v>
                </c:pt>
                <c:pt idx="15009">
                  <c:v>86.424942016601506</c:v>
                </c:pt>
                <c:pt idx="15010">
                  <c:v>86.424873352050696</c:v>
                </c:pt>
                <c:pt idx="15011">
                  <c:v>86.4248046875</c:v>
                </c:pt>
                <c:pt idx="15012">
                  <c:v>86.424736022949205</c:v>
                </c:pt>
                <c:pt idx="15013">
                  <c:v>86.424667358398395</c:v>
                </c:pt>
                <c:pt idx="15014">
                  <c:v>86.424598693847599</c:v>
                </c:pt>
                <c:pt idx="15015">
                  <c:v>86.424530029296804</c:v>
                </c:pt>
                <c:pt idx="15016">
                  <c:v>86.424453735351506</c:v>
                </c:pt>
                <c:pt idx="15017">
                  <c:v>86.424385070800696</c:v>
                </c:pt>
                <c:pt idx="15018">
                  <c:v>86.42431640625</c:v>
                </c:pt>
                <c:pt idx="15019">
                  <c:v>86.424247741699205</c:v>
                </c:pt>
                <c:pt idx="15020">
                  <c:v>86.424179077148395</c:v>
                </c:pt>
                <c:pt idx="15021">
                  <c:v>86.424110412597599</c:v>
                </c:pt>
                <c:pt idx="15022">
                  <c:v>86.424041748046804</c:v>
                </c:pt>
                <c:pt idx="15023">
                  <c:v>86.423973083495994</c:v>
                </c:pt>
                <c:pt idx="15024">
                  <c:v>86.423904418945298</c:v>
                </c:pt>
                <c:pt idx="15025">
                  <c:v>86.423835754394503</c:v>
                </c:pt>
                <c:pt idx="15026">
                  <c:v>86.423759460449205</c:v>
                </c:pt>
                <c:pt idx="15027">
                  <c:v>86.423690795898395</c:v>
                </c:pt>
                <c:pt idx="15028">
                  <c:v>86.423622131347599</c:v>
                </c:pt>
                <c:pt idx="15029">
                  <c:v>86.423553466796804</c:v>
                </c:pt>
                <c:pt idx="15030">
                  <c:v>86.423484802245994</c:v>
                </c:pt>
                <c:pt idx="15031">
                  <c:v>86.423416137695298</c:v>
                </c:pt>
                <c:pt idx="15032">
                  <c:v>86.423347473144503</c:v>
                </c:pt>
                <c:pt idx="15033">
                  <c:v>86.423278808593693</c:v>
                </c:pt>
                <c:pt idx="15034">
                  <c:v>86.423210144042898</c:v>
                </c:pt>
                <c:pt idx="15035">
                  <c:v>86.423141479492102</c:v>
                </c:pt>
                <c:pt idx="15036">
                  <c:v>86.423065185546804</c:v>
                </c:pt>
                <c:pt idx="15037">
                  <c:v>86.422996520995994</c:v>
                </c:pt>
                <c:pt idx="15038">
                  <c:v>86.422927856445298</c:v>
                </c:pt>
                <c:pt idx="15039">
                  <c:v>86.422859191894503</c:v>
                </c:pt>
                <c:pt idx="15040">
                  <c:v>86.422790527343693</c:v>
                </c:pt>
                <c:pt idx="15041">
                  <c:v>86.422721862792898</c:v>
                </c:pt>
                <c:pt idx="15042">
                  <c:v>86.422653198242102</c:v>
                </c:pt>
                <c:pt idx="15043">
                  <c:v>86.422584533691406</c:v>
                </c:pt>
                <c:pt idx="15044">
                  <c:v>86.422515869140597</c:v>
                </c:pt>
                <c:pt idx="15045">
                  <c:v>86.422447204589801</c:v>
                </c:pt>
                <c:pt idx="15046">
                  <c:v>86.422378540039006</c:v>
                </c:pt>
                <c:pt idx="15047">
                  <c:v>86.422309875488196</c:v>
                </c:pt>
                <c:pt idx="15048">
                  <c:v>86.422233581542898</c:v>
                </c:pt>
                <c:pt idx="15049">
                  <c:v>86.422164916992102</c:v>
                </c:pt>
                <c:pt idx="15050">
                  <c:v>86.422096252441406</c:v>
                </c:pt>
                <c:pt idx="15051">
                  <c:v>86.422027587890597</c:v>
                </c:pt>
                <c:pt idx="15052">
                  <c:v>86.421958923339801</c:v>
                </c:pt>
                <c:pt idx="15053">
                  <c:v>86.421890258789006</c:v>
                </c:pt>
                <c:pt idx="15054">
                  <c:v>86.421821594238196</c:v>
                </c:pt>
                <c:pt idx="15055">
                  <c:v>86.4217529296875</c:v>
                </c:pt>
                <c:pt idx="15056">
                  <c:v>86.421684265136705</c:v>
                </c:pt>
                <c:pt idx="15057">
                  <c:v>86.421615600585895</c:v>
                </c:pt>
                <c:pt idx="15058">
                  <c:v>86.421546936035099</c:v>
                </c:pt>
                <c:pt idx="15059">
                  <c:v>86.421478271484304</c:v>
                </c:pt>
                <c:pt idx="15060">
                  <c:v>86.421409606933494</c:v>
                </c:pt>
                <c:pt idx="15061">
                  <c:v>86.421333312988196</c:v>
                </c:pt>
                <c:pt idx="15062">
                  <c:v>86.4212646484375</c:v>
                </c:pt>
                <c:pt idx="15063">
                  <c:v>86.421195983886705</c:v>
                </c:pt>
                <c:pt idx="15064">
                  <c:v>86.421127319335895</c:v>
                </c:pt>
                <c:pt idx="15065">
                  <c:v>86.421058654785099</c:v>
                </c:pt>
                <c:pt idx="15066">
                  <c:v>86.420989990234304</c:v>
                </c:pt>
                <c:pt idx="15067">
                  <c:v>86.420921325683494</c:v>
                </c:pt>
                <c:pt idx="15068">
                  <c:v>86.420852661132798</c:v>
                </c:pt>
                <c:pt idx="15069">
                  <c:v>86.420783996582003</c:v>
                </c:pt>
                <c:pt idx="15070">
                  <c:v>86.420715332031193</c:v>
                </c:pt>
                <c:pt idx="15071">
                  <c:v>86.420646667480398</c:v>
                </c:pt>
                <c:pt idx="15072">
                  <c:v>86.420578002929602</c:v>
                </c:pt>
                <c:pt idx="15073">
                  <c:v>86.420509338378906</c:v>
                </c:pt>
                <c:pt idx="15074">
                  <c:v>86.420440673828097</c:v>
                </c:pt>
                <c:pt idx="15075">
                  <c:v>86.420372009277301</c:v>
                </c:pt>
                <c:pt idx="15076">
                  <c:v>86.420295715332003</c:v>
                </c:pt>
                <c:pt idx="15077">
                  <c:v>86.420227050781193</c:v>
                </c:pt>
                <c:pt idx="15078">
                  <c:v>86.420158386230398</c:v>
                </c:pt>
                <c:pt idx="15079">
                  <c:v>86.420089721679602</c:v>
                </c:pt>
                <c:pt idx="15080">
                  <c:v>86.420021057128906</c:v>
                </c:pt>
                <c:pt idx="15081">
                  <c:v>86.419952392578097</c:v>
                </c:pt>
                <c:pt idx="15082">
                  <c:v>86.419883728027301</c:v>
                </c:pt>
                <c:pt idx="15083">
                  <c:v>86.419815063476506</c:v>
                </c:pt>
                <c:pt idx="15084">
                  <c:v>86.419746398925696</c:v>
                </c:pt>
                <c:pt idx="15085">
                  <c:v>86.419677734375</c:v>
                </c:pt>
                <c:pt idx="15086">
                  <c:v>86.419609069824205</c:v>
                </c:pt>
                <c:pt idx="15087">
                  <c:v>86.419540405273395</c:v>
                </c:pt>
                <c:pt idx="15088">
                  <c:v>86.419471740722599</c:v>
                </c:pt>
                <c:pt idx="15089">
                  <c:v>86.419403076171804</c:v>
                </c:pt>
                <c:pt idx="15090">
                  <c:v>86.419334411620994</c:v>
                </c:pt>
                <c:pt idx="15091">
                  <c:v>86.419265747070298</c:v>
                </c:pt>
                <c:pt idx="15092">
                  <c:v>86.419197082519503</c:v>
                </c:pt>
                <c:pt idx="15093">
                  <c:v>86.419128417968693</c:v>
                </c:pt>
                <c:pt idx="15094">
                  <c:v>86.419059753417898</c:v>
                </c:pt>
                <c:pt idx="15095">
                  <c:v>86.418983459472599</c:v>
                </c:pt>
                <c:pt idx="15096">
                  <c:v>86.418914794921804</c:v>
                </c:pt>
                <c:pt idx="15097">
                  <c:v>86.418846130370994</c:v>
                </c:pt>
                <c:pt idx="15098">
                  <c:v>86.418777465820298</c:v>
                </c:pt>
                <c:pt idx="15099">
                  <c:v>86.418708801269503</c:v>
                </c:pt>
                <c:pt idx="15100">
                  <c:v>86.418640136718693</c:v>
                </c:pt>
                <c:pt idx="15101">
                  <c:v>86.418571472167898</c:v>
                </c:pt>
                <c:pt idx="15102">
                  <c:v>86.418502807617102</c:v>
                </c:pt>
                <c:pt idx="15103">
                  <c:v>86.418434143066406</c:v>
                </c:pt>
                <c:pt idx="15104">
                  <c:v>86.418365478515597</c:v>
                </c:pt>
                <c:pt idx="15105">
                  <c:v>86.418296813964801</c:v>
                </c:pt>
                <c:pt idx="15106">
                  <c:v>86.418228149414006</c:v>
                </c:pt>
                <c:pt idx="15107">
                  <c:v>86.418159484863196</c:v>
                </c:pt>
                <c:pt idx="15108">
                  <c:v>86.4180908203125</c:v>
                </c:pt>
                <c:pt idx="15109">
                  <c:v>86.418022155761705</c:v>
                </c:pt>
                <c:pt idx="15110">
                  <c:v>86.417953491210895</c:v>
                </c:pt>
                <c:pt idx="15111">
                  <c:v>86.417884826660099</c:v>
                </c:pt>
                <c:pt idx="15112">
                  <c:v>86.417816162109304</c:v>
                </c:pt>
                <c:pt idx="15113">
                  <c:v>86.417747497558494</c:v>
                </c:pt>
                <c:pt idx="15114">
                  <c:v>86.417678833007798</c:v>
                </c:pt>
                <c:pt idx="15115">
                  <c:v>86.417610168457003</c:v>
                </c:pt>
                <c:pt idx="15116">
                  <c:v>86.417541503906193</c:v>
                </c:pt>
                <c:pt idx="15117">
                  <c:v>86.417472839355398</c:v>
                </c:pt>
                <c:pt idx="15118">
                  <c:v>86.417404174804602</c:v>
                </c:pt>
                <c:pt idx="15119">
                  <c:v>86.417335510253906</c:v>
                </c:pt>
                <c:pt idx="15120">
                  <c:v>86.417266845703097</c:v>
                </c:pt>
                <c:pt idx="15121">
                  <c:v>86.417198181152301</c:v>
                </c:pt>
                <c:pt idx="15122">
                  <c:v>86.417129516601506</c:v>
                </c:pt>
                <c:pt idx="15123">
                  <c:v>86.417060852050696</c:v>
                </c:pt>
                <c:pt idx="15124">
                  <c:v>86.4169921875</c:v>
                </c:pt>
                <c:pt idx="15125">
                  <c:v>86.416923522949205</c:v>
                </c:pt>
                <c:pt idx="15126">
                  <c:v>86.416854858398395</c:v>
                </c:pt>
                <c:pt idx="15127">
                  <c:v>86.416786193847599</c:v>
                </c:pt>
                <c:pt idx="15128">
                  <c:v>86.416717529296804</c:v>
                </c:pt>
                <c:pt idx="15129">
                  <c:v>86.416641235351506</c:v>
                </c:pt>
                <c:pt idx="15130">
                  <c:v>86.416572570800696</c:v>
                </c:pt>
                <c:pt idx="15131">
                  <c:v>86.41650390625</c:v>
                </c:pt>
                <c:pt idx="15132">
                  <c:v>86.416435241699205</c:v>
                </c:pt>
                <c:pt idx="15133">
                  <c:v>86.416366577148395</c:v>
                </c:pt>
                <c:pt idx="15134">
                  <c:v>86.416297912597599</c:v>
                </c:pt>
                <c:pt idx="15135">
                  <c:v>86.416229248046804</c:v>
                </c:pt>
                <c:pt idx="15136">
                  <c:v>86.416160583495994</c:v>
                </c:pt>
                <c:pt idx="15137">
                  <c:v>86.416091918945298</c:v>
                </c:pt>
                <c:pt idx="15138">
                  <c:v>86.416023254394503</c:v>
                </c:pt>
                <c:pt idx="15139">
                  <c:v>86.415954589843693</c:v>
                </c:pt>
                <c:pt idx="15140">
                  <c:v>86.415885925292898</c:v>
                </c:pt>
                <c:pt idx="15141">
                  <c:v>86.415817260742102</c:v>
                </c:pt>
                <c:pt idx="15142">
                  <c:v>86.415748596191406</c:v>
                </c:pt>
                <c:pt idx="15143">
                  <c:v>86.415679931640597</c:v>
                </c:pt>
                <c:pt idx="15144">
                  <c:v>86.415611267089801</c:v>
                </c:pt>
                <c:pt idx="15145">
                  <c:v>86.415542602539006</c:v>
                </c:pt>
                <c:pt idx="15146">
                  <c:v>86.415473937988196</c:v>
                </c:pt>
                <c:pt idx="15147">
                  <c:v>86.4154052734375</c:v>
                </c:pt>
                <c:pt idx="15148">
                  <c:v>86.415336608886705</c:v>
                </c:pt>
                <c:pt idx="15149">
                  <c:v>86.415267944335895</c:v>
                </c:pt>
                <c:pt idx="15150">
                  <c:v>86.415199279785099</c:v>
                </c:pt>
                <c:pt idx="15151">
                  <c:v>86.415130615234304</c:v>
                </c:pt>
                <c:pt idx="15152">
                  <c:v>86.415061950683494</c:v>
                </c:pt>
                <c:pt idx="15153">
                  <c:v>86.414993286132798</c:v>
                </c:pt>
                <c:pt idx="15154">
                  <c:v>86.414924621582003</c:v>
                </c:pt>
                <c:pt idx="15155">
                  <c:v>86.414855957031193</c:v>
                </c:pt>
                <c:pt idx="15156">
                  <c:v>86.414787292480398</c:v>
                </c:pt>
                <c:pt idx="15157">
                  <c:v>86.414718627929602</c:v>
                </c:pt>
                <c:pt idx="15158">
                  <c:v>86.414649963378906</c:v>
                </c:pt>
                <c:pt idx="15159">
                  <c:v>86.414581298828097</c:v>
                </c:pt>
                <c:pt idx="15160">
                  <c:v>86.414512634277301</c:v>
                </c:pt>
                <c:pt idx="15161">
                  <c:v>86.414443969726506</c:v>
                </c:pt>
                <c:pt idx="15162">
                  <c:v>86.414375305175696</c:v>
                </c:pt>
                <c:pt idx="15163">
                  <c:v>86.414306640625</c:v>
                </c:pt>
                <c:pt idx="15164">
                  <c:v>86.414237976074205</c:v>
                </c:pt>
                <c:pt idx="15165">
                  <c:v>86.414169311523395</c:v>
                </c:pt>
                <c:pt idx="15166">
                  <c:v>86.414100646972599</c:v>
                </c:pt>
                <c:pt idx="15167">
                  <c:v>86.414039611816406</c:v>
                </c:pt>
                <c:pt idx="15168">
                  <c:v>86.413970947265597</c:v>
                </c:pt>
                <c:pt idx="15169">
                  <c:v>86.413902282714801</c:v>
                </c:pt>
                <c:pt idx="15170">
                  <c:v>86.413833618164006</c:v>
                </c:pt>
                <c:pt idx="15171">
                  <c:v>86.413764953613196</c:v>
                </c:pt>
                <c:pt idx="15172">
                  <c:v>86.4136962890625</c:v>
                </c:pt>
                <c:pt idx="15173">
                  <c:v>86.413627624511705</c:v>
                </c:pt>
                <c:pt idx="15174">
                  <c:v>86.413558959960895</c:v>
                </c:pt>
                <c:pt idx="15175">
                  <c:v>86.413490295410099</c:v>
                </c:pt>
                <c:pt idx="15176">
                  <c:v>86.413421630859304</c:v>
                </c:pt>
                <c:pt idx="15177">
                  <c:v>86.413352966308494</c:v>
                </c:pt>
                <c:pt idx="15178">
                  <c:v>86.413284301757798</c:v>
                </c:pt>
                <c:pt idx="15179">
                  <c:v>86.413215637207003</c:v>
                </c:pt>
                <c:pt idx="15180">
                  <c:v>86.413146972656193</c:v>
                </c:pt>
                <c:pt idx="15181">
                  <c:v>86.413078308105398</c:v>
                </c:pt>
                <c:pt idx="15182">
                  <c:v>86.413009643554602</c:v>
                </c:pt>
                <c:pt idx="15183">
                  <c:v>86.412940979003906</c:v>
                </c:pt>
                <c:pt idx="15184">
                  <c:v>86.412872314453097</c:v>
                </c:pt>
                <c:pt idx="15185">
                  <c:v>86.412803649902301</c:v>
                </c:pt>
                <c:pt idx="15186">
                  <c:v>86.412734985351506</c:v>
                </c:pt>
                <c:pt idx="15187">
                  <c:v>86.412666320800696</c:v>
                </c:pt>
                <c:pt idx="15188">
                  <c:v>86.41259765625</c:v>
                </c:pt>
                <c:pt idx="15189">
                  <c:v>86.412528991699205</c:v>
                </c:pt>
                <c:pt idx="15190">
                  <c:v>86.412460327148395</c:v>
                </c:pt>
                <c:pt idx="15191">
                  <c:v>86.412391662597599</c:v>
                </c:pt>
                <c:pt idx="15192">
                  <c:v>86.412322998046804</c:v>
                </c:pt>
                <c:pt idx="15193">
                  <c:v>86.412254333495994</c:v>
                </c:pt>
                <c:pt idx="15194">
                  <c:v>86.412185668945298</c:v>
                </c:pt>
                <c:pt idx="15195">
                  <c:v>86.412117004394503</c:v>
                </c:pt>
                <c:pt idx="15196">
                  <c:v>86.412048339843693</c:v>
                </c:pt>
                <c:pt idx="15197">
                  <c:v>86.411979675292898</c:v>
                </c:pt>
                <c:pt idx="15198">
                  <c:v>86.411911010742102</c:v>
                </c:pt>
                <c:pt idx="15199">
                  <c:v>86.411842346191406</c:v>
                </c:pt>
                <c:pt idx="15200">
                  <c:v>86.411773681640597</c:v>
                </c:pt>
                <c:pt idx="15201">
                  <c:v>86.411712646484304</c:v>
                </c:pt>
                <c:pt idx="15202">
                  <c:v>86.411643981933494</c:v>
                </c:pt>
                <c:pt idx="15203">
                  <c:v>86.411575317382798</c:v>
                </c:pt>
                <c:pt idx="15204">
                  <c:v>86.411506652832003</c:v>
                </c:pt>
                <c:pt idx="15205">
                  <c:v>86.411437988281193</c:v>
                </c:pt>
                <c:pt idx="15206">
                  <c:v>86.411369323730398</c:v>
                </c:pt>
                <c:pt idx="15207">
                  <c:v>86.411300659179602</c:v>
                </c:pt>
                <c:pt idx="15208">
                  <c:v>86.411231994628906</c:v>
                </c:pt>
                <c:pt idx="15209">
                  <c:v>86.411163330078097</c:v>
                </c:pt>
                <c:pt idx="15210">
                  <c:v>86.411094665527301</c:v>
                </c:pt>
                <c:pt idx="15211">
                  <c:v>86.411026000976506</c:v>
                </c:pt>
                <c:pt idx="15212">
                  <c:v>86.410957336425696</c:v>
                </c:pt>
                <c:pt idx="15213">
                  <c:v>86.410888671875</c:v>
                </c:pt>
                <c:pt idx="15214">
                  <c:v>86.410820007324205</c:v>
                </c:pt>
                <c:pt idx="15215">
                  <c:v>86.410751342773395</c:v>
                </c:pt>
                <c:pt idx="15216">
                  <c:v>86.410682678222599</c:v>
                </c:pt>
                <c:pt idx="15217">
                  <c:v>86.410614013671804</c:v>
                </c:pt>
                <c:pt idx="15218">
                  <c:v>86.410545349120994</c:v>
                </c:pt>
                <c:pt idx="15219">
                  <c:v>86.410476684570298</c:v>
                </c:pt>
                <c:pt idx="15220">
                  <c:v>86.410415649414006</c:v>
                </c:pt>
                <c:pt idx="15221">
                  <c:v>86.410346984863196</c:v>
                </c:pt>
                <c:pt idx="15222">
                  <c:v>86.4102783203125</c:v>
                </c:pt>
                <c:pt idx="15223">
                  <c:v>86.410209655761705</c:v>
                </c:pt>
                <c:pt idx="15224">
                  <c:v>86.410140991210895</c:v>
                </c:pt>
                <c:pt idx="15225">
                  <c:v>86.410072326660099</c:v>
                </c:pt>
                <c:pt idx="15226">
                  <c:v>86.410003662109304</c:v>
                </c:pt>
                <c:pt idx="15227">
                  <c:v>86.409934997558494</c:v>
                </c:pt>
                <c:pt idx="15228">
                  <c:v>86.409866333007798</c:v>
                </c:pt>
                <c:pt idx="15229">
                  <c:v>86.409797668457003</c:v>
                </c:pt>
                <c:pt idx="15230">
                  <c:v>86.409729003906193</c:v>
                </c:pt>
                <c:pt idx="15231">
                  <c:v>86.409660339355398</c:v>
                </c:pt>
                <c:pt idx="15232">
                  <c:v>86.409591674804602</c:v>
                </c:pt>
                <c:pt idx="15233">
                  <c:v>86.409523010253906</c:v>
                </c:pt>
                <c:pt idx="15234">
                  <c:v>86.409454345703097</c:v>
                </c:pt>
                <c:pt idx="15235">
                  <c:v>86.409385681152301</c:v>
                </c:pt>
                <c:pt idx="15236">
                  <c:v>86.409324645995994</c:v>
                </c:pt>
                <c:pt idx="15237">
                  <c:v>86.409255981445298</c:v>
                </c:pt>
                <c:pt idx="15238">
                  <c:v>86.409187316894503</c:v>
                </c:pt>
                <c:pt idx="15239">
                  <c:v>86.409118652343693</c:v>
                </c:pt>
                <c:pt idx="15240">
                  <c:v>86.409049987792898</c:v>
                </c:pt>
                <c:pt idx="15241">
                  <c:v>86.408981323242102</c:v>
                </c:pt>
                <c:pt idx="15242">
                  <c:v>86.408912658691406</c:v>
                </c:pt>
                <c:pt idx="15243">
                  <c:v>86.408843994140597</c:v>
                </c:pt>
                <c:pt idx="15244">
                  <c:v>86.408775329589801</c:v>
                </c:pt>
                <c:pt idx="15245">
                  <c:v>86.408706665039006</c:v>
                </c:pt>
                <c:pt idx="15246">
                  <c:v>86.408638000488196</c:v>
                </c:pt>
                <c:pt idx="15247">
                  <c:v>86.4085693359375</c:v>
                </c:pt>
                <c:pt idx="15248">
                  <c:v>86.408500671386705</c:v>
                </c:pt>
                <c:pt idx="15249">
                  <c:v>86.408439636230398</c:v>
                </c:pt>
                <c:pt idx="15250">
                  <c:v>86.408370971679602</c:v>
                </c:pt>
                <c:pt idx="15251">
                  <c:v>86.408302307128906</c:v>
                </c:pt>
                <c:pt idx="15252">
                  <c:v>86.408233642578097</c:v>
                </c:pt>
                <c:pt idx="15253">
                  <c:v>86.408164978027301</c:v>
                </c:pt>
                <c:pt idx="15254">
                  <c:v>86.408096313476506</c:v>
                </c:pt>
                <c:pt idx="15255">
                  <c:v>86.408027648925696</c:v>
                </c:pt>
                <c:pt idx="15256">
                  <c:v>86.407958984375</c:v>
                </c:pt>
                <c:pt idx="15257">
                  <c:v>86.407890319824205</c:v>
                </c:pt>
                <c:pt idx="15258">
                  <c:v>86.407821655273395</c:v>
                </c:pt>
                <c:pt idx="15259">
                  <c:v>86.407752990722599</c:v>
                </c:pt>
                <c:pt idx="15260">
                  <c:v>86.407691955566406</c:v>
                </c:pt>
                <c:pt idx="15261">
                  <c:v>86.407623291015597</c:v>
                </c:pt>
                <c:pt idx="15262">
                  <c:v>86.407554626464801</c:v>
                </c:pt>
                <c:pt idx="15263">
                  <c:v>86.407485961914006</c:v>
                </c:pt>
                <c:pt idx="15264">
                  <c:v>86.407417297363196</c:v>
                </c:pt>
                <c:pt idx="15265">
                  <c:v>86.4073486328125</c:v>
                </c:pt>
                <c:pt idx="15266">
                  <c:v>86.407279968261705</c:v>
                </c:pt>
                <c:pt idx="15267">
                  <c:v>86.407211303710895</c:v>
                </c:pt>
                <c:pt idx="15268">
                  <c:v>86.407142639160099</c:v>
                </c:pt>
                <c:pt idx="15269">
                  <c:v>86.407073974609304</c:v>
                </c:pt>
                <c:pt idx="15270">
                  <c:v>86.407005310058494</c:v>
                </c:pt>
                <c:pt idx="15271">
                  <c:v>86.406944274902301</c:v>
                </c:pt>
                <c:pt idx="15272">
                  <c:v>86.406875610351506</c:v>
                </c:pt>
                <c:pt idx="15273">
                  <c:v>86.406806945800696</c:v>
                </c:pt>
                <c:pt idx="15274">
                  <c:v>86.40673828125</c:v>
                </c:pt>
                <c:pt idx="15275">
                  <c:v>86.406669616699205</c:v>
                </c:pt>
                <c:pt idx="15276">
                  <c:v>86.406600952148395</c:v>
                </c:pt>
                <c:pt idx="15277">
                  <c:v>86.406532287597599</c:v>
                </c:pt>
                <c:pt idx="15278">
                  <c:v>86.406463623046804</c:v>
                </c:pt>
                <c:pt idx="15279">
                  <c:v>86.406394958495994</c:v>
                </c:pt>
                <c:pt idx="15280">
                  <c:v>86.406333923339801</c:v>
                </c:pt>
                <c:pt idx="15281">
                  <c:v>86.406265258789006</c:v>
                </c:pt>
                <c:pt idx="15282">
                  <c:v>86.406196594238196</c:v>
                </c:pt>
                <c:pt idx="15283">
                  <c:v>86.4061279296875</c:v>
                </c:pt>
                <c:pt idx="15284">
                  <c:v>86.406059265136705</c:v>
                </c:pt>
                <c:pt idx="15285">
                  <c:v>86.405990600585895</c:v>
                </c:pt>
                <c:pt idx="15286">
                  <c:v>86.405921936035099</c:v>
                </c:pt>
                <c:pt idx="15287">
                  <c:v>86.405853271484304</c:v>
                </c:pt>
                <c:pt idx="15288">
                  <c:v>86.405784606933494</c:v>
                </c:pt>
                <c:pt idx="15289">
                  <c:v>86.405723571777301</c:v>
                </c:pt>
                <c:pt idx="15290">
                  <c:v>86.405654907226506</c:v>
                </c:pt>
                <c:pt idx="15291">
                  <c:v>86.405586242675696</c:v>
                </c:pt>
                <c:pt idx="15292">
                  <c:v>86.405517578125</c:v>
                </c:pt>
                <c:pt idx="15293">
                  <c:v>86.405448913574205</c:v>
                </c:pt>
                <c:pt idx="15294">
                  <c:v>86.405380249023395</c:v>
                </c:pt>
                <c:pt idx="15295">
                  <c:v>86.405311584472599</c:v>
                </c:pt>
                <c:pt idx="15296">
                  <c:v>86.405242919921804</c:v>
                </c:pt>
                <c:pt idx="15297">
                  <c:v>86.405174255370994</c:v>
                </c:pt>
                <c:pt idx="15298">
                  <c:v>86.405113220214801</c:v>
                </c:pt>
                <c:pt idx="15299">
                  <c:v>86.405044555664006</c:v>
                </c:pt>
                <c:pt idx="15300">
                  <c:v>86.404975891113196</c:v>
                </c:pt>
                <c:pt idx="15301">
                  <c:v>86.4049072265625</c:v>
                </c:pt>
                <c:pt idx="15302">
                  <c:v>86.404838562011705</c:v>
                </c:pt>
                <c:pt idx="15303">
                  <c:v>86.404769897460895</c:v>
                </c:pt>
                <c:pt idx="15304">
                  <c:v>86.404701232910099</c:v>
                </c:pt>
                <c:pt idx="15305">
                  <c:v>86.404632568359304</c:v>
                </c:pt>
                <c:pt idx="15306">
                  <c:v>86.404571533203097</c:v>
                </c:pt>
                <c:pt idx="15307">
                  <c:v>86.404502868652301</c:v>
                </c:pt>
                <c:pt idx="15308">
                  <c:v>86.404434204101506</c:v>
                </c:pt>
                <c:pt idx="15309">
                  <c:v>86.404365539550696</c:v>
                </c:pt>
                <c:pt idx="15310">
                  <c:v>86.404296875</c:v>
                </c:pt>
                <c:pt idx="15311">
                  <c:v>86.404228210449205</c:v>
                </c:pt>
                <c:pt idx="15312">
                  <c:v>86.404159545898395</c:v>
                </c:pt>
                <c:pt idx="15313">
                  <c:v>86.404098510742102</c:v>
                </c:pt>
                <c:pt idx="15314">
                  <c:v>86.404029846191406</c:v>
                </c:pt>
                <c:pt idx="15315">
                  <c:v>86.403961181640597</c:v>
                </c:pt>
                <c:pt idx="15316">
                  <c:v>86.403892517089801</c:v>
                </c:pt>
                <c:pt idx="15317">
                  <c:v>86.403823852539006</c:v>
                </c:pt>
                <c:pt idx="15318">
                  <c:v>86.403755187988196</c:v>
                </c:pt>
                <c:pt idx="15319">
                  <c:v>86.4036865234375</c:v>
                </c:pt>
                <c:pt idx="15320">
                  <c:v>86.403617858886705</c:v>
                </c:pt>
                <c:pt idx="15321">
                  <c:v>86.403556823730398</c:v>
                </c:pt>
                <c:pt idx="15322">
                  <c:v>86.403488159179602</c:v>
                </c:pt>
                <c:pt idx="15323">
                  <c:v>86.403419494628906</c:v>
                </c:pt>
                <c:pt idx="15324">
                  <c:v>86.403350830078097</c:v>
                </c:pt>
                <c:pt idx="15325">
                  <c:v>86.403282165527301</c:v>
                </c:pt>
                <c:pt idx="15326">
                  <c:v>86.403213500976506</c:v>
                </c:pt>
                <c:pt idx="15327">
                  <c:v>86.403144836425696</c:v>
                </c:pt>
                <c:pt idx="15328">
                  <c:v>86.403083801269503</c:v>
                </c:pt>
                <c:pt idx="15329">
                  <c:v>86.403015136718693</c:v>
                </c:pt>
                <c:pt idx="15330">
                  <c:v>86.402946472167898</c:v>
                </c:pt>
                <c:pt idx="15331">
                  <c:v>86.402877807617102</c:v>
                </c:pt>
                <c:pt idx="15332">
                  <c:v>86.402809143066406</c:v>
                </c:pt>
                <c:pt idx="15333">
                  <c:v>86.402740478515597</c:v>
                </c:pt>
                <c:pt idx="15334">
                  <c:v>86.402679443359304</c:v>
                </c:pt>
                <c:pt idx="15335">
                  <c:v>86.402610778808494</c:v>
                </c:pt>
                <c:pt idx="15336">
                  <c:v>86.402542114257798</c:v>
                </c:pt>
                <c:pt idx="15337">
                  <c:v>86.402473449707003</c:v>
                </c:pt>
                <c:pt idx="15338">
                  <c:v>86.402404785156193</c:v>
                </c:pt>
                <c:pt idx="15339">
                  <c:v>86.402336120605398</c:v>
                </c:pt>
                <c:pt idx="15340">
                  <c:v>86.402267456054602</c:v>
                </c:pt>
                <c:pt idx="15341">
                  <c:v>86.402206420898395</c:v>
                </c:pt>
                <c:pt idx="15342">
                  <c:v>86.402137756347599</c:v>
                </c:pt>
                <c:pt idx="15343">
                  <c:v>86.402069091796804</c:v>
                </c:pt>
                <c:pt idx="15344">
                  <c:v>86.402000427245994</c:v>
                </c:pt>
                <c:pt idx="15345">
                  <c:v>86.401931762695298</c:v>
                </c:pt>
                <c:pt idx="15346">
                  <c:v>86.401863098144503</c:v>
                </c:pt>
                <c:pt idx="15347">
                  <c:v>86.401802062988196</c:v>
                </c:pt>
                <c:pt idx="15348">
                  <c:v>86.4017333984375</c:v>
                </c:pt>
                <c:pt idx="15349">
                  <c:v>86.401664733886705</c:v>
                </c:pt>
                <c:pt idx="15350">
                  <c:v>86.401596069335895</c:v>
                </c:pt>
                <c:pt idx="15351">
                  <c:v>86.401527404785099</c:v>
                </c:pt>
                <c:pt idx="15352">
                  <c:v>86.401458740234304</c:v>
                </c:pt>
                <c:pt idx="15353">
                  <c:v>86.401397705078097</c:v>
                </c:pt>
                <c:pt idx="15354">
                  <c:v>86.401329040527301</c:v>
                </c:pt>
                <c:pt idx="15355">
                  <c:v>86.401260375976506</c:v>
                </c:pt>
                <c:pt idx="15356">
                  <c:v>86.401191711425696</c:v>
                </c:pt>
                <c:pt idx="15357">
                  <c:v>86.401123046875</c:v>
                </c:pt>
                <c:pt idx="15358">
                  <c:v>86.401054382324205</c:v>
                </c:pt>
                <c:pt idx="15359">
                  <c:v>86.400993347167898</c:v>
                </c:pt>
                <c:pt idx="15360">
                  <c:v>86.400924682617102</c:v>
                </c:pt>
                <c:pt idx="15361">
                  <c:v>86.400856018066406</c:v>
                </c:pt>
                <c:pt idx="15362">
                  <c:v>86.400787353515597</c:v>
                </c:pt>
                <c:pt idx="15363">
                  <c:v>86.400718688964801</c:v>
                </c:pt>
                <c:pt idx="15364">
                  <c:v>86.400650024414006</c:v>
                </c:pt>
                <c:pt idx="15365">
                  <c:v>86.400588989257798</c:v>
                </c:pt>
                <c:pt idx="15366">
                  <c:v>86.400520324707003</c:v>
                </c:pt>
                <c:pt idx="15367">
                  <c:v>86.400451660156193</c:v>
                </c:pt>
                <c:pt idx="15368">
                  <c:v>86.400382995605398</c:v>
                </c:pt>
                <c:pt idx="15369">
                  <c:v>86.400314331054602</c:v>
                </c:pt>
                <c:pt idx="15370">
                  <c:v>86.400245666503906</c:v>
                </c:pt>
                <c:pt idx="15371">
                  <c:v>86.400184631347599</c:v>
                </c:pt>
                <c:pt idx="15372">
                  <c:v>86.400115966796804</c:v>
                </c:pt>
                <c:pt idx="15373">
                  <c:v>86.400047302245994</c:v>
                </c:pt>
                <c:pt idx="15374">
                  <c:v>86.399978637695298</c:v>
                </c:pt>
                <c:pt idx="15375">
                  <c:v>86.399909973144503</c:v>
                </c:pt>
                <c:pt idx="15376">
                  <c:v>86.399848937988196</c:v>
                </c:pt>
                <c:pt idx="15377">
                  <c:v>86.3997802734375</c:v>
                </c:pt>
                <c:pt idx="15378">
                  <c:v>86.399711608886705</c:v>
                </c:pt>
                <c:pt idx="15379">
                  <c:v>86.399642944335895</c:v>
                </c:pt>
                <c:pt idx="15380">
                  <c:v>86.399574279785099</c:v>
                </c:pt>
                <c:pt idx="15381">
                  <c:v>86.399505615234304</c:v>
                </c:pt>
                <c:pt idx="15382">
                  <c:v>86.399444580078097</c:v>
                </c:pt>
                <c:pt idx="15383">
                  <c:v>86.399375915527301</c:v>
                </c:pt>
                <c:pt idx="15384">
                  <c:v>86.399307250976506</c:v>
                </c:pt>
                <c:pt idx="15385">
                  <c:v>86.399238586425696</c:v>
                </c:pt>
                <c:pt idx="15386">
                  <c:v>86.399169921875</c:v>
                </c:pt>
                <c:pt idx="15387">
                  <c:v>86.399108886718693</c:v>
                </c:pt>
                <c:pt idx="15388">
                  <c:v>86.399040222167898</c:v>
                </c:pt>
                <c:pt idx="15389">
                  <c:v>86.398971557617102</c:v>
                </c:pt>
                <c:pt idx="15390">
                  <c:v>86.398902893066406</c:v>
                </c:pt>
                <c:pt idx="15391">
                  <c:v>86.398834228515597</c:v>
                </c:pt>
                <c:pt idx="15392">
                  <c:v>86.398773193359304</c:v>
                </c:pt>
                <c:pt idx="15393">
                  <c:v>86.398704528808494</c:v>
                </c:pt>
                <c:pt idx="15394">
                  <c:v>86.398635864257798</c:v>
                </c:pt>
                <c:pt idx="15395">
                  <c:v>86.398567199707003</c:v>
                </c:pt>
                <c:pt idx="15396">
                  <c:v>86.398498535156193</c:v>
                </c:pt>
                <c:pt idx="15397">
                  <c:v>86.3984375</c:v>
                </c:pt>
                <c:pt idx="15398">
                  <c:v>86.398368835449205</c:v>
                </c:pt>
                <c:pt idx="15399">
                  <c:v>86.398300170898395</c:v>
                </c:pt>
                <c:pt idx="15400">
                  <c:v>86.398231506347599</c:v>
                </c:pt>
                <c:pt idx="15401">
                  <c:v>86.398162841796804</c:v>
                </c:pt>
                <c:pt idx="15402">
                  <c:v>86.398101806640597</c:v>
                </c:pt>
                <c:pt idx="15403">
                  <c:v>86.398033142089801</c:v>
                </c:pt>
                <c:pt idx="15404">
                  <c:v>86.397964477539006</c:v>
                </c:pt>
                <c:pt idx="15405">
                  <c:v>86.397895812988196</c:v>
                </c:pt>
                <c:pt idx="15406">
                  <c:v>86.3978271484375</c:v>
                </c:pt>
                <c:pt idx="15407">
                  <c:v>86.397766113281193</c:v>
                </c:pt>
                <c:pt idx="15408">
                  <c:v>86.397697448730398</c:v>
                </c:pt>
                <c:pt idx="15409">
                  <c:v>86.397628784179602</c:v>
                </c:pt>
                <c:pt idx="15410">
                  <c:v>86.397560119628906</c:v>
                </c:pt>
                <c:pt idx="15411">
                  <c:v>86.397499084472599</c:v>
                </c:pt>
                <c:pt idx="15412">
                  <c:v>86.397430419921804</c:v>
                </c:pt>
                <c:pt idx="15413">
                  <c:v>86.397361755370994</c:v>
                </c:pt>
                <c:pt idx="15414">
                  <c:v>86.397293090820298</c:v>
                </c:pt>
                <c:pt idx="15415">
                  <c:v>86.397224426269503</c:v>
                </c:pt>
                <c:pt idx="15416">
                  <c:v>86.397163391113196</c:v>
                </c:pt>
                <c:pt idx="15417">
                  <c:v>86.3970947265625</c:v>
                </c:pt>
                <c:pt idx="15418">
                  <c:v>86.397026062011705</c:v>
                </c:pt>
                <c:pt idx="15419">
                  <c:v>86.396957397460895</c:v>
                </c:pt>
                <c:pt idx="15420">
                  <c:v>86.396888732910099</c:v>
                </c:pt>
                <c:pt idx="15421">
                  <c:v>86.396827697753906</c:v>
                </c:pt>
                <c:pt idx="15422">
                  <c:v>86.396759033203097</c:v>
                </c:pt>
                <c:pt idx="15423">
                  <c:v>86.396690368652301</c:v>
                </c:pt>
                <c:pt idx="15424">
                  <c:v>86.396621704101506</c:v>
                </c:pt>
                <c:pt idx="15425">
                  <c:v>86.396560668945298</c:v>
                </c:pt>
                <c:pt idx="15426">
                  <c:v>86.396492004394503</c:v>
                </c:pt>
                <c:pt idx="15427">
                  <c:v>86.396423339843693</c:v>
                </c:pt>
                <c:pt idx="15428">
                  <c:v>86.396354675292898</c:v>
                </c:pt>
                <c:pt idx="15429">
                  <c:v>86.396286010742102</c:v>
                </c:pt>
                <c:pt idx="15430">
                  <c:v>86.396224975585895</c:v>
                </c:pt>
                <c:pt idx="15431">
                  <c:v>86.396156311035099</c:v>
                </c:pt>
                <c:pt idx="15432">
                  <c:v>86.396087646484304</c:v>
                </c:pt>
                <c:pt idx="15433">
                  <c:v>86.396018981933494</c:v>
                </c:pt>
                <c:pt idx="15434">
                  <c:v>86.395957946777301</c:v>
                </c:pt>
                <c:pt idx="15435">
                  <c:v>86.395889282226506</c:v>
                </c:pt>
                <c:pt idx="15436">
                  <c:v>86.395820617675696</c:v>
                </c:pt>
                <c:pt idx="15437">
                  <c:v>86.395751953125</c:v>
                </c:pt>
                <c:pt idx="15438">
                  <c:v>86.395690917968693</c:v>
                </c:pt>
                <c:pt idx="15439">
                  <c:v>86.395622253417898</c:v>
                </c:pt>
                <c:pt idx="15440">
                  <c:v>86.395553588867102</c:v>
                </c:pt>
                <c:pt idx="15441">
                  <c:v>86.395484924316406</c:v>
                </c:pt>
                <c:pt idx="15442">
                  <c:v>86.395416259765597</c:v>
                </c:pt>
                <c:pt idx="15443">
                  <c:v>86.395355224609304</c:v>
                </c:pt>
                <c:pt idx="15444">
                  <c:v>86.395286560058494</c:v>
                </c:pt>
                <c:pt idx="15445">
                  <c:v>86.395217895507798</c:v>
                </c:pt>
                <c:pt idx="15446">
                  <c:v>86.395149230957003</c:v>
                </c:pt>
                <c:pt idx="15447">
                  <c:v>86.395088195800696</c:v>
                </c:pt>
                <c:pt idx="15448">
                  <c:v>86.39501953125</c:v>
                </c:pt>
                <c:pt idx="15449">
                  <c:v>86.394950866699205</c:v>
                </c:pt>
                <c:pt idx="15450">
                  <c:v>86.394882202148395</c:v>
                </c:pt>
                <c:pt idx="15451">
                  <c:v>86.394821166992102</c:v>
                </c:pt>
                <c:pt idx="15452">
                  <c:v>86.394752502441406</c:v>
                </c:pt>
                <c:pt idx="15453">
                  <c:v>86.394683837890597</c:v>
                </c:pt>
                <c:pt idx="15454">
                  <c:v>86.394615173339801</c:v>
                </c:pt>
                <c:pt idx="15455">
                  <c:v>86.394554138183494</c:v>
                </c:pt>
                <c:pt idx="15456">
                  <c:v>86.394485473632798</c:v>
                </c:pt>
                <c:pt idx="15457">
                  <c:v>86.394416809082003</c:v>
                </c:pt>
                <c:pt idx="15458">
                  <c:v>86.394348144531193</c:v>
                </c:pt>
                <c:pt idx="15459">
                  <c:v>86.394287109375</c:v>
                </c:pt>
                <c:pt idx="15460">
                  <c:v>86.394218444824205</c:v>
                </c:pt>
                <c:pt idx="15461">
                  <c:v>86.394149780273395</c:v>
                </c:pt>
                <c:pt idx="15462">
                  <c:v>86.394081115722599</c:v>
                </c:pt>
                <c:pt idx="15463">
                  <c:v>86.394020080566406</c:v>
                </c:pt>
                <c:pt idx="15464">
                  <c:v>86.393951416015597</c:v>
                </c:pt>
                <c:pt idx="15465">
                  <c:v>86.393882751464801</c:v>
                </c:pt>
                <c:pt idx="15466">
                  <c:v>86.393814086914006</c:v>
                </c:pt>
                <c:pt idx="15467">
                  <c:v>86.393753051757798</c:v>
                </c:pt>
                <c:pt idx="15468">
                  <c:v>86.393684387207003</c:v>
                </c:pt>
                <c:pt idx="15469">
                  <c:v>86.393615722656193</c:v>
                </c:pt>
                <c:pt idx="15470">
                  <c:v>86.393547058105398</c:v>
                </c:pt>
                <c:pt idx="15471">
                  <c:v>86.393486022949205</c:v>
                </c:pt>
                <c:pt idx="15472">
                  <c:v>86.393417358398395</c:v>
                </c:pt>
                <c:pt idx="15473">
                  <c:v>86.393348693847599</c:v>
                </c:pt>
                <c:pt idx="15474">
                  <c:v>86.393280029296804</c:v>
                </c:pt>
                <c:pt idx="15475">
                  <c:v>86.393218994140597</c:v>
                </c:pt>
                <c:pt idx="15476">
                  <c:v>86.393150329589801</c:v>
                </c:pt>
                <c:pt idx="15477">
                  <c:v>86.393081665039006</c:v>
                </c:pt>
                <c:pt idx="15478">
                  <c:v>86.393020629882798</c:v>
                </c:pt>
                <c:pt idx="15479">
                  <c:v>86.392951965332003</c:v>
                </c:pt>
                <c:pt idx="15480">
                  <c:v>86.392883300781193</c:v>
                </c:pt>
                <c:pt idx="15481">
                  <c:v>86.392814636230398</c:v>
                </c:pt>
                <c:pt idx="15482">
                  <c:v>86.392753601074205</c:v>
                </c:pt>
                <c:pt idx="15483">
                  <c:v>86.392684936523395</c:v>
                </c:pt>
                <c:pt idx="15484">
                  <c:v>86.392616271972599</c:v>
                </c:pt>
                <c:pt idx="15485">
                  <c:v>86.392547607421804</c:v>
                </c:pt>
                <c:pt idx="15486">
                  <c:v>86.392486572265597</c:v>
                </c:pt>
                <c:pt idx="15487">
                  <c:v>86.392417907714801</c:v>
                </c:pt>
                <c:pt idx="15488">
                  <c:v>86.392349243164006</c:v>
                </c:pt>
                <c:pt idx="15489">
                  <c:v>86.392280578613196</c:v>
                </c:pt>
                <c:pt idx="15490">
                  <c:v>86.392219543457003</c:v>
                </c:pt>
                <c:pt idx="15491">
                  <c:v>86.392150878906193</c:v>
                </c:pt>
                <c:pt idx="15492">
                  <c:v>86.392082214355398</c:v>
                </c:pt>
                <c:pt idx="15493">
                  <c:v>86.392021179199205</c:v>
                </c:pt>
                <c:pt idx="15494">
                  <c:v>86.391952514648395</c:v>
                </c:pt>
                <c:pt idx="15495">
                  <c:v>86.391883850097599</c:v>
                </c:pt>
                <c:pt idx="15496">
                  <c:v>86.391815185546804</c:v>
                </c:pt>
                <c:pt idx="15497">
                  <c:v>86.391754150390597</c:v>
                </c:pt>
                <c:pt idx="15498">
                  <c:v>86.391685485839801</c:v>
                </c:pt>
                <c:pt idx="15499">
                  <c:v>86.391616821289006</c:v>
                </c:pt>
                <c:pt idx="15500">
                  <c:v>86.391555786132798</c:v>
                </c:pt>
                <c:pt idx="15501">
                  <c:v>86.391487121582003</c:v>
                </c:pt>
                <c:pt idx="15502">
                  <c:v>86.391418457031193</c:v>
                </c:pt>
                <c:pt idx="15503">
                  <c:v>86.391349792480398</c:v>
                </c:pt>
                <c:pt idx="15504">
                  <c:v>86.391288757324205</c:v>
                </c:pt>
                <c:pt idx="15505">
                  <c:v>86.391220092773395</c:v>
                </c:pt>
                <c:pt idx="15506">
                  <c:v>86.391151428222599</c:v>
                </c:pt>
                <c:pt idx="15507">
                  <c:v>86.391090393066406</c:v>
                </c:pt>
                <c:pt idx="15508">
                  <c:v>86.391021728515597</c:v>
                </c:pt>
                <c:pt idx="15509">
                  <c:v>86.390953063964801</c:v>
                </c:pt>
                <c:pt idx="15510">
                  <c:v>86.390884399414006</c:v>
                </c:pt>
                <c:pt idx="15511">
                  <c:v>86.390823364257798</c:v>
                </c:pt>
                <c:pt idx="15512">
                  <c:v>86.390754699707003</c:v>
                </c:pt>
                <c:pt idx="15513">
                  <c:v>86.390686035156193</c:v>
                </c:pt>
                <c:pt idx="15514">
                  <c:v>86.390625</c:v>
                </c:pt>
                <c:pt idx="15515">
                  <c:v>86.390556335449205</c:v>
                </c:pt>
                <c:pt idx="15516">
                  <c:v>86.390487670898395</c:v>
                </c:pt>
                <c:pt idx="15517">
                  <c:v>86.390419006347599</c:v>
                </c:pt>
                <c:pt idx="15518">
                  <c:v>86.390357971191406</c:v>
                </c:pt>
                <c:pt idx="15519">
                  <c:v>86.390289306640597</c:v>
                </c:pt>
                <c:pt idx="15520">
                  <c:v>86.390220642089801</c:v>
                </c:pt>
                <c:pt idx="15521">
                  <c:v>86.390159606933494</c:v>
                </c:pt>
                <c:pt idx="15522">
                  <c:v>86.390090942382798</c:v>
                </c:pt>
                <c:pt idx="15523">
                  <c:v>86.390022277832003</c:v>
                </c:pt>
                <c:pt idx="15524">
                  <c:v>86.389961242675696</c:v>
                </c:pt>
                <c:pt idx="15525">
                  <c:v>86.389892578125</c:v>
                </c:pt>
                <c:pt idx="15526">
                  <c:v>86.389823913574205</c:v>
                </c:pt>
                <c:pt idx="15527">
                  <c:v>86.389755249023395</c:v>
                </c:pt>
                <c:pt idx="15528">
                  <c:v>86.389694213867102</c:v>
                </c:pt>
                <c:pt idx="15529">
                  <c:v>86.389625549316406</c:v>
                </c:pt>
                <c:pt idx="15530">
                  <c:v>86.389556884765597</c:v>
                </c:pt>
                <c:pt idx="15531">
                  <c:v>86.389495849609304</c:v>
                </c:pt>
                <c:pt idx="15532">
                  <c:v>86.389427185058494</c:v>
                </c:pt>
                <c:pt idx="15533">
                  <c:v>86.389358520507798</c:v>
                </c:pt>
                <c:pt idx="15534">
                  <c:v>86.389297485351506</c:v>
                </c:pt>
                <c:pt idx="15535">
                  <c:v>86.389228820800696</c:v>
                </c:pt>
                <c:pt idx="15536">
                  <c:v>86.38916015625</c:v>
                </c:pt>
                <c:pt idx="15537">
                  <c:v>86.389099121093693</c:v>
                </c:pt>
                <c:pt idx="15538">
                  <c:v>86.389030456542898</c:v>
                </c:pt>
                <c:pt idx="15539">
                  <c:v>86.388961791992102</c:v>
                </c:pt>
                <c:pt idx="15540">
                  <c:v>86.388893127441406</c:v>
                </c:pt>
                <c:pt idx="15541">
                  <c:v>86.388832092285099</c:v>
                </c:pt>
                <c:pt idx="15542">
                  <c:v>86.388763427734304</c:v>
                </c:pt>
                <c:pt idx="15543">
                  <c:v>86.388694763183494</c:v>
                </c:pt>
                <c:pt idx="15544">
                  <c:v>86.388633728027301</c:v>
                </c:pt>
                <c:pt idx="15545">
                  <c:v>86.388565063476506</c:v>
                </c:pt>
                <c:pt idx="15546">
                  <c:v>86.388496398925696</c:v>
                </c:pt>
                <c:pt idx="15547">
                  <c:v>86.388435363769503</c:v>
                </c:pt>
                <c:pt idx="15548">
                  <c:v>86.388366699218693</c:v>
                </c:pt>
                <c:pt idx="15549">
                  <c:v>86.388298034667898</c:v>
                </c:pt>
                <c:pt idx="15550">
                  <c:v>86.388236999511705</c:v>
                </c:pt>
                <c:pt idx="15551">
                  <c:v>86.388168334960895</c:v>
                </c:pt>
                <c:pt idx="15552">
                  <c:v>86.388099670410099</c:v>
                </c:pt>
                <c:pt idx="15553">
                  <c:v>86.388038635253906</c:v>
                </c:pt>
                <c:pt idx="15554">
                  <c:v>86.387969970703097</c:v>
                </c:pt>
                <c:pt idx="15555">
                  <c:v>86.387901306152301</c:v>
                </c:pt>
                <c:pt idx="15556">
                  <c:v>86.387840270995994</c:v>
                </c:pt>
                <c:pt idx="15557">
                  <c:v>86.387771606445298</c:v>
                </c:pt>
                <c:pt idx="15558">
                  <c:v>86.387702941894503</c:v>
                </c:pt>
                <c:pt idx="15559">
                  <c:v>86.387641906738196</c:v>
                </c:pt>
                <c:pt idx="15560">
                  <c:v>86.3875732421875</c:v>
                </c:pt>
                <c:pt idx="15561">
                  <c:v>86.387504577636705</c:v>
                </c:pt>
                <c:pt idx="15562">
                  <c:v>86.387443542480398</c:v>
                </c:pt>
                <c:pt idx="15563">
                  <c:v>86.387374877929602</c:v>
                </c:pt>
                <c:pt idx="15564">
                  <c:v>86.387306213378906</c:v>
                </c:pt>
                <c:pt idx="15565">
                  <c:v>86.387245178222599</c:v>
                </c:pt>
                <c:pt idx="15566">
                  <c:v>86.387176513671804</c:v>
                </c:pt>
                <c:pt idx="15567">
                  <c:v>86.387107849120994</c:v>
                </c:pt>
                <c:pt idx="15568">
                  <c:v>86.387046813964801</c:v>
                </c:pt>
                <c:pt idx="15569">
                  <c:v>86.386978149414006</c:v>
                </c:pt>
                <c:pt idx="15570">
                  <c:v>86.386909484863196</c:v>
                </c:pt>
                <c:pt idx="15571">
                  <c:v>86.386848449707003</c:v>
                </c:pt>
                <c:pt idx="15572">
                  <c:v>86.386779785156193</c:v>
                </c:pt>
                <c:pt idx="15573">
                  <c:v>86.386711120605398</c:v>
                </c:pt>
                <c:pt idx="15574">
                  <c:v>86.386650085449205</c:v>
                </c:pt>
                <c:pt idx="15575">
                  <c:v>86.386581420898395</c:v>
                </c:pt>
                <c:pt idx="15576">
                  <c:v>86.386512756347599</c:v>
                </c:pt>
                <c:pt idx="15577">
                  <c:v>86.386451721191406</c:v>
                </c:pt>
                <c:pt idx="15578">
                  <c:v>86.386383056640597</c:v>
                </c:pt>
                <c:pt idx="15579">
                  <c:v>86.386314392089801</c:v>
                </c:pt>
                <c:pt idx="15580">
                  <c:v>86.386253356933494</c:v>
                </c:pt>
                <c:pt idx="15581">
                  <c:v>86.386184692382798</c:v>
                </c:pt>
                <c:pt idx="15582">
                  <c:v>86.386116027832003</c:v>
                </c:pt>
                <c:pt idx="15583">
                  <c:v>86.386054992675696</c:v>
                </c:pt>
                <c:pt idx="15584">
                  <c:v>86.385986328125</c:v>
                </c:pt>
                <c:pt idx="15585">
                  <c:v>86.385917663574205</c:v>
                </c:pt>
                <c:pt idx="15586">
                  <c:v>86.385856628417898</c:v>
                </c:pt>
                <c:pt idx="15587">
                  <c:v>86.385787963867102</c:v>
                </c:pt>
                <c:pt idx="15588">
                  <c:v>86.385719299316406</c:v>
                </c:pt>
                <c:pt idx="15589">
                  <c:v>86.385658264160099</c:v>
                </c:pt>
                <c:pt idx="15590">
                  <c:v>86.385589599609304</c:v>
                </c:pt>
                <c:pt idx="15591">
                  <c:v>86.385520935058494</c:v>
                </c:pt>
                <c:pt idx="15592">
                  <c:v>86.385459899902301</c:v>
                </c:pt>
                <c:pt idx="15593">
                  <c:v>86.385391235351506</c:v>
                </c:pt>
                <c:pt idx="15594">
                  <c:v>86.385330200195298</c:v>
                </c:pt>
                <c:pt idx="15595">
                  <c:v>86.385261535644503</c:v>
                </c:pt>
                <c:pt idx="15596">
                  <c:v>86.385192871093693</c:v>
                </c:pt>
                <c:pt idx="15597">
                  <c:v>86.3851318359375</c:v>
                </c:pt>
                <c:pt idx="15598">
                  <c:v>86.385063171386705</c:v>
                </c:pt>
                <c:pt idx="15599">
                  <c:v>86.384994506835895</c:v>
                </c:pt>
                <c:pt idx="15600">
                  <c:v>86.384933471679602</c:v>
                </c:pt>
                <c:pt idx="15601">
                  <c:v>86.384864807128906</c:v>
                </c:pt>
                <c:pt idx="15602">
                  <c:v>86.384796142578097</c:v>
                </c:pt>
                <c:pt idx="15603">
                  <c:v>86.384735107421804</c:v>
                </c:pt>
                <c:pt idx="15604">
                  <c:v>86.384666442870994</c:v>
                </c:pt>
                <c:pt idx="15605">
                  <c:v>86.384605407714801</c:v>
                </c:pt>
                <c:pt idx="15606">
                  <c:v>86.384536743164006</c:v>
                </c:pt>
                <c:pt idx="15607">
                  <c:v>86.384468078613196</c:v>
                </c:pt>
                <c:pt idx="15608">
                  <c:v>86.384407043457003</c:v>
                </c:pt>
                <c:pt idx="15609">
                  <c:v>86.384338378906193</c:v>
                </c:pt>
                <c:pt idx="15610">
                  <c:v>86.384269714355398</c:v>
                </c:pt>
                <c:pt idx="15611">
                  <c:v>86.384208679199205</c:v>
                </c:pt>
                <c:pt idx="15612">
                  <c:v>86.384140014648395</c:v>
                </c:pt>
                <c:pt idx="15613">
                  <c:v>86.384071350097599</c:v>
                </c:pt>
                <c:pt idx="15614">
                  <c:v>86.384010314941406</c:v>
                </c:pt>
                <c:pt idx="15615">
                  <c:v>86.383941650390597</c:v>
                </c:pt>
                <c:pt idx="15616">
                  <c:v>86.383880615234304</c:v>
                </c:pt>
                <c:pt idx="15617">
                  <c:v>86.383811950683494</c:v>
                </c:pt>
                <c:pt idx="15618">
                  <c:v>86.383743286132798</c:v>
                </c:pt>
                <c:pt idx="15619">
                  <c:v>86.383682250976506</c:v>
                </c:pt>
                <c:pt idx="15620">
                  <c:v>86.383613586425696</c:v>
                </c:pt>
                <c:pt idx="15621">
                  <c:v>86.383544921875</c:v>
                </c:pt>
                <c:pt idx="15622">
                  <c:v>86.383483886718693</c:v>
                </c:pt>
                <c:pt idx="15623">
                  <c:v>86.383415222167898</c:v>
                </c:pt>
                <c:pt idx="15624">
                  <c:v>86.383354187011705</c:v>
                </c:pt>
                <c:pt idx="15625">
                  <c:v>86.383285522460895</c:v>
                </c:pt>
                <c:pt idx="15626">
                  <c:v>86.383216857910099</c:v>
                </c:pt>
                <c:pt idx="15627">
                  <c:v>86.383155822753906</c:v>
                </c:pt>
                <c:pt idx="15628">
                  <c:v>86.383087158203097</c:v>
                </c:pt>
                <c:pt idx="15629">
                  <c:v>86.383018493652301</c:v>
                </c:pt>
                <c:pt idx="15630">
                  <c:v>86.382957458495994</c:v>
                </c:pt>
                <c:pt idx="15631">
                  <c:v>86.382888793945298</c:v>
                </c:pt>
                <c:pt idx="15632">
                  <c:v>86.382827758789006</c:v>
                </c:pt>
                <c:pt idx="15633">
                  <c:v>86.382759094238196</c:v>
                </c:pt>
                <c:pt idx="15634">
                  <c:v>86.3826904296875</c:v>
                </c:pt>
                <c:pt idx="15635">
                  <c:v>86.382629394531193</c:v>
                </c:pt>
                <c:pt idx="15636">
                  <c:v>86.382560729980398</c:v>
                </c:pt>
                <c:pt idx="15637">
                  <c:v>86.382499694824205</c:v>
                </c:pt>
                <c:pt idx="15638">
                  <c:v>86.382431030273395</c:v>
                </c:pt>
                <c:pt idx="15639">
                  <c:v>86.382362365722599</c:v>
                </c:pt>
                <c:pt idx="15640">
                  <c:v>86.382301330566406</c:v>
                </c:pt>
                <c:pt idx="15641">
                  <c:v>86.382232666015597</c:v>
                </c:pt>
                <c:pt idx="15642">
                  <c:v>86.382171630859304</c:v>
                </c:pt>
                <c:pt idx="15643">
                  <c:v>86.382102966308494</c:v>
                </c:pt>
                <c:pt idx="15644">
                  <c:v>86.382034301757798</c:v>
                </c:pt>
                <c:pt idx="15645">
                  <c:v>86.381973266601506</c:v>
                </c:pt>
                <c:pt idx="15646">
                  <c:v>86.381904602050696</c:v>
                </c:pt>
                <c:pt idx="15647">
                  <c:v>86.381843566894503</c:v>
                </c:pt>
                <c:pt idx="15648">
                  <c:v>86.381774902343693</c:v>
                </c:pt>
                <c:pt idx="15649">
                  <c:v>86.381706237792898</c:v>
                </c:pt>
                <c:pt idx="15650">
                  <c:v>86.381645202636705</c:v>
                </c:pt>
                <c:pt idx="15651">
                  <c:v>86.381576538085895</c:v>
                </c:pt>
                <c:pt idx="15652">
                  <c:v>86.381515502929602</c:v>
                </c:pt>
                <c:pt idx="15653">
                  <c:v>86.381446838378906</c:v>
                </c:pt>
                <c:pt idx="15654">
                  <c:v>86.381378173828097</c:v>
                </c:pt>
                <c:pt idx="15655">
                  <c:v>86.381317138671804</c:v>
                </c:pt>
                <c:pt idx="15656">
                  <c:v>86.381248474120994</c:v>
                </c:pt>
                <c:pt idx="15657">
                  <c:v>86.381187438964801</c:v>
                </c:pt>
                <c:pt idx="15658">
                  <c:v>86.381118774414006</c:v>
                </c:pt>
                <c:pt idx="15659">
                  <c:v>86.381050109863196</c:v>
                </c:pt>
                <c:pt idx="15660">
                  <c:v>86.380989074707003</c:v>
                </c:pt>
                <c:pt idx="15661">
                  <c:v>86.380920410156193</c:v>
                </c:pt>
                <c:pt idx="15662">
                  <c:v>86.380859375</c:v>
                </c:pt>
                <c:pt idx="15663">
                  <c:v>86.380790710449205</c:v>
                </c:pt>
                <c:pt idx="15664">
                  <c:v>86.380722045898395</c:v>
                </c:pt>
                <c:pt idx="15665">
                  <c:v>86.380661010742102</c:v>
                </c:pt>
                <c:pt idx="15666">
                  <c:v>86.380592346191406</c:v>
                </c:pt>
                <c:pt idx="15667">
                  <c:v>86.380531311035099</c:v>
                </c:pt>
                <c:pt idx="15668">
                  <c:v>86.380462646484304</c:v>
                </c:pt>
                <c:pt idx="15669">
                  <c:v>86.380393981933494</c:v>
                </c:pt>
                <c:pt idx="15670">
                  <c:v>86.380332946777301</c:v>
                </c:pt>
                <c:pt idx="15671">
                  <c:v>86.380264282226506</c:v>
                </c:pt>
                <c:pt idx="15672">
                  <c:v>86.380203247070298</c:v>
                </c:pt>
                <c:pt idx="15673">
                  <c:v>86.380134582519503</c:v>
                </c:pt>
                <c:pt idx="15674">
                  <c:v>86.380073547363196</c:v>
                </c:pt>
                <c:pt idx="15675">
                  <c:v>86.3800048828125</c:v>
                </c:pt>
                <c:pt idx="15676">
                  <c:v>86.379936218261705</c:v>
                </c:pt>
                <c:pt idx="15677">
                  <c:v>86.379875183105398</c:v>
                </c:pt>
                <c:pt idx="15678">
                  <c:v>86.379806518554602</c:v>
                </c:pt>
                <c:pt idx="15679">
                  <c:v>86.379745483398395</c:v>
                </c:pt>
                <c:pt idx="15680">
                  <c:v>86.379676818847599</c:v>
                </c:pt>
                <c:pt idx="15681">
                  <c:v>86.379608154296804</c:v>
                </c:pt>
                <c:pt idx="15682">
                  <c:v>86.379547119140597</c:v>
                </c:pt>
                <c:pt idx="15683">
                  <c:v>86.379478454589801</c:v>
                </c:pt>
                <c:pt idx="15684">
                  <c:v>86.379417419433494</c:v>
                </c:pt>
                <c:pt idx="15685">
                  <c:v>86.379348754882798</c:v>
                </c:pt>
                <c:pt idx="15686">
                  <c:v>86.379287719726506</c:v>
                </c:pt>
                <c:pt idx="15687">
                  <c:v>86.379219055175696</c:v>
                </c:pt>
                <c:pt idx="15688">
                  <c:v>86.379150390625</c:v>
                </c:pt>
                <c:pt idx="15689">
                  <c:v>86.379089355468693</c:v>
                </c:pt>
                <c:pt idx="15690">
                  <c:v>86.379020690917898</c:v>
                </c:pt>
                <c:pt idx="15691">
                  <c:v>86.378959655761705</c:v>
                </c:pt>
                <c:pt idx="15692">
                  <c:v>86.378890991210895</c:v>
                </c:pt>
                <c:pt idx="15693">
                  <c:v>86.378829956054602</c:v>
                </c:pt>
                <c:pt idx="15694">
                  <c:v>86.378761291503906</c:v>
                </c:pt>
                <c:pt idx="15695">
                  <c:v>86.378692626953097</c:v>
                </c:pt>
                <c:pt idx="15696">
                  <c:v>86.378631591796804</c:v>
                </c:pt>
                <c:pt idx="15697">
                  <c:v>86.378562927245994</c:v>
                </c:pt>
                <c:pt idx="15698">
                  <c:v>86.378501892089801</c:v>
                </c:pt>
                <c:pt idx="15699">
                  <c:v>86.378433227539006</c:v>
                </c:pt>
                <c:pt idx="15700">
                  <c:v>86.378372192382798</c:v>
                </c:pt>
                <c:pt idx="15701">
                  <c:v>86.378303527832003</c:v>
                </c:pt>
                <c:pt idx="15702">
                  <c:v>86.378242492675696</c:v>
                </c:pt>
                <c:pt idx="15703">
                  <c:v>86.378173828125</c:v>
                </c:pt>
                <c:pt idx="15704">
                  <c:v>86.378105163574205</c:v>
                </c:pt>
                <c:pt idx="15705">
                  <c:v>86.378044128417898</c:v>
                </c:pt>
                <c:pt idx="15706">
                  <c:v>86.377975463867102</c:v>
                </c:pt>
                <c:pt idx="15707">
                  <c:v>86.377914428710895</c:v>
                </c:pt>
                <c:pt idx="15708">
                  <c:v>86.377845764160099</c:v>
                </c:pt>
                <c:pt idx="15709">
                  <c:v>86.377784729003906</c:v>
                </c:pt>
                <c:pt idx="15710">
                  <c:v>86.377716064453097</c:v>
                </c:pt>
                <c:pt idx="15711">
                  <c:v>86.377647399902301</c:v>
                </c:pt>
                <c:pt idx="15712">
                  <c:v>86.377586364745994</c:v>
                </c:pt>
                <c:pt idx="15713">
                  <c:v>86.377517700195298</c:v>
                </c:pt>
                <c:pt idx="15714">
                  <c:v>86.377456665039006</c:v>
                </c:pt>
                <c:pt idx="15715">
                  <c:v>86.377388000488196</c:v>
                </c:pt>
                <c:pt idx="15716">
                  <c:v>86.377326965332003</c:v>
                </c:pt>
                <c:pt idx="15717">
                  <c:v>86.377258300781193</c:v>
                </c:pt>
                <c:pt idx="15718">
                  <c:v>86.377197265625</c:v>
                </c:pt>
                <c:pt idx="15719">
                  <c:v>86.377128601074205</c:v>
                </c:pt>
                <c:pt idx="15720">
                  <c:v>86.377067565917898</c:v>
                </c:pt>
                <c:pt idx="15721">
                  <c:v>86.376998901367102</c:v>
                </c:pt>
                <c:pt idx="15722">
                  <c:v>86.376930236816406</c:v>
                </c:pt>
                <c:pt idx="15723">
                  <c:v>86.376869201660099</c:v>
                </c:pt>
                <c:pt idx="15724">
                  <c:v>86.376800537109304</c:v>
                </c:pt>
                <c:pt idx="15725">
                  <c:v>86.376739501953097</c:v>
                </c:pt>
                <c:pt idx="15726">
                  <c:v>86.376670837402301</c:v>
                </c:pt>
                <c:pt idx="15727">
                  <c:v>86.376609802245994</c:v>
                </c:pt>
                <c:pt idx="15728">
                  <c:v>86.376541137695298</c:v>
                </c:pt>
                <c:pt idx="15729">
                  <c:v>86.376480102539006</c:v>
                </c:pt>
                <c:pt idx="15730">
                  <c:v>86.376411437988196</c:v>
                </c:pt>
                <c:pt idx="15731">
                  <c:v>86.376350402832003</c:v>
                </c:pt>
                <c:pt idx="15732">
                  <c:v>86.376281738281193</c:v>
                </c:pt>
                <c:pt idx="15733">
                  <c:v>86.376213073730398</c:v>
                </c:pt>
                <c:pt idx="15734">
                  <c:v>86.376152038574205</c:v>
                </c:pt>
                <c:pt idx="15735">
                  <c:v>86.376083374023395</c:v>
                </c:pt>
                <c:pt idx="15736">
                  <c:v>86.376022338867102</c:v>
                </c:pt>
                <c:pt idx="15737">
                  <c:v>86.375953674316406</c:v>
                </c:pt>
                <c:pt idx="15738">
                  <c:v>86.375892639160099</c:v>
                </c:pt>
                <c:pt idx="15739">
                  <c:v>86.375823974609304</c:v>
                </c:pt>
                <c:pt idx="15740">
                  <c:v>86.375762939453097</c:v>
                </c:pt>
                <c:pt idx="15741">
                  <c:v>86.375694274902301</c:v>
                </c:pt>
                <c:pt idx="15742">
                  <c:v>86.375633239745994</c:v>
                </c:pt>
                <c:pt idx="15743">
                  <c:v>86.375564575195298</c:v>
                </c:pt>
                <c:pt idx="15744">
                  <c:v>86.375503540039006</c:v>
                </c:pt>
                <c:pt idx="15745">
                  <c:v>86.375434875488196</c:v>
                </c:pt>
                <c:pt idx="15746">
                  <c:v>86.375373840332003</c:v>
                </c:pt>
                <c:pt idx="15747">
                  <c:v>86.375305175781193</c:v>
                </c:pt>
                <c:pt idx="15748">
                  <c:v>86.375244140625</c:v>
                </c:pt>
                <c:pt idx="15749">
                  <c:v>86.375175476074205</c:v>
                </c:pt>
                <c:pt idx="15750">
                  <c:v>86.375106811523395</c:v>
                </c:pt>
                <c:pt idx="15751">
                  <c:v>86.375045776367102</c:v>
                </c:pt>
                <c:pt idx="15752">
                  <c:v>86.374977111816406</c:v>
                </c:pt>
                <c:pt idx="15753">
                  <c:v>86.374916076660099</c:v>
                </c:pt>
                <c:pt idx="15754">
                  <c:v>86.374847412109304</c:v>
                </c:pt>
                <c:pt idx="15755">
                  <c:v>86.374786376953097</c:v>
                </c:pt>
                <c:pt idx="15756">
                  <c:v>86.374717712402301</c:v>
                </c:pt>
                <c:pt idx="15757">
                  <c:v>86.374656677245994</c:v>
                </c:pt>
                <c:pt idx="15758">
                  <c:v>86.374588012695298</c:v>
                </c:pt>
                <c:pt idx="15759">
                  <c:v>86.374526977539006</c:v>
                </c:pt>
                <c:pt idx="15760">
                  <c:v>86.374458312988196</c:v>
                </c:pt>
                <c:pt idx="15761">
                  <c:v>86.374397277832003</c:v>
                </c:pt>
                <c:pt idx="15762">
                  <c:v>86.374328613281193</c:v>
                </c:pt>
                <c:pt idx="15763">
                  <c:v>86.374267578125</c:v>
                </c:pt>
                <c:pt idx="15764">
                  <c:v>86.374198913574205</c:v>
                </c:pt>
                <c:pt idx="15765">
                  <c:v>86.374137878417898</c:v>
                </c:pt>
                <c:pt idx="15766">
                  <c:v>86.374069213867102</c:v>
                </c:pt>
                <c:pt idx="15767">
                  <c:v>86.374008178710895</c:v>
                </c:pt>
                <c:pt idx="15768">
                  <c:v>86.373939514160099</c:v>
                </c:pt>
                <c:pt idx="15769">
                  <c:v>86.373878479003906</c:v>
                </c:pt>
                <c:pt idx="15770">
                  <c:v>86.373809814453097</c:v>
                </c:pt>
                <c:pt idx="15771">
                  <c:v>86.373748779296804</c:v>
                </c:pt>
                <c:pt idx="15772">
                  <c:v>86.373680114745994</c:v>
                </c:pt>
                <c:pt idx="15773">
                  <c:v>86.373619079589801</c:v>
                </c:pt>
                <c:pt idx="15774">
                  <c:v>86.373550415039006</c:v>
                </c:pt>
                <c:pt idx="15775">
                  <c:v>86.373489379882798</c:v>
                </c:pt>
                <c:pt idx="15776">
                  <c:v>86.373420715332003</c:v>
                </c:pt>
                <c:pt idx="15777">
                  <c:v>86.373359680175696</c:v>
                </c:pt>
                <c:pt idx="15778">
                  <c:v>86.373291015625</c:v>
                </c:pt>
                <c:pt idx="15779">
                  <c:v>86.373229980468693</c:v>
                </c:pt>
                <c:pt idx="15780">
                  <c:v>86.373161315917898</c:v>
                </c:pt>
                <c:pt idx="15781">
                  <c:v>86.373100280761705</c:v>
                </c:pt>
                <c:pt idx="15782">
                  <c:v>86.373031616210895</c:v>
                </c:pt>
                <c:pt idx="15783">
                  <c:v>86.372970581054602</c:v>
                </c:pt>
                <c:pt idx="15784">
                  <c:v>86.372901916503906</c:v>
                </c:pt>
                <c:pt idx="15785">
                  <c:v>86.372840881347599</c:v>
                </c:pt>
                <c:pt idx="15786">
                  <c:v>86.372772216796804</c:v>
                </c:pt>
                <c:pt idx="15787">
                  <c:v>86.372711181640597</c:v>
                </c:pt>
                <c:pt idx="15788">
                  <c:v>86.372642517089801</c:v>
                </c:pt>
                <c:pt idx="15789">
                  <c:v>86.372581481933494</c:v>
                </c:pt>
                <c:pt idx="15790">
                  <c:v>86.372512817382798</c:v>
                </c:pt>
                <c:pt idx="15791">
                  <c:v>86.372451782226506</c:v>
                </c:pt>
                <c:pt idx="15792">
                  <c:v>86.372383117675696</c:v>
                </c:pt>
                <c:pt idx="15793">
                  <c:v>86.372322082519503</c:v>
                </c:pt>
                <c:pt idx="15794">
                  <c:v>86.372253417968693</c:v>
                </c:pt>
                <c:pt idx="15795">
                  <c:v>86.3721923828125</c:v>
                </c:pt>
                <c:pt idx="15796">
                  <c:v>86.372123718261705</c:v>
                </c:pt>
                <c:pt idx="15797">
                  <c:v>86.372062683105398</c:v>
                </c:pt>
                <c:pt idx="15798">
                  <c:v>86.371994018554602</c:v>
                </c:pt>
                <c:pt idx="15799">
                  <c:v>86.371932983398395</c:v>
                </c:pt>
                <c:pt idx="15800">
                  <c:v>86.371864318847599</c:v>
                </c:pt>
                <c:pt idx="15801">
                  <c:v>86.371803283691406</c:v>
                </c:pt>
                <c:pt idx="15802">
                  <c:v>86.371734619140597</c:v>
                </c:pt>
                <c:pt idx="15803">
                  <c:v>86.371673583984304</c:v>
                </c:pt>
                <c:pt idx="15804">
                  <c:v>86.371604919433494</c:v>
                </c:pt>
                <c:pt idx="15805">
                  <c:v>86.371543884277301</c:v>
                </c:pt>
                <c:pt idx="15806">
                  <c:v>86.371475219726506</c:v>
                </c:pt>
                <c:pt idx="15807">
                  <c:v>86.371414184570298</c:v>
                </c:pt>
                <c:pt idx="15808">
                  <c:v>86.371345520019503</c:v>
                </c:pt>
                <c:pt idx="15809">
                  <c:v>86.371284484863196</c:v>
                </c:pt>
                <c:pt idx="15810">
                  <c:v>86.3712158203125</c:v>
                </c:pt>
                <c:pt idx="15811">
                  <c:v>86.371154785156193</c:v>
                </c:pt>
                <c:pt idx="15812">
                  <c:v>86.371086120605398</c:v>
                </c:pt>
                <c:pt idx="15813">
                  <c:v>86.371025085449205</c:v>
                </c:pt>
                <c:pt idx="15814">
                  <c:v>86.370956420898395</c:v>
                </c:pt>
                <c:pt idx="15815">
                  <c:v>86.370895385742102</c:v>
                </c:pt>
                <c:pt idx="15816">
                  <c:v>86.370834350585895</c:v>
                </c:pt>
                <c:pt idx="15817">
                  <c:v>86.370765686035099</c:v>
                </c:pt>
                <c:pt idx="15818">
                  <c:v>86.370704650878906</c:v>
                </c:pt>
                <c:pt idx="15819">
                  <c:v>86.370635986328097</c:v>
                </c:pt>
                <c:pt idx="15820">
                  <c:v>86.370574951171804</c:v>
                </c:pt>
                <c:pt idx="15821">
                  <c:v>86.370506286620994</c:v>
                </c:pt>
                <c:pt idx="15822">
                  <c:v>86.370445251464801</c:v>
                </c:pt>
                <c:pt idx="15823">
                  <c:v>86.370376586914006</c:v>
                </c:pt>
                <c:pt idx="15824">
                  <c:v>86.370315551757798</c:v>
                </c:pt>
                <c:pt idx="15825">
                  <c:v>86.370246887207003</c:v>
                </c:pt>
                <c:pt idx="15826">
                  <c:v>86.370185852050696</c:v>
                </c:pt>
                <c:pt idx="15827">
                  <c:v>86.3701171875</c:v>
                </c:pt>
                <c:pt idx="15828">
                  <c:v>86.370056152343693</c:v>
                </c:pt>
                <c:pt idx="15829">
                  <c:v>86.369987487792898</c:v>
                </c:pt>
                <c:pt idx="15830">
                  <c:v>86.369926452636705</c:v>
                </c:pt>
                <c:pt idx="15831">
                  <c:v>86.369857788085895</c:v>
                </c:pt>
                <c:pt idx="15832">
                  <c:v>86.369796752929602</c:v>
                </c:pt>
                <c:pt idx="15833">
                  <c:v>86.369735717773395</c:v>
                </c:pt>
                <c:pt idx="15834">
                  <c:v>86.369667053222599</c:v>
                </c:pt>
                <c:pt idx="15835">
                  <c:v>86.369606018066406</c:v>
                </c:pt>
                <c:pt idx="15836">
                  <c:v>86.369537353515597</c:v>
                </c:pt>
                <c:pt idx="15837">
                  <c:v>86.369476318359304</c:v>
                </c:pt>
                <c:pt idx="15838">
                  <c:v>86.369407653808494</c:v>
                </c:pt>
                <c:pt idx="15839">
                  <c:v>86.369346618652301</c:v>
                </c:pt>
                <c:pt idx="15840">
                  <c:v>86.369277954101506</c:v>
                </c:pt>
                <c:pt idx="15841">
                  <c:v>86.369216918945298</c:v>
                </c:pt>
                <c:pt idx="15842">
                  <c:v>86.369148254394503</c:v>
                </c:pt>
                <c:pt idx="15843">
                  <c:v>86.369087219238196</c:v>
                </c:pt>
                <c:pt idx="15844">
                  <c:v>86.369026184082003</c:v>
                </c:pt>
                <c:pt idx="15845">
                  <c:v>86.368957519531193</c:v>
                </c:pt>
                <c:pt idx="15846">
                  <c:v>86.368896484375</c:v>
                </c:pt>
                <c:pt idx="15847">
                  <c:v>86.368827819824205</c:v>
                </c:pt>
                <c:pt idx="15848">
                  <c:v>86.368766784667898</c:v>
                </c:pt>
                <c:pt idx="15849">
                  <c:v>86.368698120117102</c:v>
                </c:pt>
                <c:pt idx="15850">
                  <c:v>86.368637084960895</c:v>
                </c:pt>
                <c:pt idx="15851">
                  <c:v>86.368568420410099</c:v>
                </c:pt>
                <c:pt idx="15852">
                  <c:v>86.368507385253906</c:v>
                </c:pt>
                <c:pt idx="15853">
                  <c:v>86.368438720703097</c:v>
                </c:pt>
                <c:pt idx="15854">
                  <c:v>86.368377685546804</c:v>
                </c:pt>
                <c:pt idx="15855">
                  <c:v>86.368316650390597</c:v>
                </c:pt>
                <c:pt idx="15856">
                  <c:v>86.368247985839801</c:v>
                </c:pt>
                <c:pt idx="15857">
                  <c:v>86.368186950683494</c:v>
                </c:pt>
                <c:pt idx="15858">
                  <c:v>86.368118286132798</c:v>
                </c:pt>
                <c:pt idx="15859">
                  <c:v>86.368057250976506</c:v>
                </c:pt>
                <c:pt idx="15860">
                  <c:v>86.367988586425696</c:v>
                </c:pt>
                <c:pt idx="15861">
                  <c:v>86.367927551269503</c:v>
                </c:pt>
                <c:pt idx="15862">
                  <c:v>86.367866516113196</c:v>
                </c:pt>
                <c:pt idx="15863">
                  <c:v>86.3677978515625</c:v>
                </c:pt>
                <c:pt idx="15864">
                  <c:v>86.367736816406193</c:v>
                </c:pt>
                <c:pt idx="15865">
                  <c:v>86.367668151855398</c:v>
                </c:pt>
                <c:pt idx="15866">
                  <c:v>86.367607116699205</c:v>
                </c:pt>
                <c:pt idx="15867">
                  <c:v>86.367538452148395</c:v>
                </c:pt>
                <c:pt idx="15868">
                  <c:v>86.367477416992102</c:v>
                </c:pt>
                <c:pt idx="15869">
                  <c:v>86.367408752441406</c:v>
                </c:pt>
                <c:pt idx="15870">
                  <c:v>86.367347717285099</c:v>
                </c:pt>
                <c:pt idx="15871">
                  <c:v>86.367286682128906</c:v>
                </c:pt>
                <c:pt idx="15872">
                  <c:v>86.367218017578097</c:v>
                </c:pt>
                <c:pt idx="15873">
                  <c:v>86.367156982421804</c:v>
                </c:pt>
                <c:pt idx="15874">
                  <c:v>86.367088317870994</c:v>
                </c:pt>
                <c:pt idx="15875">
                  <c:v>86.367027282714801</c:v>
                </c:pt>
                <c:pt idx="15876">
                  <c:v>86.366958618164006</c:v>
                </c:pt>
                <c:pt idx="15877">
                  <c:v>86.366897583007798</c:v>
                </c:pt>
                <c:pt idx="15878">
                  <c:v>86.366836547851506</c:v>
                </c:pt>
                <c:pt idx="15879">
                  <c:v>86.366767883300696</c:v>
                </c:pt>
                <c:pt idx="15880">
                  <c:v>86.366706848144503</c:v>
                </c:pt>
                <c:pt idx="15881">
                  <c:v>86.366638183593693</c:v>
                </c:pt>
                <c:pt idx="15882">
                  <c:v>86.3665771484375</c:v>
                </c:pt>
                <c:pt idx="15883">
                  <c:v>86.366508483886705</c:v>
                </c:pt>
                <c:pt idx="15884">
                  <c:v>86.366447448730398</c:v>
                </c:pt>
                <c:pt idx="15885">
                  <c:v>86.366386413574205</c:v>
                </c:pt>
                <c:pt idx="15886">
                  <c:v>86.366317749023395</c:v>
                </c:pt>
                <c:pt idx="15887">
                  <c:v>86.366256713867102</c:v>
                </c:pt>
                <c:pt idx="15888">
                  <c:v>86.366188049316406</c:v>
                </c:pt>
                <c:pt idx="15889">
                  <c:v>86.366127014160099</c:v>
                </c:pt>
                <c:pt idx="15890">
                  <c:v>86.366058349609304</c:v>
                </c:pt>
                <c:pt idx="15891">
                  <c:v>86.365997314453097</c:v>
                </c:pt>
                <c:pt idx="15892">
                  <c:v>86.365936279296804</c:v>
                </c:pt>
                <c:pt idx="15893">
                  <c:v>86.365867614745994</c:v>
                </c:pt>
                <c:pt idx="15894">
                  <c:v>86.365806579589801</c:v>
                </c:pt>
                <c:pt idx="15895">
                  <c:v>86.365737915039006</c:v>
                </c:pt>
                <c:pt idx="15896">
                  <c:v>86.365676879882798</c:v>
                </c:pt>
                <c:pt idx="15897">
                  <c:v>86.365615844726506</c:v>
                </c:pt>
                <c:pt idx="15898">
                  <c:v>86.365547180175696</c:v>
                </c:pt>
                <c:pt idx="15899">
                  <c:v>86.365486145019503</c:v>
                </c:pt>
                <c:pt idx="15900">
                  <c:v>86.365417480468693</c:v>
                </c:pt>
                <c:pt idx="15901">
                  <c:v>86.3653564453125</c:v>
                </c:pt>
                <c:pt idx="15902">
                  <c:v>86.365295410156193</c:v>
                </c:pt>
                <c:pt idx="15903">
                  <c:v>86.365226745605398</c:v>
                </c:pt>
                <c:pt idx="15904">
                  <c:v>86.365165710449205</c:v>
                </c:pt>
                <c:pt idx="15905">
                  <c:v>86.365097045898395</c:v>
                </c:pt>
                <c:pt idx="15906">
                  <c:v>86.365036010742102</c:v>
                </c:pt>
                <c:pt idx="15907">
                  <c:v>86.364967346191406</c:v>
                </c:pt>
                <c:pt idx="15908">
                  <c:v>86.364906311035099</c:v>
                </c:pt>
                <c:pt idx="15909">
                  <c:v>86.364845275878906</c:v>
                </c:pt>
                <c:pt idx="15910">
                  <c:v>86.364776611328097</c:v>
                </c:pt>
                <c:pt idx="15911">
                  <c:v>86.364715576171804</c:v>
                </c:pt>
                <c:pt idx="15912">
                  <c:v>86.364646911620994</c:v>
                </c:pt>
                <c:pt idx="15913">
                  <c:v>86.364585876464801</c:v>
                </c:pt>
                <c:pt idx="15914">
                  <c:v>86.364524841308494</c:v>
                </c:pt>
                <c:pt idx="15915">
                  <c:v>86.364456176757798</c:v>
                </c:pt>
                <c:pt idx="15916">
                  <c:v>86.364395141601506</c:v>
                </c:pt>
                <c:pt idx="15917">
                  <c:v>86.364326477050696</c:v>
                </c:pt>
                <c:pt idx="15918">
                  <c:v>86.364265441894503</c:v>
                </c:pt>
                <c:pt idx="15919">
                  <c:v>86.364204406738196</c:v>
                </c:pt>
                <c:pt idx="15920">
                  <c:v>86.3641357421875</c:v>
                </c:pt>
                <c:pt idx="15921">
                  <c:v>86.364074707031193</c:v>
                </c:pt>
                <c:pt idx="15922">
                  <c:v>86.364006042480398</c:v>
                </c:pt>
                <c:pt idx="15923">
                  <c:v>86.363945007324205</c:v>
                </c:pt>
                <c:pt idx="15924">
                  <c:v>86.363883972167898</c:v>
                </c:pt>
                <c:pt idx="15925">
                  <c:v>86.363815307617102</c:v>
                </c:pt>
                <c:pt idx="15926">
                  <c:v>86.363754272460895</c:v>
                </c:pt>
                <c:pt idx="15927">
                  <c:v>86.363693237304602</c:v>
                </c:pt>
                <c:pt idx="15928">
                  <c:v>86.363624572753906</c:v>
                </c:pt>
                <c:pt idx="15929">
                  <c:v>86.363563537597599</c:v>
                </c:pt>
                <c:pt idx="15930">
                  <c:v>86.363494873046804</c:v>
                </c:pt>
                <c:pt idx="15931">
                  <c:v>86.363433837890597</c:v>
                </c:pt>
                <c:pt idx="15932">
                  <c:v>86.363372802734304</c:v>
                </c:pt>
                <c:pt idx="15933">
                  <c:v>86.363304138183494</c:v>
                </c:pt>
                <c:pt idx="15934">
                  <c:v>86.363243103027301</c:v>
                </c:pt>
                <c:pt idx="15935">
                  <c:v>86.363174438476506</c:v>
                </c:pt>
                <c:pt idx="15936">
                  <c:v>86.363113403320298</c:v>
                </c:pt>
                <c:pt idx="15937">
                  <c:v>86.363052368164006</c:v>
                </c:pt>
                <c:pt idx="15938">
                  <c:v>86.362983703613196</c:v>
                </c:pt>
                <c:pt idx="15939">
                  <c:v>86.362922668457003</c:v>
                </c:pt>
                <c:pt idx="15940">
                  <c:v>86.362854003906193</c:v>
                </c:pt>
                <c:pt idx="15941">
                  <c:v>86.36279296875</c:v>
                </c:pt>
                <c:pt idx="15942">
                  <c:v>86.362731933593693</c:v>
                </c:pt>
                <c:pt idx="15943">
                  <c:v>86.362663269042898</c:v>
                </c:pt>
                <c:pt idx="15944">
                  <c:v>86.362602233886705</c:v>
                </c:pt>
                <c:pt idx="15945">
                  <c:v>86.362541198730398</c:v>
                </c:pt>
                <c:pt idx="15946">
                  <c:v>86.362472534179602</c:v>
                </c:pt>
                <c:pt idx="15947">
                  <c:v>86.362411499023395</c:v>
                </c:pt>
                <c:pt idx="15948">
                  <c:v>86.362342834472599</c:v>
                </c:pt>
                <c:pt idx="15949">
                  <c:v>86.362281799316406</c:v>
                </c:pt>
                <c:pt idx="15950">
                  <c:v>86.362220764160099</c:v>
                </c:pt>
                <c:pt idx="15951">
                  <c:v>86.362152099609304</c:v>
                </c:pt>
                <c:pt idx="15952">
                  <c:v>86.362091064453097</c:v>
                </c:pt>
                <c:pt idx="15953">
                  <c:v>86.362030029296804</c:v>
                </c:pt>
                <c:pt idx="15954">
                  <c:v>86.361961364745994</c:v>
                </c:pt>
                <c:pt idx="15955">
                  <c:v>86.361900329589801</c:v>
                </c:pt>
                <c:pt idx="15956">
                  <c:v>86.361831665039006</c:v>
                </c:pt>
                <c:pt idx="15957">
                  <c:v>86.361770629882798</c:v>
                </c:pt>
                <c:pt idx="15958">
                  <c:v>86.361709594726506</c:v>
                </c:pt>
                <c:pt idx="15959">
                  <c:v>86.361640930175696</c:v>
                </c:pt>
                <c:pt idx="15960">
                  <c:v>86.361579895019503</c:v>
                </c:pt>
                <c:pt idx="15961">
                  <c:v>86.361518859863196</c:v>
                </c:pt>
                <c:pt idx="15962">
                  <c:v>86.3614501953125</c:v>
                </c:pt>
                <c:pt idx="15963">
                  <c:v>86.361389160156193</c:v>
                </c:pt>
                <c:pt idx="15964">
                  <c:v>86.361328125</c:v>
                </c:pt>
                <c:pt idx="15965">
                  <c:v>86.361259460449205</c:v>
                </c:pt>
                <c:pt idx="15966">
                  <c:v>86.361198425292898</c:v>
                </c:pt>
                <c:pt idx="15967">
                  <c:v>86.361129760742102</c:v>
                </c:pt>
                <c:pt idx="15968">
                  <c:v>86.361068725585895</c:v>
                </c:pt>
                <c:pt idx="15969">
                  <c:v>86.361007690429602</c:v>
                </c:pt>
                <c:pt idx="15970">
                  <c:v>86.360939025878906</c:v>
                </c:pt>
                <c:pt idx="15971">
                  <c:v>86.360877990722599</c:v>
                </c:pt>
                <c:pt idx="15972">
                  <c:v>86.360816955566406</c:v>
                </c:pt>
                <c:pt idx="15973">
                  <c:v>86.360748291015597</c:v>
                </c:pt>
                <c:pt idx="15974">
                  <c:v>86.360687255859304</c:v>
                </c:pt>
                <c:pt idx="15975">
                  <c:v>86.360626220703097</c:v>
                </c:pt>
                <c:pt idx="15976">
                  <c:v>86.360557556152301</c:v>
                </c:pt>
                <c:pt idx="15977">
                  <c:v>86.360496520995994</c:v>
                </c:pt>
                <c:pt idx="15978">
                  <c:v>86.360435485839801</c:v>
                </c:pt>
                <c:pt idx="15979">
                  <c:v>86.360366821289006</c:v>
                </c:pt>
                <c:pt idx="15980">
                  <c:v>86.360305786132798</c:v>
                </c:pt>
                <c:pt idx="15981">
                  <c:v>86.360237121582003</c:v>
                </c:pt>
                <c:pt idx="15982">
                  <c:v>86.360176086425696</c:v>
                </c:pt>
                <c:pt idx="15983">
                  <c:v>86.360115051269503</c:v>
                </c:pt>
                <c:pt idx="15984">
                  <c:v>86.360046386718693</c:v>
                </c:pt>
                <c:pt idx="15985">
                  <c:v>86.3599853515625</c:v>
                </c:pt>
                <c:pt idx="15986">
                  <c:v>86.359924316406193</c:v>
                </c:pt>
                <c:pt idx="15987">
                  <c:v>86.359855651855398</c:v>
                </c:pt>
                <c:pt idx="15988">
                  <c:v>86.359794616699205</c:v>
                </c:pt>
                <c:pt idx="15989">
                  <c:v>86.359733581542898</c:v>
                </c:pt>
                <c:pt idx="15990">
                  <c:v>86.359664916992102</c:v>
                </c:pt>
                <c:pt idx="15991">
                  <c:v>86.359603881835895</c:v>
                </c:pt>
                <c:pt idx="15992">
                  <c:v>86.359542846679602</c:v>
                </c:pt>
                <c:pt idx="15993">
                  <c:v>86.359474182128906</c:v>
                </c:pt>
                <c:pt idx="15994">
                  <c:v>86.359413146972599</c:v>
                </c:pt>
                <c:pt idx="15995">
                  <c:v>86.359352111816406</c:v>
                </c:pt>
                <c:pt idx="15996">
                  <c:v>86.359283447265597</c:v>
                </c:pt>
                <c:pt idx="15997">
                  <c:v>86.359222412109304</c:v>
                </c:pt>
                <c:pt idx="15998">
                  <c:v>86.359161376953097</c:v>
                </c:pt>
                <c:pt idx="15999">
                  <c:v>86.359092712402301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B36-4301-BCFD-8359BB204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713151"/>
        <c:axId val="1153605263"/>
      </c:scatterChart>
      <c:valAx>
        <c:axId val="964713151"/>
        <c:scaling>
          <c:orientation val="minMax"/>
          <c:max val="1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605263"/>
        <c:crosses val="autoZero"/>
        <c:crossBetween val="midCat"/>
      </c:valAx>
      <c:valAx>
        <c:axId val="1153605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</a:t>
                </a:r>
                <a:r>
                  <a:rPr lang="en-US" baseline="0"/>
                  <a:t> [K]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713151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Case 14 Test Data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42.352941180000002</c:v>
                </c:pt>
                <c:pt idx="2">
                  <c:v>99.926470589999994</c:v>
                </c:pt>
                <c:pt idx="3">
                  <c:v>142.27941179999999</c:v>
                </c:pt>
                <c:pt idx="4">
                  <c:v>199.8529412</c:v>
                </c:pt>
                <c:pt idx="5">
                  <c:v>239.55882349999999</c:v>
                </c:pt>
                <c:pt idx="6">
                  <c:v>273.97058820000001</c:v>
                </c:pt>
                <c:pt idx="7">
                  <c:v>273.97058820000001</c:v>
                </c:pt>
                <c:pt idx="8">
                  <c:v>299.1176471</c:v>
                </c:pt>
                <c:pt idx="9">
                  <c:v>319.6323529</c:v>
                </c:pt>
                <c:pt idx="10">
                  <c:v>339.48529409999998</c:v>
                </c:pt>
                <c:pt idx="11">
                  <c:v>359.33823530000001</c:v>
                </c:pt>
                <c:pt idx="12">
                  <c:v>369.92647060000002</c:v>
                </c:pt>
                <c:pt idx="13">
                  <c:v>379.85294119999998</c:v>
                </c:pt>
                <c:pt idx="14">
                  <c:v>389.77941179999999</c:v>
                </c:pt>
                <c:pt idx="15">
                  <c:v>399.70588240000001</c:v>
                </c:pt>
                <c:pt idx="16">
                  <c:v>414.92647060000002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95.494071149999996</c:v>
                </c:pt>
                <c:pt idx="1">
                  <c:v>95.434782609999999</c:v>
                </c:pt>
                <c:pt idx="2">
                  <c:v>95.328063240000006</c:v>
                </c:pt>
                <c:pt idx="3">
                  <c:v>95.209486170000005</c:v>
                </c:pt>
                <c:pt idx="4">
                  <c:v>95.049407110000004</c:v>
                </c:pt>
                <c:pt idx="5">
                  <c:v>94.936758889999993</c:v>
                </c:pt>
                <c:pt idx="6">
                  <c:v>94.770750989999996</c:v>
                </c:pt>
                <c:pt idx="7">
                  <c:v>94.770750989999996</c:v>
                </c:pt>
                <c:pt idx="8">
                  <c:v>94.705533599999995</c:v>
                </c:pt>
                <c:pt idx="9">
                  <c:v>94.592885379999998</c:v>
                </c:pt>
                <c:pt idx="10">
                  <c:v>94.498023720000006</c:v>
                </c:pt>
                <c:pt idx="11">
                  <c:v>94.326086959999998</c:v>
                </c:pt>
                <c:pt idx="12">
                  <c:v>94.25494071</c:v>
                </c:pt>
                <c:pt idx="13">
                  <c:v>94.154150200000004</c:v>
                </c:pt>
                <c:pt idx="14">
                  <c:v>94.290513829999995</c:v>
                </c:pt>
                <c:pt idx="15">
                  <c:v>94.367588929999997</c:v>
                </c:pt>
                <c:pt idx="16">
                  <c:v>94.409090910000003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E7F-4C58-8793-1926F4AE5FF6}"/>
            </c:ext>
          </c:extLst>
        </c:ser>
        <c:ser>
          <c:idx val="1"/>
          <c:order val="1"/>
          <c:tx>
            <c:v>Case 14 GFSSP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Sheet1!$D$2:$D$4130</c:f>
              <c:numCache>
                <c:formatCode>General</c:formatCode>
                <c:ptCount val="4129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  <c:pt idx="300">
                  <c:v>30.1</c:v>
                </c:pt>
                <c:pt idx="301">
                  <c:v>30.2</c:v>
                </c:pt>
                <c:pt idx="302">
                  <c:v>30.3</c:v>
                </c:pt>
                <c:pt idx="303">
                  <c:v>30.4</c:v>
                </c:pt>
                <c:pt idx="304">
                  <c:v>30.5</c:v>
                </c:pt>
                <c:pt idx="305">
                  <c:v>30.6</c:v>
                </c:pt>
                <c:pt idx="306">
                  <c:v>30.7</c:v>
                </c:pt>
                <c:pt idx="307">
                  <c:v>30.8</c:v>
                </c:pt>
                <c:pt idx="308">
                  <c:v>30.9</c:v>
                </c:pt>
                <c:pt idx="309">
                  <c:v>31</c:v>
                </c:pt>
                <c:pt idx="310">
                  <c:v>31.1</c:v>
                </c:pt>
                <c:pt idx="311">
                  <c:v>31.2</c:v>
                </c:pt>
                <c:pt idx="312">
                  <c:v>31.3</c:v>
                </c:pt>
                <c:pt idx="313">
                  <c:v>31.4</c:v>
                </c:pt>
                <c:pt idx="314">
                  <c:v>31.5</c:v>
                </c:pt>
                <c:pt idx="315">
                  <c:v>31.6</c:v>
                </c:pt>
                <c:pt idx="316">
                  <c:v>31.7</c:v>
                </c:pt>
                <c:pt idx="317">
                  <c:v>31.8</c:v>
                </c:pt>
                <c:pt idx="318">
                  <c:v>31.9</c:v>
                </c:pt>
                <c:pt idx="319">
                  <c:v>32</c:v>
                </c:pt>
                <c:pt idx="320">
                  <c:v>32.1</c:v>
                </c:pt>
                <c:pt idx="321">
                  <c:v>32.200000000000003</c:v>
                </c:pt>
                <c:pt idx="322">
                  <c:v>32.299999999999997</c:v>
                </c:pt>
                <c:pt idx="323">
                  <c:v>32.4</c:v>
                </c:pt>
                <c:pt idx="324">
                  <c:v>32.5</c:v>
                </c:pt>
                <c:pt idx="325">
                  <c:v>32.6</c:v>
                </c:pt>
                <c:pt idx="326">
                  <c:v>32.700000000000003</c:v>
                </c:pt>
                <c:pt idx="327">
                  <c:v>32.799999999999997</c:v>
                </c:pt>
                <c:pt idx="328">
                  <c:v>32.9</c:v>
                </c:pt>
                <c:pt idx="329">
                  <c:v>33</c:v>
                </c:pt>
                <c:pt idx="330">
                  <c:v>33.1</c:v>
                </c:pt>
                <c:pt idx="331">
                  <c:v>33.200000000000003</c:v>
                </c:pt>
                <c:pt idx="332">
                  <c:v>33.299999999999997</c:v>
                </c:pt>
                <c:pt idx="333">
                  <c:v>33.4</c:v>
                </c:pt>
                <c:pt idx="334">
                  <c:v>33.5</c:v>
                </c:pt>
                <c:pt idx="335">
                  <c:v>33.6</c:v>
                </c:pt>
                <c:pt idx="336">
                  <c:v>33.700000000000003</c:v>
                </c:pt>
                <c:pt idx="337">
                  <c:v>33.799999999999997</c:v>
                </c:pt>
                <c:pt idx="338">
                  <c:v>33.9</c:v>
                </c:pt>
                <c:pt idx="339">
                  <c:v>34</c:v>
                </c:pt>
                <c:pt idx="340">
                  <c:v>34.1</c:v>
                </c:pt>
                <c:pt idx="341">
                  <c:v>34.200000000000003</c:v>
                </c:pt>
                <c:pt idx="342">
                  <c:v>34.299999999999997</c:v>
                </c:pt>
                <c:pt idx="343">
                  <c:v>34.4</c:v>
                </c:pt>
                <c:pt idx="344">
                  <c:v>34.5</c:v>
                </c:pt>
                <c:pt idx="345">
                  <c:v>34.6</c:v>
                </c:pt>
                <c:pt idx="346">
                  <c:v>34.700000000000003</c:v>
                </c:pt>
                <c:pt idx="347">
                  <c:v>34.799999999999997</c:v>
                </c:pt>
                <c:pt idx="348">
                  <c:v>34.9</c:v>
                </c:pt>
                <c:pt idx="349">
                  <c:v>35</c:v>
                </c:pt>
                <c:pt idx="350">
                  <c:v>35.1</c:v>
                </c:pt>
                <c:pt idx="351">
                  <c:v>35.200000000000003</c:v>
                </c:pt>
                <c:pt idx="352">
                  <c:v>35.299999999999997</c:v>
                </c:pt>
                <c:pt idx="353">
                  <c:v>35.4</c:v>
                </c:pt>
                <c:pt idx="354">
                  <c:v>35.5</c:v>
                </c:pt>
                <c:pt idx="355">
                  <c:v>35.6</c:v>
                </c:pt>
                <c:pt idx="356">
                  <c:v>35.700000000000003</c:v>
                </c:pt>
                <c:pt idx="357">
                  <c:v>35.799999999999997</c:v>
                </c:pt>
                <c:pt idx="358">
                  <c:v>35.9</c:v>
                </c:pt>
                <c:pt idx="359">
                  <c:v>36</c:v>
                </c:pt>
                <c:pt idx="360">
                  <c:v>36.1</c:v>
                </c:pt>
                <c:pt idx="361">
                  <c:v>36.200000000000003</c:v>
                </c:pt>
                <c:pt idx="362">
                  <c:v>36.299999999999997</c:v>
                </c:pt>
                <c:pt idx="363">
                  <c:v>36.4</c:v>
                </c:pt>
                <c:pt idx="364">
                  <c:v>36.5</c:v>
                </c:pt>
                <c:pt idx="365">
                  <c:v>36.6</c:v>
                </c:pt>
                <c:pt idx="366">
                  <c:v>36.700000000000003</c:v>
                </c:pt>
                <c:pt idx="367">
                  <c:v>36.799999999999997</c:v>
                </c:pt>
                <c:pt idx="368">
                  <c:v>36.9</c:v>
                </c:pt>
                <c:pt idx="369">
                  <c:v>37</c:v>
                </c:pt>
                <c:pt idx="370">
                  <c:v>37.1</c:v>
                </c:pt>
                <c:pt idx="371">
                  <c:v>37.200000000000003</c:v>
                </c:pt>
                <c:pt idx="372">
                  <c:v>37.299999999999997</c:v>
                </c:pt>
                <c:pt idx="373">
                  <c:v>37.4</c:v>
                </c:pt>
                <c:pt idx="374">
                  <c:v>37.5</c:v>
                </c:pt>
                <c:pt idx="375">
                  <c:v>37.6</c:v>
                </c:pt>
                <c:pt idx="376">
                  <c:v>37.700000000000003</c:v>
                </c:pt>
                <c:pt idx="377">
                  <c:v>37.799999999999997</c:v>
                </c:pt>
                <c:pt idx="378">
                  <c:v>37.9</c:v>
                </c:pt>
                <c:pt idx="379">
                  <c:v>38</c:v>
                </c:pt>
                <c:pt idx="380">
                  <c:v>38.1</c:v>
                </c:pt>
                <c:pt idx="381">
                  <c:v>38.200000000000003</c:v>
                </c:pt>
                <c:pt idx="382">
                  <c:v>38.299999999999997</c:v>
                </c:pt>
                <c:pt idx="383">
                  <c:v>38.4</c:v>
                </c:pt>
                <c:pt idx="384">
                  <c:v>38.5</c:v>
                </c:pt>
                <c:pt idx="385">
                  <c:v>38.6</c:v>
                </c:pt>
                <c:pt idx="386">
                  <c:v>38.700000000000003</c:v>
                </c:pt>
                <c:pt idx="387">
                  <c:v>38.799999999999997</c:v>
                </c:pt>
                <c:pt idx="388">
                  <c:v>38.9</c:v>
                </c:pt>
                <c:pt idx="389">
                  <c:v>39</c:v>
                </c:pt>
                <c:pt idx="390">
                  <c:v>39.1</c:v>
                </c:pt>
                <c:pt idx="391">
                  <c:v>39.200000000000003</c:v>
                </c:pt>
                <c:pt idx="392">
                  <c:v>39.299999999999997</c:v>
                </c:pt>
                <c:pt idx="393">
                  <c:v>39.4</c:v>
                </c:pt>
                <c:pt idx="394">
                  <c:v>39.5</c:v>
                </c:pt>
                <c:pt idx="395">
                  <c:v>39.6</c:v>
                </c:pt>
                <c:pt idx="396">
                  <c:v>39.700000000000003</c:v>
                </c:pt>
                <c:pt idx="397">
                  <c:v>39.799999999999997</c:v>
                </c:pt>
                <c:pt idx="398">
                  <c:v>39.9</c:v>
                </c:pt>
                <c:pt idx="399">
                  <c:v>40</c:v>
                </c:pt>
                <c:pt idx="400">
                  <c:v>40.1</c:v>
                </c:pt>
                <c:pt idx="401">
                  <c:v>40.200000000000003</c:v>
                </c:pt>
                <c:pt idx="402">
                  <c:v>40.299999999999997</c:v>
                </c:pt>
                <c:pt idx="403">
                  <c:v>40.4</c:v>
                </c:pt>
                <c:pt idx="404">
                  <c:v>40.5</c:v>
                </c:pt>
                <c:pt idx="405">
                  <c:v>40.6</c:v>
                </c:pt>
                <c:pt idx="406">
                  <c:v>40.700000000000003</c:v>
                </c:pt>
                <c:pt idx="407">
                  <c:v>40.799999999999997</c:v>
                </c:pt>
                <c:pt idx="408">
                  <c:v>40.9</c:v>
                </c:pt>
                <c:pt idx="409">
                  <c:v>41</c:v>
                </c:pt>
                <c:pt idx="410">
                  <c:v>41.1</c:v>
                </c:pt>
                <c:pt idx="411">
                  <c:v>41.2</c:v>
                </c:pt>
                <c:pt idx="412">
                  <c:v>41.3</c:v>
                </c:pt>
                <c:pt idx="413">
                  <c:v>41.4</c:v>
                </c:pt>
                <c:pt idx="414">
                  <c:v>41.5</c:v>
                </c:pt>
                <c:pt idx="415">
                  <c:v>41.6</c:v>
                </c:pt>
                <c:pt idx="416">
                  <c:v>41.7</c:v>
                </c:pt>
                <c:pt idx="417">
                  <c:v>41.8</c:v>
                </c:pt>
                <c:pt idx="418">
                  <c:v>41.9</c:v>
                </c:pt>
                <c:pt idx="419">
                  <c:v>42</c:v>
                </c:pt>
                <c:pt idx="420">
                  <c:v>42.1</c:v>
                </c:pt>
                <c:pt idx="421">
                  <c:v>42.2</c:v>
                </c:pt>
                <c:pt idx="422">
                  <c:v>42.3</c:v>
                </c:pt>
                <c:pt idx="423">
                  <c:v>42.4</c:v>
                </c:pt>
                <c:pt idx="424">
                  <c:v>42.5</c:v>
                </c:pt>
                <c:pt idx="425">
                  <c:v>42.6</c:v>
                </c:pt>
                <c:pt idx="426">
                  <c:v>42.7</c:v>
                </c:pt>
                <c:pt idx="427">
                  <c:v>42.8</c:v>
                </c:pt>
                <c:pt idx="428">
                  <c:v>42.9</c:v>
                </c:pt>
                <c:pt idx="429">
                  <c:v>43</c:v>
                </c:pt>
                <c:pt idx="430">
                  <c:v>43.1</c:v>
                </c:pt>
                <c:pt idx="431">
                  <c:v>43.2</c:v>
                </c:pt>
                <c:pt idx="432">
                  <c:v>43.3</c:v>
                </c:pt>
                <c:pt idx="433">
                  <c:v>43.4</c:v>
                </c:pt>
                <c:pt idx="434">
                  <c:v>43.5</c:v>
                </c:pt>
                <c:pt idx="435">
                  <c:v>43.6</c:v>
                </c:pt>
                <c:pt idx="436">
                  <c:v>43.7</c:v>
                </c:pt>
                <c:pt idx="437">
                  <c:v>43.8</c:v>
                </c:pt>
                <c:pt idx="438">
                  <c:v>43.9</c:v>
                </c:pt>
                <c:pt idx="439">
                  <c:v>44</c:v>
                </c:pt>
                <c:pt idx="440">
                  <c:v>44.1</c:v>
                </c:pt>
                <c:pt idx="441">
                  <c:v>44.2</c:v>
                </c:pt>
                <c:pt idx="442">
                  <c:v>44.3</c:v>
                </c:pt>
                <c:pt idx="443">
                  <c:v>44.4</c:v>
                </c:pt>
                <c:pt idx="444">
                  <c:v>44.5</c:v>
                </c:pt>
                <c:pt idx="445">
                  <c:v>44.6</c:v>
                </c:pt>
                <c:pt idx="446">
                  <c:v>44.7</c:v>
                </c:pt>
                <c:pt idx="447">
                  <c:v>44.8</c:v>
                </c:pt>
                <c:pt idx="448">
                  <c:v>44.9</c:v>
                </c:pt>
                <c:pt idx="449">
                  <c:v>45</c:v>
                </c:pt>
                <c:pt idx="450">
                  <c:v>45.1</c:v>
                </c:pt>
                <c:pt idx="451">
                  <c:v>45.2</c:v>
                </c:pt>
                <c:pt idx="452">
                  <c:v>45.3</c:v>
                </c:pt>
                <c:pt idx="453">
                  <c:v>45.4</c:v>
                </c:pt>
                <c:pt idx="454">
                  <c:v>45.5</c:v>
                </c:pt>
                <c:pt idx="455">
                  <c:v>45.6</c:v>
                </c:pt>
                <c:pt idx="456">
                  <c:v>45.7</c:v>
                </c:pt>
                <c:pt idx="457">
                  <c:v>45.8</c:v>
                </c:pt>
                <c:pt idx="458">
                  <c:v>45.9</c:v>
                </c:pt>
                <c:pt idx="459">
                  <c:v>46</c:v>
                </c:pt>
                <c:pt idx="460">
                  <c:v>46.1</c:v>
                </c:pt>
                <c:pt idx="461">
                  <c:v>46.2</c:v>
                </c:pt>
                <c:pt idx="462">
                  <c:v>46.3</c:v>
                </c:pt>
                <c:pt idx="463">
                  <c:v>46.4</c:v>
                </c:pt>
                <c:pt idx="464">
                  <c:v>46.5</c:v>
                </c:pt>
                <c:pt idx="465">
                  <c:v>46.6</c:v>
                </c:pt>
                <c:pt idx="466">
                  <c:v>46.7</c:v>
                </c:pt>
                <c:pt idx="467">
                  <c:v>46.8</c:v>
                </c:pt>
                <c:pt idx="468">
                  <c:v>46.9</c:v>
                </c:pt>
                <c:pt idx="469">
                  <c:v>47</c:v>
                </c:pt>
                <c:pt idx="470">
                  <c:v>47.1</c:v>
                </c:pt>
                <c:pt idx="471">
                  <c:v>47.2</c:v>
                </c:pt>
                <c:pt idx="472">
                  <c:v>47.3</c:v>
                </c:pt>
                <c:pt idx="473">
                  <c:v>47.4</c:v>
                </c:pt>
                <c:pt idx="474">
                  <c:v>47.5</c:v>
                </c:pt>
                <c:pt idx="475">
                  <c:v>47.6</c:v>
                </c:pt>
                <c:pt idx="476">
                  <c:v>47.7</c:v>
                </c:pt>
                <c:pt idx="477">
                  <c:v>47.8</c:v>
                </c:pt>
                <c:pt idx="478">
                  <c:v>47.9</c:v>
                </c:pt>
                <c:pt idx="479">
                  <c:v>48</c:v>
                </c:pt>
                <c:pt idx="480">
                  <c:v>48.1</c:v>
                </c:pt>
                <c:pt idx="481">
                  <c:v>48.2</c:v>
                </c:pt>
                <c:pt idx="482">
                  <c:v>48.3</c:v>
                </c:pt>
                <c:pt idx="483">
                  <c:v>48.4</c:v>
                </c:pt>
                <c:pt idx="484">
                  <c:v>48.5</c:v>
                </c:pt>
                <c:pt idx="485">
                  <c:v>48.6</c:v>
                </c:pt>
                <c:pt idx="486">
                  <c:v>48.7</c:v>
                </c:pt>
                <c:pt idx="487">
                  <c:v>48.8</c:v>
                </c:pt>
                <c:pt idx="488">
                  <c:v>48.9</c:v>
                </c:pt>
                <c:pt idx="489">
                  <c:v>49</c:v>
                </c:pt>
                <c:pt idx="490">
                  <c:v>49.1</c:v>
                </c:pt>
                <c:pt idx="491">
                  <c:v>49.2</c:v>
                </c:pt>
                <c:pt idx="492">
                  <c:v>49.3</c:v>
                </c:pt>
                <c:pt idx="493">
                  <c:v>49.4</c:v>
                </c:pt>
                <c:pt idx="494">
                  <c:v>49.5</c:v>
                </c:pt>
                <c:pt idx="495">
                  <c:v>49.6</c:v>
                </c:pt>
                <c:pt idx="496">
                  <c:v>49.7</c:v>
                </c:pt>
                <c:pt idx="497">
                  <c:v>49.8</c:v>
                </c:pt>
                <c:pt idx="498">
                  <c:v>49.9</c:v>
                </c:pt>
                <c:pt idx="499">
                  <c:v>50</c:v>
                </c:pt>
                <c:pt idx="500">
                  <c:v>50.1</c:v>
                </c:pt>
                <c:pt idx="501">
                  <c:v>50.2</c:v>
                </c:pt>
                <c:pt idx="502">
                  <c:v>50.3</c:v>
                </c:pt>
                <c:pt idx="503">
                  <c:v>50.4</c:v>
                </c:pt>
                <c:pt idx="504">
                  <c:v>50.5</c:v>
                </c:pt>
                <c:pt idx="505">
                  <c:v>50.6</c:v>
                </c:pt>
                <c:pt idx="506">
                  <c:v>50.7</c:v>
                </c:pt>
                <c:pt idx="507">
                  <c:v>50.8</c:v>
                </c:pt>
                <c:pt idx="508">
                  <c:v>50.9</c:v>
                </c:pt>
                <c:pt idx="509">
                  <c:v>51</c:v>
                </c:pt>
                <c:pt idx="510">
                  <c:v>51.1</c:v>
                </c:pt>
                <c:pt idx="511">
                  <c:v>51.2</c:v>
                </c:pt>
                <c:pt idx="512">
                  <c:v>51.3</c:v>
                </c:pt>
                <c:pt idx="513">
                  <c:v>51.4</c:v>
                </c:pt>
                <c:pt idx="514">
                  <c:v>51.5</c:v>
                </c:pt>
                <c:pt idx="515">
                  <c:v>51.6</c:v>
                </c:pt>
                <c:pt idx="516">
                  <c:v>51.7</c:v>
                </c:pt>
                <c:pt idx="517">
                  <c:v>51.8</c:v>
                </c:pt>
                <c:pt idx="518">
                  <c:v>51.9</c:v>
                </c:pt>
                <c:pt idx="519">
                  <c:v>52</c:v>
                </c:pt>
                <c:pt idx="520">
                  <c:v>52.1</c:v>
                </c:pt>
                <c:pt idx="521">
                  <c:v>52.2</c:v>
                </c:pt>
                <c:pt idx="522">
                  <c:v>52.3</c:v>
                </c:pt>
                <c:pt idx="523">
                  <c:v>52.4</c:v>
                </c:pt>
                <c:pt idx="524">
                  <c:v>52.5</c:v>
                </c:pt>
                <c:pt idx="525">
                  <c:v>52.6</c:v>
                </c:pt>
                <c:pt idx="526">
                  <c:v>52.7</c:v>
                </c:pt>
                <c:pt idx="527">
                  <c:v>52.8</c:v>
                </c:pt>
                <c:pt idx="528">
                  <c:v>52.9</c:v>
                </c:pt>
                <c:pt idx="529">
                  <c:v>53</c:v>
                </c:pt>
                <c:pt idx="530">
                  <c:v>53.1</c:v>
                </c:pt>
                <c:pt idx="531">
                  <c:v>53.2</c:v>
                </c:pt>
                <c:pt idx="532">
                  <c:v>53.3</c:v>
                </c:pt>
                <c:pt idx="533">
                  <c:v>53.4</c:v>
                </c:pt>
                <c:pt idx="534">
                  <c:v>53.5</c:v>
                </c:pt>
                <c:pt idx="535">
                  <c:v>53.6</c:v>
                </c:pt>
                <c:pt idx="536">
                  <c:v>53.7</c:v>
                </c:pt>
                <c:pt idx="537">
                  <c:v>53.8</c:v>
                </c:pt>
                <c:pt idx="538">
                  <c:v>53.9</c:v>
                </c:pt>
                <c:pt idx="539">
                  <c:v>54</c:v>
                </c:pt>
                <c:pt idx="540">
                  <c:v>54.1</c:v>
                </c:pt>
                <c:pt idx="541">
                  <c:v>54.2</c:v>
                </c:pt>
                <c:pt idx="542">
                  <c:v>54.3</c:v>
                </c:pt>
                <c:pt idx="543">
                  <c:v>54.4</c:v>
                </c:pt>
                <c:pt idx="544">
                  <c:v>54.5</c:v>
                </c:pt>
                <c:pt idx="545">
                  <c:v>54.6</c:v>
                </c:pt>
                <c:pt idx="546">
                  <c:v>54.7</c:v>
                </c:pt>
                <c:pt idx="547">
                  <c:v>54.8</c:v>
                </c:pt>
                <c:pt idx="548">
                  <c:v>54.9</c:v>
                </c:pt>
                <c:pt idx="549">
                  <c:v>55</c:v>
                </c:pt>
                <c:pt idx="550">
                  <c:v>55.1</c:v>
                </c:pt>
                <c:pt idx="551">
                  <c:v>55.2</c:v>
                </c:pt>
                <c:pt idx="552">
                  <c:v>55.3</c:v>
                </c:pt>
                <c:pt idx="553">
                  <c:v>55.4</c:v>
                </c:pt>
                <c:pt idx="554">
                  <c:v>55.5</c:v>
                </c:pt>
                <c:pt idx="555">
                  <c:v>55.6</c:v>
                </c:pt>
                <c:pt idx="556">
                  <c:v>55.7</c:v>
                </c:pt>
                <c:pt idx="557">
                  <c:v>55.8</c:v>
                </c:pt>
                <c:pt idx="558">
                  <c:v>55.9</c:v>
                </c:pt>
                <c:pt idx="559">
                  <c:v>56</c:v>
                </c:pt>
                <c:pt idx="560">
                  <c:v>56.1</c:v>
                </c:pt>
                <c:pt idx="561">
                  <c:v>56.2</c:v>
                </c:pt>
                <c:pt idx="562">
                  <c:v>56.3</c:v>
                </c:pt>
                <c:pt idx="563">
                  <c:v>56.4</c:v>
                </c:pt>
                <c:pt idx="564">
                  <c:v>56.5</c:v>
                </c:pt>
                <c:pt idx="565">
                  <c:v>56.6</c:v>
                </c:pt>
                <c:pt idx="566">
                  <c:v>56.7</c:v>
                </c:pt>
                <c:pt idx="567">
                  <c:v>56.8</c:v>
                </c:pt>
                <c:pt idx="568">
                  <c:v>56.9</c:v>
                </c:pt>
                <c:pt idx="569">
                  <c:v>57</c:v>
                </c:pt>
                <c:pt idx="570">
                  <c:v>57.1</c:v>
                </c:pt>
                <c:pt idx="571">
                  <c:v>57.2</c:v>
                </c:pt>
                <c:pt idx="572">
                  <c:v>57.3</c:v>
                </c:pt>
                <c:pt idx="573">
                  <c:v>57.4</c:v>
                </c:pt>
                <c:pt idx="574">
                  <c:v>57.5</c:v>
                </c:pt>
                <c:pt idx="575">
                  <c:v>57.6</c:v>
                </c:pt>
                <c:pt idx="576">
                  <c:v>57.7</c:v>
                </c:pt>
                <c:pt idx="577">
                  <c:v>57.8</c:v>
                </c:pt>
                <c:pt idx="578">
                  <c:v>57.9</c:v>
                </c:pt>
                <c:pt idx="579">
                  <c:v>58</c:v>
                </c:pt>
                <c:pt idx="580">
                  <c:v>58.1</c:v>
                </c:pt>
                <c:pt idx="581">
                  <c:v>58.2</c:v>
                </c:pt>
                <c:pt idx="582">
                  <c:v>58.3</c:v>
                </c:pt>
                <c:pt idx="583">
                  <c:v>58.4</c:v>
                </c:pt>
                <c:pt idx="584">
                  <c:v>58.5</c:v>
                </c:pt>
                <c:pt idx="585">
                  <c:v>58.6</c:v>
                </c:pt>
                <c:pt idx="586">
                  <c:v>58.7</c:v>
                </c:pt>
                <c:pt idx="587">
                  <c:v>58.8</c:v>
                </c:pt>
                <c:pt idx="588">
                  <c:v>58.9</c:v>
                </c:pt>
                <c:pt idx="589">
                  <c:v>59</c:v>
                </c:pt>
                <c:pt idx="590">
                  <c:v>59.1</c:v>
                </c:pt>
                <c:pt idx="591">
                  <c:v>59.2</c:v>
                </c:pt>
                <c:pt idx="592">
                  <c:v>59.3</c:v>
                </c:pt>
                <c:pt idx="593">
                  <c:v>59.4</c:v>
                </c:pt>
                <c:pt idx="594">
                  <c:v>59.5</c:v>
                </c:pt>
                <c:pt idx="595">
                  <c:v>59.6</c:v>
                </c:pt>
                <c:pt idx="596">
                  <c:v>59.7</c:v>
                </c:pt>
                <c:pt idx="597">
                  <c:v>59.8</c:v>
                </c:pt>
                <c:pt idx="598">
                  <c:v>59.9</c:v>
                </c:pt>
                <c:pt idx="599">
                  <c:v>60</c:v>
                </c:pt>
                <c:pt idx="600">
                  <c:v>60.1</c:v>
                </c:pt>
                <c:pt idx="601">
                  <c:v>60.2</c:v>
                </c:pt>
                <c:pt idx="602">
                  <c:v>60.3</c:v>
                </c:pt>
                <c:pt idx="603">
                  <c:v>60.4</c:v>
                </c:pt>
                <c:pt idx="604">
                  <c:v>60.5</c:v>
                </c:pt>
                <c:pt idx="605">
                  <c:v>60.6</c:v>
                </c:pt>
                <c:pt idx="606">
                  <c:v>60.7</c:v>
                </c:pt>
                <c:pt idx="607">
                  <c:v>60.8</c:v>
                </c:pt>
                <c:pt idx="608">
                  <c:v>60.9</c:v>
                </c:pt>
                <c:pt idx="609">
                  <c:v>61</c:v>
                </c:pt>
                <c:pt idx="610">
                  <c:v>61.1</c:v>
                </c:pt>
                <c:pt idx="611">
                  <c:v>61.2</c:v>
                </c:pt>
                <c:pt idx="612">
                  <c:v>61.3</c:v>
                </c:pt>
                <c:pt idx="613">
                  <c:v>61.4</c:v>
                </c:pt>
                <c:pt idx="614">
                  <c:v>61.5</c:v>
                </c:pt>
                <c:pt idx="615">
                  <c:v>61.6</c:v>
                </c:pt>
                <c:pt idx="616">
                  <c:v>61.7</c:v>
                </c:pt>
                <c:pt idx="617">
                  <c:v>61.8</c:v>
                </c:pt>
                <c:pt idx="618">
                  <c:v>61.9</c:v>
                </c:pt>
                <c:pt idx="619">
                  <c:v>62</c:v>
                </c:pt>
                <c:pt idx="620">
                  <c:v>62.1</c:v>
                </c:pt>
                <c:pt idx="621">
                  <c:v>62.2</c:v>
                </c:pt>
                <c:pt idx="622">
                  <c:v>62.3</c:v>
                </c:pt>
                <c:pt idx="623">
                  <c:v>62.4</c:v>
                </c:pt>
                <c:pt idx="624">
                  <c:v>62.5</c:v>
                </c:pt>
                <c:pt idx="625">
                  <c:v>62.6</c:v>
                </c:pt>
                <c:pt idx="626">
                  <c:v>62.7</c:v>
                </c:pt>
                <c:pt idx="627">
                  <c:v>62.8</c:v>
                </c:pt>
                <c:pt idx="628">
                  <c:v>62.9</c:v>
                </c:pt>
                <c:pt idx="629">
                  <c:v>63</c:v>
                </c:pt>
                <c:pt idx="630">
                  <c:v>63.1</c:v>
                </c:pt>
                <c:pt idx="631">
                  <c:v>63.2</c:v>
                </c:pt>
                <c:pt idx="632">
                  <c:v>63.3</c:v>
                </c:pt>
                <c:pt idx="633">
                  <c:v>63.4</c:v>
                </c:pt>
                <c:pt idx="634">
                  <c:v>63.5</c:v>
                </c:pt>
                <c:pt idx="635">
                  <c:v>63.6</c:v>
                </c:pt>
                <c:pt idx="636">
                  <c:v>63.7</c:v>
                </c:pt>
                <c:pt idx="637">
                  <c:v>63.8</c:v>
                </c:pt>
                <c:pt idx="638">
                  <c:v>63.9</c:v>
                </c:pt>
                <c:pt idx="639">
                  <c:v>64</c:v>
                </c:pt>
                <c:pt idx="640">
                  <c:v>64.099999999999994</c:v>
                </c:pt>
                <c:pt idx="641">
                  <c:v>64.2</c:v>
                </c:pt>
                <c:pt idx="642">
                  <c:v>64.3</c:v>
                </c:pt>
                <c:pt idx="643">
                  <c:v>64.400000000000006</c:v>
                </c:pt>
                <c:pt idx="644">
                  <c:v>64.5</c:v>
                </c:pt>
                <c:pt idx="645">
                  <c:v>64.599999999999994</c:v>
                </c:pt>
                <c:pt idx="646">
                  <c:v>64.7</c:v>
                </c:pt>
                <c:pt idx="647">
                  <c:v>64.8</c:v>
                </c:pt>
                <c:pt idx="648">
                  <c:v>64.900000000000006</c:v>
                </c:pt>
                <c:pt idx="649">
                  <c:v>65</c:v>
                </c:pt>
                <c:pt idx="650">
                  <c:v>65.099999999999994</c:v>
                </c:pt>
                <c:pt idx="651">
                  <c:v>65.2</c:v>
                </c:pt>
                <c:pt idx="652">
                  <c:v>65.3</c:v>
                </c:pt>
                <c:pt idx="653">
                  <c:v>65.400000000000006</c:v>
                </c:pt>
                <c:pt idx="654">
                  <c:v>65.5</c:v>
                </c:pt>
                <c:pt idx="655">
                  <c:v>65.599999999999994</c:v>
                </c:pt>
                <c:pt idx="656">
                  <c:v>65.7</c:v>
                </c:pt>
                <c:pt idx="657">
                  <c:v>65.8</c:v>
                </c:pt>
                <c:pt idx="658">
                  <c:v>65.900000000000006</c:v>
                </c:pt>
                <c:pt idx="659">
                  <c:v>66</c:v>
                </c:pt>
                <c:pt idx="660">
                  <c:v>66.099999999999994</c:v>
                </c:pt>
                <c:pt idx="661">
                  <c:v>66.2</c:v>
                </c:pt>
                <c:pt idx="662">
                  <c:v>66.3</c:v>
                </c:pt>
                <c:pt idx="663">
                  <c:v>66.400000000000006</c:v>
                </c:pt>
                <c:pt idx="664">
                  <c:v>66.5</c:v>
                </c:pt>
                <c:pt idx="665">
                  <c:v>66.599999999999994</c:v>
                </c:pt>
                <c:pt idx="666">
                  <c:v>66.7</c:v>
                </c:pt>
                <c:pt idx="667">
                  <c:v>66.8</c:v>
                </c:pt>
                <c:pt idx="668">
                  <c:v>66.900000000000006</c:v>
                </c:pt>
                <c:pt idx="669">
                  <c:v>67</c:v>
                </c:pt>
                <c:pt idx="670">
                  <c:v>67.099999999999994</c:v>
                </c:pt>
                <c:pt idx="671">
                  <c:v>67.2</c:v>
                </c:pt>
                <c:pt idx="672">
                  <c:v>67.3</c:v>
                </c:pt>
                <c:pt idx="673">
                  <c:v>67.400000000000006</c:v>
                </c:pt>
                <c:pt idx="674">
                  <c:v>67.5</c:v>
                </c:pt>
                <c:pt idx="675">
                  <c:v>67.599999999999994</c:v>
                </c:pt>
                <c:pt idx="676">
                  <c:v>67.7</c:v>
                </c:pt>
                <c:pt idx="677">
                  <c:v>67.8</c:v>
                </c:pt>
                <c:pt idx="678">
                  <c:v>67.900000000000006</c:v>
                </c:pt>
                <c:pt idx="679">
                  <c:v>68</c:v>
                </c:pt>
                <c:pt idx="680">
                  <c:v>68.099999999999994</c:v>
                </c:pt>
                <c:pt idx="681">
                  <c:v>68.2</c:v>
                </c:pt>
                <c:pt idx="682">
                  <c:v>68.3</c:v>
                </c:pt>
                <c:pt idx="683">
                  <c:v>68.400000000000006</c:v>
                </c:pt>
                <c:pt idx="684">
                  <c:v>68.5</c:v>
                </c:pt>
                <c:pt idx="685">
                  <c:v>68.599999999999994</c:v>
                </c:pt>
                <c:pt idx="686">
                  <c:v>68.7</c:v>
                </c:pt>
                <c:pt idx="687">
                  <c:v>68.8</c:v>
                </c:pt>
                <c:pt idx="688">
                  <c:v>68.900000000000006</c:v>
                </c:pt>
                <c:pt idx="689">
                  <c:v>69</c:v>
                </c:pt>
                <c:pt idx="690">
                  <c:v>69.099999999999994</c:v>
                </c:pt>
                <c:pt idx="691">
                  <c:v>69.2</c:v>
                </c:pt>
                <c:pt idx="692">
                  <c:v>69.3</c:v>
                </c:pt>
                <c:pt idx="693">
                  <c:v>69.400000000000006</c:v>
                </c:pt>
                <c:pt idx="694">
                  <c:v>69.5</c:v>
                </c:pt>
                <c:pt idx="695">
                  <c:v>69.599999999999994</c:v>
                </c:pt>
                <c:pt idx="696">
                  <c:v>69.7</c:v>
                </c:pt>
                <c:pt idx="697">
                  <c:v>69.8</c:v>
                </c:pt>
                <c:pt idx="698">
                  <c:v>69.900000000000006</c:v>
                </c:pt>
                <c:pt idx="699">
                  <c:v>70</c:v>
                </c:pt>
                <c:pt idx="700">
                  <c:v>70.099999999999994</c:v>
                </c:pt>
                <c:pt idx="701">
                  <c:v>70.2</c:v>
                </c:pt>
                <c:pt idx="702">
                  <c:v>70.3</c:v>
                </c:pt>
                <c:pt idx="703">
                  <c:v>70.400000000000006</c:v>
                </c:pt>
                <c:pt idx="704">
                  <c:v>70.5</c:v>
                </c:pt>
                <c:pt idx="705">
                  <c:v>70.599999999999994</c:v>
                </c:pt>
                <c:pt idx="706">
                  <c:v>70.7</c:v>
                </c:pt>
                <c:pt idx="707">
                  <c:v>70.8</c:v>
                </c:pt>
                <c:pt idx="708">
                  <c:v>70.900000000000006</c:v>
                </c:pt>
                <c:pt idx="709">
                  <c:v>71</c:v>
                </c:pt>
                <c:pt idx="710">
                  <c:v>71.099999999999994</c:v>
                </c:pt>
                <c:pt idx="711">
                  <c:v>71.2</c:v>
                </c:pt>
                <c:pt idx="712">
                  <c:v>71.3</c:v>
                </c:pt>
                <c:pt idx="713">
                  <c:v>71.400000000000006</c:v>
                </c:pt>
                <c:pt idx="714">
                  <c:v>71.5</c:v>
                </c:pt>
                <c:pt idx="715">
                  <c:v>71.599999999999994</c:v>
                </c:pt>
                <c:pt idx="716">
                  <c:v>71.7</c:v>
                </c:pt>
                <c:pt idx="717">
                  <c:v>71.8</c:v>
                </c:pt>
                <c:pt idx="718">
                  <c:v>71.900000000000006</c:v>
                </c:pt>
                <c:pt idx="719">
                  <c:v>72</c:v>
                </c:pt>
                <c:pt idx="720">
                  <c:v>72.099999999999994</c:v>
                </c:pt>
                <c:pt idx="721">
                  <c:v>72.2</c:v>
                </c:pt>
                <c:pt idx="722">
                  <c:v>72.3</c:v>
                </c:pt>
                <c:pt idx="723">
                  <c:v>72.400000000000006</c:v>
                </c:pt>
                <c:pt idx="724">
                  <c:v>72.5</c:v>
                </c:pt>
                <c:pt idx="725">
                  <c:v>72.599999999999994</c:v>
                </c:pt>
                <c:pt idx="726">
                  <c:v>72.7</c:v>
                </c:pt>
                <c:pt idx="727">
                  <c:v>72.8</c:v>
                </c:pt>
                <c:pt idx="728">
                  <c:v>72.900000000000006</c:v>
                </c:pt>
                <c:pt idx="729">
                  <c:v>73</c:v>
                </c:pt>
                <c:pt idx="730">
                  <c:v>73.099999999999994</c:v>
                </c:pt>
                <c:pt idx="731">
                  <c:v>73.2</c:v>
                </c:pt>
                <c:pt idx="732">
                  <c:v>73.3</c:v>
                </c:pt>
                <c:pt idx="733">
                  <c:v>73.400000000000006</c:v>
                </c:pt>
                <c:pt idx="734">
                  <c:v>73.5</c:v>
                </c:pt>
                <c:pt idx="735">
                  <c:v>73.599999999999994</c:v>
                </c:pt>
                <c:pt idx="736">
                  <c:v>73.7</c:v>
                </c:pt>
                <c:pt idx="737">
                  <c:v>73.8</c:v>
                </c:pt>
                <c:pt idx="738">
                  <c:v>73.900000000000006</c:v>
                </c:pt>
                <c:pt idx="739">
                  <c:v>74</c:v>
                </c:pt>
                <c:pt idx="740">
                  <c:v>74.099999999999994</c:v>
                </c:pt>
                <c:pt idx="741">
                  <c:v>74.2</c:v>
                </c:pt>
                <c:pt idx="742">
                  <c:v>74.3</c:v>
                </c:pt>
                <c:pt idx="743">
                  <c:v>74.400000000000006</c:v>
                </c:pt>
                <c:pt idx="744">
                  <c:v>74.5</c:v>
                </c:pt>
                <c:pt idx="745">
                  <c:v>74.599999999999994</c:v>
                </c:pt>
                <c:pt idx="746">
                  <c:v>74.7</c:v>
                </c:pt>
                <c:pt idx="747">
                  <c:v>74.8</c:v>
                </c:pt>
                <c:pt idx="748">
                  <c:v>74.900000000000006</c:v>
                </c:pt>
                <c:pt idx="749">
                  <c:v>75</c:v>
                </c:pt>
                <c:pt idx="750">
                  <c:v>75.099999999999994</c:v>
                </c:pt>
                <c:pt idx="751">
                  <c:v>75.2</c:v>
                </c:pt>
                <c:pt idx="752">
                  <c:v>75.3</c:v>
                </c:pt>
                <c:pt idx="753">
                  <c:v>75.400000000000006</c:v>
                </c:pt>
                <c:pt idx="754">
                  <c:v>75.5</c:v>
                </c:pt>
                <c:pt idx="755">
                  <c:v>75.599999999999994</c:v>
                </c:pt>
                <c:pt idx="756">
                  <c:v>75.7</c:v>
                </c:pt>
                <c:pt idx="757">
                  <c:v>75.8</c:v>
                </c:pt>
                <c:pt idx="758">
                  <c:v>75.900000000000006</c:v>
                </c:pt>
                <c:pt idx="759">
                  <c:v>76</c:v>
                </c:pt>
                <c:pt idx="760">
                  <c:v>76.099999999999994</c:v>
                </c:pt>
                <c:pt idx="761">
                  <c:v>76.2</c:v>
                </c:pt>
                <c:pt idx="762">
                  <c:v>76.3</c:v>
                </c:pt>
                <c:pt idx="763">
                  <c:v>76.400000000000006</c:v>
                </c:pt>
                <c:pt idx="764">
                  <c:v>76.5</c:v>
                </c:pt>
                <c:pt idx="765">
                  <c:v>76.599999999999994</c:v>
                </c:pt>
                <c:pt idx="766">
                  <c:v>76.7</c:v>
                </c:pt>
                <c:pt idx="767">
                  <c:v>76.8</c:v>
                </c:pt>
                <c:pt idx="768">
                  <c:v>76.900000000000006</c:v>
                </c:pt>
                <c:pt idx="769">
                  <c:v>77</c:v>
                </c:pt>
                <c:pt idx="770">
                  <c:v>77.099999999999994</c:v>
                </c:pt>
                <c:pt idx="771">
                  <c:v>77.2</c:v>
                </c:pt>
                <c:pt idx="772">
                  <c:v>77.3</c:v>
                </c:pt>
                <c:pt idx="773">
                  <c:v>77.400000000000006</c:v>
                </c:pt>
                <c:pt idx="774">
                  <c:v>77.5</c:v>
                </c:pt>
                <c:pt idx="775">
                  <c:v>77.599999999999994</c:v>
                </c:pt>
                <c:pt idx="776">
                  <c:v>77.7</c:v>
                </c:pt>
                <c:pt idx="777">
                  <c:v>77.8</c:v>
                </c:pt>
                <c:pt idx="778">
                  <c:v>77.900000000000006</c:v>
                </c:pt>
                <c:pt idx="779">
                  <c:v>78</c:v>
                </c:pt>
                <c:pt idx="780">
                  <c:v>78.099999999999994</c:v>
                </c:pt>
                <c:pt idx="781">
                  <c:v>78.2</c:v>
                </c:pt>
                <c:pt idx="782">
                  <c:v>78.3</c:v>
                </c:pt>
                <c:pt idx="783">
                  <c:v>78.400000000000006</c:v>
                </c:pt>
                <c:pt idx="784">
                  <c:v>78.5</c:v>
                </c:pt>
                <c:pt idx="785">
                  <c:v>78.599999999999994</c:v>
                </c:pt>
                <c:pt idx="786">
                  <c:v>78.7</c:v>
                </c:pt>
                <c:pt idx="787">
                  <c:v>78.8</c:v>
                </c:pt>
                <c:pt idx="788">
                  <c:v>78.900000000000006</c:v>
                </c:pt>
                <c:pt idx="789">
                  <c:v>79</c:v>
                </c:pt>
                <c:pt idx="790">
                  <c:v>79.099999999999994</c:v>
                </c:pt>
                <c:pt idx="791">
                  <c:v>79.2</c:v>
                </c:pt>
                <c:pt idx="792">
                  <c:v>79.3</c:v>
                </c:pt>
                <c:pt idx="793">
                  <c:v>79.400000000000006</c:v>
                </c:pt>
                <c:pt idx="794">
                  <c:v>79.5</c:v>
                </c:pt>
                <c:pt idx="795">
                  <c:v>79.599999999999994</c:v>
                </c:pt>
                <c:pt idx="796">
                  <c:v>79.7</c:v>
                </c:pt>
                <c:pt idx="797">
                  <c:v>79.8</c:v>
                </c:pt>
                <c:pt idx="798">
                  <c:v>79.900000000000006</c:v>
                </c:pt>
                <c:pt idx="799">
                  <c:v>80</c:v>
                </c:pt>
                <c:pt idx="800">
                  <c:v>80.099999999999994</c:v>
                </c:pt>
                <c:pt idx="801">
                  <c:v>80.2</c:v>
                </c:pt>
                <c:pt idx="802">
                  <c:v>80.3</c:v>
                </c:pt>
                <c:pt idx="803">
                  <c:v>80.400000000000006</c:v>
                </c:pt>
                <c:pt idx="804">
                  <c:v>80.5</c:v>
                </c:pt>
                <c:pt idx="805">
                  <c:v>80.599999999999994</c:v>
                </c:pt>
                <c:pt idx="806">
                  <c:v>80.7</c:v>
                </c:pt>
                <c:pt idx="807">
                  <c:v>80.8</c:v>
                </c:pt>
                <c:pt idx="808">
                  <c:v>80.900000000000006</c:v>
                </c:pt>
                <c:pt idx="809">
                  <c:v>81</c:v>
                </c:pt>
                <c:pt idx="810">
                  <c:v>81.099999999999994</c:v>
                </c:pt>
                <c:pt idx="811">
                  <c:v>81.2</c:v>
                </c:pt>
                <c:pt idx="812">
                  <c:v>81.3</c:v>
                </c:pt>
                <c:pt idx="813">
                  <c:v>81.400000000000006</c:v>
                </c:pt>
                <c:pt idx="814">
                  <c:v>81.5</c:v>
                </c:pt>
                <c:pt idx="815">
                  <c:v>81.599999999999994</c:v>
                </c:pt>
                <c:pt idx="816">
                  <c:v>81.7</c:v>
                </c:pt>
                <c:pt idx="817">
                  <c:v>81.8</c:v>
                </c:pt>
                <c:pt idx="818">
                  <c:v>81.900000000000006</c:v>
                </c:pt>
                <c:pt idx="819">
                  <c:v>82</c:v>
                </c:pt>
                <c:pt idx="820">
                  <c:v>82.1</c:v>
                </c:pt>
                <c:pt idx="821">
                  <c:v>82.2</c:v>
                </c:pt>
                <c:pt idx="822">
                  <c:v>82.3</c:v>
                </c:pt>
                <c:pt idx="823">
                  <c:v>82.4</c:v>
                </c:pt>
                <c:pt idx="824">
                  <c:v>82.5</c:v>
                </c:pt>
                <c:pt idx="825">
                  <c:v>82.6</c:v>
                </c:pt>
                <c:pt idx="826">
                  <c:v>82.7</c:v>
                </c:pt>
                <c:pt idx="827">
                  <c:v>82.8</c:v>
                </c:pt>
                <c:pt idx="828">
                  <c:v>82.9</c:v>
                </c:pt>
                <c:pt idx="829">
                  <c:v>83</c:v>
                </c:pt>
                <c:pt idx="830">
                  <c:v>83.1</c:v>
                </c:pt>
                <c:pt idx="831">
                  <c:v>83.2</c:v>
                </c:pt>
                <c:pt idx="832">
                  <c:v>83.3</c:v>
                </c:pt>
                <c:pt idx="833">
                  <c:v>83.4</c:v>
                </c:pt>
                <c:pt idx="834">
                  <c:v>83.5</c:v>
                </c:pt>
                <c:pt idx="835">
                  <c:v>83.6</c:v>
                </c:pt>
                <c:pt idx="836">
                  <c:v>83.7</c:v>
                </c:pt>
                <c:pt idx="837">
                  <c:v>83.8</c:v>
                </c:pt>
                <c:pt idx="838">
                  <c:v>83.9</c:v>
                </c:pt>
                <c:pt idx="839">
                  <c:v>84</c:v>
                </c:pt>
                <c:pt idx="840">
                  <c:v>84.1</c:v>
                </c:pt>
                <c:pt idx="841">
                  <c:v>84.2</c:v>
                </c:pt>
                <c:pt idx="842">
                  <c:v>84.3</c:v>
                </c:pt>
                <c:pt idx="843">
                  <c:v>84.4</c:v>
                </c:pt>
                <c:pt idx="844">
                  <c:v>84.5</c:v>
                </c:pt>
                <c:pt idx="845">
                  <c:v>84.6</c:v>
                </c:pt>
                <c:pt idx="846">
                  <c:v>84.7</c:v>
                </c:pt>
                <c:pt idx="847">
                  <c:v>84.8</c:v>
                </c:pt>
                <c:pt idx="848">
                  <c:v>84.9</c:v>
                </c:pt>
                <c:pt idx="849">
                  <c:v>85</c:v>
                </c:pt>
                <c:pt idx="850">
                  <c:v>85.1</c:v>
                </c:pt>
                <c:pt idx="851">
                  <c:v>85.2</c:v>
                </c:pt>
                <c:pt idx="852">
                  <c:v>85.3</c:v>
                </c:pt>
                <c:pt idx="853">
                  <c:v>85.4</c:v>
                </c:pt>
                <c:pt idx="854">
                  <c:v>85.5</c:v>
                </c:pt>
                <c:pt idx="855">
                  <c:v>85.6</c:v>
                </c:pt>
                <c:pt idx="856">
                  <c:v>85.7</c:v>
                </c:pt>
                <c:pt idx="857">
                  <c:v>85.8</c:v>
                </c:pt>
                <c:pt idx="858">
                  <c:v>85.9</c:v>
                </c:pt>
                <c:pt idx="859">
                  <c:v>86</c:v>
                </c:pt>
                <c:pt idx="860">
                  <c:v>86.1</c:v>
                </c:pt>
                <c:pt idx="861">
                  <c:v>86.2</c:v>
                </c:pt>
                <c:pt idx="862">
                  <c:v>86.3</c:v>
                </c:pt>
                <c:pt idx="863">
                  <c:v>86.4</c:v>
                </c:pt>
                <c:pt idx="864">
                  <c:v>86.5</c:v>
                </c:pt>
                <c:pt idx="865">
                  <c:v>86.6</c:v>
                </c:pt>
                <c:pt idx="866">
                  <c:v>86.7</c:v>
                </c:pt>
                <c:pt idx="867">
                  <c:v>86.8</c:v>
                </c:pt>
                <c:pt idx="868">
                  <c:v>86.9</c:v>
                </c:pt>
                <c:pt idx="869">
                  <c:v>87</c:v>
                </c:pt>
                <c:pt idx="870">
                  <c:v>87.1</c:v>
                </c:pt>
                <c:pt idx="871">
                  <c:v>87.2</c:v>
                </c:pt>
                <c:pt idx="872">
                  <c:v>87.3</c:v>
                </c:pt>
                <c:pt idx="873">
                  <c:v>87.4</c:v>
                </c:pt>
                <c:pt idx="874">
                  <c:v>87.5</c:v>
                </c:pt>
                <c:pt idx="875">
                  <c:v>87.6</c:v>
                </c:pt>
                <c:pt idx="876">
                  <c:v>87.7</c:v>
                </c:pt>
                <c:pt idx="877">
                  <c:v>87.8</c:v>
                </c:pt>
                <c:pt idx="878">
                  <c:v>87.9</c:v>
                </c:pt>
                <c:pt idx="879">
                  <c:v>88</c:v>
                </c:pt>
                <c:pt idx="880">
                  <c:v>88.1</c:v>
                </c:pt>
                <c:pt idx="881">
                  <c:v>88.2</c:v>
                </c:pt>
                <c:pt idx="882">
                  <c:v>88.3</c:v>
                </c:pt>
                <c:pt idx="883">
                  <c:v>88.4</c:v>
                </c:pt>
                <c:pt idx="884">
                  <c:v>88.5</c:v>
                </c:pt>
                <c:pt idx="885">
                  <c:v>88.6</c:v>
                </c:pt>
                <c:pt idx="886">
                  <c:v>88.7</c:v>
                </c:pt>
                <c:pt idx="887">
                  <c:v>88.8</c:v>
                </c:pt>
                <c:pt idx="888">
                  <c:v>88.9</c:v>
                </c:pt>
                <c:pt idx="889">
                  <c:v>89</c:v>
                </c:pt>
                <c:pt idx="890">
                  <c:v>89.1</c:v>
                </c:pt>
                <c:pt idx="891">
                  <c:v>89.2</c:v>
                </c:pt>
                <c:pt idx="892">
                  <c:v>89.3</c:v>
                </c:pt>
                <c:pt idx="893">
                  <c:v>89.4</c:v>
                </c:pt>
                <c:pt idx="894">
                  <c:v>89.5</c:v>
                </c:pt>
                <c:pt idx="895">
                  <c:v>89.6</c:v>
                </c:pt>
                <c:pt idx="896">
                  <c:v>89.7</c:v>
                </c:pt>
                <c:pt idx="897">
                  <c:v>89.8</c:v>
                </c:pt>
                <c:pt idx="898">
                  <c:v>89.9</c:v>
                </c:pt>
                <c:pt idx="899">
                  <c:v>90</c:v>
                </c:pt>
                <c:pt idx="900">
                  <c:v>90.1</c:v>
                </c:pt>
                <c:pt idx="901">
                  <c:v>90.2</c:v>
                </c:pt>
                <c:pt idx="902">
                  <c:v>90.3</c:v>
                </c:pt>
                <c:pt idx="903">
                  <c:v>90.4</c:v>
                </c:pt>
                <c:pt idx="904">
                  <c:v>90.5</c:v>
                </c:pt>
                <c:pt idx="905">
                  <c:v>90.6</c:v>
                </c:pt>
                <c:pt idx="906">
                  <c:v>90.7</c:v>
                </c:pt>
                <c:pt idx="907">
                  <c:v>90.8</c:v>
                </c:pt>
                <c:pt idx="908">
                  <c:v>90.9</c:v>
                </c:pt>
                <c:pt idx="909">
                  <c:v>91</c:v>
                </c:pt>
                <c:pt idx="910">
                  <c:v>91.1</c:v>
                </c:pt>
                <c:pt idx="911">
                  <c:v>91.2</c:v>
                </c:pt>
                <c:pt idx="912">
                  <c:v>91.3</c:v>
                </c:pt>
                <c:pt idx="913">
                  <c:v>91.4</c:v>
                </c:pt>
                <c:pt idx="914">
                  <c:v>91.5</c:v>
                </c:pt>
                <c:pt idx="915">
                  <c:v>91.6</c:v>
                </c:pt>
                <c:pt idx="916">
                  <c:v>91.7</c:v>
                </c:pt>
                <c:pt idx="917">
                  <c:v>91.8</c:v>
                </c:pt>
                <c:pt idx="918">
                  <c:v>91.9</c:v>
                </c:pt>
                <c:pt idx="919">
                  <c:v>92</c:v>
                </c:pt>
                <c:pt idx="920">
                  <c:v>92.1</c:v>
                </c:pt>
                <c:pt idx="921">
                  <c:v>92.2</c:v>
                </c:pt>
                <c:pt idx="922">
                  <c:v>92.3</c:v>
                </c:pt>
                <c:pt idx="923">
                  <c:v>92.4</c:v>
                </c:pt>
                <c:pt idx="924">
                  <c:v>92.5</c:v>
                </c:pt>
                <c:pt idx="925">
                  <c:v>92.6</c:v>
                </c:pt>
                <c:pt idx="926">
                  <c:v>92.7</c:v>
                </c:pt>
                <c:pt idx="927">
                  <c:v>92.8</c:v>
                </c:pt>
                <c:pt idx="928">
                  <c:v>92.9</c:v>
                </c:pt>
                <c:pt idx="929">
                  <c:v>93</c:v>
                </c:pt>
                <c:pt idx="930">
                  <c:v>93.1</c:v>
                </c:pt>
                <c:pt idx="931">
                  <c:v>93.2</c:v>
                </c:pt>
                <c:pt idx="932">
                  <c:v>93.3</c:v>
                </c:pt>
                <c:pt idx="933">
                  <c:v>93.4</c:v>
                </c:pt>
                <c:pt idx="934">
                  <c:v>93.5</c:v>
                </c:pt>
                <c:pt idx="935">
                  <c:v>93.6</c:v>
                </c:pt>
                <c:pt idx="936">
                  <c:v>93.7</c:v>
                </c:pt>
                <c:pt idx="937">
                  <c:v>93.8</c:v>
                </c:pt>
                <c:pt idx="938">
                  <c:v>93.9</c:v>
                </c:pt>
                <c:pt idx="939">
                  <c:v>94</c:v>
                </c:pt>
                <c:pt idx="940">
                  <c:v>94.1</c:v>
                </c:pt>
                <c:pt idx="941">
                  <c:v>94.2</c:v>
                </c:pt>
                <c:pt idx="942">
                  <c:v>94.3</c:v>
                </c:pt>
                <c:pt idx="943">
                  <c:v>94.4</c:v>
                </c:pt>
                <c:pt idx="944">
                  <c:v>94.5</c:v>
                </c:pt>
                <c:pt idx="945">
                  <c:v>94.6</c:v>
                </c:pt>
                <c:pt idx="946">
                  <c:v>94.7</c:v>
                </c:pt>
                <c:pt idx="947">
                  <c:v>94.8</c:v>
                </c:pt>
                <c:pt idx="948">
                  <c:v>94.9</c:v>
                </c:pt>
                <c:pt idx="949">
                  <c:v>95</c:v>
                </c:pt>
                <c:pt idx="950">
                  <c:v>95.1</c:v>
                </c:pt>
                <c:pt idx="951">
                  <c:v>95.2</c:v>
                </c:pt>
                <c:pt idx="952">
                  <c:v>95.3</c:v>
                </c:pt>
                <c:pt idx="953">
                  <c:v>95.4</c:v>
                </c:pt>
                <c:pt idx="954">
                  <c:v>95.5</c:v>
                </c:pt>
                <c:pt idx="955">
                  <c:v>95.6</c:v>
                </c:pt>
                <c:pt idx="956">
                  <c:v>95.7</c:v>
                </c:pt>
                <c:pt idx="957">
                  <c:v>95.8</c:v>
                </c:pt>
                <c:pt idx="958">
                  <c:v>95.9</c:v>
                </c:pt>
                <c:pt idx="959">
                  <c:v>96</c:v>
                </c:pt>
                <c:pt idx="960">
                  <c:v>96.1</c:v>
                </c:pt>
                <c:pt idx="961">
                  <c:v>96.2</c:v>
                </c:pt>
                <c:pt idx="962">
                  <c:v>96.3</c:v>
                </c:pt>
                <c:pt idx="963">
                  <c:v>96.4</c:v>
                </c:pt>
                <c:pt idx="964">
                  <c:v>96.5</c:v>
                </c:pt>
                <c:pt idx="965">
                  <c:v>96.6</c:v>
                </c:pt>
                <c:pt idx="966">
                  <c:v>96.7</c:v>
                </c:pt>
                <c:pt idx="967">
                  <c:v>96.8</c:v>
                </c:pt>
                <c:pt idx="968">
                  <c:v>96.9</c:v>
                </c:pt>
                <c:pt idx="969">
                  <c:v>97</c:v>
                </c:pt>
                <c:pt idx="970">
                  <c:v>97.1</c:v>
                </c:pt>
                <c:pt idx="971">
                  <c:v>97.2</c:v>
                </c:pt>
                <c:pt idx="972">
                  <c:v>97.3</c:v>
                </c:pt>
                <c:pt idx="973">
                  <c:v>97.4</c:v>
                </c:pt>
                <c:pt idx="974">
                  <c:v>97.5</c:v>
                </c:pt>
                <c:pt idx="975">
                  <c:v>97.6</c:v>
                </c:pt>
                <c:pt idx="976">
                  <c:v>97.7</c:v>
                </c:pt>
                <c:pt idx="977">
                  <c:v>97.8</c:v>
                </c:pt>
                <c:pt idx="978">
                  <c:v>97.9</c:v>
                </c:pt>
                <c:pt idx="979">
                  <c:v>98</c:v>
                </c:pt>
                <c:pt idx="980">
                  <c:v>98.1</c:v>
                </c:pt>
                <c:pt idx="981">
                  <c:v>98.2</c:v>
                </c:pt>
                <c:pt idx="982">
                  <c:v>98.3</c:v>
                </c:pt>
                <c:pt idx="983">
                  <c:v>98.4</c:v>
                </c:pt>
                <c:pt idx="984">
                  <c:v>98.5</c:v>
                </c:pt>
                <c:pt idx="985">
                  <c:v>98.6</c:v>
                </c:pt>
                <c:pt idx="986">
                  <c:v>98.7</c:v>
                </c:pt>
                <c:pt idx="987">
                  <c:v>98.8</c:v>
                </c:pt>
                <c:pt idx="988">
                  <c:v>98.9</c:v>
                </c:pt>
                <c:pt idx="989">
                  <c:v>99</c:v>
                </c:pt>
                <c:pt idx="990">
                  <c:v>99.1</c:v>
                </c:pt>
                <c:pt idx="991">
                  <c:v>99.2</c:v>
                </c:pt>
                <c:pt idx="992">
                  <c:v>99.3</c:v>
                </c:pt>
                <c:pt idx="993">
                  <c:v>99.4</c:v>
                </c:pt>
                <c:pt idx="994">
                  <c:v>99.5</c:v>
                </c:pt>
                <c:pt idx="995">
                  <c:v>99.6</c:v>
                </c:pt>
                <c:pt idx="996">
                  <c:v>99.7</c:v>
                </c:pt>
                <c:pt idx="997">
                  <c:v>99.8</c:v>
                </c:pt>
                <c:pt idx="998">
                  <c:v>99.9</c:v>
                </c:pt>
                <c:pt idx="999">
                  <c:v>100</c:v>
                </c:pt>
                <c:pt idx="1000">
                  <c:v>100.1</c:v>
                </c:pt>
                <c:pt idx="1001">
                  <c:v>100.2</c:v>
                </c:pt>
                <c:pt idx="1002">
                  <c:v>100.3</c:v>
                </c:pt>
                <c:pt idx="1003">
                  <c:v>100.4</c:v>
                </c:pt>
                <c:pt idx="1004">
                  <c:v>100.5</c:v>
                </c:pt>
                <c:pt idx="1005">
                  <c:v>100.6</c:v>
                </c:pt>
                <c:pt idx="1006">
                  <c:v>100.7</c:v>
                </c:pt>
                <c:pt idx="1007">
                  <c:v>100.8</c:v>
                </c:pt>
                <c:pt idx="1008">
                  <c:v>100.9</c:v>
                </c:pt>
                <c:pt idx="1009">
                  <c:v>101</c:v>
                </c:pt>
                <c:pt idx="1010">
                  <c:v>101.1</c:v>
                </c:pt>
                <c:pt idx="1011">
                  <c:v>101.2</c:v>
                </c:pt>
                <c:pt idx="1012">
                  <c:v>101.3</c:v>
                </c:pt>
                <c:pt idx="1013">
                  <c:v>101.4</c:v>
                </c:pt>
                <c:pt idx="1014">
                  <c:v>101.5</c:v>
                </c:pt>
                <c:pt idx="1015">
                  <c:v>101.6</c:v>
                </c:pt>
                <c:pt idx="1016">
                  <c:v>101.7</c:v>
                </c:pt>
                <c:pt idx="1017">
                  <c:v>101.8</c:v>
                </c:pt>
                <c:pt idx="1018">
                  <c:v>101.9</c:v>
                </c:pt>
                <c:pt idx="1019">
                  <c:v>102</c:v>
                </c:pt>
                <c:pt idx="1020">
                  <c:v>102.1</c:v>
                </c:pt>
                <c:pt idx="1021">
                  <c:v>102.2</c:v>
                </c:pt>
                <c:pt idx="1022">
                  <c:v>102.3</c:v>
                </c:pt>
                <c:pt idx="1023">
                  <c:v>102.4</c:v>
                </c:pt>
                <c:pt idx="1024">
                  <c:v>102.5</c:v>
                </c:pt>
                <c:pt idx="1025">
                  <c:v>102.6</c:v>
                </c:pt>
                <c:pt idx="1026">
                  <c:v>102.7</c:v>
                </c:pt>
                <c:pt idx="1027">
                  <c:v>102.8</c:v>
                </c:pt>
                <c:pt idx="1028">
                  <c:v>102.9</c:v>
                </c:pt>
                <c:pt idx="1029">
                  <c:v>103</c:v>
                </c:pt>
                <c:pt idx="1030">
                  <c:v>103.1</c:v>
                </c:pt>
                <c:pt idx="1031">
                  <c:v>103.2</c:v>
                </c:pt>
                <c:pt idx="1032">
                  <c:v>103.3</c:v>
                </c:pt>
                <c:pt idx="1033">
                  <c:v>103.4</c:v>
                </c:pt>
                <c:pt idx="1034">
                  <c:v>103.5</c:v>
                </c:pt>
                <c:pt idx="1035">
                  <c:v>103.6</c:v>
                </c:pt>
                <c:pt idx="1036">
                  <c:v>103.7</c:v>
                </c:pt>
                <c:pt idx="1037">
                  <c:v>103.8</c:v>
                </c:pt>
                <c:pt idx="1038">
                  <c:v>103.9</c:v>
                </c:pt>
                <c:pt idx="1039">
                  <c:v>104</c:v>
                </c:pt>
                <c:pt idx="1040">
                  <c:v>104.1</c:v>
                </c:pt>
                <c:pt idx="1041">
                  <c:v>104.2</c:v>
                </c:pt>
                <c:pt idx="1042">
                  <c:v>104.3</c:v>
                </c:pt>
                <c:pt idx="1043">
                  <c:v>104.4</c:v>
                </c:pt>
                <c:pt idx="1044">
                  <c:v>104.5</c:v>
                </c:pt>
                <c:pt idx="1045">
                  <c:v>104.6</c:v>
                </c:pt>
                <c:pt idx="1046">
                  <c:v>104.7</c:v>
                </c:pt>
                <c:pt idx="1047">
                  <c:v>104.8</c:v>
                </c:pt>
                <c:pt idx="1048">
                  <c:v>104.9</c:v>
                </c:pt>
                <c:pt idx="1049">
                  <c:v>105</c:v>
                </c:pt>
                <c:pt idx="1050">
                  <c:v>105.1</c:v>
                </c:pt>
                <c:pt idx="1051">
                  <c:v>105.2</c:v>
                </c:pt>
                <c:pt idx="1052">
                  <c:v>105.3</c:v>
                </c:pt>
                <c:pt idx="1053">
                  <c:v>105.4</c:v>
                </c:pt>
                <c:pt idx="1054">
                  <c:v>105.5</c:v>
                </c:pt>
                <c:pt idx="1055">
                  <c:v>105.6</c:v>
                </c:pt>
                <c:pt idx="1056">
                  <c:v>105.7</c:v>
                </c:pt>
                <c:pt idx="1057">
                  <c:v>105.8</c:v>
                </c:pt>
                <c:pt idx="1058">
                  <c:v>105.9</c:v>
                </c:pt>
                <c:pt idx="1059">
                  <c:v>106</c:v>
                </c:pt>
                <c:pt idx="1060">
                  <c:v>106.1</c:v>
                </c:pt>
                <c:pt idx="1061">
                  <c:v>106.2</c:v>
                </c:pt>
                <c:pt idx="1062">
                  <c:v>106.3</c:v>
                </c:pt>
                <c:pt idx="1063">
                  <c:v>106.4</c:v>
                </c:pt>
                <c:pt idx="1064">
                  <c:v>106.5</c:v>
                </c:pt>
                <c:pt idx="1065">
                  <c:v>106.6</c:v>
                </c:pt>
                <c:pt idx="1066">
                  <c:v>106.7</c:v>
                </c:pt>
                <c:pt idx="1067">
                  <c:v>106.8</c:v>
                </c:pt>
                <c:pt idx="1068">
                  <c:v>106.9</c:v>
                </c:pt>
                <c:pt idx="1069">
                  <c:v>107</c:v>
                </c:pt>
                <c:pt idx="1070">
                  <c:v>107.1</c:v>
                </c:pt>
                <c:pt idx="1071">
                  <c:v>107.2</c:v>
                </c:pt>
                <c:pt idx="1072">
                  <c:v>107.3</c:v>
                </c:pt>
                <c:pt idx="1073">
                  <c:v>107.4</c:v>
                </c:pt>
                <c:pt idx="1074">
                  <c:v>107.5</c:v>
                </c:pt>
                <c:pt idx="1075">
                  <c:v>107.6</c:v>
                </c:pt>
                <c:pt idx="1076">
                  <c:v>107.7</c:v>
                </c:pt>
                <c:pt idx="1077">
                  <c:v>107.8</c:v>
                </c:pt>
                <c:pt idx="1078">
                  <c:v>107.9</c:v>
                </c:pt>
                <c:pt idx="1079">
                  <c:v>108</c:v>
                </c:pt>
                <c:pt idx="1080">
                  <c:v>108.1</c:v>
                </c:pt>
                <c:pt idx="1081">
                  <c:v>108.2</c:v>
                </c:pt>
                <c:pt idx="1082">
                  <c:v>108.3</c:v>
                </c:pt>
                <c:pt idx="1083">
                  <c:v>108.4</c:v>
                </c:pt>
                <c:pt idx="1084">
                  <c:v>108.5</c:v>
                </c:pt>
                <c:pt idx="1085">
                  <c:v>108.6</c:v>
                </c:pt>
                <c:pt idx="1086">
                  <c:v>108.7</c:v>
                </c:pt>
                <c:pt idx="1087">
                  <c:v>108.8</c:v>
                </c:pt>
                <c:pt idx="1088">
                  <c:v>108.9</c:v>
                </c:pt>
                <c:pt idx="1089">
                  <c:v>109</c:v>
                </c:pt>
                <c:pt idx="1090">
                  <c:v>109.1</c:v>
                </c:pt>
                <c:pt idx="1091">
                  <c:v>109.2</c:v>
                </c:pt>
                <c:pt idx="1092">
                  <c:v>109.3</c:v>
                </c:pt>
                <c:pt idx="1093">
                  <c:v>109.4</c:v>
                </c:pt>
                <c:pt idx="1094">
                  <c:v>109.5</c:v>
                </c:pt>
                <c:pt idx="1095">
                  <c:v>109.6</c:v>
                </c:pt>
                <c:pt idx="1096">
                  <c:v>109.7</c:v>
                </c:pt>
                <c:pt idx="1097">
                  <c:v>109.8</c:v>
                </c:pt>
                <c:pt idx="1098">
                  <c:v>109.9</c:v>
                </c:pt>
                <c:pt idx="1099">
                  <c:v>110</c:v>
                </c:pt>
                <c:pt idx="1100">
                  <c:v>110.1</c:v>
                </c:pt>
                <c:pt idx="1101">
                  <c:v>110.2</c:v>
                </c:pt>
                <c:pt idx="1102">
                  <c:v>110.3</c:v>
                </c:pt>
                <c:pt idx="1103">
                  <c:v>110.4</c:v>
                </c:pt>
                <c:pt idx="1104">
                  <c:v>110.5</c:v>
                </c:pt>
                <c:pt idx="1105">
                  <c:v>110.6</c:v>
                </c:pt>
                <c:pt idx="1106">
                  <c:v>110.7</c:v>
                </c:pt>
                <c:pt idx="1107">
                  <c:v>110.8</c:v>
                </c:pt>
                <c:pt idx="1108">
                  <c:v>110.9</c:v>
                </c:pt>
                <c:pt idx="1109">
                  <c:v>111</c:v>
                </c:pt>
                <c:pt idx="1110">
                  <c:v>111.1</c:v>
                </c:pt>
                <c:pt idx="1111">
                  <c:v>111.2</c:v>
                </c:pt>
                <c:pt idx="1112">
                  <c:v>111.3</c:v>
                </c:pt>
                <c:pt idx="1113">
                  <c:v>111.4</c:v>
                </c:pt>
                <c:pt idx="1114">
                  <c:v>111.5</c:v>
                </c:pt>
                <c:pt idx="1115">
                  <c:v>111.6</c:v>
                </c:pt>
                <c:pt idx="1116">
                  <c:v>111.7</c:v>
                </c:pt>
                <c:pt idx="1117">
                  <c:v>111.8</c:v>
                </c:pt>
                <c:pt idx="1118">
                  <c:v>111.9</c:v>
                </c:pt>
                <c:pt idx="1119">
                  <c:v>112</c:v>
                </c:pt>
                <c:pt idx="1120">
                  <c:v>112.1</c:v>
                </c:pt>
                <c:pt idx="1121">
                  <c:v>112.2</c:v>
                </c:pt>
                <c:pt idx="1122">
                  <c:v>112.3</c:v>
                </c:pt>
                <c:pt idx="1123">
                  <c:v>112.4</c:v>
                </c:pt>
                <c:pt idx="1124">
                  <c:v>112.5</c:v>
                </c:pt>
                <c:pt idx="1125">
                  <c:v>112.6</c:v>
                </c:pt>
                <c:pt idx="1126">
                  <c:v>112.7</c:v>
                </c:pt>
                <c:pt idx="1127">
                  <c:v>112.8</c:v>
                </c:pt>
                <c:pt idx="1128">
                  <c:v>112.9</c:v>
                </c:pt>
                <c:pt idx="1129">
                  <c:v>113</c:v>
                </c:pt>
                <c:pt idx="1130">
                  <c:v>113.1</c:v>
                </c:pt>
                <c:pt idx="1131">
                  <c:v>113.2</c:v>
                </c:pt>
                <c:pt idx="1132">
                  <c:v>113.3</c:v>
                </c:pt>
                <c:pt idx="1133">
                  <c:v>113.4</c:v>
                </c:pt>
                <c:pt idx="1134">
                  <c:v>113.5</c:v>
                </c:pt>
                <c:pt idx="1135">
                  <c:v>113.6</c:v>
                </c:pt>
                <c:pt idx="1136">
                  <c:v>113.7</c:v>
                </c:pt>
                <c:pt idx="1137">
                  <c:v>113.8</c:v>
                </c:pt>
                <c:pt idx="1138">
                  <c:v>113.9</c:v>
                </c:pt>
                <c:pt idx="1139">
                  <c:v>114</c:v>
                </c:pt>
                <c:pt idx="1140">
                  <c:v>114.1</c:v>
                </c:pt>
                <c:pt idx="1141">
                  <c:v>114.2</c:v>
                </c:pt>
                <c:pt idx="1142">
                  <c:v>114.3</c:v>
                </c:pt>
                <c:pt idx="1143">
                  <c:v>114.4</c:v>
                </c:pt>
                <c:pt idx="1144">
                  <c:v>114.5</c:v>
                </c:pt>
                <c:pt idx="1145">
                  <c:v>114.6</c:v>
                </c:pt>
                <c:pt idx="1146">
                  <c:v>114.7</c:v>
                </c:pt>
                <c:pt idx="1147">
                  <c:v>114.8</c:v>
                </c:pt>
                <c:pt idx="1148">
                  <c:v>114.9</c:v>
                </c:pt>
                <c:pt idx="1149">
                  <c:v>115</c:v>
                </c:pt>
                <c:pt idx="1150">
                  <c:v>115.1</c:v>
                </c:pt>
                <c:pt idx="1151">
                  <c:v>115.2</c:v>
                </c:pt>
                <c:pt idx="1152">
                  <c:v>115.3</c:v>
                </c:pt>
                <c:pt idx="1153">
                  <c:v>115.4</c:v>
                </c:pt>
                <c:pt idx="1154">
                  <c:v>115.5</c:v>
                </c:pt>
                <c:pt idx="1155">
                  <c:v>115.6</c:v>
                </c:pt>
                <c:pt idx="1156">
                  <c:v>115.7</c:v>
                </c:pt>
                <c:pt idx="1157">
                  <c:v>115.8</c:v>
                </c:pt>
                <c:pt idx="1158">
                  <c:v>115.9</c:v>
                </c:pt>
                <c:pt idx="1159">
                  <c:v>116</c:v>
                </c:pt>
                <c:pt idx="1160">
                  <c:v>116.1</c:v>
                </c:pt>
                <c:pt idx="1161">
                  <c:v>116.2</c:v>
                </c:pt>
                <c:pt idx="1162">
                  <c:v>116.3</c:v>
                </c:pt>
                <c:pt idx="1163">
                  <c:v>116.4</c:v>
                </c:pt>
                <c:pt idx="1164">
                  <c:v>116.5</c:v>
                </c:pt>
                <c:pt idx="1165">
                  <c:v>116.6</c:v>
                </c:pt>
                <c:pt idx="1166">
                  <c:v>116.7</c:v>
                </c:pt>
                <c:pt idx="1167">
                  <c:v>116.8</c:v>
                </c:pt>
                <c:pt idx="1168">
                  <c:v>116.9</c:v>
                </c:pt>
                <c:pt idx="1169">
                  <c:v>117</c:v>
                </c:pt>
                <c:pt idx="1170">
                  <c:v>117.1</c:v>
                </c:pt>
                <c:pt idx="1171">
                  <c:v>117.2</c:v>
                </c:pt>
                <c:pt idx="1172">
                  <c:v>117.3</c:v>
                </c:pt>
                <c:pt idx="1173">
                  <c:v>117.4</c:v>
                </c:pt>
                <c:pt idx="1174">
                  <c:v>117.5</c:v>
                </c:pt>
                <c:pt idx="1175">
                  <c:v>117.6</c:v>
                </c:pt>
                <c:pt idx="1176">
                  <c:v>117.7</c:v>
                </c:pt>
                <c:pt idx="1177">
                  <c:v>117.8</c:v>
                </c:pt>
                <c:pt idx="1178">
                  <c:v>117.9</c:v>
                </c:pt>
                <c:pt idx="1179">
                  <c:v>118</c:v>
                </c:pt>
                <c:pt idx="1180">
                  <c:v>118.1</c:v>
                </c:pt>
                <c:pt idx="1181">
                  <c:v>118.2</c:v>
                </c:pt>
                <c:pt idx="1182">
                  <c:v>118.3</c:v>
                </c:pt>
                <c:pt idx="1183">
                  <c:v>118.4</c:v>
                </c:pt>
                <c:pt idx="1184">
                  <c:v>118.5</c:v>
                </c:pt>
                <c:pt idx="1185">
                  <c:v>118.6</c:v>
                </c:pt>
                <c:pt idx="1186">
                  <c:v>118.7</c:v>
                </c:pt>
                <c:pt idx="1187">
                  <c:v>118.8</c:v>
                </c:pt>
                <c:pt idx="1188">
                  <c:v>118.9</c:v>
                </c:pt>
                <c:pt idx="1189">
                  <c:v>119</c:v>
                </c:pt>
                <c:pt idx="1190">
                  <c:v>119.1</c:v>
                </c:pt>
                <c:pt idx="1191">
                  <c:v>119.2</c:v>
                </c:pt>
                <c:pt idx="1192">
                  <c:v>119.3</c:v>
                </c:pt>
                <c:pt idx="1193">
                  <c:v>119.4</c:v>
                </c:pt>
                <c:pt idx="1194">
                  <c:v>119.5</c:v>
                </c:pt>
                <c:pt idx="1195">
                  <c:v>119.6</c:v>
                </c:pt>
                <c:pt idx="1196">
                  <c:v>119.7</c:v>
                </c:pt>
                <c:pt idx="1197">
                  <c:v>119.8</c:v>
                </c:pt>
                <c:pt idx="1198">
                  <c:v>119.9</c:v>
                </c:pt>
                <c:pt idx="1199">
                  <c:v>120</c:v>
                </c:pt>
                <c:pt idx="1200">
                  <c:v>120.1</c:v>
                </c:pt>
                <c:pt idx="1201">
                  <c:v>120.2</c:v>
                </c:pt>
                <c:pt idx="1202">
                  <c:v>120.3</c:v>
                </c:pt>
                <c:pt idx="1203">
                  <c:v>120.4</c:v>
                </c:pt>
                <c:pt idx="1204">
                  <c:v>120.5</c:v>
                </c:pt>
                <c:pt idx="1205">
                  <c:v>120.6</c:v>
                </c:pt>
                <c:pt idx="1206">
                  <c:v>120.7</c:v>
                </c:pt>
                <c:pt idx="1207">
                  <c:v>120.8</c:v>
                </c:pt>
                <c:pt idx="1208">
                  <c:v>120.9</c:v>
                </c:pt>
                <c:pt idx="1209">
                  <c:v>121</c:v>
                </c:pt>
                <c:pt idx="1210">
                  <c:v>121.1</c:v>
                </c:pt>
                <c:pt idx="1211">
                  <c:v>121.2</c:v>
                </c:pt>
                <c:pt idx="1212">
                  <c:v>121.3</c:v>
                </c:pt>
                <c:pt idx="1213">
                  <c:v>121.4</c:v>
                </c:pt>
                <c:pt idx="1214">
                  <c:v>121.5</c:v>
                </c:pt>
                <c:pt idx="1215">
                  <c:v>121.6</c:v>
                </c:pt>
                <c:pt idx="1216">
                  <c:v>121.7</c:v>
                </c:pt>
                <c:pt idx="1217">
                  <c:v>121.8</c:v>
                </c:pt>
                <c:pt idx="1218">
                  <c:v>121.9</c:v>
                </c:pt>
                <c:pt idx="1219">
                  <c:v>122</c:v>
                </c:pt>
                <c:pt idx="1220">
                  <c:v>122.1</c:v>
                </c:pt>
                <c:pt idx="1221">
                  <c:v>122.2</c:v>
                </c:pt>
                <c:pt idx="1222">
                  <c:v>122.3</c:v>
                </c:pt>
                <c:pt idx="1223">
                  <c:v>122.4</c:v>
                </c:pt>
                <c:pt idx="1224">
                  <c:v>122.5</c:v>
                </c:pt>
                <c:pt idx="1225">
                  <c:v>122.6</c:v>
                </c:pt>
                <c:pt idx="1226">
                  <c:v>122.7</c:v>
                </c:pt>
                <c:pt idx="1227">
                  <c:v>122.8</c:v>
                </c:pt>
                <c:pt idx="1228">
                  <c:v>122.9</c:v>
                </c:pt>
                <c:pt idx="1229">
                  <c:v>123</c:v>
                </c:pt>
                <c:pt idx="1230">
                  <c:v>123.1</c:v>
                </c:pt>
                <c:pt idx="1231">
                  <c:v>123.2</c:v>
                </c:pt>
                <c:pt idx="1232">
                  <c:v>123.3</c:v>
                </c:pt>
                <c:pt idx="1233">
                  <c:v>123.4</c:v>
                </c:pt>
                <c:pt idx="1234">
                  <c:v>123.5</c:v>
                </c:pt>
                <c:pt idx="1235">
                  <c:v>123.6</c:v>
                </c:pt>
                <c:pt idx="1236">
                  <c:v>123.7</c:v>
                </c:pt>
                <c:pt idx="1237">
                  <c:v>123.8</c:v>
                </c:pt>
                <c:pt idx="1238">
                  <c:v>123.9</c:v>
                </c:pt>
                <c:pt idx="1239">
                  <c:v>124</c:v>
                </c:pt>
                <c:pt idx="1240">
                  <c:v>124.1</c:v>
                </c:pt>
                <c:pt idx="1241">
                  <c:v>124.2</c:v>
                </c:pt>
                <c:pt idx="1242">
                  <c:v>124.3</c:v>
                </c:pt>
                <c:pt idx="1243">
                  <c:v>124.4</c:v>
                </c:pt>
                <c:pt idx="1244">
                  <c:v>124.5</c:v>
                </c:pt>
                <c:pt idx="1245">
                  <c:v>124.6</c:v>
                </c:pt>
                <c:pt idx="1246">
                  <c:v>124.7</c:v>
                </c:pt>
                <c:pt idx="1247">
                  <c:v>124.8</c:v>
                </c:pt>
                <c:pt idx="1248">
                  <c:v>124.9</c:v>
                </c:pt>
                <c:pt idx="1249">
                  <c:v>125</c:v>
                </c:pt>
                <c:pt idx="1250">
                  <c:v>125.1</c:v>
                </c:pt>
                <c:pt idx="1251">
                  <c:v>125.2</c:v>
                </c:pt>
                <c:pt idx="1252">
                  <c:v>125.3</c:v>
                </c:pt>
                <c:pt idx="1253">
                  <c:v>125.4</c:v>
                </c:pt>
                <c:pt idx="1254">
                  <c:v>125.5</c:v>
                </c:pt>
                <c:pt idx="1255">
                  <c:v>125.6</c:v>
                </c:pt>
                <c:pt idx="1256">
                  <c:v>125.7</c:v>
                </c:pt>
                <c:pt idx="1257">
                  <c:v>125.8</c:v>
                </c:pt>
                <c:pt idx="1258">
                  <c:v>125.9</c:v>
                </c:pt>
                <c:pt idx="1259">
                  <c:v>126</c:v>
                </c:pt>
                <c:pt idx="1260">
                  <c:v>126.1</c:v>
                </c:pt>
                <c:pt idx="1261">
                  <c:v>126.2</c:v>
                </c:pt>
                <c:pt idx="1262">
                  <c:v>126.3</c:v>
                </c:pt>
                <c:pt idx="1263">
                  <c:v>126.4</c:v>
                </c:pt>
                <c:pt idx="1264">
                  <c:v>126.5</c:v>
                </c:pt>
                <c:pt idx="1265">
                  <c:v>126.6</c:v>
                </c:pt>
                <c:pt idx="1266">
                  <c:v>126.7</c:v>
                </c:pt>
                <c:pt idx="1267">
                  <c:v>126.8</c:v>
                </c:pt>
                <c:pt idx="1268">
                  <c:v>126.9</c:v>
                </c:pt>
                <c:pt idx="1269">
                  <c:v>127</c:v>
                </c:pt>
                <c:pt idx="1270">
                  <c:v>127.1</c:v>
                </c:pt>
                <c:pt idx="1271">
                  <c:v>127.2</c:v>
                </c:pt>
                <c:pt idx="1272">
                  <c:v>127.3</c:v>
                </c:pt>
                <c:pt idx="1273">
                  <c:v>127.4</c:v>
                </c:pt>
                <c:pt idx="1274">
                  <c:v>127.5</c:v>
                </c:pt>
                <c:pt idx="1275">
                  <c:v>127.6</c:v>
                </c:pt>
                <c:pt idx="1276">
                  <c:v>127.7</c:v>
                </c:pt>
                <c:pt idx="1277">
                  <c:v>127.8</c:v>
                </c:pt>
                <c:pt idx="1278">
                  <c:v>127.9</c:v>
                </c:pt>
                <c:pt idx="1279">
                  <c:v>128</c:v>
                </c:pt>
                <c:pt idx="1280">
                  <c:v>128.1</c:v>
                </c:pt>
                <c:pt idx="1281">
                  <c:v>128.19999999999999</c:v>
                </c:pt>
                <c:pt idx="1282">
                  <c:v>128.30000000000001</c:v>
                </c:pt>
                <c:pt idx="1283">
                  <c:v>128.4</c:v>
                </c:pt>
                <c:pt idx="1284">
                  <c:v>128.5</c:v>
                </c:pt>
                <c:pt idx="1285">
                  <c:v>128.6</c:v>
                </c:pt>
                <c:pt idx="1286">
                  <c:v>128.69999999999999</c:v>
                </c:pt>
                <c:pt idx="1287">
                  <c:v>128.80000000000001</c:v>
                </c:pt>
                <c:pt idx="1288">
                  <c:v>128.9</c:v>
                </c:pt>
                <c:pt idx="1289">
                  <c:v>129</c:v>
                </c:pt>
                <c:pt idx="1290">
                  <c:v>129.1</c:v>
                </c:pt>
                <c:pt idx="1291">
                  <c:v>129.19999999999999</c:v>
                </c:pt>
                <c:pt idx="1292">
                  <c:v>129.30000000000001</c:v>
                </c:pt>
                <c:pt idx="1293">
                  <c:v>129.4</c:v>
                </c:pt>
                <c:pt idx="1294">
                  <c:v>129.5</c:v>
                </c:pt>
                <c:pt idx="1295">
                  <c:v>129.6</c:v>
                </c:pt>
                <c:pt idx="1296">
                  <c:v>129.69999999999999</c:v>
                </c:pt>
                <c:pt idx="1297">
                  <c:v>129.80000000000001</c:v>
                </c:pt>
                <c:pt idx="1298">
                  <c:v>129.9</c:v>
                </c:pt>
                <c:pt idx="1299">
                  <c:v>130</c:v>
                </c:pt>
                <c:pt idx="1300">
                  <c:v>130.1</c:v>
                </c:pt>
                <c:pt idx="1301">
                  <c:v>130.19999999999999</c:v>
                </c:pt>
                <c:pt idx="1302">
                  <c:v>130.30000000000001</c:v>
                </c:pt>
                <c:pt idx="1303">
                  <c:v>130.4</c:v>
                </c:pt>
                <c:pt idx="1304">
                  <c:v>130.5</c:v>
                </c:pt>
                <c:pt idx="1305">
                  <c:v>130.6</c:v>
                </c:pt>
                <c:pt idx="1306">
                  <c:v>130.69999999999999</c:v>
                </c:pt>
                <c:pt idx="1307">
                  <c:v>130.80000000000001</c:v>
                </c:pt>
                <c:pt idx="1308">
                  <c:v>130.9</c:v>
                </c:pt>
                <c:pt idx="1309">
                  <c:v>131</c:v>
                </c:pt>
                <c:pt idx="1310">
                  <c:v>131.1</c:v>
                </c:pt>
                <c:pt idx="1311">
                  <c:v>131.19999999999999</c:v>
                </c:pt>
                <c:pt idx="1312">
                  <c:v>131.30000000000001</c:v>
                </c:pt>
                <c:pt idx="1313">
                  <c:v>131.4</c:v>
                </c:pt>
                <c:pt idx="1314">
                  <c:v>131.5</c:v>
                </c:pt>
                <c:pt idx="1315">
                  <c:v>131.6</c:v>
                </c:pt>
                <c:pt idx="1316">
                  <c:v>131.69999999999999</c:v>
                </c:pt>
                <c:pt idx="1317">
                  <c:v>131.80000000000001</c:v>
                </c:pt>
                <c:pt idx="1318">
                  <c:v>131.9</c:v>
                </c:pt>
                <c:pt idx="1319">
                  <c:v>132</c:v>
                </c:pt>
                <c:pt idx="1320">
                  <c:v>132.1</c:v>
                </c:pt>
                <c:pt idx="1321">
                  <c:v>132.19999999999999</c:v>
                </c:pt>
                <c:pt idx="1322">
                  <c:v>132.30000000000001</c:v>
                </c:pt>
                <c:pt idx="1323">
                  <c:v>132.4</c:v>
                </c:pt>
                <c:pt idx="1324">
                  <c:v>132.5</c:v>
                </c:pt>
                <c:pt idx="1325">
                  <c:v>132.6</c:v>
                </c:pt>
                <c:pt idx="1326">
                  <c:v>132.69999999999999</c:v>
                </c:pt>
                <c:pt idx="1327">
                  <c:v>132.80000000000001</c:v>
                </c:pt>
                <c:pt idx="1328">
                  <c:v>132.9</c:v>
                </c:pt>
                <c:pt idx="1329">
                  <c:v>133</c:v>
                </c:pt>
                <c:pt idx="1330">
                  <c:v>133.1</c:v>
                </c:pt>
                <c:pt idx="1331">
                  <c:v>133.19999999999999</c:v>
                </c:pt>
                <c:pt idx="1332">
                  <c:v>133.30000000000001</c:v>
                </c:pt>
                <c:pt idx="1333">
                  <c:v>133.4</c:v>
                </c:pt>
                <c:pt idx="1334">
                  <c:v>133.5</c:v>
                </c:pt>
                <c:pt idx="1335">
                  <c:v>133.6</c:v>
                </c:pt>
                <c:pt idx="1336">
                  <c:v>133.69999999999999</c:v>
                </c:pt>
                <c:pt idx="1337">
                  <c:v>133.80000000000001</c:v>
                </c:pt>
                <c:pt idx="1338">
                  <c:v>133.9</c:v>
                </c:pt>
                <c:pt idx="1339">
                  <c:v>134</c:v>
                </c:pt>
                <c:pt idx="1340">
                  <c:v>134.1</c:v>
                </c:pt>
                <c:pt idx="1341">
                  <c:v>134.19999999999999</c:v>
                </c:pt>
                <c:pt idx="1342">
                  <c:v>134.30000000000001</c:v>
                </c:pt>
                <c:pt idx="1343">
                  <c:v>134.4</c:v>
                </c:pt>
                <c:pt idx="1344">
                  <c:v>134.5</c:v>
                </c:pt>
                <c:pt idx="1345">
                  <c:v>134.6</c:v>
                </c:pt>
                <c:pt idx="1346">
                  <c:v>134.69999999999999</c:v>
                </c:pt>
                <c:pt idx="1347">
                  <c:v>134.80000000000001</c:v>
                </c:pt>
                <c:pt idx="1348">
                  <c:v>134.9</c:v>
                </c:pt>
                <c:pt idx="1349">
                  <c:v>135</c:v>
                </c:pt>
                <c:pt idx="1350">
                  <c:v>135.1</c:v>
                </c:pt>
                <c:pt idx="1351">
                  <c:v>135.19999999999999</c:v>
                </c:pt>
                <c:pt idx="1352">
                  <c:v>135.30000000000001</c:v>
                </c:pt>
                <c:pt idx="1353">
                  <c:v>135.4</c:v>
                </c:pt>
                <c:pt idx="1354">
                  <c:v>135.5</c:v>
                </c:pt>
                <c:pt idx="1355">
                  <c:v>135.6</c:v>
                </c:pt>
                <c:pt idx="1356">
                  <c:v>135.69999999999999</c:v>
                </c:pt>
                <c:pt idx="1357">
                  <c:v>135.80000000000001</c:v>
                </c:pt>
                <c:pt idx="1358">
                  <c:v>135.9</c:v>
                </c:pt>
                <c:pt idx="1359">
                  <c:v>136</c:v>
                </c:pt>
                <c:pt idx="1360">
                  <c:v>136.1</c:v>
                </c:pt>
                <c:pt idx="1361">
                  <c:v>136.19999999999999</c:v>
                </c:pt>
                <c:pt idx="1362">
                  <c:v>136.30000000000001</c:v>
                </c:pt>
                <c:pt idx="1363">
                  <c:v>136.4</c:v>
                </c:pt>
                <c:pt idx="1364">
                  <c:v>136.5</c:v>
                </c:pt>
                <c:pt idx="1365">
                  <c:v>136.6</c:v>
                </c:pt>
                <c:pt idx="1366">
                  <c:v>136.69999999999999</c:v>
                </c:pt>
                <c:pt idx="1367">
                  <c:v>136.80000000000001</c:v>
                </c:pt>
                <c:pt idx="1368">
                  <c:v>136.9</c:v>
                </c:pt>
                <c:pt idx="1369">
                  <c:v>137</c:v>
                </c:pt>
                <c:pt idx="1370">
                  <c:v>137.1</c:v>
                </c:pt>
                <c:pt idx="1371">
                  <c:v>137.19999999999999</c:v>
                </c:pt>
                <c:pt idx="1372">
                  <c:v>137.30000000000001</c:v>
                </c:pt>
                <c:pt idx="1373">
                  <c:v>137.4</c:v>
                </c:pt>
                <c:pt idx="1374">
                  <c:v>137.5</c:v>
                </c:pt>
                <c:pt idx="1375">
                  <c:v>137.6</c:v>
                </c:pt>
                <c:pt idx="1376">
                  <c:v>137.69999999999999</c:v>
                </c:pt>
                <c:pt idx="1377">
                  <c:v>137.80000000000001</c:v>
                </c:pt>
                <c:pt idx="1378">
                  <c:v>137.9</c:v>
                </c:pt>
                <c:pt idx="1379">
                  <c:v>138</c:v>
                </c:pt>
                <c:pt idx="1380">
                  <c:v>138.1</c:v>
                </c:pt>
                <c:pt idx="1381">
                  <c:v>138.19999999999999</c:v>
                </c:pt>
                <c:pt idx="1382">
                  <c:v>138.30000000000001</c:v>
                </c:pt>
                <c:pt idx="1383">
                  <c:v>138.4</c:v>
                </c:pt>
                <c:pt idx="1384">
                  <c:v>138.5</c:v>
                </c:pt>
                <c:pt idx="1385">
                  <c:v>138.6</c:v>
                </c:pt>
                <c:pt idx="1386">
                  <c:v>138.69999999999999</c:v>
                </c:pt>
                <c:pt idx="1387">
                  <c:v>138.80000000000001</c:v>
                </c:pt>
                <c:pt idx="1388">
                  <c:v>138.9</c:v>
                </c:pt>
                <c:pt idx="1389">
                  <c:v>139</c:v>
                </c:pt>
                <c:pt idx="1390">
                  <c:v>139.1</c:v>
                </c:pt>
                <c:pt idx="1391">
                  <c:v>139.19999999999999</c:v>
                </c:pt>
                <c:pt idx="1392">
                  <c:v>139.30000000000001</c:v>
                </c:pt>
                <c:pt idx="1393">
                  <c:v>139.4</c:v>
                </c:pt>
                <c:pt idx="1394">
                  <c:v>139.5</c:v>
                </c:pt>
                <c:pt idx="1395">
                  <c:v>139.6</c:v>
                </c:pt>
                <c:pt idx="1396">
                  <c:v>139.69999999999999</c:v>
                </c:pt>
                <c:pt idx="1397">
                  <c:v>139.80000000000001</c:v>
                </c:pt>
                <c:pt idx="1398">
                  <c:v>139.9</c:v>
                </c:pt>
                <c:pt idx="1399">
                  <c:v>140</c:v>
                </c:pt>
                <c:pt idx="1400">
                  <c:v>140.1</c:v>
                </c:pt>
                <c:pt idx="1401">
                  <c:v>140.19999999999999</c:v>
                </c:pt>
                <c:pt idx="1402">
                  <c:v>140.30000000000001</c:v>
                </c:pt>
                <c:pt idx="1403">
                  <c:v>140.4</c:v>
                </c:pt>
                <c:pt idx="1404">
                  <c:v>140.5</c:v>
                </c:pt>
                <c:pt idx="1405">
                  <c:v>140.6</c:v>
                </c:pt>
                <c:pt idx="1406">
                  <c:v>140.69999999999999</c:v>
                </c:pt>
                <c:pt idx="1407">
                  <c:v>140.80000000000001</c:v>
                </c:pt>
                <c:pt idx="1408">
                  <c:v>140.9</c:v>
                </c:pt>
                <c:pt idx="1409">
                  <c:v>141</c:v>
                </c:pt>
                <c:pt idx="1410">
                  <c:v>141.1</c:v>
                </c:pt>
                <c:pt idx="1411">
                  <c:v>141.19999999999999</c:v>
                </c:pt>
                <c:pt idx="1412">
                  <c:v>141.30000000000001</c:v>
                </c:pt>
                <c:pt idx="1413">
                  <c:v>141.4</c:v>
                </c:pt>
                <c:pt idx="1414">
                  <c:v>141.5</c:v>
                </c:pt>
                <c:pt idx="1415">
                  <c:v>141.6</c:v>
                </c:pt>
                <c:pt idx="1416">
                  <c:v>141.69999999999999</c:v>
                </c:pt>
                <c:pt idx="1417">
                  <c:v>141.80000000000001</c:v>
                </c:pt>
                <c:pt idx="1418">
                  <c:v>141.9</c:v>
                </c:pt>
                <c:pt idx="1419">
                  <c:v>142</c:v>
                </c:pt>
                <c:pt idx="1420">
                  <c:v>142.1</c:v>
                </c:pt>
                <c:pt idx="1421">
                  <c:v>142.19999999999999</c:v>
                </c:pt>
                <c:pt idx="1422">
                  <c:v>142.30000000000001</c:v>
                </c:pt>
                <c:pt idx="1423">
                  <c:v>142.4</c:v>
                </c:pt>
                <c:pt idx="1424">
                  <c:v>142.5</c:v>
                </c:pt>
                <c:pt idx="1425">
                  <c:v>142.6</c:v>
                </c:pt>
                <c:pt idx="1426">
                  <c:v>142.69999999999999</c:v>
                </c:pt>
                <c:pt idx="1427">
                  <c:v>142.80000000000001</c:v>
                </c:pt>
                <c:pt idx="1428">
                  <c:v>142.9</c:v>
                </c:pt>
                <c:pt idx="1429">
                  <c:v>143</c:v>
                </c:pt>
                <c:pt idx="1430">
                  <c:v>143.1</c:v>
                </c:pt>
                <c:pt idx="1431">
                  <c:v>143.19999999999999</c:v>
                </c:pt>
                <c:pt idx="1432">
                  <c:v>143.30000000000001</c:v>
                </c:pt>
                <c:pt idx="1433">
                  <c:v>143.4</c:v>
                </c:pt>
                <c:pt idx="1434">
                  <c:v>143.5</c:v>
                </c:pt>
                <c:pt idx="1435">
                  <c:v>143.6</c:v>
                </c:pt>
                <c:pt idx="1436">
                  <c:v>143.69999999999999</c:v>
                </c:pt>
                <c:pt idx="1437">
                  <c:v>143.80000000000001</c:v>
                </c:pt>
                <c:pt idx="1438">
                  <c:v>143.9</c:v>
                </c:pt>
                <c:pt idx="1439">
                  <c:v>144</c:v>
                </c:pt>
                <c:pt idx="1440">
                  <c:v>144.1</c:v>
                </c:pt>
                <c:pt idx="1441">
                  <c:v>144.19999999999999</c:v>
                </c:pt>
                <c:pt idx="1442">
                  <c:v>144.30000000000001</c:v>
                </c:pt>
                <c:pt idx="1443">
                  <c:v>144.4</c:v>
                </c:pt>
                <c:pt idx="1444">
                  <c:v>144.5</c:v>
                </c:pt>
                <c:pt idx="1445">
                  <c:v>144.6</c:v>
                </c:pt>
                <c:pt idx="1446">
                  <c:v>144.69999999999999</c:v>
                </c:pt>
                <c:pt idx="1447">
                  <c:v>144.80000000000001</c:v>
                </c:pt>
                <c:pt idx="1448">
                  <c:v>144.9</c:v>
                </c:pt>
                <c:pt idx="1449">
                  <c:v>145</c:v>
                </c:pt>
                <c:pt idx="1450">
                  <c:v>145.1</c:v>
                </c:pt>
                <c:pt idx="1451">
                  <c:v>145.19999999999999</c:v>
                </c:pt>
                <c:pt idx="1452">
                  <c:v>145.30000000000001</c:v>
                </c:pt>
                <c:pt idx="1453">
                  <c:v>145.4</c:v>
                </c:pt>
                <c:pt idx="1454">
                  <c:v>145.5</c:v>
                </c:pt>
                <c:pt idx="1455">
                  <c:v>145.6</c:v>
                </c:pt>
                <c:pt idx="1456">
                  <c:v>145.69999999999999</c:v>
                </c:pt>
                <c:pt idx="1457">
                  <c:v>145.80000000000001</c:v>
                </c:pt>
                <c:pt idx="1458">
                  <c:v>145.9</c:v>
                </c:pt>
                <c:pt idx="1459">
                  <c:v>146</c:v>
                </c:pt>
                <c:pt idx="1460">
                  <c:v>146.1</c:v>
                </c:pt>
                <c:pt idx="1461">
                  <c:v>146.19999999999999</c:v>
                </c:pt>
                <c:pt idx="1462">
                  <c:v>146.30000000000001</c:v>
                </c:pt>
                <c:pt idx="1463">
                  <c:v>146.4</c:v>
                </c:pt>
                <c:pt idx="1464">
                  <c:v>146.5</c:v>
                </c:pt>
                <c:pt idx="1465">
                  <c:v>146.6</c:v>
                </c:pt>
                <c:pt idx="1466">
                  <c:v>146.69999999999999</c:v>
                </c:pt>
                <c:pt idx="1467">
                  <c:v>146.80000000000001</c:v>
                </c:pt>
                <c:pt idx="1468">
                  <c:v>146.9</c:v>
                </c:pt>
                <c:pt idx="1469">
                  <c:v>147</c:v>
                </c:pt>
                <c:pt idx="1470">
                  <c:v>147.1</c:v>
                </c:pt>
                <c:pt idx="1471">
                  <c:v>147.19999999999999</c:v>
                </c:pt>
                <c:pt idx="1472">
                  <c:v>147.30000000000001</c:v>
                </c:pt>
                <c:pt idx="1473">
                  <c:v>147.4</c:v>
                </c:pt>
                <c:pt idx="1474">
                  <c:v>147.5</c:v>
                </c:pt>
                <c:pt idx="1475">
                  <c:v>147.6</c:v>
                </c:pt>
                <c:pt idx="1476">
                  <c:v>147.69999999999999</c:v>
                </c:pt>
                <c:pt idx="1477">
                  <c:v>147.80000000000001</c:v>
                </c:pt>
                <c:pt idx="1478">
                  <c:v>147.9</c:v>
                </c:pt>
                <c:pt idx="1479">
                  <c:v>148</c:v>
                </c:pt>
                <c:pt idx="1480">
                  <c:v>148.1</c:v>
                </c:pt>
                <c:pt idx="1481">
                  <c:v>148.19999999999999</c:v>
                </c:pt>
                <c:pt idx="1482">
                  <c:v>148.30000000000001</c:v>
                </c:pt>
                <c:pt idx="1483">
                  <c:v>148.4</c:v>
                </c:pt>
                <c:pt idx="1484">
                  <c:v>148.5</c:v>
                </c:pt>
                <c:pt idx="1485">
                  <c:v>148.6</c:v>
                </c:pt>
                <c:pt idx="1486">
                  <c:v>148.69999999999999</c:v>
                </c:pt>
                <c:pt idx="1487">
                  <c:v>148.80000000000001</c:v>
                </c:pt>
                <c:pt idx="1488">
                  <c:v>148.9</c:v>
                </c:pt>
                <c:pt idx="1489">
                  <c:v>149</c:v>
                </c:pt>
                <c:pt idx="1490">
                  <c:v>149.1</c:v>
                </c:pt>
                <c:pt idx="1491">
                  <c:v>149.19999999999999</c:v>
                </c:pt>
                <c:pt idx="1492">
                  <c:v>149.30000000000001</c:v>
                </c:pt>
                <c:pt idx="1493">
                  <c:v>149.4</c:v>
                </c:pt>
                <c:pt idx="1494">
                  <c:v>149.5</c:v>
                </c:pt>
                <c:pt idx="1495">
                  <c:v>149.6</c:v>
                </c:pt>
                <c:pt idx="1496">
                  <c:v>149.69999999999999</c:v>
                </c:pt>
                <c:pt idx="1497">
                  <c:v>149.80000000000001</c:v>
                </c:pt>
                <c:pt idx="1498">
                  <c:v>149.9</c:v>
                </c:pt>
                <c:pt idx="1499">
                  <c:v>150</c:v>
                </c:pt>
                <c:pt idx="1500">
                  <c:v>150.1</c:v>
                </c:pt>
                <c:pt idx="1501">
                  <c:v>150.19999999999999</c:v>
                </c:pt>
                <c:pt idx="1502">
                  <c:v>150.30000000000001</c:v>
                </c:pt>
                <c:pt idx="1503">
                  <c:v>150.4</c:v>
                </c:pt>
                <c:pt idx="1504">
                  <c:v>150.5</c:v>
                </c:pt>
                <c:pt idx="1505">
                  <c:v>150.6</c:v>
                </c:pt>
                <c:pt idx="1506">
                  <c:v>150.69999999999999</c:v>
                </c:pt>
                <c:pt idx="1507">
                  <c:v>150.80000000000001</c:v>
                </c:pt>
                <c:pt idx="1508">
                  <c:v>150.9</c:v>
                </c:pt>
                <c:pt idx="1509">
                  <c:v>151</c:v>
                </c:pt>
                <c:pt idx="1510">
                  <c:v>151.1</c:v>
                </c:pt>
                <c:pt idx="1511">
                  <c:v>151.19999999999999</c:v>
                </c:pt>
                <c:pt idx="1512">
                  <c:v>151.30000000000001</c:v>
                </c:pt>
                <c:pt idx="1513">
                  <c:v>151.4</c:v>
                </c:pt>
                <c:pt idx="1514">
                  <c:v>151.5</c:v>
                </c:pt>
                <c:pt idx="1515">
                  <c:v>151.6</c:v>
                </c:pt>
                <c:pt idx="1516">
                  <c:v>151.69999999999999</c:v>
                </c:pt>
                <c:pt idx="1517">
                  <c:v>151.80000000000001</c:v>
                </c:pt>
                <c:pt idx="1518">
                  <c:v>151.9</c:v>
                </c:pt>
                <c:pt idx="1519">
                  <c:v>152</c:v>
                </c:pt>
                <c:pt idx="1520">
                  <c:v>152.1</c:v>
                </c:pt>
                <c:pt idx="1521">
                  <c:v>152.19999999999999</c:v>
                </c:pt>
                <c:pt idx="1522">
                  <c:v>152.30000000000001</c:v>
                </c:pt>
                <c:pt idx="1523">
                  <c:v>152.4</c:v>
                </c:pt>
                <c:pt idx="1524">
                  <c:v>152.5</c:v>
                </c:pt>
                <c:pt idx="1525">
                  <c:v>152.6</c:v>
                </c:pt>
                <c:pt idx="1526">
                  <c:v>152.69999999999999</c:v>
                </c:pt>
                <c:pt idx="1527">
                  <c:v>152.80000000000001</c:v>
                </c:pt>
                <c:pt idx="1528">
                  <c:v>152.9</c:v>
                </c:pt>
                <c:pt idx="1529">
                  <c:v>153</c:v>
                </c:pt>
                <c:pt idx="1530">
                  <c:v>153.1</c:v>
                </c:pt>
                <c:pt idx="1531">
                  <c:v>153.19999999999999</c:v>
                </c:pt>
                <c:pt idx="1532">
                  <c:v>153.30000000000001</c:v>
                </c:pt>
                <c:pt idx="1533">
                  <c:v>153.4</c:v>
                </c:pt>
                <c:pt idx="1534">
                  <c:v>153.5</c:v>
                </c:pt>
                <c:pt idx="1535">
                  <c:v>153.6</c:v>
                </c:pt>
                <c:pt idx="1536">
                  <c:v>153.69999999999999</c:v>
                </c:pt>
                <c:pt idx="1537">
                  <c:v>153.80000000000001</c:v>
                </c:pt>
                <c:pt idx="1538">
                  <c:v>153.9</c:v>
                </c:pt>
                <c:pt idx="1539">
                  <c:v>154</c:v>
                </c:pt>
                <c:pt idx="1540">
                  <c:v>154.1</c:v>
                </c:pt>
                <c:pt idx="1541">
                  <c:v>154.19999999999999</c:v>
                </c:pt>
                <c:pt idx="1542">
                  <c:v>154.30000000000001</c:v>
                </c:pt>
                <c:pt idx="1543">
                  <c:v>154.4</c:v>
                </c:pt>
                <c:pt idx="1544">
                  <c:v>154.5</c:v>
                </c:pt>
                <c:pt idx="1545">
                  <c:v>154.6</c:v>
                </c:pt>
                <c:pt idx="1546">
                  <c:v>154.69999999999999</c:v>
                </c:pt>
                <c:pt idx="1547">
                  <c:v>154.80000000000001</c:v>
                </c:pt>
                <c:pt idx="1548">
                  <c:v>154.9</c:v>
                </c:pt>
                <c:pt idx="1549">
                  <c:v>155</c:v>
                </c:pt>
                <c:pt idx="1550">
                  <c:v>155.1</c:v>
                </c:pt>
                <c:pt idx="1551">
                  <c:v>155.19999999999999</c:v>
                </c:pt>
                <c:pt idx="1552">
                  <c:v>155.30000000000001</c:v>
                </c:pt>
                <c:pt idx="1553">
                  <c:v>155.4</c:v>
                </c:pt>
                <c:pt idx="1554">
                  <c:v>155.5</c:v>
                </c:pt>
                <c:pt idx="1555">
                  <c:v>155.6</c:v>
                </c:pt>
                <c:pt idx="1556">
                  <c:v>155.69999999999999</c:v>
                </c:pt>
                <c:pt idx="1557">
                  <c:v>155.80000000000001</c:v>
                </c:pt>
                <c:pt idx="1558">
                  <c:v>155.9</c:v>
                </c:pt>
                <c:pt idx="1559">
                  <c:v>156</c:v>
                </c:pt>
                <c:pt idx="1560">
                  <c:v>156.1</c:v>
                </c:pt>
                <c:pt idx="1561">
                  <c:v>156.19999999999999</c:v>
                </c:pt>
                <c:pt idx="1562">
                  <c:v>156.30000000000001</c:v>
                </c:pt>
                <c:pt idx="1563">
                  <c:v>156.4</c:v>
                </c:pt>
                <c:pt idx="1564">
                  <c:v>156.5</c:v>
                </c:pt>
                <c:pt idx="1565">
                  <c:v>156.6</c:v>
                </c:pt>
                <c:pt idx="1566">
                  <c:v>156.69999999999999</c:v>
                </c:pt>
                <c:pt idx="1567">
                  <c:v>156.80000000000001</c:v>
                </c:pt>
                <c:pt idx="1568">
                  <c:v>156.9</c:v>
                </c:pt>
                <c:pt idx="1569">
                  <c:v>157</c:v>
                </c:pt>
                <c:pt idx="1570">
                  <c:v>157.1</c:v>
                </c:pt>
                <c:pt idx="1571">
                  <c:v>157.19999999999999</c:v>
                </c:pt>
                <c:pt idx="1572">
                  <c:v>157.30000000000001</c:v>
                </c:pt>
                <c:pt idx="1573">
                  <c:v>157.4</c:v>
                </c:pt>
                <c:pt idx="1574">
                  <c:v>157.5</c:v>
                </c:pt>
                <c:pt idx="1575">
                  <c:v>157.6</c:v>
                </c:pt>
                <c:pt idx="1576">
                  <c:v>157.69999999999999</c:v>
                </c:pt>
                <c:pt idx="1577">
                  <c:v>157.80000000000001</c:v>
                </c:pt>
                <c:pt idx="1578">
                  <c:v>157.9</c:v>
                </c:pt>
                <c:pt idx="1579">
                  <c:v>158</c:v>
                </c:pt>
                <c:pt idx="1580">
                  <c:v>158.1</c:v>
                </c:pt>
                <c:pt idx="1581">
                  <c:v>158.19999999999999</c:v>
                </c:pt>
                <c:pt idx="1582">
                  <c:v>158.30000000000001</c:v>
                </c:pt>
                <c:pt idx="1583">
                  <c:v>158.4</c:v>
                </c:pt>
                <c:pt idx="1584">
                  <c:v>158.5</c:v>
                </c:pt>
                <c:pt idx="1585">
                  <c:v>158.6</c:v>
                </c:pt>
                <c:pt idx="1586">
                  <c:v>158.69999999999999</c:v>
                </c:pt>
                <c:pt idx="1587">
                  <c:v>158.80000000000001</c:v>
                </c:pt>
                <c:pt idx="1588">
                  <c:v>158.9</c:v>
                </c:pt>
                <c:pt idx="1589">
                  <c:v>159</c:v>
                </c:pt>
                <c:pt idx="1590">
                  <c:v>159.1</c:v>
                </c:pt>
                <c:pt idx="1591">
                  <c:v>159.19999999999999</c:v>
                </c:pt>
                <c:pt idx="1592">
                  <c:v>159.30000000000001</c:v>
                </c:pt>
                <c:pt idx="1593">
                  <c:v>159.4</c:v>
                </c:pt>
                <c:pt idx="1594">
                  <c:v>159.5</c:v>
                </c:pt>
                <c:pt idx="1595">
                  <c:v>159.6</c:v>
                </c:pt>
                <c:pt idx="1596">
                  <c:v>159.69999999999999</c:v>
                </c:pt>
                <c:pt idx="1597">
                  <c:v>159.80000000000001</c:v>
                </c:pt>
                <c:pt idx="1598">
                  <c:v>159.9</c:v>
                </c:pt>
                <c:pt idx="1599">
                  <c:v>160</c:v>
                </c:pt>
                <c:pt idx="1600">
                  <c:v>160.1</c:v>
                </c:pt>
                <c:pt idx="1601">
                  <c:v>160.19999999999999</c:v>
                </c:pt>
                <c:pt idx="1602">
                  <c:v>160.30000000000001</c:v>
                </c:pt>
                <c:pt idx="1603">
                  <c:v>160.4</c:v>
                </c:pt>
                <c:pt idx="1604">
                  <c:v>160.5</c:v>
                </c:pt>
                <c:pt idx="1605">
                  <c:v>160.6</c:v>
                </c:pt>
                <c:pt idx="1606">
                  <c:v>160.69999999999999</c:v>
                </c:pt>
                <c:pt idx="1607">
                  <c:v>160.80000000000001</c:v>
                </c:pt>
                <c:pt idx="1608">
                  <c:v>160.9</c:v>
                </c:pt>
                <c:pt idx="1609">
                  <c:v>161</c:v>
                </c:pt>
                <c:pt idx="1610">
                  <c:v>161.1</c:v>
                </c:pt>
                <c:pt idx="1611">
                  <c:v>161.19999999999999</c:v>
                </c:pt>
                <c:pt idx="1612">
                  <c:v>161.30000000000001</c:v>
                </c:pt>
                <c:pt idx="1613">
                  <c:v>161.4</c:v>
                </c:pt>
                <c:pt idx="1614">
                  <c:v>161.5</c:v>
                </c:pt>
                <c:pt idx="1615">
                  <c:v>161.6</c:v>
                </c:pt>
                <c:pt idx="1616">
                  <c:v>161.69999999999999</c:v>
                </c:pt>
                <c:pt idx="1617">
                  <c:v>161.80000000000001</c:v>
                </c:pt>
                <c:pt idx="1618">
                  <c:v>161.9</c:v>
                </c:pt>
                <c:pt idx="1619">
                  <c:v>162</c:v>
                </c:pt>
                <c:pt idx="1620">
                  <c:v>162.1</c:v>
                </c:pt>
                <c:pt idx="1621">
                  <c:v>162.19999999999999</c:v>
                </c:pt>
                <c:pt idx="1622">
                  <c:v>162.30000000000001</c:v>
                </c:pt>
                <c:pt idx="1623">
                  <c:v>162.4</c:v>
                </c:pt>
                <c:pt idx="1624">
                  <c:v>162.5</c:v>
                </c:pt>
                <c:pt idx="1625">
                  <c:v>162.6</c:v>
                </c:pt>
                <c:pt idx="1626">
                  <c:v>162.69999999999999</c:v>
                </c:pt>
                <c:pt idx="1627">
                  <c:v>162.80000000000001</c:v>
                </c:pt>
                <c:pt idx="1628">
                  <c:v>162.9</c:v>
                </c:pt>
                <c:pt idx="1629">
                  <c:v>163</c:v>
                </c:pt>
                <c:pt idx="1630">
                  <c:v>163.1</c:v>
                </c:pt>
                <c:pt idx="1631">
                  <c:v>163.19999999999999</c:v>
                </c:pt>
                <c:pt idx="1632">
                  <c:v>163.30000000000001</c:v>
                </c:pt>
                <c:pt idx="1633">
                  <c:v>163.4</c:v>
                </c:pt>
                <c:pt idx="1634">
                  <c:v>163.5</c:v>
                </c:pt>
                <c:pt idx="1635">
                  <c:v>163.6</c:v>
                </c:pt>
                <c:pt idx="1636">
                  <c:v>163.69999999999999</c:v>
                </c:pt>
                <c:pt idx="1637">
                  <c:v>163.80000000000001</c:v>
                </c:pt>
                <c:pt idx="1638">
                  <c:v>163.9</c:v>
                </c:pt>
                <c:pt idx="1639">
                  <c:v>164</c:v>
                </c:pt>
                <c:pt idx="1640">
                  <c:v>164.1</c:v>
                </c:pt>
                <c:pt idx="1641">
                  <c:v>164.2</c:v>
                </c:pt>
                <c:pt idx="1642">
                  <c:v>164.3</c:v>
                </c:pt>
                <c:pt idx="1643">
                  <c:v>164.4</c:v>
                </c:pt>
                <c:pt idx="1644">
                  <c:v>164.5</c:v>
                </c:pt>
                <c:pt idx="1645">
                  <c:v>164.6</c:v>
                </c:pt>
                <c:pt idx="1646">
                  <c:v>164.7</c:v>
                </c:pt>
                <c:pt idx="1647">
                  <c:v>164.8</c:v>
                </c:pt>
                <c:pt idx="1648">
                  <c:v>164.9</c:v>
                </c:pt>
                <c:pt idx="1649">
                  <c:v>165</c:v>
                </c:pt>
                <c:pt idx="1650">
                  <c:v>165.1</c:v>
                </c:pt>
                <c:pt idx="1651">
                  <c:v>165.2</c:v>
                </c:pt>
                <c:pt idx="1652">
                  <c:v>165.3</c:v>
                </c:pt>
                <c:pt idx="1653">
                  <c:v>165.4</c:v>
                </c:pt>
                <c:pt idx="1654">
                  <c:v>165.5</c:v>
                </c:pt>
                <c:pt idx="1655">
                  <c:v>165.6</c:v>
                </c:pt>
                <c:pt idx="1656">
                  <c:v>165.7</c:v>
                </c:pt>
                <c:pt idx="1657">
                  <c:v>165.8</c:v>
                </c:pt>
                <c:pt idx="1658">
                  <c:v>165.9</c:v>
                </c:pt>
                <c:pt idx="1659">
                  <c:v>166</c:v>
                </c:pt>
                <c:pt idx="1660">
                  <c:v>166.1</c:v>
                </c:pt>
                <c:pt idx="1661">
                  <c:v>166.2</c:v>
                </c:pt>
                <c:pt idx="1662">
                  <c:v>166.3</c:v>
                </c:pt>
                <c:pt idx="1663">
                  <c:v>166.4</c:v>
                </c:pt>
                <c:pt idx="1664">
                  <c:v>166.5</c:v>
                </c:pt>
                <c:pt idx="1665">
                  <c:v>166.6</c:v>
                </c:pt>
                <c:pt idx="1666">
                  <c:v>166.7</c:v>
                </c:pt>
                <c:pt idx="1667">
                  <c:v>166.8</c:v>
                </c:pt>
                <c:pt idx="1668">
                  <c:v>166.9</c:v>
                </c:pt>
                <c:pt idx="1669">
                  <c:v>167</c:v>
                </c:pt>
                <c:pt idx="1670">
                  <c:v>167.1</c:v>
                </c:pt>
                <c:pt idx="1671">
                  <c:v>167.2</c:v>
                </c:pt>
                <c:pt idx="1672">
                  <c:v>167.3</c:v>
                </c:pt>
                <c:pt idx="1673">
                  <c:v>167.4</c:v>
                </c:pt>
                <c:pt idx="1674">
                  <c:v>167.5</c:v>
                </c:pt>
                <c:pt idx="1675">
                  <c:v>167.6</c:v>
                </c:pt>
                <c:pt idx="1676">
                  <c:v>167.7</c:v>
                </c:pt>
                <c:pt idx="1677">
                  <c:v>167.8</c:v>
                </c:pt>
                <c:pt idx="1678">
                  <c:v>167.9</c:v>
                </c:pt>
                <c:pt idx="1679">
                  <c:v>168</c:v>
                </c:pt>
                <c:pt idx="1680">
                  <c:v>168.1</c:v>
                </c:pt>
                <c:pt idx="1681">
                  <c:v>168.2</c:v>
                </c:pt>
                <c:pt idx="1682">
                  <c:v>168.3</c:v>
                </c:pt>
                <c:pt idx="1683">
                  <c:v>168.4</c:v>
                </c:pt>
                <c:pt idx="1684">
                  <c:v>168.5</c:v>
                </c:pt>
                <c:pt idx="1685">
                  <c:v>168.6</c:v>
                </c:pt>
                <c:pt idx="1686">
                  <c:v>168.7</c:v>
                </c:pt>
                <c:pt idx="1687">
                  <c:v>168.8</c:v>
                </c:pt>
                <c:pt idx="1688">
                  <c:v>168.9</c:v>
                </c:pt>
                <c:pt idx="1689">
                  <c:v>169</c:v>
                </c:pt>
                <c:pt idx="1690">
                  <c:v>169.1</c:v>
                </c:pt>
                <c:pt idx="1691">
                  <c:v>169.2</c:v>
                </c:pt>
                <c:pt idx="1692">
                  <c:v>169.3</c:v>
                </c:pt>
                <c:pt idx="1693">
                  <c:v>169.4</c:v>
                </c:pt>
                <c:pt idx="1694">
                  <c:v>169.5</c:v>
                </c:pt>
                <c:pt idx="1695">
                  <c:v>169.6</c:v>
                </c:pt>
                <c:pt idx="1696">
                  <c:v>169.7</c:v>
                </c:pt>
                <c:pt idx="1697">
                  <c:v>169.8</c:v>
                </c:pt>
                <c:pt idx="1698">
                  <c:v>169.9</c:v>
                </c:pt>
                <c:pt idx="1699">
                  <c:v>170</c:v>
                </c:pt>
                <c:pt idx="1700">
                  <c:v>170.1</c:v>
                </c:pt>
                <c:pt idx="1701">
                  <c:v>170.2</c:v>
                </c:pt>
                <c:pt idx="1702">
                  <c:v>170.3</c:v>
                </c:pt>
                <c:pt idx="1703">
                  <c:v>170.4</c:v>
                </c:pt>
                <c:pt idx="1704">
                  <c:v>170.5</c:v>
                </c:pt>
                <c:pt idx="1705">
                  <c:v>170.6</c:v>
                </c:pt>
                <c:pt idx="1706">
                  <c:v>170.7</c:v>
                </c:pt>
                <c:pt idx="1707">
                  <c:v>170.8</c:v>
                </c:pt>
                <c:pt idx="1708">
                  <c:v>170.9</c:v>
                </c:pt>
                <c:pt idx="1709">
                  <c:v>171</c:v>
                </c:pt>
                <c:pt idx="1710">
                  <c:v>171.1</c:v>
                </c:pt>
                <c:pt idx="1711">
                  <c:v>171.2</c:v>
                </c:pt>
                <c:pt idx="1712">
                  <c:v>171.3</c:v>
                </c:pt>
                <c:pt idx="1713">
                  <c:v>171.4</c:v>
                </c:pt>
                <c:pt idx="1714">
                  <c:v>171.5</c:v>
                </c:pt>
                <c:pt idx="1715">
                  <c:v>171.6</c:v>
                </c:pt>
                <c:pt idx="1716">
                  <c:v>171.7</c:v>
                </c:pt>
                <c:pt idx="1717">
                  <c:v>171.8</c:v>
                </c:pt>
                <c:pt idx="1718">
                  <c:v>171.9</c:v>
                </c:pt>
                <c:pt idx="1719">
                  <c:v>172</c:v>
                </c:pt>
                <c:pt idx="1720">
                  <c:v>172.1</c:v>
                </c:pt>
                <c:pt idx="1721">
                  <c:v>172.2</c:v>
                </c:pt>
                <c:pt idx="1722">
                  <c:v>172.3</c:v>
                </c:pt>
                <c:pt idx="1723">
                  <c:v>172.4</c:v>
                </c:pt>
                <c:pt idx="1724">
                  <c:v>172.5</c:v>
                </c:pt>
                <c:pt idx="1725">
                  <c:v>172.6</c:v>
                </c:pt>
                <c:pt idx="1726">
                  <c:v>172.7</c:v>
                </c:pt>
                <c:pt idx="1727">
                  <c:v>172.8</c:v>
                </c:pt>
                <c:pt idx="1728">
                  <c:v>172.9</c:v>
                </c:pt>
                <c:pt idx="1729">
                  <c:v>173</c:v>
                </c:pt>
                <c:pt idx="1730">
                  <c:v>173.1</c:v>
                </c:pt>
                <c:pt idx="1731">
                  <c:v>173.2</c:v>
                </c:pt>
                <c:pt idx="1732">
                  <c:v>173.3</c:v>
                </c:pt>
                <c:pt idx="1733">
                  <c:v>173.4</c:v>
                </c:pt>
                <c:pt idx="1734">
                  <c:v>173.5</c:v>
                </c:pt>
                <c:pt idx="1735">
                  <c:v>173.6</c:v>
                </c:pt>
                <c:pt idx="1736">
                  <c:v>173.7</c:v>
                </c:pt>
                <c:pt idx="1737">
                  <c:v>173.8</c:v>
                </c:pt>
                <c:pt idx="1738">
                  <c:v>173.9</c:v>
                </c:pt>
                <c:pt idx="1739">
                  <c:v>174</c:v>
                </c:pt>
                <c:pt idx="1740">
                  <c:v>174.1</c:v>
                </c:pt>
                <c:pt idx="1741">
                  <c:v>174.2</c:v>
                </c:pt>
                <c:pt idx="1742">
                  <c:v>174.3</c:v>
                </c:pt>
                <c:pt idx="1743">
                  <c:v>174.4</c:v>
                </c:pt>
                <c:pt idx="1744">
                  <c:v>174.5</c:v>
                </c:pt>
                <c:pt idx="1745">
                  <c:v>174.6</c:v>
                </c:pt>
                <c:pt idx="1746">
                  <c:v>174.7</c:v>
                </c:pt>
                <c:pt idx="1747">
                  <c:v>174.8</c:v>
                </c:pt>
                <c:pt idx="1748">
                  <c:v>174.9</c:v>
                </c:pt>
                <c:pt idx="1749">
                  <c:v>175</c:v>
                </c:pt>
                <c:pt idx="1750">
                  <c:v>175.1</c:v>
                </c:pt>
                <c:pt idx="1751">
                  <c:v>175.2</c:v>
                </c:pt>
                <c:pt idx="1752">
                  <c:v>175.3</c:v>
                </c:pt>
                <c:pt idx="1753">
                  <c:v>175.4</c:v>
                </c:pt>
                <c:pt idx="1754">
                  <c:v>175.5</c:v>
                </c:pt>
                <c:pt idx="1755">
                  <c:v>175.6</c:v>
                </c:pt>
                <c:pt idx="1756">
                  <c:v>175.7</c:v>
                </c:pt>
                <c:pt idx="1757">
                  <c:v>175.8</c:v>
                </c:pt>
                <c:pt idx="1758">
                  <c:v>175.9</c:v>
                </c:pt>
                <c:pt idx="1759">
                  <c:v>176</c:v>
                </c:pt>
                <c:pt idx="1760">
                  <c:v>176.1</c:v>
                </c:pt>
                <c:pt idx="1761">
                  <c:v>176.2</c:v>
                </c:pt>
                <c:pt idx="1762">
                  <c:v>176.3</c:v>
                </c:pt>
                <c:pt idx="1763">
                  <c:v>176.4</c:v>
                </c:pt>
                <c:pt idx="1764">
                  <c:v>176.5</c:v>
                </c:pt>
                <c:pt idx="1765">
                  <c:v>176.6</c:v>
                </c:pt>
                <c:pt idx="1766">
                  <c:v>176.7</c:v>
                </c:pt>
                <c:pt idx="1767">
                  <c:v>176.8</c:v>
                </c:pt>
                <c:pt idx="1768">
                  <c:v>176.9</c:v>
                </c:pt>
                <c:pt idx="1769">
                  <c:v>177</c:v>
                </c:pt>
                <c:pt idx="1770">
                  <c:v>177.1</c:v>
                </c:pt>
                <c:pt idx="1771">
                  <c:v>177.2</c:v>
                </c:pt>
                <c:pt idx="1772">
                  <c:v>177.3</c:v>
                </c:pt>
                <c:pt idx="1773">
                  <c:v>177.4</c:v>
                </c:pt>
                <c:pt idx="1774">
                  <c:v>177.5</c:v>
                </c:pt>
                <c:pt idx="1775">
                  <c:v>177.6</c:v>
                </c:pt>
                <c:pt idx="1776">
                  <c:v>177.7</c:v>
                </c:pt>
                <c:pt idx="1777">
                  <c:v>177.8</c:v>
                </c:pt>
                <c:pt idx="1778">
                  <c:v>177.9</c:v>
                </c:pt>
                <c:pt idx="1779">
                  <c:v>178</c:v>
                </c:pt>
                <c:pt idx="1780">
                  <c:v>178.1</c:v>
                </c:pt>
                <c:pt idx="1781">
                  <c:v>178.2</c:v>
                </c:pt>
                <c:pt idx="1782">
                  <c:v>178.3</c:v>
                </c:pt>
                <c:pt idx="1783">
                  <c:v>178.4</c:v>
                </c:pt>
                <c:pt idx="1784">
                  <c:v>178.5</c:v>
                </c:pt>
                <c:pt idx="1785">
                  <c:v>178.6</c:v>
                </c:pt>
                <c:pt idx="1786">
                  <c:v>178.7</c:v>
                </c:pt>
                <c:pt idx="1787">
                  <c:v>178.8</c:v>
                </c:pt>
                <c:pt idx="1788">
                  <c:v>178.9</c:v>
                </c:pt>
                <c:pt idx="1789">
                  <c:v>179</c:v>
                </c:pt>
                <c:pt idx="1790">
                  <c:v>179.1</c:v>
                </c:pt>
                <c:pt idx="1791">
                  <c:v>179.2</c:v>
                </c:pt>
                <c:pt idx="1792">
                  <c:v>179.3</c:v>
                </c:pt>
                <c:pt idx="1793">
                  <c:v>179.4</c:v>
                </c:pt>
                <c:pt idx="1794">
                  <c:v>179.5</c:v>
                </c:pt>
                <c:pt idx="1795">
                  <c:v>179.6</c:v>
                </c:pt>
                <c:pt idx="1796">
                  <c:v>179.7</c:v>
                </c:pt>
                <c:pt idx="1797">
                  <c:v>179.8</c:v>
                </c:pt>
                <c:pt idx="1798">
                  <c:v>179.9</c:v>
                </c:pt>
                <c:pt idx="1799">
                  <c:v>180</c:v>
                </c:pt>
                <c:pt idx="1800">
                  <c:v>180.1</c:v>
                </c:pt>
                <c:pt idx="1801">
                  <c:v>180.2</c:v>
                </c:pt>
                <c:pt idx="1802">
                  <c:v>180.3</c:v>
                </c:pt>
                <c:pt idx="1803">
                  <c:v>180.4</c:v>
                </c:pt>
                <c:pt idx="1804">
                  <c:v>180.5</c:v>
                </c:pt>
                <c:pt idx="1805">
                  <c:v>180.6</c:v>
                </c:pt>
                <c:pt idx="1806">
                  <c:v>180.7</c:v>
                </c:pt>
                <c:pt idx="1807">
                  <c:v>180.8</c:v>
                </c:pt>
                <c:pt idx="1808">
                  <c:v>180.9</c:v>
                </c:pt>
                <c:pt idx="1809">
                  <c:v>181</c:v>
                </c:pt>
                <c:pt idx="1810">
                  <c:v>181.1</c:v>
                </c:pt>
                <c:pt idx="1811">
                  <c:v>181.2</c:v>
                </c:pt>
                <c:pt idx="1812">
                  <c:v>181.3</c:v>
                </c:pt>
                <c:pt idx="1813">
                  <c:v>181.4</c:v>
                </c:pt>
                <c:pt idx="1814">
                  <c:v>181.5</c:v>
                </c:pt>
                <c:pt idx="1815">
                  <c:v>181.6</c:v>
                </c:pt>
                <c:pt idx="1816">
                  <c:v>181.7</c:v>
                </c:pt>
                <c:pt idx="1817">
                  <c:v>181.8</c:v>
                </c:pt>
                <c:pt idx="1818">
                  <c:v>181.9</c:v>
                </c:pt>
                <c:pt idx="1819">
                  <c:v>182</c:v>
                </c:pt>
                <c:pt idx="1820">
                  <c:v>182.1</c:v>
                </c:pt>
                <c:pt idx="1821">
                  <c:v>182.2</c:v>
                </c:pt>
                <c:pt idx="1822">
                  <c:v>182.3</c:v>
                </c:pt>
                <c:pt idx="1823">
                  <c:v>182.4</c:v>
                </c:pt>
                <c:pt idx="1824">
                  <c:v>182.5</c:v>
                </c:pt>
                <c:pt idx="1825">
                  <c:v>182.6</c:v>
                </c:pt>
                <c:pt idx="1826">
                  <c:v>182.7</c:v>
                </c:pt>
                <c:pt idx="1827">
                  <c:v>182.8</c:v>
                </c:pt>
                <c:pt idx="1828">
                  <c:v>182.9</c:v>
                </c:pt>
                <c:pt idx="1829">
                  <c:v>183</c:v>
                </c:pt>
                <c:pt idx="1830">
                  <c:v>183.1</c:v>
                </c:pt>
                <c:pt idx="1831">
                  <c:v>183.2</c:v>
                </c:pt>
                <c:pt idx="1832">
                  <c:v>183.3</c:v>
                </c:pt>
                <c:pt idx="1833">
                  <c:v>183.4</c:v>
                </c:pt>
                <c:pt idx="1834">
                  <c:v>183.5</c:v>
                </c:pt>
                <c:pt idx="1835">
                  <c:v>183.6</c:v>
                </c:pt>
                <c:pt idx="1836">
                  <c:v>183.7</c:v>
                </c:pt>
                <c:pt idx="1837">
                  <c:v>183.8</c:v>
                </c:pt>
                <c:pt idx="1838">
                  <c:v>183.9</c:v>
                </c:pt>
                <c:pt idx="1839">
                  <c:v>184</c:v>
                </c:pt>
                <c:pt idx="1840">
                  <c:v>184.1</c:v>
                </c:pt>
                <c:pt idx="1841">
                  <c:v>184.2</c:v>
                </c:pt>
                <c:pt idx="1842">
                  <c:v>184.3</c:v>
                </c:pt>
                <c:pt idx="1843">
                  <c:v>184.4</c:v>
                </c:pt>
                <c:pt idx="1844">
                  <c:v>184.5</c:v>
                </c:pt>
                <c:pt idx="1845">
                  <c:v>184.6</c:v>
                </c:pt>
                <c:pt idx="1846">
                  <c:v>184.7</c:v>
                </c:pt>
                <c:pt idx="1847">
                  <c:v>184.8</c:v>
                </c:pt>
                <c:pt idx="1848">
                  <c:v>184.9</c:v>
                </c:pt>
                <c:pt idx="1849">
                  <c:v>185</c:v>
                </c:pt>
                <c:pt idx="1850">
                  <c:v>185.1</c:v>
                </c:pt>
                <c:pt idx="1851">
                  <c:v>185.2</c:v>
                </c:pt>
                <c:pt idx="1852">
                  <c:v>185.3</c:v>
                </c:pt>
                <c:pt idx="1853">
                  <c:v>185.4</c:v>
                </c:pt>
                <c:pt idx="1854">
                  <c:v>185.5</c:v>
                </c:pt>
                <c:pt idx="1855">
                  <c:v>185.6</c:v>
                </c:pt>
                <c:pt idx="1856">
                  <c:v>185.7</c:v>
                </c:pt>
                <c:pt idx="1857">
                  <c:v>185.8</c:v>
                </c:pt>
                <c:pt idx="1858">
                  <c:v>185.9</c:v>
                </c:pt>
                <c:pt idx="1859">
                  <c:v>186</c:v>
                </c:pt>
                <c:pt idx="1860">
                  <c:v>186.1</c:v>
                </c:pt>
                <c:pt idx="1861">
                  <c:v>186.2</c:v>
                </c:pt>
                <c:pt idx="1862">
                  <c:v>186.3</c:v>
                </c:pt>
                <c:pt idx="1863">
                  <c:v>186.4</c:v>
                </c:pt>
                <c:pt idx="1864">
                  <c:v>186.5</c:v>
                </c:pt>
                <c:pt idx="1865">
                  <c:v>186.6</c:v>
                </c:pt>
                <c:pt idx="1866">
                  <c:v>186.7</c:v>
                </c:pt>
                <c:pt idx="1867">
                  <c:v>186.8</c:v>
                </c:pt>
                <c:pt idx="1868">
                  <c:v>186.9</c:v>
                </c:pt>
                <c:pt idx="1869">
                  <c:v>187</c:v>
                </c:pt>
                <c:pt idx="1870">
                  <c:v>187.1</c:v>
                </c:pt>
                <c:pt idx="1871">
                  <c:v>187.2</c:v>
                </c:pt>
                <c:pt idx="1872">
                  <c:v>187.3</c:v>
                </c:pt>
                <c:pt idx="1873">
                  <c:v>187.4</c:v>
                </c:pt>
                <c:pt idx="1874">
                  <c:v>187.5</c:v>
                </c:pt>
                <c:pt idx="1875">
                  <c:v>187.6</c:v>
                </c:pt>
                <c:pt idx="1876">
                  <c:v>187.7</c:v>
                </c:pt>
                <c:pt idx="1877">
                  <c:v>187.8</c:v>
                </c:pt>
                <c:pt idx="1878">
                  <c:v>187.9</c:v>
                </c:pt>
                <c:pt idx="1879">
                  <c:v>188</c:v>
                </c:pt>
                <c:pt idx="1880">
                  <c:v>188.1</c:v>
                </c:pt>
                <c:pt idx="1881">
                  <c:v>188.2</c:v>
                </c:pt>
                <c:pt idx="1882">
                  <c:v>188.3</c:v>
                </c:pt>
                <c:pt idx="1883">
                  <c:v>188.4</c:v>
                </c:pt>
                <c:pt idx="1884">
                  <c:v>188.5</c:v>
                </c:pt>
                <c:pt idx="1885">
                  <c:v>188.6</c:v>
                </c:pt>
                <c:pt idx="1886">
                  <c:v>188.7</c:v>
                </c:pt>
                <c:pt idx="1887">
                  <c:v>188.8</c:v>
                </c:pt>
                <c:pt idx="1888">
                  <c:v>188.9</c:v>
                </c:pt>
                <c:pt idx="1889">
                  <c:v>189</c:v>
                </c:pt>
                <c:pt idx="1890">
                  <c:v>189.1</c:v>
                </c:pt>
                <c:pt idx="1891">
                  <c:v>189.2</c:v>
                </c:pt>
                <c:pt idx="1892">
                  <c:v>189.3</c:v>
                </c:pt>
                <c:pt idx="1893">
                  <c:v>189.4</c:v>
                </c:pt>
                <c:pt idx="1894">
                  <c:v>189.5</c:v>
                </c:pt>
                <c:pt idx="1895">
                  <c:v>189.6</c:v>
                </c:pt>
                <c:pt idx="1896">
                  <c:v>189.7</c:v>
                </c:pt>
                <c:pt idx="1897">
                  <c:v>189.8</c:v>
                </c:pt>
                <c:pt idx="1898">
                  <c:v>189.9</c:v>
                </c:pt>
                <c:pt idx="1899">
                  <c:v>190</c:v>
                </c:pt>
                <c:pt idx="1900">
                  <c:v>190.1</c:v>
                </c:pt>
                <c:pt idx="1901">
                  <c:v>190.2</c:v>
                </c:pt>
                <c:pt idx="1902">
                  <c:v>190.3</c:v>
                </c:pt>
                <c:pt idx="1903">
                  <c:v>190.4</c:v>
                </c:pt>
                <c:pt idx="1904">
                  <c:v>190.5</c:v>
                </c:pt>
                <c:pt idx="1905">
                  <c:v>190.6</c:v>
                </c:pt>
                <c:pt idx="1906">
                  <c:v>190.7</c:v>
                </c:pt>
                <c:pt idx="1907">
                  <c:v>190.8</c:v>
                </c:pt>
                <c:pt idx="1908">
                  <c:v>190.9</c:v>
                </c:pt>
                <c:pt idx="1909">
                  <c:v>191</c:v>
                </c:pt>
                <c:pt idx="1910">
                  <c:v>191.1</c:v>
                </c:pt>
                <c:pt idx="1911">
                  <c:v>191.2</c:v>
                </c:pt>
                <c:pt idx="1912">
                  <c:v>191.3</c:v>
                </c:pt>
                <c:pt idx="1913">
                  <c:v>191.4</c:v>
                </c:pt>
                <c:pt idx="1914">
                  <c:v>191.5</c:v>
                </c:pt>
                <c:pt idx="1915">
                  <c:v>191.6</c:v>
                </c:pt>
                <c:pt idx="1916">
                  <c:v>191.7</c:v>
                </c:pt>
                <c:pt idx="1917">
                  <c:v>191.8</c:v>
                </c:pt>
                <c:pt idx="1918">
                  <c:v>191.9</c:v>
                </c:pt>
                <c:pt idx="1919">
                  <c:v>192</c:v>
                </c:pt>
                <c:pt idx="1920">
                  <c:v>192.1</c:v>
                </c:pt>
                <c:pt idx="1921">
                  <c:v>192.2</c:v>
                </c:pt>
                <c:pt idx="1922">
                  <c:v>192.3</c:v>
                </c:pt>
                <c:pt idx="1923">
                  <c:v>192.4</c:v>
                </c:pt>
                <c:pt idx="1924">
                  <c:v>192.5</c:v>
                </c:pt>
                <c:pt idx="1925">
                  <c:v>192.6</c:v>
                </c:pt>
                <c:pt idx="1926">
                  <c:v>192.7</c:v>
                </c:pt>
                <c:pt idx="1927">
                  <c:v>192.8</c:v>
                </c:pt>
                <c:pt idx="1928">
                  <c:v>192.9</c:v>
                </c:pt>
                <c:pt idx="1929">
                  <c:v>193</c:v>
                </c:pt>
                <c:pt idx="1930">
                  <c:v>193.1</c:v>
                </c:pt>
                <c:pt idx="1931">
                  <c:v>193.2</c:v>
                </c:pt>
                <c:pt idx="1932">
                  <c:v>193.3</c:v>
                </c:pt>
                <c:pt idx="1933">
                  <c:v>193.4</c:v>
                </c:pt>
                <c:pt idx="1934">
                  <c:v>193.5</c:v>
                </c:pt>
                <c:pt idx="1935">
                  <c:v>193.6</c:v>
                </c:pt>
                <c:pt idx="1936">
                  <c:v>193.7</c:v>
                </c:pt>
                <c:pt idx="1937">
                  <c:v>193.8</c:v>
                </c:pt>
                <c:pt idx="1938">
                  <c:v>193.9</c:v>
                </c:pt>
                <c:pt idx="1939">
                  <c:v>194</c:v>
                </c:pt>
                <c:pt idx="1940">
                  <c:v>194.1</c:v>
                </c:pt>
                <c:pt idx="1941">
                  <c:v>194.2</c:v>
                </c:pt>
                <c:pt idx="1942">
                  <c:v>194.3</c:v>
                </c:pt>
                <c:pt idx="1943">
                  <c:v>194.4</c:v>
                </c:pt>
                <c:pt idx="1944">
                  <c:v>194.5</c:v>
                </c:pt>
                <c:pt idx="1945">
                  <c:v>194.6</c:v>
                </c:pt>
                <c:pt idx="1946">
                  <c:v>194.7</c:v>
                </c:pt>
                <c:pt idx="1947">
                  <c:v>194.8</c:v>
                </c:pt>
                <c:pt idx="1948">
                  <c:v>194.9</c:v>
                </c:pt>
                <c:pt idx="1949">
                  <c:v>195</c:v>
                </c:pt>
                <c:pt idx="1950">
                  <c:v>195.1</c:v>
                </c:pt>
                <c:pt idx="1951">
                  <c:v>195.2</c:v>
                </c:pt>
                <c:pt idx="1952">
                  <c:v>195.3</c:v>
                </c:pt>
                <c:pt idx="1953">
                  <c:v>195.4</c:v>
                </c:pt>
                <c:pt idx="1954">
                  <c:v>195.5</c:v>
                </c:pt>
                <c:pt idx="1955">
                  <c:v>195.6</c:v>
                </c:pt>
                <c:pt idx="1956">
                  <c:v>195.7</c:v>
                </c:pt>
                <c:pt idx="1957">
                  <c:v>195.8</c:v>
                </c:pt>
                <c:pt idx="1958">
                  <c:v>195.9</c:v>
                </c:pt>
                <c:pt idx="1959">
                  <c:v>196</c:v>
                </c:pt>
                <c:pt idx="1960">
                  <c:v>196.1</c:v>
                </c:pt>
                <c:pt idx="1961">
                  <c:v>196.2</c:v>
                </c:pt>
                <c:pt idx="1962">
                  <c:v>196.3</c:v>
                </c:pt>
                <c:pt idx="1963">
                  <c:v>196.4</c:v>
                </c:pt>
                <c:pt idx="1964">
                  <c:v>196.5</c:v>
                </c:pt>
                <c:pt idx="1965">
                  <c:v>196.6</c:v>
                </c:pt>
                <c:pt idx="1966">
                  <c:v>196.7</c:v>
                </c:pt>
                <c:pt idx="1967">
                  <c:v>196.8</c:v>
                </c:pt>
                <c:pt idx="1968">
                  <c:v>196.9</c:v>
                </c:pt>
                <c:pt idx="1969">
                  <c:v>197</c:v>
                </c:pt>
                <c:pt idx="1970">
                  <c:v>197.1</c:v>
                </c:pt>
                <c:pt idx="1971">
                  <c:v>197.2</c:v>
                </c:pt>
                <c:pt idx="1972">
                  <c:v>197.3</c:v>
                </c:pt>
                <c:pt idx="1973">
                  <c:v>197.4</c:v>
                </c:pt>
                <c:pt idx="1974">
                  <c:v>197.5</c:v>
                </c:pt>
                <c:pt idx="1975">
                  <c:v>197.6</c:v>
                </c:pt>
                <c:pt idx="1976">
                  <c:v>197.7</c:v>
                </c:pt>
                <c:pt idx="1977">
                  <c:v>197.8</c:v>
                </c:pt>
                <c:pt idx="1978">
                  <c:v>197.9</c:v>
                </c:pt>
                <c:pt idx="1979">
                  <c:v>198</c:v>
                </c:pt>
                <c:pt idx="1980">
                  <c:v>198.1</c:v>
                </c:pt>
                <c:pt idx="1981">
                  <c:v>198.2</c:v>
                </c:pt>
                <c:pt idx="1982">
                  <c:v>198.3</c:v>
                </c:pt>
                <c:pt idx="1983">
                  <c:v>198.4</c:v>
                </c:pt>
                <c:pt idx="1984">
                  <c:v>198.5</c:v>
                </c:pt>
                <c:pt idx="1985">
                  <c:v>198.6</c:v>
                </c:pt>
                <c:pt idx="1986">
                  <c:v>198.7</c:v>
                </c:pt>
                <c:pt idx="1987">
                  <c:v>198.8</c:v>
                </c:pt>
                <c:pt idx="1988">
                  <c:v>198.9</c:v>
                </c:pt>
                <c:pt idx="1989">
                  <c:v>199</c:v>
                </c:pt>
                <c:pt idx="1990">
                  <c:v>199.1</c:v>
                </c:pt>
                <c:pt idx="1991">
                  <c:v>199.2</c:v>
                </c:pt>
                <c:pt idx="1992">
                  <c:v>199.3</c:v>
                </c:pt>
                <c:pt idx="1993">
                  <c:v>199.4</c:v>
                </c:pt>
                <c:pt idx="1994">
                  <c:v>199.5</c:v>
                </c:pt>
                <c:pt idx="1995">
                  <c:v>199.6</c:v>
                </c:pt>
                <c:pt idx="1996">
                  <c:v>199.7</c:v>
                </c:pt>
                <c:pt idx="1997">
                  <c:v>199.8</c:v>
                </c:pt>
                <c:pt idx="1998">
                  <c:v>199.9</c:v>
                </c:pt>
                <c:pt idx="1999">
                  <c:v>200</c:v>
                </c:pt>
                <c:pt idx="2000">
                  <c:v>200.1</c:v>
                </c:pt>
                <c:pt idx="2001">
                  <c:v>200.2</c:v>
                </c:pt>
                <c:pt idx="2002">
                  <c:v>200.3</c:v>
                </c:pt>
                <c:pt idx="2003">
                  <c:v>200.4</c:v>
                </c:pt>
                <c:pt idx="2004">
                  <c:v>200.5</c:v>
                </c:pt>
                <c:pt idx="2005">
                  <c:v>200.6</c:v>
                </c:pt>
                <c:pt idx="2006">
                  <c:v>200.7</c:v>
                </c:pt>
                <c:pt idx="2007">
                  <c:v>200.8</c:v>
                </c:pt>
                <c:pt idx="2008">
                  <c:v>200.9</c:v>
                </c:pt>
                <c:pt idx="2009">
                  <c:v>201</c:v>
                </c:pt>
                <c:pt idx="2010">
                  <c:v>201.1</c:v>
                </c:pt>
                <c:pt idx="2011">
                  <c:v>201.2</c:v>
                </c:pt>
                <c:pt idx="2012">
                  <c:v>201.3</c:v>
                </c:pt>
                <c:pt idx="2013">
                  <c:v>201.4</c:v>
                </c:pt>
                <c:pt idx="2014">
                  <c:v>201.5</c:v>
                </c:pt>
                <c:pt idx="2015">
                  <c:v>201.6</c:v>
                </c:pt>
                <c:pt idx="2016">
                  <c:v>201.7</c:v>
                </c:pt>
                <c:pt idx="2017">
                  <c:v>201.8</c:v>
                </c:pt>
                <c:pt idx="2018">
                  <c:v>201.9</c:v>
                </c:pt>
                <c:pt idx="2019">
                  <c:v>202</c:v>
                </c:pt>
                <c:pt idx="2020">
                  <c:v>202.1</c:v>
                </c:pt>
                <c:pt idx="2021">
                  <c:v>202.2</c:v>
                </c:pt>
                <c:pt idx="2022">
                  <c:v>202.3</c:v>
                </c:pt>
                <c:pt idx="2023">
                  <c:v>202.4</c:v>
                </c:pt>
                <c:pt idx="2024">
                  <c:v>202.5</c:v>
                </c:pt>
                <c:pt idx="2025">
                  <c:v>202.6</c:v>
                </c:pt>
                <c:pt idx="2026">
                  <c:v>202.7</c:v>
                </c:pt>
                <c:pt idx="2027">
                  <c:v>202.8</c:v>
                </c:pt>
                <c:pt idx="2028">
                  <c:v>202.9</c:v>
                </c:pt>
                <c:pt idx="2029">
                  <c:v>203</c:v>
                </c:pt>
                <c:pt idx="2030">
                  <c:v>203.1</c:v>
                </c:pt>
                <c:pt idx="2031">
                  <c:v>203.2</c:v>
                </c:pt>
                <c:pt idx="2032">
                  <c:v>203.3</c:v>
                </c:pt>
                <c:pt idx="2033">
                  <c:v>203.4</c:v>
                </c:pt>
                <c:pt idx="2034">
                  <c:v>203.5</c:v>
                </c:pt>
                <c:pt idx="2035">
                  <c:v>203.6</c:v>
                </c:pt>
                <c:pt idx="2036">
                  <c:v>203.7</c:v>
                </c:pt>
                <c:pt idx="2037">
                  <c:v>203.8</c:v>
                </c:pt>
                <c:pt idx="2038">
                  <c:v>203.9</c:v>
                </c:pt>
                <c:pt idx="2039">
                  <c:v>204</c:v>
                </c:pt>
                <c:pt idx="2040">
                  <c:v>204.1</c:v>
                </c:pt>
                <c:pt idx="2041">
                  <c:v>204.2</c:v>
                </c:pt>
                <c:pt idx="2042">
                  <c:v>204.3</c:v>
                </c:pt>
                <c:pt idx="2043">
                  <c:v>204.4</c:v>
                </c:pt>
                <c:pt idx="2044">
                  <c:v>204.5</c:v>
                </c:pt>
                <c:pt idx="2045">
                  <c:v>204.6</c:v>
                </c:pt>
                <c:pt idx="2046">
                  <c:v>204.7</c:v>
                </c:pt>
                <c:pt idx="2047">
                  <c:v>204.8</c:v>
                </c:pt>
                <c:pt idx="2048">
                  <c:v>204.9</c:v>
                </c:pt>
                <c:pt idx="2049">
                  <c:v>205</c:v>
                </c:pt>
                <c:pt idx="2050">
                  <c:v>205.1</c:v>
                </c:pt>
                <c:pt idx="2051">
                  <c:v>205.2</c:v>
                </c:pt>
                <c:pt idx="2052">
                  <c:v>205.3</c:v>
                </c:pt>
                <c:pt idx="2053">
                  <c:v>205.4</c:v>
                </c:pt>
                <c:pt idx="2054">
                  <c:v>205.5</c:v>
                </c:pt>
                <c:pt idx="2055">
                  <c:v>205.6</c:v>
                </c:pt>
                <c:pt idx="2056">
                  <c:v>205.7</c:v>
                </c:pt>
                <c:pt idx="2057">
                  <c:v>205.8</c:v>
                </c:pt>
                <c:pt idx="2058">
                  <c:v>205.9</c:v>
                </c:pt>
                <c:pt idx="2059">
                  <c:v>206</c:v>
                </c:pt>
                <c:pt idx="2060">
                  <c:v>206.1</c:v>
                </c:pt>
                <c:pt idx="2061">
                  <c:v>206.2</c:v>
                </c:pt>
                <c:pt idx="2062">
                  <c:v>206.3</c:v>
                </c:pt>
                <c:pt idx="2063">
                  <c:v>206.4</c:v>
                </c:pt>
                <c:pt idx="2064">
                  <c:v>206.5</c:v>
                </c:pt>
                <c:pt idx="2065">
                  <c:v>206.6</c:v>
                </c:pt>
                <c:pt idx="2066">
                  <c:v>206.7</c:v>
                </c:pt>
                <c:pt idx="2067">
                  <c:v>206.8</c:v>
                </c:pt>
                <c:pt idx="2068">
                  <c:v>206.9</c:v>
                </c:pt>
                <c:pt idx="2069">
                  <c:v>207</c:v>
                </c:pt>
                <c:pt idx="2070">
                  <c:v>207.1</c:v>
                </c:pt>
                <c:pt idx="2071">
                  <c:v>207.2</c:v>
                </c:pt>
                <c:pt idx="2072">
                  <c:v>207.3</c:v>
                </c:pt>
                <c:pt idx="2073">
                  <c:v>207.4</c:v>
                </c:pt>
                <c:pt idx="2074">
                  <c:v>207.5</c:v>
                </c:pt>
                <c:pt idx="2075">
                  <c:v>207.6</c:v>
                </c:pt>
                <c:pt idx="2076">
                  <c:v>207.7</c:v>
                </c:pt>
                <c:pt idx="2077">
                  <c:v>207.8</c:v>
                </c:pt>
                <c:pt idx="2078">
                  <c:v>207.9</c:v>
                </c:pt>
                <c:pt idx="2079">
                  <c:v>208</c:v>
                </c:pt>
                <c:pt idx="2080">
                  <c:v>208.1</c:v>
                </c:pt>
                <c:pt idx="2081">
                  <c:v>208.2</c:v>
                </c:pt>
                <c:pt idx="2082">
                  <c:v>208.3</c:v>
                </c:pt>
                <c:pt idx="2083">
                  <c:v>208.4</c:v>
                </c:pt>
                <c:pt idx="2084">
                  <c:v>208.5</c:v>
                </c:pt>
                <c:pt idx="2085">
                  <c:v>208.6</c:v>
                </c:pt>
                <c:pt idx="2086">
                  <c:v>208.7</c:v>
                </c:pt>
                <c:pt idx="2087">
                  <c:v>208.8</c:v>
                </c:pt>
                <c:pt idx="2088">
                  <c:v>208.9</c:v>
                </c:pt>
                <c:pt idx="2089">
                  <c:v>209</c:v>
                </c:pt>
                <c:pt idx="2090">
                  <c:v>209.1</c:v>
                </c:pt>
                <c:pt idx="2091">
                  <c:v>209.2</c:v>
                </c:pt>
                <c:pt idx="2092">
                  <c:v>209.3</c:v>
                </c:pt>
                <c:pt idx="2093">
                  <c:v>209.4</c:v>
                </c:pt>
                <c:pt idx="2094">
                  <c:v>209.5</c:v>
                </c:pt>
                <c:pt idx="2095">
                  <c:v>209.6</c:v>
                </c:pt>
                <c:pt idx="2096">
                  <c:v>209.7</c:v>
                </c:pt>
                <c:pt idx="2097">
                  <c:v>209.8</c:v>
                </c:pt>
                <c:pt idx="2098">
                  <c:v>209.9</c:v>
                </c:pt>
                <c:pt idx="2099">
                  <c:v>210</c:v>
                </c:pt>
                <c:pt idx="2100">
                  <c:v>210.1</c:v>
                </c:pt>
                <c:pt idx="2101">
                  <c:v>210.2</c:v>
                </c:pt>
                <c:pt idx="2102">
                  <c:v>210.3</c:v>
                </c:pt>
                <c:pt idx="2103">
                  <c:v>210.4</c:v>
                </c:pt>
                <c:pt idx="2104">
                  <c:v>210.5</c:v>
                </c:pt>
                <c:pt idx="2105">
                  <c:v>210.6</c:v>
                </c:pt>
                <c:pt idx="2106">
                  <c:v>210.7</c:v>
                </c:pt>
                <c:pt idx="2107">
                  <c:v>210.8</c:v>
                </c:pt>
                <c:pt idx="2108">
                  <c:v>210.9</c:v>
                </c:pt>
                <c:pt idx="2109">
                  <c:v>211</c:v>
                </c:pt>
                <c:pt idx="2110">
                  <c:v>211.1</c:v>
                </c:pt>
                <c:pt idx="2111">
                  <c:v>211.2</c:v>
                </c:pt>
                <c:pt idx="2112">
                  <c:v>211.3</c:v>
                </c:pt>
                <c:pt idx="2113">
                  <c:v>211.4</c:v>
                </c:pt>
                <c:pt idx="2114">
                  <c:v>211.5</c:v>
                </c:pt>
                <c:pt idx="2115">
                  <c:v>211.6</c:v>
                </c:pt>
                <c:pt idx="2116">
                  <c:v>211.7</c:v>
                </c:pt>
                <c:pt idx="2117">
                  <c:v>211.8</c:v>
                </c:pt>
                <c:pt idx="2118">
                  <c:v>211.9</c:v>
                </c:pt>
                <c:pt idx="2119">
                  <c:v>212</c:v>
                </c:pt>
                <c:pt idx="2120">
                  <c:v>212.1</c:v>
                </c:pt>
                <c:pt idx="2121">
                  <c:v>212.2</c:v>
                </c:pt>
                <c:pt idx="2122">
                  <c:v>212.3</c:v>
                </c:pt>
                <c:pt idx="2123">
                  <c:v>212.4</c:v>
                </c:pt>
                <c:pt idx="2124">
                  <c:v>212.5</c:v>
                </c:pt>
                <c:pt idx="2125">
                  <c:v>212.6</c:v>
                </c:pt>
                <c:pt idx="2126">
                  <c:v>212.7</c:v>
                </c:pt>
                <c:pt idx="2127">
                  <c:v>212.8</c:v>
                </c:pt>
                <c:pt idx="2128">
                  <c:v>212.9</c:v>
                </c:pt>
                <c:pt idx="2129">
                  <c:v>213</c:v>
                </c:pt>
                <c:pt idx="2130">
                  <c:v>213.1</c:v>
                </c:pt>
                <c:pt idx="2131">
                  <c:v>213.2</c:v>
                </c:pt>
                <c:pt idx="2132">
                  <c:v>213.3</c:v>
                </c:pt>
                <c:pt idx="2133">
                  <c:v>213.4</c:v>
                </c:pt>
                <c:pt idx="2134">
                  <c:v>213.5</c:v>
                </c:pt>
                <c:pt idx="2135">
                  <c:v>213.6</c:v>
                </c:pt>
                <c:pt idx="2136">
                  <c:v>213.7</c:v>
                </c:pt>
                <c:pt idx="2137">
                  <c:v>213.8</c:v>
                </c:pt>
                <c:pt idx="2138">
                  <c:v>213.9</c:v>
                </c:pt>
                <c:pt idx="2139">
                  <c:v>214</c:v>
                </c:pt>
                <c:pt idx="2140">
                  <c:v>214.1</c:v>
                </c:pt>
                <c:pt idx="2141">
                  <c:v>214.2</c:v>
                </c:pt>
                <c:pt idx="2142">
                  <c:v>214.3</c:v>
                </c:pt>
                <c:pt idx="2143">
                  <c:v>214.4</c:v>
                </c:pt>
                <c:pt idx="2144">
                  <c:v>214.5</c:v>
                </c:pt>
                <c:pt idx="2145">
                  <c:v>214.6</c:v>
                </c:pt>
                <c:pt idx="2146">
                  <c:v>214.7</c:v>
                </c:pt>
                <c:pt idx="2147">
                  <c:v>214.8</c:v>
                </c:pt>
                <c:pt idx="2148">
                  <c:v>214.9</c:v>
                </c:pt>
                <c:pt idx="2149">
                  <c:v>215</c:v>
                </c:pt>
                <c:pt idx="2150">
                  <c:v>215.1</c:v>
                </c:pt>
                <c:pt idx="2151">
                  <c:v>215.2</c:v>
                </c:pt>
                <c:pt idx="2152">
                  <c:v>215.3</c:v>
                </c:pt>
                <c:pt idx="2153">
                  <c:v>215.4</c:v>
                </c:pt>
                <c:pt idx="2154">
                  <c:v>215.5</c:v>
                </c:pt>
                <c:pt idx="2155">
                  <c:v>215.6</c:v>
                </c:pt>
                <c:pt idx="2156">
                  <c:v>215.7</c:v>
                </c:pt>
                <c:pt idx="2157">
                  <c:v>215.8</c:v>
                </c:pt>
                <c:pt idx="2158">
                  <c:v>215.9</c:v>
                </c:pt>
                <c:pt idx="2159">
                  <c:v>216</c:v>
                </c:pt>
                <c:pt idx="2160">
                  <c:v>216.1</c:v>
                </c:pt>
                <c:pt idx="2161">
                  <c:v>216.2</c:v>
                </c:pt>
                <c:pt idx="2162">
                  <c:v>216.3</c:v>
                </c:pt>
                <c:pt idx="2163">
                  <c:v>216.4</c:v>
                </c:pt>
                <c:pt idx="2164">
                  <c:v>216.5</c:v>
                </c:pt>
                <c:pt idx="2165">
                  <c:v>216.6</c:v>
                </c:pt>
                <c:pt idx="2166">
                  <c:v>216.7</c:v>
                </c:pt>
                <c:pt idx="2167">
                  <c:v>216.8</c:v>
                </c:pt>
                <c:pt idx="2168">
                  <c:v>216.9</c:v>
                </c:pt>
                <c:pt idx="2169">
                  <c:v>217</c:v>
                </c:pt>
                <c:pt idx="2170">
                  <c:v>217.1</c:v>
                </c:pt>
                <c:pt idx="2171">
                  <c:v>217.2</c:v>
                </c:pt>
                <c:pt idx="2172">
                  <c:v>217.3</c:v>
                </c:pt>
                <c:pt idx="2173">
                  <c:v>217.4</c:v>
                </c:pt>
                <c:pt idx="2174">
                  <c:v>217.5</c:v>
                </c:pt>
                <c:pt idx="2175">
                  <c:v>217.6</c:v>
                </c:pt>
                <c:pt idx="2176">
                  <c:v>217.7</c:v>
                </c:pt>
                <c:pt idx="2177">
                  <c:v>217.8</c:v>
                </c:pt>
                <c:pt idx="2178">
                  <c:v>217.9</c:v>
                </c:pt>
                <c:pt idx="2179">
                  <c:v>218</c:v>
                </c:pt>
                <c:pt idx="2180">
                  <c:v>218.1</c:v>
                </c:pt>
                <c:pt idx="2181">
                  <c:v>218.2</c:v>
                </c:pt>
                <c:pt idx="2182">
                  <c:v>218.3</c:v>
                </c:pt>
                <c:pt idx="2183">
                  <c:v>218.4</c:v>
                </c:pt>
                <c:pt idx="2184">
                  <c:v>218.5</c:v>
                </c:pt>
                <c:pt idx="2185">
                  <c:v>218.6</c:v>
                </c:pt>
                <c:pt idx="2186">
                  <c:v>218.7</c:v>
                </c:pt>
                <c:pt idx="2187">
                  <c:v>218.8</c:v>
                </c:pt>
                <c:pt idx="2188">
                  <c:v>218.9</c:v>
                </c:pt>
                <c:pt idx="2189">
                  <c:v>219</c:v>
                </c:pt>
                <c:pt idx="2190">
                  <c:v>219.1</c:v>
                </c:pt>
                <c:pt idx="2191">
                  <c:v>219.2</c:v>
                </c:pt>
                <c:pt idx="2192">
                  <c:v>219.3</c:v>
                </c:pt>
                <c:pt idx="2193">
                  <c:v>219.4</c:v>
                </c:pt>
                <c:pt idx="2194">
                  <c:v>219.5</c:v>
                </c:pt>
                <c:pt idx="2195">
                  <c:v>219.6</c:v>
                </c:pt>
                <c:pt idx="2196">
                  <c:v>219.7</c:v>
                </c:pt>
                <c:pt idx="2197">
                  <c:v>219.8</c:v>
                </c:pt>
                <c:pt idx="2198">
                  <c:v>219.9</c:v>
                </c:pt>
                <c:pt idx="2199">
                  <c:v>220</c:v>
                </c:pt>
                <c:pt idx="2200">
                  <c:v>220.1</c:v>
                </c:pt>
                <c:pt idx="2201">
                  <c:v>220.2</c:v>
                </c:pt>
                <c:pt idx="2202">
                  <c:v>220.3</c:v>
                </c:pt>
                <c:pt idx="2203">
                  <c:v>220.4</c:v>
                </c:pt>
                <c:pt idx="2204">
                  <c:v>220.5</c:v>
                </c:pt>
                <c:pt idx="2205">
                  <c:v>220.6</c:v>
                </c:pt>
                <c:pt idx="2206">
                  <c:v>220.7</c:v>
                </c:pt>
                <c:pt idx="2207">
                  <c:v>220.8</c:v>
                </c:pt>
                <c:pt idx="2208">
                  <c:v>220.9</c:v>
                </c:pt>
                <c:pt idx="2209">
                  <c:v>221</c:v>
                </c:pt>
                <c:pt idx="2210">
                  <c:v>221.1</c:v>
                </c:pt>
                <c:pt idx="2211">
                  <c:v>221.2</c:v>
                </c:pt>
                <c:pt idx="2212">
                  <c:v>221.3</c:v>
                </c:pt>
                <c:pt idx="2213">
                  <c:v>221.4</c:v>
                </c:pt>
                <c:pt idx="2214">
                  <c:v>221.5</c:v>
                </c:pt>
                <c:pt idx="2215">
                  <c:v>221.6</c:v>
                </c:pt>
                <c:pt idx="2216">
                  <c:v>221.7</c:v>
                </c:pt>
                <c:pt idx="2217">
                  <c:v>221.8</c:v>
                </c:pt>
                <c:pt idx="2218">
                  <c:v>221.9</c:v>
                </c:pt>
                <c:pt idx="2219">
                  <c:v>222</c:v>
                </c:pt>
                <c:pt idx="2220">
                  <c:v>222.1</c:v>
                </c:pt>
                <c:pt idx="2221">
                  <c:v>222.2</c:v>
                </c:pt>
                <c:pt idx="2222">
                  <c:v>222.3</c:v>
                </c:pt>
                <c:pt idx="2223">
                  <c:v>222.4</c:v>
                </c:pt>
                <c:pt idx="2224">
                  <c:v>222.5</c:v>
                </c:pt>
                <c:pt idx="2225">
                  <c:v>222.6</c:v>
                </c:pt>
                <c:pt idx="2226">
                  <c:v>222.7</c:v>
                </c:pt>
                <c:pt idx="2227">
                  <c:v>222.8</c:v>
                </c:pt>
                <c:pt idx="2228">
                  <c:v>222.9</c:v>
                </c:pt>
                <c:pt idx="2229">
                  <c:v>223</c:v>
                </c:pt>
                <c:pt idx="2230">
                  <c:v>223.1</c:v>
                </c:pt>
                <c:pt idx="2231">
                  <c:v>223.2</c:v>
                </c:pt>
                <c:pt idx="2232">
                  <c:v>223.3</c:v>
                </c:pt>
                <c:pt idx="2233">
                  <c:v>223.4</c:v>
                </c:pt>
                <c:pt idx="2234">
                  <c:v>223.5</c:v>
                </c:pt>
                <c:pt idx="2235">
                  <c:v>223.6</c:v>
                </c:pt>
                <c:pt idx="2236">
                  <c:v>223.7</c:v>
                </c:pt>
                <c:pt idx="2237">
                  <c:v>223.8</c:v>
                </c:pt>
                <c:pt idx="2238">
                  <c:v>223.9</c:v>
                </c:pt>
                <c:pt idx="2239">
                  <c:v>224</c:v>
                </c:pt>
                <c:pt idx="2240">
                  <c:v>224.1</c:v>
                </c:pt>
                <c:pt idx="2241">
                  <c:v>224.2</c:v>
                </c:pt>
                <c:pt idx="2242">
                  <c:v>224.3</c:v>
                </c:pt>
                <c:pt idx="2243">
                  <c:v>224.4</c:v>
                </c:pt>
                <c:pt idx="2244">
                  <c:v>224.5</c:v>
                </c:pt>
                <c:pt idx="2245">
                  <c:v>224.6</c:v>
                </c:pt>
                <c:pt idx="2246">
                  <c:v>224.7</c:v>
                </c:pt>
                <c:pt idx="2247">
                  <c:v>224.8</c:v>
                </c:pt>
                <c:pt idx="2248">
                  <c:v>224.9</c:v>
                </c:pt>
                <c:pt idx="2249">
                  <c:v>225</c:v>
                </c:pt>
                <c:pt idx="2250">
                  <c:v>225.1</c:v>
                </c:pt>
                <c:pt idx="2251">
                  <c:v>225.2</c:v>
                </c:pt>
                <c:pt idx="2252">
                  <c:v>225.3</c:v>
                </c:pt>
                <c:pt idx="2253">
                  <c:v>225.4</c:v>
                </c:pt>
                <c:pt idx="2254">
                  <c:v>225.5</c:v>
                </c:pt>
                <c:pt idx="2255">
                  <c:v>225.6</c:v>
                </c:pt>
                <c:pt idx="2256">
                  <c:v>225.7</c:v>
                </c:pt>
                <c:pt idx="2257">
                  <c:v>225.8</c:v>
                </c:pt>
                <c:pt idx="2258">
                  <c:v>225.9</c:v>
                </c:pt>
                <c:pt idx="2259">
                  <c:v>226</c:v>
                </c:pt>
                <c:pt idx="2260">
                  <c:v>226.1</c:v>
                </c:pt>
                <c:pt idx="2261">
                  <c:v>226.2</c:v>
                </c:pt>
                <c:pt idx="2262">
                  <c:v>226.3</c:v>
                </c:pt>
                <c:pt idx="2263">
                  <c:v>226.4</c:v>
                </c:pt>
                <c:pt idx="2264">
                  <c:v>226.5</c:v>
                </c:pt>
                <c:pt idx="2265">
                  <c:v>226.6</c:v>
                </c:pt>
                <c:pt idx="2266">
                  <c:v>226.7</c:v>
                </c:pt>
                <c:pt idx="2267">
                  <c:v>226.8</c:v>
                </c:pt>
                <c:pt idx="2268">
                  <c:v>226.9</c:v>
                </c:pt>
                <c:pt idx="2269">
                  <c:v>227</c:v>
                </c:pt>
                <c:pt idx="2270">
                  <c:v>227.1</c:v>
                </c:pt>
                <c:pt idx="2271">
                  <c:v>227.2</c:v>
                </c:pt>
                <c:pt idx="2272">
                  <c:v>227.3</c:v>
                </c:pt>
                <c:pt idx="2273">
                  <c:v>227.4</c:v>
                </c:pt>
                <c:pt idx="2274">
                  <c:v>227.5</c:v>
                </c:pt>
                <c:pt idx="2275">
                  <c:v>227.6</c:v>
                </c:pt>
                <c:pt idx="2276">
                  <c:v>227.7</c:v>
                </c:pt>
                <c:pt idx="2277">
                  <c:v>227.8</c:v>
                </c:pt>
                <c:pt idx="2278">
                  <c:v>227.9</c:v>
                </c:pt>
                <c:pt idx="2279">
                  <c:v>228</c:v>
                </c:pt>
                <c:pt idx="2280">
                  <c:v>228.1</c:v>
                </c:pt>
                <c:pt idx="2281">
                  <c:v>228.2</c:v>
                </c:pt>
                <c:pt idx="2282">
                  <c:v>228.3</c:v>
                </c:pt>
                <c:pt idx="2283">
                  <c:v>228.4</c:v>
                </c:pt>
                <c:pt idx="2284">
                  <c:v>228.5</c:v>
                </c:pt>
                <c:pt idx="2285">
                  <c:v>228.6</c:v>
                </c:pt>
                <c:pt idx="2286">
                  <c:v>228.7</c:v>
                </c:pt>
                <c:pt idx="2287">
                  <c:v>228.8</c:v>
                </c:pt>
                <c:pt idx="2288">
                  <c:v>228.9</c:v>
                </c:pt>
                <c:pt idx="2289">
                  <c:v>229</c:v>
                </c:pt>
                <c:pt idx="2290">
                  <c:v>229.1</c:v>
                </c:pt>
                <c:pt idx="2291">
                  <c:v>229.2</c:v>
                </c:pt>
                <c:pt idx="2292">
                  <c:v>229.3</c:v>
                </c:pt>
                <c:pt idx="2293">
                  <c:v>229.4</c:v>
                </c:pt>
                <c:pt idx="2294">
                  <c:v>229.5</c:v>
                </c:pt>
                <c:pt idx="2295">
                  <c:v>229.6</c:v>
                </c:pt>
                <c:pt idx="2296">
                  <c:v>229.7</c:v>
                </c:pt>
                <c:pt idx="2297">
                  <c:v>229.8</c:v>
                </c:pt>
                <c:pt idx="2298">
                  <c:v>229.9</c:v>
                </c:pt>
                <c:pt idx="2299">
                  <c:v>230</c:v>
                </c:pt>
                <c:pt idx="2300">
                  <c:v>230.1</c:v>
                </c:pt>
                <c:pt idx="2301">
                  <c:v>230.2</c:v>
                </c:pt>
                <c:pt idx="2302">
                  <c:v>230.3</c:v>
                </c:pt>
                <c:pt idx="2303">
                  <c:v>230.4</c:v>
                </c:pt>
                <c:pt idx="2304">
                  <c:v>230.5</c:v>
                </c:pt>
                <c:pt idx="2305">
                  <c:v>230.6</c:v>
                </c:pt>
                <c:pt idx="2306">
                  <c:v>230.7</c:v>
                </c:pt>
                <c:pt idx="2307">
                  <c:v>230.8</c:v>
                </c:pt>
                <c:pt idx="2308">
                  <c:v>230.9</c:v>
                </c:pt>
                <c:pt idx="2309">
                  <c:v>231</c:v>
                </c:pt>
                <c:pt idx="2310">
                  <c:v>231.1</c:v>
                </c:pt>
                <c:pt idx="2311">
                  <c:v>231.2</c:v>
                </c:pt>
                <c:pt idx="2312">
                  <c:v>231.3</c:v>
                </c:pt>
                <c:pt idx="2313">
                  <c:v>231.4</c:v>
                </c:pt>
                <c:pt idx="2314">
                  <c:v>231.5</c:v>
                </c:pt>
                <c:pt idx="2315">
                  <c:v>231.6</c:v>
                </c:pt>
                <c:pt idx="2316">
                  <c:v>231.7</c:v>
                </c:pt>
                <c:pt idx="2317">
                  <c:v>231.8</c:v>
                </c:pt>
                <c:pt idx="2318">
                  <c:v>231.9</c:v>
                </c:pt>
                <c:pt idx="2319">
                  <c:v>232</c:v>
                </c:pt>
                <c:pt idx="2320">
                  <c:v>232.1</c:v>
                </c:pt>
                <c:pt idx="2321">
                  <c:v>232.2</c:v>
                </c:pt>
                <c:pt idx="2322">
                  <c:v>232.3</c:v>
                </c:pt>
                <c:pt idx="2323">
                  <c:v>232.4</c:v>
                </c:pt>
                <c:pt idx="2324">
                  <c:v>232.5</c:v>
                </c:pt>
                <c:pt idx="2325">
                  <c:v>232.6</c:v>
                </c:pt>
                <c:pt idx="2326">
                  <c:v>232.7</c:v>
                </c:pt>
                <c:pt idx="2327">
                  <c:v>232.8</c:v>
                </c:pt>
                <c:pt idx="2328">
                  <c:v>232.9</c:v>
                </c:pt>
                <c:pt idx="2329">
                  <c:v>233</c:v>
                </c:pt>
                <c:pt idx="2330">
                  <c:v>233.1</c:v>
                </c:pt>
                <c:pt idx="2331">
                  <c:v>233.2</c:v>
                </c:pt>
                <c:pt idx="2332">
                  <c:v>233.3</c:v>
                </c:pt>
                <c:pt idx="2333">
                  <c:v>233.4</c:v>
                </c:pt>
                <c:pt idx="2334">
                  <c:v>233.5</c:v>
                </c:pt>
                <c:pt idx="2335">
                  <c:v>233.6</c:v>
                </c:pt>
                <c:pt idx="2336">
                  <c:v>233.7</c:v>
                </c:pt>
                <c:pt idx="2337">
                  <c:v>233.8</c:v>
                </c:pt>
                <c:pt idx="2338">
                  <c:v>233.9</c:v>
                </c:pt>
                <c:pt idx="2339">
                  <c:v>234</c:v>
                </c:pt>
                <c:pt idx="2340">
                  <c:v>234.1</c:v>
                </c:pt>
                <c:pt idx="2341">
                  <c:v>234.2</c:v>
                </c:pt>
                <c:pt idx="2342">
                  <c:v>234.3</c:v>
                </c:pt>
                <c:pt idx="2343">
                  <c:v>234.4</c:v>
                </c:pt>
                <c:pt idx="2344">
                  <c:v>234.5</c:v>
                </c:pt>
                <c:pt idx="2345">
                  <c:v>234.6</c:v>
                </c:pt>
                <c:pt idx="2346">
                  <c:v>234.7</c:v>
                </c:pt>
                <c:pt idx="2347">
                  <c:v>234.8</c:v>
                </c:pt>
                <c:pt idx="2348">
                  <c:v>234.9</c:v>
                </c:pt>
                <c:pt idx="2349">
                  <c:v>235</c:v>
                </c:pt>
                <c:pt idx="2350">
                  <c:v>235.1</c:v>
                </c:pt>
                <c:pt idx="2351">
                  <c:v>235.2</c:v>
                </c:pt>
                <c:pt idx="2352">
                  <c:v>235.3</c:v>
                </c:pt>
                <c:pt idx="2353">
                  <c:v>235.4</c:v>
                </c:pt>
                <c:pt idx="2354">
                  <c:v>235.5</c:v>
                </c:pt>
                <c:pt idx="2355">
                  <c:v>235.6</c:v>
                </c:pt>
                <c:pt idx="2356">
                  <c:v>235.7</c:v>
                </c:pt>
                <c:pt idx="2357">
                  <c:v>235.8</c:v>
                </c:pt>
                <c:pt idx="2358">
                  <c:v>235.9</c:v>
                </c:pt>
                <c:pt idx="2359">
                  <c:v>236</c:v>
                </c:pt>
                <c:pt idx="2360">
                  <c:v>236.1</c:v>
                </c:pt>
                <c:pt idx="2361">
                  <c:v>236.2</c:v>
                </c:pt>
                <c:pt idx="2362">
                  <c:v>236.3</c:v>
                </c:pt>
                <c:pt idx="2363">
                  <c:v>236.4</c:v>
                </c:pt>
                <c:pt idx="2364">
                  <c:v>236.5</c:v>
                </c:pt>
                <c:pt idx="2365">
                  <c:v>236.6</c:v>
                </c:pt>
                <c:pt idx="2366">
                  <c:v>236.7</c:v>
                </c:pt>
                <c:pt idx="2367">
                  <c:v>236.8</c:v>
                </c:pt>
                <c:pt idx="2368">
                  <c:v>236.9</c:v>
                </c:pt>
                <c:pt idx="2369">
                  <c:v>237</c:v>
                </c:pt>
                <c:pt idx="2370">
                  <c:v>237.1</c:v>
                </c:pt>
                <c:pt idx="2371">
                  <c:v>237.2</c:v>
                </c:pt>
                <c:pt idx="2372">
                  <c:v>237.3</c:v>
                </c:pt>
                <c:pt idx="2373">
                  <c:v>237.4</c:v>
                </c:pt>
                <c:pt idx="2374">
                  <c:v>237.5</c:v>
                </c:pt>
                <c:pt idx="2375">
                  <c:v>237.6</c:v>
                </c:pt>
                <c:pt idx="2376">
                  <c:v>237.7</c:v>
                </c:pt>
                <c:pt idx="2377">
                  <c:v>237.8</c:v>
                </c:pt>
                <c:pt idx="2378">
                  <c:v>237.9</c:v>
                </c:pt>
                <c:pt idx="2379">
                  <c:v>238</c:v>
                </c:pt>
                <c:pt idx="2380">
                  <c:v>238.1</c:v>
                </c:pt>
                <c:pt idx="2381">
                  <c:v>238.2</c:v>
                </c:pt>
                <c:pt idx="2382">
                  <c:v>238.3</c:v>
                </c:pt>
                <c:pt idx="2383">
                  <c:v>238.4</c:v>
                </c:pt>
                <c:pt idx="2384">
                  <c:v>238.5</c:v>
                </c:pt>
                <c:pt idx="2385">
                  <c:v>238.6</c:v>
                </c:pt>
                <c:pt idx="2386">
                  <c:v>238.7</c:v>
                </c:pt>
                <c:pt idx="2387">
                  <c:v>238.8</c:v>
                </c:pt>
                <c:pt idx="2388">
                  <c:v>238.9</c:v>
                </c:pt>
                <c:pt idx="2389">
                  <c:v>239</c:v>
                </c:pt>
                <c:pt idx="2390">
                  <c:v>239.1</c:v>
                </c:pt>
                <c:pt idx="2391">
                  <c:v>239.2</c:v>
                </c:pt>
                <c:pt idx="2392">
                  <c:v>239.3</c:v>
                </c:pt>
                <c:pt idx="2393">
                  <c:v>239.4</c:v>
                </c:pt>
                <c:pt idx="2394">
                  <c:v>239.5</c:v>
                </c:pt>
                <c:pt idx="2395">
                  <c:v>239.6</c:v>
                </c:pt>
                <c:pt idx="2396">
                  <c:v>239.7</c:v>
                </c:pt>
                <c:pt idx="2397">
                  <c:v>239.8</c:v>
                </c:pt>
                <c:pt idx="2398">
                  <c:v>239.9</c:v>
                </c:pt>
                <c:pt idx="2399">
                  <c:v>240</c:v>
                </c:pt>
                <c:pt idx="2400">
                  <c:v>240.1</c:v>
                </c:pt>
                <c:pt idx="2401">
                  <c:v>240.2</c:v>
                </c:pt>
                <c:pt idx="2402">
                  <c:v>240.3</c:v>
                </c:pt>
                <c:pt idx="2403">
                  <c:v>240.4</c:v>
                </c:pt>
                <c:pt idx="2404">
                  <c:v>240.5</c:v>
                </c:pt>
                <c:pt idx="2405">
                  <c:v>240.6</c:v>
                </c:pt>
                <c:pt idx="2406">
                  <c:v>240.7</c:v>
                </c:pt>
                <c:pt idx="2407">
                  <c:v>240.8</c:v>
                </c:pt>
                <c:pt idx="2408">
                  <c:v>240.9</c:v>
                </c:pt>
                <c:pt idx="2409">
                  <c:v>241</c:v>
                </c:pt>
                <c:pt idx="2410">
                  <c:v>241.1</c:v>
                </c:pt>
                <c:pt idx="2411">
                  <c:v>241.2</c:v>
                </c:pt>
                <c:pt idx="2412">
                  <c:v>241.3</c:v>
                </c:pt>
                <c:pt idx="2413">
                  <c:v>241.4</c:v>
                </c:pt>
                <c:pt idx="2414">
                  <c:v>241.5</c:v>
                </c:pt>
                <c:pt idx="2415">
                  <c:v>241.6</c:v>
                </c:pt>
                <c:pt idx="2416">
                  <c:v>241.7</c:v>
                </c:pt>
                <c:pt idx="2417">
                  <c:v>241.8</c:v>
                </c:pt>
                <c:pt idx="2418">
                  <c:v>241.9</c:v>
                </c:pt>
                <c:pt idx="2419">
                  <c:v>242</c:v>
                </c:pt>
                <c:pt idx="2420">
                  <c:v>242.1</c:v>
                </c:pt>
                <c:pt idx="2421">
                  <c:v>242.2</c:v>
                </c:pt>
                <c:pt idx="2422">
                  <c:v>242.3</c:v>
                </c:pt>
                <c:pt idx="2423">
                  <c:v>242.4</c:v>
                </c:pt>
                <c:pt idx="2424">
                  <c:v>242.5</c:v>
                </c:pt>
                <c:pt idx="2425">
                  <c:v>242.6</c:v>
                </c:pt>
                <c:pt idx="2426">
                  <c:v>242.7</c:v>
                </c:pt>
                <c:pt idx="2427">
                  <c:v>242.8</c:v>
                </c:pt>
                <c:pt idx="2428">
                  <c:v>242.9</c:v>
                </c:pt>
                <c:pt idx="2429">
                  <c:v>243</c:v>
                </c:pt>
                <c:pt idx="2430">
                  <c:v>243.1</c:v>
                </c:pt>
                <c:pt idx="2431">
                  <c:v>243.2</c:v>
                </c:pt>
                <c:pt idx="2432">
                  <c:v>243.3</c:v>
                </c:pt>
                <c:pt idx="2433">
                  <c:v>243.4</c:v>
                </c:pt>
                <c:pt idx="2434">
                  <c:v>243.5</c:v>
                </c:pt>
                <c:pt idx="2435">
                  <c:v>243.6</c:v>
                </c:pt>
                <c:pt idx="2436">
                  <c:v>243.7</c:v>
                </c:pt>
                <c:pt idx="2437">
                  <c:v>243.8</c:v>
                </c:pt>
                <c:pt idx="2438">
                  <c:v>243.9</c:v>
                </c:pt>
                <c:pt idx="2439">
                  <c:v>244</c:v>
                </c:pt>
                <c:pt idx="2440">
                  <c:v>244.1</c:v>
                </c:pt>
                <c:pt idx="2441">
                  <c:v>244.2</c:v>
                </c:pt>
                <c:pt idx="2442">
                  <c:v>244.3</c:v>
                </c:pt>
                <c:pt idx="2443">
                  <c:v>244.4</c:v>
                </c:pt>
                <c:pt idx="2444">
                  <c:v>244.5</c:v>
                </c:pt>
                <c:pt idx="2445">
                  <c:v>244.6</c:v>
                </c:pt>
                <c:pt idx="2446">
                  <c:v>244.7</c:v>
                </c:pt>
                <c:pt idx="2447">
                  <c:v>244.8</c:v>
                </c:pt>
                <c:pt idx="2448">
                  <c:v>244.9</c:v>
                </c:pt>
                <c:pt idx="2449">
                  <c:v>245</c:v>
                </c:pt>
                <c:pt idx="2450">
                  <c:v>245.1</c:v>
                </c:pt>
                <c:pt idx="2451">
                  <c:v>245.2</c:v>
                </c:pt>
                <c:pt idx="2452">
                  <c:v>245.3</c:v>
                </c:pt>
                <c:pt idx="2453">
                  <c:v>245.4</c:v>
                </c:pt>
                <c:pt idx="2454">
                  <c:v>245.5</c:v>
                </c:pt>
                <c:pt idx="2455">
                  <c:v>245.6</c:v>
                </c:pt>
                <c:pt idx="2456">
                  <c:v>245.7</c:v>
                </c:pt>
                <c:pt idx="2457">
                  <c:v>245.8</c:v>
                </c:pt>
                <c:pt idx="2458">
                  <c:v>245.9</c:v>
                </c:pt>
                <c:pt idx="2459">
                  <c:v>246</c:v>
                </c:pt>
                <c:pt idx="2460">
                  <c:v>246.1</c:v>
                </c:pt>
                <c:pt idx="2461">
                  <c:v>246.2</c:v>
                </c:pt>
                <c:pt idx="2462">
                  <c:v>246.3</c:v>
                </c:pt>
                <c:pt idx="2463">
                  <c:v>246.4</c:v>
                </c:pt>
                <c:pt idx="2464">
                  <c:v>246.5</c:v>
                </c:pt>
                <c:pt idx="2465">
                  <c:v>246.6</c:v>
                </c:pt>
                <c:pt idx="2466">
                  <c:v>246.7</c:v>
                </c:pt>
                <c:pt idx="2467">
                  <c:v>246.8</c:v>
                </c:pt>
                <c:pt idx="2468">
                  <c:v>246.9</c:v>
                </c:pt>
                <c:pt idx="2469">
                  <c:v>247</c:v>
                </c:pt>
                <c:pt idx="2470">
                  <c:v>247.1</c:v>
                </c:pt>
                <c:pt idx="2471">
                  <c:v>247.2</c:v>
                </c:pt>
                <c:pt idx="2472">
                  <c:v>247.3</c:v>
                </c:pt>
                <c:pt idx="2473">
                  <c:v>247.4</c:v>
                </c:pt>
                <c:pt idx="2474">
                  <c:v>247.5</c:v>
                </c:pt>
                <c:pt idx="2475">
                  <c:v>247.6</c:v>
                </c:pt>
                <c:pt idx="2476">
                  <c:v>247.7</c:v>
                </c:pt>
                <c:pt idx="2477">
                  <c:v>247.8</c:v>
                </c:pt>
                <c:pt idx="2478">
                  <c:v>247.9</c:v>
                </c:pt>
                <c:pt idx="2479">
                  <c:v>248</c:v>
                </c:pt>
                <c:pt idx="2480">
                  <c:v>248.1</c:v>
                </c:pt>
                <c:pt idx="2481">
                  <c:v>248.2</c:v>
                </c:pt>
                <c:pt idx="2482">
                  <c:v>248.3</c:v>
                </c:pt>
                <c:pt idx="2483">
                  <c:v>248.4</c:v>
                </c:pt>
                <c:pt idx="2484">
                  <c:v>248.5</c:v>
                </c:pt>
                <c:pt idx="2485">
                  <c:v>248.6</c:v>
                </c:pt>
                <c:pt idx="2486">
                  <c:v>248.7</c:v>
                </c:pt>
                <c:pt idx="2487">
                  <c:v>248.8</c:v>
                </c:pt>
                <c:pt idx="2488">
                  <c:v>248.9</c:v>
                </c:pt>
                <c:pt idx="2489">
                  <c:v>249</c:v>
                </c:pt>
                <c:pt idx="2490">
                  <c:v>249.1</c:v>
                </c:pt>
                <c:pt idx="2491">
                  <c:v>249.2</c:v>
                </c:pt>
                <c:pt idx="2492">
                  <c:v>249.3</c:v>
                </c:pt>
                <c:pt idx="2493">
                  <c:v>249.4</c:v>
                </c:pt>
                <c:pt idx="2494">
                  <c:v>249.5</c:v>
                </c:pt>
                <c:pt idx="2495">
                  <c:v>249.6</c:v>
                </c:pt>
                <c:pt idx="2496">
                  <c:v>249.7</c:v>
                </c:pt>
                <c:pt idx="2497">
                  <c:v>249.8</c:v>
                </c:pt>
                <c:pt idx="2498">
                  <c:v>249.9</c:v>
                </c:pt>
                <c:pt idx="2499">
                  <c:v>250</c:v>
                </c:pt>
                <c:pt idx="2500">
                  <c:v>250.1</c:v>
                </c:pt>
                <c:pt idx="2501">
                  <c:v>250.2</c:v>
                </c:pt>
                <c:pt idx="2502">
                  <c:v>250.3</c:v>
                </c:pt>
                <c:pt idx="2503">
                  <c:v>250.4</c:v>
                </c:pt>
                <c:pt idx="2504">
                  <c:v>250.5</c:v>
                </c:pt>
                <c:pt idx="2505">
                  <c:v>250.6</c:v>
                </c:pt>
                <c:pt idx="2506">
                  <c:v>250.7</c:v>
                </c:pt>
                <c:pt idx="2507">
                  <c:v>250.8</c:v>
                </c:pt>
                <c:pt idx="2508">
                  <c:v>250.9</c:v>
                </c:pt>
                <c:pt idx="2509">
                  <c:v>251</c:v>
                </c:pt>
                <c:pt idx="2510">
                  <c:v>251.1</c:v>
                </c:pt>
                <c:pt idx="2511">
                  <c:v>251.2</c:v>
                </c:pt>
                <c:pt idx="2512">
                  <c:v>251.3</c:v>
                </c:pt>
                <c:pt idx="2513">
                  <c:v>251.4</c:v>
                </c:pt>
                <c:pt idx="2514">
                  <c:v>251.5</c:v>
                </c:pt>
                <c:pt idx="2515">
                  <c:v>251.6</c:v>
                </c:pt>
                <c:pt idx="2516">
                  <c:v>251.7</c:v>
                </c:pt>
                <c:pt idx="2517">
                  <c:v>251.8</c:v>
                </c:pt>
                <c:pt idx="2518">
                  <c:v>251.9</c:v>
                </c:pt>
                <c:pt idx="2519">
                  <c:v>252</c:v>
                </c:pt>
                <c:pt idx="2520">
                  <c:v>252.1</c:v>
                </c:pt>
                <c:pt idx="2521">
                  <c:v>252.2</c:v>
                </c:pt>
                <c:pt idx="2522">
                  <c:v>252.3</c:v>
                </c:pt>
                <c:pt idx="2523">
                  <c:v>252.4</c:v>
                </c:pt>
                <c:pt idx="2524">
                  <c:v>252.5</c:v>
                </c:pt>
                <c:pt idx="2525">
                  <c:v>252.6</c:v>
                </c:pt>
                <c:pt idx="2526">
                  <c:v>252.7</c:v>
                </c:pt>
                <c:pt idx="2527">
                  <c:v>252.8</c:v>
                </c:pt>
                <c:pt idx="2528">
                  <c:v>252.9</c:v>
                </c:pt>
                <c:pt idx="2529">
                  <c:v>253</c:v>
                </c:pt>
                <c:pt idx="2530">
                  <c:v>253.1</c:v>
                </c:pt>
                <c:pt idx="2531">
                  <c:v>253.2</c:v>
                </c:pt>
                <c:pt idx="2532">
                  <c:v>253.3</c:v>
                </c:pt>
                <c:pt idx="2533">
                  <c:v>253.4</c:v>
                </c:pt>
                <c:pt idx="2534">
                  <c:v>253.5</c:v>
                </c:pt>
                <c:pt idx="2535">
                  <c:v>253.6</c:v>
                </c:pt>
                <c:pt idx="2536">
                  <c:v>253.7</c:v>
                </c:pt>
                <c:pt idx="2537">
                  <c:v>253.8</c:v>
                </c:pt>
                <c:pt idx="2538">
                  <c:v>253.9</c:v>
                </c:pt>
                <c:pt idx="2539">
                  <c:v>254</c:v>
                </c:pt>
                <c:pt idx="2540">
                  <c:v>254.1</c:v>
                </c:pt>
                <c:pt idx="2541">
                  <c:v>254.2</c:v>
                </c:pt>
                <c:pt idx="2542">
                  <c:v>254.3</c:v>
                </c:pt>
                <c:pt idx="2543">
                  <c:v>254.4</c:v>
                </c:pt>
                <c:pt idx="2544">
                  <c:v>254.5</c:v>
                </c:pt>
                <c:pt idx="2545">
                  <c:v>254.6</c:v>
                </c:pt>
                <c:pt idx="2546">
                  <c:v>254.7</c:v>
                </c:pt>
                <c:pt idx="2547">
                  <c:v>254.8</c:v>
                </c:pt>
                <c:pt idx="2548">
                  <c:v>254.9</c:v>
                </c:pt>
                <c:pt idx="2549">
                  <c:v>255</c:v>
                </c:pt>
                <c:pt idx="2550">
                  <c:v>255.1</c:v>
                </c:pt>
                <c:pt idx="2551">
                  <c:v>255.2</c:v>
                </c:pt>
                <c:pt idx="2552">
                  <c:v>255.3</c:v>
                </c:pt>
                <c:pt idx="2553">
                  <c:v>255.4</c:v>
                </c:pt>
                <c:pt idx="2554">
                  <c:v>255.5</c:v>
                </c:pt>
                <c:pt idx="2555">
                  <c:v>255.6</c:v>
                </c:pt>
                <c:pt idx="2556">
                  <c:v>255.7</c:v>
                </c:pt>
                <c:pt idx="2557">
                  <c:v>255.8</c:v>
                </c:pt>
                <c:pt idx="2558">
                  <c:v>255.9</c:v>
                </c:pt>
                <c:pt idx="2559">
                  <c:v>256</c:v>
                </c:pt>
                <c:pt idx="2560">
                  <c:v>256.10000000000002</c:v>
                </c:pt>
                <c:pt idx="2561">
                  <c:v>256.2</c:v>
                </c:pt>
                <c:pt idx="2562">
                  <c:v>256.3</c:v>
                </c:pt>
                <c:pt idx="2563">
                  <c:v>256.39999999999998</c:v>
                </c:pt>
                <c:pt idx="2564">
                  <c:v>256.5</c:v>
                </c:pt>
                <c:pt idx="2565">
                  <c:v>256.60000000000002</c:v>
                </c:pt>
                <c:pt idx="2566">
                  <c:v>256.7</c:v>
                </c:pt>
                <c:pt idx="2567">
                  <c:v>256.8</c:v>
                </c:pt>
                <c:pt idx="2568">
                  <c:v>256.89999999999998</c:v>
                </c:pt>
                <c:pt idx="2569">
                  <c:v>257</c:v>
                </c:pt>
                <c:pt idx="2570">
                  <c:v>257.10000000000002</c:v>
                </c:pt>
                <c:pt idx="2571">
                  <c:v>257.2</c:v>
                </c:pt>
                <c:pt idx="2572">
                  <c:v>257.3</c:v>
                </c:pt>
                <c:pt idx="2573">
                  <c:v>257.39999999999998</c:v>
                </c:pt>
                <c:pt idx="2574">
                  <c:v>257.5</c:v>
                </c:pt>
                <c:pt idx="2575">
                  <c:v>257.60000000000002</c:v>
                </c:pt>
                <c:pt idx="2576">
                  <c:v>257.7</c:v>
                </c:pt>
                <c:pt idx="2577">
                  <c:v>257.8</c:v>
                </c:pt>
                <c:pt idx="2578">
                  <c:v>257.89999999999998</c:v>
                </c:pt>
                <c:pt idx="2579">
                  <c:v>258</c:v>
                </c:pt>
                <c:pt idx="2580">
                  <c:v>258.10000000000002</c:v>
                </c:pt>
                <c:pt idx="2581">
                  <c:v>258.2</c:v>
                </c:pt>
                <c:pt idx="2582">
                  <c:v>258.3</c:v>
                </c:pt>
                <c:pt idx="2583">
                  <c:v>258.39999999999998</c:v>
                </c:pt>
                <c:pt idx="2584">
                  <c:v>258.5</c:v>
                </c:pt>
                <c:pt idx="2585">
                  <c:v>258.60000000000002</c:v>
                </c:pt>
                <c:pt idx="2586">
                  <c:v>258.7</c:v>
                </c:pt>
                <c:pt idx="2587">
                  <c:v>258.8</c:v>
                </c:pt>
                <c:pt idx="2588">
                  <c:v>258.89999999999998</c:v>
                </c:pt>
                <c:pt idx="2589">
                  <c:v>259</c:v>
                </c:pt>
                <c:pt idx="2590">
                  <c:v>259.10000000000002</c:v>
                </c:pt>
                <c:pt idx="2591">
                  <c:v>259.2</c:v>
                </c:pt>
                <c:pt idx="2592">
                  <c:v>259.3</c:v>
                </c:pt>
                <c:pt idx="2593">
                  <c:v>259.39999999999998</c:v>
                </c:pt>
                <c:pt idx="2594">
                  <c:v>259.5</c:v>
                </c:pt>
                <c:pt idx="2595">
                  <c:v>259.60000000000002</c:v>
                </c:pt>
                <c:pt idx="2596">
                  <c:v>259.7</c:v>
                </c:pt>
                <c:pt idx="2597">
                  <c:v>259.8</c:v>
                </c:pt>
                <c:pt idx="2598">
                  <c:v>259.89999999999998</c:v>
                </c:pt>
                <c:pt idx="2599">
                  <c:v>260</c:v>
                </c:pt>
                <c:pt idx="2600">
                  <c:v>260.10000000000002</c:v>
                </c:pt>
                <c:pt idx="2601">
                  <c:v>260.2</c:v>
                </c:pt>
                <c:pt idx="2602">
                  <c:v>260.3</c:v>
                </c:pt>
                <c:pt idx="2603">
                  <c:v>260.39999999999998</c:v>
                </c:pt>
                <c:pt idx="2604">
                  <c:v>260.5</c:v>
                </c:pt>
                <c:pt idx="2605">
                  <c:v>260.60000000000002</c:v>
                </c:pt>
                <c:pt idx="2606">
                  <c:v>260.7</c:v>
                </c:pt>
                <c:pt idx="2607">
                  <c:v>260.8</c:v>
                </c:pt>
                <c:pt idx="2608">
                  <c:v>260.89999999999998</c:v>
                </c:pt>
                <c:pt idx="2609">
                  <c:v>261</c:v>
                </c:pt>
                <c:pt idx="2610">
                  <c:v>261.10000000000002</c:v>
                </c:pt>
                <c:pt idx="2611">
                  <c:v>261.2</c:v>
                </c:pt>
                <c:pt idx="2612">
                  <c:v>261.3</c:v>
                </c:pt>
                <c:pt idx="2613">
                  <c:v>261.39999999999998</c:v>
                </c:pt>
                <c:pt idx="2614">
                  <c:v>261.5</c:v>
                </c:pt>
                <c:pt idx="2615">
                  <c:v>261.60000000000002</c:v>
                </c:pt>
                <c:pt idx="2616">
                  <c:v>261.7</c:v>
                </c:pt>
                <c:pt idx="2617">
                  <c:v>261.8</c:v>
                </c:pt>
                <c:pt idx="2618">
                  <c:v>261.89999999999998</c:v>
                </c:pt>
                <c:pt idx="2619">
                  <c:v>262</c:v>
                </c:pt>
                <c:pt idx="2620">
                  <c:v>262.10000000000002</c:v>
                </c:pt>
                <c:pt idx="2621">
                  <c:v>262.2</c:v>
                </c:pt>
                <c:pt idx="2622">
                  <c:v>262.3</c:v>
                </c:pt>
                <c:pt idx="2623">
                  <c:v>262.39999999999998</c:v>
                </c:pt>
                <c:pt idx="2624">
                  <c:v>262.5</c:v>
                </c:pt>
                <c:pt idx="2625">
                  <c:v>262.60000000000002</c:v>
                </c:pt>
                <c:pt idx="2626">
                  <c:v>262.7</c:v>
                </c:pt>
                <c:pt idx="2627">
                  <c:v>262.8</c:v>
                </c:pt>
                <c:pt idx="2628">
                  <c:v>262.89999999999998</c:v>
                </c:pt>
                <c:pt idx="2629">
                  <c:v>263</c:v>
                </c:pt>
                <c:pt idx="2630">
                  <c:v>263.10000000000002</c:v>
                </c:pt>
                <c:pt idx="2631">
                  <c:v>263.2</c:v>
                </c:pt>
                <c:pt idx="2632">
                  <c:v>263.3</c:v>
                </c:pt>
                <c:pt idx="2633">
                  <c:v>263.39999999999998</c:v>
                </c:pt>
                <c:pt idx="2634">
                  <c:v>263.5</c:v>
                </c:pt>
                <c:pt idx="2635">
                  <c:v>263.60000000000002</c:v>
                </c:pt>
                <c:pt idx="2636">
                  <c:v>263.7</c:v>
                </c:pt>
                <c:pt idx="2637">
                  <c:v>263.8</c:v>
                </c:pt>
                <c:pt idx="2638">
                  <c:v>263.89999999999998</c:v>
                </c:pt>
                <c:pt idx="2639">
                  <c:v>264</c:v>
                </c:pt>
                <c:pt idx="2640">
                  <c:v>264.10000000000002</c:v>
                </c:pt>
                <c:pt idx="2641">
                  <c:v>264.2</c:v>
                </c:pt>
                <c:pt idx="2642">
                  <c:v>264.3</c:v>
                </c:pt>
                <c:pt idx="2643">
                  <c:v>264.39999999999998</c:v>
                </c:pt>
                <c:pt idx="2644">
                  <c:v>264.5</c:v>
                </c:pt>
                <c:pt idx="2645">
                  <c:v>264.60000000000002</c:v>
                </c:pt>
                <c:pt idx="2646">
                  <c:v>264.7</c:v>
                </c:pt>
                <c:pt idx="2647">
                  <c:v>264.8</c:v>
                </c:pt>
                <c:pt idx="2648">
                  <c:v>264.89999999999998</c:v>
                </c:pt>
                <c:pt idx="2649">
                  <c:v>265</c:v>
                </c:pt>
                <c:pt idx="2650">
                  <c:v>265.10000000000002</c:v>
                </c:pt>
                <c:pt idx="2651">
                  <c:v>265.2</c:v>
                </c:pt>
                <c:pt idx="2652">
                  <c:v>265.3</c:v>
                </c:pt>
                <c:pt idx="2653">
                  <c:v>265.39999999999998</c:v>
                </c:pt>
                <c:pt idx="2654">
                  <c:v>265.5</c:v>
                </c:pt>
                <c:pt idx="2655">
                  <c:v>265.60000000000002</c:v>
                </c:pt>
                <c:pt idx="2656">
                  <c:v>265.7</c:v>
                </c:pt>
                <c:pt idx="2657">
                  <c:v>265.8</c:v>
                </c:pt>
                <c:pt idx="2658">
                  <c:v>265.89999999999998</c:v>
                </c:pt>
                <c:pt idx="2659">
                  <c:v>266</c:v>
                </c:pt>
                <c:pt idx="2660">
                  <c:v>266.10000000000002</c:v>
                </c:pt>
                <c:pt idx="2661">
                  <c:v>266.2</c:v>
                </c:pt>
                <c:pt idx="2662">
                  <c:v>266.3</c:v>
                </c:pt>
                <c:pt idx="2663">
                  <c:v>266.39999999999998</c:v>
                </c:pt>
                <c:pt idx="2664">
                  <c:v>266.5</c:v>
                </c:pt>
                <c:pt idx="2665">
                  <c:v>266.60000000000002</c:v>
                </c:pt>
                <c:pt idx="2666">
                  <c:v>266.7</c:v>
                </c:pt>
                <c:pt idx="2667">
                  <c:v>266.8</c:v>
                </c:pt>
                <c:pt idx="2668">
                  <c:v>266.89999999999998</c:v>
                </c:pt>
                <c:pt idx="2669">
                  <c:v>267</c:v>
                </c:pt>
                <c:pt idx="2670">
                  <c:v>267.10000000000002</c:v>
                </c:pt>
                <c:pt idx="2671">
                  <c:v>267.2</c:v>
                </c:pt>
                <c:pt idx="2672">
                  <c:v>267.3</c:v>
                </c:pt>
                <c:pt idx="2673">
                  <c:v>267.39999999999998</c:v>
                </c:pt>
                <c:pt idx="2674">
                  <c:v>267.5</c:v>
                </c:pt>
                <c:pt idx="2675">
                  <c:v>267.60000000000002</c:v>
                </c:pt>
                <c:pt idx="2676">
                  <c:v>267.7</c:v>
                </c:pt>
                <c:pt idx="2677">
                  <c:v>267.8</c:v>
                </c:pt>
                <c:pt idx="2678">
                  <c:v>267.89999999999998</c:v>
                </c:pt>
                <c:pt idx="2679">
                  <c:v>268</c:v>
                </c:pt>
                <c:pt idx="2680">
                  <c:v>268.10000000000002</c:v>
                </c:pt>
                <c:pt idx="2681">
                  <c:v>268.2</c:v>
                </c:pt>
                <c:pt idx="2682">
                  <c:v>268.3</c:v>
                </c:pt>
                <c:pt idx="2683">
                  <c:v>268.39999999999998</c:v>
                </c:pt>
                <c:pt idx="2684">
                  <c:v>268.5</c:v>
                </c:pt>
                <c:pt idx="2685">
                  <c:v>268.60000000000002</c:v>
                </c:pt>
                <c:pt idx="2686">
                  <c:v>268.7</c:v>
                </c:pt>
                <c:pt idx="2687">
                  <c:v>268.8</c:v>
                </c:pt>
                <c:pt idx="2688">
                  <c:v>268.89999999999998</c:v>
                </c:pt>
                <c:pt idx="2689">
                  <c:v>269</c:v>
                </c:pt>
                <c:pt idx="2690">
                  <c:v>269.10000000000002</c:v>
                </c:pt>
                <c:pt idx="2691">
                  <c:v>269.2</c:v>
                </c:pt>
                <c:pt idx="2692">
                  <c:v>269.3</c:v>
                </c:pt>
                <c:pt idx="2693">
                  <c:v>269.39999999999998</c:v>
                </c:pt>
                <c:pt idx="2694">
                  <c:v>269.5</c:v>
                </c:pt>
                <c:pt idx="2695">
                  <c:v>269.60000000000002</c:v>
                </c:pt>
                <c:pt idx="2696">
                  <c:v>269.7</c:v>
                </c:pt>
                <c:pt idx="2697">
                  <c:v>269.8</c:v>
                </c:pt>
                <c:pt idx="2698">
                  <c:v>269.89999999999998</c:v>
                </c:pt>
                <c:pt idx="2699">
                  <c:v>270</c:v>
                </c:pt>
                <c:pt idx="2700">
                  <c:v>270.10000000000002</c:v>
                </c:pt>
                <c:pt idx="2701">
                  <c:v>270.2</c:v>
                </c:pt>
                <c:pt idx="2702">
                  <c:v>270.3</c:v>
                </c:pt>
                <c:pt idx="2703">
                  <c:v>270.39999999999998</c:v>
                </c:pt>
                <c:pt idx="2704">
                  <c:v>270.5</c:v>
                </c:pt>
                <c:pt idx="2705">
                  <c:v>270.60000000000002</c:v>
                </c:pt>
                <c:pt idx="2706">
                  <c:v>270.7</c:v>
                </c:pt>
                <c:pt idx="2707">
                  <c:v>270.8</c:v>
                </c:pt>
                <c:pt idx="2708">
                  <c:v>270.89999999999998</c:v>
                </c:pt>
                <c:pt idx="2709">
                  <c:v>271</c:v>
                </c:pt>
                <c:pt idx="2710">
                  <c:v>271.10000000000002</c:v>
                </c:pt>
                <c:pt idx="2711">
                  <c:v>271.2</c:v>
                </c:pt>
                <c:pt idx="2712">
                  <c:v>271.3</c:v>
                </c:pt>
                <c:pt idx="2713">
                  <c:v>271.39999999999998</c:v>
                </c:pt>
                <c:pt idx="2714">
                  <c:v>271.5</c:v>
                </c:pt>
                <c:pt idx="2715">
                  <c:v>271.60000000000002</c:v>
                </c:pt>
                <c:pt idx="2716">
                  <c:v>271.7</c:v>
                </c:pt>
                <c:pt idx="2717">
                  <c:v>271.8</c:v>
                </c:pt>
                <c:pt idx="2718">
                  <c:v>271.89999999999998</c:v>
                </c:pt>
                <c:pt idx="2719">
                  <c:v>272</c:v>
                </c:pt>
                <c:pt idx="2720">
                  <c:v>272.10000000000002</c:v>
                </c:pt>
                <c:pt idx="2721">
                  <c:v>272.2</c:v>
                </c:pt>
                <c:pt idx="2722">
                  <c:v>272.3</c:v>
                </c:pt>
                <c:pt idx="2723">
                  <c:v>272.39999999999998</c:v>
                </c:pt>
                <c:pt idx="2724">
                  <c:v>272.5</c:v>
                </c:pt>
                <c:pt idx="2725">
                  <c:v>272.60000000000002</c:v>
                </c:pt>
                <c:pt idx="2726">
                  <c:v>272.7</c:v>
                </c:pt>
                <c:pt idx="2727">
                  <c:v>272.8</c:v>
                </c:pt>
                <c:pt idx="2728">
                  <c:v>272.89999999999998</c:v>
                </c:pt>
                <c:pt idx="2729">
                  <c:v>273</c:v>
                </c:pt>
                <c:pt idx="2730">
                  <c:v>273.10000000000002</c:v>
                </c:pt>
                <c:pt idx="2731">
                  <c:v>273.2</c:v>
                </c:pt>
                <c:pt idx="2732">
                  <c:v>273.3</c:v>
                </c:pt>
                <c:pt idx="2733">
                  <c:v>273.39999999999998</c:v>
                </c:pt>
                <c:pt idx="2734">
                  <c:v>273.5</c:v>
                </c:pt>
                <c:pt idx="2735">
                  <c:v>273.60000000000002</c:v>
                </c:pt>
                <c:pt idx="2736">
                  <c:v>273.7</c:v>
                </c:pt>
                <c:pt idx="2737">
                  <c:v>273.8</c:v>
                </c:pt>
                <c:pt idx="2738">
                  <c:v>273.89999999999998</c:v>
                </c:pt>
                <c:pt idx="2739">
                  <c:v>274</c:v>
                </c:pt>
                <c:pt idx="2740">
                  <c:v>274.10000000000002</c:v>
                </c:pt>
                <c:pt idx="2741">
                  <c:v>274.2</c:v>
                </c:pt>
                <c:pt idx="2742">
                  <c:v>274.3</c:v>
                </c:pt>
                <c:pt idx="2743">
                  <c:v>274.39999999999998</c:v>
                </c:pt>
                <c:pt idx="2744">
                  <c:v>274.5</c:v>
                </c:pt>
                <c:pt idx="2745">
                  <c:v>274.60000000000002</c:v>
                </c:pt>
                <c:pt idx="2746">
                  <c:v>274.7</c:v>
                </c:pt>
                <c:pt idx="2747">
                  <c:v>274.8</c:v>
                </c:pt>
                <c:pt idx="2748">
                  <c:v>274.89999999999998</c:v>
                </c:pt>
                <c:pt idx="2749">
                  <c:v>275</c:v>
                </c:pt>
                <c:pt idx="2750">
                  <c:v>275.10000000000002</c:v>
                </c:pt>
                <c:pt idx="2751">
                  <c:v>275.2</c:v>
                </c:pt>
                <c:pt idx="2752">
                  <c:v>275.3</c:v>
                </c:pt>
                <c:pt idx="2753">
                  <c:v>275.39999999999998</c:v>
                </c:pt>
                <c:pt idx="2754">
                  <c:v>275.5</c:v>
                </c:pt>
                <c:pt idx="2755">
                  <c:v>275.60000000000002</c:v>
                </c:pt>
                <c:pt idx="2756">
                  <c:v>275.7</c:v>
                </c:pt>
                <c:pt idx="2757">
                  <c:v>275.8</c:v>
                </c:pt>
                <c:pt idx="2758">
                  <c:v>275.89999999999998</c:v>
                </c:pt>
                <c:pt idx="2759">
                  <c:v>276</c:v>
                </c:pt>
                <c:pt idx="2760">
                  <c:v>276.10000000000002</c:v>
                </c:pt>
                <c:pt idx="2761">
                  <c:v>276.2</c:v>
                </c:pt>
                <c:pt idx="2762">
                  <c:v>276.3</c:v>
                </c:pt>
                <c:pt idx="2763">
                  <c:v>276.39999999999998</c:v>
                </c:pt>
                <c:pt idx="2764">
                  <c:v>276.5</c:v>
                </c:pt>
                <c:pt idx="2765">
                  <c:v>276.60000000000002</c:v>
                </c:pt>
                <c:pt idx="2766">
                  <c:v>276.7</c:v>
                </c:pt>
                <c:pt idx="2767">
                  <c:v>276.8</c:v>
                </c:pt>
                <c:pt idx="2768">
                  <c:v>276.89999999999998</c:v>
                </c:pt>
                <c:pt idx="2769">
                  <c:v>277</c:v>
                </c:pt>
                <c:pt idx="2770">
                  <c:v>277.10000000000002</c:v>
                </c:pt>
                <c:pt idx="2771">
                  <c:v>277.2</c:v>
                </c:pt>
                <c:pt idx="2772">
                  <c:v>277.3</c:v>
                </c:pt>
                <c:pt idx="2773">
                  <c:v>277.39999999999998</c:v>
                </c:pt>
                <c:pt idx="2774">
                  <c:v>277.5</c:v>
                </c:pt>
                <c:pt idx="2775">
                  <c:v>277.60000000000002</c:v>
                </c:pt>
                <c:pt idx="2776">
                  <c:v>277.7</c:v>
                </c:pt>
                <c:pt idx="2777">
                  <c:v>277.8</c:v>
                </c:pt>
                <c:pt idx="2778">
                  <c:v>277.89999999999998</c:v>
                </c:pt>
                <c:pt idx="2779">
                  <c:v>278</c:v>
                </c:pt>
                <c:pt idx="2780">
                  <c:v>278.10000000000002</c:v>
                </c:pt>
                <c:pt idx="2781">
                  <c:v>278.2</c:v>
                </c:pt>
                <c:pt idx="2782">
                  <c:v>278.3</c:v>
                </c:pt>
                <c:pt idx="2783">
                  <c:v>278.39999999999998</c:v>
                </c:pt>
                <c:pt idx="2784">
                  <c:v>278.5</c:v>
                </c:pt>
                <c:pt idx="2785">
                  <c:v>278.60000000000002</c:v>
                </c:pt>
                <c:pt idx="2786">
                  <c:v>278.7</c:v>
                </c:pt>
                <c:pt idx="2787">
                  <c:v>278.8</c:v>
                </c:pt>
                <c:pt idx="2788">
                  <c:v>278.89999999999998</c:v>
                </c:pt>
                <c:pt idx="2789">
                  <c:v>279</c:v>
                </c:pt>
                <c:pt idx="2790">
                  <c:v>279.10000000000002</c:v>
                </c:pt>
                <c:pt idx="2791">
                  <c:v>279.2</c:v>
                </c:pt>
                <c:pt idx="2792">
                  <c:v>279.3</c:v>
                </c:pt>
                <c:pt idx="2793">
                  <c:v>279.39999999999998</c:v>
                </c:pt>
                <c:pt idx="2794">
                  <c:v>279.5</c:v>
                </c:pt>
                <c:pt idx="2795">
                  <c:v>279.60000000000002</c:v>
                </c:pt>
                <c:pt idx="2796">
                  <c:v>279.7</c:v>
                </c:pt>
                <c:pt idx="2797">
                  <c:v>279.8</c:v>
                </c:pt>
                <c:pt idx="2798">
                  <c:v>279.89999999999998</c:v>
                </c:pt>
                <c:pt idx="2799">
                  <c:v>280</c:v>
                </c:pt>
                <c:pt idx="2800">
                  <c:v>280.10000000000002</c:v>
                </c:pt>
                <c:pt idx="2801">
                  <c:v>280.2</c:v>
                </c:pt>
                <c:pt idx="2802">
                  <c:v>280.3</c:v>
                </c:pt>
                <c:pt idx="2803">
                  <c:v>280.39999999999998</c:v>
                </c:pt>
                <c:pt idx="2804">
                  <c:v>280.5</c:v>
                </c:pt>
                <c:pt idx="2805">
                  <c:v>280.60000000000002</c:v>
                </c:pt>
                <c:pt idx="2806">
                  <c:v>280.7</c:v>
                </c:pt>
                <c:pt idx="2807">
                  <c:v>280.8</c:v>
                </c:pt>
                <c:pt idx="2808">
                  <c:v>280.89999999999998</c:v>
                </c:pt>
                <c:pt idx="2809">
                  <c:v>281</c:v>
                </c:pt>
                <c:pt idx="2810">
                  <c:v>281.10000000000002</c:v>
                </c:pt>
                <c:pt idx="2811">
                  <c:v>281.2</c:v>
                </c:pt>
                <c:pt idx="2812">
                  <c:v>281.3</c:v>
                </c:pt>
                <c:pt idx="2813">
                  <c:v>281.39999999999998</c:v>
                </c:pt>
                <c:pt idx="2814">
                  <c:v>281.5</c:v>
                </c:pt>
                <c:pt idx="2815">
                  <c:v>281.60000000000002</c:v>
                </c:pt>
                <c:pt idx="2816">
                  <c:v>281.7</c:v>
                </c:pt>
                <c:pt idx="2817">
                  <c:v>281.8</c:v>
                </c:pt>
                <c:pt idx="2818">
                  <c:v>281.89999999999998</c:v>
                </c:pt>
                <c:pt idx="2819">
                  <c:v>282</c:v>
                </c:pt>
                <c:pt idx="2820">
                  <c:v>282.10000000000002</c:v>
                </c:pt>
                <c:pt idx="2821">
                  <c:v>282.2</c:v>
                </c:pt>
                <c:pt idx="2822">
                  <c:v>282.3</c:v>
                </c:pt>
                <c:pt idx="2823">
                  <c:v>282.39999999999998</c:v>
                </c:pt>
                <c:pt idx="2824">
                  <c:v>282.5</c:v>
                </c:pt>
                <c:pt idx="2825">
                  <c:v>282.60000000000002</c:v>
                </c:pt>
                <c:pt idx="2826">
                  <c:v>282.7</c:v>
                </c:pt>
                <c:pt idx="2827">
                  <c:v>282.8</c:v>
                </c:pt>
                <c:pt idx="2828">
                  <c:v>282.89999999999998</c:v>
                </c:pt>
                <c:pt idx="2829">
                  <c:v>283</c:v>
                </c:pt>
                <c:pt idx="2830">
                  <c:v>283.10000000000002</c:v>
                </c:pt>
                <c:pt idx="2831">
                  <c:v>283.2</c:v>
                </c:pt>
                <c:pt idx="2832">
                  <c:v>283.3</c:v>
                </c:pt>
                <c:pt idx="2833">
                  <c:v>283.39999999999998</c:v>
                </c:pt>
                <c:pt idx="2834">
                  <c:v>283.5</c:v>
                </c:pt>
                <c:pt idx="2835">
                  <c:v>283.60000000000002</c:v>
                </c:pt>
                <c:pt idx="2836">
                  <c:v>283.7</c:v>
                </c:pt>
                <c:pt idx="2837">
                  <c:v>283.8</c:v>
                </c:pt>
                <c:pt idx="2838">
                  <c:v>283.89999999999998</c:v>
                </c:pt>
                <c:pt idx="2839">
                  <c:v>284</c:v>
                </c:pt>
                <c:pt idx="2840">
                  <c:v>284.10000000000002</c:v>
                </c:pt>
                <c:pt idx="2841">
                  <c:v>284.2</c:v>
                </c:pt>
                <c:pt idx="2842">
                  <c:v>284.3</c:v>
                </c:pt>
                <c:pt idx="2843">
                  <c:v>284.39999999999998</c:v>
                </c:pt>
                <c:pt idx="2844">
                  <c:v>284.5</c:v>
                </c:pt>
                <c:pt idx="2845">
                  <c:v>284.60000000000002</c:v>
                </c:pt>
                <c:pt idx="2846">
                  <c:v>284.7</c:v>
                </c:pt>
                <c:pt idx="2847">
                  <c:v>284.8</c:v>
                </c:pt>
                <c:pt idx="2848">
                  <c:v>284.89999999999998</c:v>
                </c:pt>
                <c:pt idx="2849">
                  <c:v>285</c:v>
                </c:pt>
                <c:pt idx="2850">
                  <c:v>285.10000000000002</c:v>
                </c:pt>
                <c:pt idx="2851">
                  <c:v>285.2</c:v>
                </c:pt>
                <c:pt idx="2852">
                  <c:v>285.3</c:v>
                </c:pt>
                <c:pt idx="2853">
                  <c:v>285.39999999999998</c:v>
                </c:pt>
                <c:pt idx="2854">
                  <c:v>285.5</c:v>
                </c:pt>
                <c:pt idx="2855">
                  <c:v>285.60000000000002</c:v>
                </c:pt>
                <c:pt idx="2856">
                  <c:v>285.7</c:v>
                </c:pt>
                <c:pt idx="2857">
                  <c:v>285.8</c:v>
                </c:pt>
                <c:pt idx="2858">
                  <c:v>285.89999999999998</c:v>
                </c:pt>
                <c:pt idx="2859">
                  <c:v>286</c:v>
                </c:pt>
                <c:pt idx="2860">
                  <c:v>286.10000000000002</c:v>
                </c:pt>
                <c:pt idx="2861">
                  <c:v>286.2</c:v>
                </c:pt>
                <c:pt idx="2862">
                  <c:v>286.3</c:v>
                </c:pt>
                <c:pt idx="2863">
                  <c:v>286.39999999999998</c:v>
                </c:pt>
                <c:pt idx="2864">
                  <c:v>286.5</c:v>
                </c:pt>
                <c:pt idx="2865">
                  <c:v>286.60000000000002</c:v>
                </c:pt>
                <c:pt idx="2866">
                  <c:v>286.7</c:v>
                </c:pt>
                <c:pt idx="2867">
                  <c:v>286.8</c:v>
                </c:pt>
                <c:pt idx="2868">
                  <c:v>286.89999999999998</c:v>
                </c:pt>
                <c:pt idx="2869">
                  <c:v>287</c:v>
                </c:pt>
                <c:pt idx="2870">
                  <c:v>287.10000000000002</c:v>
                </c:pt>
                <c:pt idx="2871">
                  <c:v>287.2</c:v>
                </c:pt>
                <c:pt idx="2872">
                  <c:v>287.3</c:v>
                </c:pt>
                <c:pt idx="2873">
                  <c:v>287.39999999999998</c:v>
                </c:pt>
                <c:pt idx="2874">
                  <c:v>287.5</c:v>
                </c:pt>
                <c:pt idx="2875">
                  <c:v>287.60000000000002</c:v>
                </c:pt>
                <c:pt idx="2876">
                  <c:v>287.7</c:v>
                </c:pt>
                <c:pt idx="2877">
                  <c:v>287.8</c:v>
                </c:pt>
                <c:pt idx="2878">
                  <c:v>287.89999999999998</c:v>
                </c:pt>
                <c:pt idx="2879">
                  <c:v>288</c:v>
                </c:pt>
                <c:pt idx="2880">
                  <c:v>288.10000000000002</c:v>
                </c:pt>
                <c:pt idx="2881">
                  <c:v>288.2</c:v>
                </c:pt>
                <c:pt idx="2882">
                  <c:v>288.3</c:v>
                </c:pt>
                <c:pt idx="2883">
                  <c:v>288.39999999999998</c:v>
                </c:pt>
                <c:pt idx="2884">
                  <c:v>288.5</c:v>
                </c:pt>
                <c:pt idx="2885">
                  <c:v>288.60000000000002</c:v>
                </c:pt>
                <c:pt idx="2886">
                  <c:v>288.7</c:v>
                </c:pt>
                <c:pt idx="2887">
                  <c:v>288.8</c:v>
                </c:pt>
                <c:pt idx="2888">
                  <c:v>288.89999999999998</c:v>
                </c:pt>
                <c:pt idx="2889">
                  <c:v>289</c:v>
                </c:pt>
                <c:pt idx="2890">
                  <c:v>289.10000000000002</c:v>
                </c:pt>
                <c:pt idx="2891">
                  <c:v>289.2</c:v>
                </c:pt>
                <c:pt idx="2892">
                  <c:v>289.3</c:v>
                </c:pt>
                <c:pt idx="2893">
                  <c:v>289.39999999999998</c:v>
                </c:pt>
                <c:pt idx="2894">
                  <c:v>289.5</c:v>
                </c:pt>
                <c:pt idx="2895">
                  <c:v>289.60000000000002</c:v>
                </c:pt>
                <c:pt idx="2896">
                  <c:v>289.7</c:v>
                </c:pt>
                <c:pt idx="2897">
                  <c:v>289.8</c:v>
                </c:pt>
                <c:pt idx="2898">
                  <c:v>289.89999999999998</c:v>
                </c:pt>
                <c:pt idx="2899">
                  <c:v>290</c:v>
                </c:pt>
                <c:pt idx="2900">
                  <c:v>290.10000000000002</c:v>
                </c:pt>
                <c:pt idx="2901">
                  <c:v>290.2</c:v>
                </c:pt>
                <c:pt idx="2902">
                  <c:v>290.3</c:v>
                </c:pt>
                <c:pt idx="2903">
                  <c:v>290.39999999999998</c:v>
                </c:pt>
                <c:pt idx="2904">
                  <c:v>290.5</c:v>
                </c:pt>
                <c:pt idx="2905">
                  <c:v>290.60000000000002</c:v>
                </c:pt>
                <c:pt idx="2906">
                  <c:v>290.7</c:v>
                </c:pt>
                <c:pt idx="2907">
                  <c:v>290.8</c:v>
                </c:pt>
                <c:pt idx="2908">
                  <c:v>290.89999999999998</c:v>
                </c:pt>
                <c:pt idx="2909">
                  <c:v>291</c:v>
                </c:pt>
                <c:pt idx="2910">
                  <c:v>291.10000000000002</c:v>
                </c:pt>
                <c:pt idx="2911">
                  <c:v>291.2</c:v>
                </c:pt>
                <c:pt idx="2912">
                  <c:v>291.3</c:v>
                </c:pt>
                <c:pt idx="2913">
                  <c:v>291.39999999999998</c:v>
                </c:pt>
                <c:pt idx="2914">
                  <c:v>291.5</c:v>
                </c:pt>
                <c:pt idx="2915">
                  <c:v>291.60000000000002</c:v>
                </c:pt>
                <c:pt idx="2916">
                  <c:v>291.7</c:v>
                </c:pt>
                <c:pt idx="2917">
                  <c:v>291.8</c:v>
                </c:pt>
                <c:pt idx="2918">
                  <c:v>291.89999999999998</c:v>
                </c:pt>
                <c:pt idx="2919">
                  <c:v>292</c:v>
                </c:pt>
                <c:pt idx="2920">
                  <c:v>292.10000000000002</c:v>
                </c:pt>
                <c:pt idx="2921">
                  <c:v>292.2</c:v>
                </c:pt>
                <c:pt idx="2922">
                  <c:v>292.3</c:v>
                </c:pt>
                <c:pt idx="2923">
                  <c:v>292.39999999999998</c:v>
                </c:pt>
                <c:pt idx="2924">
                  <c:v>292.5</c:v>
                </c:pt>
                <c:pt idx="2925">
                  <c:v>292.60000000000002</c:v>
                </c:pt>
                <c:pt idx="2926">
                  <c:v>292.7</c:v>
                </c:pt>
                <c:pt idx="2927">
                  <c:v>292.8</c:v>
                </c:pt>
                <c:pt idx="2928">
                  <c:v>292.89999999999998</c:v>
                </c:pt>
                <c:pt idx="2929">
                  <c:v>293</c:v>
                </c:pt>
                <c:pt idx="2930">
                  <c:v>293.10000000000002</c:v>
                </c:pt>
                <c:pt idx="2931">
                  <c:v>293.2</c:v>
                </c:pt>
                <c:pt idx="2932">
                  <c:v>293.3</c:v>
                </c:pt>
                <c:pt idx="2933">
                  <c:v>293.39999999999998</c:v>
                </c:pt>
                <c:pt idx="2934">
                  <c:v>293.5</c:v>
                </c:pt>
                <c:pt idx="2935">
                  <c:v>293.60000000000002</c:v>
                </c:pt>
                <c:pt idx="2936">
                  <c:v>293.7</c:v>
                </c:pt>
                <c:pt idx="2937">
                  <c:v>293.8</c:v>
                </c:pt>
                <c:pt idx="2938">
                  <c:v>293.89999999999998</c:v>
                </c:pt>
                <c:pt idx="2939">
                  <c:v>294</c:v>
                </c:pt>
                <c:pt idx="2940">
                  <c:v>294.10000000000002</c:v>
                </c:pt>
                <c:pt idx="2941">
                  <c:v>294.2</c:v>
                </c:pt>
                <c:pt idx="2942">
                  <c:v>294.3</c:v>
                </c:pt>
                <c:pt idx="2943">
                  <c:v>294.39999999999998</c:v>
                </c:pt>
                <c:pt idx="2944">
                  <c:v>294.5</c:v>
                </c:pt>
                <c:pt idx="2945">
                  <c:v>294.60000000000002</c:v>
                </c:pt>
                <c:pt idx="2946">
                  <c:v>294.7</c:v>
                </c:pt>
                <c:pt idx="2947">
                  <c:v>294.8</c:v>
                </c:pt>
                <c:pt idx="2948">
                  <c:v>294.89999999999998</c:v>
                </c:pt>
                <c:pt idx="2949">
                  <c:v>295</c:v>
                </c:pt>
                <c:pt idx="2950">
                  <c:v>295.10000000000002</c:v>
                </c:pt>
                <c:pt idx="2951">
                  <c:v>295.2</c:v>
                </c:pt>
                <c:pt idx="2952">
                  <c:v>295.3</c:v>
                </c:pt>
                <c:pt idx="2953">
                  <c:v>295.39999999999998</c:v>
                </c:pt>
                <c:pt idx="2954">
                  <c:v>295.5</c:v>
                </c:pt>
                <c:pt idx="2955">
                  <c:v>295.60000000000002</c:v>
                </c:pt>
                <c:pt idx="2956">
                  <c:v>295.7</c:v>
                </c:pt>
                <c:pt idx="2957">
                  <c:v>295.8</c:v>
                </c:pt>
                <c:pt idx="2958">
                  <c:v>295.89999999999998</c:v>
                </c:pt>
                <c:pt idx="2959">
                  <c:v>296</c:v>
                </c:pt>
                <c:pt idx="2960">
                  <c:v>296.10000000000002</c:v>
                </c:pt>
                <c:pt idx="2961">
                  <c:v>296.2</c:v>
                </c:pt>
                <c:pt idx="2962">
                  <c:v>296.3</c:v>
                </c:pt>
                <c:pt idx="2963">
                  <c:v>296.39999999999998</c:v>
                </c:pt>
                <c:pt idx="2964">
                  <c:v>296.5</c:v>
                </c:pt>
                <c:pt idx="2965">
                  <c:v>296.60000000000002</c:v>
                </c:pt>
                <c:pt idx="2966">
                  <c:v>296.7</c:v>
                </c:pt>
                <c:pt idx="2967">
                  <c:v>296.8</c:v>
                </c:pt>
                <c:pt idx="2968">
                  <c:v>296.89999999999998</c:v>
                </c:pt>
                <c:pt idx="2969">
                  <c:v>297</c:v>
                </c:pt>
                <c:pt idx="2970">
                  <c:v>297.10000000000002</c:v>
                </c:pt>
                <c:pt idx="2971">
                  <c:v>297.2</c:v>
                </c:pt>
                <c:pt idx="2972">
                  <c:v>297.3</c:v>
                </c:pt>
                <c:pt idx="2973">
                  <c:v>297.39999999999998</c:v>
                </c:pt>
                <c:pt idx="2974">
                  <c:v>297.5</c:v>
                </c:pt>
                <c:pt idx="2975">
                  <c:v>297.60000000000002</c:v>
                </c:pt>
                <c:pt idx="2976">
                  <c:v>297.7</c:v>
                </c:pt>
                <c:pt idx="2977">
                  <c:v>297.8</c:v>
                </c:pt>
                <c:pt idx="2978">
                  <c:v>297.89999999999998</c:v>
                </c:pt>
                <c:pt idx="2979">
                  <c:v>298</c:v>
                </c:pt>
                <c:pt idx="2980">
                  <c:v>298.10000000000002</c:v>
                </c:pt>
                <c:pt idx="2981">
                  <c:v>298.2</c:v>
                </c:pt>
                <c:pt idx="2982">
                  <c:v>298.3</c:v>
                </c:pt>
                <c:pt idx="2983">
                  <c:v>298.39999999999998</c:v>
                </c:pt>
                <c:pt idx="2984">
                  <c:v>298.5</c:v>
                </c:pt>
                <c:pt idx="2985">
                  <c:v>298.60000000000002</c:v>
                </c:pt>
                <c:pt idx="2986">
                  <c:v>298.7</c:v>
                </c:pt>
                <c:pt idx="2987">
                  <c:v>298.8</c:v>
                </c:pt>
                <c:pt idx="2988">
                  <c:v>298.89999999999998</c:v>
                </c:pt>
                <c:pt idx="2989">
                  <c:v>299</c:v>
                </c:pt>
                <c:pt idx="2990">
                  <c:v>299.10000000000002</c:v>
                </c:pt>
                <c:pt idx="2991">
                  <c:v>299.2</c:v>
                </c:pt>
                <c:pt idx="2992">
                  <c:v>299.3</c:v>
                </c:pt>
                <c:pt idx="2993">
                  <c:v>299.39999999999998</c:v>
                </c:pt>
                <c:pt idx="2994">
                  <c:v>299.5</c:v>
                </c:pt>
                <c:pt idx="2995">
                  <c:v>299.60000000000002</c:v>
                </c:pt>
                <c:pt idx="2996">
                  <c:v>299.7</c:v>
                </c:pt>
                <c:pt idx="2997">
                  <c:v>299.8</c:v>
                </c:pt>
                <c:pt idx="2998">
                  <c:v>299.89999999999998</c:v>
                </c:pt>
                <c:pt idx="2999">
                  <c:v>300</c:v>
                </c:pt>
                <c:pt idx="3000">
                  <c:v>300.10000000000002</c:v>
                </c:pt>
                <c:pt idx="3001">
                  <c:v>300.2</c:v>
                </c:pt>
                <c:pt idx="3002">
                  <c:v>300.3</c:v>
                </c:pt>
                <c:pt idx="3003">
                  <c:v>300.39999999999998</c:v>
                </c:pt>
                <c:pt idx="3004">
                  <c:v>300.5</c:v>
                </c:pt>
                <c:pt idx="3005">
                  <c:v>300.60000000000002</c:v>
                </c:pt>
                <c:pt idx="3006">
                  <c:v>300.7</c:v>
                </c:pt>
                <c:pt idx="3007">
                  <c:v>300.8</c:v>
                </c:pt>
                <c:pt idx="3008">
                  <c:v>300.89999999999998</c:v>
                </c:pt>
                <c:pt idx="3009">
                  <c:v>301</c:v>
                </c:pt>
                <c:pt idx="3010">
                  <c:v>301.10000000000002</c:v>
                </c:pt>
                <c:pt idx="3011">
                  <c:v>301.2</c:v>
                </c:pt>
                <c:pt idx="3012">
                  <c:v>301.3</c:v>
                </c:pt>
                <c:pt idx="3013">
                  <c:v>301.39999999999998</c:v>
                </c:pt>
                <c:pt idx="3014">
                  <c:v>301.5</c:v>
                </c:pt>
                <c:pt idx="3015">
                  <c:v>301.60000000000002</c:v>
                </c:pt>
                <c:pt idx="3016">
                  <c:v>301.7</c:v>
                </c:pt>
                <c:pt idx="3017">
                  <c:v>301.8</c:v>
                </c:pt>
                <c:pt idx="3018">
                  <c:v>301.89999999999998</c:v>
                </c:pt>
                <c:pt idx="3019">
                  <c:v>302</c:v>
                </c:pt>
                <c:pt idx="3020">
                  <c:v>302.10000000000002</c:v>
                </c:pt>
                <c:pt idx="3021">
                  <c:v>302.2</c:v>
                </c:pt>
                <c:pt idx="3022">
                  <c:v>302.3</c:v>
                </c:pt>
                <c:pt idx="3023">
                  <c:v>302.39999999999998</c:v>
                </c:pt>
                <c:pt idx="3024">
                  <c:v>302.5</c:v>
                </c:pt>
                <c:pt idx="3025">
                  <c:v>302.60000000000002</c:v>
                </c:pt>
                <c:pt idx="3026">
                  <c:v>302.7</c:v>
                </c:pt>
                <c:pt idx="3027">
                  <c:v>302.8</c:v>
                </c:pt>
                <c:pt idx="3028">
                  <c:v>302.89999999999998</c:v>
                </c:pt>
                <c:pt idx="3029">
                  <c:v>303</c:v>
                </c:pt>
                <c:pt idx="3030">
                  <c:v>303.10000000000002</c:v>
                </c:pt>
                <c:pt idx="3031">
                  <c:v>303.2</c:v>
                </c:pt>
                <c:pt idx="3032">
                  <c:v>303.3</c:v>
                </c:pt>
                <c:pt idx="3033">
                  <c:v>303.39999999999998</c:v>
                </c:pt>
                <c:pt idx="3034">
                  <c:v>303.5</c:v>
                </c:pt>
                <c:pt idx="3035">
                  <c:v>303.60000000000002</c:v>
                </c:pt>
                <c:pt idx="3036">
                  <c:v>303.7</c:v>
                </c:pt>
                <c:pt idx="3037">
                  <c:v>303.8</c:v>
                </c:pt>
                <c:pt idx="3038">
                  <c:v>303.89999999999998</c:v>
                </c:pt>
                <c:pt idx="3039">
                  <c:v>304</c:v>
                </c:pt>
                <c:pt idx="3040">
                  <c:v>304.10000000000002</c:v>
                </c:pt>
                <c:pt idx="3041">
                  <c:v>304.2</c:v>
                </c:pt>
                <c:pt idx="3042">
                  <c:v>304.3</c:v>
                </c:pt>
                <c:pt idx="3043">
                  <c:v>304.39999999999998</c:v>
                </c:pt>
                <c:pt idx="3044">
                  <c:v>304.5</c:v>
                </c:pt>
                <c:pt idx="3045">
                  <c:v>304.60000000000002</c:v>
                </c:pt>
                <c:pt idx="3046">
                  <c:v>304.7</c:v>
                </c:pt>
                <c:pt idx="3047">
                  <c:v>304.8</c:v>
                </c:pt>
                <c:pt idx="3048">
                  <c:v>304.89999999999998</c:v>
                </c:pt>
                <c:pt idx="3049">
                  <c:v>305</c:v>
                </c:pt>
                <c:pt idx="3050">
                  <c:v>305.10000000000002</c:v>
                </c:pt>
                <c:pt idx="3051">
                  <c:v>305.2</c:v>
                </c:pt>
                <c:pt idx="3052">
                  <c:v>305.3</c:v>
                </c:pt>
                <c:pt idx="3053">
                  <c:v>305.39999999999998</c:v>
                </c:pt>
                <c:pt idx="3054">
                  <c:v>305.5</c:v>
                </c:pt>
                <c:pt idx="3055">
                  <c:v>305.60000000000002</c:v>
                </c:pt>
                <c:pt idx="3056">
                  <c:v>305.7</c:v>
                </c:pt>
                <c:pt idx="3057">
                  <c:v>305.8</c:v>
                </c:pt>
                <c:pt idx="3058">
                  <c:v>305.89999999999998</c:v>
                </c:pt>
                <c:pt idx="3059">
                  <c:v>306</c:v>
                </c:pt>
                <c:pt idx="3060">
                  <c:v>306.10000000000002</c:v>
                </c:pt>
                <c:pt idx="3061">
                  <c:v>306.2</c:v>
                </c:pt>
                <c:pt idx="3062">
                  <c:v>306.3</c:v>
                </c:pt>
                <c:pt idx="3063">
                  <c:v>306.39999999999998</c:v>
                </c:pt>
                <c:pt idx="3064">
                  <c:v>306.5</c:v>
                </c:pt>
                <c:pt idx="3065">
                  <c:v>306.60000000000002</c:v>
                </c:pt>
                <c:pt idx="3066">
                  <c:v>306.7</c:v>
                </c:pt>
                <c:pt idx="3067">
                  <c:v>306.8</c:v>
                </c:pt>
                <c:pt idx="3068">
                  <c:v>306.89999999999998</c:v>
                </c:pt>
                <c:pt idx="3069">
                  <c:v>307</c:v>
                </c:pt>
                <c:pt idx="3070">
                  <c:v>307.10000000000002</c:v>
                </c:pt>
                <c:pt idx="3071">
                  <c:v>307.2</c:v>
                </c:pt>
                <c:pt idx="3072">
                  <c:v>307.3</c:v>
                </c:pt>
                <c:pt idx="3073">
                  <c:v>307.39999999999998</c:v>
                </c:pt>
                <c:pt idx="3074">
                  <c:v>307.5</c:v>
                </c:pt>
                <c:pt idx="3075">
                  <c:v>307.60000000000002</c:v>
                </c:pt>
                <c:pt idx="3076">
                  <c:v>307.7</c:v>
                </c:pt>
                <c:pt idx="3077">
                  <c:v>307.8</c:v>
                </c:pt>
                <c:pt idx="3078">
                  <c:v>307.89999999999998</c:v>
                </c:pt>
                <c:pt idx="3079">
                  <c:v>308</c:v>
                </c:pt>
                <c:pt idx="3080">
                  <c:v>308.10000000000002</c:v>
                </c:pt>
                <c:pt idx="3081">
                  <c:v>308.2</c:v>
                </c:pt>
                <c:pt idx="3082">
                  <c:v>308.3</c:v>
                </c:pt>
                <c:pt idx="3083">
                  <c:v>308.39999999999998</c:v>
                </c:pt>
                <c:pt idx="3084">
                  <c:v>308.5</c:v>
                </c:pt>
                <c:pt idx="3085">
                  <c:v>308.60000000000002</c:v>
                </c:pt>
                <c:pt idx="3086">
                  <c:v>308.7</c:v>
                </c:pt>
                <c:pt idx="3087">
                  <c:v>308.8</c:v>
                </c:pt>
                <c:pt idx="3088">
                  <c:v>308.89999999999998</c:v>
                </c:pt>
                <c:pt idx="3089">
                  <c:v>309</c:v>
                </c:pt>
                <c:pt idx="3090">
                  <c:v>309.10000000000002</c:v>
                </c:pt>
                <c:pt idx="3091">
                  <c:v>309.2</c:v>
                </c:pt>
                <c:pt idx="3092">
                  <c:v>309.3</c:v>
                </c:pt>
                <c:pt idx="3093">
                  <c:v>309.39999999999998</c:v>
                </c:pt>
                <c:pt idx="3094">
                  <c:v>309.5</c:v>
                </c:pt>
                <c:pt idx="3095">
                  <c:v>309.60000000000002</c:v>
                </c:pt>
                <c:pt idx="3096">
                  <c:v>309.7</c:v>
                </c:pt>
                <c:pt idx="3097">
                  <c:v>309.8</c:v>
                </c:pt>
                <c:pt idx="3098">
                  <c:v>309.89999999999998</c:v>
                </c:pt>
                <c:pt idx="3099">
                  <c:v>310</c:v>
                </c:pt>
                <c:pt idx="3100">
                  <c:v>310.10000000000002</c:v>
                </c:pt>
                <c:pt idx="3101">
                  <c:v>310.2</c:v>
                </c:pt>
                <c:pt idx="3102">
                  <c:v>310.3</c:v>
                </c:pt>
                <c:pt idx="3103">
                  <c:v>310.39999999999998</c:v>
                </c:pt>
                <c:pt idx="3104">
                  <c:v>310.5</c:v>
                </c:pt>
                <c:pt idx="3105">
                  <c:v>310.60000000000002</c:v>
                </c:pt>
                <c:pt idx="3106">
                  <c:v>310.7</c:v>
                </c:pt>
                <c:pt idx="3107">
                  <c:v>310.8</c:v>
                </c:pt>
                <c:pt idx="3108">
                  <c:v>310.89999999999998</c:v>
                </c:pt>
                <c:pt idx="3109">
                  <c:v>311</c:v>
                </c:pt>
                <c:pt idx="3110">
                  <c:v>311.10000000000002</c:v>
                </c:pt>
                <c:pt idx="3111">
                  <c:v>311.2</c:v>
                </c:pt>
                <c:pt idx="3112">
                  <c:v>311.3</c:v>
                </c:pt>
                <c:pt idx="3113">
                  <c:v>311.39999999999998</c:v>
                </c:pt>
                <c:pt idx="3114">
                  <c:v>311.5</c:v>
                </c:pt>
                <c:pt idx="3115">
                  <c:v>311.60000000000002</c:v>
                </c:pt>
                <c:pt idx="3116">
                  <c:v>311.7</c:v>
                </c:pt>
                <c:pt idx="3117">
                  <c:v>311.8</c:v>
                </c:pt>
                <c:pt idx="3118">
                  <c:v>311.89999999999998</c:v>
                </c:pt>
                <c:pt idx="3119">
                  <c:v>312</c:v>
                </c:pt>
                <c:pt idx="3120">
                  <c:v>312.10000000000002</c:v>
                </c:pt>
                <c:pt idx="3121">
                  <c:v>312.2</c:v>
                </c:pt>
                <c:pt idx="3122">
                  <c:v>312.3</c:v>
                </c:pt>
                <c:pt idx="3123">
                  <c:v>312.39999999999998</c:v>
                </c:pt>
                <c:pt idx="3124">
                  <c:v>312.5</c:v>
                </c:pt>
                <c:pt idx="3125">
                  <c:v>312.60000000000002</c:v>
                </c:pt>
                <c:pt idx="3126">
                  <c:v>312.7</c:v>
                </c:pt>
                <c:pt idx="3127">
                  <c:v>312.8</c:v>
                </c:pt>
                <c:pt idx="3128">
                  <c:v>312.89999999999998</c:v>
                </c:pt>
                <c:pt idx="3129">
                  <c:v>313</c:v>
                </c:pt>
                <c:pt idx="3130">
                  <c:v>313.10000000000002</c:v>
                </c:pt>
                <c:pt idx="3131">
                  <c:v>313.2</c:v>
                </c:pt>
                <c:pt idx="3132">
                  <c:v>313.3</c:v>
                </c:pt>
                <c:pt idx="3133">
                  <c:v>313.39999999999998</c:v>
                </c:pt>
                <c:pt idx="3134">
                  <c:v>313.5</c:v>
                </c:pt>
                <c:pt idx="3135">
                  <c:v>313.60000000000002</c:v>
                </c:pt>
                <c:pt idx="3136">
                  <c:v>313.7</c:v>
                </c:pt>
                <c:pt idx="3137">
                  <c:v>313.8</c:v>
                </c:pt>
                <c:pt idx="3138">
                  <c:v>313.89999999999998</c:v>
                </c:pt>
                <c:pt idx="3139">
                  <c:v>314</c:v>
                </c:pt>
                <c:pt idx="3140">
                  <c:v>314.10000000000002</c:v>
                </c:pt>
                <c:pt idx="3141">
                  <c:v>314.2</c:v>
                </c:pt>
                <c:pt idx="3142">
                  <c:v>314.3</c:v>
                </c:pt>
                <c:pt idx="3143">
                  <c:v>314.39999999999998</c:v>
                </c:pt>
                <c:pt idx="3144">
                  <c:v>314.5</c:v>
                </c:pt>
                <c:pt idx="3145">
                  <c:v>314.60000000000002</c:v>
                </c:pt>
                <c:pt idx="3146">
                  <c:v>314.7</c:v>
                </c:pt>
                <c:pt idx="3147">
                  <c:v>314.8</c:v>
                </c:pt>
                <c:pt idx="3148">
                  <c:v>314.89999999999998</c:v>
                </c:pt>
                <c:pt idx="3149">
                  <c:v>315</c:v>
                </c:pt>
                <c:pt idx="3150">
                  <c:v>315.10000000000002</c:v>
                </c:pt>
                <c:pt idx="3151">
                  <c:v>315.2</c:v>
                </c:pt>
                <c:pt idx="3152">
                  <c:v>315.3</c:v>
                </c:pt>
                <c:pt idx="3153">
                  <c:v>315.39999999999998</c:v>
                </c:pt>
                <c:pt idx="3154">
                  <c:v>315.5</c:v>
                </c:pt>
                <c:pt idx="3155">
                  <c:v>315.60000000000002</c:v>
                </c:pt>
                <c:pt idx="3156">
                  <c:v>315.7</c:v>
                </c:pt>
                <c:pt idx="3157">
                  <c:v>315.8</c:v>
                </c:pt>
                <c:pt idx="3158">
                  <c:v>315.89999999999998</c:v>
                </c:pt>
                <c:pt idx="3159">
                  <c:v>316</c:v>
                </c:pt>
                <c:pt idx="3160">
                  <c:v>316.10000000000002</c:v>
                </c:pt>
                <c:pt idx="3161">
                  <c:v>316.2</c:v>
                </c:pt>
                <c:pt idx="3162">
                  <c:v>316.3</c:v>
                </c:pt>
                <c:pt idx="3163">
                  <c:v>316.39999999999998</c:v>
                </c:pt>
                <c:pt idx="3164">
                  <c:v>316.5</c:v>
                </c:pt>
                <c:pt idx="3165">
                  <c:v>316.60000000000002</c:v>
                </c:pt>
                <c:pt idx="3166">
                  <c:v>316.7</c:v>
                </c:pt>
                <c:pt idx="3167">
                  <c:v>316.8</c:v>
                </c:pt>
                <c:pt idx="3168">
                  <c:v>316.89999999999998</c:v>
                </c:pt>
                <c:pt idx="3169">
                  <c:v>317</c:v>
                </c:pt>
                <c:pt idx="3170">
                  <c:v>317.10000000000002</c:v>
                </c:pt>
                <c:pt idx="3171">
                  <c:v>317.2</c:v>
                </c:pt>
                <c:pt idx="3172">
                  <c:v>317.3</c:v>
                </c:pt>
                <c:pt idx="3173">
                  <c:v>317.39999999999998</c:v>
                </c:pt>
                <c:pt idx="3174">
                  <c:v>317.5</c:v>
                </c:pt>
                <c:pt idx="3175">
                  <c:v>317.60000000000002</c:v>
                </c:pt>
                <c:pt idx="3176">
                  <c:v>317.7</c:v>
                </c:pt>
                <c:pt idx="3177">
                  <c:v>317.8</c:v>
                </c:pt>
                <c:pt idx="3178">
                  <c:v>317.89999999999998</c:v>
                </c:pt>
                <c:pt idx="3179">
                  <c:v>318</c:v>
                </c:pt>
                <c:pt idx="3180">
                  <c:v>318.10000000000002</c:v>
                </c:pt>
                <c:pt idx="3181">
                  <c:v>318.2</c:v>
                </c:pt>
                <c:pt idx="3182">
                  <c:v>318.3</c:v>
                </c:pt>
                <c:pt idx="3183">
                  <c:v>318.39999999999998</c:v>
                </c:pt>
                <c:pt idx="3184">
                  <c:v>318.5</c:v>
                </c:pt>
                <c:pt idx="3185">
                  <c:v>318.60000000000002</c:v>
                </c:pt>
                <c:pt idx="3186">
                  <c:v>318.7</c:v>
                </c:pt>
                <c:pt idx="3187">
                  <c:v>318.8</c:v>
                </c:pt>
                <c:pt idx="3188">
                  <c:v>318.89999999999998</c:v>
                </c:pt>
                <c:pt idx="3189">
                  <c:v>319</c:v>
                </c:pt>
                <c:pt idx="3190">
                  <c:v>319.10000000000002</c:v>
                </c:pt>
                <c:pt idx="3191">
                  <c:v>319.2</c:v>
                </c:pt>
                <c:pt idx="3192">
                  <c:v>319.3</c:v>
                </c:pt>
                <c:pt idx="3193">
                  <c:v>319.39999999999998</c:v>
                </c:pt>
                <c:pt idx="3194">
                  <c:v>319.5</c:v>
                </c:pt>
                <c:pt idx="3195">
                  <c:v>319.60000000000002</c:v>
                </c:pt>
                <c:pt idx="3196">
                  <c:v>319.7</c:v>
                </c:pt>
                <c:pt idx="3197">
                  <c:v>319.8</c:v>
                </c:pt>
                <c:pt idx="3198">
                  <c:v>319.89999999999998</c:v>
                </c:pt>
                <c:pt idx="3199">
                  <c:v>320</c:v>
                </c:pt>
                <c:pt idx="3200">
                  <c:v>320.10000000000002</c:v>
                </c:pt>
                <c:pt idx="3201">
                  <c:v>320.2</c:v>
                </c:pt>
                <c:pt idx="3202">
                  <c:v>320.3</c:v>
                </c:pt>
                <c:pt idx="3203">
                  <c:v>320.39999999999998</c:v>
                </c:pt>
                <c:pt idx="3204">
                  <c:v>320.5</c:v>
                </c:pt>
                <c:pt idx="3205">
                  <c:v>320.60000000000002</c:v>
                </c:pt>
                <c:pt idx="3206">
                  <c:v>320.7</c:v>
                </c:pt>
                <c:pt idx="3207">
                  <c:v>320.8</c:v>
                </c:pt>
                <c:pt idx="3208">
                  <c:v>320.89999999999998</c:v>
                </c:pt>
                <c:pt idx="3209">
                  <c:v>321</c:v>
                </c:pt>
                <c:pt idx="3210">
                  <c:v>321.10000000000002</c:v>
                </c:pt>
                <c:pt idx="3211">
                  <c:v>321.2</c:v>
                </c:pt>
                <c:pt idx="3212">
                  <c:v>321.3</c:v>
                </c:pt>
                <c:pt idx="3213">
                  <c:v>321.39999999999998</c:v>
                </c:pt>
                <c:pt idx="3214">
                  <c:v>321.5</c:v>
                </c:pt>
                <c:pt idx="3215">
                  <c:v>321.60000000000002</c:v>
                </c:pt>
                <c:pt idx="3216">
                  <c:v>321.7</c:v>
                </c:pt>
                <c:pt idx="3217">
                  <c:v>321.8</c:v>
                </c:pt>
                <c:pt idx="3218">
                  <c:v>321.89999999999998</c:v>
                </c:pt>
                <c:pt idx="3219">
                  <c:v>322</c:v>
                </c:pt>
                <c:pt idx="3220">
                  <c:v>322.10000000000002</c:v>
                </c:pt>
                <c:pt idx="3221">
                  <c:v>322.2</c:v>
                </c:pt>
                <c:pt idx="3222">
                  <c:v>322.3</c:v>
                </c:pt>
                <c:pt idx="3223">
                  <c:v>322.39999999999998</c:v>
                </c:pt>
                <c:pt idx="3224">
                  <c:v>322.5</c:v>
                </c:pt>
                <c:pt idx="3225">
                  <c:v>322.60000000000002</c:v>
                </c:pt>
                <c:pt idx="3226">
                  <c:v>322.7</c:v>
                </c:pt>
                <c:pt idx="3227">
                  <c:v>322.8</c:v>
                </c:pt>
                <c:pt idx="3228">
                  <c:v>322.89999999999998</c:v>
                </c:pt>
                <c:pt idx="3229">
                  <c:v>323</c:v>
                </c:pt>
                <c:pt idx="3230">
                  <c:v>323.10000000000002</c:v>
                </c:pt>
                <c:pt idx="3231">
                  <c:v>323.2</c:v>
                </c:pt>
                <c:pt idx="3232">
                  <c:v>323.3</c:v>
                </c:pt>
                <c:pt idx="3233">
                  <c:v>323.39999999999998</c:v>
                </c:pt>
                <c:pt idx="3234">
                  <c:v>323.5</c:v>
                </c:pt>
                <c:pt idx="3235">
                  <c:v>323.60000000000002</c:v>
                </c:pt>
                <c:pt idx="3236">
                  <c:v>323.7</c:v>
                </c:pt>
                <c:pt idx="3237">
                  <c:v>323.8</c:v>
                </c:pt>
                <c:pt idx="3238">
                  <c:v>323.89999999999998</c:v>
                </c:pt>
                <c:pt idx="3239">
                  <c:v>324</c:v>
                </c:pt>
                <c:pt idx="3240">
                  <c:v>324.10000000000002</c:v>
                </c:pt>
                <c:pt idx="3241">
                  <c:v>324.2</c:v>
                </c:pt>
                <c:pt idx="3242">
                  <c:v>324.3</c:v>
                </c:pt>
                <c:pt idx="3243">
                  <c:v>324.39999999999998</c:v>
                </c:pt>
                <c:pt idx="3244">
                  <c:v>324.5</c:v>
                </c:pt>
                <c:pt idx="3245">
                  <c:v>324.60000000000002</c:v>
                </c:pt>
                <c:pt idx="3246">
                  <c:v>324.7</c:v>
                </c:pt>
                <c:pt idx="3247">
                  <c:v>324.8</c:v>
                </c:pt>
                <c:pt idx="3248">
                  <c:v>324.89999999999998</c:v>
                </c:pt>
                <c:pt idx="3249">
                  <c:v>325</c:v>
                </c:pt>
                <c:pt idx="3250">
                  <c:v>325.10000000000002</c:v>
                </c:pt>
                <c:pt idx="3251">
                  <c:v>325.2</c:v>
                </c:pt>
                <c:pt idx="3252">
                  <c:v>325.3</c:v>
                </c:pt>
                <c:pt idx="3253">
                  <c:v>325.39999999999998</c:v>
                </c:pt>
                <c:pt idx="3254">
                  <c:v>325.5</c:v>
                </c:pt>
                <c:pt idx="3255">
                  <c:v>325.60000000000002</c:v>
                </c:pt>
                <c:pt idx="3256">
                  <c:v>325.7</c:v>
                </c:pt>
                <c:pt idx="3257">
                  <c:v>325.8</c:v>
                </c:pt>
                <c:pt idx="3258">
                  <c:v>325.89999999999998</c:v>
                </c:pt>
                <c:pt idx="3259">
                  <c:v>326</c:v>
                </c:pt>
                <c:pt idx="3260">
                  <c:v>326.10000000000002</c:v>
                </c:pt>
                <c:pt idx="3261">
                  <c:v>326.2</c:v>
                </c:pt>
                <c:pt idx="3262">
                  <c:v>326.3</c:v>
                </c:pt>
                <c:pt idx="3263">
                  <c:v>326.39999999999998</c:v>
                </c:pt>
                <c:pt idx="3264">
                  <c:v>326.5</c:v>
                </c:pt>
                <c:pt idx="3265">
                  <c:v>326.60000000000002</c:v>
                </c:pt>
                <c:pt idx="3266">
                  <c:v>326.7</c:v>
                </c:pt>
                <c:pt idx="3267">
                  <c:v>326.8</c:v>
                </c:pt>
                <c:pt idx="3268">
                  <c:v>326.89999999999998</c:v>
                </c:pt>
                <c:pt idx="3269">
                  <c:v>327</c:v>
                </c:pt>
                <c:pt idx="3270">
                  <c:v>327.10000000000002</c:v>
                </c:pt>
                <c:pt idx="3271">
                  <c:v>327.2</c:v>
                </c:pt>
                <c:pt idx="3272">
                  <c:v>327.3</c:v>
                </c:pt>
                <c:pt idx="3273">
                  <c:v>327.39999999999998</c:v>
                </c:pt>
                <c:pt idx="3274">
                  <c:v>327.5</c:v>
                </c:pt>
                <c:pt idx="3275">
                  <c:v>327.60000000000002</c:v>
                </c:pt>
                <c:pt idx="3276">
                  <c:v>327.7</c:v>
                </c:pt>
                <c:pt idx="3277">
                  <c:v>327.8</c:v>
                </c:pt>
                <c:pt idx="3278">
                  <c:v>327.9</c:v>
                </c:pt>
                <c:pt idx="3279">
                  <c:v>328</c:v>
                </c:pt>
                <c:pt idx="3280">
                  <c:v>328.1</c:v>
                </c:pt>
                <c:pt idx="3281">
                  <c:v>328.2</c:v>
                </c:pt>
                <c:pt idx="3282">
                  <c:v>328.3</c:v>
                </c:pt>
                <c:pt idx="3283">
                  <c:v>328.4</c:v>
                </c:pt>
                <c:pt idx="3284">
                  <c:v>328.5</c:v>
                </c:pt>
                <c:pt idx="3285">
                  <c:v>328.6</c:v>
                </c:pt>
                <c:pt idx="3286">
                  <c:v>328.7</c:v>
                </c:pt>
                <c:pt idx="3287">
                  <c:v>328.8</c:v>
                </c:pt>
                <c:pt idx="3288">
                  <c:v>328.9</c:v>
                </c:pt>
                <c:pt idx="3289">
                  <c:v>329</c:v>
                </c:pt>
                <c:pt idx="3290">
                  <c:v>329.1</c:v>
                </c:pt>
                <c:pt idx="3291">
                  <c:v>329.2</c:v>
                </c:pt>
                <c:pt idx="3292">
                  <c:v>329.3</c:v>
                </c:pt>
                <c:pt idx="3293">
                  <c:v>329.4</c:v>
                </c:pt>
                <c:pt idx="3294">
                  <c:v>329.5</c:v>
                </c:pt>
                <c:pt idx="3295">
                  <c:v>329.6</c:v>
                </c:pt>
                <c:pt idx="3296">
                  <c:v>329.7</c:v>
                </c:pt>
                <c:pt idx="3297">
                  <c:v>329.8</c:v>
                </c:pt>
                <c:pt idx="3298">
                  <c:v>329.9</c:v>
                </c:pt>
                <c:pt idx="3299">
                  <c:v>330</c:v>
                </c:pt>
                <c:pt idx="3300">
                  <c:v>330.1</c:v>
                </c:pt>
                <c:pt idx="3301">
                  <c:v>330.2</c:v>
                </c:pt>
                <c:pt idx="3302">
                  <c:v>330.3</c:v>
                </c:pt>
                <c:pt idx="3303">
                  <c:v>330.4</c:v>
                </c:pt>
                <c:pt idx="3304">
                  <c:v>330.5</c:v>
                </c:pt>
                <c:pt idx="3305">
                  <c:v>330.6</c:v>
                </c:pt>
                <c:pt idx="3306">
                  <c:v>330.7</c:v>
                </c:pt>
                <c:pt idx="3307">
                  <c:v>330.8</c:v>
                </c:pt>
                <c:pt idx="3308">
                  <c:v>330.9</c:v>
                </c:pt>
                <c:pt idx="3309">
                  <c:v>331</c:v>
                </c:pt>
                <c:pt idx="3310">
                  <c:v>331.1</c:v>
                </c:pt>
                <c:pt idx="3311">
                  <c:v>331.2</c:v>
                </c:pt>
                <c:pt idx="3312">
                  <c:v>331.3</c:v>
                </c:pt>
                <c:pt idx="3313">
                  <c:v>331.4</c:v>
                </c:pt>
                <c:pt idx="3314">
                  <c:v>331.5</c:v>
                </c:pt>
                <c:pt idx="3315">
                  <c:v>331.6</c:v>
                </c:pt>
                <c:pt idx="3316">
                  <c:v>331.7</c:v>
                </c:pt>
                <c:pt idx="3317">
                  <c:v>331.8</c:v>
                </c:pt>
                <c:pt idx="3318">
                  <c:v>331.9</c:v>
                </c:pt>
                <c:pt idx="3319">
                  <c:v>332</c:v>
                </c:pt>
                <c:pt idx="3320">
                  <c:v>332.1</c:v>
                </c:pt>
                <c:pt idx="3321">
                  <c:v>332.2</c:v>
                </c:pt>
                <c:pt idx="3322">
                  <c:v>332.3</c:v>
                </c:pt>
                <c:pt idx="3323">
                  <c:v>332.4</c:v>
                </c:pt>
                <c:pt idx="3324">
                  <c:v>332.5</c:v>
                </c:pt>
                <c:pt idx="3325">
                  <c:v>332.6</c:v>
                </c:pt>
                <c:pt idx="3326">
                  <c:v>332.7</c:v>
                </c:pt>
                <c:pt idx="3327">
                  <c:v>332.8</c:v>
                </c:pt>
                <c:pt idx="3328">
                  <c:v>332.9</c:v>
                </c:pt>
                <c:pt idx="3329">
                  <c:v>333</c:v>
                </c:pt>
                <c:pt idx="3330">
                  <c:v>333.1</c:v>
                </c:pt>
                <c:pt idx="3331">
                  <c:v>333.2</c:v>
                </c:pt>
                <c:pt idx="3332">
                  <c:v>333.3</c:v>
                </c:pt>
                <c:pt idx="3333">
                  <c:v>333.4</c:v>
                </c:pt>
                <c:pt idx="3334">
                  <c:v>333.5</c:v>
                </c:pt>
                <c:pt idx="3335">
                  <c:v>333.6</c:v>
                </c:pt>
                <c:pt idx="3336">
                  <c:v>333.7</c:v>
                </c:pt>
                <c:pt idx="3337">
                  <c:v>333.8</c:v>
                </c:pt>
                <c:pt idx="3338">
                  <c:v>333.9</c:v>
                </c:pt>
                <c:pt idx="3339">
                  <c:v>334</c:v>
                </c:pt>
                <c:pt idx="3340">
                  <c:v>334.1</c:v>
                </c:pt>
                <c:pt idx="3341">
                  <c:v>334.2</c:v>
                </c:pt>
                <c:pt idx="3342">
                  <c:v>334.3</c:v>
                </c:pt>
                <c:pt idx="3343">
                  <c:v>334.4</c:v>
                </c:pt>
                <c:pt idx="3344">
                  <c:v>334.5</c:v>
                </c:pt>
                <c:pt idx="3345">
                  <c:v>334.6</c:v>
                </c:pt>
                <c:pt idx="3346">
                  <c:v>334.7</c:v>
                </c:pt>
                <c:pt idx="3347">
                  <c:v>334.8</c:v>
                </c:pt>
                <c:pt idx="3348">
                  <c:v>334.9</c:v>
                </c:pt>
                <c:pt idx="3349">
                  <c:v>335</c:v>
                </c:pt>
                <c:pt idx="3350">
                  <c:v>335.1</c:v>
                </c:pt>
                <c:pt idx="3351">
                  <c:v>335.2</c:v>
                </c:pt>
                <c:pt idx="3352">
                  <c:v>335.3</c:v>
                </c:pt>
                <c:pt idx="3353">
                  <c:v>335.4</c:v>
                </c:pt>
                <c:pt idx="3354">
                  <c:v>335.5</c:v>
                </c:pt>
                <c:pt idx="3355">
                  <c:v>335.6</c:v>
                </c:pt>
                <c:pt idx="3356">
                  <c:v>335.7</c:v>
                </c:pt>
                <c:pt idx="3357">
                  <c:v>335.8</c:v>
                </c:pt>
                <c:pt idx="3358">
                  <c:v>335.9</c:v>
                </c:pt>
                <c:pt idx="3359">
                  <c:v>336</c:v>
                </c:pt>
                <c:pt idx="3360">
                  <c:v>336.1</c:v>
                </c:pt>
                <c:pt idx="3361">
                  <c:v>336.2</c:v>
                </c:pt>
                <c:pt idx="3362">
                  <c:v>336.3</c:v>
                </c:pt>
                <c:pt idx="3363">
                  <c:v>336.4</c:v>
                </c:pt>
                <c:pt idx="3364">
                  <c:v>336.5</c:v>
                </c:pt>
                <c:pt idx="3365">
                  <c:v>336.6</c:v>
                </c:pt>
                <c:pt idx="3366">
                  <c:v>336.7</c:v>
                </c:pt>
                <c:pt idx="3367">
                  <c:v>336.8</c:v>
                </c:pt>
                <c:pt idx="3368">
                  <c:v>336.9</c:v>
                </c:pt>
                <c:pt idx="3369">
                  <c:v>337</c:v>
                </c:pt>
                <c:pt idx="3370">
                  <c:v>337.1</c:v>
                </c:pt>
                <c:pt idx="3371">
                  <c:v>337.2</c:v>
                </c:pt>
                <c:pt idx="3372">
                  <c:v>337.3</c:v>
                </c:pt>
                <c:pt idx="3373">
                  <c:v>337.4</c:v>
                </c:pt>
                <c:pt idx="3374">
                  <c:v>337.5</c:v>
                </c:pt>
                <c:pt idx="3375">
                  <c:v>337.6</c:v>
                </c:pt>
                <c:pt idx="3376">
                  <c:v>337.7</c:v>
                </c:pt>
                <c:pt idx="3377">
                  <c:v>337.8</c:v>
                </c:pt>
                <c:pt idx="3378">
                  <c:v>337.9</c:v>
                </c:pt>
                <c:pt idx="3379">
                  <c:v>338</c:v>
                </c:pt>
                <c:pt idx="3380">
                  <c:v>338.1</c:v>
                </c:pt>
                <c:pt idx="3381">
                  <c:v>338.2</c:v>
                </c:pt>
                <c:pt idx="3382">
                  <c:v>338.3</c:v>
                </c:pt>
                <c:pt idx="3383">
                  <c:v>338.4</c:v>
                </c:pt>
                <c:pt idx="3384">
                  <c:v>338.5</c:v>
                </c:pt>
                <c:pt idx="3385">
                  <c:v>338.6</c:v>
                </c:pt>
                <c:pt idx="3386">
                  <c:v>338.7</c:v>
                </c:pt>
                <c:pt idx="3387">
                  <c:v>338.8</c:v>
                </c:pt>
                <c:pt idx="3388">
                  <c:v>338.9</c:v>
                </c:pt>
                <c:pt idx="3389">
                  <c:v>339</c:v>
                </c:pt>
                <c:pt idx="3390">
                  <c:v>339.1</c:v>
                </c:pt>
                <c:pt idx="3391">
                  <c:v>339.2</c:v>
                </c:pt>
                <c:pt idx="3392">
                  <c:v>339.3</c:v>
                </c:pt>
                <c:pt idx="3393">
                  <c:v>339.4</c:v>
                </c:pt>
                <c:pt idx="3394">
                  <c:v>339.5</c:v>
                </c:pt>
                <c:pt idx="3395">
                  <c:v>339.6</c:v>
                </c:pt>
                <c:pt idx="3396">
                  <c:v>339.7</c:v>
                </c:pt>
                <c:pt idx="3397">
                  <c:v>339.8</c:v>
                </c:pt>
                <c:pt idx="3398">
                  <c:v>339.9</c:v>
                </c:pt>
                <c:pt idx="3399">
                  <c:v>340</c:v>
                </c:pt>
                <c:pt idx="3400">
                  <c:v>340.1</c:v>
                </c:pt>
                <c:pt idx="3401">
                  <c:v>340.2</c:v>
                </c:pt>
                <c:pt idx="3402">
                  <c:v>340.3</c:v>
                </c:pt>
                <c:pt idx="3403">
                  <c:v>340.4</c:v>
                </c:pt>
                <c:pt idx="3404">
                  <c:v>340.5</c:v>
                </c:pt>
                <c:pt idx="3405">
                  <c:v>340.6</c:v>
                </c:pt>
                <c:pt idx="3406">
                  <c:v>340.7</c:v>
                </c:pt>
                <c:pt idx="3407">
                  <c:v>340.8</c:v>
                </c:pt>
                <c:pt idx="3408">
                  <c:v>340.9</c:v>
                </c:pt>
                <c:pt idx="3409">
                  <c:v>341</c:v>
                </c:pt>
                <c:pt idx="3410">
                  <c:v>341.1</c:v>
                </c:pt>
                <c:pt idx="3411">
                  <c:v>341.2</c:v>
                </c:pt>
                <c:pt idx="3412">
                  <c:v>341.3</c:v>
                </c:pt>
                <c:pt idx="3413">
                  <c:v>341.4</c:v>
                </c:pt>
                <c:pt idx="3414">
                  <c:v>341.5</c:v>
                </c:pt>
                <c:pt idx="3415">
                  <c:v>341.6</c:v>
                </c:pt>
                <c:pt idx="3416">
                  <c:v>341.7</c:v>
                </c:pt>
                <c:pt idx="3417">
                  <c:v>341.8</c:v>
                </c:pt>
                <c:pt idx="3418">
                  <c:v>341.9</c:v>
                </c:pt>
                <c:pt idx="3419">
                  <c:v>342</c:v>
                </c:pt>
                <c:pt idx="3420">
                  <c:v>342.1</c:v>
                </c:pt>
                <c:pt idx="3421">
                  <c:v>342.2</c:v>
                </c:pt>
                <c:pt idx="3422">
                  <c:v>342.3</c:v>
                </c:pt>
                <c:pt idx="3423">
                  <c:v>342.4</c:v>
                </c:pt>
                <c:pt idx="3424">
                  <c:v>342.5</c:v>
                </c:pt>
                <c:pt idx="3425">
                  <c:v>342.6</c:v>
                </c:pt>
                <c:pt idx="3426">
                  <c:v>342.7</c:v>
                </c:pt>
                <c:pt idx="3427">
                  <c:v>342.8</c:v>
                </c:pt>
                <c:pt idx="3428">
                  <c:v>342.9</c:v>
                </c:pt>
                <c:pt idx="3429">
                  <c:v>343</c:v>
                </c:pt>
                <c:pt idx="3430">
                  <c:v>343.1</c:v>
                </c:pt>
                <c:pt idx="3431">
                  <c:v>343.2</c:v>
                </c:pt>
                <c:pt idx="3432">
                  <c:v>343.3</c:v>
                </c:pt>
                <c:pt idx="3433">
                  <c:v>343.4</c:v>
                </c:pt>
                <c:pt idx="3434">
                  <c:v>343.5</c:v>
                </c:pt>
                <c:pt idx="3435">
                  <c:v>343.6</c:v>
                </c:pt>
                <c:pt idx="3436">
                  <c:v>343.7</c:v>
                </c:pt>
                <c:pt idx="3437">
                  <c:v>343.8</c:v>
                </c:pt>
                <c:pt idx="3438">
                  <c:v>343.9</c:v>
                </c:pt>
                <c:pt idx="3439">
                  <c:v>344</c:v>
                </c:pt>
                <c:pt idx="3440">
                  <c:v>344.1</c:v>
                </c:pt>
                <c:pt idx="3441">
                  <c:v>344.2</c:v>
                </c:pt>
                <c:pt idx="3442">
                  <c:v>344.3</c:v>
                </c:pt>
                <c:pt idx="3443">
                  <c:v>344.4</c:v>
                </c:pt>
                <c:pt idx="3444">
                  <c:v>344.5</c:v>
                </c:pt>
                <c:pt idx="3445">
                  <c:v>344.6</c:v>
                </c:pt>
                <c:pt idx="3446">
                  <c:v>344.7</c:v>
                </c:pt>
                <c:pt idx="3447">
                  <c:v>344.8</c:v>
                </c:pt>
                <c:pt idx="3448">
                  <c:v>344.9</c:v>
                </c:pt>
                <c:pt idx="3449">
                  <c:v>345</c:v>
                </c:pt>
                <c:pt idx="3450">
                  <c:v>345.1</c:v>
                </c:pt>
                <c:pt idx="3451">
                  <c:v>345.2</c:v>
                </c:pt>
                <c:pt idx="3452">
                  <c:v>345.3</c:v>
                </c:pt>
                <c:pt idx="3453">
                  <c:v>345.4</c:v>
                </c:pt>
                <c:pt idx="3454">
                  <c:v>345.5</c:v>
                </c:pt>
                <c:pt idx="3455">
                  <c:v>345.6</c:v>
                </c:pt>
                <c:pt idx="3456">
                  <c:v>345.7</c:v>
                </c:pt>
                <c:pt idx="3457">
                  <c:v>345.8</c:v>
                </c:pt>
                <c:pt idx="3458">
                  <c:v>345.9</c:v>
                </c:pt>
                <c:pt idx="3459">
                  <c:v>346</c:v>
                </c:pt>
                <c:pt idx="3460">
                  <c:v>346.1</c:v>
                </c:pt>
                <c:pt idx="3461">
                  <c:v>346.2</c:v>
                </c:pt>
                <c:pt idx="3462">
                  <c:v>346.3</c:v>
                </c:pt>
                <c:pt idx="3463">
                  <c:v>346.4</c:v>
                </c:pt>
                <c:pt idx="3464">
                  <c:v>346.5</c:v>
                </c:pt>
                <c:pt idx="3465">
                  <c:v>346.6</c:v>
                </c:pt>
                <c:pt idx="3466">
                  <c:v>346.7</c:v>
                </c:pt>
                <c:pt idx="3467">
                  <c:v>346.8</c:v>
                </c:pt>
                <c:pt idx="3468">
                  <c:v>346.9</c:v>
                </c:pt>
                <c:pt idx="3469">
                  <c:v>347</c:v>
                </c:pt>
                <c:pt idx="3470">
                  <c:v>347.1</c:v>
                </c:pt>
                <c:pt idx="3471">
                  <c:v>347.2</c:v>
                </c:pt>
                <c:pt idx="3472">
                  <c:v>347.3</c:v>
                </c:pt>
                <c:pt idx="3473">
                  <c:v>347.4</c:v>
                </c:pt>
                <c:pt idx="3474">
                  <c:v>347.5</c:v>
                </c:pt>
                <c:pt idx="3475">
                  <c:v>347.6</c:v>
                </c:pt>
                <c:pt idx="3476">
                  <c:v>347.7</c:v>
                </c:pt>
                <c:pt idx="3477">
                  <c:v>347.8</c:v>
                </c:pt>
                <c:pt idx="3478">
                  <c:v>347.9</c:v>
                </c:pt>
                <c:pt idx="3479">
                  <c:v>348</c:v>
                </c:pt>
                <c:pt idx="3480">
                  <c:v>348.1</c:v>
                </c:pt>
                <c:pt idx="3481">
                  <c:v>348.2</c:v>
                </c:pt>
                <c:pt idx="3482">
                  <c:v>348.3</c:v>
                </c:pt>
                <c:pt idx="3483">
                  <c:v>348.4</c:v>
                </c:pt>
                <c:pt idx="3484">
                  <c:v>348.5</c:v>
                </c:pt>
                <c:pt idx="3485">
                  <c:v>348.6</c:v>
                </c:pt>
                <c:pt idx="3486">
                  <c:v>348.7</c:v>
                </c:pt>
                <c:pt idx="3487">
                  <c:v>348.8</c:v>
                </c:pt>
                <c:pt idx="3488">
                  <c:v>348.9</c:v>
                </c:pt>
                <c:pt idx="3489">
                  <c:v>349</c:v>
                </c:pt>
                <c:pt idx="3490">
                  <c:v>349.1</c:v>
                </c:pt>
                <c:pt idx="3491">
                  <c:v>349.2</c:v>
                </c:pt>
                <c:pt idx="3492">
                  <c:v>349.3</c:v>
                </c:pt>
                <c:pt idx="3493">
                  <c:v>349.4</c:v>
                </c:pt>
                <c:pt idx="3494">
                  <c:v>349.5</c:v>
                </c:pt>
                <c:pt idx="3495">
                  <c:v>349.6</c:v>
                </c:pt>
                <c:pt idx="3496">
                  <c:v>349.7</c:v>
                </c:pt>
                <c:pt idx="3497">
                  <c:v>349.8</c:v>
                </c:pt>
                <c:pt idx="3498">
                  <c:v>349.9</c:v>
                </c:pt>
                <c:pt idx="3499">
                  <c:v>350</c:v>
                </c:pt>
                <c:pt idx="3500">
                  <c:v>350.1</c:v>
                </c:pt>
                <c:pt idx="3501">
                  <c:v>350.2</c:v>
                </c:pt>
                <c:pt idx="3502">
                  <c:v>350.3</c:v>
                </c:pt>
                <c:pt idx="3503">
                  <c:v>350.4</c:v>
                </c:pt>
                <c:pt idx="3504">
                  <c:v>350.5</c:v>
                </c:pt>
                <c:pt idx="3505">
                  <c:v>350.6</c:v>
                </c:pt>
                <c:pt idx="3506">
                  <c:v>350.7</c:v>
                </c:pt>
                <c:pt idx="3507">
                  <c:v>350.8</c:v>
                </c:pt>
                <c:pt idx="3508">
                  <c:v>350.9</c:v>
                </c:pt>
                <c:pt idx="3509">
                  <c:v>351</c:v>
                </c:pt>
                <c:pt idx="3510">
                  <c:v>351.1</c:v>
                </c:pt>
                <c:pt idx="3511">
                  <c:v>351.2</c:v>
                </c:pt>
                <c:pt idx="3512">
                  <c:v>351.3</c:v>
                </c:pt>
                <c:pt idx="3513">
                  <c:v>351.4</c:v>
                </c:pt>
                <c:pt idx="3514">
                  <c:v>351.5</c:v>
                </c:pt>
                <c:pt idx="3515">
                  <c:v>351.6</c:v>
                </c:pt>
                <c:pt idx="3516">
                  <c:v>351.7</c:v>
                </c:pt>
                <c:pt idx="3517">
                  <c:v>351.8</c:v>
                </c:pt>
                <c:pt idx="3518">
                  <c:v>351.9</c:v>
                </c:pt>
                <c:pt idx="3519">
                  <c:v>352</c:v>
                </c:pt>
                <c:pt idx="3520">
                  <c:v>352.1</c:v>
                </c:pt>
                <c:pt idx="3521">
                  <c:v>352.2</c:v>
                </c:pt>
                <c:pt idx="3522">
                  <c:v>352.3</c:v>
                </c:pt>
                <c:pt idx="3523">
                  <c:v>352.4</c:v>
                </c:pt>
                <c:pt idx="3524">
                  <c:v>352.5</c:v>
                </c:pt>
                <c:pt idx="3525">
                  <c:v>352.6</c:v>
                </c:pt>
                <c:pt idx="3526">
                  <c:v>352.7</c:v>
                </c:pt>
                <c:pt idx="3527">
                  <c:v>352.8</c:v>
                </c:pt>
                <c:pt idx="3528">
                  <c:v>352.9</c:v>
                </c:pt>
                <c:pt idx="3529">
                  <c:v>353</c:v>
                </c:pt>
                <c:pt idx="3530">
                  <c:v>353.1</c:v>
                </c:pt>
                <c:pt idx="3531">
                  <c:v>353.2</c:v>
                </c:pt>
                <c:pt idx="3532">
                  <c:v>353.3</c:v>
                </c:pt>
                <c:pt idx="3533">
                  <c:v>353.4</c:v>
                </c:pt>
                <c:pt idx="3534">
                  <c:v>353.5</c:v>
                </c:pt>
                <c:pt idx="3535">
                  <c:v>353.6</c:v>
                </c:pt>
                <c:pt idx="3536">
                  <c:v>353.7</c:v>
                </c:pt>
                <c:pt idx="3537">
                  <c:v>353.8</c:v>
                </c:pt>
                <c:pt idx="3538">
                  <c:v>353.9</c:v>
                </c:pt>
                <c:pt idx="3539">
                  <c:v>354</c:v>
                </c:pt>
                <c:pt idx="3540">
                  <c:v>354.1</c:v>
                </c:pt>
                <c:pt idx="3541">
                  <c:v>354.2</c:v>
                </c:pt>
                <c:pt idx="3542">
                  <c:v>354.3</c:v>
                </c:pt>
                <c:pt idx="3543">
                  <c:v>354.4</c:v>
                </c:pt>
                <c:pt idx="3544">
                  <c:v>354.5</c:v>
                </c:pt>
                <c:pt idx="3545">
                  <c:v>354.6</c:v>
                </c:pt>
                <c:pt idx="3546">
                  <c:v>354.7</c:v>
                </c:pt>
                <c:pt idx="3547">
                  <c:v>354.8</c:v>
                </c:pt>
                <c:pt idx="3548">
                  <c:v>354.9</c:v>
                </c:pt>
                <c:pt idx="3549">
                  <c:v>355</c:v>
                </c:pt>
                <c:pt idx="3550">
                  <c:v>355.1</c:v>
                </c:pt>
                <c:pt idx="3551">
                  <c:v>355.2</c:v>
                </c:pt>
                <c:pt idx="3552">
                  <c:v>355.3</c:v>
                </c:pt>
                <c:pt idx="3553">
                  <c:v>355.4</c:v>
                </c:pt>
                <c:pt idx="3554">
                  <c:v>355.5</c:v>
                </c:pt>
                <c:pt idx="3555">
                  <c:v>355.6</c:v>
                </c:pt>
                <c:pt idx="3556">
                  <c:v>355.7</c:v>
                </c:pt>
                <c:pt idx="3557">
                  <c:v>355.8</c:v>
                </c:pt>
                <c:pt idx="3558">
                  <c:v>355.9</c:v>
                </c:pt>
                <c:pt idx="3559">
                  <c:v>356</c:v>
                </c:pt>
                <c:pt idx="3560">
                  <c:v>356.1</c:v>
                </c:pt>
                <c:pt idx="3561">
                  <c:v>356.2</c:v>
                </c:pt>
                <c:pt idx="3562">
                  <c:v>356.3</c:v>
                </c:pt>
                <c:pt idx="3563">
                  <c:v>356.4</c:v>
                </c:pt>
                <c:pt idx="3564">
                  <c:v>356.5</c:v>
                </c:pt>
                <c:pt idx="3565">
                  <c:v>356.6</c:v>
                </c:pt>
                <c:pt idx="3566">
                  <c:v>356.7</c:v>
                </c:pt>
                <c:pt idx="3567">
                  <c:v>356.8</c:v>
                </c:pt>
                <c:pt idx="3568">
                  <c:v>356.9</c:v>
                </c:pt>
                <c:pt idx="3569">
                  <c:v>357</c:v>
                </c:pt>
                <c:pt idx="3570">
                  <c:v>357.1</c:v>
                </c:pt>
                <c:pt idx="3571">
                  <c:v>357.2</c:v>
                </c:pt>
                <c:pt idx="3572">
                  <c:v>357.3</c:v>
                </c:pt>
                <c:pt idx="3573">
                  <c:v>357.4</c:v>
                </c:pt>
                <c:pt idx="3574">
                  <c:v>357.5</c:v>
                </c:pt>
                <c:pt idx="3575">
                  <c:v>357.6</c:v>
                </c:pt>
                <c:pt idx="3576">
                  <c:v>357.7</c:v>
                </c:pt>
                <c:pt idx="3577">
                  <c:v>357.8</c:v>
                </c:pt>
                <c:pt idx="3578">
                  <c:v>357.9</c:v>
                </c:pt>
                <c:pt idx="3579">
                  <c:v>358</c:v>
                </c:pt>
                <c:pt idx="3580">
                  <c:v>358.1</c:v>
                </c:pt>
                <c:pt idx="3581">
                  <c:v>358.2</c:v>
                </c:pt>
                <c:pt idx="3582">
                  <c:v>358.3</c:v>
                </c:pt>
                <c:pt idx="3583">
                  <c:v>358.4</c:v>
                </c:pt>
                <c:pt idx="3584">
                  <c:v>358.5</c:v>
                </c:pt>
                <c:pt idx="3585">
                  <c:v>358.6</c:v>
                </c:pt>
                <c:pt idx="3586">
                  <c:v>358.7</c:v>
                </c:pt>
                <c:pt idx="3587">
                  <c:v>358.8</c:v>
                </c:pt>
                <c:pt idx="3588">
                  <c:v>358.9</c:v>
                </c:pt>
                <c:pt idx="3589">
                  <c:v>359</c:v>
                </c:pt>
                <c:pt idx="3590">
                  <c:v>359.1</c:v>
                </c:pt>
                <c:pt idx="3591">
                  <c:v>359.2</c:v>
                </c:pt>
                <c:pt idx="3592">
                  <c:v>359.3</c:v>
                </c:pt>
                <c:pt idx="3593">
                  <c:v>359.4</c:v>
                </c:pt>
                <c:pt idx="3594">
                  <c:v>359.5</c:v>
                </c:pt>
                <c:pt idx="3595">
                  <c:v>359.6</c:v>
                </c:pt>
                <c:pt idx="3596">
                  <c:v>359.7</c:v>
                </c:pt>
                <c:pt idx="3597">
                  <c:v>359.8</c:v>
                </c:pt>
                <c:pt idx="3598">
                  <c:v>359.9</c:v>
                </c:pt>
                <c:pt idx="3599">
                  <c:v>360</c:v>
                </c:pt>
                <c:pt idx="3600">
                  <c:v>360.1</c:v>
                </c:pt>
                <c:pt idx="3601">
                  <c:v>360.2</c:v>
                </c:pt>
                <c:pt idx="3602">
                  <c:v>360.3</c:v>
                </c:pt>
                <c:pt idx="3603">
                  <c:v>360.4</c:v>
                </c:pt>
                <c:pt idx="3604">
                  <c:v>360.5</c:v>
                </c:pt>
                <c:pt idx="3605">
                  <c:v>360.6</c:v>
                </c:pt>
                <c:pt idx="3606">
                  <c:v>360.7</c:v>
                </c:pt>
                <c:pt idx="3607">
                  <c:v>360.8</c:v>
                </c:pt>
                <c:pt idx="3608">
                  <c:v>360.9</c:v>
                </c:pt>
                <c:pt idx="3609">
                  <c:v>361</c:v>
                </c:pt>
                <c:pt idx="3610">
                  <c:v>361.1</c:v>
                </c:pt>
                <c:pt idx="3611">
                  <c:v>361.2</c:v>
                </c:pt>
                <c:pt idx="3612">
                  <c:v>361.3</c:v>
                </c:pt>
                <c:pt idx="3613">
                  <c:v>361.4</c:v>
                </c:pt>
                <c:pt idx="3614">
                  <c:v>361.5</c:v>
                </c:pt>
                <c:pt idx="3615">
                  <c:v>361.6</c:v>
                </c:pt>
                <c:pt idx="3616">
                  <c:v>361.7</c:v>
                </c:pt>
                <c:pt idx="3617">
                  <c:v>361.8</c:v>
                </c:pt>
                <c:pt idx="3618">
                  <c:v>361.9</c:v>
                </c:pt>
                <c:pt idx="3619">
                  <c:v>362</c:v>
                </c:pt>
                <c:pt idx="3620">
                  <c:v>362.1</c:v>
                </c:pt>
                <c:pt idx="3621">
                  <c:v>362.2</c:v>
                </c:pt>
                <c:pt idx="3622">
                  <c:v>362.3</c:v>
                </c:pt>
                <c:pt idx="3623">
                  <c:v>362.4</c:v>
                </c:pt>
                <c:pt idx="3624">
                  <c:v>362.5</c:v>
                </c:pt>
                <c:pt idx="3625">
                  <c:v>362.6</c:v>
                </c:pt>
                <c:pt idx="3626">
                  <c:v>362.7</c:v>
                </c:pt>
                <c:pt idx="3627">
                  <c:v>362.8</c:v>
                </c:pt>
                <c:pt idx="3628">
                  <c:v>362.9</c:v>
                </c:pt>
                <c:pt idx="3629">
                  <c:v>363</c:v>
                </c:pt>
                <c:pt idx="3630">
                  <c:v>363.1</c:v>
                </c:pt>
                <c:pt idx="3631">
                  <c:v>363.2</c:v>
                </c:pt>
                <c:pt idx="3632">
                  <c:v>363.3</c:v>
                </c:pt>
                <c:pt idx="3633">
                  <c:v>363.4</c:v>
                </c:pt>
                <c:pt idx="3634">
                  <c:v>363.5</c:v>
                </c:pt>
                <c:pt idx="3635">
                  <c:v>363.6</c:v>
                </c:pt>
                <c:pt idx="3636">
                  <c:v>363.7</c:v>
                </c:pt>
                <c:pt idx="3637">
                  <c:v>363.8</c:v>
                </c:pt>
                <c:pt idx="3638">
                  <c:v>363.9</c:v>
                </c:pt>
                <c:pt idx="3639">
                  <c:v>364</c:v>
                </c:pt>
                <c:pt idx="3640">
                  <c:v>364.1</c:v>
                </c:pt>
                <c:pt idx="3641">
                  <c:v>364.2</c:v>
                </c:pt>
                <c:pt idx="3642">
                  <c:v>364.3</c:v>
                </c:pt>
                <c:pt idx="3643">
                  <c:v>364.4</c:v>
                </c:pt>
                <c:pt idx="3644">
                  <c:v>364.5</c:v>
                </c:pt>
                <c:pt idx="3645">
                  <c:v>364.6</c:v>
                </c:pt>
                <c:pt idx="3646">
                  <c:v>364.7</c:v>
                </c:pt>
                <c:pt idx="3647">
                  <c:v>364.8</c:v>
                </c:pt>
                <c:pt idx="3648">
                  <c:v>364.9</c:v>
                </c:pt>
                <c:pt idx="3649">
                  <c:v>365</c:v>
                </c:pt>
                <c:pt idx="3650">
                  <c:v>365.1</c:v>
                </c:pt>
                <c:pt idx="3651">
                  <c:v>365.2</c:v>
                </c:pt>
                <c:pt idx="3652">
                  <c:v>365.3</c:v>
                </c:pt>
                <c:pt idx="3653">
                  <c:v>365.4</c:v>
                </c:pt>
                <c:pt idx="3654">
                  <c:v>365.5</c:v>
                </c:pt>
                <c:pt idx="3655">
                  <c:v>365.6</c:v>
                </c:pt>
                <c:pt idx="3656">
                  <c:v>365.7</c:v>
                </c:pt>
                <c:pt idx="3657">
                  <c:v>365.8</c:v>
                </c:pt>
                <c:pt idx="3658">
                  <c:v>365.9</c:v>
                </c:pt>
                <c:pt idx="3659">
                  <c:v>366</c:v>
                </c:pt>
                <c:pt idx="3660">
                  <c:v>366.1</c:v>
                </c:pt>
                <c:pt idx="3661">
                  <c:v>366.2</c:v>
                </c:pt>
                <c:pt idx="3662">
                  <c:v>366.3</c:v>
                </c:pt>
                <c:pt idx="3663">
                  <c:v>366.4</c:v>
                </c:pt>
                <c:pt idx="3664">
                  <c:v>366.5</c:v>
                </c:pt>
                <c:pt idx="3665">
                  <c:v>366.6</c:v>
                </c:pt>
                <c:pt idx="3666">
                  <c:v>366.7</c:v>
                </c:pt>
                <c:pt idx="3667">
                  <c:v>366.8</c:v>
                </c:pt>
                <c:pt idx="3668">
                  <c:v>366.9</c:v>
                </c:pt>
                <c:pt idx="3669">
                  <c:v>367</c:v>
                </c:pt>
                <c:pt idx="3670">
                  <c:v>367.1</c:v>
                </c:pt>
                <c:pt idx="3671">
                  <c:v>367.2</c:v>
                </c:pt>
                <c:pt idx="3672">
                  <c:v>367.3</c:v>
                </c:pt>
                <c:pt idx="3673">
                  <c:v>367.4</c:v>
                </c:pt>
                <c:pt idx="3674">
                  <c:v>367.5</c:v>
                </c:pt>
                <c:pt idx="3675">
                  <c:v>367.6</c:v>
                </c:pt>
                <c:pt idx="3676">
                  <c:v>367.7</c:v>
                </c:pt>
                <c:pt idx="3677">
                  <c:v>367.8</c:v>
                </c:pt>
                <c:pt idx="3678">
                  <c:v>367.9</c:v>
                </c:pt>
                <c:pt idx="3679">
                  <c:v>368</c:v>
                </c:pt>
                <c:pt idx="3680">
                  <c:v>368.1</c:v>
                </c:pt>
                <c:pt idx="3681">
                  <c:v>368.2</c:v>
                </c:pt>
                <c:pt idx="3682">
                  <c:v>368.3</c:v>
                </c:pt>
                <c:pt idx="3683">
                  <c:v>368.4</c:v>
                </c:pt>
                <c:pt idx="3684">
                  <c:v>368.5</c:v>
                </c:pt>
                <c:pt idx="3685">
                  <c:v>368.6</c:v>
                </c:pt>
                <c:pt idx="3686">
                  <c:v>368.7</c:v>
                </c:pt>
                <c:pt idx="3687">
                  <c:v>368.8</c:v>
                </c:pt>
                <c:pt idx="3688">
                  <c:v>368.9</c:v>
                </c:pt>
                <c:pt idx="3689">
                  <c:v>369</c:v>
                </c:pt>
                <c:pt idx="3690">
                  <c:v>369.1</c:v>
                </c:pt>
                <c:pt idx="3691">
                  <c:v>369.2</c:v>
                </c:pt>
                <c:pt idx="3692">
                  <c:v>369.3</c:v>
                </c:pt>
                <c:pt idx="3693">
                  <c:v>369.4</c:v>
                </c:pt>
                <c:pt idx="3694">
                  <c:v>369.5</c:v>
                </c:pt>
                <c:pt idx="3695">
                  <c:v>369.6</c:v>
                </c:pt>
                <c:pt idx="3696">
                  <c:v>369.7</c:v>
                </c:pt>
                <c:pt idx="3697">
                  <c:v>369.8</c:v>
                </c:pt>
                <c:pt idx="3698">
                  <c:v>369.9</c:v>
                </c:pt>
                <c:pt idx="3699">
                  <c:v>370</c:v>
                </c:pt>
                <c:pt idx="3700">
                  <c:v>370.1</c:v>
                </c:pt>
                <c:pt idx="3701">
                  <c:v>370.2</c:v>
                </c:pt>
                <c:pt idx="3702">
                  <c:v>370.3</c:v>
                </c:pt>
                <c:pt idx="3703">
                  <c:v>370.4</c:v>
                </c:pt>
                <c:pt idx="3704">
                  <c:v>370.5</c:v>
                </c:pt>
                <c:pt idx="3705">
                  <c:v>370.6</c:v>
                </c:pt>
                <c:pt idx="3706">
                  <c:v>370.7</c:v>
                </c:pt>
                <c:pt idx="3707">
                  <c:v>370.8</c:v>
                </c:pt>
                <c:pt idx="3708">
                  <c:v>370.9</c:v>
                </c:pt>
                <c:pt idx="3709">
                  <c:v>371</c:v>
                </c:pt>
                <c:pt idx="3710">
                  <c:v>371.1</c:v>
                </c:pt>
                <c:pt idx="3711">
                  <c:v>371.2</c:v>
                </c:pt>
                <c:pt idx="3712">
                  <c:v>371.3</c:v>
                </c:pt>
                <c:pt idx="3713">
                  <c:v>371.4</c:v>
                </c:pt>
                <c:pt idx="3714">
                  <c:v>371.5</c:v>
                </c:pt>
                <c:pt idx="3715">
                  <c:v>371.6</c:v>
                </c:pt>
                <c:pt idx="3716">
                  <c:v>371.7</c:v>
                </c:pt>
                <c:pt idx="3717">
                  <c:v>371.8</c:v>
                </c:pt>
                <c:pt idx="3718">
                  <c:v>371.9</c:v>
                </c:pt>
                <c:pt idx="3719">
                  <c:v>372</c:v>
                </c:pt>
                <c:pt idx="3720">
                  <c:v>372.1</c:v>
                </c:pt>
                <c:pt idx="3721">
                  <c:v>372.2</c:v>
                </c:pt>
                <c:pt idx="3722">
                  <c:v>372.3</c:v>
                </c:pt>
                <c:pt idx="3723">
                  <c:v>372.4</c:v>
                </c:pt>
                <c:pt idx="3724">
                  <c:v>372.5</c:v>
                </c:pt>
                <c:pt idx="3725">
                  <c:v>372.6</c:v>
                </c:pt>
                <c:pt idx="3726">
                  <c:v>372.7</c:v>
                </c:pt>
                <c:pt idx="3727">
                  <c:v>372.8</c:v>
                </c:pt>
                <c:pt idx="3728">
                  <c:v>372.9</c:v>
                </c:pt>
                <c:pt idx="3729">
                  <c:v>373</c:v>
                </c:pt>
                <c:pt idx="3730">
                  <c:v>373.1</c:v>
                </c:pt>
                <c:pt idx="3731">
                  <c:v>373.2</c:v>
                </c:pt>
                <c:pt idx="3732">
                  <c:v>373.3</c:v>
                </c:pt>
                <c:pt idx="3733">
                  <c:v>373.4</c:v>
                </c:pt>
                <c:pt idx="3734">
                  <c:v>373.5</c:v>
                </c:pt>
                <c:pt idx="3735">
                  <c:v>373.6</c:v>
                </c:pt>
                <c:pt idx="3736">
                  <c:v>373.7</c:v>
                </c:pt>
                <c:pt idx="3737">
                  <c:v>373.8</c:v>
                </c:pt>
                <c:pt idx="3738">
                  <c:v>373.9</c:v>
                </c:pt>
                <c:pt idx="3739">
                  <c:v>374</c:v>
                </c:pt>
                <c:pt idx="3740">
                  <c:v>374.1</c:v>
                </c:pt>
                <c:pt idx="3741">
                  <c:v>374.2</c:v>
                </c:pt>
                <c:pt idx="3742">
                  <c:v>374.3</c:v>
                </c:pt>
                <c:pt idx="3743">
                  <c:v>374.4</c:v>
                </c:pt>
                <c:pt idx="3744">
                  <c:v>374.5</c:v>
                </c:pt>
                <c:pt idx="3745">
                  <c:v>374.6</c:v>
                </c:pt>
                <c:pt idx="3746">
                  <c:v>374.7</c:v>
                </c:pt>
                <c:pt idx="3747">
                  <c:v>374.8</c:v>
                </c:pt>
                <c:pt idx="3748">
                  <c:v>374.9</c:v>
                </c:pt>
                <c:pt idx="3749">
                  <c:v>375</c:v>
                </c:pt>
                <c:pt idx="3750">
                  <c:v>375.1</c:v>
                </c:pt>
                <c:pt idx="3751">
                  <c:v>375.2</c:v>
                </c:pt>
                <c:pt idx="3752">
                  <c:v>375.3</c:v>
                </c:pt>
                <c:pt idx="3753">
                  <c:v>375.4</c:v>
                </c:pt>
                <c:pt idx="3754">
                  <c:v>375.5</c:v>
                </c:pt>
                <c:pt idx="3755">
                  <c:v>375.6</c:v>
                </c:pt>
                <c:pt idx="3756">
                  <c:v>375.7</c:v>
                </c:pt>
                <c:pt idx="3757">
                  <c:v>375.8</c:v>
                </c:pt>
                <c:pt idx="3758">
                  <c:v>375.9</c:v>
                </c:pt>
                <c:pt idx="3759">
                  <c:v>376</c:v>
                </c:pt>
                <c:pt idx="3760">
                  <c:v>376.1</c:v>
                </c:pt>
                <c:pt idx="3761">
                  <c:v>376.2</c:v>
                </c:pt>
                <c:pt idx="3762">
                  <c:v>376.3</c:v>
                </c:pt>
                <c:pt idx="3763">
                  <c:v>376.4</c:v>
                </c:pt>
                <c:pt idx="3764">
                  <c:v>376.5</c:v>
                </c:pt>
                <c:pt idx="3765">
                  <c:v>376.6</c:v>
                </c:pt>
                <c:pt idx="3766">
                  <c:v>376.7</c:v>
                </c:pt>
                <c:pt idx="3767">
                  <c:v>376.8</c:v>
                </c:pt>
                <c:pt idx="3768">
                  <c:v>376.9</c:v>
                </c:pt>
                <c:pt idx="3769">
                  <c:v>377</c:v>
                </c:pt>
                <c:pt idx="3770">
                  <c:v>377.1</c:v>
                </c:pt>
                <c:pt idx="3771">
                  <c:v>377.2</c:v>
                </c:pt>
                <c:pt idx="3772">
                  <c:v>377.3</c:v>
                </c:pt>
                <c:pt idx="3773">
                  <c:v>377.4</c:v>
                </c:pt>
                <c:pt idx="3774">
                  <c:v>377.5</c:v>
                </c:pt>
                <c:pt idx="3775">
                  <c:v>377.6</c:v>
                </c:pt>
                <c:pt idx="3776">
                  <c:v>377.7</c:v>
                </c:pt>
                <c:pt idx="3777">
                  <c:v>377.8</c:v>
                </c:pt>
                <c:pt idx="3778">
                  <c:v>377.9</c:v>
                </c:pt>
                <c:pt idx="3779">
                  <c:v>378</c:v>
                </c:pt>
                <c:pt idx="3780">
                  <c:v>378.1</c:v>
                </c:pt>
                <c:pt idx="3781">
                  <c:v>378.2</c:v>
                </c:pt>
                <c:pt idx="3782">
                  <c:v>378.3</c:v>
                </c:pt>
                <c:pt idx="3783">
                  <c:v>378.4</c:v>
                </c:pt>
                <c:pt idx="3784">
                  <c:v>378.5</c:v>
                </c:pt>
                <c:pt idx="3785">
                  <c:v>378.6</c:v>
                </c:pt>
                <c:pt idx="3786">
                  <c:v>378.7</c:v>
                </c:pt>
                <c:pt idx="3787">
                  <c:v>378.8</c:v>
                </c:pt>
                <c:pt idx="3788">
                  <c:v>378.9</c:v>
                </c:pt>
                <c:pt idx="3789">
                  <c:v>379</c:v>
                </c:pt>
                <c:pt idx="3790">
                  <c:v>379.1</c:v>
                </c:pt>
                <c:pt idx="3791">
                  <c:v>379.2</c:v>
                </c:pt>
                <c:pt idx="3792">
                  <c:v>379.3</c:v>
                </c:pt>
                <c:pt idx="3793">
                  <c:v>379.4</c:v>
                </c:pt>
                <c:pt idx="3794">
                  <c:v>379.5</c:v>
                </c:pt>
                <c:pt idx="3795">
                  <c:v>379.6</c:v>
                </c:pt>
                <c:pt idx="3796">
                  <c:v>379.7</c:v>
                </c:pt>
                <c:pt idx="3797">
                  <c:v>379.8</c:v>
                </c:pt>
                <c:pt idx="3798">
                  <c:v>379.9</c:v>
                </c:pt>
                <c:pt idx="3799">
                  <c:v>380</c:v>
                </c:pt>
                <c:pt idx="3800">
                  <c:v>380.1</c:v>
                </c:pt>
                <c:pt idx="3801">
                  <c:v>380.2</c:v>
                </c:pt>
                <c:pt idx="3802">
                  <c:v>380.3</c:v>
                </c:pt>
                <c:pt idx="3803">
                  <c:v>380.4</c:v>
                </c:pt>
                <c:pt idx="3804">
                  <c:v>380.5</c:v>
                </c:pt>
                <c:pt idx="3805">
                  <c:v>380.6</c:v>
                </c:pt>
                <c:pt idx="3806">
                  <c:v>380.7</c:v>
                </c:pt>
                <c:pt idx="3807">
                  <c:v>380.8</c:v>
                </c:pt>
                <c:pt idx="3808">
                  <c:v>380.9</c:v>
                </c:pt>
                <c:pt idx="3809">
                  <c:v>381</c:v>
                </c:pt>
                <c:pt idx="3810">
                  <c:v>381.1</c:v>
                </c:pt>
                <c:pt idx="3811">
                  <c:v>381.2</c:v>
                </c:pt>
                <c:pt idx="3812">
                  <c:v>381.3</c:v>
                </c:pt>
                <c:pt idx="3813">
                  <c:v>381.4</c:v>
                </c:pt>
                <c:pt idx="3814">
                  <c:v>381.5</c:v>
                </c:pt>
                <c:pt idx="3815">
                  <c:v>381.6</c:v>
                </c:pt>
                <c:pt idx="3816">
                  <c:v>381.7</c:v>
                </c:pt>
                <c:pt idx="3817">
                  <c:v>381.8</c:v>
                </c:pt>
                <c:pt idx="3818">
                  <c:v>381.9</c:v>
                </c:pt>
                <c:pt idx="3819">
                  <c:v>382</c:v>
                </c:pt>
                <c:pt idx="3820">
                  <c:v>382.1</c:v>
                </c:pt>
                <c:pt idx="3821">
                  <c:v>382.2</c:v>
                </c:pt>
                <c:pt idx="3822">
                  <c:v>382.3</c:v>
                </c:pt>
                <c:pt idx="3823">
                  <c:v>382.4</c:v>
                </c:pt>
                <c:pt idx="3824">
                  <c:v>382.5</c:v>
                </c:pt>
                <c:pt idx="3825">
                  <c:v>382.6</c:v>
                </c:pt>
                <c:pt idx="3826">
                  <c:v>382.7</c:v>
                </c:pt>
                <c:pt idx="3827">
                  <c:v>382.8</c:v>
                </c:pt>
                <c:pt idx="3828">
                  <c:v>382.9</c:v>
                </c:pt>
                <c:pt idx="3829">
                  <c:v>383</c:v>
                </c:pt>
                <c:pt idx="3830">
                  <c:v>383.1</c:v>
                </c:pt>
                <c:pt idx="3831">
                  <c:v>383.2</c:v>
                </c:pt>
                <c:pt idx="3832">
                  <c:v>383.3</c:v>
                </c:pt>
                <c:pt idx="3833">
                  <c:v>383.4</c:v>
                </c:pt>
                <c:pt idx="3834">
                  <c:v>383.5</c:v>
                </c:pt>
                <c:pt idx="3835">
                  <c:v>383.6</c:v>
                </c:pt>
                <c:pt idx="3836">
                  <c:v>383.7</c:v>
                </c:pt>
                <c:pt idx="3837">
                  <c:v>383.8</c:v>
                </c:pt>
                <c:pt idx="3838">
                  <c:v>383.9</c:v>
                </c:pt>
                <c:pt idx="3839">
                  <c:v>384</c:v>
                </c:pt>
                <c:pt idx="3840">
                  <c:v>384.1</c:v>
                </c:pt>
                <c:pt idx="3841">
                  <c:v>384.2</c:v>
                </c:pt>
                <c:pt idx="3842">
                  <c:v>384.3</c:v>
                </c:pt>
                <c:pt idx="3843">
                  <c:v>384.4</c:v>
                </c:pt>
                <c:pt idx="3844">
                  <c:v>384.5</c:v>
                </c:pt>
                <c:pt idx="3845">
                  <c:v>384.6</c:v>
                </c:pt>
                <c:pt idx="3846">
                  <c:v>384.7</c:v>
                </c:pt>
                <c:pt idx="3847">
                  <c:v>384.8</c:v>
                </c:pt>
                <c:pt idx="3848">
                  <c:v>384.9</c:v>
                </c:pt>
                <c:pt idx="3849">
                  <c:v>385</c:v>
                </c:pt>
                <c:pt idx="3850">
                  <c:v>385.1</c:v>
                </c:pt>
                <c:pt idx="3851">
                  <c:v>385.2</c:v>
                </c:pt>
                <c:pt idx="3852">
                  <c:v>385.3</c:v>
                </c:pt>
                <c:pt idx="3853">
                  <c:v>385.4</c:v>
                </c:pt>
                <c:pt idx="3854">
                  <c:v>385.5</c:v>
                </c:pt>
                <c:pt idx="3855">
                  <c:v>385.6</c:v>
                </c:pt>
                <c:pt idx="3856">
                  <c:v>385.7</c:v>
                </c:pt>
                <c:pt idx="3857">
                  <c:v>385.8</c:v>
                </c:pt>
                <c:pt idx="3858">
                  <c:v>385.9</c:v>
                </c:pt>
                <c:pt idx="3859">
                  <c:v>386</c:v>
                </c:pt>
                <c:pt idx="3860">
                  <c:v>386.1</c:v>
                </c:pt>
                <c:pt idx="3861">
                  <c:v>386.2</c:v>
                </c:pt>
                <c:pt idx="3862">
                  <c:v>386.3</c:v>
                </c:pt>
                <c:pt idx="3863">
                  <c:v>386.4</c:v>
                </c:pt>
                <c:pt idx="3864">
                  <c:v>386.5</c:v>
                </c:pt>
                <c:pt idx="3865">
                  <c:v>386.6</c:v>
                </c:pt>
                <c:pt idx="3866">
                  <c:v>386.7</c:v>
                </c:pt>
                <c:pt idx="3867">
                  <c:v>386.8</c:v>
                </c:pt>
                <c:pt idx="3868">
                  <c:v>386.9</c:v>
                </c:pt>
                <c:pt idx="3869">
                  <c:v>387</c:v>
                </c:pt>
                <c:pt idx="3870">
                  <c:v>387.1</c:v>
                </c:pt>
                <c:pt idx="3871">
                  <c:v>387.2</c:v>
                </c:pt>
                <c:pt idx="3872">
                  <c:v>387.3</c:v>
                </c:pt>
                <c:pt idx="3873">
                  <c:v>387.4</c:v>
                </c:pt>
                <c:pt idx="3874">
                  <c:v>387.5</c:v>
                </c:pt>
                <c:pt idx="3875">
                  <c:v>387.6</c:v>
                </c:pt>
                <c:pt idx="3876">
                  <c:v>387.7</c:v>
                </c:pt>
                <c:pt idx="3877">
                  <c:v>387.8</c:v>
                </c:pt>
                <c:pt idx="3878">
                  <c:v>387.9</c:v>
                </c:pt>
                <c:pt idx="3879">
                  <c:v>388</c:v>
                </c:pt>
                <c:pt idx="3880">
                  <c:v>388.1</c:v>
                </c:pt>
                <c:pt idx="3881">
                  <c:v>388.2</c:v>
                </c:pt>
                <c:pt idx="3882">
                  <c:v>388.3</c:v>
                </c:pt>
                <c:pt idx="3883">
                  <c:v>388.4</c:v>
                </c:pt>
                <c:pt idx="3884">
                  <c:v>388.5</c:v>
                </c:pt>
                <c:pt idx="3885">
                  <c:v>388.6</c:v>
                </c:pt>
                <c:pt idx="3886">
                  <c:v>388.7</c:v>
                </c:pt>
                <c:pt idx="3887">
                  <c:v>388.8</c:v>
                </c:pt>
                <c:pt idx="3888">
                  <c:v>388.9</c:v>
                </c:pt>
                <c:pt idx="3889">
                  <c:v>389</c:v>
                </c:pt>
                <c:pt idx="3890">
                  <c:v>389.1</c:v>
                </c:pt>
                <c:pt idx="3891">
                  <c:v>389.2</c:v>
                </c:pt>
                <c:pt idx="3892">
                  <c:v>389.3</c:v>
                </c:pt>
                <c:pt idx="3893">
                  <c:v>389.4</c:v>
                </c:pt>
                <c:pt idx="3894">
                  <c:v>389.5</c:v>
                </c:pt>
                <c:pt idx="3895">
                  <c:v>389.6</c:v>
                </c:pt>
                <c:pt idx="3896">
                  <c:v>389.7</c:v>
                </c:pt>
                <c:pt idx="3897">
                  <c:v>389.8</c:v>
                </c:pt>
                <c:pt idx="3898">
                  <c:v>389.9</c:v>
                </c:pt>
                <c:pt idx="3899">
                  <c:v>390</c:v>
                </c:pt>
                <c:pt idx="3900">
                  <c:v>390.1</c:v>
                </c:pt>
                <c:pt idx="3901">
                  <c:v>390.2</c:v>
                </c:pt>
                <c:pt idx="3902">
                  <c:v>390.3</c:v>
                </c:pt>
                <c:pt idx="3903">
                  <c:v>390.4</c:v>
                </c:pt>
                <c:pt idx="3904">
                  <c:v>390.5</c:v>
                </c:pt>
                <c:pt idx="3905">
                  <c:v>390.6</c:v>
                </c:pt>
                <c:pt idx="3906">
                  <c:v>390.7</c:v>
                </c:pt>
                <c:pt idx="3907">
                  <c:v>390.8</c:v>
                </c:pt>
                <c:pt idx="3908">
                  <c:v>390.9</c:v>
                </c:pt>
                <c:pt idx="3909">
                  <c:v>391</c:v>
                </c:pt>
                <c:pt idx="3910">
                  <c:v>391.1</c:v>
                </c:pt>
                <c:pt idx="3911">
                  <c:v>391.2</c:v>
                </c:pt>
                <c:pt idx="3912">
                  <c:v>391.3</c:v>
                </c:pt>
                <c:pt idx="3913">
                  <c:v>391.4</c:v>
                </c:pt>
                <c:pt idx="3914">
                  <c:v>391.5</c:v>
                </c:pt>
                <c:pt idx="3915">
                  <c:v>391.6</c:v>
                </c:pt>
                <c:pt idx="3916">
                  <c:v>391.7</c:v>
                </c:pt>
                <c:pt idx="3917">
                  <c:v>391.8</c:v>
                </c:pt>
                <c:pt idx="3918">
                  <c:v>391.9</c:v>
                </c:pt>
                <c:pt idx="3919">
                  <c:v>392</c:v>
                </c:pt>
                <c:pt idx="3920">
                  <c:v>392.1</c:v>
                </c:pt>
                <c:pt idx="3921">
                  <c:v>392.2</c:v>
                </c:pt>
                <c:pt idx="3922">
                  <c:v>392.3</c:v>
                </c:pt>
                <c:pt idx="3923">
                  <c:v>392.4</c:v>
                </c:pt>
                <c:pt idx="3924">
                  <c:v>392.5</c:v>
                </c:pt>
                <c:pt idx="3925">
                  <c:v>392.6</c:v>
                </c:pt>
                <c:pt idx="3926">
                  <c:v>392.7</c:v>
                </c:pt>
                <c:pt idx="3927">
                  <c:v>392.8</c:v>
                </c:pt>
                <c:pt idx="3928">
                  <c:v>392.9</c:v>
                </c:pt>
                <c:pt idx="3929">
                  <c:v>393</c:v>
                </c:pt>
                <c:pt idx="3930">
                  <c:v>393.1</c:v>
                </c:pt>
                <c:pt idx="3931">
                  <c:v>393.2</c:v>
                </c:pt>
                <c:pt idx="3932">
                  <c:v>393.3</c:v>
                </c:pt>
                <c:pt idx="3933">
                  <c:v>393.4</c:v>
                </c:pt>
                <c:pt idx="3934">
                  <c:v>393.5</c:v>
                </c:pt>
                <c:pt idx="3935">
                  <c:v>393.6</c:v>
                </c:pt>
                <c:pt idx="3936">
                  <c:v>393.7</c:v>
                </c:pt>
                <c:pt idx="3937">
                  <c:v>393.8</c:v>
                </c:pt>
                <c:pt idx="3938">
                  <c:v>393.9</c:v>
                </c:pt>
                <c:pt idx="3939">
                  <c:v>394</c:v>
                </c:pt>
                <c:pt idx="3940">
                  <c:v>394.1</c:v>
                </c:pt>
                <c:pt idx="3941">
                  <c:v>394.2</c:v>
                </c:pt>
                <c:pt idx="3942">
                  <c:v>394.3</c:v>
                </c:pt>
                <c:pt idx="3943">
                  <c:v>394.4</c:v>
                </c:pt>
                <c:pt idx="3944">
                  <c:v>394.5</c:v>
                </c:pt>
                <c:pt idx="3945">
                  <c:v>394.6</c:v>
                </c:pt>
                <c:pt idx="3946">
                  <c:v>394.7</c:v>
                </c:pt>
                <c:pt idx="3947">
                  <c:v>394.8</c:v>
                </c:pt>
                <c:pt idx="3948">
                  <c:v>394.9</c:v>
                </c:pt>
                <c:pt idx="3949">
                  <c:v>395</c:v>
                </c:pt>
                <c:pt idx="3950">
                  <c:v>395.1</c:v>
                </c:pt>
                <c:pt idx="3951">
                  <c:v>395.2</c:v>
                </c:pt>
                <c:pt idx="3952">
                  <c:v>395.3</c:v>
                </c:pt>
                <c:pt idx="3953">
                  <c:v>395.4</c:v>
                </c:pt>
                <c:pt idx="3954">
                  <c:v>395.5</c:v>
                </c:pt>
                <c:pt idx="3955">
                  <c:v>395.6</c:v>
                </c:pt>
                <c:pt idx="3956">
                  <c:v>395.7</c:v>
                </c:pt>
                <c:pt idx="3957">
                  <c:v>395.8</c:v>
                </c:pt>
                <c:pt idx="3958">
                  <c:v>395.9</c:v>
                </c:pt>
                <c:pt idx="3959">
                  <c:v>396</c:v>
                </c:pt>
                <c:pt idx="3960">
                  <c:v>396.1</c:v>
                </c:pt>
                <c:pt idx="3961">
                  <c:v>396.2</c:v>
                </c:pt>
                <c:pt idx="3962">
                  <c:v>396.3</c:v>
                </c:pt>
                <c:pt idx="3963">
                  <c:v>396.4</c:v>
                </c:pt>
                <c:pt idx="3964">
                  <c:v>396.5</c:v>
                </c:pt>
                <c:pt idx="3965">
                  <c:v>396.6</c:v>
                </c:pt>
                <c:pt idx="3966">
                  <c:v>396.7</c:v>
                </c:pt>
                <c:pt idx="3967">
                  <c:v>396.8</c:v>
                </c:pt>
                <c:pt idx="3968">
                  <c:v>396.9</c:v>
                </c:pt>
                <c:pt idx="3969">
                  <c:v>397</c:v>
                </c:pt>
                <c:pt idx="3970">
                  <c:v>397.1</c:v>
                </c:pt>
                <c:pt idx="3971">
                  <c:v>397.2</c:v>
                </c:pt>
                <c:pt idx="3972">
                  <c:v>397.3</c:v>
                </c:pt>
                <c:pt idx="3973">
                  <c:v>397.4</c:v>
                </c:pt>
                <c:pt idx="3974">
                  <c:v>397.5</c:v>
                </c:pt>
                <c:pt idx="3975">
                  <c:v>397.6</c:v>
                </c:pt>
                <c:pt idx="3976">
                  <c:v>397.7</c:v>
                </c:pt>
                <c:pt idx="3977">
                  <c:v>397.8</c:v>
                </c:pt>
                <c:pt idx="3978">
                  <c:v>397.9</c:v>
                </c:pt>
                <c:pt idx="3979">
                  <c:v>398</c:v>
                </c:pt>
                <c:pt idx="3980">
                  <c:v>398.1</c:v>
                </c:pt>
                <c:pt idx="3981">
                  <c:v>398.2</c:v>
                </c:pt>
                <c:pt idx="3982">
                  <c:v>398.3</c:v>
                </c:pt>
                <c:pt idx="3983">
                  <c:v>398.4</c:v>
                </c:pt>
                <c:pt idx="3984">
                  <c:v>398.5</c:v>
                </c:pt>
                <c:pt idx="3985">
                  <c:v>398.6</c:v>
                </c:pt>
                <c:pt idx="3986">
                  <c:v>398.7</c:v>
                </c:pt>
                <c:pt idx="3987">
                  <c:v>398.8</c:v>
                </c:pt>
                <c:pt idx="3988">
                  <c:v>398.9</c:v>
                </c:pt>
                <c:pt idx="3989">
                  <c:v>399</c:v>
                </c:pt>
                <c:pt idx="3990">
                  <c:v>399.1</c:v>
                </c:pt>
                <c:pt idx="3991">
                  <c:v>399.2</c:v>
                </c:pt>
                <c:pt idx="3992">
                  <c:v>399.3</c:v>
                </c:pt>
                <c:pt idx="3993">
                  <c:v>399.4</c:v>
                </c:pt>
                <c:pt idx="3994">
                  <c:v>399.5</c:v>
                </c:pt>
                <c:pt idx="3995">
                  <c:v>399.6</c:v>
                </c:pt>
                <c:pt idx="3996">
                  <c:v>399.7</c:v>
                </c:pt>
                <c:pt idx="3997">
                  <c:v>399.8</c:v>
                </c:pt>
                <c:pt idx="3998">
                  <c:v>399.9</c:v>
                </c:pt>
                <c:pt idx="3999">
                  <c:v>400</c:v>
                </c:pt>
                <c:pt idx="4000">
                  <c:v>400.1</c:v>
                </c:pt>
                <c:pt idx="4001">
                  <c:v>400.2</c:v>
                </c:pt>
                <c:pt idx="4002">
                  <c:v>400.3</c:v>
                </c:pt>
                <c:pt idx="4003">
                  <c:v>400.4</c:v>
                </c:pt>
                <c:pt idx="4004">
                  <c:v>400.5</c:v>
                </c:pt>
                <c:pt idx="4005">
                  <c:v>400.6</c:v>
                </c:pt>
                <c:pt idx="4006">
                  <c:v>400.7</c:v>
                </c:pt>
                <c:pt idx="4007">
                  <c:v>400.8</c:v>
                </c:pt>
                <c:pt idx="4008">
                  <c:v>400.9</c:v>
                </c:pt>
                <c:pt idx="4009">
                  <c:v>401</c:v>
                </c:pt>
                <c:pt idx="4010">
                  <c:v>401.1</c:v>
                </c:pt>
                <c:pt idx="4011">
                  <c:v>401.2</c:v>
                </c:pt>
                <c:pt idx="4012">
                  <c:v>401.3</c:v>
                </c:pt>
                <c:pt idx="4013">
                  <c:v>401.4</c:v>
                </c:pt>
                <c:pt idx="4014">
                  <c:v>401.5</c:v>
                </c:pt>
                <c:pt idx="4015">
                  <c:v>401.6</c:v>
                </c:pt>
                <c:pt idx="4016">
                  <c:v>401.7</c:v>
                </c:pt>
                <c:pt idx="4017">
                  <c:v>401.8</c:v>
                </c:pt>
                <c:pt idx="4018">
                  <c:v>401.9</c:v>
                </c:pt>
                <c:pt idx="4019">
                  <c:v>402</c:v>
                </c:pt>
                <c:pt idx="4020">
                  <c:v>402.1</c:v>
                </c:pt>
                <c:pt idx="4021">
                  <c:v>402.2</c:v>
                </c:pt>
                <c:pt idx="4022">
                  <c:v>402.3</c:v>
                </c:pt>
                <c:pt idx="4023">
                  <c:v>402.4</c:v>
                </c:pt>
                <c:pt idx="4024">
                  <c:v>402.5</c:v>
                </c:pt>
                <c:pt idx="4025">
                  <c:v>402.6</c:v>
                </c:pt>
                <c:pt idx="4026">
                  <c:v>402.7</c:v>
                </c:pt>
                <c:pt idx="4027">
                  <c:v>402.8</c:v>
                </c:pt>
                <c:pt idx="4028">
                  <c:v>402.9</c:v>
                </c:pt>
                <c:pt idx="4029">
                  <c:v>403</c:v>
                </c:pt>
                <c:pt idx="4030">
                  <c:v>403.1</c:v>
                </c:pt>
                <c:pt idx="4031">
                  <c:v>403.2</c:v>
                </c:pt>
                <c:pt idx="4032">
                  <c:v>403.3</c:v>
                </c:pt>
                <c:pt idx="4033">
                  <c:v>403.4</c:v>
                </c:pt>
                <c:pt idx="4034">
                  <c:v>403.5</c:v>
                </c:pt>
                <c:pt idx="4035">
                  <c:v>403.6</c:v>
                </c:pt>
                <c:pt idx="4036">
                  <c:v>403.7</c:v>
                </c:pt>
                <c:pt idx="4037">
                  <c:v>403.8</c:v>
                </c:pt>
                <c:pt idx="4038">
                  <c:v>403.9</c:v>
                </c:pt>
                <c:pt idx="4039">
                  <c:v>404</c:v>
                </c:pt>
                <c:pt idx="4040">
                  <c:v>404.1</c:v>
                </c:pt>
                <c:pt idx="4041">
                  <c:v>404.2</c:v>
                </c:pt>
                <c:pt idx="4042">
                  <c:v>404.3</c:v>
                </c:pt>
                <c:pt idx="4043">
                  <c:v>404.4</c:v>
                </c:pt>
                <c:pt idx="4044">
                  <c:v>404.5</c:v>
                </c:pt>
                <c:pt idx="4045">
                  <c:v>404.6</c:v>
                </c:pt>
                <c:pt idx="4046">
                  <c:v>404.7</c:v>
                </c:pt>
                <c:pt idx="4047">
                  <c:v>404.8</c:v>
                </c:pt>
                <c:pt idx="4048">
                  <c:v>404.9</c:v>
                </c:pt>
                <c:pt idx="4049">
                  <c:v>405</c:v>
                </c:pt>
                <c:pt idx="4050">
                  <c:v>405.1</c:v>
                </c:pt>
                <c:pt idx="4051">
                  <c:v>405.2</c:v>
                </c:pt>
                <c:pt idx="4052">
                  <c:v>405.3</c:v>
                </c:pt>
                <c:pt idx="4053">
                  <c:v>405.4</c:v>
                </c:pt>
                <c:pt idx="4054">
                  <c:v>405.5</c:v>
                </c:pt>
                <c:pt idx="4055">
                  <c:v>405.6</c:v>
                </c:pt>
                <c:pt idx="4056">
                  <c:v>405.7</c:v>
                </c:pt>
                <c:pt idx="4057">
                  <c:v>405.8</c:v>
                </c:pt>
                <c:pt idx="4058">
                  <c:v>405.9</c:v>
                </c:pt>
                <c:pt idx="4059">
                  <c:v>406</c:v>
                </c:pt>
                <c:pt idx="4060">
                  <c:v>406.1</c:v>
                </c:pt>
                <c:pt idx="4061">
                  <c:v>406.2</c:v>
                </c:pt>
                <c:pt idx="4062">
                  <c:v>406.3</c:v>
                </c:pt>
                <c:pt idx="4063">
                  <c:v>406.4</c:v>
                </c:pt>
                <c:pt idx="4064">
                  <c:v>406.5</c:v>
                </c:pt>
                <c:pt idx="4065">
                  <c:v>406.6</c:v>
                </c:pt>
                <c:pt idx="4066">
                  <c:v>406.7</c:v>
                </c:pt>
                <c:pt idx="4067">
                  <c:v>406.8</c:v>
                </c:pt>
                <c:pt idx="4068">
                  <c:v>406.9</c:v>
                </c:pt>
                <c:pt idx="4069">
                  <c:v>407</c:v>
                </c:pt>
                <c:pt idx="4070">
                  <c:v>407.1</c:v>
                </c:pt>
                <c:pt idx="4071">
                  <c:v>407.2</c:v>
                </c:pt>
                <c:pt idx="4072">
                  <c:v>407.3</c:v>
                </c:pt>
                <c:pt idx="4073">
                  <c:v>407.4</c:v>
                </c:pt>
                <c:pt idx="4074">
                  <c:v>407.5</c:v>
                </c:pt>
                <c:pt idx="4075">
                  <c:v>407.6</c:v>
                </c:pt>
                <c:pt idx="4076">
                  <c:v>407.7</c:v>
                </c:pt>
                <c:pt idx="4077">
                  <c:v>407.8</c:v>
                </c:pt>
                <c:pt idx="4078">
                  <c:v>407.9</c:v>
                </c:pt>
                <c:pt idx="4079">
                  <c:v>408</c:v>
                </c:pt>
                <c:pt idx="4080">
                  <c:v>408.1</c:v>
                </c:pt>
                <c:pt idx="4081">
                  <c:v>408.2</c:v>
                </c:pt>
                <c:pt idx="4082">
                  <c:v>408.3</c:v>
                </c:pt>
                <c:pt idx="4083">
                  <c:v>408.4</c:v>
                </c:pt>
                <c:pt idx="4084">
                  <c:v>408.5</c:v>
                </c:pt>
                <c:pt idx="4085">
                  <c:v>408.6</c:v>
                </c:pt>
                <c:pt idx="4086">
                  <c:v>408.7</c:v>
                </c:pt>
                <c:pt idx="4087">
                  <c:v>408.8</c:v>
                </c:pt>
                <c:pt idx="4088">
                  <c:v>408.9</c:v>
                </c:pt>
                <c:pt idx="4089">
                  <c:v>409</c:v>
                </c:pt>
                <c:pt idx="4090">
                  <c:v>409.1</c:v>
                </c:pt>
                <c:pt idx="4091">
                  <c:v>409.2</c:v>
                </c:pt>
                <c:pt idx="4092">
                  <c:v>409.3</c:v>
                </c:pt>
                <c:pt idx="4093">
                  <c:v>409.4</c:v>
                </c:pt>
                <c:pt idx="4094">
                  <c:v>409.5</c:v>
                </c:pt>
                <c:pt idx="4095">
                  <c:v>409.6</c:v>
                </c:pt>
                <c:pt idx="4096">
                  <c:v>409.7</c:v>
                </c:pt>
                <c:pt idx="4097">
                  <c:v>409.8</c:v>
                </c:pt>
                <c:pt idx="4098">
                  <c:v>409.9</c:v>
                </c:pt>
                <c:pt idx="4099">
                  <c:v>410</c:v>
                </c:pt>
                <c:pt idx="4100">
                  <c:v>410.1</c:v>
                </c:pt>
                <c:pt idx="4101">
                  <c:v>410.2</c:v>
                </c:pt>
                <c:pt idx="4102">
                  <c:v>410.3</c:v>
                </c:pt>
                <c:pt idx="4103">
                  <c:v>410.4</c:v>
                </c:pt>
                <c:pt idx="4104">
                  <c:v>410.5</c:v>
                </c:pt>
                <c:pt idx="4105">
                  <c:v>410.6</c:v>
                </c:pt>
                <c:pt idx="4106">
                  <c:v>410.7</c:v>
                </c:pt>
                <c:pt idx="4107">
                  <c:v>410.8</c:v>
                </c:pt>
                <c:pt idx="4108">
                  <c:v>410.9</c:v>
                </c:pt>
                <c:pt idx="4109">
                  <c:v>411</c:v>
                </c:pt>
                <c:pt idx="4110">
                  <c:v>411.1</c:v>
                </c:pt>
                <c:pt idx="4111">
                  <c:v>411.2</c:v>
                </c:pt>
                <c:pt idx="4112">
                  <c:v>411.3</c:v>
                </c:pt>
                <c:pt idx="4113">
                  <c:v>411.4</c:v>
                </c:pt>
                <c:pt idx="4114">
                  <c:v>411.5</c:v>
                </c:pt>
                <c:pt idx="4115">
                  <c:v>411.6</c:v>
                </c:pt>
                <c:pt idx="4116">
                  <c:v>411.7</c:v>
                </c:pt>
                <c:pt idx="4117">
                  <c:v>411.8</c:v>
                </c:pt>
                <c:pt idx="4118">
                  <c:v>411.9</c:v>
                </c:pt>
                <c:pt idx="4119">
                  <c:v>412</c:v>
                </c:pt>
                <c:pt idx="4120">
                  <c:v>412.1</c:v>
                </c:pt>
                <c:pt idx="4121">
                  <c:v>412.2</c:v>
                </c:pt>
                <c:pt idx="4122">
                  <c:v>412.3</c:v>
                </c:pt>
                <c:pt idx="4123">
                  <c:v>412.4</c:v>
                </c:pt>
                <c:pt idx="4124">
                  <c:v>412.5</c:v>
                </c:pt>
                <c:pt idx="4125">
                  <c:v>412.6</c:v>
                </c:pt>
                <c:pt idx="4126">
                  <c:v>412.7</c:v>
                </c:pt>
                <c:pt idx="4127">
                  <c:v>412.8</c:v>
                </c:pt>
                <c:pt idx="4128">
                  <c:v>412.9</c:v>
                </c:pt>
              </c:numCache>
            </c:numRef>
          </c:xVal>
          <c:yVal>
            <c:numRef>
              <c:f>Sheet1!$E$2:$E$4130</c:f>
              <c:numCache>
                <c:formatCode>General</c:formatCode>
                <c:ptCount val="4129"/>
                <c:pt idx="0">
                  <c:v>95.505226135253906</c:v>
                </c:pt>
                <c:pt idx="1">
                  <c:v>95.505050659179602</c:v>
                </c:pt>
                <c:pt idx="2">
                  <c:v>95.504875183105398</c:v>
                </c:pt>
                <c:pt idx="3">
                  <c:v>95.504737854003906</c:v>
                </c:pt>
                <c:pt idx="4">
                  <c:v>95.504562377929602</c:v>
                </c:pt>
                <c:pt idx="5">
                  <c:v>95.504425048828097</c:v>
                </c:pt>
                <c:pt idx="6">
                  <c:v>95.504249572753906</c:v>
                </c:pt>
                <c:pt idx="7">
                  <c:v>95.504104614257798</c:v>
                </c:pt>
                <c:pt idx="8">
                  <c:v>95.503936767578097</c:v>
                </c:pt>
                <c:pt idx="9">
                  <c:v>95.503791809082003</c:v>
                </c:pt>
                <c:pt idx="10">
                  <c:v>95.503616333007798</c:v>
                </c:pt>
                <c:pt idx="11">
                  <c:v>95.503479003906193</c:v>
                </c:pt>
                <c:pt idx="12">
                  <c:v>95.503326416015597</c:v>
                </c:pt>
                <c:pt idx="13">
                  <c:v>95.503143310546804</c:v>
                </c:pt>
                <c:pt idx="14">
                  <c:v>95.503005981445298</c:v>
                </c:pt>
                <c:pt idx="15">
                  <c:v>95.502853393554602</c:v>
                </c:pt>
                <c:pt idx="16">
                  <c:v>95.502677917480398</c:v>
                </c:pt>
                <c:pt idx="17">
                  <c:v>95.502532958984304</c:v>
                </c:pt>
                <c:pt idx="18">
                  <c:v>95.502380371093693</c:v>
                </c:pt>
                <c:pt idx="19">
                  <c:v>95.502204895019503</c:v>
                </c:pt>
                <c:pt idx="20">
                  <c:v>95.502067565917898</c:v>
                </c:pt>
                <c:pt idx="21">
                  <c:v>95.501892089843693</c:v>
                </c:pt>
                <c:pt idx="22">
                  <c:v>95.501747131347599</c:v>
                </c:pt>
                <c:pt idx="23">
                  <c:v>95.5015869140625</c:v>
                </c:pt>
                <c:pt idx="24">
                  <c:v>95.501419067382798</c:v>
                </c:pt>
                <c:pt idx="25">
                  <c:v>95.501281738281193</c:v>
                </c:pt>
                <c:pt idx="26">
                  <c:v>95.501113891601506</c:v>
                </c:pt>
                <c:pt idx="27">
                  <c:v>95.500946044921804</c:v>
                </c:pt>
                <c:pt idx="28">
                  <c:v>95.500801086425696</c:v>
                </c:pt>
                <c:pt idx="29">
                  <c:v>95.500633239745994</c:v>
                </c:pt>
                <c:pt idx="30">
                  <c:v>95.500495910644503</c:v>
                </c:pt>
                <c:pt idx="31">
                  <c:v>95.500328063964801</c:v>
                </c:pt>
                <c:pt idx="32">
                  <c:v>95.500160217285099</c:v>
                </c:pt>
                <c:pt idx="33">
                  <c:v>95.500015258789006</c:v>
                </c:pt>
                <c:pt idx="34">
                  <c:v>95.499855041503906</c:v>
                </c:pt>
                <c:pt idx="35">
                  <c:v>95.499679565429602</c:v>
                </c:pt>
                <c:pt idx="36">
                  <c:v>95.499542236328097</c:v>
                </c:pt>
                <c:pt idx="37">
                  <c:v>95.499374389648395</c:v>
                </c:pt>
                <c:pt idx="38">
                  <c:v>95.499229431152301</c:v>
                </c:pt>
                <c:pt idx="39">
                  <c:v>95.499069213867102</c:v>
                </c:pt>
                <c:pt idx="40">
                  <c:v>95.4989013671875</c:v>
                </c:pt>
                <c:pt idx="41">
                  <c:v>95.498756408691406</c:v>
                </c:pt>
                <c:pt idx="42">
                  <c:v>95.498596191406193</c:v>
                </c:pt>
                <c:pt idx="43">
                  <c:v>95.498428344726506</c:v>
                </c:pt>
                <c:pt idx="44">
                  <c:v>95.498283386230398</c:v>
                </c:pt>
                <c:pt idx="45">
                  <c:v>95.498123168945298</c:v>
                </c:pt>
                <c:pt idx="46">
                  <c:v>95.497955322265597</c:v>
                </c:pt>
                <c:pt idx="47">
                  <c:v>95.497817993164006</c:v>
                </c:pt>
                <c:pt idx="48">
                  <c:v>95.497657775878906</c:v>
                </c:pt>
                <c:pt idx="49">
                  <c:v>95.497489929199205</c:v>
                </c:pt>
                <c:pt idx="50">
                  <c:v>95.497329711914006</c:v>
                </c:pt>
                <c:pt idx="51">
                  <c:v>95.4971923828125</c:v>
                </c:pt>
                <c:pt idx="52">
                  <c:v>95.497016906738196</c:v>
                </c:pt>
                <c:pt idx="53">
                  <c:v>95.496879577636705</c:v>
                </c:pt>
                <c:pt idx="54">
                  <c:v>95.496726989745994</c:v>
                </c:pt>
                <c:pt idx="55">
                  <c:v>95.496566772460895</c:v>
                </c:pt>
                <c:pt idx="56">
                  <c:v>95.496414184570298</c:v>
                </c:pt>
                <c:pt idx="57">
                  <c:v>95.496253967285099</c:v>
                </c:pt>
                <c:pt idx="58">
                  <c:v>95.496101379394503</c:v>
                </c:pt>
                <c:pt idx="59">
                  <c:v>95.495941162109304</c:v>
                </c:pt>
                <c:pt idx="60">
                  <c:v>95.495788574218693</c:v>
                </c:pt>
                <c:pt idx="61">
                  <c:v>95.495635986328097</c:v>
                </c:pt>
                <c:pt idx="62">
                  <c:v>95.495475769042898</c:v>
                </c:pt>
                <c:pt idx="63">
                  <c:v>95.495323181152301</c:v>
                </c:pt>
                <c:pt idx="64">
                  <c:v>95.495162963867102</c:v>
                </c:pt>
                <c:pt idx="65">
                  <c:v>95.495010375976506</c:v>
                </c:pt>
                <c:pt idx="66">
                  <c:v>95.494857788085895</c:v>
                </c:pt>
                <c:pt idx="67">
                  <c:v>95.494697570800696</c:v>
                </c:pt>
                <c:pt idx="68">
                  <c:v>95.494544982910099</c:v>
                </c:pt>
                <c:pt idx="69">
                  <c:v>95.494392395019503</c:v>
                </c:pt>
                <c:pt idx="70">
                  <c:v>95.494232177734304</c:v>
                </c:pt>
                <c:pt idx="71">
                  <c:v>95.494079589843693</c:v>
                </c:pt>
                <c:pt idx="72">
                  <c:v>95.493919372558494</c:v>
                </c:pt>
                <c:pt idx="73">
                  <c:v>95.493766784667898</c:v>
                </c:pt>
                <c:pt idx="74">
                  <c:v>95.493614196777301</c:v>
                </c:pt>
                <c:pt idx="75">
                  <c:v>95.493438720703097</c:v>
                </c:pt>
                <c:pt idx="76">
                  <c:v>95.493293762207003</c:v>
                </c:pt>
                <c:pt idx="77">
                  <c:v>95.493141174316406</c:v>
                </c:pt>
                <c:pt idx="78">
                  <c:v>95.492988586425696</c:v>
                </c:pt>
                <c:pt idx="79">
                  <c:v>95.492828369140597</c:v>
                </c:pt>
                <c:pt idx="80">
                  <c:v>95.492652893066406</c:v>
                </c:pt>
                <c:pt idx="81">
                  <c:v>95.492515563964801</c:v>
                </c:pt>
                <c:pt idx="82">
                  <c:v>95.492362976074205</c:v>
                </c:pt>
                <c:pt idx="83">
                  <c:v>95.492202758789006</c:v>
                </c:pt>
                <c:pt idx="84">
                  <c:v>95.492050170898395</c:v>
                </c:pt>
                <c:pt idx="85">
                  <c:v>95.491874694824205</c:v>
                </c:pt>
                <c:pt idx="86">
                  <c:v>95.491737365722599</c:v>
                </c:pt>
                <c:pt idx="87">
                  <c:v>95.4915771484375</c:v>
                </c:pt>
                <c:pt idx="88">
                  <c:v>95.491424560546804</c:v>
                </c:pt>
                <c:pt idx="89">
                  <c:v>95.491249084472599</c:v>
                </c:pt>
                <c:pt idx="90">
                  <c:v>95.491111755370994</c:v>
                </c:pt>
                <c:pt idx="91">
                  <c:v>95.490951538085895</c:v>
                </c:pt>
                <c:pt idx="92">
                  <c:v>95.490783691406193</c:v>
                </c:pt>
                <c:pt idx="93">
                  <c:v>95.490638732910099</c:v>
                </c:pt>
                <c:pt idx="94">
                  <c:v>95.490486145019503</c:v>
                </c:pt>
                <c:pt idx="95">
                  <c:v>95.490325927734304</c:v>
                </c:pt>
                <c:pt idx="96">
                  <c:v>95.490158081054602</c:v>
                </c:pt>
                <c:pt idx="97">
                  <c:v>95.490013122558494</c:v>
                </c:pt>
                <c:pt idx="98">
                  <c:v>95.489860534667898</c:v>
                </c:pt>
                <c:pt idx="99">
                  <c:v>95.489685058593693</c:v>
                </c:pt>
                <c:pt idx="100">
                  <c:v>95.489540100097599</c:v>
                </c:pt>
                <c:pt idx="101">
                  <c:v>95.489387512207003</c:v>
                </c:pt>
                <c:pt idx="102">
                  <c:v>95.489219665527301</c:v>
                </c:pt>
                <c:pt idx="103">
                  <c:v>95.489074707031193</c:v>
                </c:pt>
                <c:pt idx="104">
                  <c:v>95.488899230957003</c:v>
                </c:pt>
                <c:pt idx="105">
                  <c:v>95.488761901855398</c:v>
                </c:pt>
                <c:pt idx="106">
                  <c:v>95.488601684570298</c:v>
                </c:pt>
                <c:pt idx="107">
                  <c:v>95.488433837890597</c:v>
                </c:pt>
                <c:pt idx="108">
                  <c:v>95.488288879394503</c:v>
                </c:pt>
                <c:pt idx="109">
                  <c:v>95.488121032714801</c:v>
                </c:pt>
                <c:pt idx="110">
                  <c:v>95.487976074218693</c:v>
                </c:pt>
                <c:pt idx="111">
                  <c:v>95.487808227539006</c:v>
                </c:pt>
                <c:pt idx="112">
                  <c:v>95.487663269042898</c:v>
                </c:pt>
                <c:pt idx="113">
                  <c:v>95.487487792968693</c:v>
                </c:pt>
                <c:pt idx="114">
                  <c:v>95.487350463867102</c:v>
                </c:pt>
                <c:pt idx="115">
                  <c:v>95.487174987792898</c:v>
                </c:pt>
                <c:pt idx="116">
                  <c:v>95.487037658691406</c:v>
                </c:pt>
                <c:pt idx="117">
                  <c:v>95.486862182617102</c:v>
                </c:pt>
                <c:pt idx="118">
                  <c:v>95.486724853515597</c:v>
                </c:pt>
                <c:pt idx="119">
                  <c:v>95.486549377441406</c:v>
                </c:pt>
                <c:pt idx="120">
                  <c:v>95.486404418945298</c:v>
                </c:pt>
                <c:pt idx="121">
                  <c:v>95.486236572265597</c:v>
                </c:pt>
                <c:pt idx="122">
                  <c:v>95.486091613769503</c:v>
                </c:pt>
                <c:pt idx="123">
                  <c:v>95.485923767089801</c:v>
                </c:pt>
                <c:pt idx="124">
                  <c:v>95.485763549804602</c:v>
                </c:pt>
                <c:pt idx="125">
                  <c:v>95.485618591308494</c:v>
                </c:pt>
                <c:pt idx="126">
                  <c:v>95.485450744628906</c:v>
                </c:pt>
                <c:pt idx="127">
                  <c:v>95.485305786132798</c:v>
                </c:pt>
                <c:pt idx="128">
                  <c:v>95.485137939453097</c:v>
                </c:pt>
                <c:pt idx="129">
                  <c:v>95.484992980957003</c:v>
                </c:pt>
                <c:pt idx="130">
                  <c:v>95.484825134277301</c:v>
                </c:pt>
                <c:pt idx="131">
                  <c:v>95.484664916992102</c:v>
                </c:pt>
                <c:pt idx="132">
                  <c:v>95.484519958495994</c:v>
                </c:pt>
                <c:pt idx="133">
                  <c:v>95.484352111816406</c:v>
                </c:pt>
                <c:pt idx="134">
                  <c:v>95.484207153320298</c:v>
                </c:pt>
                <c:pt idx="135">
                  <c:v>95.484039306640597</c:v>
                </c:pt>
                <c:pt idx="136">
                  <c:v>95.483879089355398</c:v>
                </c:pt>
                <c:pt idx="137">
                  <c:v>95.483734130859304</c:v>
                </c:pt>
                <c:pt idx="138">
                  <c:v>95.483566284179602</c:v>
                </c:pt>
                <c:pt idx="139">
                  <c:v>95.483421325683494</c:v>
                </c:pt>
                <c:pt idx="140">
                  <c:v>95.483245849609304</c:v>
                </c:pt>
                <c:pt idx="141">
                  <c:v>95.483093261718693</c:v>
                </c:pt>
                <c:pt idx="142">
                  <c:v>95.482948303222599</c:v>
                </c:pt>
                <c:pt idx="143">
                  <c:v>95.482772827148395</c:v>
                </c:pt>
                <c:pt idx="144">
                  <c:v>95.482620239257798</c:v>
                </c:pt>
                <c:pt idx="145">
                  <c:v>95.482467651367102</c:v>
                </c:pt>
                <c:pt idx="146">
                  <c:v>95.4822998046875</c:v>
                </c:pt>
                <c:pt idx="147">
                  <c:v>95.482154846191406</c:v>
                </c:pt>
                <c:pt idx="148">
                  <c:v>95.481986999511705</c:v>
                </c:pt>
                <c:pt idx="149">
                  <c:v>95.481834411620994</c:v>
                </c:pt>
                <c:pt idx="150">
                  <c:v>95.481681823730398</c:v>
                </c:pt>
                <c:pt idx="151">
                  <c:v>95.481513977050696</c:v>
                </c:pt>
                <c:pt idx="152">
                  <c:v>95.481353759765597</c:v>
                </c:pt>
                <c:pt idx="153">
                  <c:v>95.481208801269503</c:v>
                </c:pt>
                <c:pt idx="154">
                  <c:v>95.481040954589801</c:v>
                </c:pt>
                <c:pt idx="155">
                  <c:v>95.480880737304602</c:v>
                </c:pt>
                <c:pt idx="156">
                  <c:v>95.480735778808494</c:v>
                </c:pt>
                <c:pt idx="157">
                  <c:v>95.480567932128906</c:v>
                </c:pt>
                <c:pt idx="158">
                  <c:v>95.480407714843693</c:v>
                </c:pt>
                <c:pt idx="159">
                  <c:v>95.480262756347599</c:v>
                </c:pt>
                <c:pt idx="160">
                  <c:v>95.480094909667898</c:v>
                </c:pt>
                <c:pt idx="161">
                  <c:v>95.479934692382798</c:v>
                </c:pt>
                <c:pt idx="162">
                  <c:v>95.479789733886705</c:v>
                </c:pt>
                <c:pt idx="163">
                  <c:v>95.479621887207003</c:v>
                </c:pt>
                <c:pt idx="164">
                  <c:v>95.479461669921804</c:v>
                </c:pt>
                <c:pt idx="165">
                  <c:v>95.479309082031193</c:v>
                </c:pt>
                <c:pt idx="166">
                  <c:v>95.479141235351506</c:v>
                </c:pt>
                <c:pt idx="167">
                  <c:v>95.478988647460895</c:v>
                </c:pt>
                <c:pt idx="168">
                  <c:v>95.478836059570298</c:v>
                </c:pt>
                <c:pt idx="169">
                  <c:v>95.478668212890597</c:v>
                </c:pt>
                <c:pt idx="170">
                  <c:v>95.478515625</c:v>
                </c:pt>
                <c:pt idx="171">
                  <c:v>95.478355407714801</c:v>
                </c:pt>
                <c:pt idx="172">
                  <c:v>95.478202819824205</c:v>
                </c:pt>
                <c:pt idx="173">
                  <c:v>95.478034973144503</c:v>
                </c:pt>
                <c:pt idx="174">
                  <c:v>95.477874755859304</c:v>
                </c:pt>
                <c:pt idx="175">
                  <c:v>95.477729797363196</c:v>
                </c:pt>
                <c:pt idx="176">
                  <c:v>95.477561950683494</c:v>
                </c:pt>
                <c:pt idx="177">
                  <c:v>95.477401733398395</c:v>
                </c:pt>
                <c:pt idx="178">
                  <c:v>95.477241516113196</c:v>
                </c:pt>
                <c:pt idx="179">
                  <c:v>95.477088928222599</c:v>
                </c:pt>
                <c:pt idx="180">
                  <c:v>95.476921081542898</c:v>
                </c:pt>
                <c:pt idx="181">
                  <c:v>95.476768493652301</c:v>
                </c:pt>
                <c:pt idx="182">
                  <c:v>95.476615905761705</c:v>
                </c:pt>
                <c:pt idx="183">
                  <c:v>95.476448059082003</c:v>
                </c:pt>
                <c:pt idx="184">
                  <c:v>95.476287841796804</c:v>
                </c:pt>
                <c:pt idx="185">
                  <c:v>95.476127624511705</c:v>
                </c:pt>
                <c:pt idx="186">
                  <c:v>95.475982666015597</c:v>
                </c:pt>
                <c:pt idx="187">
                  <c:v>95.475814819335895</c:v>
                </c:pt>
                <c:pt idx="188">
                  <c:v>95.475654602050696</c:v>
                </c:pt>
                <c:pt idx="189">
                  <c:v>95.475494384765597</c:v>
                </c:pt>
                <c:pt idx="190">
                  <c:v>95.475341796875</c:v>
                </c:pt>
                <c:pt idx="191">
                  <c:v>95.475181579589801</c:v>
                </c:pt>
                <c:pt idx="192">
                  <c:v>95.475021362304602</c:v>
                </c:pt>
                <c:pt idx="193">
                  <c:v>95.474868774414006</c:v>
                </c:pt>
                <c:pt idx="194">
                  <c:v>95.474700927734304</c:v>
                </c:pt>
                <c:pt idx="195">
                  <c:v>95.474540710449205</c:v>
                </c:pt>
                <c:pt idx="196">
                  <c:v>95.474380493164006</c:v>
                </c:pt>
                <c:pt idx="197">
                  <c:v>95.474235534667898</c:v>
                </c:pt>
                <c:pt idx="198">
                  <c:v>95.474067687988196</c:v>
                </c:pt>
                <c:pt idx="199">
                  <c:v>95.473907470703097</c:v>
                </c:pt>
                <c:pt idx="200">
                  <c:v>95.473747253417898</c:v>
                </c:pt>
                <c:pt idx="201">
                  <c:v>95.473594665527301</c:v>
                </c:pt>
                <c:pt idx="202">
                  <c:v>95.473426818847599</c:v>
                </c:pt>
                <c:pt idx="203">
                  <c:v>95.4732666015625</c:v>
                </c:pt>
                <c:pt idx="204">
                  <c:v>95.473106384277301</c:v>
                </c:pt>
                <c:pt idx="205">
                  <c:v>95.472953796386705</c:v>
                </c:pt>
                <c:pt idx="206">
                  <c:v>95.472793579101506</c:v>
                </c:pt>
                <c:pt idx="207">
                  <c:v>95.472633361816406</c:v>
                </c:pt>
                <c:pt idx="208">
                  <c:v>95.472473144531193</c:v>
                </c:pt>
                <c:pt idx="209">
                  <c:v>95.472312927245994</c:v>
                </c:pt>
                <c:pt idx="210">
                  <c:v>95.472160339355398</c:v>
                </c:pt>
                <c:pt idx="211">
                  <c:v>95.471992492675696</c:v>
                </c:pt>
                <c:pt idx="212">
                  <c:v>95.471832275390597</c:v>
                </c:pt>
                <c:pt idx="213">
                  <c:v>95.471672058105398</c:v>
                </c:pt>
                <c:pt idx="214">
                  <c:v>95.471519470214801</c:v>
                </c:pt>
                <c:pt idx="215">
                  <c:v>95.471351623535099</c:v>
                </c:pt>
                <c:pt idx="216">
                  <c:v>95.471199035644503</c:v>
                </c:pt>
                <c:pt idx="217">
                  <c:v>95.471031188964801</c:v>
                </c:pt>
                <c:pt idx="218">
                  <c:v>95.470878601074205</c:v>
                </c:pt>
                <c:pt idx="219">
                  <c:v>95.470718383789006</c:v>
                </c:pt>
                <c:pt idx="220">
                  <c:v>95.470558166503906</c:v>
                </c:pt>
                <c:pt idx="221">
                  <c:v>95.470397949218693</c:v>
                </c:pt>
                <c:pt idx="222">
                  <c:v>95.470237731933494</c:v>
                </c:pt>
                <c:pt idx="223">
                  <c:v>95.470085144042898</c:v>
                </c:pt>
                <c:pt idx="224">
                  <c:v>95.469917297363196</c:v>
                </c:pt>
                <c:pt idx="225">
                  <c:v>95.469757080078097</c:v>
                </c:pt>
                <c:pt idx="226">
                  <c:v>95.469596862792898</c:v>
                </c:pt>
                <c:pt idx="227">
                  <c:v>95.469444274902301</c:v>
                </c:pt>
                <c:pt idx="228">
                  <c:v>95.469276428222599</c:v>
                </c:pt>
                <c:pt idx="229">
                  <c:v>95.4691162109375</c:v>
                </c:pt>
                <c:pt idx="230">
                  <c:v>95.468955993652301</c:v>
                </c:pt>
                <c:pt idx="231">
                  <c:v>95.468795776367102</c:v>
                </c:pt>
                <c:pt idx="232">
                  <c:v>95.468643188476506</c:v>
                </c:pt>
                <c:pt idx="233">
                  <c:v>95.468475341796804</c:v>
                </c:pt>
                <c:pt idx="234">
                  <c:v>95.468315124511705</c:v>
                </c:pt>
                <c:pt idx="235">
                  <c:v>95.468154907226506</c:v>
                </c:pt>
                <c:pt idx="236">
                  <c:v>95.467994689941406</c:v>
                </c:pt>
                <c:pt idx="237">
                  <c:v>95.467842102050696</c:v>
                </c:pt>
                <c:pt idx="238">
                  <c:v>95.467674255370994</c:v>
                </c:pt>
                <c:pt idx="239">
                  <c:v>95.467514038085895</c:v>
                </c:pt>
                <c:pt idx="240">
                  <c:v>95.467353820800696</c:v>
                </c:pt>
                <c:pt idx="241">
                  <c:v>95.467193603515597</c:v>
                </c:pt>
                <c:pt idx="242">
                  <c:v>95.467041015625</c:v>
                </c:pt>
                <c:pt idx="243">
                  <c:v>95.466873168945298</c:v>
                </c:pt>
                <c:pt idx="244">
                  <c:v>95.466712951660099</c:v>
                </c:pt>
                <c:pt idx="245">
                  <c:v>95.466552734375</c:v>
                </c:pt>
                <c:pt idx="246">
                  <c:v>95.466392517089801</c:v>
                </c:pt>
                <c:pt idx="247">
                  <c:v>95.466232299804602</c:v>
                </c:pt>
                <c:pt idx="248">
                  <c:v>95.466072082519503</c:v>
                </c:pt>
                <c:pt idx="249">
                  <c:v>95.465911865234304</c:v>
                </c:pt>
                <c:pt idx="250">
                  <c:v>95.465744018554602</c:v>
                </c:pt>
                <c:pt idx="251">
                  <c:v>95.465583801269503</c:v>
                </c:pt>
                <c:pt idx="252">
                  <c:v>95.465431213378906</c:v>
                </c:pt>
                <c:pt idx="253">
                  <c:v>95.465263366699205</c:v>
                </c:pt>
                <c:pt idx="254">
                  <c:v>95.465103149414006</c:v>
                </c:pt>
                <c:pt idx="255">
                  <c:v>95.464942932128906</c:v>
                </c:pt>
                <c:pt idx="256">
                  <c:v>95.464782714843693</c:v>
                </c:pt>
                <c:pt idx="257">
                  <c:v>95.464630126953097</c:v>
                </c:pt>
                <c:pt idx="258">
                  <c:v>95.464462280273395</c:v>
                </c:pt>
                <c:pt idx="259">
                  <c:v>95.464302062988196</c:v>
                </c:pt>
                <c:pt idx="260">
                  <c:v>95.464141845703097</c:v>
                </c:pt>
                <c:pt idx="261">
                  <c:v>95.463973999023395</c:v>
                </c:pt>
                <c:pt idx="262">
                  <c:v>95.463821411132798</c:v>
                </c:pt>
                <c:pt idx="263">
                  <c:v>95.463653564453097</c:v>
                </c:pt>
                <c:pt idx="264">
                  <c:v>95.463493347167898</c:v>
                </c:pt>
                <c:pt idx="265">
                  <c:v>95.463333129882798</c:v>
                </c:pt>
                <c:pt idx="266">
                  <c:v>95.463172912597599</c:v>
                </c:pt>
                <c:pt idx="267">
                  <c:v>95.4630126953125</c:v>
                </c:pt>
                <c:pt idx="268">
                  <c:v>95.462852478027301</c:v>
                </c:pt>
                <c:pt idx="269">
                  <c:v>95.462684631347599</c:v>
                </c:pt>
                <c:pt idx="270">
                  <c:v>95.4625244140625</c:v>
                </c:pt>
                <c:pt idx="271">
                  <c:v>95.462364196777301</c:v>
                </c:pt>
                <c:pt idx="272">
                  <c:v>95.462203979492102</c:v>
                </c:pt>
                <c:pt idx="273">
                  <c:v>95.462051391601506</c:v>
                </c:pt>
                <c:pt idx="274">
                  <c:v>95.461883544921804</c:v>
                </c:pt>
                <c:pt idx="275">
                  <c:v>95.461723327636705</c:v>
                </c:pt>
                <c:pt idx="276">
                  <c:v>95.461555480957003</c:v>
                </c:pt>
                <c:pt idx="277">
                  <c:v>95.461395263671804</c:v>
                </c:pt>
                <c:pt idx="278">
                  <c:v>95.461242675781193</c:v>
                </c:pt>
                <c:pt idx="279">
                  <c:v>95.461074829101506</c:v>
                </c:pt>
                <c:pt idx="280">
                  <c:v>95.460914611816406</c:v>
                </c:pt>
                <c:pt idx="281">
                  <c:v>95.460746765136705</c:v>
                </c:pt>
                <c:pt idx="282">
                  <c:v>95.460586547851506</c:v>
                </c:pt>
                <c:pt idx="283">
                  <c:v>95.460426330566406</c:v>
                </c:pt>
                <c:pt idx="284">
                  <c:v>95.460273742675696</c:v>
                </c:pt>
                <c:pt idx="285">
                  <c:v>95.460105895995994</c:v>
                </c:pt>
                <c:pt idx="286">
                  <c:v>95.459945678710895</c:v>
                </c:pt>
                <c:pt idx="287">
                  <c:v>95.459777832031193</c:v>
                </c:pt>
                <c:pt idx="288">
                  <c:v>95.459617614745994</c:v>
                </c:pt>
                <c:pt idx="289">
                  <c:v>95.459457397460895</c:v>
                </c:pt>
                <c:pt idx="290">
                  <c:v>95.459297180175696</c:v>
                </c:pt>
                <c:pt idx="291">
                  <c:v>95.459129333495994</c:v>
                </c:pt>
                <c:pt idx="292">
                  <c:v>95.458969116210895</c:v>
                </c:pt>
                <c:pt idx="293">
                  <c:v>95.458808898925696</c:v>
                </c:pt>
                <c:pt idx="294">
                  <c:v>95.458641052245994</c:v>
                </c:pt>
                <c:pt idx="295">
                  <c:v>95.458488464355398</c:v>
                </c:pt>
                <c:pt idx="296">
                  <c:v>95.458320617675696</c:v>
                </c:pt>
                <c:pt idx="297">
                  <c:v>95.458160400390597</c:v>
                </c:pt>
                <c:pt idx="298">
                  <c:v>95.458000183105398</c:v>
                </c:pt>
                <c:pt idx="299">
                  <c:v>95.457832336425696</c:v>
                </c:pt>
                <c:pt idx="300">
                  <c:v>95.457672119140597</c:v>
                </c:pt>
                <c:pt idx="301">
                  <c:v>95.457511901855398</c:v>
                </c:pt>
                <c:pt idx="302">
                  <c:v>95.457344055175696</c:v>
                </c:pt>
                <c:pt idx="303">
                  <c:v>95.457183837890597</c:v>
                </c:pt>
                <c:pt idx="304">
                  <c:v>95.457023620605398</c:v>
                </c:pt>
                <c:pt idx="305">
                  <c:v>95.456863403320298</c:v>
                </c:pt>
                <c:pt idx="306">
                  <c:v>95.456695556640597</c:v>
                </c:pt>
                <c:pt idx="307">
                  <c:v>95.45654296875</c:v>
                </c:pt>
                <c:pt idx="308">
                  <c:v>95.456375122070298</c:v>
                </c:pt>
                <c:pt idx="309">
                  <c:v>95.456214904785099</c:v>
                </c:pt>
                <c:pt idx="310">
                  <c:v>95.456047058105398</c:v>
                </c:pt>
                <c:pt idx="311">
                  <c:v>95.455886840820298</c:v>
                </c:pt>
                <c:pt idx="312">
                  <c:v>95.455718994140597</c:v>
                </c:pt>
                <c:pt idx="313">
                  <c:v>95.45556640625</c:v>
                </c:pt>
                <c:pt idx="314">
                  <c:v>95.455398559570298</c:v>
                </c:pt>
                <c:pt idx="315">
                  <c:v>95.455238342285099</c:v>
                </c:pt>
                <c:pt idx="316">
                  <c:v>95.455070495605398</c:v>
                </c:pt>
                <c:pt idx="317">
                  <c:v>95.454910278320298</c:v>
                </c:pt>
                <c:pt idx="318">
                  <c:v>95.454750061035099</c:v>
                </c:pt>
                <c:pt idx="319">
                  <c:v>95.454582214355398</c:v>
                </c:pt>
                <c:pt idx="320">
                  <c:v>95.454421997070298</c:v>
                </c:pt>
                <c:pt idx="321">
                  <c:v>95.454261779785099</c:v>
                </c:pt>
                <c:pt idx="322">
                  <c:v>95.454093933105398</c:v>
                </c:pt>
                <c:pt idx="323">
                  <c:v>95.453933715820298</c:v>
                </c:pt>
                <c:pt idx="324">
                  <c:v>95.453773498535099</c:v>
                </c:pt>
                <c:pt idx="325">
                  <c:v>95.453605651855398</c:v>
                </c:pt>
                <c:pt idx="326">
                  <c:v>95.453445434570298</c:v>
                </c:pt>
                <c:pt idx="327">
                  <c:v>95.453277587890597</c:v>
                </c:pt>
                <c:pt idx="328">
                  <c:v>95.453117370605398</c:v>
                </c:pt>
                <c:pt idx="329">
                  <c:v>95.452949523925696</c:v>
                </c:pt>
                <c:pt idx="330">
                  <c:v>95.452796936035099</c:v>
                </c:pt>
                <c:pt idx="331">
                  <c:v>95.452629089355398</c:v>
                </c:pt>
                <c:pt idx="332">
                  <c:v>95.452461242675696</c:v>
                </c:pt>
                <c:pt idx="333">
                  <c:v>95.452301025390597</c:v>
                </c:pt>
                <c:pt idx="334">
                  <c:v>95.452133178710895</c:v>
                </c:pt>
                <c:pt idx="335">
                  <c:v>95.451972961425696</c:v>
                </c:pt>
                <c:pt idx="336">
                  <c:v>95.451812744140597</c:v>
                </c:pt>
                <c:pt idx="337">
                  <c:v>95.451644897460895</c:v>
                </c:pt>
                <c:pt idx="338">
                  <c:v>95.451484680175696</c:v>
                </c:pt>
                <c:pt idx="339">
                  <c:v>95.451316833495994</c:v>
                </c:pt>
                <c:pt idx="340">
                  <c:v>95.451156616210895</c:v>
                </c:pt>
                <c:pt idx="341">
                  <c:v>95.450988769531193</c:v>
                </c:pt>
                <c:pt idx="342">
                  <c:v>95.450836181640597</c:v>
                </c:pt>
                <c:pt idx="343">
                  <c:v>95.450668334960895</c:v>
                </c:pt>
                <c:pt idx="344">
                  <c:v>95.450500488281193</c:v>
                </c:pt>
                <c:pt idx="345">
                  <c:v>95.450340270995994</c:v>
                </c:pt>
                <c:pt idx="346">
                  <c:v>95.450172424316406</c:v>
                </c:pt>
                <c:pt idx="347">
                  <c:v>95.450012207031193</c:v>
                </c:pt>
                <c:pt idx="348">
                  <c:v>95.449851989745994</c:v>
                </c:pt>
                <c:pt idx="349">
                  <c:v>95.449684143066406</c:v>
                </c:pt>
                <c:pt idx="350">
                  <c:v>95.449516296386705</c:v>
                </c:pt>
                <c:pt idx="351">
                  <c:v>95.449356079101506</c:v>
                </c:pt>
                <c:pt idx="352">
                  <c:v>95.449188232421804</c:v>
                </c:pt>
                <c:pt idx="353">
                  <c:v>95.449028015136705</c:v>
                </c:pt>
                <c:pt idx="354">
                  <c:v>95.448867797851506</c:v>
                </c:pt>
                <c:pt idx="355">
                  <c:v>95.448699951171804</c:v>
                </c:pt>
                <c:pt idx="356">
                  <c:v>95.448532104492102</c:v>
                </c:pt>
                <c:pt idx="357">
                  <c:v>95.448371887207003</c:v>
                </c:pt>
                <c:pt idx="358">
                  <c:v>95.448204040527301</c:v>
                </c:pt>
                <c:pt idx="359">
                  <c:v>95.448043823242102</c:v>
                </c:pt>
                <c:pt idx="360">
                  <c:v>95.4478759765625</c:v>
                </c:pt>
                <c:pt idx="361">
                  <c:v>95.447715759277301</c:v>
                </c:pt>
                <c:pt idx="362">
                  <c:v>95.447547912597599</c:v>
                </c:pt>
                <c:pt idx="363">
                  <c:v>95.4473876953125</c:v>
                </c:pt>
                <c:pt idx="364">
                  <c:v>95.447219848632798</c:v>
                </c:pt>
                <c:pt idx="365">
                  <c:v>95.447059631347599</c:v>
                </c:pt>
                <c:pt idx="366">
                  <c:v>95.446891784667898</c:v>
                </c:pt>
                <c:pt idx="367">
                  <c:v>95.446731567382798</c:v>
                </c:pt>
                <c:pt idx="368">
                  <c:v>95.446563720703097</c:v>
                </c:pt>
                <c:pt idx="369">
                  <c:v>95.446395874023395</c:v>
                </c:pt>
                <c:pt idx="370">
                  <c:v>95.446235656738196</c:v>
                </c:pt>
                <c:pt idx="371">
                  <c:v>95.446075439453097</c:v>
                </c:pt>
                <c:pt idx="372">
                  <c:v>95.445907592773395</c:v>
                </c:pt>
                <c:pt idx="373">
                  <c:v>95.445739746093693</c:v>
                </c:pt>
                <c:pt idx="374">
                  <c:v>95.445579528808494</c:v>
                </c:pt>
                <c:pt idx="375">
                  <c:v>95.445411682128906</c:v>
                </c:pt>
                <c:pt idx="376">
                  <c:v>95.445243835449205</c:v>
                </c:pt>
                <c:pt idx="377">
                  <c:v>95.445083618164006</c:v>
                </c:pt>
                <c:pt idx="378">
                  <c:v>95.444915771484304</c:v>
                </c:pt>
                <c:pt idx="379">
                  <c:v>95.444755554199205</c:v>
                </c:pt>
                <c:pt idx="380">
                  <c:v>95.444587707519503</c:v>
                </c:pt>
                <c:pt idx="381">
                  <c:v>95.444419860839801</c:v>
                </c:pt>
                <c:pt idx="382">
                  <c:v>95.444259643554602</c:v>
                </c:pt>
                <c:pt idx="383">
                  <c:v>95.444099426269503</c:v>
                </c:pt>
                <c:pt idx="384">
                  <c:v>95.443931579589801</c:v>
                </c:pt>
                <c:pt idx="385">
                  <c:v>95.443763732910099</c:v>
                </c:pt>
                <c:pt idx="386">
                  <c:v>95.443595886230398</c:v>
                </c:pt>
                <c:pt idx="387">
                  <c:v>95.443435668945298</c:v>
                </c:pt>
                <c:pt idx="388">
                  <c:v>95.443275451660099</c:v>
                </c:pt>
                <c:pt idx="389">
                  <c:v>95.443099975585895</c:v>
                </c:pt>
                <c:pt idx="390">
                  <c:v>95.442939758300696</c:v>
                </c:pt>
                <c:pt idx="391">
                  <c:v>95.442771911620994</c:v>
                </c:pt>
                <c:pt idx="392">
                  <c:v>95.442604064941406</c:v>
                </c:pt>
                <c:pt idx="393">
                  <c:v>95.442443847656193</c:v>
                </c:pt>
                <c:pt idx="394">
                  <c:v>95.442283630370994</c:v>
                </c:pt>
                <c:pt idx="395">
                  <c:v>95.442108154296804</c:v>
                </c:pt>
                <c:pt idx="396">
                  <c:v>95.441947937011705</c:v>
                </c:pt>
                <c:pt idx="397">
                  <c:v>95.441780090332003</c:v>
                </c:pt>
                <c:pt idx="398">
                  <c:v>95.441612243652301</c:v>
                </c:pt>
                <c:pt idx="399">
                  <c:v>95.441452026367102</c:v>
                </c:pt>
                <c:pt idx="400">
                  <c:v>95.4412841796875</c:v>
                </c:pt>
                <c:pt idx="401">
                  <c:v>95.441116333007798</c:v>
                </c:pt>
                <c:pt idx="402">
                  <c:v>95.440956115722599</c:v>
                </c:pt>
                <c:pt idx="403">
                  <c:v>95.440788269042898</c:v>
                </c:pt>
                <c:pt idx="404">
                  <c:v>95.440620422363196</c:v>
                </c:pt>
                <c:pt idx="405">
                  <c:v>95.440460205078097</c:v>
                </c:pt>
                <c:pt idx="406">
                  <c:v>95.440292358398395</c:v>
                </c:pt>
                <c:pt idx="407">
                  <c:v>95.440124511718693</c:v>
                </c:pt>
                <c:pt idx="408">
                  <c:v>95.439956665039006</c:v>
                </c:pt>
                <c:pt idx="409">
                  <c:v>95.439796447753906</c:v>
                </c:pt>
                <c:pt idx="410">
                  <c:v>95.439628601074205</c:v>
                </c:pt>
                <c:pt idx="411">
                  <c:v>95.439468383789006</c:v>
                </c:pt>
                <c:pt idx="412">
                  <c:v>95.439292907714801</c:v>
                </c:pt>
                <c:pt idx="413">
                  <c:v>95.439132690429602</c:v>
                </c:pt>
                <c:pt idx="414">
                  <c:v>95.43896484375</c:v>
                </c:pt>
                <c:pt idx="415">
                  <c:v>95.438796997070298</c:v>
                </c:pt>
                <c:pt idx="416">
                  <c:v>95.438636779785099</c:v>
                </c:pt>
                <c:pt idx="417">
                  <c:v>95.438461303710895</c:v>
                </c:pt>
                <c:pt idx="418">
                  <c:v>95.438301086425696</c:v>
                </c:pt>
                <c:pt idx="419">
                  <c:v>95.438133239745994</c:v>
                </c:pt>
                <c:pt idx="420">
                  <c:v>95.437965393066406</c:v>
                </c:pt>
                <c:pt idx="421">
                  <c:v>95.437797546386705</c:v>
                </c:pt>
                <c:pt idx="422">
                  <c:v>95.437637329101506</c:v>
                </c:pt>
                <c:pt idx="423">
                  <c:v>95.437469482421804</c:v>
                </c:pt>
                <c:pt idx="424">
                  <c:v>95.437301635742102</c:v>
                </c:pt>
                <c:pt idx="425">
                  <c:v>95.4371337890625</c:v>
                </c:pt>
                <c:pt idx="426">
                  <c:v>95.436965942382798</c:v>
                </c:pt>
                <c:pt idx="427">
                  <c:v>95.436805725097599</c:v>
                </c:pt>
                <c:pt idx="428">
                  <c:v>95.436637878417898</c:v>
                </c:pt>
                <c:pt idx="429">
                  <c:v>95.436470031738196</c:v>
                </c:pt>
                <c:pt idx="430">
                  <c:v>95.436302185058494</c:v>
                </c:pt>
                <c:pt idx="431">
                  <c:v>95.436134338378906</c:v>
                </c:pt>
                <c:pt idx="432">
                  <c:v>95.435974121093693</c:v>
                </c:pt>
                <c:pt idx="433">
                  <c:v>95.435806274414006</c:v>
                </c:pt>
                <c:pt idx="434">
                  <c:v>95.435638427734304</c:v>
                </c:pt>
                <c:pt idx="435">
                  <c:v>95.435470581054602</c:v>
                </c:pt>
                <c:pt idx="436">
                  <c:v>95.435302734375</c:v>
                </c:pt>
                <c:pt idx="437">
                  <c:v>95.435134887695298</c:v>
                </c:pt>
                <c:pt idx="438">
                  <c:v>95.434974670410099</c:v>
                </c:pt>
                <c:pt idx="439">
                  <c:v>95.434799194335895</c:v>
                </c:pt>
                <c:pt idx="440">
                  <c:v>95.434638977050696</c:v>
                </c:pt>
                <c:pt idx="441">
                  <c:v>95.434471130370994</c:v>
                </c:pt>
                <c:pt idx="442">
                  <c:v>95.434303283691406</c:v>
                </c:pt>
                <c:pt idx="443">
                  <c:v>95.434135437011705</c:v>
                </c:pt>
                <c:pt idx="444">
                  <c:v>95.433967590332003</c:v>
                </c:pt>
                <c:pt idx="445">
                  <c:v>95.433799743652301</c:v>
                </c:pt>
                <c:pt idx="446">
                  <c:v>95.433631896972599</c:v>
                </c:pt>
                <c:pt idx="447">
                  <c:v>95.433464050292898</c:v>
                </c:pt>
                <c:pt idx="448">
                  <c:v>95.433303833007798</c:v>
                </c:pt>
                <c:pt idx="449">
                  <c:v>95.433135986328097</c:v>
                </c:pt>
                <c:pt idx="450">
                  <c:v>95.432968139648395</c:v>
                </c:pt>
                <c:pt idx="451">
                  <c:v>95.432800292968693</c:v>
                </c:pt>
                <c:pt idx="452">
                  <c:v>95.432632446289006</c:v>
                </c:pt>
                <c:pt idx="453">
                  <c:v>95.432464599609304</c:v>
                </c:pt>
                <c:pt idx="454">
                  <c:v>95.432296752929602</c:v>
                </c:pt>
                <c:pt idx="455">
                  <c:v>95.43212890625</c:v>
                </c:pt>
                <c:pt idx="456">
                  <c:v>95.431961059570298</c:v>
                </c:pt>
                <c:pt idx="457">
                  <c:v>95.431793212890597</c:v>
                </c:pt>
                <c:pt idx="458">
                  <c:v>95.431632995605398</c:v>
                </c:pt>
                <c:pt idx="459">
                  <c:v>95.431457519531193</c:v>
                </c:pt>
                <c:pt idx="460">
                  <c:v>95.431289672851506</c:v>
                </c:pt>
                <c:pt idx="461">
                  <c:v>95.431121826171804</c:v>
                </c:pt>
                <c:pt idx="462">
                  <c:v>95.430953979492102</c:v>
                </c:pt>
                <c:pt idx="463">
                  <c:v>95.430793762207003</c:v>
                </c:pt>
                <c:pt idx="464">
                  <c:v>95.430618286132798</c:v>
                </c:pt>
                <c:pt idx="465">
                  <c:v>95.430450439453097</c:v>
                </c:pt>
                <c:pt idx="466">
                  <c:v>95.430282592773395</c:v>
                </c:pt>
                <c:pt idx="467">
                  <c:v>95.430114746093693</c:v>
                </c:pt>
                <c:pt idx="468">
                  <c:v>95.429954528808494</c:v>
                </c:pt>
                <c:pt idx="469">
                  <c:v>95.429779052734304</c:v>
                </c:pt>
                <c:pt idx="470">
                  <c:v>95.429611206054602</c:v>
                </c:pt>
                <c:pt idx="471">
                  <c:v>95.429443359375</c:v>
                </c:pt>
                <c:pt idx="472">
                  <c:v>95.429275512695298</c:v>
                </c:pt>
                <c:pt idx="473">
                  <c:v>95.429115295410099</c:v>
                </c:pt>
                <c:pt idx="474">
                  <c:v>95.428939819335895</c:v>
                </c:pt>
                <c:pt idx="475">
                  <c:v>95.428771972656193</c:v>
                </c:pt>
                <c:pt idx="476">
                  <c:v>95.428604125976506</c:v>
                </c:pt>
                <c:pt idx="477">
                  <c:v>95.428436279296804</c:v>
                </c:pt>
                <c:pt idx="478">
                  <c:v>95.428276062011705</c:v>
                </c:pt>
                <c:pt idx="479">
                  <c:v>95.4281005859375</c:v>
                </c:pt>
                <c:pt idx="480">
                  <c:v>95.427932739257798</c:v>
                </c:pt>
                <c:pt idx="481">
                  <c:v>95.427764892578097</c:v>
                </c:pt>
                <c:pt idx="482">
                  <c:v>95.427597045898395</c:v>
                </c:pt>
                <c:pt idx="483">
                  <c:v>95.427429199218693</c:v>
                </c:pt>
                <c:pt idx="484">
                  <c:v>95.427261352539006</c:v>
                </c:pt>
                <c:pt idx="485">
                  <c:v>95.427093505859304</c:v>
                </c:pt>
                <c:pt idx="486">
                  <c:v>95.426925659179602</c:v>
                </c:pt>
                <c:pt idx="487">
                  <c:v>95.426750183105398</c:v>
                </c:pt>
                <c:pt idx="488">
                  <c:v>95.426589965820298</c:v>
                </c:pt>
                <c:pt idx="489">
                  <c:v>95.426414489745994</c:v>
                </c:pt>
                <c:pt idx="490">
                  <c:v>95.426246643066406</c:v>
                </c:pt>
                <c:pt idx="491">
                  <c:v>95.426078796386705</c:v>
                </c:pt>
                <c:pt idx="492">
                  <c:v>95.425910949707003</c:v>
                </c:pt>
                <c:pt idx="493">
                  <c:v>95.425743103027301</c:v>
                </c:pt>
                <c:pt idx="494">
                  <c:v>95.425575256347599</c:v>
                </c:pt>
                <c:pt idx="495">
                  <c:v>95.425407409667898</c:v>
                </c:pt>
                <c:pt idx="496">
                  <c:v>95.425231933593693</c:v>
                </c:pt>
                <c:pt idx="497">
                  <c:v>95.425071716308494</c:v>
                </c:pt>
                <c:pt idx="498">
                  <c:v>95.424896240234304</c:v>
                </c:pt>
                <c:pt idx="499">
                  <c:v>95.424728393554602</c:v>
                </c:pt>
                <c:pt idx="500">
                  <c:v>95.424560546875</c:v>
                </c:pt>
                <c:pt idx="501">
                  <c:v>95.424392700195298</c:v>
                </c:pt>
                <c:pt idx="502">
                  <c:v>95.424224853515597</c:v>
                </c:pt>
                <c:pt idx="503">
                  <c:v>95.424057006835895</c:v>
                </c:pt>
                <c:pt idx="504">
                  <c:v>95.423881530761705</c:v>
                </c:pt>
                <c:pt idx="505">
                  <c:v>95.423713684082003</c:v>
                </c:pt>
                <c:pt idx="506">
                  <c:v>95.423545837402301</c:v>
                </c:pt>
                <c:pt idx="507">
                  <c:v>95.423377990722599</c:v>
                </c:pt>
                <c:pt idx="508">
                  <c:v>95.423210144042898</c:v>
                </c:pt>
                <c:pt idx="509">
                  <c:v>95.423042297363196</c:v>
                </c:pt>
                <c:pt idx="510">
                  <c:v>95.422866821289006</c:v>
                </c:pt>
                <c:pt idx="511">
                  <c:v>95.422706604003906</c:v>
                </c:pt>
                <c:pt idx="512">
                  <c:v>95.422531127929602</c:v>
                </c:pt>
                <c:pt idx="513">
                  <c:v>95.42236328125</c:v>
                </c:pt>
                <c:pt idx="514">
                  <c:v>95.422195434570298</c:v>
                </c:pt>
                <c:pt idx="515">
                  <c:v>95.422019958495994</c:v>
                </c:pt>
                <c:pt idx="516">
                  <c:v>95.421852111816406</c:v>
                </c:pt>
                <c:pt idx="517">
                  <c:v>95.421684265136705</c:v>
                </c:pt>
                <c:pt idx="518">
                  <c:v>95.421516418457003</c:v>
                </c:pt>
                <c:pt idx="519">
                  <c:v>95.421340942382798</c:v>
                </c:pt>
                <c:pt idx="520">
                  <c:v>95.421180725097599</c:v>
                </c:pt>
                <c:pt idx="521">
                  <c:v>95.421005249023395</c:v>
                </c:pt>
                <c:pt idx="522">
                  <c:v>95.420837402343693</c:v>
                </c:pt>
                <c:pt idx="523">
                  <c:v>95.420661926269503</c:v>
                </c:pt>
                <c:pt idx="524">
                  <c:v>95.420501708984304</c:v>
                </c:pt>
                <c:pt idx="525">
                  <c:v>95.420326232910099</c:v>
                </c:pt>
                <c:pt idx="526">
                  <c:v>95.420158386230398</c:v>
                </c:pt>
                <c:pt idx="527">
                  <c:v>95.419982910156193</c:v>
                </c:pt>
                <c:pt idx="528">
                  <c:v>95.419815063476506</c:v>
                </c:pt>
                <c:pt idx="529">
                  <c:v>95.419647216796804</c:v>
                </c:pt>
                <c:pt idx="530">
                  <c:v>95.419471740722599</c:v>
                </c:pt>
                <c:pt idx="531">
                  <c:v>95.419303894042898</c:v>
                </c:pt>
                <c:pt idx="532">
                  <c:v>95.419136047363196</c:v>
                </c:pt>
                <c:pt idx="533">
                  <c:v>95.418968200683494</c:v>
                </c:pt>
                <c:pt idx="534">
                  <c:v>95.418792724609304</c:v>
                </c:pt>
                <c:pt idx="535">
                  <c:v>95.418624877929602</c:v>
                </c:pt>
                <c:pt idx="536">
                  <c:v>95.41845703125</c:v>
                </c:pt>
                <c:pt idx="537">
                  <c:v>95.418289184570298</c:v>
                </c:pt>
                <c:pt idx="538">
                  <c:v>95.418113708495994</c:v>
                </c:pt>
                <c:pt idx="539">
                  <c:v>95.417945861816406</c:v>
                </c:pt>
                <c:pt idx="540">
                  <c:v>95.417770385742102</c:v>
                </c:pt>
                <c:pt idx="541">
                  <c:v>95.4176025390625</c:v>
                </c:pt>
                <c:pt idx="542">
                  <c:v>95.417434692382798</c:v>
                </c:pt>
                <c:pt idx="543">
                  <c:v>95.417259216308494</c:v>
                </c:pt>
                <c:pt idx="544">
                  <c:v>95.417091369628906</c:v>
                </c:pt>
                <c:pt idx="545">
                  <c:v>95.416923522949205</c:v>
                </c:pt>
                <c:pt idx="546">
                  <c:v>95.416755676269503</c:v>
                </c:pt>
                <c:pt idx="547">
                  <c:v>95.416580200195298</c:v>
                </c:pt>
                <c:pt idx="548">
                  <c:v>95.416412353515597</c:v>
                </c:pt>
                <c:pt idx="549">
                  <c:v>95.416236877441406</c:v>
                </c:pt>
                <c:pt idx="550">
                  <c:v>95.416069030761705</c:v>
                </c:pt>
                <c:pt idx="551">
                  <c:v>95.4158935546875</c:v>
                </c:pt>
                <c:pt idx="552">
                  <c:v>95.415725708007798</c:v>
                </c:pt>
                <c:pt idx="553">
                  <c:v>95.415557861328097</c:v>
                </c:pt>
                <c:pt idx="554">
                  <c:v>95.415390014648395</c:v>
                </c:pt>
                <c:pt idx="555">
                  <c:v>95.415214538574205</c:v>
                </c:pt>
                <c:pt idx="556">
                  <c:v>95.4150390625</c:v>
                </c:pt>
                <c:pt idx="557">
                  <c:v>95.414871215820298</c:v>
                </c:pt>
                <c:pt idx="558">
                  <c:v>95.414703369140597</c:v>
                </c:pt>
                <c:pt idx="559">
                  <c:v>95.414527893066406</c:v>
                </c:pt>
                <c:pt idx="560">
                  <c:v>95.414360046386705</c:v>
                </c:pt>
                <c:pt idx="561">
                  <c:v>95.4141845703125</c:v>
                </c:pt>
                <c:pt idx="562">
                  <c:v>95.414016723632798</c:v>
                </c:pt>
                <c:pt idx="563">
                  <c:v>95.413848876953097</c:v>
                </c:pt>
                <c:pt idx="564">
                  <c:v>95.413673400878906</c:v>
                </c:pt>
                <c:pt idx="565">
                  <c:v>95.413505554199205</c:v>
                </c:pt>
                <c:pt idx="566">
                  <c:v>95.413330078125</c:v>
                </c:pt>
                <c:pt idx="567">
                  <c:v>95.413162231445298</c:v>
                </c:pt>
                <c:pt idx="568">
                  <c:v>95.412986755370994</c:v>
                </c:pt>
                <c:pt idx="569">
                  <c:v>95.412818908691406</c:v>
                </c:pt>
                <c:pt idx="570">
                  <c:v>95.412643432617102</c:v>
                </c:pt>
                <c:pt idx="571">
                  <c:v>95.4124755859375</c:v>
                </c:pt>
                <c:pt idx="572">
                  <c:v>95.412300109863196</c:v>
                </c:pt>
                <c:pt idx="573">
                  <c:v>95.412132263183494</c:v>
                </c:pt>
                <c:pt idx="574">
                  <c:v>95.411956787109304</c:v>
                </c:pt>
                <c:pt idx="575">
                  <c:v>95.411788940429602</c:v>
                </c:pt>
                <c:pt idx="576">
                  <c:v>95.411613464355398</c:v>
                </c:pt>
                <c:pt idx="577">
                  <c:v>95.411445617675696</c:v>
                </c:pt>
                <c:pt idx="578">
                  <c:v>95.411270141601506</c:v>
                </c:pt>
                <c:pt idx="579">
                  <c:v>95.411102294921804</c:v>
                </c:pt>
                <c:pt idx="580">
                  <c:v>95.410926818847599</c:v>
                </c:pt>
                <c:pt idx="581">
                  <c:v>95.410758972167898</c:v>
                </c:pt>
                <c:pt idx="582">
                  <c:v>95.410583496093693</c:v>
                </c:pt>
                <c:pt idx="583">
                  <c:v>95.410415649414006</c:v>
                </c:pt>
                <c:pt idx="584">
                  <c:v>95.410240173339801</c:v>
                </c:pt>
                <c:pt idx="585">
                  <c:v>95.410072326660099</c:v>
                </c:pt>
                <c:pt idx="586">
                  <c:v>95.409896850585895</c:v>
                </c:pt>
                <c:pt idx="587">
                  <c:v>95.409729003906193</c:v>
                </c:pt>
                <c:pt idx="588">
                  <c:v>95.409553527832003</c:v>
                </c:pt>
                <c:pt idx="589">
                  <c:v>95.409378051757798</c:v>
                </c:pt>
                <c:pt idx="590">
                  <c:v>95.409210205078097</c:v>
                </c:pt>
                <c:pt idx="591">
                  <c:v>95.409034729003906</c:v>
                </c:pt>
                <c:pt idx="592">
                  <c:v>95.408866882324205</c:v>
                </c:pt>
                <c:pt idx="593">
                  <c:v>95.40869140625</c:v>
                </c:pt>
                <c:pt idx="594">
                  <c:v>95.408515930175696</c:v>
                </c:pt>
                <c:pt idx="595">
                  <c:v>95.408348083495994</c:v>
                </c:pt>
                <c:pt idx="596">
                  <c:v>95.408172607421804</c:v>
                </c:pt>
                <c:pt idx="597">
                  <c:v>95.408004760742102</c:v>
                </c:pt>
                <c:pt idx="598">
                  <c:v>95.407829284667898</c:v>
                </c:pt>
                <c:pt idx="599">
                  <c:v>95.407661437988196</c:v>
                </c:pt>
                <c:pt idx="600">
                  <c:v>95.407485961914006</c:v>
                </c:pt>
                <c:pt idx="601">
                  <c:v>95.407310485839801</c:v>
                </c:pt>
                <c:pt idx="602">
                  <c:v>95.407142639160099</c:v>
                </c:pt>
                <c:pt idx="603">
                  <c:v>95.406967163085895</c:v>
                </c:pt>
                <c:pt idx="604">
                  <c:v>95.406791687011705</c:v>
                </c:pt>
                <c:pt idx="605">
                  <c:v>95.4066162109375</c:v>
                </c:pt>
                <c:pt idx="606">
                  <c:v>95.406448364257798</c:v>
                </c:pt>
                <c:pt idx="607">
                  <c:v>95.406272888183494</c:v>
                </c:pt>
                <c:pt idx="608">
                  <c:v>95.406105041503906</c:v>
                </c:pt>
                <c:pt idx="609">
                  <c:v>95.405929565429602</c:v>
                </c:pt>
                <c:pt idx="610">
                  <c:v>95.40576171875</c:v>
                </c:pt>
                <c:pt idx="611">
                  <c:v>95.405586242675696</c:v>
                </c:pt>
                <c:pt idx="612">
                  <c:v>95.405410766601506</c:v>
                </c:pt>
                <c:pt idx="613">
                  <c:v>95.405235290527301</c:v>
                </c:pt>
                <c:pt idx="614">
                  <c:v>95.405067443847599</c:v>
                </c:pt>
                <c:pt idx="615">
                  <c:v>95.404891967773395</c:v>
                </c:pt>
                <c:pt idx="616">
                  <c:v>95.404716491699205</c:v>
                </c:pt>
                <c:pt idx="617">
                  <c:v>95.404548645019503</c:v>
                </c:pt>
                <c:pt idx="618">
                  <c:v>95.404373168945298</c:v>
                </c:pt>
                <c:pt idx="619">
                  <c:v>95.404197692870994</c:v>
                </c:pt>
                <c:pt idx="620">
                  <c:v>95.404022216796804</c:v>
                </c:pt>
                <c:pt idx="621">
                  <c:v>95.403854370117102</c:v>
                </c:pt>
                <c:pt idx="622">
                  <c:v>95.403678894042898</c:v>
                </c:pt>
                <c:pt idx="623">
                  <c:v>95.403503417968693</c:v>
                </c:pt>
                <c:pt idx="624">
                  <c:v>95.403327941894503</c:v>
                </c:pt>
                <c:pt idx="625">
                  <c:v>95.403160095214801</c:v>
                </c:pt>
                <c:pt idx="626">
                  <c:v>95.402984619140597</c:v>
                </c:pt>
                <c:pt idx="627">
                  <c:v>95.402809143066406</c:v>
                </c:pt>
                <c:pt idx="628">
                  <c:v>95.402641296386705</c:v>
                </c:pt>
                <c:pt idx="629">
                  <c:v>95.4024658203125</c:v>
                </c:pt>
                <c:pt idx="630">
                  <c:v>95.402290344238196</c:v>
                </c:pt>
                <c:pt idx="631">
                  <c:v>95.402114868164006</c:v>
                </c:pt>
                <c:pt idx="632">
                  <c:v>95.401947021484304</c:v>
                </c:pt>
                <c:pt idx="633">
                  <c:v>95.401771545410099</c:v>
                </c:pt>
                <c:pt idx="634">
                  <c:v>95.401596069335895</c:v>
                </c:pt>
                <c:pt idx="635">
                  <c:v>95.401420593261705</c:v>
                </c:pt>
                <c:pt idx="636">
                  <c:v>95.4012451171875</c:v>
                </c:pt>
                <c:pt idx="637">
                  <c:v>95.401069641113196</c:v>
                </c:pt>
                <c:pt idx="638">
                  <c:v>95.400894165039006</c:v>
                </c:pt>
                <c:pt idx="639">
                  <c:v>95.400726318359304</c:v>
                </c:pt>
                <c:pt idx="640">
                  <c:v>95.400550842285099</c:v>
                </c:pt>
                <c:pt idx="641">
                  <c:v>95.400375366210895</c:v>
                </c:pt>
                <c:pt idx="642">
                  <c:v>95.400199890136705</c:v>
                </c:pt>
                <c:pt idx="643">
                  <c:v>95.4000244140625</c:v>
                </c:pt>
                <c:pt idx="644">
                  <c:v>95.399856567382798</c:v>
                </c:pt>
                <c:pt idx="645">
                  <c:v>95.399681091308494</c:v>
                </c:pt>
                <c:pt idx="646">
                  <c:v>95.399505615234304</c:v>
                </c:pt>
                <c:pt idx="647">
                  <c:v>95.399330139160099</c:v>
                </c:pt>
                <c:pt idx="648">
                  <c:v>95.399154663085895</c:v>
                </c:pt>
                <c:pt idx="649">
                  <c:v>95.398979187011705</c:v>
                </c:pt>
                <c:pt idx="650">
                  <c:v>95.3988037109375</c:v>
                </c:pt>
                <c:pt idx="651">
                  <c:v>95.398635864257798</c:v>
                </c:pt>
                <c:pt idx="652">
                  <c:v>95.398452758789006</c:v>
                </c:pt>
                <c:pt idx="653">
                  <c:v>95.398284912109304</c:v>
                </c:pt>
                <c:pt idx="654">
                  <c:v>95.398109436035099</c:v>
                </c:pt>
                <c:pt idx="655">
                  <c:v>95.397933959960895</c:v>
                </c:pt>
                <c:pt idx="656">
                  <c:v>95.397758483886705</c:v>
                </c:pt>
                <c:pt idx="657">
                  <c:v>95.3975830078125</c:v>
                </c:pt>
                <c:pt idx="658">
                  <c:v>95.397407531738196</c:v>
                </c:pt>
                <c:pt idx="659">
                  <c:v>95.397239685058494</c:v>
                </c:pt>
                <c:pt idx="660">
                  <c:v>95.397056579589801</c:v>
                </c:pt>
                <c:pt idx="661">
                  <c:v>95.396888732910099</c:v>
                </c:pt>
                <c:pt idx="662">
                  <c:v>95.396705627441406</c:v>
                </c:pt>
                <c:pt idx="663">
                  <c:v>95.396537780761705</c:v>
                </c:pt>
                <c:pt idx="664">
                  <c:v>95.3963623046875</c:v>
                </c:pt>
                <c:pt idx="665">
                  <c:v>95.396186828613196</c:v>
                </c:pt>
                <c:pt idx="666">
                  <c:v>95.396011352539006</c:v>
                </c:pt>
                <c:pt idx="667">
                  <c:v>95.395835876464801</c:v>
                </c:pt>
                <c:pt idx="668">
                  <c:v>95.395660400390597</c:v>
                </c:pt>
                <c:pt idx="669">
                  <c:v>95.395484924316406</c:v>
                </c:pt>
                <c:pt idx="670">
                  <c:v>95.395309448242102</c:v>
                </c:pt>
                <c:pt idx="671">
                  <c:v>95.395133972167898</c:v>
                </c:pt>
                <c:pt idx="672">
                  <c:v>95.394958496093693</c:v>
                </c:pt>
                <c:pt idx="673">
                  <c:v>95.394783020019503</c:v>
                </c:pt>
                <c:pt idx="674">
                  <c:v>95.394607543945298</c:v>
                </c:pt>
                <c:pt idx="675">
                  <c:v>95.394432067870994</c:v>
                </c:pt>
                <c:pt idx="676">
                  <c:v>95.394256591796804</c:v>
                </c:pt>
                <c:pt idx="677">
                  <c:v>95.394081115722599</c:v>
                </c:pt>
                <c:pt idx="678">
                  <c:v>95.393905639648395</c:v>
                </c:pt>
                <c:pt idx="679">
                  <c:v>95.393730163574205</c:v>
                </c:pt>
                <c:pt idx="680">
                  <c:v>95.3935546875</c:v>
                </c:pt>
                <c:pt idx="681">
                  <c:v>95.393379211425696</c:v>
                </c:pt>
                <c:pt idx="682">
                  <c:v>95.393203735351506</c:v>
                </c:pt>
                <c:pt idx="683">
                  <c:v>95.393028259277301</c:v>
                </c:pt>
                <c:pt idx="684">
                  <c:v>95.392852783203097</c:v>
                </c:pt>
                <c:pt idx="685">
                  <c:v>95.392677307128906</c:v>
                </c:pt>
                <c:pt idx="686">
                  <c:v>95.392501831054602</c:v>
                </c:pt>
                <c:pt idx="687">
                  <c:v>95.392318725585895</c:v>
                </c:pt>
                <c:pt idx="688">
                  <c:v>95.392150878906193</c:v>
                </c:pt>
                <c:pt idx="689">
                  <c:v>95.391975402832003</c:v>
                </c:pt>
                <c:pt idx="690">
                  <c:v>95.391792297363196</c:v>
                </c:pt>
                <c:pt idx="691">
                  <c:v>95.391624450683494</c:v>
                </c:pt>
                <c:pt idx="692">
                  <c:v>95.391441345214801</c:v>
                </c:pt>
                <c:pt idx="693">
                  <c:v>95.391265869140597</c:v>
                </c:pt>
                <c:pt idx="694">
                  <c:v>95.391090393066406</c:v>
                </c:pt>
                <c:pt idx="695">
                  <c:v>95.390914916992102</c:v>
                </c:pt>
                <c:pt idx="696">
                  <c:v>95.390739440917898</c:v>
                </c:pt>
                <c:pt idx="697">
                  <c:v>95.390563964843693</c:v>
                </c:pt>
                <c:pt idx="698">
                  <c:v>95.390388488769503</c:v>
                </c:pt>
                <c:pt idx="699">
                  <c:v>95.390213012695298</c:v>
                </c:pt>
                <c:pt idx="700">
                  <c:v>95.390029907226506</c:v>
                </c:pt>
                <c:pt idx="701">
                  <c:v>95.389854431152301</c:v>
                </c:pt>
                <c:pt idx="702">
                  <c:v>95.389678955078097</c:v>
                </c:pt>
                <c:pt idx="703">
                  <c:v>95.389503479003906</c:v>
                </c:pt>
                <c:pt idx="704">
                  <c:v>95.389328002929602</c:v>
                </c:pt>
                <c:pt idx="705">
                  <c:v>95.389152526855398</c:v>
                </c:pt>
                <c:pt idx="706">
                  <c:v>95.388969421386705</c:v>
                </c:pt>
                <c:pt idx="707">
                  <c:v>95.388801574707003</c:v>
                </c:pt>
                <c:pt idx="708">
                  <c:v>95.388618469238196</c:v>
                </c:pt>
                <c:pt idx="709">
                  <c:v>95.388442993164006</c:v>
                </c:pt>
                <c:pt idx="710">
                  <c:v>95.388267517089801</c:v>
                </c:pt>
                <c:pt idx="711">
                  <c:v>95.388092041015597</c:v>
                </c:pt>
                <c:pt idx="712">
                  <c:v>95.387908935546804</c:v>
                </c:pt>
                <c:pt idx="713">
                  <c:v>95.387741088867102</c:v>
                </c:pt>
                <c:pt idx="714">
                  <c:v>95.387557983398395</c:v>
                </c:pt>
                <c:pt idx="715">
                  <c:v>95.387382507324205</c:v>
                </c:pt>
                <c:pt idx="716">
                  <c:v>95.38720703125</c:v>
                </c:pt>
                <c:pt idx="717">
                  <c:v>95.387023925781193</c:v>
                </c:pt>
                <c:pt idx="718">
                  <c:v>95.386848449707003</c:v>
                </c:pt>
                <c:pt idx="719">
                  <c:v>95.386672973632798</c:v>
                </c:pt>
                <c:pt idx="720">
                  <c:v>95.386497497558494</c:v>
                </c:pt>
                <c:pt idx="721">
                  <c:v>95.386322021484304</c:v>
                </c:pt>
                <c:pt idx="722">
                  <c:v>95.386138916015597</c:v>
                </c:pt>
                <c:pt idx="723">
                  <c:v>95.385963439941406</c:v>
                </c:pt>
                <c:pt idx="724">
                  <c:v>95.385787963867102</c:v>
                </c:pt>
                <c:pt idx="725">
                  <c:v>95.385612487792898</c:v>
                </c:pt>
                <c:pt idx="726">
                  <c:v>95.385429382324205</c:v>
                </c:pt>
                <c:pt idx="727">
                  <c:v>95.38525390625</c:v>
                </c:pt>
                <c:pt idx="728">
                  <c:v>95.385078430175696</c:v>
                </c:pt>
                <c:pt idx="729">
                  <c:v>95.384895324707003</c:v>
                </c:pt>
                <c:pt idx="730">
                  <c:v>95.384719848632798</c:v>
                </c:pt>
                <c:pt idx="731">
                  <c:v>95.384544372558494</c:v>
                </c:pt>
                <c:pt idx="732">
                  <c:v>95.384361267089801</c:v>
                </c:pt>
                <c:pt idx="733">
                  <c:v>95.384193420410099</c:v>
                </c:pt>
                <c:pt idx="734">
                  <c:v>95.384010314941406</c:v>
                </c:pt>
                <c:pt idx="735">
                  <c:v>95.383834838867102</c:v>
                </c:pt>
                <c:pt idx="736">
                  <c:v>95.383659362792898</c:v>
                </c:pt>
                <c:pt idx="737">
                  <c:v>95.383476257324205</c:v>
                </c:pt>
                <c:pt idx="738">
                  <c:v>95.38330078125</c:v>
                </c:pt>
                <c:pt idx="739">
                  <c:v>95.383117675781193</c:v>
                </c:pt>
                <c:pt idx="740">
                  <c:v>95.382942199707003</c:v>
                </c:pt>
                <c:pt idx="741">
                  <c:v>95.382766723632798</c:v>
                </c:pt>
                <c:pt idx="742">
                  <c:v>95.382583618164006</c:v>
                </c:pt>
                <c:pt idx="743">
                  <c:v>95.382408142089801</c:v>
                </c:pt>
                <c:pt idx="744">
                  <c:v>95.382232666015597</c:v>
                </c:pt>
                <c:pt idx="745">
                  <c:v>95.382049560546804</c:v>
                </c:pt>
                <c:pt idx="746">
                  <c:v>95.381874084472599</c:v>
                </c:pt>
                <c:pt idx="747">
                  <c:v>95.381698608398395</c:v>
                </c:pt>
                <c:pt idx="748">
                  <c:v>95.381515502929602</c:v>
                </c:pt>
                <c:pt idx="749">
                  <c:v>95.381340026855398</c:v>
                </c:pt>
                <c:pt idx="750">
                  <c:v>95.381164550781193</c:v>
                </c:pt>
                <c:pt idx="751">
                  <c:v>95.3809814453125</c:v>
                </c:pt>
                <c:pt idx="752">
                  <c:v>95.380805969238196</c:v>
                </c:pt>
                <c:pt idx="753">
                  <c:v>95.380622863769503</c:v>
                </c:pt>
                <c:pt idx="754">
                  <c:v>95.380447387695298</c:v>
                </c:pt>
                <c:pt idx="755">
                  <c:v>95.380271911620994</c:v>
                </c:pt>
                <c:pt idx="756">
                  <c:v>95.380088806152301</c:v>
                </c:pt>
                <c:pt idx="757">
                  <c:v>95.379905700683494</c:v>
                </c:pt>
                <c:pt idx="758">
                  <c:v>95.379730224609304</c:v>
                </c:pt>
                <c:pt idx="759">
                  <c:v>95.379554748535099</c:v>
                </c:pt>
                <c:pt idx="760">
                  <c:v>95.379371643066406</c:v>
                </c:pt>
                <c:pt idx="761">
                  <c:v>95.379196166992102</c:v>
                </c:pt>
                <c:pt idx="762">
                  <c:v>95.379013061523395</c:v>
                </c:pt>
                <c:pt idx="763">
                  <c:v>95.378837585449205</c:v>
                </c:pt>
                <c:pt idx="764">
                  <c:v>95.378654479980398</c:v>
                </c:pt>
                <c:pt idx="765">
                  <c:v>95.378479003906193</c:v>
                </c:pt>
                <c:pt idx="766">
                  <c:v>95.378303527832003</c:v>
                </c:pt>
                <c:pt idx="767">
                  <c:v>95.378120422363196</c:v>
                </c:pt>
                <c:pt idx="768">
                  <c:v>95.377944946289006</c:v>
                </c:pt>
                <c:pt idx="769">
                  <c:v>95.377761840820298</c:v>
                </c:pt>
                <c:pt idx="770">
                  <c:v>95.377578735351506</c:v>
                </c:pt>
                <c:pt idx="771">
                  <c:v>95.377403259277301</c:v>
                </c:pt>
                <c:pt idx="772">
                  <c:v>95.377227783203097</c:v>
                </c:pt>
                <c:pt idx="773">
                  <c:v>95.377044677734304</c:v>
                </c:pt>
                <c:pt idx="774">
                  <c:v>95.376869201660099</c:v>
                </c:pt>
                <c:pt idx="775">
                  <c:v>95.376686096191406</c:v>
                </c:pt>
                <c:pt idx="776">
                  <c:v>95.376510620117102</c:v>
                </c:pt>
                <c:pt idx="777">
                  <c:v>95.376327514648395</c:v>
                </c:pt>
                <c:pt idx="778">
                  <c:v>95.376144409179602</c:v>
                </c:pt>
                <c:pt idx="779">
                  <c:v>95.375968933105398</c:v>
                </c:pt>
                <c:pt idx="780">
                  <c:v>95.375785827636705</c:v>
                </c:pt>
                <c:pt idx="781">
                  <c:v>95.3756103515625</c:v>
                </c:pt>
                <c:pt idx="782">
                  <c:v>95.375427246093693</c:v>
                </c:pt>
                <c:pt idx="783">
                  <c:v>95.375244140625</c:v>
                </c:pt>
                <c:pt idx="784">
                  <c:v>95.375068664550696</c:v>
                </c:pt>
                <c:pt idx="785">
                  <c:v>95.374885559082003</c:v>
                </c:pt>
                <c:pt idx="786">
                  <c:v>95.374710083007798</c:v>
                </c:pt>
                <c:pt idx="787">
                  <c:v>95.374526977539006</c:v>
                </c:pt>
                <c:pt idx="788">
                  <c:v>95.374351501464801</c:v>
                </c:pt>
                <c:pt idx="789">
                  <c:v>95.374168395995994</c:v>
                </c:pt>
                <c:pt idx="790">
                  <c:v>95.373985290527301</c:v>
                </c:pt>
                <c:pt idx="791">
                  <c:v>95.373809814453097</c:v>
                </c:pt>
                <c:pt idx="792">
                  <c:v>95.373626708984304</c:v>
                </c:pt>
                <c:pt idx="793">
                  <c:v>95.373451232910099</c:v>
                </c:pt>
                <c:pt idx="794">
                  <c:v>95.373268127441406</c:v>
                </c:pt>
                <c:pt idx="795">
                  <c:v>95.373085021972599</c:v>
                </c:pt>
                <c:pt idx="796">
                  <c:v>95.372909545898395</c:v>
                </c:pt>
                <c:pt idx="797">
                  <c:v>95.372726440429602</c:v>
                </c:pt>
                <c:pt idx="798">
                  <c:v>95.372543334960895</c:v>
                </c:pt>
                <c:pt idx="799">
                  <c:v>95.372367858886705</c:v>
                </c:pt>
                <c:pt idx="800">
                  <c:v>95.372184753417898</c:v>
                </c:pt>
                <c:pt idx="801">
                  <c:v>95.372009277343693</c:v>
                </c:pt>
                <c:pt idx="802">
                  <c:v>95.371826171875</c:v>
                </c:pt>
                <c:pt idx="803">
                  <c:v>95.371643066406193</c:v>
                </c:pt>
                <c:pt idx="804">
                  <c:v>95.371467590332003</c:v>
                </c:pt>
                <c:pt idx="805">
                  <c:v>95.371284484863196</c:v>
                </c:pt>
                <c:pt idx="806">
                  <c:v>95.371101379394503</c:v>
                </c:pt>
                <c:pt idx="807">
                  <c:v>95.370918273925696</c:v>
                </c:pt>
                <c:pt idx="808">
                  <c:v>95.370742797851506</c:v>
                </c:pt>
                <c:pt idx="809">
                  <c:v>95.370559692382798</c:v>
                </c:pt>
                <c:pt idx="810">
                  <c:v>95.370376586914006</c:v>
                </c:pt>
                <c:pt idx="811">
                  <c:v>95.370201110839801</c:v>
                </c:pt>
                <c:pt idx="812">
                  <c:v>95.370018005370994</c:v>
                </c:pt>
                <c:pt idx="813">
                  <c:v>95.369834899902301</c:v>
                </c:pt>
                <c:pt idx="814">
                  <c:v>95.369651794433494</c:v>
                </c:pt>
                <c:pt idx="815">
                  <c:v>95.369468688964801</c:v>
                </c:pt>
                <c:pt idx="816">
                  <c:v>95.369293212890597</c:v>
                </c:pt>
                <c:pt idx="817">
                  <c:v>95.369110107421804</c:v>
                </c:pt>
                <c:pt idx="818">
                  <c:v>95.368934631347599</c:v>
                </c:pt>
                <c:pt idx="819">
                  <c:v>95.368751525878906</c:v>
                </c:pt>
                <c:pt idx="820">
                  <c:v>95.368568420410099</c:v>
                </c:pt>
                <c:pt idx="821">
                  <c:v>95.368385314941406</c:v>
                </c:pt>
                <c:pt idx="822">
                  <c:v>95.368202209472599</c:v>
                </c:pt>
                <c:pt idx="823">
                  <c:v>95.368026733398395</c:v>
                </c:pt>
                <c:pt idx="824">
                  <c:v>95.367843627929602</c:v>
                </c:pt>
                <c:pt idx="825">
                  <c:v>95.367660522460895</c:v>
                </c:pt>
                <c:pt idx="826">
                  <c:v>95.367477416992102</c:v>
                </c:pt>
                <c:pt idx="827">
                  <c:v>95.367294311523395</c:v>
                </c:pt>
                <c:pt idx="828">
                  <c:v>95.367118835449205</c:v>
                </c:pt>
                <c:pt idx="829">
                  <c:v>95.366935729980398</c:v>
                </c:pt>
                <c:pt idx="830">
                  <c:v>95.366752624511705</c:v>
                </c:pt>
                <c:pt idx="831">
                  <c:v>95.366569519042898</c:v>
                </c:pt>
                <c:pt idx="832">
                  <c:v>95.366386413574205</c:v>
                </c:pt>
                <c:pt idx="833">
                  <c:v>95.366203308105398</c:v>
                </c:pt>
                <c:pt idx="834">
                  <c:v>95.366020202636705</c:v>
                </c:pt>
                <c:pt idx="835">
                  <c:v>95.3658447265625</c:v>
                </c:pt>
                <c:pt idx="836">
                  <c:v>95.365661621093693</c:v>
                </c:pt>
                <c:pt idx="837">
                  <c:v>95.365478515625</c:v>
                </c:pt>
                <c:pt idx="838">
                  <c:v>95.365295410156193</c:v>
                </c:pt>
                <c:pt idx="839">
                  <c:v>95.3651123046875</c:v>
                </c:pt>
                <c:pt idx="840">
                  <c:v>95.364929199218693</c:v>
                </c:pt>
                <c:pt idx="841">
                  <c:v>95.36474609375</c:v>
                </c:pt>
                <c:pt idx="842">
                  <c:v>95.364570617675696</c:v>
                </c:pt>
                <c:pt idx="843">
                  <c:v>95.3643798828125</c:v>
                </c:pt>
                <c:pt idx="844">
                  <c:v>95.364204406738196</c:v>
                </c:pt>
                <c:pt idx="845">
                  <c:v>95.364021301269503</c:v>
                </c:pt>
                <c:pt idx="846">
                  <c:v>95.363838195800696</c:v>
                </c:pt>
                <c:pt idx="847">
                  <c:v>95.363655090332003</c:v>
                </c:pt>
                <c:pt idx="848">
                  <c:v>95.363471984863196</c:v>
                </c:pt>
                <c:pt idx="849">
                  <c:v>95.363288879394503</c:v>
                </c:pt>
                <c:pt idx="850">
                  <c:v>95.363105773925696</c:v>
                </c:pt>
                <c:pt idx="851">
                  <c:v>95.362922668457003</c:v>
                </c:pt>
                <c:pt idx="852">
                  <c:v>95.362739562988196</c:v>
                </c:pt>
                <c:pt idx="853">
                  <c:v>95.362556457519503</c:v>
                </c:pt>
                <c:pt idx="854">
                  <c:v>95.362373352050696</c:v>
                </c:pt>
                <c:pt idx="855">
                  <c:v>95.362197875976506</c:v>
                </c:pt>
                <c:pt idx="856">
                  <c:v>95.362007141113196</c:v>
                </c:pt>
                <c:pt idx="857">
                  <c:v>95.361831665039006</c:v>
                </c:pt>
                <c:pt idx="858">
                  <c:v>95.361640930175696</c:v>
                </c:pt>
                <c:pt idx="859">
                  <c:v>95.361465454101506</c:v>
                </c:pt>
                <c:pt idx="860">
                  <c:v>95.361274719238196</c:v>
                </c:pt>
                <c:pt idx="861">
                  <c:v>95.361091613769503</c:v>
                </c:pt>
                <c:pt idx="862">
                  <c:v>95.360916137695298</c:v>
                </c:pt>
                <c:pt idx="863">
                  <c:v>95.360725402832003</c:v>
                </c:pt>
                <c:pt idx="864">
                  <c:v>95.360549926757798</c:v>
                </c:pt>
                <c:pt idx="865">
                  <c:v>95.360359191894503</c:v>
                </c:pt>
                <c:pt idx="866">
                  <c:v>95.360183715820298</c:v>
                </c:pt>
                <c:pt idx="867">
                  <c:v>95.359992980957003</c:v>
                </c:pt>
                <c:pt idx="868">
                  <c:v>95.359809875488196</c:v>
                </c:pt>
                <c:pt idx="869">
                  <c:v>95.359626770019503</c:v>
                </c:pt>
                <c:pt idx="870">
                  <c:v>95.359443664550696</c:v>
                </c:pt>
                <c:pt idx="871">
                  <c:v>95.359260559082003</c:v>
                </c:pt>
                <c:pt idx="872">
                  <c:v>95.359077453613196</c:v>
                </c:pt>
                <c:pt idx="873">
                  <c:v>95.358894348144503</c:v>
                </c:pt>
                <c:pt idx="874">
                  <c:v>95.358711242675696</c:v>
                </c:pt>
                <c:pt idx="875">
                  <c:v>95.358528137207003</c:v>
                </c:pt>
                <c:pt idx="876">
                  <c:v>95.358345031738196</c:v>
                </c:pt>
                <c:pt idx="877">
                  <c:v>95.358161926269503</c:v>
                </c:pt>
                <c:pt idx="878">
                  <c:v>95.357971191406193</c:v>
                </c:pt>
                <c:pt idx="879">
                  <c:v>95.357795715332003</c:v>
                </c:pt>
                <c:pt idx="880">
                  <c:v>95.357604980468693</c:v>
                </c:pt>
                <c:pt idx="881">
                  <c:v>95.357421875</c:v>
                </c:pt>
                <c:pt idx="882">
                  <c:v>95.357238769531193</c:v>
                </c:pt>
                <c:pt idx="883">
                  <c:v>95.3570556640625</c:v>
                </c:pt>
                <c:pt idx="884">
                  <c:v>95.356872558593693</c:v>
                </c:pt>
                <c:pt idx="885">
                  <c:v>95.356689453125</c:v>
                </c:pt>
                <c:pt idx="886">
                  <c:v>95.356498718261705</c:v>
                </c:pt>
                <c:pt idx="887">
                  <c:v>95.3563232421875</c:v>
                </c:pt>
                <c:pt idx="888">
                  <c:v>95.356132507324205</c:v>
                </c:pt>
                <c:pt idx="889">
                  <c:v>95.355949401855398</c:v>
                </c:pt>
                <c:pt idx="890">
                  <c:v>95.355766296386705</c:v>
                </c:pt>
                <c:pt idx="891">
                  <c:v>95.355583190917898</c:v>
                </c:pt>
                <c:pt idx="892">
                  <c:v>95.355392456054602</c:v>
                </c:pt>
                <c:pt idx="893">
                  <c:v>95.355216979980398</c:v>
                </c:pt>
                <c:pt idx="894">
                  <c:v>95.355026245117102</c:v>
                </c:pt>
                <c:pt idx="895">
                  <c:v>95.354843139648395</c:v>
                </c:pt>
                <c:pt idx="896">
                  <c:v>95.354660034179602</c:v>
                </c:pt>
                <c:pt idx="897">
                  <c:v>95.354476928710895</c:v>
                </c:pt>
                <c:pt idx="898">
                  <c:v>95.354293823242102</c:v>
                </c:pt>
                <c:pt idx="899">
                  <c:v>95.354103088378906</c:v>
                </c:pt>
                <c:pt idx="900">
                  <c:v>95.353919982910099</c:v>
                </c:pt>
                <c:pt idx="901">
                  <c:v>95.353736877441406</c:v>
                </c:pt>
                <c:pt idx="902">
                  <c:v>95.353553771972599</c:v>
                </c:pt>
                <c:pt idx="903">
                  <c:v>95.353363037109304</c:v>
                </c:pt>
                <c:pt idx="904">
                  <c:v>95.353179931640597</c:v>
                </c:pt>
                <c:pt idx="905">
                  <c:v>95.352996826171804</c:v>
                </c:pt>
                <c:pt idx="906">
                  <c:v>95.352813720703097</c:v>
                </c:pt>
                <c:pt idx="907">
                  <c:v>95.352622985839801</c:v>
                </c:pt>
                <c:pt idx="908">
                  <c:v>95.352439880370994</c:v>
                </c:pt>
                <c:pt idx="909">
                  <c:v>95.352256774902301</c:v>
                </c:pt>
                <c:pt idx="910">
                  <c:v>95.352073669433494</c:v>
                </c:pt>
                <c:pt idx="911">
                  <c:v>95.351882934570298</c:v>
                </c:pt>
                <c:pt idx="912">
                  <c:v>95.351699829101506</c:v>
                </c:pt>
                <c:pt idx="913">
                  <c:v>95.351509094238196</c:v>
                </c:pt>
                <c:pt idx="914">
                  <c:v>95.351325988769503</c:v>
                </c:pt>
                <c:pt idx="915">
                  <c:v>95.351142883300696</c:v>
                </c:pt>
                <c:pt idx="916">
                  <c:v>95.350959777832003</c:v>
                </c:pt>
                <c:pt idx="917">
                  <c:v>95.350769042968693</c:v>
                </c:pt>
                <c:pt idx="918">
                  <c:v>95.3505859375</c:v>
                </c:pt>
                <c:pt idx="919">
                  <c:v>95.350402832031193</c:v>
                </c:pt>
                <c:pt idx="920">
                  <c:v>95.350212097167898</c:v>
                </c:pt>
                <c:pt idx="921">
                  <c:v>95.350028991699205</c:v>
                </c:pt>
                <c:pt idx="922">
                  <c:v>95.349845886230398</c:v>
                </c:pt>
                <c:pt idx="923">
                  <c:v>95.349655151367102</c:v>
                </c:pt>
                <c:pt idx="924">
                  <c:v>95.349472045898395</c:v>
                </c:pt>
                <c:pt idx="925">
                  <c:v>95.349281311035099</c:v>
                </c:pt>
                <c:pt idx="926">
                  <c:v>95.349098205566406</c:v>
                </c:pt>
                <c:pt idx="927">
                  <c:v>95.348915100097599</c:v>
                </c:pt>
                <c:pt idx="928">
                  <c:v>95.348731994628906</c:v>
                </c:pt>
                <c:pt idx="929">
                  <c:v>95.348541259765597</c:v>
                </c:pt>
                <c:pt idx="930">
                  <c:v>95.348358154296804</c:v>
                </c:pt>
                <c:pt idx="931">
                  <c:v>95.348167419433494</c:v>
                </c:pt>
                <c:pt idx="932">
                  <c:v>95.347984313964801</c:v>
                </c:pt>
                <c:pt idx="933">
                  <c:v>95.347793579101506</c:v>
                </c:pt>
                <c:pt idx="934">
                  <c:v>95.347610473632798</c:v>
                </c:pt>
                <c:pt idx="935">
                  <c:v>95.347427368164006</c:v>
                </c:pt>
                <c:pt idx="936">
                  <c:v>95.347236633300696</c:v>
                </c:pt>
                <c:pt idx="937">
                  <c:v>95.347053527832003</c:v>
                </c:pt>
                <c:pt idx="938">
                  <c:v>95.346862792968693</c:v>
                </c:pt>
                <c:pt idx="939">
                  <c:v>95.3466796875</c:v>
                </c:pt>
                <c:pt idx="940">
                  <c:v>95.346488952636705</c:v>
                </c:pt>
                <c:pt idx="941">
                  <c:v>95.346305847167898</c:v>
                </c:pt>
                <c:pt idx="942">
                  <c:v>95.346115112304602</c:v>
                </c:pt>
                <c:pt idx="943">
                  <c:v>95.345932006835895</c:v>
                </c:pt>
                <c:pt idx="944">
                  <c:v>95.345741271972599</c:v>
                </c:pt>
                <c:pt idx="945">
                  <c:v>95.345558166503906</c:v>
                </c:pt>
                <c:pt idx="946">
                  <c:v>95.345367431640597</c:v>
                </c:pt>
                <c:pt idx="947">
                  <c:v>95.345184326171804</c:v>
                </c:pt>
                <c:pt idx="948">
                  <c:v>95.344993591308494</c:v>
                </c:pt>
                <c:pt idx="949">
                  <c:v>95.344810485839801</c:v>
                </c:pt>
                <c:pt idx="950">
                  <c:v>95.344619750976506</c:v>
                </c:pt>
                <c:pt idx="951">
                  <c:v>95.344436645507798</c:v>
                </c:pt>
                <c:pt idx="952">
                  <c:v>95.344245910644503</c:v>
                </c:pt>
                <c:pt idx="953">
                  <c:v>95.344062805175696</c:v>
                </c:pt>
                <c:pt idx="954">
                  <c:v>95.3438720703125</c:v>
                </c:pt>
                <c:pt idx="955">
                  <c:v>95.343688964843693</c:v>
                </c:pt>
                <c:pt idx="956">
                  <c:v>95.343498229980398</c:v>
                </c:pt>
                <c:pt idx="957">
                  <c:v>95.343307495117102</c:v>
                </c:pt>
                <c:pt idx="958">
                  <c:v>95.343124389648395</c:v>
                </c:pt>
                <c:pt idx="959">
                  <c:v>95.342933654785099</c:v>
                </c:pt>
                <c:pt idx="960">
                  <c:v>95.342750549316406</c:v>
                </c:pt>
                <c:pt idx="961">
                  <c:v>95.342559814453097</c:v>
                </c:pt>
                <c:pt idx="962">
                  <c:v>95.342376708984304</c:v>
                </c:pt>
                <c:pt idx="963">
                  <c:v>95.342185974120994</c:v>
                </c:pt>
                <c:pt idx="964">
                  <c:v>95.341995239257798</c:v>
                </c:pt>
                <c:pt idx="965">
                  <c:v>95.341812133789006</c:v>
                </c:pt>
                <c:pt idx="966">
                  <c:v>95.341621398925696</c:v>
                </c:pt>
                <c:pt idx="967">
                  <c:v>95.341438293457003</c:v>
                </c:pt>
                <c:pt idx="968">
                  <c:v>95.341247558593693</c:v>
                </c:pt>
                <c:pt idx="969">
                  <c:v>95.341064453125</c:v>
                </c:pt>
                <c:pt idx="970">
                  <c:v>95.340873718261705</c:v>
                </c:pt>
                <c:pt idx="971">
                  <c:v>95.340682983398395</c:v>
                </c:pt>
                <c:pt idx="972">
                  <c:v>95.340499877929602</c:v>
                </c:pt>
                <c:pt idx="973">
                  <c:v>95.340309143066406</c:v>
                </c:pt>
                <c:pt idx="974">
                  <c:v>95.340118408203097</c:v>
                </c:pt>
                <c:pt idx="975">
                  <c:v>95.339927673339801</c:v>
                </c:pt>
                <c:pt idx="976">
                  <c:v>95.339744567870994</c:v>
                </c:pt>
                <c:pt idx="977">
                  <c:v>95.339553833007798</c:v>
                </c:pt>
                <c:pt idx="978">
                  <c:v>95.339370727539006</c:v>
                </c:pt>
                <c:pt idx="979">
                  <c:v>95.339179992675696</c:v>
                </c:pt>
                <c:pt idx="980">
                  <c:v>95.3389892578125</c:v>
                </c:pt>
                <c:pt idx="981">
                  <c:v>95.338798522949205</c:v>
                </c:pt>
                <c:pt idx="982">
                  <c:v>95.338607788085895</c:v>
                </c:pt>
                <c:pt idx="983">
                  <c:v>95.338424682617102</c:v>
                </c:pt>
                <c:pt idx="984">
                  <c:v>95.338233947753906</c:v>
                </c:pt>
                <c:pt idx="985">
                  <c:v>95.338050842285099</c:v>
                </c:pt>
                <c:pt idx="986">
                  <c:v>95.337860107421804</c:v>
                </c:pt>
                <c:pt idx="987">
                  <c:v>95.337669372558494</c:v>
                </c:pt>
                <c:pt idx="988">
                  <c:v>95.337478637695298</c:v>
                </c:pt>
                <c:pt idx="989">
                  <c:v>95.337287902832003</c:v>
                </c:pt>
                <c:pt idx="990">
                  <c:v>95.337104797363196</c:v>
                </c:pt>
                <c:pt idx="991">
                  <c:v>95.3369140625</c:v>
                </c:pt>
                <c:pt idx="992">
                  <c:v>95.336723327636705</c:v>
                </c:pt>
                <c:pt idx="993">
                  <c:v>95.336532592773395</c:v>
                </c:pt>
                <c:pt idx="994">
                  <c:v>95.336349487304602</c:v>
                </c:pt>
                <c:pt idx="995">
                  <c:v>95.336158752441406</c:v>
                </c:pt>
                <c:pt idx="996">
                  <c:v>95.335968017578097</c:v>
                </c:pt>
                <c:pt idx="997">
                  <c:v>95.335777282714801</c:v>
                </c:pt>
                <c:pt idx="998">
                  <c:v>95.335586547851506</c:v>
                </c:pt>
                <c:pt idx="999">
                  <c:v>95.335403442382798</c:v>
                </c:pt>
                <c:pt idx="1000">
                  <c:v>95.335212707519503</c:v>
                </c:pt>
                <c:pt idx="1001">
                  <c:v>95.335021972656193</c:v>
                </c:pt>
                <c:pt idx="1002">
                  <c:v>95.334831237792898</c:v>
                </c:pt>
                <c:pt idx="1003">
                  <c:v>95.334640502929602</c:v>
                </c:pt>
                <c:pt idx="1004">
                  <c:v>95.334457397460895</c:v>
                </c:pt>
                <c:pt idx="1005">
                  <c:v>95.334259033203097</c:v>
                </c:pt>
                <c:pt idx="1006">
                  <c:v>95.334075927734304</c:v>
                </c:pt>
                <c:pt idx="1007">
                  <c:v>95.333885192870994</c:v>
                </c:pt>
                <c:pt idx="1008">
                  <c:v>95.333694458007798</c:v>
                </c:pt>
                <c:pt idx="1009">
                  <c:v>95.333503723144503</c:v>
                </c:pt>
                <c:pt idx="1010">
                  <c:v>95.333312988281193</c:v>
                </c:pt>
                <c:pt idx="1011">
                  <c:v>95.333122253417898</c:v>
                </c:pt>
                <c:pt idx="1012">
                  <c:v>95.332939147949205</c:v>
                </c:pt>
                <c:pt idx="1013">
                  <c:v>95.332740783691406</c:v>
                </c:pt>
                <c:pt idx="1014">
                  <c:v>95.332557678222599</c:v>
                </c:pt>
                <c:pt idx="1015">
                  <c:v>95.332366943359304</c:v>
                </c:pt>
                <c:pt idx="1016">
                  <c:v>95.332176208495994</c:v>
                </c:pt>
                <c:pt idx="1017">
                  <c:v>95.331985473632798</c:v>
                </c:pt>
                <c:pt idx="1018">
                  <c:v>95.331794738769503</c:v>
                </c:pt>
                <c:pt idx="1019">
                  <c:v>95.331604003906193</c:v>
                </c:pt>
                <c:pt idx="1020">
                  <c:v>95.331413269042898</c:v>
                </c:pt>
                <c:pt idx="1021">
                  <c:v>95.331222534179602</c:v>
                </c:pt>
                <c:pt idx="1022">
                  <c:v>95.331031799316406</c:v>
                </c:pt>
                <c:pt idx="1023">
                  <c:v>95.330841064453097</c:v>
                </c:pt>
                <c:pt idx="1024">
                  <c:v>95.330650329589801</c:v>
                </c:pt>
                <c:pt idx="1025">
                  <c:v>95.330459594726506</c:v>
                </c:pt>
                <c:pt idx="1026">
                  <c:v>95.330268859863196</c:v>
                </c:pt>
                <c:pt idx="1027">
                  <c:v>95.330078125</c:v>
                </c:pt>
                <c:pt idx="1028">
                  <c:v>95.329887390136705</c:v>
                </c:pt>
                <c:pt idx="1029">
                  <c:v>95.329696655273395</c:v>
                </c:pt>
                <c:pt idx="1030">
                  <c:v>95.329505920410099</c:v>
                </c:pt>
                <c:pt idx="1031">
                  <c:v>95.329315185546804</c:v>
                </c:pt>
                <c:pt idx="1032">
                  <c:v>95.329124450683494</c:v>
                </c:pt>
                <c:pt idx="1033">
                  <c:v>95.328933715820298</c:v>
                </c:pt>
                <c:pt idx="1034">
                  <c:v>95.328742980957003</c:v>
                </c:pt>
                <c:pt idx="1035">
                  <c:v>95.328552246093693</c:v>
                </c:pt>
                <c:pt idx="1036">
                  <c:v>95.328361511230398</c:v>
                </c:pt>
                <c:pt idx="1037">
                  <c:v>95.328170776367102</c:v>
                </c:pt>
                <c:pt idx="1038">
                  <c:v>95.327980041503906</c:v>
                </c:pt>
                <c:pt idx="1039">
                  <c:v>95.327789306640597</c:v>
                </c:pt>
                <c:pt idx="1040">
                  <c:v>95.327598571777301</c:v>
                </c:pt>
                <c:pt idx="1041">
                  <c:v>95.327407836914006</c:v>
                </c:pt>
                <c:pt idx="1042">
                  <c:v>95.327217102050696</c:v>
                </c:pt>
                <c:pt idx="1043">
                  <c:v>95.327018737792898</c:v>
                </c:pt>
                <c:pt idx="1044">
                  <c:v>95.326828002929602</c:v>
                </c:pt>
                <c:pt idx="1045">
                  <c:v>95.326637268066406</c:v>
                </c:pt>
                <c:pt idx="1046">
                  <c:v>95.326446533203097</c:v>
                </c:pt>
                <c:pt idx="1047">
                  <c:v>95.326255798339801</c:v>
                </c:pt>
                <c:pt idx="1048">
                  <c:v>95.326065063476506</c:v>
                </c:pt>
                <c:pt idx="1049">
                  <c:v>95.325874328613196</c:v>
                </c:pt>
                <c:pt idx="1050">
                  <c:v>95.32568359375</c:v>
                </c:pt>
                <c:pt idx="1051">
                  <c:v>95.325485229492102</c:v>
                </c:pt>
                <c:pt idx="1052">
                  <c:v>95.325294494628906</c:v>
                </c:pt>
                <c:pt idx="1053">
                  <c:v>95.325103759765597</c:v>
                </c:pt>
                <c:pt idx="1054">
                  <c:v>95.324913024902301</c:v>
                </c:pt>
                <c:pt idx="1055">
                  <c:v>95.324722290039006</c:v>
                </c:pt>
                <c:pt idx="1056">
                  <c:v>95.324531555175696</c:v>
                </c:pt>
                <c:pt idx="1057">
                  <c:v>95.324333190917898</c:v>
                </c:pt>
                <c:pt idx="1058">
                  <c:v>95.324142456054602</c:v>
                </c:pt>
                <c:pt idx="1059">
                  <c:v>95.323951721191406</c:v>
                </c:pt>
                <c:pt idx="1060">
                  <c:v>95.323760986328097</c:v>
                </c:pt>
                <c:pt idx="1061">
                  <c:v>95.323570251464801</c:v>
                </c:pt>
                <c:pt idx="1062">
                  <c:v>95.323371887207003</c:v>
                </c:pt>
                <c:pt idx="1063">
                  <c:v>95.323181152343693</c:v>
                </c:pt>
                <c:pt idx="1064">
                  <c:v>95.322990417480398</c:v>
                </c:pt>
                <c:pt idx="1065">
                  <c:v>95.322799682617102</c:v>
                </c:pt>
                <c:pt idx="1066">
                  <c:v>95.322608947753906</c:v>
                </c:pt>
                <c:pt idx="1067">
                  <c:v>95.322418212890597</c:v>
                </c:pt>
                <c:pt idx="1068">
                  <c:v>95.322219848632798</c:v>
                </c:pt>
                <c:pt idx="1069">
                  <c:v>95.322029113769503</c:v>
                </c:pt>
                <c:pt idx="1070">
                  <c:v>95.321838378906193</c:v>
                </c:pt>
                <c:pt idx="1071">
                  <c:v>95.321640014648395</c:v>
                </c:pt>
                <c:pt idx="1072">
                  <c:v>95.321449279785099</c:v>
                </c:pt>
                <c:pt idx="1073">
                  <c:v>95.321258544921804</c:v>
                </c:pt>
                <c:pt idx="1074">
                  <c:v>95.321060180664006</c:v>
                </c:pt>
                <c:pt idx="1075">
                  <c:v>95.320869445800696</c:v>
                </c:pt>
                <c:pt idx="1076">
                  <c:v>95.3206787109375</c:v>
                </c:pt>
                <c:pt idx="1077">
                  <c:v>95.320487976074205</c:v>
                </c:pt>
                <c:pt idx="1078">
                  <c:v>95.320289611816406</c:v>
                </c:pt>
                <c:pt idx="1079">
                  <c:v>95.320098876953097</c:v>
                </c:pt>
                <c:pt idx="1080">
                  <c:v>95.319908142089801</c:v>
                </c:pt>
                <c:pt idx="1081">
                  <c:v>95.319709777832003</c:v>
                </c:pt>
                <c:pt idx="1082">
                  <c:v>95.319519042968693</c:v>
                </c:pt>
                <c:pt idx="1083">
                  <c:v>95.319328308105398</c:v>
                </c:pt>
                <c:pt idx="1084">
                  <c:v>95.319129943847599</c:v>
                </c:pt>
                <c:pt idx="1085">
                  <c:v>95.318939208984304</c:v>
                </c:pt>
                <c:pt idx="1086">
                  <c:v>95.318748474120994</c:v>
                </c:pt>
                <c:pt idx="1087">
                  <c:v>95.318550109863196</c:v>
                </c:pt>
                <c:pt idx="1088">
                  <c:v>95.318359375</c:v>
                </c:pt>
                <c:pt idx="1089">
                  <c:v>95.318161010742102</c:v>
                </c:pt>
                <c:pt idx="1090">
                  <c:v>95.317970275878906</c:v>
                </c:pt>
                <c:pt idx="1091">
                  <c:v>95.317779541015597</c:v>
                </c:pt>
                <c:pt idx="1092">
                  <c:v>95.317581176757798</c:v>
                </c:pt>
                <c:pt idx="1093">
                  <c:v>95.317390441894503</c:v>
                </c:pt>
                <c:pt idx="1094">
                  <c:v>95.317199707031193</c:v>
                </c:pt>
                <c:pt idx="1095">
                  <c:v>95.317001342773395</c:v>
                </c:pt>
                <c:pt idx="1096">
                  <c:v>95.316810607910099</c:v>
                </c:pt>
                <c:pt idx="1097">
                  <c:v>95.316612243652301</c:v>
                </c:pt>
                <c:pt idx="1098">
                  <c:v>95.316421508789006</c:v>
                </c:pt>
                <c:pt idx="1099">
                  <c:v>95.316223144531193</c:v>
                </c:pt>
                <c:pt idx="1100">
                  <c:v>95.316032409667898</c:v>
                </c:pt>
                <c:pt idx="1101">
                  <c:v>95.315834045410099</c:v>
                </c:pt>
                <c:pt idx="1102">
                  <c:v>95.315643310546804</c:v>
                </c:pt>
                <c:pt idx="1103">
                  <c:v>95.315452575683494</c:v>
                </c:pt>
                <c:pt idx="1104">
                  <c:v>95.315254211425696</c:v>
                </c:pt>
                <c:pt idx="1105">
                  <c:v>95.315055847167898</c:v>
                </c:pt>
                <c:pt idx="1106">
                  <c:v>95.314865112304602</c:v>
                </c:pt>
                <c:pt idx="1107">
                  <c:v>95.314666748046804</c:v>
                </c:pt>
                <c:pt idx="1108">
                  <c:v>95.314476013183494</c:v>
                </c:pt>
                <c:pt idx="1109">
                  <c:v>95.314285278320298</c:v>
                </c:pt>
                <c:pt idx="1110">
                  <c:v>95.3140869140625</c:v>
                </c:pt>
                <c:pt idx="1111">
                  <c:v>95.313888549804602</c:v>
                </c:pt>
                <c:pt idx="1112">
                  <c:v>95.313697814941406</c:v>
                </c:pt>
                <c:pt idx="1113">
                  <c:v>95.313499450683494</c:v>
                </c:pt>
                <c:pt idx="1114">
                  <c:v>95.313308715820298</c:v>
                </c:pt>
                <c:pt idx="1115">
                  <c:v>95.3131103515625</c:v>
                </c:pt>
                <c:pt idx="1116">
                  <c:v>95.312919616699205</c:v>
                </c:pt>
                <c:pt idx="1117">
                  <c:v>95.312721252441406</c:v>
                </c:pt>
                <c:pt idx="1118">
                  <c:v>95.312522888183494</c:v>
                </c:pt>
                <c:pt idx="1119">
                  <c:v>95.312332153320298</c:v>
                </c:pt>
                <c:pt idx="1120">
                  <c:v>95.3121337890625</c:v>
                </c:pt>
                <c:pt idx="1121">
                  <c:v>95.311943054199205</c:v>
                </c:pt>
                <c:pt idx="1122">
                  <c:v>95.311744689941406</c:v>
                </c:pt>
                <c:pt idx="1123">
                  <c:v>95.311553955078097</c:v>
                </c:pt>
                <c:pt idx="1124">
                  <c:v>95.311355590820298</c:v>
                </c:pt>
                <c:pt idx="1125">
                  <c:v>95.3111572265625</c:v>
                </c:pt>
                <c:pt idx="1126">
                  <c:v>95.310966491699205</c:v>
                </c:pt>
                <c:pt idx="1127">
                  <c:v>95.310768127441406</c:v>
                </c:pt>
                <c:pt idx="1128">
                  <c:v>95.310569763183494</c:v>
                </c:pt>
                <c:pt idx="1129">
                  <c:v>95.310379028320298</c:v>
                </c:pt>
                <c:pt idx="1130">
                  <c:v>95.3101806640625</c:v>
                </c:pt>
                <c:pt idx="1131">
                  <c:v>95.309982299804602</c:v>
                </c:pt>
                <c:pt idx="1132">
                  <c:v>95.309791564941406</c:v>
                </c:pt>
                <c:pt idx="1133">
                  <c:v>95.309593200683494</c:v>
                </c:pt>
                <c:pt idx="1134">
                  <c:v>95.309394836425696</c:v>
                </c:pt>
                <c:pt idx="1135">
                  <c:v>95.3092041015625</c:v>
                </c:pt>
                <c:pt idx="1136">
                  <c:v>95.309005737304602</c:v>
                </c:pt>
                <c:pt idx="1137">
                  <c:v>95.308807373046804</c:v>
                </c:pt>
                <c:pt idx="1138">
                  <c:v>95.308616638183494</c:v>
                </c:pt>
                <c:pt idx="1139">
                  <c:v>95.308418273925696</c:v>
                </c:pt>
                <c:pt idx="1140">
                  <c:v>95.308219909667898</c:v>
                </c:pt>
                <c:pt idx="1141">
                  <c:v>95.308021545410099</c:v>
                </c:pt>
                <c:pt idx="1142">
                  <c:v>95.307830810546804</c:v>
                </c:pt>
                <c:pt idx="1143">
                  <c:v>95.307632446289006</c:v>
                </c:pt>
                <c:pt idx="1144">
                  <c:v>95.307434082031193</c:v>
                </c:pt>
                <c:pt idx="1145">
                  <c:v>95.307235717773395</c:v>
                </c:pt>
                <c:pt idx="1146">
                  <c:v>95.307044982910099</c:v>
                </c:pt>
                <c:pt idx="1147">
                  <c:v>95.306846618652301</c:v>
                </c:pt>
                <c:pt idx="1148">
                  <c:v>95.306648254394503</c:v>
                </c:pt>
                <c:pt idx="1149">
                  <c:v>95.306449890136705</c:v>
                </c:pt>
                <c:pt idx="1150">
                  <c:v>95.306251525878906</c:v>
                </c:pt>
                <c:pt idx="1151">
                  <c:v>95.306060791015597</c:v>
                </c:pt>
                <c:pt idx="1152">
                  <c:v>95.305862426757798</c:v>
                </c:pt>
                <c:pt idx="1153">
                  <c:v>95.3056640625</c:v>
                </c:pt>
                <c:pt idx="1154">
                  <c:v>95.305465698242102</c:v>
                </c:pt>
                <c:pt idx="1155">
                  <c:v>95.305274963378906</c:v>
                </c:pt>
                <c:pt idx="1156">
                  <c:v>95.305076599120994</c:v>
                </c:pt>
                <c:pt idx="1157">
                  <c:v>95.304878234863196</c:v>
                </c:pt>
                <c:pt idx="1158">
                  <c:v>95.304679870605398</c:v>
                </c:pt>
                <c:pt idx="1159">
                  <c:v>95.304481506347599</c:v>
                </c:pt>
                <c:pt idx="1160">
                  <c:v>95.304283142089801</c:v>
                </c:pt>
                <c:pt idx="1161">
                  <c:v>95.304084777832003</c:v>
                </c:pt>
                <c:pt idx="1162">
                  <c:v>95.303886413574205</c:v>
                </c:pt>
                <c:pt idx="1163">
                  <c:v>95.303695678710895</c:v>
                </c:pt>
                <c:pt idx="1164">
                  <c:v>95.303497314453097</c:v>
                </c:pt>
                <c:pt idx="1165">
                  <c:v>95.303298950195298</c:v>
                </c:pt>
                <c:pt idx="1166">
                  <c:v>95.3031005859375</c:v>
                </c:pt>
                <c:pt idx="1167">
                  <c:v>95.302902221679602</c:v>
                </c:pt>
                <c:pt idx="1168">
                  <c:v>95.302703857421804</c:v>
                </c:pt>
                <c:pt idx="1169">
                  <c:v>95.302505493164006</c:v>
                </c:pt>
                <c:pt idx="1170">
                  <c:v>95.302307128906193</c:v>
                </c:pt>
                <c:pt idx="1171">
                  <c:v>95.302108764648395</c:v>
                </c:pt>
                <c:pt idx="1172">
                  <c:v>95.301910400390597</c:v>
                </c:pt>
                <c:pt idx="1173">
                  <c:v>95.301712036132798</c:v>
                </c:pt>
                <c:pt idx="1174">
                  <c:v>95.301513671875</c:v>
                </c:pt>
                <c:pt idx="1175">
                  <c:v>95.301322937011705</c:v>
                </c:pt>
                <c:pt idx="1176">
                  <c:v>95.301116943359304</c:v>
                </c:pt>
                <c:pt idx="1177">
                  <c:v>95.300926208495994</c:v>
                </c:pt>
                <c:pt idx="1178">
                  <c:v>95.300727844238196</c:v>
                </c:pt>
                <c:pt idx="1179">
                  <c:v>95.300529479980398</c:v>
                </c:pt>
                <c:pt idx="1180">
                  <c:v>95.300331115722599</c:v>
                </c:pt>
                <c:pt idx="1181">
                  <c:v>95.300132751464801</c:v>
                </c:pt>
                <c:pt idx="1182">
                  <c:v>95.299934387207003</c:v>
                </c:pt>
                <c:pt idx="1183">
                  <c:v>95.299736022949205</c:v>
                </c:pt>
                <c:pt idx="1184">
                  <c:v>95.299537658691406</c:v>
                </c:pt>
                <c:pt idx="1185">
                  <c:v>95.299339294433494</c:v>
                </c:pt>
                <c:pt idx="1186">
                  <c:v>95.299140930175696</c:v>
                </c:pt>
                <c:pt idx="1187">
                  <c:v>95.298934936523395</c:v>
                </c:pt>
                <c:pt idx="1188">
                  <c:v>95.298744201660099</c:v>
                </c:pt>
                <c:pt idx="1189">
                  <c:v>95.298538208007798</c:v>
                </c:pt>
                <c:pt idx="1190">
                  <c:v>95.29833984375</c:v>
                </c:pt>
                <c:pt idx="1191">
                  <c:v>95.298141479492102</c:v>
                </c:pt>
                <c:pt idx="1192">
                  <c:v>95.297943115234304</c:v>
                </c:pt>
                <c:pt idx="1193">
                  <c:v>95.297744750976506</c:v>
                </c:pt>
                <c:pt idx="1194">
                  <c:v>95.297546386718693</c:v>
                </c:pt>
                <c:pt idx="1195">
                  <c:v>95.297348022460895</c:v>
                </c:pt>
                <c:pt idx="1196">
                  <c:v>95.297149658203097</c:v>
                </c:pt>
                <c:pt idx="1197">
                  <c:v>95.296951293945298</c:v>
                </c:pt>
                <c:pt idx="1198">
                  <c:v>95.296745300292898</c:v>
                </c:pt>
                <c:pt idx="1199">
                  <c:v>95.296546936035099</c:v>
                </c:pt>
                <c:pt idx="1200">
                  <c:v>95.296348571777301</c:v>
                </c:pt>
                <c:pt idx="1201">
                  <c:v>95.296150207519503</c:v>
                </c:pt>
                <c:pt idx="1202">
                  <c:v>95.295951843261705</c:v>
                </c:pt>
                <c:pt idx="1203">
                  <c:v>95.295753479003906</c:v>
                </c:pt>
                <c:pt idx="1204">
                  <c:v>95.295555114745994</c:v>
                </c:pt>
                <c:pt idx="1205">
                  <c:v>95.295356750488196</c:v>
                </c:pt>
                <c:pt idx="1206">
                  <c:v>95.295158386230398</c:v>
                </c:pt>
                <c:pt idx="1207">
                  <c:v>95.294952392578097</c:v>
                </c:pt>
                <c:pt idx="1208">
                  <c:v>95.294754028320298</c:v>
                </c:pt>
                <c:pt idx="1209">
                  <c:v>95.2945556640625</c:v>
                </c:pt>
                <c:pt idx="1210">
                  <c:v>95.294357299804602</c:v>
                </c:pt>
                <c:pt idx="1211">
                  <c:v>95.294158935546804</c:v>
                </c:pt>
                <c:pt idx="1212">
                  <c:v>95.293952941894503</c:v>
                </c:pt>
                <c:pt idx="1213">
                  <c:v>95.293754577636705</c:v>
                </c:pt>
                <c:pt idx="1214">
                  <c:v>95.293556213378906</c:v>
                </c:pt>
                <c:pt idx="1215">
                  <c:v>95.293350219726506</c:v>
                </c:pt>
                <c:pt idx="1216">
                  <c:v>95.293151855468693</c:v>
                </c:pt>
                <c:pt idx="1217">
                  <c:v>95.292953491210895</c:v>
                </c:pt>
                <c:pt idx="1218">
                  <c:v>95.292755126953097</c:v>
                </c:pt>
                <c:pt idx="1219">
                  <c:v>95.292549133300696</c:v>
                </c:pt>
                <c:pt idx="1220">
                  <c:v>95.292350769042898</c:v>
                </c:pt>
                <c:pt idx="1221">
                  <c:v>95.292152404785099</c:v>
                </c:pt>
                <c:pt idx="1222">
                  <c:v>95.291954040527301</c:v>
                </c:pt>
                <c:pt idx="1223">
                  <c:v>95.291748046875</c:v>
                </c:pt>
                <c:pt idx="1224">
                  <c:v>95.291549682617102</c:v>
                </c:pt>
                <c:pt idx="1225">
                  <c:v>95.291351318359304</c:v>
                </c:pt>
                <c:pt idx="1226">
                  <c:v>95.291145324707003</c:v>
                </c:pt>
                <c:pt idx="1227">
                  <c:v>95.290946960449205</c:v>
                </c:pt>
                <c:pt idx="1228">
                  <c:v>95.290748596191406</c:v>
                </c:pt>
                <c:pt idx="1229">
                  <c:v>95.290542602539006</c:v>
                </c:pt>
                <c:pt idx="1230">
                  <c:v>95.290344238281193</c:v>
                </c:pt>
                <c:pt idx="1231">
                  <c:v>95.290145874023395</c:v>
                </c:pt>
                <c:pt idx="1232">
                  <c:v>95.289947509765597</c:v>
                </c:pt>
                <c:pt idx="1233">
                  <c:v>95.289741516113196</c:v>
                </c:pt>
                <c:pt idx="1234">
                  <c:v>95.289543151855398</c:v>
                </c:pt>
                <c:pt idx="1235">
                  <c:v>95.289337158203097</c:v>
                </c:pt>
                <c:pt idx="1236">
                  <c:v>95.289138793945298</c:v>
                </c:pt>
                <c:pt idx="1237">
                  <c:v>95.288932800292898</c:v>
                </c:pt>
                <c:pt idx="1238">
                  <c:v>95.288734436035099</c:v>
                </c:pt>
                <c:pt idx="1239">
                  <c:v>95.288536071777301</c:v>
                </c:pt>
                <c:pt idx="1240">
                  <c:v>95.288330078125</c:v>
                </c:pt>
                <c:pt idx="1241">
                  <c:v>95.288131713867102</c:v>
                </c:pt>
                <c:pt idx="1242">
                  <c:v>95.287925720214801</c:v>
                </c:pt>
                <c:pt idx="1243">
                  <c:v>95.287727355957003</c:v>
                </c:pt>
                <c:pt idx="1244">
                  <c:v>95.287528991699205</c:v>
                </c:pt>
                <c:pt idx="1245">
                  <c:v>95.287322998046804</c:v>
                </c:pt>
                <c:pt idx="1246">
                  <c:v>95.287124633789006</c:v>
                </c:pt>
                <c:pt idx="1247">
                  <c:v>95.286918640136705</c:v>
                </c:pt>
                <c:pt idx="1248">
                  <c:v>95.286720275878906</c:v>
                </c:pt>
                <c:pt idx="1249">
                  <c:v>95.286514282226506</c:v>
                </c:pt>
                <c:pt idx="1250">
                  <c:v>95.286315917968693</c:v>
                </c:pt>
                <c:pt idx="1251">
                  <c:v>95.286109924316406</c:v>
                </c:pt>
                <c:pt idx="1252">
                  <c:v>95.285911560058494</c:v>
                </c:pt>
                <c:pt idx="1253">
                  <c:v>95.285705566406193</c:v>
                </c:pt>
                <c:pt idx="1254">
                  <c:v>95.285507202148395</c:v>
                </c:pt>
                <c:pt idx="1255">
                  <c:v>95.285301208495994</c:v>
                </c:pt>
                <c:pt idx="1256">
                  <c:v>95.285102844238196</c:v>
                </c:pt>
                <c:pt idx="1257">
                  <c:v>95.284896850585895</c:v>
                </c:pt>
                <c:pt idx="1258">
                  <c:v>95.284698486328097</c:v>
                </c:pt>
                <c:pt idx="1259">
                  <c:v>95.284492492675696</c:v>
                </c:pt>
                <c:pt idx="1260">
                  <c:v>95.284286499023395</c:v>
                </c:pt>
                <c:pt idx="1261">
                  <c:v>95.284088134765597</c:v>
                </c:pt>
                <c:pt idx="1262">
                  <c:v>95.283882141113196</c:v>
                </c:pt>
                <c:pt idx="1263">
                  <c:v>95.283683776855398</c:v>
                </c:pt>
                <c:pt idx="1264">
                  <c:v>95.283477783203097</c:v>
                </c:pt>
                <c:pt idx="1265">
                  <c:v>95.283279418945298</c:v>
                </c:pt>
                <c:pt idx="1266">
                  <c:v>95.283073425292898</c:v>
                </c:pt>
                <c:pt idx="1267">
                  <c:v>95.282867431640597</c:v>
                </c:pt>
                <c:pt idx="1268">
                  <c:v>95.282669067382798</c:v>
                </c:pt>
                <c:pt idx="1269">
                  <c:v>95.282463073730398</c:v>
                </c:pt>
                <c:pt idx="1270">
                  <c:v>95.282257080078097</c:v>
                </c:pt>
                <c:pt idx="1271">
                  <c:v>95.282058715820298</c:v>
                </c:pt>
                <c:pt idx="1272">
                  <c:v>95.281852722167898</c:v>
                </c:pt>
                <c:pt idx="1273">
                  <c:v>95.281654357910099</c:v>
                </c:pt>
                <c:pt idx="1274">
                  <c:v>95.281448364257798</c:v>
                </c:pt>
                <c:pt idx="1275">
                  <c:v>95.281242370605398</c:v>
                </c:pt>
                <c:pt idx="1276">
                  <c:v>95.281044006347599</c:v>
                </c:pt>
                <c:pt idx="1277">
                  <c:v>95.280838012695298</c:v>
                </c:pt>
                <c:pt idx="1278">
                  <c:v>95.280632019042898</c:v>
                </c:pt>
                <c:pt idx="1279">
                  <c:v>95.280433654785099</c:v>
                </c:pt>
                <c:pt idx="1280">
                  <c:v>95.280227661132798</c:v>
                </c:pt>
                <c:pt idx="1281">
                  <c:v>95.280021667480398</c:v>
                </c:pt>
                <c:pt idx="1282">
                  <c:v>95.279815673828097</c:v>
                </c:pt>
                <c:pt idx="1283">
                  <c:v>95.279617309570298</c:v>
                </c:pt>
                <c:pt idx="1284">
                  <c:v>95.279411315917898</c:v>
                </c:pt>
                <c:pt idx="1285">
                  <c:v>95.279205322265597</c:v>
                </c:pt>
                <c:pt idx="1286">
                  <c:v>95.278999328613196</c:v>
                </c:pt>
                <c:pt idx="1287">
                  <c:v>95.278800964355398</c:v>
                </c:pt>
                <c:pt idx="1288">
                  <c:v>95.278594970703097</c:v>
                </c:pt>
                <c:pt idx="1289">
                  <c:v>95.278388977050696</c:v>
                </c:pt>
                <c:pt idx="1290">
                  <c:v>95.278182983398395</c:v>
                </c:pt>
                <c:pt idx="1291">
                  <c:v>95.277984619140597</c:v>
                </c:pt>
                <c:pt idx="1292">
                  <c:v>95.277778625488196</c:v>
                </c:pt>
                <c:pt idx="1293">
                  <c:v>95.277572631835895</c:v>
                </c:pt>
                <c:pt idx="1294">
                  <c:v>95.277366638183494</c:v>
                </c:pt>
                <c:pt idx="1295">
                  <c:v>95.277160644531193</c:v>
                </c:pt>
                <c:pt idx="1296">
                  <c:v>95.276962280273395</c:v>
                </c:pt>
                <c:pt idx="1297">
                  <c:v>95.276756286620994</c:v>
                </c:pt>
                <c:pt idx="1298">
                  <c:v>95.276550292968693</c:v>
                </c:pt>
                <c:pt idx="1299">
                  <c:v>95.276344299316406</c:v>
                </c:pt>
                <c:pt idx="1300">
                  <c:v>95.276138305664006</c:v>
                </c:pt>
                <c:pt idx="1301">
                  <c:v>95.275932312011705</c:v>
                </c:pt>
                <c:pt idx="1302">
                  <c:v>95.275726318359304</c:v>
                </c:pt>
                <c:pt idx="1303">
                  <c:v>95.275527954101506</c:v>
                </c:pt>
                <c:pt idx="1304">
                  <c:v>95.275321960449205</c:v>
                </c:pt>
                <c:pt idx="1305">
                  <c:v>95.275115966796804</c:v>
                </c:pt>
                <c:pt idx="1306">
                  <c:v>95.274909973144503</c:v>
                </c:pt>
                <c:pt idx="1307">
                  <c:v>95.274703979492102</c:v>
                </c:pt>
                <c:pt idx="1308">
                  <c:v>95.274497985839801</c:v>
                </c:pt>
                <c:pt idx="1309">
                  <c:v>95.2742919921875</c:v>
                </c:pt>
                <c:pt idx="1310">
                  <c:v>95.274085998535099</c:v>
                </c:pt>
                <c:pt idx="1311">
                  <c:v>95.273880004882798</c:v>
                </c:pt>
                <c:pt idx="1312">
                  <c:v>95.273674011230398</c:v>
                </c:pt>
                <c:pt idx="1313">
                  <c:v>95.273468017578097</c:v>
                </c:pt>
                <c:pt idx="1314">
                  <c:v>95.273262023925696</c:v>
                </c:pt>
                <c:pt idx="1315">
                  <c:v>95.273056030273395</c:v>
                </c:pt>
                <c:pt idx="1316">
                  <c:v>95.272857666015597</c:v>
                </c:pt>
                <c:pt idx="1317">
                  <c:v>95.272651672363196</c:v>
                </c:pt>
                <c:pt idx="1318">
                  <c:v>95.272445678710895</c:v>
                </c:pt>
                <c:pt idx="1319">
                  <c:v>95.272239685058494</c:v>
                </c:pt>
                <c:pt idx="1320">
                  <c:v>95.272033691406193</c:v>
                </c:pt>
                <c:pt idx="1321">
                  <c:v>95.271827697753906</c:v>
                </c:pt>
                <c:pt idx="1322">
                  <c:v>95.271621704101506</c:v>
                </c:pt>
                <c:pt idx="1323">
                  <c:v>95.271415710449205</c:v>
                </c:pt>
                <c:pt idx="1324">
                  <c:v>95.271209716796804</c:v>
                </c:pt>
                <c:pt idx="1325">
                  <c:v>95.27099609375</c:v>
                </c:pt>
                <c:pt idx="1326">
                  <c:v>95.270790100097599</c:v>
                </c:pt>
                <c:pt idx="1327">
                  <c:v>95.270584106445298</c:v>
                </c:pt>
                <c:pt idx="1328">
                  <c:v>95.270378112792898</c:v>
                </c:pt>
                <c:pt idx="1329">
                  <c:v>95.270172119140597</c:v>
                </c:pt>
                <c:pt idx="1330">
                  <c:v>95.269966125488196</c:v>
                </c:pt>
                <c:pt idx="1331">
                  <c:v>95.269760131835895</c:v>
                </c:pt>
                <c:pt idx="1332">
                  <c:v>95.269554138183494</c:v>
                </c:pt>
                <c:pt idx="1333">
                  <c:v>95.269348144531193</c:v>
                </c:pt>
                <c:pt idx="1334">
                  <c:v>95.269142150878906</c:v>
                </c:pt>
                <c:pt idx="1335">
                  <c:v>95.268936157226506</c:v>
                </c:pt>
                <c:pt idx="1336">
                  <c:v>95.268730163574205</c:v>
                </c:pt>
                <c:pt idx="1337">
                  <c:v>95.268516540527301</c:v>
                </c:pt>
                <c:pt idx="1338">
                  <c:v>95.268310546875</c:v>
                </c:pt>
                <c:pt idx="1339">
                  <c:v>95.268104553222599</c:v>
                </c:pt>
                <c:pt idx="1340">
                  <c:v>95.267898559570298</c:v>
                </c:pt>
                <c:pt idx="1341">
                  <c:v>95.267692565917898</c:v>
                </c:pt>
                <c:pt idx="1342">
                  <c:v>95.267486572265597</c:v>
                </c:pt>
                <c:pt idx="1343">
                  <c:v>95.267272949218693</c:v>
                </c:pt>
                <c:pt idx="1344">
                  <c:v>95.267066955566406</c:v>
                </c:pt>
                <c:pt idx="1345">
                  <c:v>95.266860961914006</c:v>
                </c:pt>
                <c:pt idx="1346">
                  <c:v>95.266654968261705</c:v>
                </c:pt>
                <c:pt idx="1347">
                  <c:v>95.266448974609304</c:v>
                </c:pt>
                <c:pt idx="1348">
                  <c:v>95.2662353515625</c:v>
                </c:pt>
                <c:pt idx="1349">
                  <c:v>95.266029357910099</c:v>
                </c:pt>
                <c:pt idx="1350">
                  <c:v>95.265823364257798</c:v>
                </c:pt>
                <c:pt idx="1351">
                  <c:v>95.265617370605398</c:v>
                </c:pt>
                <c:pt idx="1352">
                  <c:v>95.265411376953097</c:v>
                </c:pt>
                <c:pt idx="1353">
                  <c:v>95.265197753906193</c:v>
                </c:pt>
                <c:pt idx="1354">
                  <c:v>95.264991760253906</c:v>
                </c:pt>
                <c:pt idx="1355">
                  <c:v>95.264785766601506</c:v>
                </c:pt>
                <c:pt idx="1356">
                  <c:v>95.264572143554602</c:v>
                </c:pt>
                <c:pt idx="1357">
                  <c:v>95.264366149902301</c:v>
                </c:pt>
                <c:pt idx="1358">
                  <c:v>95.26416015625</c:v>
                </c:pt>
                <c:pt idx="1359">
                  <c:v>95.263954162597599</c:v>
                </c:pt>
                <c:pt idx="1360">
                  <c:v>95.263740539550696</c:v>
                </c:pt>
                <c:pt idx="1361">
                  <c:v>95.263534545898395</c:v>
                </c:pt>
                <c:pt idx="1362">
                  <c:v>95.263328552245994</c:v>
                </c:pt>
                <c:pt idx="1363">
                  <c:v>95.263114929199205</c:v>
                </c:pt>
                <c:pt idx="1364">
                  <c:v>95.262908935546804</c:v>
                </c:pt>
                <c:pt idx="1365">
                  <c:v>95.262702941894503</c:v>
                </c:pt>
                <c:pt idx="1366">
                  <c:v>95.262489318847599</c:v>
                </c:pt>
                <c:pt idx="1367">
                  <c:v>95.262283325195298</c:v>
                </c:pt>
                <c:pt idx="1368">
                  <c:v>95.262077331542898</c:v>
                </c:pt>
                <c:pt idx="1369">
                  <c:v>95.261863708495994</c:v>
                </c:pt>
                <c:pt idx="1370">
                  <c:v>95.261657714843693</c:v>
                </c:pt>
                <c:pt idx="1371">
                  <c:v>95.261444091796804</c:v>
                </c:pt>
                <c:pt idx="1372">
                  <c:v>95.261238098144503</c:v>
                </c:pt>
                <c:pt idx="1373">
                  <c:v>95.261032104492102</c:v>
                </c:pt>
                <c:pt idx="1374">
                  <c:v>95.260818481445298</c:v>
                </c:pt>
                <c:pt idx="1375">
                  <c:v>95.260612487792898</c:v>
                </c:pt>
                <c:pt idx="1376">
                  <c:v>95.260398864745994</c:v>
                </c:pt>
                <c:pt idx="1377">
                  <c:v>95.260192871093693</c:v>
                </c:pt>
                <c:pt idx="1378">
                  <c:v>95.259979248046804</c:v>
                </c:pt>
                <c:pt idx="1379">
                  <c:v>95.259773254394503</c:v>
                </c:pt>
                <c:pt idx="1380">
                  <c:v>95.259567260742102</c:v>
                </c:pt>
                <c:pt idx="1381">
                  <c:v>95.259353637695298</c:v>
                </c:pt>
                <c:pt idx="1382">
                  <c:v>95.259147644042898</c:v>
                </c:pt>
                <c:pt idx="1383">
                  <c:v>95.258934020995994</c:v>
                </c:pt>
                <c:pt idx="1384">
                  <c:v>95.258728027343693</c:v>
                </c:pt>
                <c:pt idx="1385">
                  <c:v>95.258514404296804</c:v>
                </c:pt>
                <c:pt idx="1386">
                  <c:v>95.258308410644503</c:v>
                </c:pt>
                <c:pt idx="1387">
                  <c:v>95.258094787597599</c:v>
                </c:pt>
                <c:pt idx="1388">
                  <c:v>95.257888793945298</c:v>
                </c:pt>
                <c:pt idx="1389">
                  <c:v>95.257675170898395</c:v>
                </c:pt>
                <c:pt idx="1390">
                  <c:v>95.257469177245994</c:v>
                </c:pt>
                <c:pt idx="1391">
                  <c:v>95.257255554199205</c:v>
                </c:pt>
                <c:pt idx="1392">
                  <c:v>95.257041931152301</c:v>
                </c:pt>
                <c:pt idx="1393">
                  <c:v>95.2568359375</c:v>
                </c:pt>
                <c:pt idx="1394">
                  <c:v>95.256622314453097</c:v>
                </c:pt>
                <c:pt idx="1395">
                  <c:v>95.256416320800696</c:v>
                </c:pt>
                <c:pt idx="1396">
                  <c:v>95.256202697753906</c:v>
                </c:pt>
                <c:pt idx="1397">
                  <c:v>95.255996704101506</c:v>
                </c:pt>
                <c:pt idx="1398">
                  <c:v>95.255783081054602</c:v>
                </c:pt>
                <c:pt idx="1399">
                  <c:v>95.255569458007798</c:v>
                </c:pt>
                <c:pt idx="1400">
                  <c:v>95.255363464355398</c:v>
                </c:pt>
                <c:pt idx="1401">
                  <c:v>95.255149841308494</c:v>
                </c:pt>
                <c:pt idx="1402">
                  <c:v>95.254936218261705</c:v>
                </c:pt>
                <c:pt idx="1403">
                  <c:v>95.254730224609304</c:v>
                </c:pt>
                <c:pt idx="1404">
                  <c:v>95.2545166015625</c:v>
                </c:pt>
                <c:pt idx="1405">
                  <c:v>95.254302978515597</c:v>
                </c:pt>
                <c:pt idx="1406">
                  <c:v>95.254096984863196</c:v>
                </c:pt>
                <c:pt idx="1407">
                  <c:v>95.253883361816406</c:v>
                </c:pt>
                <c:pt idx="1408">
                  <c:v>95.253669738769503</c:v>
                </c:pt>
                <c:pt idx="1409">
                  <c:v>95.253463745117102</c:v>
                </c:pt>
                <c:pt idx="1410">
                  <c:v>95.253250122070298</c:v>
                </c:pt>
                <c:pt idx="1411">
                  <c:v>95.253036499023395</c:v>
                </c:pt>
                <c:pt idx="1412">
                  <c:v>95.252830505370994</c:v>
                </c:pt>
                <c:pt idx="1413">
                  <c:v>95.252616882324205</c:v>
                </c:pt>
                <c:pt idx="1414">
                  <c:v>95.252403259277301</c:v>
                </c:pt>
                <c:pt idx="1415">
                  <c:v>95.252189636230398</c:v>
                </c:pt>
                <c:pt idx="1416">
                  <c:v>95.251983642578097</c:v>
                </c:pt>
                <c:pt idx="1417">
                  <c:v>95.251770019531193</c:v>
                </c:pt>
                <c:pt idx="1418">
                  <c:v>95.251556396484304</c:v>
                </c:pt>
                <c:pt idx="1419">
                  <c:v>95.2513427734375</c:v>
                </c:pt>
                <c:pt idx="1420">
                  <c:v>95.251136779785099</c:v>
                </c:pt>
                <c:pt idx="1421">
                  <c:v>95.250923156738196</c:v>
                </c:pt>
                <c:pt idx="1422">
                  <c:v>95.250709533691406</c:v>
                </c:pt>
                <c:pt idx="1423">
                  <c:v>95.250495910644503</c:v>
                </c:pt>
                <c:pt idx="1424">
                  <c:v>95.250282287597599</c:v>
                </c:pt>
                <c:pt idx="1425">
                  <c:v>95.250076293945298</c:v>
                </c:pt>
                <c:pt idx="1426">
                  <c:v>95.249862670898395</c:v>
                </c:pt>
                <c:pt idx="1427">
                  <c:v>95.249649047851506</c:v>
                </c:pt>
                <c:pt idx="1428">
                  <c:v>95.249435424804602</c:v>
                </c:pt>
                <c:pt idx="1429">
                  <c:v>95.249221801757798</c:v>
                </c:pt>
                <c:pt idx="1430">
                  <c:v>95.249008178710895</c:v>
                </c:pt>
                <c:pt idx="1431">
                  <c:v>95.248802185058494</c:v>
                </c:pt>
                <c:pt idx="1432">
                  <c:v>95.248588562011705</c:v>
                </c:pt>
                <c:pt idx="1433">
                  <c:v>95.248374938964801</c:v>
                </c:pt>
                <c:pt idx="1434">
                  <c:v>95.248161315917898</c:v>
                </c:pt>
                <c:pt idx="1435">
                  <c:v>95.247947692870994</c:v>
                </c:pt>
                <c:pt idx="1436">
                  <c:v>95.247734069824205</c:v>
                </c:pt>
                <c:pt idx="1437">
                  <c:v>95.247520446777301</c:v>
                </c:pt>
                <c:pt idx="1438">
                  <c:v>95.247306823730398</c:v>
                </c:pt>
                <c:pt idx="1439">
                  <c:v>95.247093200683494</c:v>
                </c:pt>
                <c:pt idx="1440">
                  <c:v>95.246879577636705</c:v>
                </c:pt>
                <c:pt idx="1441">
                  <c:v>95.246673583984304</c:v>
                </c:pt>
                <c:pt idx="1442">
                  <c:v>95.2464599609375</c:v>
                </c:pt>
                <c:pt idx="1443">
                  <c:v>95.246246337890597</c:v>
                </c:pt>
                <c:pt idx="1444">
                  <c:v>95.246032714843693</c:v>
                </c:pt>
                <c:pt idx="1445">
                  <c:v>95.245819091796804</c:v>
                </c:pt>
                <c:pt idx="1446">
                  <c:v>95.24560546875</c:v>
                </c:pt>
                <c:pt idx="1447">
                  <c:v>95.245391845703097</c:v>
                </c:pt>
                <c:pt idx="1448">
                  <c:v>95.245178222656193</c:v>
                </c:pt>
                <c:pt idx="1449">
                  <c:v>95.244964599609304</c:v>
                </c:pt>
                <c:pt idx="1450">
                  <c:v>95.2447509765625</c:v>
                </c:pt>
                <c:pt idx="1451">
                  <c:v>95.244537353515597</c:v>
                </c:pt>
                <c:pt idx="1452">
                  <c:v>95.244323730468693</c:v>
                </c:pt>
                <c:pt idx="1453">
                  <c:v>95.244110107421804</c:v>
                </c:pt>
                <c:pt idx="1454">
                  <c:v>95.243888854980398</c:v>
                </c:pt>
                <c:pt idx="1455">
                  <c:v>95.243675231933494</c:v>
                </c:pt>
                <c:pt idx="1456">
                  <c:v>95.243461608886705</c:v>
                </c:pt>
                <c:pt idx="1457">
                  <c:v>95.243247985839801</c:v>
                </c:pt>
                <c:pt idx="1458">
                  <c:v>95.243034362792898</c:v>
                </c:pt>
                <c:pt idx="1459">
                  <c:v>95.242820739745994</c:v>
                </c:pt>
                <c:pt idx="1460">
                  <c:v>95.242607116699205</c:v>
                </c:pt>
                <c:pt idx="1461">
                  <c:v>95.242393493652301</c:v>
                </c:pt>
                <c:pt idx="1462">
                  <c:v>95.242179870605398</c:v>
                </c:pt>
                <c:pt idx="1463">
                  <c:v>95.241966247558494</c:v>
                </c:pt>
                <c:pt idx="1464">
                  <c:v>95.241752624511705</c:v>
                </c:pt>
                <c:pt idx="1465">
                  <c:v>95.241531372070298</c:v>
                </c:pt>
                <c:pt idx="1466">
                  <c:v>95.241317749023395</c:v>
                </c:pt>
                <c:pt idx="1467">
                  <c:v>95.241104125976506</c:v>
                </c:pt>
                <c:pt idx="1468">
                  <c:v>95.240890502929602</c:v>
                </c:pt>
                <c:pt idx="1469">
                  <c:v>95.240676879882798</c:v>
                </c:pt>
                <c:pt idx="1470">
                  <c:v>95.240463256835895</c:v>
                </c:pt>
                <c:pt idx="1471">
                  <c:v>95.240242004394503</c:v>
                </c:pt>
                <c:pt idx="1472">
                  <c:v>95.240028381347599</c:v>
                </c:pt>
                <c:pt idx="1473">
                  <c:v>95.239814758300696</c:v>
                </c:pt>
                <c:pt idx="1474">
                  <c:v>95.239601135253906</c:v>
                </c:pt>
                <c:pt idx="1475">
                  <c:v>95.239387512207003</c:v>
                </c:pt>
                <c:pt idx="1476">
                  <c:v>95.239166259765597</c:v>
                </c:pt>
                <c:pt idx="1477">
                  <c:v>95.238952636718693</c:v>
                </c:pt>
                <c:pt idx="1478">
                  <c:v>95.238739013671804</c:v>
                </c:pt>
                <c:pt idx="1479">
                  <c:v>95.238525390625</c:v>
                </c:pt>
                <c:pt idx="1480">
                  <c:v>95.238304138183494</c:v>
                </c:pt>
                <c:pt idx="1481">
                  <c:v>95.238090515136705</c:v>
                </c:pt>
                <c:pt idx="1482">
                  <c:v>95.237876892089801</c:v>
                </c:pt>
                <c:pt idx="1483">
                  <c:v>95.237655639648395</c:v>
                </c:pt>
                <c:pt idx="1484">
                  <c:v>95.237442016601506</c:v>
                </c:pt>
                <c:pt idx="1485">
                  <c:v>95.237228393554602</c:v>
                </c:pt>
                <c:pt idx="1486">
                  <c:v>95.237007141113196</c:v>
                </c:pt>
                <c:pt idx="1487">
                  <c:v>95.236793518066406</c:v>
                </c:pt>
                <c:pt idx="1488">
                  <c:v>95.236579895019503</c:v>
                </c:pt>
                <c:pt idx="1489">
                  <c:v>95.236358642578097</c:v>
                </c:pt>
                <c:pt idx="1490">
                  <c:v>95.236145019531193</c:v>
                </c:pt>
                <c:pt idx="1491">
                  <c:v>95.235931396484304</c:v>
                </c:pt>
                <c:pt idx="1492">
                  <c:v>95.235710144042898</c:v>
                </c:pt>
                <c:pt idx="1493">
                  <c:v>95.235496520995994</c:v>
                </c:pt>
                <c:pt idx="1494">
                  <c:v>95.235282897949205</c:v>
                </c:pt>
                <c:pt idx="1495">
                  <c:v>95.235061645507798</c:v>
                </c:pt>
                <c:pt idx="1496">
                  <c:v>95.234848022460895</c:v>
                </c:pt>
                <c:pt idx="1497">
                  <c:v>95.234626770019503</c:v>
                </c:pt>
                <c:pt idx="1498">
                  <c:v>95.234413146972599</c:v>
                </c:pt>
                <c:pt idx="1499">
                  <c:v>95.234199523925696</c:v>
                </c:pt>
                <c:pt idx="1500">
                  <c:v>95.233978271484304</c:v>
                </c:pt>
                <c:pt idx="1501">
                  <c:v>95.2337646484375</c:v>
                </c:pt>
                <c:pt idx="1502">
                  <c:v>95.233543395995994</c:v>
                </c:pt>
                <c:pt idx="1503">
                  <c:v>95.233329772949205</c:v>
                </c:pt>
                <c:pt idx="1504">
                  <c:v>95.233108520507798</c:v>
                </c:pt>
                <c:pt idx="1505">
                  <c:v>95.232894897460895</c:v>
                </c:pt>
                <c:pt idx="1506">
                  <c:v>95.232673645019503</c:v>
                </c:pt>
                <c:pt idx="1507">
                  <c:v>95.232460021972599</c:v>
                </c:pt>
                <c:pt idx="1508">
                  <c:v>95.232238769531193</c:v>
                </c:pt>
                <c:pt idx="1509">
                  <c:v>95.232025146484304</c:v>
                </c:pt>
                <c:pt idx="1510">
                  <c:v>95.231803894042898</c:v>
                </c:pt>
                <c:pt idx="1511">
                  <c:v>95.231590270995994</c:v>
                </c:pt>
                <c:pt idx="1512">
                  <c:v>95.231376647949205</c:v>
                </c:pt>
                <c:pt idx="1513">
                  <c:v>95.231155395507798</c:v>
                </c:pt>
                <c:pt idx="1514">
                  <c:v>95.230941772460895</c:v>
                </c:pt>
                <c:pt idx="1515">
                  <c:v>95.230720520019503</c:v>
                </c:pt>
                <c:pt idx="1516">
                  <c:v>95.230506896972599</c:v>
                </c:pt>
                <c:pt idx="1517">
                  <c:v>95.230285644531193</c:v>
                </c:pt>
                <c:pt idx="1518">
                  <c:v>95.230072021484304</c:v>
                </c:pt>
                <c:pt idx="1519">
                  <c:v>95.229850769042898</c:v>
                </c:pt>
                <c:pt idx="1520">
                  <c:v>95.229629516601506</c:v>
                </c:pt>
                <c:pt idx="1521">
                  <c:v>95.229415893554602</c:v>
                </c:pt>
                <c:pt idx="1522">
                  <c:v>95.229194641113196</c:v>
                </c:pt>
                <c:pt idx="1523">
                  <c:v>95.228981018066406</c:v>
                </c:pt>
                <c:pt idx="1524">
                  <c:v>95.228759765625</c:v>
                </c:pt>
                <c:pt idx="1525">
                  <c:v>95.228546142578097</c:v>
                </c:pt>
                <c:pt idx="1526">
                  <c:v>95.228324890136705</c:v>
                </c:pt>
                <c:pt idx="1527">
                  <c:v>95.228103637695298</c:v>
                </c:pt>
                <c:pt idx="1528">
                  <c:v>95.227890014648395</c:v>
                </c:pt>
                <c:pt idx="1529">
                  <c:v>95.227668762207003</c:v>
                </c:pt>
                <c:pt idx="1530">
                  <c:v>95.227447509765597</c:v>
                </c:pt>
                <c:pt idx="1531">
                  <c:v>95.227233886718693</c:v>
                </c:pt>
                <c:pt idx="1532">
                  <c:v>95.227012634277301</c:v>
                </c:pt>
                <c:pt idx="1533">
                  <c:v>95.226799011230398</c:v>
                </c:pt>
                <c:pt idx="1534">
                  <c:v>95.226577758789006</c:v>
                </c:pt>
                <c:pt idx="1535">
                  <c:v>95.226356506347599</c:v>
                </c:pt>
                <c:pt idx="1536">
                  <c:v>95.226142883300696</c:v>
                </c:pt>
                <c:pt idx="1537">
                  <c:v>95.225921630859304</c:v>
                </c:pt>
                <c:pt idx="1538">
                  <c:v>95.225700378417898</c:v>
                </c:pt>
                <c:pt idx="1539">
                  <c:v>95.225479125976506</c:v>
                </c:pt>
                <c:pt idx="1540">
                  <c:v>95.225265502929602</c:v>
                </c:pt>
                <c:pt idx="1541">
                  <c:v>95.225044250488196</c:v>
                </c:pt>
                <c:pt idx="1542">
                  <c:v>95.224822998046804</c:v>
                </c:pt>
                <c:pt idx="1543">
                  <c:v>95.224601745605398</c:v>
                </c:pt>
                <c:pt idx="1544">
                  <c:v>95.224388122558494</c:v>
                </c:pt>
                <c:pt idx="1545">
                  <c:v>95.224166870117102</c:v>
                </c:pt>
                <c:pt idx="1546">
                  <c:v>95.223945617675696</c:v>
                </c:pt>
                <c:pt idx="1547">
                  <c:v>95.223724365234304</c:v>
                </c:pt>
                <c:pt idx="1548">
                  <c:v>95.2235107421875</c:v>
                </c:pt>
                <c:pt idx="1549">
                  <c:v>95.223289489745994</c:v>
                </c:pt>
                <c:pt idx="1550">
                  <c:v>95.223068237304602</c:v>
                </c:pt>
                <c:pt idx="1551">
                  <c:v>95.222846984863196</c:v>
                </c:pt>
                <c:pt idx="1552">
                  <c:v>95.222625732421804</c:v>
                </c:pt>
                <c:pt idx="1553">
                  <c:v>95.222404479980398</c:v>
                </c:pt>
                <c:pt idx="1554">
                  <c:v>95.222190856933494</c:v>
                </c:pt>
                <c:pt idx="1555">
                  <c:v>95.221969604492102</c:v>
                </c:pt>
                <c:pt idx="1556">
                  <c:v>95.221748352050696</c:v>
                </c:pt>
                <c:pt idx="1557">
                  <c:v>95.221527099609304</c:v>
                </c:pt>
                <c:pt idx="1558">
                  <c:v>95.221305847167898</c:v>
                </c:pt>
                <c:pt idx="1559">
                  <c:v>95.221084594726506</c:v>
                </c:pt>
                <c:pt idx="1560">
                  <c:v>95.220863342285099</c:v>
                </c:pt>
                <c:pt idx="1561">
                  <c:v>95.220642089843693</c:v>
                </c:pt>
                <c:pt idx="1562">
                  <c:v>95.220420837402301</c:v>
                </c:pt>
                <c:pt idx="1563">
                  <c:v>95.220207214355398</c:v>
                </c:pt>
                <c:pt idx="1564">
                  <c:v>95.219985961914006</c:v>
                </c:pt>
                <c:pt idx="1565">
                  <c:v>95.219764709472599</c:v>
                </c:pt>
                <c:pt idx="1566">
                  <c:v>95.219543457031193</c:v>
                </c:pt>
                <c:pt idx="1567">
                  <c:v>95.219322204589801</c:v>
                </c:pt>
                <c:pt idx="1568">
                  <c:v>95.219100952148395</c:v>
                </c:pt>
                <c:pt idx="1569">
                  <c:v>95.218879699707003</c:v>
                </c:pt>
                <c:pt idx="1570">
                  <c:v>95.218658447265597</c:v>
                </c:pt>
                <c:pt idx="1571">
                  <c:v>95.218437194824205</c:v>
                </c:pt>
                <c:pt idx="1572">
                  <c:v>95.218215942382798</c:v>
                </c:pt>
                <c:pt idx="1573">
                  <c:v>95.217994689941406</c:v>
                </c:pt>
                <c:pt idx="1574">
                  <c:v>95.2177734375</c:v>
                </c:pt>
                <c:pt idx="1575">
                  <c:v>95.217552185058494</c:v>
                </c:pt>
                <c:pt idx="1576">
                  <c:v>95.217330932617102</c:v>
                </c:pt>
                <c:pt idx="1577">
                  <c:v>95.217109680175696</c:v>
                </c:pt>
                <c:pt idx="1578">
                  <c:v>95.216888427734304</c:v>
                </c:pt>
                <c:pt idx="1579">
                  <c:v>95.216659545898395</c:v>
                </c:pt>
                <c:pt idx="1580">
                  <c:v>95.216438293457003</c:v>
                </c:pt>
                <c:pt idx="1581">
                  <c:v>95.216217041015597</c:v>
                </c:pt>
                <c:pt idx="1582">
                  <c:v>95.215995788574205</c:v>
                </c:pt>
                <c:pt idx="1583">
                  <c:v>95.215774536132798</c:v>
                </c:pt>
                <c:pt idx="1584">
                  <c:v>95.215553283691406</c:v>
                </c:pt>
                <c:pt idx="1585">
                  <c:v>95.21533203125</c:v>
                </c:pt>
                <c:pt idx="1586">
                  <c:v>95.215110778808494</c:v>
                </c:pt>
                <c:pt idx="1587">
                  <c:v>95.214881896972599</c:v>
                </c:pt>
                <c:pt idx="1588">
                  <c:v>95.214660644531193</c:v>
                </c:pt>
                <c:pt idx="1589">
                  <c:v>95.214439392089801</c:v>
                </c:pt>
                <c:pt idx="1590">
                  <c:v>95.214218139648395</c:v>
                </c:pt>
                <c:pt idx="1591">
                  <c:v>95.213996887207003</c:v>
                </c:pt>
                <c:pt idx="1592">
                  <c:v>95.213775634765597</c:v>
                </c:pt>
                <c:pt idx="1593">
                  <c:v>95.213546752929602</c:v>
                </c:pt>
                <c:pt idx="1594">
                  <c:v>95.213325500488196</c:v>
                </c:pt>
                <c:pt idx="1595">
                  <c:v>95.213104248046804</c:v>
                </c:pt>
                <c:pt idx="1596">
                  <c:v>95.212882995605398</c:v>
                </c:pt>
                <c:pt idx="1597">
                  <c:v>95.212654113769503</c:v>
                </c:pt>
                <c:pt idx="1598">
                  <c:v>95.212432861328097</c:v>
                </c:pt>
                <c:pt idx="1599">
                  <c:v>95.212211608886705</c:v>
                </c:pt>
                <c:pt idx="1600">
                  <c:v>95.211990356445298</c:v>
                </c:pt>
                <c:pt idx="1601">
                  <c:v>95.211761474609304</c:v>
                </c:pt>
                <c:pt idx="1602">
                  <c:v>95.211540222167898</c:v>
                </c:pt>
                <c:pt idx="1603">
                  <c:v>95.211318969726506</c:v>
                </c:pt>
                <c:pt idx="1604">
                  <c:v>95.211090087890597</c:v>
                </c:pt>
                <c:pt idx="1605">
                  <c:v>95.210868835449205</c:v>
                </c:pt>
                <c:pt idx="1606">
                  <c:v>95.210647583007798</c:v>
                </c:pt>
                <c:pt idx="1607">
                  <c:v>95.210426330566406</c:v>
                </c:pt>
                <c:pt idx="1608">
                  <c:v>95.210197448730398</c:v>
                </c:pt>
                <c:pt idx="1609">
                  <c:v>95.209976196289006</c:v>
                </c:pt>
                <c:pt idx="1610">
                  <c:v>95.209747314453097</c:v>
                </c:pt>
                <c:pt idx="1611">
                  <c:v>95.209526062011705</c:v>
                </c:pt>
                <c:pt idx="1612">
                  <c:v>95.209304809570298</c:v>
                </c:pt>
                <c:pt idx="1613">
                  <c:v>95.209075927734304</c:v>
                </c:pt>
                <c:pt idx="1614">
                  <c:v>95.208854675292898</c:v>
                </c:pt>
                <c:pt idx="1615">
                  <c:v>95.208625793457003</c:v>
                </c:pt>
                <c:pt idx="1616">
                  <c:v>95.208404541015597</c:v>
                </c:pt>
                <c:pt idx="1617">
                  <c:v>95.208183288574205</c:v>
                </c:pt>
                <c:pt idx="1618">
                  <c:v>95.207954406738196</c:v>
                </c:pt>
                <c:pt idx="1619">
                  <c:v>95.207733154296804</c:v>
                </c:pt>
                <c:pt idx="1620">
                  <c:v>95.207504272460895</c:v>
                </c:pt>
                <c:pt idx="1621">
                  <c:v>95.207283020019503</c:v>
                </c:pt>
                <c:pt idx="1622">
                  <c:v>95.207054138183494</c:v>
                </c:pt>
                <c:pt idx="1623">
                  <c:v>95.206832885742102</c:v>
                </c:pt>
                <c:pt idx="1624">
                  <c:v>95.206604003906193</c:v>
                </c:pt>
                <c:pt idx="1625">
                  <c:v>95.206382751464801</c:v>
                </c:pt>
                <c:pt idx="1626">
                  <c:v>95.206153869628906</c:v>
                </c:pt>
                <c:pt idx="1627">
                  <c:v>95.2059326171875</c:v>
                </c:pt>
                <c:pt idx="1628">
                  <c:v>95.205703735351506</c:v>
                </c:pt>
                <c:pt idx="1629">
                  <c:v>95.205482482910099</c:v>
                </c:pt>
                <c:pt idx="1630">
                  <c:v>95.205253601074205</c:v>
                </c:pt>
                <c:pt idx="1631">
                  <c:v>95.205032348632798</c:v>
                </c:pt>
                <c:pt idx="1632">
                  <c:v>95.204803466796804</c:v>
                </c:pt>
                <c:pt idx="1633">
                  <c:v>95.204574584960895</c:v>
                </c:pt>
                <c:pt idx="1634">
                  <c:v>95.204353332519503</c:v>
                </c:pt>
                <c:pt idx="1635">
                  <c:v>95.204124450683494</c:v>
                </c:pt>
                <c:pt idx="1636">
                  <c:v>95.203903198242102</c:v>
                </c:pt>
                <c:pt idx="1637">
                  <c:v>95.203659057617102</c:v>
                </c:pt>
                <c:pt idx="1638">
                  <c:v>95.203437805175696</c:v>
                </c:pt>
                <c:pt idx="1639">
                  <c:v>95.203208923339801</c:v>
                </c:pt>
                <c:pt idx="1640">
                  <c:v>95.202980041503906</c:v>
                </c:pt>
                <c:pt idx="1641">
                  <c:v>95.2027587890625</c:v>
                </c:pt>
                <c:pt idx="1642">
                  <c:v>95.202529907226506</c:v>
                </c:pt>
                <c:pt idx="1643">
                  <c:v>95.202301025390597</c:v>
                </c:pt>
                <c:pt idx="1644">
                  <c:v>95.202079772949205</c:v>
                </c:pt>
                <c:pt idx="1645">
                  <c:v>95.201850891113196</c:v>
                </c:pt>
                <c:pt idx="1646">
                  <c:v>95.201622009277301</c:v>
                </c:pt>
                <c:pt idx="1647">
                  <c:v>95.201400756835895</c:v>
                </c:pt>
                <c:pt idx="1648">
                  <c:v>95.201171875</c:v>
                </c:pt>
                <c:pt idx="1649">
                  <c:v>95.200942993164006</c:v>
                </c:pt>
                <c:pt idx="1650">
                  <c:v>95.200714111328097</c:v>
                </c:pt>
                <c:pt idx="1651">
                  <c:v>95.200477600097599</c:v>
                </c:pt>
                <c:pt idx="1652">
                  <c:v>95.200256347656193</c:v>
                </c:pt>
                <c:pt idx="1653">
                  <c:v>95.200027465820298</c:v>
                </c:pt>
                <c:pt idx="1654">
                  <c:v>95.199798583984304</c:v>
                </c:pt>
                <c:pt idx="1655">
                  <c:v>95.199569702148395</c:v>
                </c:pt>
                <c:pt idx="1656">
                  <c:v>95.1993408203125</c:v>
                </c:pt>
                <c:pt idx="1657">
                  <c:v>95.199111938476506</c:v>
                </c:pt>
                <c:pt idx="1658">
                  <c:v>95.198890686035099</c:v>
                </c:pt>
                <c:pt idx="1659">
                  <c:v>95.198661804199205</c:v>
                </c:pt>
                <c:pt idx="1660">
                  <c:v>95.198432922363196</c:v>
                </c:pt>
                <c:pt idx="1661">
                  <c:v>95.198204040527301</c:v>
                </c:pt>
                <c:pt idx="1662">
                  <c:v>95.197975158691406</c:v>
                </c:pt>
                <c:pt idx="1663">
                  <c:v>95.197746276855398</c:v>
                </c:pt>
                <c:pt idx="1664">
                  <c:v>95.197509765625</c:v>
                </c:pt>
                <c:pt idx="1665">
                  <c:v>95.197280883789006</c:v>
                </c:pt>
                <c:pt idx="1666">
                  <c:v>95.197052001953097</c:v>
                </c:pt>
                <c:pt idx="1667">
                  <c:v>95.196823120117102</c:v>
                </c:pt>
                <c:pt idx="1668">
                  <c:v>95.196594238281193</c:v>
                </c:pt>
                <c:pt idx="1669">
                  <c:v>95.196365356445298</c:v>
                </c:pt>
                <c:pt idx="1670">
                  <c:v>95.196136474609304</c:v>
                </c:pt>
                <c:pt idx="1671">
                  <c:v>95.195915222167898</c:v>
                </c:pt>
                <c:pt idx="1672">
                  <c:v>95.195686340332003</c:v>
                </c:pt>
                <c:pt idx="1673">
                  <c:v>95.195457458495994</c:v>
                </c:pt>
                <c:pt idx="1674">
                  <c:v>95.195228576660099</c:v>
                </c:pt>
                <c:pt idx="1675">
                  <c:v>95.194999694824205</c:v>
                </c:pt>
                <c:pt idx="1676">
                  <c:v>95.194755554199205</c:v>
                </c:pt>
                <c:pt idx="1677">
                  <c:v>95.194526672363196</c:v>
                </c:pt>
                <c:pt idx="1678">
                  <c:v>95.194297790527301</c:v>
                </c:pt>
                <c:pt idx="1679">
                  <c:v>95.194068908691406</c:v>
                </c:pt>
                <c:pt idx="1680">
                  <c:v>95.193840026855398</c:v>
                </c:pt>
                <c:pt idx="1681">
                  <c:v>95.193611145019503</c:v>
                </c:pt>
                <c:pt idx="1682">
                  <c:v>95.193382263183494</c:v>
                </c:pt>
                <c:pt idx="1683">
                  <c:v>95.193153381347599</c:v>
                </c:pt>
                <c:pt idx="1684">
                  <c:v>95.192924499511705</c:v>
                </c:pt>
                <c:pt idx="1685">
                  <c:v>95.192695617675696</c:v>
                </c:pt>
                <c:pt idx="1686">
                  <c:v>95.192466735839801</c:v>
                </c:pt>
                <c:pt idx="1687">
                  <c:v>95.192237854003906</c:v>
                </c:pt>
                <c:pt idx="1688">
                  <c:v>95.191986083984304</c:v>
                </c:pt>
                <c:pt idx="1689">
                  <c:v>95.191764831542898</c:v>
                </c:pt>
                <c:pt idx="1690">
                  <c:v>95.191535949707003</c:v>
                </c:pt>
                <c:pt idx="1691">
                  <c:v>95.191299438476506</c:v>
                </c:pt>
                <c:pt idx="1692">
                  <c:v>95.191070556640597</c:v>
                </c:pt>
                <c:pt idx="1693">
                  <c:v>95.190841674804602</c:v>
                </c:pt>
                <c:pt idx="1694">
                  <c:v>95.190612792968693</c:v>
                </c:pt>
                <c:pt idx="1695">
                  <c:v>95.190383911132798</c:v>
                </c:pt>
                <c:pt idx="1696">
                  <c:v>95.190155029296804</c:v>
                </c:pt>
                <c:pt idx="1697">
                  <c:v>95.189918518066406</c:v>
                </c:pt>
                <c:pt idx="1698">
                  <c:v>95.189689636230398</c:v>
                </c:pt>
                <c:pt idx="1699">
                  <c:v>95.189445495605398</c:v>
                </c:pt>
                <c:pt idx="1700">
                  <c:v>95.189216613769503</c:v>
                </c:pt>
                <c:pt idx="1701">
                  <c:v>95.188987731933494</c:v>
                </c:pt>
                <c:pt idx="1702">
                  <c:v>95.188758850097599</c:v>
                </c:pt>
                <c:pt idx="1703">
                  <c:v>95.188522338867102</c:v>
                </c:pt>
                <c:pt idx="1704">
                  <c:v>95.188293457031193</c:v>
                </c:pt>
                <c:pt idx="1705">
                  <c:v>95.188064575195298</c:v>
                </c:pt>
                <c:pt idx="1706">
                  <c:v>95.187835693359304</c:v>
                </c:pt>
                <c:pt idx="1707">
                  <c:v>95.187599182128906</c:v>
                </c:pt>
                <c:pt idx="1708">
                  <c:v>95.187370300292898</c:v>
                </c:pt>
                <c:pt idx="1709">
                  <c:v>95.187126159667898</c:v>
                </c:pt>
                <c:pt idx="1710">
                  <c:v>95.186897277832003</c:v>
                </c:pt>
                <c:pt idx="1711">
                  <c:v>95.186668395995994</c:v>
                </c:pt>
                <c:pt idx="1712">
                  <c:v>95.186431884765597</c:v>
                </c:pt>
                <c:pt idx="1713">
                  <c:v>95.186203002929602</c:v>
                </c:pt>
                <c:pt idx="1714">
                  <c:v>95.185966491699205</c:v>
                </c:pt>
                <c:pt idx="1715">
                  <c:v>95.185737609863196</c:v>
                </c:pt>
                <c:pt idx="1716">
                  <c:v>95.185508728027301</c:v>
                </c:pt>
                <c:pt idx="1717">
                  <c:v>95.185272216796804</c:v>
                </c:pt>
                <c:pt idx="1718">
                  <c:v>95.185043334960895</c:v>
                </c:pt>
                <c:pt idx="1719">
                  <c:v>95.184791564941406</c:v>
                </c:pt>
                <c:pt idx="1720">
                  <c:v>95.1845703125</c:v>
                </c:pt>
                <c:pt idx="1721">
                  <c:v>95.184333801269503</c:v>
                </c:pt>
                <c:pt idx="1722">
                  <c:v>95.184104919433494</c:v>
                </c:pt>
                <c:pt idx="1723">
                  <c:v>95.183868408203097</c:v>
                </c:pt>
                <c:pt idx="1724">
                  <c:v>95.183639526367102</c:v>
                </c:pt>
                <c:pt idx="1725">
                  <c:v>95.183403015136705</c:v>
                </c:pt>
                <c:pt idx="1726">
                  <c:v>95.183174133300696</c:v>
                </c:pt>
                <c:pt idx="1727">
                  <c:v>95.182937622070298</c:v>
                </c:pt>
                <c:pt idx="1728">
                  <c:v>95.182693481445298</c:v>
                </c:pt>
                <c:pt idx="1729">
                  <c:v>95.182464599609304</c:v>
                </c:pt>
                <c:pt idx="1730">
                  <c:v>95.182228088378906</c:v>
                </c:pt>
                <c:pt idx="1731">
                  <c:v>95.181999206542898</c:v>
                </c:pt>
                <c:pt idx="1732">
                  <c:v>95.1817626953125</c:v>
                </c:pt>
                <c:pt idx="1733">
                  <c:v>95.181526184082003</c:v>
                </c:pt>
                <c:pt idx="1734">
                  <c:v>95.181297302245994</c:v>
                </c:pt>
                <c:pt idx="1735">
                  <c:v>95.181060791015597</c:v>
                </c:pt>
                <c:pt idx="1736">
                  <c:v>95.180831909179602</c:v>
                </c:pt>
                <c:pt idx="1737">
                  <c:v>95.180580139160099</c:v>
                </c:pt>
                <c:pt idx="1738">
                  <c:v>95.180351257324205</c:v>
                </c:pt>
                <c:pt idx="1739">
                  <c:v>95.180114746093693</c:v>
                </c:pt>
                <c:pt idx="1740">
                  <c:v>95.179885864257798</c:v>
                </c:pt>
                <c:pt idx="1741">
                  <c:v>95.179649353027301</c:v>
                </c:pt>
                <c:pt idx="1742">
                  <c:v>95.179412841796804</c:v>
                </c:pt>
                <c:pt idx="1743">
                  <c:v>95.179183959960895</c:v>
                </c:pt>
                <c:pt idx="1744">
                  <c:v>95.178947448730398</c:v>
                </c:pt>
                <c:pt idx="1745">
                  <c:v>95.1787109375</c:v>
                </c:pt>
                <c:pt idx="1746">
                  <c:v>95.178466796875</c:v>
                </c:pt>
                <c:pt idx="1747">
                  <c:v>95.178237915039006</c:v>
                </c:pt>
                <c:pt idx="1748">
                  <c:v>95.178001403808494</c:v>
                </c:pt>
                <c:pt idx="1749">
                  <c:v>95.177764892578097</c:v>
                </c:pt>
                <c:pt idx="1750">
                  <c:v>95.177528381347599</c:v>
                </c:pt>
                <c:pt idx="1751">
                  <c:v>95.177299499511705</c:v>
                </c:pt>
                <c:pt idx="1752">
                  <c:v>95.177062988281193</c:v>
                </c:pt>
                <c:pt idx="1753">
                  <c:v>95.176826477050696</c:v>
                </c:pt>
                <c:pt idx="1754">
                  <c:v>95.176574707031193</c:v>
                </c:pt>
                <c:pt idx="1755">
                  <c:v>95.176345825195298</c:v>
                </c:pt>
                <c:pt idx="1756">
                  <c:v>95.176109313964801</c:v>
                </c:pt>
                <c:pt idx="1757">
                  <c:v>95.175872802734304</c:v>
                </c:pt>
                <c:pt idx="1758">
                  <c:v>95.175636291503906</c:v>
                </c:pt>
                <c:pt idx="1759">
                  <c:v>95.175407409667898</c:v>
                </c:pt>
                <c:pt idx="1760">
                  <c:v>95.1751708984375</c:v>
                </c:pt>
                <c:pt idx="1761">
                  <c:v>95.174934387207003</c:v>
                </c:pt>
                <c:pt idx="1762">
                  <c:v>95.174697875976506</c:v>
                </c:pt>
                <c:pt idx="1763">
                  <c:v>95.174446105957003</c:v>
                </c:pt>
                <c:pt idx="1764">
                  <c:v>95.174217224120994</c:v>
                </c:pt>
                <c:pt idx="1765">
                  <c:v>95.173980712890597</c:v>
                </c:pt>
                <c:pt idx="1766">
                  <c:v>95.173744201660099</c:v>
                </c:pt>
                <c:pt idx="1767">
                  <c:v>95.173507690429602</c:v>
                </c:pt>
                <c:pt idx="1768">
                  <c:v>95.173271179199205</c:v>
                </c:pt>
                <c:pt idx="1769">
                  <c:v>95.173034667968693</c:v>
                </c:pt>
                <c:pt idx="1770">
                  <c:v>95.172782897949205</c:v>
                </c:pt>
                <c:pt idx="1771">
                  <c:v>95.172554016113196</c:v>
                </c:pt>
                <c:pt idx="1772">
                  <c:v>95.172317504882798</c:v>
                </c:pt>
                <c:pt idx="1773">
                  <c:v>95.172080993652301</c:v>
                </c:pt>
                <c:pt idx="1774">
                  <c:v>95.171844482421804</c:v>
                </c:pt>
                <c:pt idx="1775">
                  <c:v>95.171607971191406</c:v>
                </c:pt>
                <c:pt idx="1776">
                  <c:v>95.171371459960895</c:v>
                </c:pt>
                <c:pt idx="1777">
                  <c:v>95.171134948730398</c:v>
                </c:pt>
                <c:pt idx="1778">
                  <c:v>95.170883178710895</c:v>
                </c:pt>
                <c:pt idx="1779">
                  <c:v>95.170646667480398</c:v>
                </c:pt>
                <c:pt idx="1780">
                  <c:v>95.17041015625</c:v>
                </c:pt>
                <c:pt idx="1781">
                  <c:v>95.170173645019503</c:v>
                </c:pt>
                <c:pt idx="1782">
                  <c:v>95.169937133789006</c:v>
                </c:pt>
                <c:pt idx="1783">
                  <c:v>95.169700622558494</c:v>
                </c:pt>
                <c:pt idx="1784">
                  <c:v>95.169464111328097</c:v>
                </c:pt>
                <c:pt idx="1785">
                  <c:v>95.169212341308494</c:v>
                </c:pt>
                <c:pt idx="1786">
                  <c:v>95.168975830078097</c:v>
                </c:pt>
                <c:pt idx="1787">
                  <c:v>95.168739318847599</c:v>
                </c:pt>
                <c:pt idx="1788">
                  <c:v>95.168502807617102</c:v>
                </c:pt>
                <c:pt idx="1789">
                  <c:v>95.168266296386705</c:v>
                </c:pt>
                <c:pt idx="1790">
                  <c:v>95.168029785156193</c:v>
                </c:pt>
                <c:pt idx="1791">
                  <c:v>95.167793273925696</c:v>
                </c:pt>
                <c:pt idx="1792">
                  <c:v>95.167549133300696</c:v>
                </c:pt>
                <c:pt idx="1793">
                  <c:v>95.167297363281193</c:v>
                </c:pt>
                <c:pt idx="1794">
                  <c:v>95.167068481445298</c:v>
                </c:pt>
                <c:pt idx="1795">
                  <c:v>95.166824340820298</c:v>
                </c:pt>
                <c:pt idx="1796">
                  <c:v>95.166587829589801</c:v>
                </c:pt>
                <c:pt idx="1797">
                  <c:v>95.166351318359304</c:v>
                </c:pt>
                <c:pt idx="1798">
                  <c:v>95.166107177734304</c:v>
                </c:pt>
                <c:pt idx="1799">
                  <c:v>95.165870666503906</c:v>
                </c:pt>
                <c:pt idx="1800">
                  <c:v>95.165618896484304</c:v>
                </c:pt>
                <c:pt idx="1801">
                  <c:v>95.165382385253906</c:v>
                </c:pt>
                <c:pt idx="1802">
                  <c:v>95.165145874023395</c:v>
                </c:pt>
                <c:pt idx="1803">
                  <c:v>95.164901733398395</c:v>
                </c:pt>
                <c:pt idx="1804">
                  <c:v>95.164665222167898</c:v>
                </c:pt>
                <c:pt idx="1805">
                  <c:v>95.1644287109375</c:v>
                </c:pt>
                <c:pt idx="1806">
                  <c:v>95.164169311523395</c:v>
                </c:pt>
                <c:pt idx="1807">
                  <c:v>95.1639404296875</c:v>
                </c:pt>
                <c:pt idx="1808">
                  <c:v>95.1636962890625</c:v>
                </c:pt>
                <c:pt idx="1809">
                  <c:v>95.163459777832003</c:v>
                </c:pt>
                <c:pt idx="1810">
                  <c:v>95.163215637207003</c:v>
                </c:pt>
                <c:pt idx="1811">
                  <c:v>95.162979125976506</c:v>
                </c:pt>
                <c:pt idx="1812">
                  <c:v>95.162742614745994</c:v>
                </c:pt>
                <c:pt idx="1813">
                  <c:v>95.162483215332003</c:v>
                </c:pt>
                <c:pt idx="1814">
                  <c:v>95.162246704101506</c:v>
                </c:pt>
                <c:pt idx="1815">
                  <c:v>95.162010192870994</c:v>
                </c:pt>
                <c:pt idx="1816">
                  <c:v>95.161766052245994</c:v>
                </c:pt>
                <c:pt idx="1817">
                  <c:v>95.161529541015597</c:v>
                </c:pt>
                <c:pt idx="1818">
                  <c:v>95.161285400390597</c:v>
                </c:pt>
                <c:pt idx="1819">
                  <c:v>95.161048889160099</c:v>
                </c:pt>
                <c:pt idx="1820">
                  <c:v>95.160789489745994</c:v>
                </c:pt>
                <c:pt idx="1821">
                  <c:v>95.160552978515597</c:v>
                </c:pt>
                <c:pt idx="1822">
                  <c:v>95.160316467285099</c:v>
                </c:pt>
                <c:pt idx="1823">
                  <c:v>95.160072326660099</c:v>
                </c:pt>
                <c:pt idx="1824">
                  <c:v>95.159835815429602</c:v>
                </c:pt>
                <c:pt idx="1825">
                  <c:v>95.159591674804602</c:v>
                </c:pt>
                <c:pt idx="1826">
                  <c:v>95.159339904785099</c:v>
                </c:pt>
                <c:pt idx="1827">
                  <c:v>95.159103393554602</c:v>
                </c:pt>
                <c:pt idx="1828">
                  <c:v>95.158859252929602</c:v>
                </c:pt>
                <c:pt idx="1829">
                  <c:v>95.158615112304602</c:v>
                </c:pt>
                <c:pt idx="1830">
                  <c:v>95.158378601074205</c:v>
                </c:pt>
                <c:pt idx="1831">
                  <c:v>95.158134460449205</c:v>
                </c:pt>
                <c:pt idx="1832">
                  <c:v>95.157875061035099</c:v>
                </c:pt>
                <c:pt idx="1833">
                  <c:v>95.157638549804602</c:v>
                </c:pt>
                <c:pt idx="1834">
                  <c:v>95.157402038574205</c:v>
                </c:pt>
                <c:pt idx="1835">
                  <c:v>95.157157897949205</c:v>
                </c:pt>
                <c:pt idx="1836">
                  <c:v>95.156913757324205</c:v>
                </c:pt>
                <c:pt idx="1837">
                  <c:v>95.156677246093693</c:v>
                </c:pt>
                <c:pt idx="1838">
                  <c:v>95.156433105468693</c:v>
                </c:pt>
                <c:pt idx="1839">
                  <c:v>95.156173706054602</c:v>
                </c:pt>
                <c:pt idx="1840">
                  <c:v>95.155937194824205</c:v>
                </c:pt>
                <c:pt idx="1841">
                  <c:v>95.155693054199205</c:v>
                </c:pt>
                <c:pt idx="1842">
                  <c:v>95.155456542968693</c:v>
                </c:pt>
                <c:pt idx="1843">
                  <c:v>95.155212402343693</c:v>
                </c:pt>
                <c:pt idx="1844">
                  <c:v>95.154968261718693</c:v>
                </c:pt>
                <c:pt idx="1845">
                  <c:v>95.154708862304602</c:v>
                </c:pt>
                <c:pt idx="1846">
                  <c:v>95.154472351074205</c:v>
                </c:pt>
                <c:pt idx="1847">
                  <c:v>95.154228210449205</c:v>
                </c:pt>
                <c:pt idx="1848">
                  <c:v>95.153984069824205</c:v>
                </c:pt>
                <c:pt idx="1849">
                  <c:v>95.153747558593693</c:v>
                </c:pt>
                <c:pt idx="1850">
                  <c:v>95.153503417968693</c:v>
                </c:pt>
                <c:pt idx="1851">
                  <c:v>95.153244018554602</c:v>
                </c:pt>
                <c:pt idx="1852">
                  <c:v>95.153007507324205</c:v>
                </c:pt>
                <c:pt idx="1853">
                  <c:v>95.152763366699205</c:v>
                </c:pt>
                <c:pt idx="1854">
                  <c:v>95.152519226074205</c:v>
                </c:pt>
                <c:pt idx="1855">
                  <c:v>95.152275085449205</c:v>
                </c:pt>
                <c:pt idx="1856">
                  <c:v>95.152030944824205</c:v>
                </c:pt>
                <c:pt idx="1857">
                  <c:v>95.151771545410099</c:v>
                </c:pt>
                <c:pt idx="1858">
                  <c:v>95.151535034179602</c:v>
                </c:pt>
                <c:pt idx="1859">
                  <c:v>95.151290893554602</c:v>
                </c:pt>
                <c:pt idx="1860">
                  <c:v>95.151046752929602</c:v>
                </c:pt>
                <c:pt idx="1861">
                  <c:v>95.150802612304602</c:v>
                </c:pt>
                <c:pt idx="1862">
                  <c:v>95.150543212890597</c:v>
                </c:pt>
                <c:pt idx="1863">
                  <c:v>95.150299072265597</c:v>
                </c:pt>
                <c:pt idx="1864">
                  <c:v>95.150054931640597</c:v>
                </c:pt>
                <c:pt idx="1865">
                  <c:v>95.149810791015597</c:v>
                </c:pt>
                <c:pt idx="1866">
                  <c:v>95.149566650390597</c:v>
                </c:pt>
                <c:pt idx="1867">
                  <c:v>95.149322509765597</c:v>
                </c:pt>
                <c:pt idx="1868">
                  <c:v>95.149063110351506</c:v>
                </c:pt>
                <c:pt idx="1869">
                  <c:v>95.148826599120994</c:v>
                </c:pt>
                <c:pt idx="1870">
                  <c:v>95.148582458495994</c:v>
                </c:pt>
                <c:pt idx="1871">
                  <c:v>95.148338317870994</c:v>
                </c:pt>
                <c:pt idx="1872">
                  <c:v>95.148094177245994</c:v>
                </c:pt>
                <c:pt idx="1873">
                  <c:v>95.147850036620994</c:v>
                </c:pt>
                <c:pt idx="1874">
                  <c:v>95.1475830078125</c:v>
                </c:pt>
                <c:pt idx="1875">
                  <c:v>95.147346496582003</c:v>
                </c:pt>
                <c:pt idx="1876">
                  <c:v>95.147102355957003</c:v>
                </c:pt>
                <c:pt idx="1877">
                  <c:v>95.1468505859375</c:v>
                </c:pt>
                <c:pt idx="1878">
                  <c:v>95.1466064453125</c:v>
                </c:pt>
                <c:pt idx="1879">
                  <c:v>95.146347045898395</c:v>
                </c:pt>
                <c:pt idx="1880">
                  <c:v>95.146110534667898</c:v>
                </c:pt>
                <c:pt idx="1881">
                  <c:v>95.145858764648395</c:v>
                </c:pt>
                <c:pt idx="1882">
                  <c:v>95.145614624023395</c:v>
                </c:pt>
                <c:pt idx="1883">
                  <c:v>95.145370483398395</c:v>
                </c:pt>
                <c:pt idx="1884">
                  <c:v>95.145126342773395</c:v>
                </c:pt>
                <c:pt idx="1885">
                  <c:v>95.144859313964801</c:v>
                </c:pt>
                <c:pt idx="1886">
                  <c:v>95.144622802734304</c:v>
                </c:pt>
                <c:pt idx="1887">
                  <c:v>95.144371032714801</c:v>
                </c:pt>
                <c:pt idx="1888">
                  <c:v>95.144126892089801</c:v>
                </c:pt>
                <c:pt idx="1889">
                  <c:v>95.143882751464801</c:v>
                </c:pt>
                <c:pt idx="1890">
                  <c:v>95.143623352050696</c:v>
                </c:pt>
                <c:pt idx="1891">
                  <c:v>95.143379211425696</c:v>
                </c:pt>
                <c:pt idx="1892">
                  <c:v>95.143127441406193</c:v>
                </c:pt>
                <c:pt idx="1893">
                  <c:v>95.142883300781193</c:v>
                </c:pt>
                <c:pt idx="1894">
                  <c:v>95.142639160156193</c:v>
                </c:pt>
                <c:pt idx="1895">
                  <c:v>95.142372131347599</c:v>
                </c:pt>
                <c:pt idx="1896">
                  <c:v>95.142135620117102</c:v>
                </c:pt>
                <c:pt idx="1897">
                  <c:v>95.141883850097599</c:v>
                </c:pt>
                <c:pt idx="1898">
                  <c:v>95.141639709472599</c:v>
                </c:pt>
                <c:pt idx="1899">
                  <c:v>95.141395568847599</c:v>
                </c:pt>
                <c:pt idx="1900">
                  <c:v>95.141143798828097</c:v>
                </c:pt>
                <c:pt idx="1901">
                  <c:v>95.140884399414006</c:v>
                </c:pt>
                <c:pt idx="1902">
                  <c:v>95.140640258789006</c:v>
                </c:pt>
                <c:pt idx="1903">
                  <c:v>95.140388488769503</c:v>
                </c:pt>
                <c:pt idx="1904">
                  <c:v>95.140144348144503</c:v>
                </c:pt>
                <c:pt idx="1905">
                  <c:v>95.139900207519503</c:v>
                </c:pt>
                <c:pt idx="1906">
                  <c:v>95.139633178710895</c:v>
                </c:pt>
                <c:pt idx="1907">
                  <c:v>95.139389038085895</c:v>
                </c:pt>
                <c:pt idx="1908">
                  <c:v>95.139137268066406</c:v>
                </c:pt>
                <c:pt idx="1909">
                  <c:v>95.138893127441406</c:v>
                </c:pt>
                <c:pt idx="1910">
                  <c:v>95.138648986816406</c:v>
                </c:pt>
                <c:pt idx="1911">
                  <c:v>95.138381958007798</c:v>
                </c:pt>
                <c:pt idx="1912">
                  <c:v>95.138137817382798</c:v>
                </c:pt>
                <c:pt idx="1913">
                  <c:v>95.137886047363196</c:v>
                </c:pt>
                <c:pt idx="1914">
                  <c:v>95.137641906738196</c:v>
                </c:pt>
                <c:pt idx="1915">
                  <c:v>95.137390136718693</c:v>
                </c:pt>
                <c:pt idx="1916">
                  <c:v>95.137130737304602</c:v>
                </c:pt>
                <c:pt idx="1917">
                  <c:v>95.136886596679602</c:v>
                </c:pt>
                <c:pt idx="1918">
                  <c:v>95.136634826660099</c:v>
                </c:pt>
                <c:pt idx="1919">
                  <c:v>95.136383056640597</c:v>
                </c:pt>
                <c:pt idx="1920">
                  <c:v>95.136138916015597</c:v>
                </c:pt>
                <c:pt idx="1921">
                  <c:v>95.135871887207003</c:v>
                </c:pt>
                <c:pt idx="1922">
                  <c:v>95.135627746582003</c:v>
                </c:pt>
                <c:pt idx="1923">
                  <c:v>95.1353759765625</c:v>
                </c:pt>
                <c:pt idx="1924">
                  <c:v>95.135124206542898</c:v>
                </c:pt>
                <c:pt idx="1925">
                  <c:v>95.134880065917898</c:v>
                </c:pt>
                <c:pt idx="1926">
                  <c:v>95.134613037109304</c:v>
                </c:pt>
                <c:pt idx="1927">
                  <c:v>95.134368896484304</c:v>
                </c:pt>
                <c:pt idx="1928">
                  <c:v>95.134117126464801</c:v>
                </c:pt>
                <c:pt idx="1929">
                  <c:v>95.133865356445298</c:v>
                </c:pt>
                <c:pt idx="1930">
                  <c:v>95.133621215820298</c:v>
                </c:pt>
                <c:pt idx="1931">
                  <c:v>95.133354187011705</c:v>
                </c:pt>
                <c:pt idx="1932">
                  <c:v>95.133110046386705</c:v>
                </c:pt>
                <c:pt idx="1933">
                  <c:v>95.132858276367102</c:v>
                </c:pt>
                <c:pt idx="1934">
                  <c:v>95.132606506347599</c:v>
                </c:pt>
                <c:pt idx="1935">
                  <c:v>95.132339477539006</c:v>
                </c:pt>
                <c:pt idx="1936">
                  <c:v>95.132095336914006</c:v>
                </c:pt>
                <c:pt idx="1937">
                  <c:v>95.131843566894503</c:v>
                </c:pt>
                <c:pt idx="1938">
                  <c:v>95.131591796875</c:v>
                </c:pt>
                <c:pt idx="1939">
                  <c:v>95.131340026855398</c:v>
                </c:pt>
                <c:pt idx="1940">
                  <c:v>95.131072998046804</c:v>
                </c:pt>
                <c:pt idx="1941">
                  <c:v>95.130828857421804</c:v>
                </c:pt>
                <c:pt idx="1942">
                  <c:v>95.130577087402301</c:v>
                </c:pt>
                <c:pt idx="1943">
                  <c:v>95.130325317382798</c:v>
                </c:pt>
                <c:pt idx="1944">
                  <c:v>95.130073547363196</c:v>
                </c:pt>
                <c:pt idx="1945">
                  <c:v>95.129806518554602</c:v>
                </c:pt>
                <c:pt idx="1946">
                  <c:v>95.129562377929602</c:v>
                </c:pt>
                <c:pt idx="1947">
                  <c:v>95.129310607910099</c:v>
                </c:pt>
                <c:pt idx="1948">
                  <c:v>95.129058837890597</c:v>
                </c:pt>
                <c:pt idx="1949">
                  <c:v>95.128807067870994</c:v>
                </c:pt>
                <c:pt idx="1950">
                  <c:v>95.1285400390625</c:v>
                </c:pt>
                <c:pt idx="1951">
                  <c:v>95.128288269042898</c:v>
                </c:pt>
                <c:pt idx="1952">
                  <c:v>95.128036499023395</c:v>
                </c:pt>
                <c:pt idx="1953">
                  <c:v>95.127784729003906</c:v>
                </c:pt>
                <c:pt idx="1954">
                  <c:v>95.127517700195298</c:v>
                </c:pt>
                <c:pt idx="1955">
                  <c:v>95.127273559570298</c:v>
                </c:pt>
                <c:pt idx="1956">
                  <c:v>95.127021789550696</c:v>
                </c:pt>
                <c:pt idx="1957">
                  <c:v>95.126762390136705</c:v>
                </c:pt>
                <c:pt idx="1958">
                  <c:v>95.126510620117102</c:v>
                </c:pt>
                <c:pt idx="1959">
                  <c:v>95.126243591308494</c:v>
                </c:pt>
                <c:pt idx="1960">
                  <c:v>95.125999450683494</c:v>
                </c:pt>
                <c:pt idx="1961">
                  <c:v>95.125740051269503</c:v>
                </c:pt>
                <c:pt idx="1962">
                  <c:v>95.12548828125</c:v>
                </c:pt>
                <c:pt idx="1963">
                  <c:v>95.125236511230398</c:v>
                </c:pt>
                <c:pt idx="1964">
                  <c:v>95.124969482421804</c:v>
                </c:pt>
                <c:pt idx="1965">
                  <c:v>95.124717712402301</c:v>
                </c:pt>
                <c:pt idx="1966">
                  <c:v>95.124465942382798</c:v>
                </c:pt>
                <c:pt idx="1967">
                  <c:v>95.124214172363196</c:v>
                </c:pt>
                <c:pt idx="1968">
                  <c:v>95.123954772949205</c:v>
                </c:pt>
                <c:pt idx="1969">
                  <c:v>95.123703002929602</c:v>
                </c:pt>
                <c:pt idx="1970">
                  <c:v>95.123435974120994</c:v>
                </c:pt>
                <c:pt idx="1971">
                  <c:v>95.123184204101506</c:v>
                </c:pt>
                <c:pt idx="1972">
                  <c:v>95.122932434082003</c:v>
                </c:pt>
                <c:pt idx="1973">
                  <c:v>95.122673034667898</c:v>
                </c:pt>
                <c:pt idx="1974">
                  <c:v>95.122421264648395</c:v>
                </c:pt>
                <c:pt idx="1975">
                  <c:v>95.122169494628906</c:v>
                </c:pt>
                <c:pt idx="1976">
                  <c:v>95.121894836425696</c:v>
                </c:pt>
                <c:pt idx="1977">
                  <c:v>95.121650695800696</c:v>
                </c:pt>
                <c:pt idx="1978">
                  <c:v>95.121391296386705</c:v>
                </c:pt>
                <c:pt idx="1979">
                  <c:v>95.121139526367102</c:v>
                </c:pt>
                <c:pt idx="1980">
                  <c:v>95.120880126953097</c:v>
                </c:pt>
                <c:pt idx="1981">
                  <c:v>95.120628356933494</c:v>
                </c:pt>
                <c:pt idx="1982">
                  <c:v>95.120353698730398</c:v>
                </c:pt>
                <c:pt idx="1983">
                  <c:v>95.120101928710895</c:v>
                </c:pt>
                <c:pt idx="1984">
                  <c:v>95.119850158691406</c:v>
                </c:pt>
                <c:pt idx="1985">
                  <c:v>95.119590759277301</c:v>
                </c:pt>
                <c:pt idx="1986">
                  <c:v>95.119338989257798</c:v>
                </c:pt>
                <c:pt idx="1987">
                  <c:v>95.119079589843693</c:v>
                </c:pt>
                <c:pt idx="1988">
                  <c:v>95.118827819824205</c:v>
                </c:pt>
                <c:pt idx="1989">
                  <c:v>95.118553161620994</c:v>
                </c:pt>
                <c:pt idx="1990">
                  <c:v>95.118301391601506</c:v>
                </c:pt>
                <c:pt idx="1991">
                  <c:v>95.1180419921875</c:v>
                </c:pt>
                <c:pt idx="1992">
                  <c:v>95.117790222167898</c:v>
                </c:pt>
                <c:pt idx="1993">
                  <c:v>95.117530822753906</c:v>
                </c:pt>
                <c:pt idx="1994">
                  <c:v>95.117279052734304</c:v>
                </c:pt>
                <c:pt idx="1995">
                  <c:v>95.117019653320298</c:v>
                </c:pt>
                <c:pt idx="1996">
                  <c:v>95.116760253906193</c:v>
                </c:pt>
                <c:pt idx="1997">
                  <c:v>95.116485595703097</c:v>
                </c:pt>
                <c:pt idx="1998">
                  <c:v>95.116233825683494</c:v>
                </c:pt>
                <c:pt idx="1999">
                  <c:v>95.115974426269503</c:v>
                </c:pt>
                <c:pt idx="2000">
                  <c:v>95.11572265625</c:v>
                </c:pt>
                <c:pt idx="2001">
                  <c:v>95.115463256835895</c:v>
                </c:pt>
                <c:pt idx="2002">
                  <c:v>95.115203857421804</c:v>
                </c:pt>
                <c:pt idx="2003">
                  <c:v>95.114952087402301</c:v>
                </c:pt>
                <c:pt idx="2004">
                  <c:v>95.114692687988196</c:v>
                </c:pt>
                <c:pt idx="2005">
                  <c:v>95.114433288574205</c:v>
                </c:pt>
                <c:pt idx="2006">
                  <c:v>95.114158630370994</c:v>
                </c:pt>
                <c:pt idx="2007">
                  <c:v>95.113906860351506</c:v>
                </c:pt>
                <c:pt idx="2008">
                  <c:v>95.1136474609375</c:v>
                </c:pt>
                <c:pt idx="2009">
                  <c:v>95.113388061523395</c:v>
                </c:pt>
                <c:pt idx="2010">
                  <c:v>95.113128662109304</c:v>
                </c:pt>
                <c:pt idx="2011">
                  <c:v>95.112869262695298</c:v>
                </c:pt>
                <c:pt idx="2012">
                  <c:v>95.112609863281193</c:v>
                </c:pt>
                <c:pt idx="2013">
                  <c:v>95.112358093261705</c:v>
                </c:pt>
                <c:pt idx="2014">
                  <c:v>95.112098693847599</c:v>
                </c:pt>
                <c:pt idx="2015">
                  <c:v>95.111839294433494</c:v>
                </c:pt>
                <c:pt idx="2016">
                  <c:v>95.111579895019503</c:v>
                </c:pt>
                <c:pt idx="2017">
                  <c:v>95.111320495605398</c:v>
                </c:pt>
                <c:pt idx="2018">
                  <c:v>95.111045837402301</c:v>
                </c:pt>
                <c:pt idx="2019">
                  <c:v>95.110786437988196</c:v>
                </c:pt>
                <c:pt idx="2020">
                  <c:v>95.110527038574205</c:v>
                </c:pt>
                <c:pt idx="2021">
                  <c:v>95.110267639160099</c:v>
                </c:pt>
                <c:pt idx="2022">
                  <c:v>95.110008239745994</c:v>
                </c:pt>
                <c:pt idx="2023">
                  <c:v>95.109748840332003</c:v>
                </c:pt>
                <c:pt idx="2024">
                  <c:v>95.109489440917898</c:v>
                </c:pt>
                <c:pt idx="2025">
                  <c:v>95.109230041503906</c:v>
                </c:pt>
                <c:pt idx="2026">
                  <c:v>95.108970642089801</c:v>
                </c:pt>
                <c:pt idx="2027">
                  <c:v>95.108711242675696</c:v>
                </c:pt>
                <c:pt idx="2028">
                  <c:v>95.108444213867102</c:v>
                </c:pt>
                <c:pt idx="2029">
                  <c:v>95.108184814453097</c:v>
                </c:pt>
                <c:pt idx="2030">
                  <c:v>95.107925415039006</c:v>
                </c:pt>
                <c:pt idx="2031">
                  <c:v>95.107666015625</c:v>
                </c:pt>
                <c:pt idx="2032">
                  <c:v>95.107406616210895</c:v>
                </c:pt>
                <c:pt idx="2033">
                  <c:v>95.107147216796804</c:v>
                </c:pt>
                <c:pt idx="2034">
                  <c:v>95.106880187988196</c:v>
                </c:pt>
                <c:pt idx="2035">
                  <c:v>95.106620788574205</c:v>
                </c:pt>
                <c:pt idx="2036">
                  <c:v>95.106361389160099</c:v>
                </c:pt>
                <c:pt idx="2037">
                  <c:v>95.1060791015625</c:v>
                </c:pt>
                <c:pt idx="2038">
                  <c:v>95.105827331542898</c:v>
                </c:pt>
                <c:pt idx="2039">
                  <c:v>95.105560302734304</c:v>
                </c:pt>
                <c:pt idx="2040">
                  <c:v>95.105300903320298</c:v>
                </c:pt>
                <c:pt idx="2041">
                  <c:v>95.105041503906193</c:v>
                </c:pt>
                <c:pt idx="2042">
                  <c:v>95.104774475097599</c:v>
                </c:pt>
                <c:pt idx="2043">
                  <c:v>95.104515075683494</c:v>
                </c:pt>
                <c:pt idx="2044">
                  <c:v>95.104255676269503</c:v>
                </c:pt>
                <c:pt idx="2045">
                  <c:v>95.103988647460895</c:v>
                </c:pt>
                <c:pt idx="2046">
                  <c:v>95.103729248046804</c:v>
                </c:pt>
                <c:pt idx="2047">
                  <c:v>95.103462219238196</c:v>
                </c:pt>
                <c:pt idx="2048">
                  <c:v>95.103202819824205</c:v>
                </c:pt>
                <c:pt idx="2049">
                  <c:v>95.102935791015597</c:v>
                </c:pt>
                <c:pt idx="2050">
                  <c:v>95.102676391601506</c:v>
                </c:pt>
                <c:pt idx="2051">
                  <c:v>95.102409362792898</c:v>
                </c:pt>
                <c:pt idx="2052">
                  <c:v>95.102149963378906</c:v>
                </c:pt>
                <c:pt idx="2053">
                  <c:v>95.101882934570298</c:v>
                </c:pt>
                <c:pt idx="2054">
                  <c:v>95.101623535156193</c:v>
                </c:pt>
                <c:pt idx="2055">
                  <c:v>95.101356506347599</c:v>
                </c:pt>
                <c:pt idx="2056">
                  <c:v>95.101097106933494</c:v>
                </c:pt>
                <c:pt idx="2057">
                  <c:v>95.100830078125</c:v>
                </c:pt>
                <c:pt idx="2058">
                  <c:v>95.100570678710895</c:v>
                </c:pt>
                <c:pt idx="2059">
                  <c:v>95.100303649902301</c:v>
                </c:pt>
                <c:pt idx="2060">
                  <c:v>95.100036621093693</c:v>
                </c:pt>
                <c:pt idx="2061">
                  <c:v>95.099777221679602</c:v>
                </c:pt>
                <c:pt idx="2062">
                  <c:v>95.099510192870994</c:v>
                </c:pt>
                <c:pt idx="2063">
                  <c:v>95.0992431640625</c:v>
                </c:pt>
                <c:pt idx="2064">
                  <c:v>95.098983764648395</c:v>
                </c:pt>
                <c:pt idx="2065">
                  <c:v>95.098716735839801</c:v>
                </c:pt>
                <c:pt idx="2066">
                  <c:v>95.098449707031193</c:v>
                </c:pt>
                <c:pt idx="2067">
                  <c:v>95.098182678222599</c:v>
                </c:pt>
                <c:pt idx="2068">
                  <c:v>95.097923278808494</c:v>
                </c:pt>
                <c:pt idx="2069">
                  <c:v>95.09765625</c:v>
                </c:pt>
                <c:pt idx="2070">
                  <c:v>95.097389221191406</c:v>
                </c:pt>
                <c:pt idx="2071">
                  <c:v>95.097122192382798</c:v>
                </c:pt>
                <c:pt idx="2072">
                  <c:v>95.096855163574205</c:v>
                </c:pt>
                <c:pt idx="2073">
                  <c:v>95.096595764160099</c:v>
                </c:pt>
                <c:pt idx="2074">
                  <c:v>95.096328735351506</c:v>
                </c:pt>
                <c:pt idx="2075">
                  <c:v>95.096061706542898</c:v>
                </c:pt>
                <c:pt idx="2076">
                  <c:v>95.095794677734304</c:v>
                </c:pt>
                <c:pt idx="2077">
                  <c:v>95.095527648925696</c:v>
                </c:pt>
                <c:pt idx="2078">
                  <c:v>95.095260620117102</c:v>
                </c:pt>
                <c:pt idx="2079">
                  <c:v>95.094993591308494</c:v>
                </c:pt>
                <c:pt idx="2080">
                  <c:v>95.0947265625</c:v>
                </c:pt>
                <c:pt idx="2081">
                  <c:v>95.094459533691406</c:v>
                </c:pt>
                <c:pt idx="2082">
                  <c:v>95.094192504882798</c:v>
                </c:pt>
                <c:pt idx="2083">
                  <c:v>95.093925476074205</c:v>
                </c:pt>
                <c:pt idx="2084">
                  <c:v>95.093658447265597</c:v>
                </c:pt>
                <c:pt idx="2085">
                  <c:v>95.093391418457003</c:v>
                </c:pt>
                <c:pt idx="2086">
                  <c:v>95.093124389648395</c:v>
                </c:pt>
                <c:pt idx="2087">
                  <c:v>95.092857360839801</c:v>
                </c:pt>
                <c:pt idx="2088">
                  <c:v>95.092590332031193</c:v>
                </c:pt>
                <c:pt idx="2089">
                  <c:v>95.092323303222599</c:v>
                </c:pt>
                <c:pt idx="2090">
                  <c:v>95.092056274414006</c:v>
                </c:pt>
                <c:pt idx="2091">
                  <c:v>95.091781616210895</c:v>
                </c:pt>
                <c:pt idx="2092">
                  <c:v>95.091514587402301</c:v>
                </c:pt>
                <c:pt idx="2093">
                  <c:v>95.091247558593693</c:v>
                </c:pt>
                <c:pt idx="2094">
                  <c:v>95.090980529785099</c:v>
                </c:pt>
                <c:pt idx="2095">
                  <c:v>95.090713500976506</c:v>
                </c:pt>
                <c:pt idx="2096">
                  <c:v>95.090438842773395</c:v>
                </c:pt>
                <c:pt idx="2097">
                  <c:v>95.090171813964801</c:v>
                </c:pt>
                <c:pt idx="2098">
                  <c:v>95.089904785156193</c:v>
                </c:pt>
                <c:pt idx="2099">
                  <c:v>95.089637756347599</c:v>
                </c:pt>
                <c:pt idx="2100">
                  <c:v>95.089363098144503</c:v>
                </c:pt>
                <c:pt idx="2101">
                  <c:v>95.089096069335895</c:v>
                </c:pt>
                <c:pt idx="2102">
                  <c:v>95.088829040527301</c:v>
                </c:pt>
                <c:pt idx="2103">
                  <c:v>95.088554382324205</c:v>
                </c:pt>
                <c:pt idx="2104">
                  <c:v>95.088287353515597</c:v>
                </c:pt>
                <c:pt idx="2105">
                  <c:v>95.088020324707003</c:v>
                </c:pt>
                <c:pt idx="2106">
                  <c:v>95.087745666503906</c:v>
                </c:pt>
                <c:pt idx="2107">
                  <c:v>95.087478637695298</c:v>
                </c:pt>
                <c:pt idx="2108">
                  <c:v>95.087203979492102</c:v>
                </c:pt>
                <c:pt idx="2109">
                  <c:v>95.086936950683494</c:v>
                </c:pt>
                <c:pt idx="2110">
                  <c:v>95.086662292480398</c:v>
                </c:pt>
                <c:pt idx="2111">
                  <c:v>95.086395263671804</c:v>
                </c:pt>
                <c:pt idx="2112">
                  <c:v>95.086120605468693</c:v>
                </c:pt>
                <c:pt idx="2113">
                  <c:v>95.085853576660099</c:v>
                </c:pt>
                <c:pt idx="2114">
                  <c:v>95.085578918457003</c:v>
                </c:pt>
                <c:pt idx="2115">
                  <c:v>95.085311889648395</c:v>
                </c:pt>
                <c:pt idx="2116">
                  <c:v>95.085037231445298</c:v>
                </c:pt>
                <c:pt idx="2117">
                  <c:v>95.084770202636705</c:v>
                </c:pt>
                <c:pt idx="2118">
                  <c:v>95.084495544433494</c:v>
                </c:pt>
                <c:pt idx="2119">
                  <c:v>95.084220886230398</c:v>
                </c:pt>
                <c:pt idx="2120">
                  <c:v>95.083953857421804</c:v>
                </c:pt>
                <c:pt idx="2121">
                  <c:v>95.083679199218693</c:v>
                </c:pt>
                <c:pt idx="2122">
                  <c:v>95.083404541015597</c:v>
                </c:pt>
                <c:pt idx="2123">
                  <c:v>95.083137512207003</c:v>
                </c:pt>
                <c:pt idx="2124">
                  <c:v>95.082862854003906</c:v>
                </c:pt>
                <c:pt idx="2125">
                  <c:v>95.082588195800696</c:v>
                </c:pt>
                <c:pt idx="2126">
                  <c:v>95.082321166992102</c:v>
                </c:pt>
                <c:pt idx="2127">
                  <c:v>95.082046508789006</c:v>
                </c:pt>
                <c:pt idx="2128">
                  <c:v>95.081771850585895</c:v>
                </c:pt>
                <c:pt idx="2129">
                  <c:v>95.081497192382798</c:v>
                </c:pt>
                <c:pt idx="2130">
                  <c:v>95.081230163574205</c:v>
                </c:pt>
                <c:pt idx="2131">
                  <c:v>95.080955505370994</c:v>
                </c:pt>
                <c:pt idx="2132">
                  <c:v>95.080680847167898</c:v>
                </c:pt>
                <c:pt idx="2133">
                  <c:v>95.080406188964801</c:v>
                </c:pt>
                <c:pt idx="2134">
                  <c:v>95.080131530761705</c:v>
                </c:pt>
                <c:pt idx="2135">
                  <c:v>95.079856872558494</c:v>
                </c:pt>
                <c:pt idx="2136">
                  <c:v>95.079582214355398</c:v>
                </c:pt>
                <c:pt idx="2137">
                  <c:v>95.079307556152301</c:v>
                </c:pt>
                <c:pt idx="2138">
                  <c:v>95.079032897949205</c:v>
                </c:pt>
                <c:pt idx="2139">
                  <c:v>95.078765869140597</c:v>
                </c:pt>
                <c:pt idx="2140">
                  <c:v>95.0784912109375</c:v>
                </c:pt>
                <c:pt idx="2141">
                  <c:v>95.078216552734304</c:v>
                </c:pt>
                <c:pt idx="2142">
                  <c:v>95.077941894531193</c:v>
                </c:pt>
                <c:pt idx="2143">
                  <c:v>95.077667236328097</c:v>
                </c:pt>
                <c:pt idx="2144">
                  <c:v>95.077384948730398</c:v>
                </c:pt>
                <c:pt idx="2145">
                  <c:v>95.077110290527301</c:v>
                </c:pt>
                <c:pt idx="2146">
                  <c:v>95.076835632324205</c:v>
                </c:pt>
                <c:pt idx="2147">
                  <c:v>95.076560974120994</c:v>
                </c:pt>
                <c:pt idx="2148">
                  <c:v>95.076286315917898</c:v>
                </c:pt>
                <c:pt idx="2149">
                  <c:v>95.076011657714801</c:v>
                </c:pt>
                <c:pt idx="2150">
                  <c:v>95.075736999511705</c:v>
                </c:pt>
                <c:pt idx="2151">
                  <c:v>95.075462341308494</c:v>
                </c:pt>
                <c:pt idx="2152">
                  <c:v>95.075187683105398</c:v>
                </c:pt>
                <c:pt idx="2153">
                  <c:v>95.074905395507798</c:v>
                </c:pt>
                <c:pt idx="2154">
                  <c:v>95.074630737304602</c:v>
                </c:pt>
                <c:pt idx="2155">
                  <c:v>95.074356079101506</c:v>
                </c:pt>
                <c:pt idx="2156">
                  <c:v>95.074081420898395</c:v>
                </c:pt>
                <c:pt idx="2157">
                  <c:v>95.073806762695298</c:v>
                </c:pt>
                <c:pt idx="2158">
                  <c:v>95.073524475097599</c:v>
                </c:pt>
                <c:pt idx="2159">
                  <c:v>95.073249816894503</c:v>
                </c:pt>
                <c:pt idx="2160">
                  <c:v>95.072975158691406</c:v>
                </c:pt>
                <c:pt idx="2161">
                  <c:v>95.072700500488196</c:v>
                </c:pt>
                <c:pt idx="2162">
                  <c:v>95.072425842285099</c:v>
                </c:pt>
                <c:pt idx="2163">
                  <c:v>95.072151184082003</c:v>
                </c:pt>
                <c:pt idx="2164">
                  <c:v>95.071868896484304</c:v>
                </c:pt>
                <c:pt idx="2165">
                  <c:v>95.071594238281193</c:v>
                </c:pt>
                <c:pt idx="2166">
                  <c:v>95.071319580078097</c:v>
                </c:pt>
                <c:pt idx="2167">
                  <c:v>95.071044921875</c:v>
                </c:pt>
                <c:pt idx="2168">
                  <c:v>95.070762634277301</c:v>
                </c:pt>
                <c:pt idx="2169">
                  <c:v>95.070487976074205</c:v>
                </c:pt>
                <c:pt idx="2170">
                  <c:v>95.070213317870994</c:v>
                </c:pt>
                <c:pt idx="2171">
                  <c:v>95.069931030273395</c:v>
                </c:pt>
                <c:pt idx="2172">
                  <c:v>95.069656372070298</c:v>
                </c:pt>
                <c:pt idx="2173">
                  <c:v>95.069381713867102</c:v>
                </c:pt>
                <c:pt idx="2174">
                  <c:v>95.069099426269503</c:v>
                </c:pt>
                <c:pt idx="2175">
                  <c:v>95.068824768066406</c:v>
                </c:pt>
                <c:pt idx="2176">
                  <c:v>95.068542480468693</c:v>
                </c:pt>
                <c:pt idx="2177">
                  <c:v>95.068267822265597</c:v>
                </c:pt>
                <c:pt idx="2178">
                  <c:v>95.067985534667898</c:v>
                </c:pt>
                <c:pt idx="2179">
                  <c:v>95.067710876464801</c:v>
                </c:pt>
                <c:pt idx="2180">
                  <c:v>95.067428588867102</c:v>
                </c:pt>
                <c:pt idx="2181">
                  <c:v>95.067153930664006</c:v>
                </c:pt>
                <c:pt idx="2182">
                  <c:v>95.066879272460895</c:v>
                </c:pt>
                <c:pt idx="2183">
                  <c:v>95.066596984863196</c:v>
                </c:pt>
                <c:pt idx="2184">
                  <c:v>95.066322326660099</c:v>
                </c:pt>
                <c:pt idx="2185">
                  <c:v>95.0660400390625</c:v>
                </c:pt>
                <c:pt idx="2186">
                  <c:v>95.065765380859304</c:v>
                </c:pt>
                <c:pt idx="2187">
                  <c:v>95.065483093261705</c:v>
                </c:pt>
                <c:pt idx="2188">
                  <c:v>95.065208435058494</c:v>
                </c:pt>
                <c:pt idx="2189">
                  <c:v>95.064926147460895</c:v>
                </c:pt>
                <c:pt idx="2190">
                  <c:v>95.064643859863196</c:v>
                </c:pt>
                <c:pt idx="2191">
                  <c:v>95.064369201660099</c:v>
                </c:pt>
                <c:pt idx="2192">
                  <c:v>95.0640869140625</c:v>
                </c:pt>
                <c:pt idx="2193">
                  <c:v>95.063812255859304</c:v>
                </c:pt>
                <c:pt idx="2194">
                  <c:v>95.063529968261705</c:v>
                </c:pt>
                <c:pt idx="2195">
                  <c:v>95.063247680664006</c:v>
                </c:pt>
                <c:pt idx="2196">
                  <c:v>95.062973022460895</c:v>
                </c:pt>
                <c:pt idx="2197">
                  <c:v>95.062690734863196</c:v>
                </c:pt>
                <c:pt idx="2198">
                  <c:v>95.062408447265597</c:v>
                </c:pt>
                <c:pt idx="2199">
                  <c:v>95.0621337890625</c:v>
                </c:pt>
                <c:pt idx="2200">
                  <c:v>95.061851501464801</c:v>
                </c:pt>
                <c:pt idx="2201">
                  <c:v>95.061569213867102</c:v>
                </c:pt>
                <c:pt idx="2202">
                  <c:v>95.061294555664006</c:v>
                </c:pt>
                <c:pt idx="2203">
                  <c:v>95.061012268066406</c:v>
                </c:pt>
                <c:pt idx="2204">
                  <c:v>95.060729980468693</c:v>
                </c:pt>
                <c:pt idx="2205">
                  <c:v>95.060447692870994</c:v>
                </c:pt>
                <c:pt idx="2206">
                  <c:v>95.060165405273395</c:v>
                </c:pt>
                <c:pt idx="2207">
                  <c:v>95.059890747070298</c:v>
                </c:pt>
                <c:pt idx="2208">
                  <c:v>95.059608459472599</c:v>
                </c:pt>
                <c:pt idx="2209">
                  <c:v>95.059326171875</c:v>
                </c:pt>
                <c:pt idx="2210">
                  <c:v>95.059043884277301</c:v>
                </c:pt>
                <c:pt idx="2211">
                  <c:v>95.058761596679602</c:v>
                </c:pt>
                <c:pt idx="2212">
                  <c:v>95.058479309082003</c:v>
                </c:pt>
                <c:pt idx="2213">
                  <c:v>95.058197021484304</c:v>
                </c:pt>
                <c:pt idx="2214">
                  <c:v>95.057922363281193</c:v>
                </c:pt>
                <c:pt idx="2215">
                  <c:v>95.057640075683494</c:v>
                </c:pt>
                <c:pt idx="2216">
                  <c:v>95.057357788085895</c:v>
                </c:pt>
                <c:pt idx="2217">
                  <c:v>95.057075500488196</c:v>
                </c:pt>
                <c:pt idx="2218">
                  <c:v>95.056793212890597</c:v>
                </c:pt>
                <c:pt idx="2219">
                  <c:v>95.056510925292898</c:v>
                </c:pt>
                <c:pt idx="2220">
                  <c:v>95.056221008300696</c:v>
                </c:pt>
                <c:pt idx="2221">
                  <c:v>95.055938720703097</c:v>
                </c:pt>
                <c:pt idx="2222">
                  <c:v>95.055656433105398</c:v>
                </c:pt>
                <c:pt idx="2223">
                  <c:v>95.055374145507798</c:v>
                </c:pt>
                <c:pt idx="2224">
                  <c:v>95.055099487304602</c:v>
                </c:pt>
                <c:pt idx="2225">
                  <c:v>95.0548095703125</c:v>
                </c:pt>
                <c:pt idx="2226">
                  <c:v>95.054527282714801</c:v>
                </c:pt>
                <c:pt idx="2227">
                  <c:v>95.054244995117102</c:v>
                </c:pt>
                <c:pt idx="2228">
                  <c:v>95.053962707519503</c:v>
                </c:pt>
                <c:pt idx="2229">
                  <c:v>95.053680419921804</c:v>
                </c:pt>
                <c:pt idx="2230">
                  <c:v>95.053398132324205</c:v>
                </c:pt>
                <c:pt idx="2231">
                  <c:v>95.053115844726506</c:v>
                </c:pt>
                <c:pt idx="2232">
                  <c:v>95.052833557128906</c:v>
                </c:pt>
                <c:pt idx="2233">
                  <c:v>95.052543640136705</c:v>
                </c:pt>
                <c:pt idx="2234">
                  <c:v>95.052261352539006</c:v>
                </c:pt>
                <c:pt idx="2235">
                  <c:v>95.051979064941406</c:v>
                </c:pt>
                <c:pt idx="2236">
                  <c:v>95.051696777343693</c:v>
                </c:pt>
                <c:pt idx="2237">
                  <c:v>95.051414489745994</c:v>
                </c:pt>
                <c:pt idx="2238">
                  <c:v>95.051124572753906</c:v>
                </c:pt>
                <c:pt idx="2239">
                  <c:v>95.050849914550696</c:v>
                </c:pt>
                <c:pt idx="2240">
                  <c:v>95.050559997558494</c:v>
                </c:pt>
                <c:pt idx="2241">
                  <c:v>95.050277709960895</c:v>
                </c:pt>
                <c:pt idx="2242">
                  <c:v>95.049995422363196</c:v>
                </c:pt>
                <c:pt idx="2243">
                  <c:v>95.049705505370994</c:v>
                </c:pt>
                <c:pt idx="2244">
                  <c:v>95.049423217773395</c:v>
                </c:pt>
                <c:pt idx="2245">
                  <c:v>95.049133300781193</c:v>
                </c:pt>
                <c:pt idx="2246">
                  <c:v>95.048851013183494</c:v>
                </c:pt>
                <c:pt idx="2247">
                  <c:v>95.048568725585895</c:v>
                </c:pt>
                <c:pt idx="2248">
                  <c:v>95.048286437988196</c:v>
                </c:pt>
                <c:pt idx="2249">
                  <c:v>95.047996520995994</c:v>
                </c:pt>
                <c:pt idx="2250">
                  <c:v>95.047714233398395</c:v>
                </c:pt>
                <c:pt idx="2251">
                  <c:v>95.047424316406193</c:v>
                </c:pt>
                <c:pt idx="2252">
                  <c:v>95.047142028808494</c:v>
                </c:pt>
                <c:pt idx="2253">
                  <c:v>95.046852111816406</c:v>
                </c:pt>
                <c:pt idx="2254">
                  <c:v>95.046569824218693</c:v>
                </c:pt>
                <c:pt idx="2255">
                  <c:v>95.046287536620994</c:v>
                </c:pt>
                <c:pt idx="2256">
                  <c:v>95.045997619628906</c:v>
                </c:pt>
                <c:pt idx="2257">
                  <c:v>95.045707702636705</c:v>
                </c:pt>
                <c:pt idx="2258">
                  <c:v>95.045425415039006</c:v>
                </c:pt>
                <c:pt idx="2259">
                  <c:v>95.045135498046804</c:v>
                </c:pt>
                <c:pt idx="2260">
                  <c:v>95.044853210449205</c:v>
                </c:pt>
                <c:pt idx="2261">
                  <c:v>95.044563293457003</c:v>
                </c:pt>
                <c:pt idx="2262">
                  <c:v>95.044281005859304</c:v>
                </c:pt>
                <c:pt idx="2263">
                  <c:v>95.043991088867102</c:v>
                </c:pt>
                <c:pt idx="2264">
                  <c:v>95.043708801269503</c:v>
                </c:pt>
                <c:pt idx="2265">
                  <c:v>95.043418884277301</c:v>
                </c:pt>
                <c:pt idx="2266">
                  <c:v>95.043136596679602</c:v>
                </c:pt>
                <c:pt idx="2267">
                  <c:v>95.0428466796875</c:v>
                </c:pt>
                <c:pt idx="2268">
                  <c:v>95.042556762695298</c:v>
                </c:pt>
                <c:pt idx="2269">
                  <c:v>95.042266845703097</c:v>
                </c:pt>
                <c:pt idx="2270">
                  <c:v>95.041984558105398</c:v>
                </c:pt>
                <c:pt idx="2271">
                  <c:v>95.041694641113196</c:v>
                </c:pt>
                <c:pt idx="2272">
                  <c:v>95.041412353515597</c:v>
                </c:pt>
                <c:pt idx="2273">
                  <c:v>95.041122436523395</c:v>
                </c:pt>
                <c:pt idx="2274">
                  <c:v>95.040832519531193</c:v>
                </c:pt>
                <c:pt idx="2275">
                  <c:v>95.040550231933494</c:v>
                </c:pt>
                <c:pt idx="2276">
                  <c:v>95.040260314941406</c:v>
                </c:pt>
                <c:pt idx="2277">
                  <c:v>95.039970397949205</c:v>
                </c:pt>
                <c:pt idx="2278">
                  <c:v>95.039680480957003</c:v>
                </c:pt>
                <c:pt idx="2279">
                  <c:v>95.039398193359304</c:v>
                </c:pt>
                <c:pt idx="2280">
                  <c:v>95.039100646972599</c:v>
                </c:pt>
                <c:pt idx="2281">
                  <c:v>95.038818359375</c:v>
                </c:pt>
                <c:pt idx="2282">
                  <c:v>95.038528442382798</c:v>
                </c:pt>
                <c:pt idx="2283">
                  <c:v>95.038238525390597</c:v>
                </c:pt>
                <c:pt idx="2284">
                  <c:v>95.037948608398395</c:v>
                </c:pt>
                <c:pt idx="2285">
                  <c:v>95.037658691406193</c:v>
                </c:pt>
                <c:pt idx="2286">
                  <c:v>95.037368774414006</c:v>
                </c:pt>
                <c:pt idx="2287">
                  <c:v>95.037086486816406</c:v>
                </c:pt>
                <c:pt idx="2288">
                  <c:v>95.036788940429602</c:v>
                </c:pt>
                <c:pt idx="2289">
                  <c:v>95.036506652832003</c:v>
                </c:pt>
                <c:pt idx="2290">
                  <c:v>95.036216735839801</c:v>
                </c:pt>
                <c:pt idx="2291">
                  <c:v>95.035926818847599</c:v>
                </c:pt>
                <c:pt idx="2292">
                  <c:v>95.035636901855398</c:v>
                </c:pt>
                <c:pt idx="2293">
                  <c:v>95.035346984863196</c:v>
                </c:pt>
                <c:pt idx="2294">
                  <c:v>95.035057067870994</c:v>
                </c:pt>
                <c:pt idx="2295">
                  <c:v>95.034767150878906</c:v>
                </c:pt>
                <c:pt idx="2296">
                  <c:v>95.034469604492102</c:v>
                </c:pt>
                <c:pt idx="2297">
                  <c:v>95.0341796875</c:v>
                </c:pt>
                <c:pt idx="2298">
                  <c:v>95.033889770507798</c:v>
                </c:pt>
                <c:pt idx="2299">
                  <c:v>95.033599853515597</c:v>
                </c:pt>
                <c:pt idx="2300">
                  <c:v>95.033309936523395</c:v>
                </c:pt>
                <c:pt idx="2301">
                  <c:v>95.033020019531193</c:v>
                </c:pt>
                <c:pt idx="2302">
                  <c:v>95.032730102539006</c:v>
                </c:pt>
                <c:pt idx="2303">
                  <c:v>95.032440185546804</c:v>
                </c:pt>
                <c:pt idx="2304">
                  <c:v>95.032150268554602</c:v>
                </c:pt>
                <c:pt idx="2305">
                  <c:v>95.031852722167898</c:v>
                </c:pt>
                <c:pt idx="2306">
                  <c:v>95.031562805175696</c:v>
                </c:pt>
                <c:pt idx="2307">
                  <c:v>95.031272888183494</c:v>
                </c:pt>
                <c:pt idx="2308">
                  <c:v>95.030982971191406</c:v>
                </c:pt>
                <c:pt idx="2309">
                  <c:v>95.030685424804602</c:v>
                </c:pt>
                <c:pt idx="2310">
                  <c:v>95.0303955078125</c:v>
                </c:pt>
                <c:pt idx="2311">
                  <c:v>95.030105590820298</c:v>
                </c:pt>
                <c:pt idx="2312">
                  <c:v>95.029815673828097</c:v>
                </c:pt>
                <c:pt idx="2313">
                  <c:v>95.029518127441406</c:v>
                </c:pt>
                <c:pt idx="2314">
                  <c:v>95.029228210449205</c:v>
                </c:pt>
                <c:pt idx="2315">
                  <c:v>95.0289306640625</c:v>
                </c:pt>
                <c:pt idx="2316">
                  <c:v>95.028640747070298</c:v>
                </c:pt>
                <c:pt idx="2317">
                  <c:v>95.028350830078097</c:v>
                </c:pt>
                <c:pt idx="2318">
                  <c:v>95.028053283691406</c:v>
                </c:pt>
                <c:pt idx="2319">
                  <c:v>95.027763366699205</c:v>
                </c:pt>
                <c:pt idx="2320">
                  <c:v>95.027473449707003</c:v>
                </c:pt>
                <c:pt idx="2321">
                  <c:v>95.027175903320298</c:v>
                </c:pt>
                <c:pt idx="2322">
                  <c:v>95.026885986328097</c:v>
                </c:pt>
                <c:pt idx="2323">
                  <c:v>95.026588439941406</c:v>
                </c:pt>
                <c:pt idx="2324">
                  <c:v>95.026298522949205</c:v>
                </c:pt>
                <c:pt idx="2325">
                  <c:v>95.0260009765625</c:v>
                </c:pt>
                <c:pt idx="2326">
                  <c:v>95.025711059570298</c:v>
                </c:pt>
                <c:pt idx="2327">
                  <c:v>95.025413513183494</c:v>
                </c:pt>
                <c:pt idx="2328">
                  <c:v>95.025123596191406</c:v>
                </c:pt>
                <c:pt idx="2329">
                  <c:v>95.024826049804602</c:v>
                </c:pt>
                <c:pt idx="2330">
                  <c:v>95.024528503417898</c:v>
                </c:pt>
                <c:pt idx="2331">
                  <c:v>95.024238586425696</c:v>
                </c:pt>
                <c:pt idx="2332">
                  <c:v>95.023941040039006</c:v>
                </c:pt>
                <c:pt idx="2333">
                  <c:v>95.023651123046804</c:v>
                </c:pt>
                <c:pt idx="2334">
                  <c:v>95.023353576660099</c:v>
                </c:pt>
                <c:pt idx="2335">
                  <c:v>95.023056030273395</c:v>
                </c:pt>
                <c:pt idx="2336">
                  <c:v>95.022766113281193</c:v>
                </c:pt>
                <c:pt idx="2337">
                  <c:v>95.022468566894503</c:v>
                </c:pt>
                <c:pt idx="2338">
                  <c:v>95.022171020507798</c:v>
                </c:pt>
                <c:pt idx="2339">
                  <c:v>95.021873474120994</c:v>
                </c:pt>
                <c:pt idx="2340">
                  <c:v>95.021583557128906</c:v>
                </c:pt>
                <c:pt idx="2341">
                  <c:v>95.021286010742102</c:v>
                </c:pt>
                <c:pt idx="2342">
                  <c:v>95.020988464355398</c:v>
                </c:pt>
                <c:pt idx="2343">
                  <c:v>95.020690917968693</c:v>
                </c:pt>
                <c:pt idx="2344">
                  <c:v>95.020393371582003</c:v>
                </c:pt>
                <c:pt idx="2345">
                  <c:v>95.020103454589801</c:v>
                </c:pt>
                <c:pt idx="2346">
                  <c:v>95.019805908203097</c:v>
                </c:pt>
                <c:pt idx="2347">
                  <c:v>95.019508361816406</c:v>
                </c:pt>
                <c:pt idx="2348">
                  <c:v>95.019210815429602</c:v>
                </c:pt>
                <c:pt idx="2349">
                  <c:v>95.018913269042898</c:v>
                </c:pt>
                <c:pt idx="2350">
                  <c:v>95.018615722656193</c:v>
                </c:pt>
                <c:pt idx="2351">
                  <c:v>95.018318176269503</c:v>
                </c:pt>
                <c:pt idx="2352">
                  <c:v>95.018020629882798</c:v>
                </c:pt>
                <c:pt idx="2353">
                  <c:v>95.017730712890597</c:v>
                </c:pt>
                <c:pt idx="2354">
                  <c:v>95.017425537109304</c:v>
                </c:pt>
                <c:pt idx="2355">
                  <c:v>95.017127990722599</c:v>
                </c:pt>
                <c:pt idx="2356">
                  <c:v>95.016830444335895</c:v>
                </c:pt>
                <c:pt idx="2357">
                  <c:v>95.016540527343693</c:v>
                </c:pt>
                <c:pt idx="2358">
                  <c:v>95.0162353515625</c:v>
                </c:pt>
                <c:pt idx="2359">
                  <c:v>95.015937805175696</c:v>
                </c:pt>
                <c:pt idx="2360">
                  <c:v>95.015640258789006</c:v>
                </c:pt>
                <c:pt idx="2361">
                  <c:v>95.015342712402301</c:v>
                </c:pt>
                <c:pt idx="2362">
                  <c:v>95.015045166015597</c:v>
                </c:pt>
                <c:pt idx="2363">
                  <c:v>95.014747619628906</c:v>
                </c:pt>
                <c:pt idx="2364">
                  <c:v>95.014450073242102</c:v>
                </c:pt>
                <c:pt idx="2365">
                  <c:v>95.014152526855398</c:v>
                </c:pt>
                <c:pt idx="2366">
                  <c:v>95.013847351074205</c:v>
                </c:pt>
                <c:pt idx="2367">
                  <c:v>95.0135498046875</c:v>
                </c:pt>
                <c:pt idx="2368">
                  <c:v>95.013252258300696</c:v>
                </c:pt>
                <c:pt idx="2369">
                  <c:v>95.012954711914006</c:v>
                </c:pt>
                <c:pt idx="2370">
                  <c:v>95.012657165527301</c:v>
                </c:pt>
                <c:pt idx="2371">
                  <c:v>95.012351989745994</c:v>
                </c:pt>
                <c:pt idx="2372">
                  <c:v>95.012054443359304</c:v>
                </c:pt>
                <c:pt idx="2373">
                  <c:v>95.011756896972599</c:v>
                </c:pt>
                <c:pt idx="2374">
                  <c:v>95.011451721191406</c:v>
                </c:pt>
                <c:pt idx="2375">
                  <c:v>95.011154174804602</c:v>
                </c:pt>
                <c:pt idx="2376">
                  <c:v>95.010856628417898</c:v>
                </c:pt>
                <c:pt idx="2377">
                  <c:v>95.010551452636705</c:v>
                </c:pt>
                <c:pt idx="2378">
                  <c:v>95.01025390625</c:v>
                </c:pt>
                <c:pt idx="2379">
                  <c:v>95.009956359863196</c:v>
                </c:pt>
                <c:pt idx="2380">
                  <c:v>95.009651184082003</c:v>
                </c:pt>
                <c:pt idx="2381">
                  <c:v>95.009353637695298</c:v>
                </c:pt>
                <c:pt idx="2382">
                  <c:v>95.009048461914006</c:v>
                </c:pt>
                <c:pt idx="2383">
                  <c:v>95.008750915527301</c:v>
                </c:pt>
                <c:pt idx="2384">
                  <c:v>95.008453369140597</c:v>
                </c:pt>
                <c:pt idx="2385">
                  <c:v>95.008148193359304</c:v>
                </c:pt>
                <c:pt idx="2386">
                  <c:v>95.007850646972599</c:v>
                </c:pt>
                <c:pt idx="2387">
                  <c:v>95.007545471191406</c:v>
                </c:pt>
                <c:pt idx="2388">
                  <c:v>95.007240295410099</c:v>
                </c:pt>
                <c:pt idx="2389">
                  <c:v>95.006942749023395</c:v>
                </c:pt>
                <c:pt idx="2390">
                  <c:v>95.006637573242102</c:v>
                </c:pt>
                <c:pt idx="2391">
                  <c:v>95.006340026855398</c:v>
                </c:pt>
                <c:pt idx="2392">
                  <c:v>95.006034851074205</c:v>
                </c:pt>
                <c:pt idx="2393">
                  <c:v>95.005729675292898</c:v>
                </c:pt>
                <c:pt idx="2394">
                  <c:v>95.005432128906193</c:v>
                </c:pt>
                <c:pt idx="2395">
                  <c:v>95.005126953125</c:v>
                </c:pt>
                <c:pt idx="2396">
                  <c:v>95.004821777343693</c:v>
                </c:pt>
                <c:pt idx="2397">
                  <c:v>95.004524230957003</c:v>
                </c:pt>
                <c:pt idx="2398">
                  <c:v>95.004219055175696</c:v>
                </c:pt>
                <c:pt idx="2399">
                  <c:v>95.003913879394503</c:v>
                </c:pt>
                <c:pt idx="2400">
                  <c:v>95.003608703613196</c:v>
                </c:pt>
                <c:pt idx="2401">
                  <c:v>95.003311157226506</c:v>
                </c:pt>
                <c:pt idx="2402">
                  <c:v>95.003005981445298</c:v>
                </c:pt>
                <c:pt idx="2403">
                  <c:v>95.002700805664006</c:v>
                </c:pt>
                <c:pt idx="2404">
                  <c:v>95.002395629882798</c:v>
                </c:pt>
                <c:pt idx="2405">
                  <c:v>95.002098083495994</c:v>
                </c:pt>
                <c:pt idx="2406">
                  <c:v>95.001792907714801</c:v>
                </c:pt>
                <c:pt idx="2407">
                  <c:v>95.001487731933494</c:v>
                </c:pt>
                <c:pt idx="2408">
                  <c:v>95.001182556152301</c:v>
                </c:pt>
                <c:pt idx="2409">
                  <c:v>95.000877380370994</c:v>
                </c:pt>
                <c:pt idx="2410">
                  <c:v>95.000572204589801</c:v>
                </c:pt>
                <c:pt idx="2411">
                  <c:v>95.000267028808494</c:v>
                </c:pt>
                <c:pt idx="2412">
                  <c:v>94.999961853027301</c:v>
                </c:pt>
                <c:pt idx="2413">
                  <c:v>94.999656677245994</c:v>
                </c:pt>
                <c:pt idx="2414">
                  <c:v>94.999351501464801</c:v>
                </c:pt>
                <c:pt idx="2415">
                  <c:v>94.999046325683494</c:v>
                </c:pt>
                <c:pt idx="2416">
                  <c:v>94.998741149902301</c:v>
                </c:pt>
                <c:pt idx="2417">
                  <c:v>94.998435974120994</c:v>
                </c:pt>
                <c:pt idx="2418">
                  <c:v>94.998130798339801</c:v>
                </c:pt>
                <c:pt idx="2419">
                  <c:v>94.997825622558494</c:v>
                </c:pt>
                <c:pt idx="2420">
                  <c:v>94.997520446777301</c:v>
                </c:pt>
                <c:pt idx="2421">
                  <c:v>94.997215270995994</c:v>
                </c:pt>
                <c:pt idx="2422">
                  <c:v>94.996902465820298</c:v>
                </c:pt>
                <c:pt idx="2423">
                  <c:v>94.996597290039006</c:v>
                </c:pt>
                <c:pt idx="2424">
                  <c:v>94.996292114257798</c:v>
                </c:pt>
                <c:pt idx="2425">
                  <c:v>94.995986938476506</c:v>
                </c:pt>
                <c:pt idx="2426">
                  <c:v>94.995681762695298</c:v>
                </c:pt>
                <c:pt idx="2427">
                  <c:v>94.995376586914006</c:v>
                </c:pt>
                <c:pt idx="2428">
                  <c:v>94.995063781738196</c:v>
                </c:pt>
                <c:pt idx="2429">
                  <c:v>94.994758605957003</c:v>
                </c:pt>
                <c:pt idx="2430">
                  <c:v>94.994453430175696</c:v>
                </c:pt>
                <c:pt idx="2431">
                  <c:v>94.994148254394503</c:v>
                </c:pt>
                <c:pt idx="2432">
                  <c:v>94.993835449218693</c:v>
                </c:pt>
                <c:pt idx="2433">
                  <c:v>94.9935302734375</c:v>
                </c:pt>
                <c:pt idx="2434">
                  <c:v>94.993217468261705</c:v>
                </c:pt>
                <c:pt idx="2435">
                  <c:v>94.992912292480398</c:v>
                </c:pt>
                <c:pt idx="2436">
                  <c:v>94.992607116699205</c:v>
                </c:pt>
                <c:pt idx="2437">
                  <c:v>94.992294311523395</c:v>
                </c:pt>
                <c:pt idx="2438">
                  <c:v>94.991989135742102</c:v>
                </c:pt>
                <c:pt idx="2439">
                  <c:v>94.991676330566406</c:v>
                </c:pt>
                <c:pt idx="2440">
                  <c:v>94.991371154785099</c:v>
                </c:pt>
                <c:pt idx="2441">
                  <c:v>94.991058349609304</c:v>
                </c:pt>
                <c:pt idx="2442">
                  <c:v>94.990753173828097</c:v>
                </c:pt>
                <c:pt idx="2443">
                  <c:v>94.990440368652301</c:v>
                </c:pt>
                <c:pt idx="2444">
                  <c:v>94.990135192870994</c:v>
                </c:pt>
                <c:pt idx="2445">
                  <c:v>94.989822387695298</c:v>
                </c:pt>
                <c:pt idx="2446">
                  <c:v>94.989517211914006</c:v>
                </c:pt>
                <c:pt idx="2447">
                  <c:v>94.989204406738196</c:v>
                </c:pt>
                <c:pt idx="2448">
                  <c:v>94.9888916015625</c:v>
                </c:pt>
                <c:pt idx="2449">
                  <c:v>94.988586425781193</c:v>
                </c:pt>
                <c:pt idx="2450">
                  <c:v>94.988273620605398</c:v>
                </c:pt>
                <c:pt idx="2451">
                  <c:v>94.987960815429602</c:v>
                </c:pt>
                <c:pt idx="2452">
                  <c:v>94.987655639648395</c:v>
                </c:pt>
                <c:pt idx="2453">
                  <c:v>94.987342834472599</c:v>
                </c:pt>
                <c:pt idx="2454">
                  <c:v>94.987030029296804</c:v>
                </c:pt>
                <c:pt idx="2455">
                  <c:v>94.986717224120994</c:v>
                </c:pt>
                <c:pt idx="2456">
                  <c:v>94.986412048339801</c:v>
                </c:pt>
                <c:pt idx="2457">
                  <c:v>94.986099243164006</c:v>
                </c:pt>
                <c:pt idx="2458">
                  <c:v>94.985786437988196</c:v>
                </c:pt>
                <c:pt idx="2459">
                  <c:v>94.9854736328125</c:v>
                </c:pt>
                <c:pt idx="2460">
                  <c:v>94.985168457031193</c:v>
                </c:pt>
                <c:pt idx="2461">
                  <c:v>94.984855651855398</c:v>
                </c:pt>
                <c:pt idx="2462">
                  <c:v>94.984542846679602</c:v>
                </c:pt>
                <c:pt idx="2463">
                  <c:v>94.984230041503906</c:v>
                </c:pt>
                <c:pt idx="2464">
                  <c:v>94.983917236328097</c:v>
                </c:pt>
                <c:pt idx="2465">
                  <c:v>94.983604431152301</c:v>
                </c:pt>
                <c:pt idx="2466">
                  <c:v>94.983291625976506</c:v>
                </c:pt>
                <c:pt idx="2467">
                  <c:v>94.982978820800696</c:v>
                </c:pt>
                <c:pt idx="2468">
                  <c:v>94.982666015625</c:v>
                </c:pt>
                <c:pt idx="2469">
                  <c:v>94.982353210449205</c:v>
                </c:pt>
                <c:pt idx="2470">
                  <c:v>94.982040405273395</c:v>
                </c:pt>
                <c:pt idx="2471">
                  <c:v>94.981727600097599</c:v>
                </c:pt>
                <c:pt idx="2472">
                  <c:v>94.981414794921804</c:v>
                </c:pt>
                <c:pt idx="2473">
                  <c:v>94.981101989745994</c:v>
                </c:pt>
                <c:pt idx="2474">
                  <c:v>94.980789184570298</c:v>
                </c:pt>
                <c:pt idx="2475">
                  <c:v>94.980476379394503</c:v>
                </c:pt>
                <c:pt idx="2476">
                  <c:v>94.980163574218693</c:v>
                </c:pt>
                <c:pt idx="2477">
                  <c:v>94.979843139648395</c:v>
                </c:pt>
                <c:pt idx="2478">
                  <c:v>94.979530334472599</c:v>
                </c:pt>
                <c:pt idx="2479">
                  <c:v>94.979217529296804</c:v>
                </c:pt>
                <c:pt idx="2480">
                  <c:v>94.978904724120994</c:v>
                </c:pt>
                <c:pt idx="2481">
                  <c:v>94.978591918945298</c:v>
                </c:pt>
                <c:pt idx="2482">
                  <c:v>94.978271484375</c:v>
                </c:pt>
                <c:pt idx="2483">
                  <c:v>94.977958679199205</c:v>
                </c:pt>
                <c:pt idx="2484">
                  <c:v>94.977645874023395</c:v>
                </c:pt>
                <c:pt idx="2485">
                  <c:v>94.977325439453097</c:v>
                </c:pt>
                <c:pt idx="2486">
                  <c:v>94.977012634277301</c:v>
                </c:pt>
                <c:pt idx="2487">
                  <c:v>94.976699829101506</c:v>
                </c:pt>
                <c:pt idx="2488">
                  <c:v>94.976379394531193</c:v>
                </c:pt>
                <c:pt idx="2489">
                  <c:v>94.976066589355398</c:v>
                </c:pt>
                <c:pt idx="2490">
                  <c:v>94.975746154785099</c:v>
                </c:pt>
                <c:pt idx="2491">
                  <c:v>94.975433349609304</c:v>
                </c:pt>
                <c:pt idx="2492">
                  <c:v>94.975120544433494</c:v>
                </c:pt>
                <c:pt idx="2493">
                  <c:v>94.974800109863196</c:v>
                </c:pt>
                <c:pt idx="2494">
                  <c:v>94.9744873046875</c:v>
                </c:pt>
                <c:pt idx="2495">
                  <c:v>94.974166870117102</c:v>
                </c:pt>
                <c:pt idx="2496">
                  <c:v>94.973854064941406</c:v>
                </c:pt>
                <c:pt idx="2497">
                  <c:v>94.973533630370994</c:v>
                </c:pt>
                <c:pt idx="2498">
                  <c:v>94.973213195800696</c:v>
                </c:pt>
                <c:pt idx="2499">
                  <c:v>94.972900390625</c:v>
                </c:pt>
                <c:pt idx="2500">
                  <c:v>94.972579956054602</c:v>
                </c:pt>
                <c:pt idx="2501">
                  <c:v>94.972267150878906</c:v>
                </c:pt>
                <c:pt idx="2502">
                  <c:v>94.971946716308494</c:v>
                </c:pt>
                <c:pt idx="2503">
                  <c:v>94.971626281738196</c:v>
                </c:pt>
                <c:pt idx="2504">
                  <c:v>94.9713134765625</c:v>
                </c:pt>
                <c:pt idx="2505">
                  <c:v>94.970993041992102</c:v>
                </c:pt>
                <c:pt idx="2506">
                  <c:v>94.970672607421804</c:v>
                </c:pt>
                <c:pt idx="2507">
                  <c:v>94.970352172851506</c:v>
                </c:pt>
                <c:pt idx="2508">
                  <c:v>94.970039367675696</c:v>
                </c:pt>
                <c:pt idx="2509">
                  <c:v>94.969718933105398</c:v>
                </c:pt>
                <c:pt idx="2510">
                  <c:v>94.969398498535099</c:v>
                </c:pt>
                <c:pt idx="2511">
                  <c:v>94.969078063964801</c:v>
                </c:pt>
                <c:pt idx="2512">
                  <c:v>94.968757629394503</c:v>
                </c:pt>
                <c:pt idx="2513">
                  <c:v>94.968437194824205</c:v>
                </c:pt>
                <c:pt idx="2514">
                  <c:v>94.968124389648395</c:v>
                </c:pt>
                <c:pt idx="2515">
                  <c:v>94.967803955078097</c:v>
                </c:pt>
                <c:pt idx="2516">
                  <c:v>94.967483520507798</c:v>
                </c:pt>
                <c:pt idx="2517">
                  <c:v>94.9671630859375</c:v>
                </c:pt>
                <c:pt idx="2518">
                  <c:v>94.966842651367102</c:v>
                </c:pt>
                <c:pt idx="2519">
                  <c:v>94.966522216796804</c:v>
                </c:pt>
                <c:pt idx="2520">
                  <c:v>94.966201782226506</c:v>
                </c:pt>
                <c:pt idx="2521">
                  <c:v>94.965881347656193</c:v>
                </c:pt>
                <c:pt idx="2522">
                  <c:v>94.965560913085895</c:v>
                </c:pt>
                <c:pt idx="2523">
                  <c:v>94.965240478515597</c:v>
                </c:pt>
                <c:pt idx="2524">
                  <c:v>94.964912414550696</c:v>
                </c:pt>
                <c:pt idx="2525">
                  <c:v>94.964591979980398</c:v>
                </c:pt>
                <c:pt idx="2526">
                  <c:v>94.964271545410099</c:v>
                </c:pt>
                <c:pt idx="2527">
                  <c:v>94.963951110839801</c:v>
                </c:pt>
                <c:pt idx="2528">
                  <c:v>94.963630676269503</c:v>
                </c:pt>
                <c:pt idx="2529">
                  <c:v>94.963310241699205</c:v>
                </c:pt>
                <c:pt idx="2530">
                  <c:v>94.962989807128906</c:v>
                </c:pt>
                <c:pt idx="2531">
                  <c:v>94.962661743164006</c:v>
                </c:pt>
                <c:pt idx="2532">
                  <c:v>94.962341308593693</c:v>
                </c:pt>
                <c:pt idx="2533">
                  <c:v>94.962020874023395</c:v>
                </c:pt>
                <c:pt idx="2534">
                  <c:v>94.961692810058494</c:v>
                </c:pt>
                <c:pt idx="2535">
                  <c:v>94.961372375488196</c:v>
                </c:pt>
                <c:pt idx="2536">
                  <c:v>94.961051940917898</c:v>
                </c:pt>
                <c:pt idx="2537">
                  <c:v>94.960723876953097</c:v>
                </c:pt>
                <c:pt idx="2538">
                  <c:v>94.960403442382798</c:v>
                </c:pt>
                <c:pt idx="2539">
                  <c:v>94.9600830078125</c:v>
                </c:pt>
                <c:pt idx="2540">
                  <c:v>94.959754943847599</c:v>
                </c:pt>
                <c:pt idx="2541">
                  <c:v>94.959434509277301</c:v>
                </c:pt>
                <c:pt idx="2542">
                  <c:v>94.9591064453125</c:v>
                </c:pt>
                <c:pt idx="2543">
                  <c:v>94.958786010742102</c:v>
                </c:pt>
                <c:pt idx="2544">
                  <c:v>94.958457946777301</c:v>
                </c:pt>
                <c:pt idx="2545">
                  <c:v>94.958137512207003</c:v>
                </c:pt>
                <c:pt idx="2546">
                  <c:v>94.957809448242102</c:v>
                </c:pt>
                <c:pt idx="2547">
                  <c:v>94.957489013671804</c:v>
                </c:pt>
                <c:pt idx="2548">
                  <c:v>94.957160949707003</c:v>
                </c:pt>
                <c:pt idx="2549">
                  <c:v>94.956832885742102</c:v>
                </c:pt>
                <c:pt idx="2550">
                  <c:v>94.956512451171804</c:v>
                </c:pt>
                <c:pt idx="2551">
                  <c:v>94.956184387207003</c:v>
                </c:pt>
                <c:pt idx="2552">
                  <c:v>94.955856323242102</c:v>
                </c:pt>
                <c:pt idx="2553">
                  <c:v>94.955535888671804</c:v>
                </c:pt>
                <c:pt idx="2554">
                  <c:v>94.955207824707003</c:v>
                </c:pt>
                <c:pt idx="2555">
                  <c:v>94.954879760742102</c:v>
                </c:pt>
                <c:pt idx="2556">
                  <c:v>94.954559326171804</c:v>
                </c:pt>
                <c:pt idx="2557">
                  <c:v>94.954231262207003</c:v>
                </c:pt>
                <c:pt idx="2558">
                  <c:v>94.953903198242102</c:v>
                </c:pt>
                <c:pt idx="2559">
                  <c:v>94.953575134277301</c:v>
                </c:pt>
                <c:pt idx="2560">
                  <c:v>94.9532470703125</c:v>
                </c:pt>
                <c:pt idx="2561">
                  <c:v>94.952919006347599</c:v>
                </c:pt>
                <c:pt idx="2562">
                  <c:v>94.952590942382798</c:v>
                </c:pt>
                <c:pt idx="2563">
                  <c:v>94.9522705078125</c:v>
                </c:pt>
                <c:pt idx="2564">
                  <c:v>94.951942443847599</c:v>
                </c:pt>
                <c:pt idx="2565">
                  <c:v>94.951614379882798</c:v>
                </c:pt>
                <c:pt idx="2566">
                  <c:v>94.951286315917898</c:v>
                </c:pt>
                <c:pt idx="2567">
                  <c:v>94.950958251953097</c:v>
                </c:pt>
                <c:pt idx="2568">
                  <c:v>94.950630187988196</c:v>
                </c:pt>
                <c:pt idx="2569">
                  <c:v>94.950302124023395</c:v>
                </c:pt>
                <c:pt idx="2570">
                  <c:v>94.949974060058494</c:v>
                </c:pt>
                <c:pt idx="2571">
                  <c:v>94.949638366699205</c:v>
                </c:pt>
                <c:pt idx="2572">
                  <c:v>94.949310302734304</c:v>
                </c:pt>
                <c:pt idx="2573">
                  <c:v>94.948982238769503</c:v>
                </c:pt>
                <c:pt idx="2574">
                  <c:v>94.948654174804602</c:v>
                </c:pt>
                <c:pt idx="2575">
                  <c:v>94.948326110839801</c:v>
                </c:pt>
                <c:pt idx="2576">
                  <c:v>94.947998046875</c:v>
                </c:pt>
                <c:pt idx="2577">
                  <c:v>94.947669982910099</c:v>
                </c:pt>
                <c:pt idx="2578">
                  <c:v>94.947334289550696</c:v>
                </c:pt>
                <c:pt idx="2579">
                  <c:v>94.947006225585895</c:v>
                </c:pt>
                <c:pt idx="2580">
                  <c:v>94.946678161620994</c:v>
                </c:pt>
                <c:pt idx="2581">
                  <c:v>94.946342468261705</c:v>
                </c:pt>
                <c:pt idx="2582">
                  <c:v>94.946014404296804</c:v>
                </c:pt>
                <c:pt idx="2583">
                  <c:v>94.945686340332003</c:v>
                </c:pt>
                <c:pt idx="2584">
                  <c:v>94.945350646972599</c:v>
                </c:pt>
                <c:pt idx="2585">
                  <c:v>94.945022583007798</c:v>
                </c:pt>
                <c:pt idx="2586">
                  <c:v>94.944694519042898</c:v>
                </c:pt>
                <c:pt idx="2587">
                  <c:v>94.944358825683494</c:v>
                </c:pt>
                <c:pt idx="2588">
                  <c:v>94.944030761718693</c:v>
                </c:pt>
                <c:pt idx="2589">
                  <c:v>94.943695068359304</c:v>
                </c:pt>
                <c:pt idx="2590">
                  <c:v>94.943367004394503</c:v>
                </c:pt>
                <c:pt idx="2591">
                  <c:v>94.943031311035099</c:v>
                </c:pt>
                <c:pt idx="2592">
                  <c:v>94.942695617675696</c:v>
                </c:pt>
                <c:pt idx="2593">
                  <c:v>94.942367553710895</c:v>
                </c:pt>
                <c:pt idx="2594">
                  <c:v>94.942031860351506</c:v>
                </c:pt>
                <c:pt idx="2595">
                  <c:v>94.941703796386705</c:v>
                </c:pt>
                <c:pt idx="2596">
                  <c:v>94.941368103027301</c:v>
                </c:pt>
                <c:pt idx="2597">
                  <c:v>94.941032409667898</c:v>
                </c:pt>
                <c:pt idx="2598">
                  <c:v>94.940704345703097</c:v>
                </c:pt>
                <c:pt idx="2599">
                  <c:v>94.940368652343693</c:v>
                </c:pt>
                <c:pt idx="2600">
                  <c:v>94.940032958984304</c:v>
                </c:pt>
                <c:pt idx="2601">
                  <c:v>94.939704895019503</c:v>
                </c:pt>
                <c:pt idx="2602">
                  <c:v>94.939369201660099</c:v>
                </c:pt>
                <c:pt idx="2603">
                  <c:v>94.939033508300696</c:v>
                </c:pt>
                <c:pt idx="2604">
                  <c:v>94.938697814941406</c:v>
                </c:pt>
                <c:pt idx="2605">
                  <c:v>94.938362121582003</c:v>
                </c:pt>
                <c:pt idx="2606">
                  <c:v>94.938026428222599</c:v>
                </c:pt>
                <c:pt idx="2607">
                  <c:v>94.937698364257798</c:v>
                </c:pt>
                <c:pt idx="2608">
                  <c:v>94.937362670898395</c:v>
                </c:pt>
                <c:pt idx="2609">
                  <c:v>94.937026977539006</c:v>
                </c:pt>
                <c:pt idx="2610">
                  <c:v>94.936691284179602</c:v>
                </c:pt>
                <c:pt idx="2611">
                  <c:v>94.936355590820298</c:v>
                </c:pt>
                <c:pt idx="2612">
                  <c:v>94.936019897460895</c:v>
                </c:pt>
                <c:pt idx="2613">
                  <c:v>94.935684204101506</c:v>
                </c:pt>
                <c:pt idx="2614">
                  <c:v>94.935348510742102</c:v>
                </c:pt>
                <c:pt idx="2615">
                  <c:v>94.935012817382798</c:v>
                </c:pt>
                <c:pt idx="2616">
                  <c:v>94.934677124023395</c:v>
                </c:pt>
                <c:pt idx="2617">
                  <c:v>94.934341430664006</c:v>
                </c:pt>
                <c:pt idx="2618">
                  <c:v>94.933998107910099</c:v>
                </c:pt>
                <c:pt idx="2619">
                  <c:v>94.933662414550696</c:v>
                </c:pt>
                <c:pt idx="2620">
                  <c:v>94.933326721191406</c:v>
                </c:pt>
                <c:pt idx="2621">
                  <c:v>94.932991027832003</c:v>
                </c:pt>
                <c:pt idx="2622">
                  <c:v>94.932647705078097</c:v>
                </c:pt>
                <c:pt idx="2623">
                  <c:v>94.932312011718693</c:v>
                </c:pt>
                <c:pt idx="2624">
                  <c:v>94.931976318359304</c:v>
                </c:pt>
                <c:pt idx="2625">
                  <c:v>94.931640625</c:v>
                </c:pt>
                <c:pt idx="2626">
                  <c:v>94.931297302245994</c:v>
                </c:pt>
                <c:pt idx="2627">
                  <c:v>94.930961608886705</c:v>
                </c:pt>
                <c:pt idx="2628">
                  <c:v>94.930625915527301</c:v>
                </c:pt>
                <c:pt idx="2629">
                  <c:v>94.930282592773395</c:v>
                </c:pt>
                <c:pt idx="2630">
                  <c:v>94.929946899414006</c:v>
                </c:pt>
                <c:pt idx="2631">
                  <c:v>94.929603576660099</c:v>
                </c:pt>
                <c:pt idx="2632">
                  <c:v>94.929267883300696</c:v>
                </c:pt>
                <c:pt idx="2633">
                  <c:v>94.928924560546804</c:v>
                </c:pt>
                <c:pt idx="2634">
                  <c:v>94.9285888671875</c:v>
                </c:pt>
                <c:pt idx="2635">
                  <c:v>94.928245544433494</c:v>
                </c:pt>
                <c:pt idx="2636">
                  <c:v>94.927909851074205</c:v>
                </c:pt>
                <c:pt idx="2637">
                  <c:v>94.927566528320298</c:v>
                </c:pt>
                <c:pt idx="2638">
                  <c:v>94.927223205566406</c:v>
                </c:pt>
                <c:pt idx="2639">
                  <c:v>94.926887512207003</c:v>
                </c:pt>
                <c:pt idx="2640">
                  <c:v>94.926544189453097</c:v>
                </c:pt>
                <c:pt idx="2641">
                  <c:v>94.926208496093693</c:v>
                </c:pt>
                <c:pt idx="2642">
                  <c:v>94.925865173339801</c:v>
                </c:pt>
                <c:pt idx="2643">
                  <c:v>94.925521850585895</c:v>
                </c:pt>
                <c:pt idx="2644">
                  <c:v>94.925178527832003</c:v>
                </c:pt>
                <c:pt idx="2645">
                  <c:v>94.924842834472599</c:v>
                </c:pt>
                <c:pt idx="2646">
                  <c:v>94.924499511718693</c:v>
                </c:pt>
                <c:pt idx="2647">
                  <c:v>94.924156188964801</c:v>
                </c:pt>
                <c:pt idx="2648">
                  <c:v>94.923812866210895</c:v>
                </c:pt>
                <c:pt idx="2649">
                  <c:v>94.923469543457003</c:v>
                </c:pt>
                <c:pt idx="2650">
                  <c:v>94.923126220703097</c:v>
                </c:pt>
                <c:pt idx="2651">
                  <c:v>94.922782897949205</c:v>
                </c:pt>
                <c:pt idx="2652">
                  <c:v>94.922439575195298</c:v>
                </c:pt>
                <c:pt idx="2653">
                  <c:v>94.922096252441406</c:v>
                </c:pt>
                <c:pt idx="2654">
                  <c:v>94.9217529296875</c:v>
                </c:pt>
                <c:pt idx="2655">
                  <c:v>94.921409606933494</c:v>
                </c:pt>
                <c:pt idx="2656">
                  <c:v>94.921066284179602</c:v>
                </c:pt>
                <c:pt idx="2657">
                  <c:v>94.920722961425696</c:v>
                </c:pt>
                <c:pt idx="2658">
                  <c:v>94.920379638671804</c:v>
                </c:pt>
                <c:pt idx="2659">
                  <c:v>94.920036315917898</c:v>
                </c:pt>
                <c:pt idx="2660">
                  <c:v>94.919692993164006</c:v>
                </c:pt>
                <c:pt idx="2661">
                  <c:v>94.919349670410099</c:v>
                </c:pt>
                <c:pt idx="2662">
                  <c:v>94.918998718261705</c:v>
                </c:pt>
                <c:pt idx="2663">
                  <c:v>94.918655395507798</c:v>
                </c:pt>
                <c:pt idx="2664">
                  <c:v>94.918312072753906</c:v>
                </c:pt>
                <c:pt idx="2665">
                  <c:v>94.91796875</c:v>
                </c:pt>
                <c:pt idx="2666">
                  <c:v>94.917625427245994</c:v>
                </c:pt>
                <c:pt idx="2667">
                  <c:v>94.917274475097599</c:v>
                </c:pt>
                <c:pt idx="2668">
                  <c:v>94.916931152343693</c:v>
                </c:pt>
                <c:pt idx="2669">
                  <c:v>94.916580200195298</c:v>
                </c:pt>
                <c:pt idx="2670">
                  <c:v>94.916236877441406</c:v>
                </c:pt>
                <c:pt idx="2671">
                  <c:v>94.915885925292898</c:v>
                </c:pt>
                <c:pt idx="2672">
                  <c:v>94.915542602539006</c:v>
                </c:pt>
                <c:pt idx="2673">
                  <c:v>94.915199279785099</c:v>
                </c:pt>
                <c:pt idx="2674">
                  <c:v>94.914848327636705</c:v>
                </c:pt>
                <c:pt idx="2675">
                  <c:v>94.914505004882798</c:v>
                </c:pt>
                <c:pt idx="2676">
                  <c:v>94.914154052734304</c:v>
                </c:pt>
                <c:pt idx="2677">
                  <c:v>94.913810729980398</c:v>
                </c:pt>
                <c:pt idx="2678">
                  <c:v>94.913459777832003</c:v>
                </c:pt>
                <c:pt idx="2679">
                  <c:v>94.913108825683494</c:v>
                </c:pt>
                <c:pt idx="2680">
                  <c:v>94.912757873535099</c:v>
                </c:pt>
                <c:pt idx="2681">
                  <c:v>94.912414550781193</c:v>
                </c:pt>
                <c:pt idx="2682">
                  <c:v>94.912063598632798</c:v>
                </c:pt>
                <c:pt idx="2683">
                  <c:v>94.911720275878906</c:v>
                </c:pt>
                <c:pt idx="2684">
                  <c:v>94.911369323730398</c:v>
                </c:pt>
                <c:pt idx="2685">
                  <c:v>94.911018371582003</c:v>
                </c:pt>
                <c:pt idx="2686">
                  <c:v>94.910667419433494</c:v>
                </c:pt>
                <c:pt idx="2687">
                  <c:v>94.910316467285099</c:v>
                </c:pt>
                <c:pt idx="2688">
                  <c:v>94.909965515136705</c:v>
                </c:pt>
                <c:pt idx="2689">
                  <c:v>94.909622192382798</c:v>
                </c:pt>
                <c:pt idx="2690">
                  <c:v>94.909271240234304</c:v>
                </c:pt>
                <c:pt idx="2691">
                  <c:v>94.908920288085895</c:v>
                </c:pt>
                <c:pt idx="2692">
                  <c:v>94.9085693359375</c:v>
                </c:pt>
                <c:pt idx="2693">
                  <c:v>94.908218383789006</c:v>
                </c:pt>
                <c:pt idx="2694">
                  <c:v>94.907867431640597</c:v>
                </c:pt>
                <c:pt idx="2695">
                  <c:v>94.907516479492102</c:v>
                </c:pt>
                <c:pt idx="2696">
                  <c:v>94.907165527343693</c:v>
                </c:pt>
                <c:pt idx="2697">
                  <c:v>94.906814575195298</c:v>
                </c:pt>
                <c:pt idx="2698">
                  <c:v>94.906463623046804</c:v>
                </c:pt>
                <c:pt idx="2699">
                  <c:v>94.906105041503906</c:v>
                </c:pt>
                <c:pt idx="2700">
                  <c:v>94.905754089355398</c:v>
                </c:pt>
                <c:pt idx="2701">
                  <c:v>94.905403137207003</c:v>
                </c:pt>
                <c:pt idx="2702">
                  <c:v>94.905052185058494</c:v>
                </c:pt>
                <c:pt idx="2703">
                  <c:v>94.904701232910099</c:v>
                </c:pt>
                <c:pt idx="2704">
                  <c:v>94.904342651367102</c:v>
                </c:pt>
                <c:pt idx="2705">
                  <c:v>94.903991699218693</c:v>
                </c:pt>
                <c:pt idx="2706">
                  <c:v>94.903640747070298</c:v>
                </c:pt>
                <c:pt idx="2707">
                  <c:v>94.903282165527301</c:v>
                </c:pt>
                <c:pt idx="2708">
                  <c:v>94.902931213378906</c:v>
                </c:pt>
                <c:pt idx="2709">
                  <c:v>94.902580261230398</c:v>
                </c:pt>
                <c:pt idx="2710">
                  <c:v>94.9022216796875</c:v>
                </c:pt>
                <c:pt idx="2711">
                  <c:v>94.901870727539006</c:v>
                </c:pt>
                <c:pt idx="2712">
                  <c:v>94.901512145995994</c:v>
                </c:pt>
                <c:pt idx="2713">
                  <c:v>94.901161193847599</c:v>
                </c:pt>
                <c:pt idx="2714">
                  <c:v>94.900802612304602</c:v>
                </c:pt>
                <c:pt idx="2715">
                  <c:v>94.900451660156193</c:v>
                </c:pt>
                <c:pt idx="2716">
                  <c:v>94.900093078613196</c:v>
                </c:pt>
                <c:pt idx="2717">
                  <c:v>94.899734497070298</c:v>
                </c:pt>
                <c:pt idx="2718">
                  <c:v>94.899383544921804</c:v>
                </c:pt>
                <c:pt idx="2719">
                  <c:v>94.899024963378906</c:v>
                </c:pt>
                <c:pt idx="2720">
                  <c:v>94.898666381835895</c:v>
                </c:pt>
                <c:pt idx="2721">
                  <c:v>94.8983154296875</c:v>
                </c:pt>
                <c:pt idx="2722">
                  <c:v>94.897956848144503</c:v>
                </c:pt>
                <c:pt idx="2723">
                  <c:v>94.897598266601506</c:v>
                </c:pt>
                <c:pt idx="2724">
                  <c:v>94.897239685058494</c:v>
                </c:pt>
                <c:pt idx="2725">
                  <c:v>94.896888732910099</c:v>
                </c:pt>
                <c:pt idx="2726">
                  <c:v>94.896530151367102</c:v>
                </c:pt>
                <c:pt idx="2727">
                  <c:v>94.896171569824205</c:v>
                </c:pt>
                <c:pt idx="2728">
                  <c:v>94.895812988281193</c:v>
                </c:pt>
                <c:pt idx="2729">
                  <c:v>94.895454406738196</c:v>
                </c:pt>
                <c:pt idx="2730">
                  <c:v>94.895095825195298</c:v>
                </c:pt>
                <c:pt idx="2731">
                  <c:v>94.894737243652301</c:v>
                </c:pt>
                <c:pt idx="2732">
                  <c:v>94.894378662109304</c:v>
                </c:pt>
                <c:pt idx="2733">
                  <c:v>94.894020080566406</c:v>
                </c:pt>
                <c:pt idx="2734">
                  <c:v>94.893661499023395</c:v>
                </c:pt>
                <c:pt idx="2735">
                  <c:v>94.893302917480398</c:v>
                </c:pt>
                <c:pt idx="2736">
                  <c:v>94.8929443359375</c:v>
                </c:pt>
                <c:pt idx="2737">
                  <c:v>94.892578125</c:v>
                </c:pt>
                <c:pt idx="2738">
                  <c:v>94.892219543457003</c:v>
                </c:pt>
                <c:pt idx="2739">
                  <c:v>94.891860961914006</c:v>
                </c:pt>
                <c:pt idx="2740">
                  <c:v>94.891502380370994</c:v>
                </c:pt>
                <c:pt idx="2741">
                  <c:v>94.891143798828097</c:v>
                </c:pt>
                <c:pt idx="2742">
                  <c:v>94.890777587890597</c:v>
                </c:pt>
                <c:pt idx="2743">
                  <c:v>94.890419006347599</c:v>
                </c:pt>
                <c:pt idx="2744">
                  <c:v>94.890060424804602</c:v>
                </c:pt>
                <c:pt idx="2745">
                  <c:v>94.889694213867102</c:v>
                </c:pt>
                <c:pt idx="2746">
                  <c:v>94.889335632324205</c:v>
                </c:pt>
                <c:pt idx="2747">
                  <c:v>94.888969421386705</c:v>
                </c:pt>
                <c:pt idx="2748">
                  <c:v>94.888610839843693</c:v>
                </c:pt>
                <c:pt idx="2749">
                  <c:v>94.888244628906193</c:v>
                </c:pt>
                <c:pt idx="2750">
                  <c:v>94.887886047363196</c:v>
                </c:pt>
                <c:pt idx="2751">
                  <c:v>94.887519836425696</c:v>
                </c:pt>
                <c:pt idx="2752">
                  <c:v>94.887161254882798</c:v>
                </c:pt>
                <c:pt idx="2753">
                  <c:v>94.886795043945298</c:v>
                </c:pt>
                <c:pt idx="2754">
                  <c:v>94.886428833007798</c:v>
                </c:pt>
                <c:pt idx="2755">
                  <c:v>94.886070251464801</c:v>
                </c:pt>
                <c:pt idx="2756">
                  <c:v>94.885704040527301</c:v>
                </c:pt>
                <c:pt idx="2757">
                  <c:v>94.885337829589801</c:v>
                </c:pt>
                <c:pt idx="2758">
                  <c:v>94.884979248046804</c:v>
                </c:pt>
                <c:pt idx="2759">
                  <c:v>94.884613037109304</c:v>
                </c:pt>
                <c:pt idx="2760">
                  <c:v>94.884246826171804</c:v>
                </c:pt>
                <c:pt idx="2761">
                  <c:v>94.883880615234304</c:v>
                </c:pt>
                <c:pt idx="2762">
                  <c:v>94.883514404296804</c:v>
                </c:pt>
                <c:pt idx="2763">
                  <c:v>94.883155822753906</c:v>
                </c:pt>
                <c:pt idx="2764">
                  <c:v>94.882789611816406</c:v>
                </c:pt>
                <c:pt idx="2765">
                  <c:v>94.882423400878906</c:v>
                </c:pt>
                <c:pt idx="2766">
                  <c:v>94.882057189941406</c:v>
                </c:pt>
                <c:pt idx="2767">
                  <c:v>94.881690979003906</c:v>
                </c:pt>
                <c:pt idx="2768">
                  <c:v>94.881324768066406</c:v>
                </c:pt>
                <c:pt idx="2769">
                  <c:v>94.880958557128906</c:v>
                </c:pt>
                <c:pt idx="2770">
                  <c:v>94.880592346191406</c:v>
                </c:pt>
                <c:pt idx="2771">
                  <c:v>94.880226135253906</c:v>
                </c:pt>
                <c:pt idx="2772">
                  <c:v>94.879852294921804</c:v>
                </c:pt>
                <c:pt idx="2773">
                  <c:v>94.879486083984304</c:v>
                </c:pt>
                <c:pt idx="2774">
                  <c:v>94.879119873046804</c:v>
                </c:pt>
                <c:pt idx="2775">
                  <c:v>94.878753662109304</c:v>
                </c:pt>
                <c:pt idx="2776">
                  <c:v>94.878379821777301</c:v>
                </c:pt>
                <c:pt idx="2777">
                  <c:v>94.878013610839801</c:v>
                </c:pt>
                <c:pt idx="2778">
                  <c:v>94.877647399902301</c:v>
                </c:pt>
                <c:pt idx="2779">
                  <c:v>94.877273559570298</c:v>
                </c:pt>
                <c:pt idx="2780">
                  <c:v>94.876907348632798</c:v>
                </c:pt>
                <c:pt idx="2781">
                  <c:v>94.876541137695298</c:v>
                </c:pt>
                <c:pt idx="2782">
                  <c:v>94.876167297363196</c:v>
                </c:pt>
                <c:pt idx="2783">
                  <c:v>94.875801086425696</c:v>
                </c:pt>
                <c:pt idx="2784">
                  <c:v>94.875427246093693</c:v>
                </c:pt>
                <c:pt idx="2785">
                  <c:v>94.875061035156193</c:v>
                </c:pt>
                <c:pt idx="2786">
                  <c:v>94.874687194824205</c:v>
                </c:pt>
                <c:pt idx="2787">
                  <c:v>94.874313354492102</c:v>
                </c:pt>
                <c:pt idx="2788">
                  <c:v>94.873947143554602</c:v>
                </c:pt>
                <c:pt idx="2789">
                  <c:v>94.873573303222599</c:v>
                </c:pt>
                <c:pt idx="2790">
                  <c:v>94.873207092285099</c:v>
                </c:pt>
                <c:pt idx="2791">
                  <c:v>94.872833251953097</c:v>
                </c:pt>
                <c:pt idx="2792">
                  <c:v>94.872459411620994</c:v>
                </c:pt>
                <c:pt idx="2793">
                  <c:v>94.872085571289006</c:v>
                </c:pt>
                <c:pt idx="2794">
                  <c:v>94.871719360351506</c:v>
                </c:pt>
                <c:pt idx="2795">
                  <c:v>94.871345520019503</c:v>
                </c:pt>
                <c:pt idx="2796">
                  <c:v>94.8709716796875</c:v>
                </c:pt>
                <c:pt idx="2797">
                  <c:v>94.870597839355398</c:v>
                </c:pt>
                <c:pt idx="2798">
                  <c:v>94.870223999023395</c:v>
                </c:pt>
                <c:pt idx="2799">
                  <c:v>94.869850158691406</c:v>
                </c:pt>
                <c:pt idx="2800">
                  <c:v>94.869476318359304</c:v>
                </c:pt>
                <c:pt idx="2801">
                  <c:v>94.869102478027301</c:v>
                </c:pt>
                <c:pt idx="2802">
                  <c:v>94.868728637695298</c:v>
                </c:pt>
                <c:pt idx="2803">
                  <c:v>94.868354797363196</c:v>
                </c:pt>
                <c:pt idx="2804">
                  <c:v>94.867980957031193</c:v>
                </c:pt>
                <c:pt idx="2805">
                  <c:v>94.867607116699205</c:v>
                </c:pt>
                <c:pt idx="2806">
                  <c:v>94.867225646972599</c:v>
                </c:pt>
                <c:pt idx="2807">
                  <c:v>94.866851806640597</c:v>
                </c:pt>
                <c:pt idx="2808">
                  <c:v>94.866477966308494</c:v>
                </c:pt>
                <c:pt idx="2809">
                  <c:v>94.866104125976506</c:v>
                </c:pt>
                <c:pt idx="2810">
                  <c:v>94.86572265625</c:v>
                </c:pt>
                <c:pt idx="2811">
                  <c:v>94.865348815917898</c:v>
                </c:pt>
                <c:pt idx="2812">
                  <c:v>94.864974975585895</c:v>
                </c:pt>
                <c:pt idx="2813">
                  <c:v>94.864593505859304</c:v>
                </c:pt>
                <c:pt idx="2814">
                  <c:v>94.864219665527301</c:v>
                </c:pt>
                <c:pt idx="2815">
                  <c:v>94.863845825195298</c:v>
                </c:pt>
                <c:pt idx="2816">
                  <c:v>94.863464355468693</c:v>
                </c:pt>
                <c:pt idx="2817">
                  <c:v>94.863090515136705</c:v>
                </c:pt>
                <c:pt idx="2818">
                  <c:v>94.862709045410099</c:v>
                </c:pt>
                <c:pt idx="2819">
                  <c:v>94.862327575683494</c:v>
                </c:pt>
                <c:pt idx="2820">
                  <c:v>94.861953735351506</c:v>
                </c:pt>
                <c:pt idx="2821">
                  <c:v>94.861572265625</c:v>
                </c:pt>
                <c:pt idx="2822">
                  <c:v>94.861198425292898</c:v>
                </c:pt>
                <c:pt idx="2823">
                  <c:v>94.860816955566406</c:v>
                </c:pt>
                <c:pt idx="2824">
                  <c:v>94.860435485839801</c:v>
                </c:pt>
                <c:pt idx="2825">
                  <c:v>94.860054016113196</c:v>
                </c:pt>
                <c:pt idx="2826">
                  <c:v>94.859680175781193</c:v>
                </c:pt>
                <c:pt idx="2827">
                  <c:v>94.859298706054602</c:v>
                </c:pt>
                <c:pt idx="2828">
                  <c:v>94.858917236328097</c:v>
                </c:pt>
                <c:pt idx="2829">
                  <c:v>94.858535766601506</c:v>
                </c:pt>
                <c:pt idx="2830">
                  <c:v>94.858154296875</c:v>
                </c:pt>
                <c:pt idx="2831">
                  <c:v>94.857772827148395</c:v>
                </c:pt>
                <c:pt idx="2832">
                  <c:v>94.857391357421804</c:v>
                </c:pt>
                <c:pt idx="2833">
                  <c:v>94.857009887695298</c:v>
                </c:pt>
                <c:pt idx="2834">
                  <c:v>94.856628417968693</c:v>
                </c:pt>
                <c:pt idx="2835">
                  <c:v>94.856246948242102</c:v>
                </c:pt>
                <c:pt idx="2836">
                  <c:v>94.855865478515597</c:v>
                </c:pt>
                <c:pt idx="2837">
                  <c:v>94.855484008789006</c:v>
                </c:pt>
                <c:pt idx="2838">
                  <c:v>94.8551025390625</c:v>
                </c:pt>
                <c:pt idx="2839">
                  <c:v>94.854721069335895</c:v>
                </c:pt>
                <c:pt idx="2840">
                  <c:v>94.854339599609304</c:v>
                </c:pt>
                <c:pt idx="2841">
                  <c:v>94.853950500488196</c:v>
                </c:pt>
                <c:pt idx="2842">
                  <c:v>94.853569030761705</c:v>
                </c:pt>
                <c:pt idx="2843">
                  <c:v>94.853187561035099</c:v>
                </c:pt>
                <c:pt idx="2844">
                  <c:v>94.852798461914006</c:v>
                </c:pt>
                <c:pt idx="2845">
                  <c:v>94.8524169921875</c:v>
                </c:pt>
                <c:pt idx="2846">
                  <c:v>94.852027893066406</c:v>
                </c:pt>
                <c:pt idx="2847">
                  <c:v>94.851646423339801</c:v>
                </c:pt>
                <c:pt idx="2848">
                  <c:v>94.851257324218693</c:v>
                </c:pt>
                <c:pt idx="2849">
                  <c:v>94.850875854492102</c:v>
                </c:pt>
                <c:pt idx="2850">
                  <c:v>94.850486755370994</c:v>
                </c:pt>
                <c:pt idx="2851">
                  <c:v>94.850105285644503</c:v>
                </c:pt>
                <c:pt idx="2852">
                  <c:v>94.849716186523395</c:v>
                </c:pt>
                <c:pt idx="2853">
                  <c:v>94.849327087402301</c:v>
                </c:pt>
                <c:pt idx="2854">
                  <c:v>94.848945617675696</c:v>
                </c:pt>
                <c:pt idx="2855">
                  <c:v>94.848556518554602</c:v>
                </c:pt>
                <c:pt idx="2856">
                  <c:v>94.848167419433494</c:v>
                </c:pt>
                <c:pt idx="2857">
                  <c:v>94.847785949707003</c:v>
                </c:pt>
                <c:pt idx="2858">
                  <c:v>94.847396850585895</c:v>
                </c:pt>
                <c:pt idx="2859">
                  <c:v>94.847007751464801</c:v>
                </c:pt>
                <c:pt idx="2860">
                  <c:v>94.846618652343693</c:v>
                </c:pt>
                <c:pt idx="2861">
                  <c:v>94.846229553222599</c:v>
                </c:pt>
                <c:pt idx="2862">
                  <c:v>94.845840454101506</c:v>
                </c:pt>
                <c:pt idx="2863">
                  <c:v>94.845451354980398</c:v>
                </c:pt>
                <c:pt idx="2864">
                  <c:v>94.845062255859304</c:v>
                </c:pt>
                <c:pt idx="2865">
                  <c:v>94.844673156738196</c:v>
                </c:pt>
                <c:pt idx="2866">
                  <c:v>94.844284057617102</c:v>
                </c:pt>
                <c:pt idx="2867">
                  <c:v>94.843894958495994</c:v>
                </c:pt>
                <c:pt idx="2868">
                  <c:v>94.843498229980398</c:v>
                </c:pt>
                <c:pt idx="2869">
                  <c:v>94.843109130859304</c:v>
                </c:pt>
                <c:pt idx="2870">
                  <c:v>94.842720031738196</c:v>
                </c:pt>
                <c:pt idx="2871">
                  <c:v>94.842330932617102</c:v>
                </c:pt>
                <c:pt idx="2872">
                  <c:v>94.841941833495994</c:v>
                </c:pt>
                <c:pt idx="2873">
                  <c:v>94.841545104980398</c:v>
                </c:pt>
                <c:pt idx="2874">
                  <c:v>94.841156005859304</c:v>
                </c:pt>
                <c:pt idx="2875">
                  <c:v>94.840766906738196</c:v>
                </c:pt>
                <c:pt idx="2876">
                  <c:v>94.840370178222599</c:v>
                </c:pt>
                <c:pt idx="2877">
                  <c:v>94.839981079101506</c:v>
                </c:pt>
                <c:pt idx="2878">
                  <c:v>94.839584350585895</c:v>
                </c:pt>
                <c:pt idx="2879">
                  <c:v>94.839195251464801</c:v>
                </c:pt>
                <c:pt idx="2880">
                  <c:v>94.838798522949205</c:v>
                </c:pt>
                <c:pt idx="2881">
                  <c:v>94.838409423828097</c:v>
                </c:pt>
                <c:pt idx="2882">
                  <c:v>94.8380126953125</c:v>
                </c:pt>
                <c:pt idx="2883">
                  <c:v>94.837615966796804</c:v>
                </c:pt>
                <c:pt idx="2884">
                  <c:v>94.837226867675696</c:v>
                </c:pt>
                <c:pt idx="2885">
                  <c:v>94.836830139160099</c:v>
                </c:pt>
                <c:pt idx="2886">
                  <c:v>94.836433410644503</c:v>
                </c:pt>
                <c:pt idx="2887">
                  <c:v>94.836036682128906</c:v>
                </c:pt>
                <c:pt idx="2888">
                  <c:v>94.835639953613196</c:v>
                </c:pt>
                <c:pt idx="2889">
                  <c:v>94.835243225097599</c:v>
                </c:pt>
                <c:pt idx="2890">
                  <c:v>94.834854125976506</c:v>
                </c:pt>
                <c:pt idx="2891">
                  <c:v>94.834457397460895</c:v>
                </c:pt>
                <c:pt idx="2892">
                  <c:v>94.834053039550696</c:v>
                </c:pt>
                <c:pt idx="2893">
                  <c:v>94.833656311035099</c:v>
                </c:pt>
                <c:pt idx="2894">
                  <c:v>94.833259582519503</c:v>
                </c:pt>
                <c:pt idx="2895">
                  <c:v>94.832870483398395</c:v>
                </c:pt>
                <c:pt idx="2896">
                  <c:v>94.832466125488196</c:v>
                </c:pt>
                <c:pt idx="2897">
                  <c:v>94.832069396972599</c:v>
                </c:pt>
                <c:pt idx="2898">
                  <c:v>94.831672668457003</c:v>
                </c:pt>
                <c:pt idx="2899">
                  <c:v>94.831275939941406</c:v>
                </c:pt>
                <c:pt idx="2900">
                  <c:v>94.830871582031193</c:v>
                </c:pt>
                <c:pt idx="2901">
                  <c:v>94.830474853515597</c:v>
                </c:pt>
                <c:pt idx="2902">
                  <c:v>94.830078125</c:v>
                </c:pt>
                <c:pt idx="2903">
                  <c:v>94.829673767089801</c:v>
                </c:pt>
                <c:pt idx="2904">
                  <c:v>94.829277038574205</c:v>
                </c:pt>
                <c:pt idx="2905">
                  <c:v>94.828872680664006</c:v>
                </c:pt>
                <c:pt idx="2906">
                  <c:v>94.828475952148395</c:v>
                </c:pt>
                <c:pt idx="2907">
                  <c:v>94.828071594238196</c:v>
                </c:pt>
                <c:pt idx="2908">
                  <c:v>94.827674865722599</c:v>
                </c:pt>
                <c:pt idx="2909">
                  <c:v>94.8272705078125</c:v>
                </c:pt>
                <c:pt idx="2910">
                  <c:v>94.826873779296804</c:v>
                </c:pt>
                <c:pt idx="2911">
                  <c:v>94.826469421386705</c:v>
                </c:pt>
                <c:pt idx="2912">
                  <c:v>94.826065063476506</c:v>
                </c:pt>
                <c:pt idx="2913">
                  <c:v>94.825668334960895</c:v>
                </c:pt>
                <c:pt idx="2914">
                  <c:v>94.825263977050696</c:v>
                </c:pt>
                <c:pt idx="2915">
                  <c:v>94.824859619140597</c:v>
                </c:pt>
                <c:pt idx="2916">
                  <c:v>94.824455261230398</c:v>
                </c:pt>
                <c:pt idx="2917">
                  <c:v>94.824050903320298</c:v>
                </c:pt>
                <c:pt idx="2918">
                  <c:v>94.823654174804602</c:v>
                </c:pt>
                <c:pt idx="2919">
                  <c:v>94.8232421875</c:v>
                </c:pt>
                <c:pt idx="2920">
                  <c:v>94.822845458984304</c:v>
                </c:pt>
                <c:pt idx="2921">
                  <c:v>94.822433471679602</c:v>
                </c:pt>
                <c:pt idx="2922">
                  <c:v>94.822029113769503</c:v>
                </c:pt>
                <c:pt idx="2923">
                  <c:v>94.821624755859304</c:v>
                </c:pt>
                <c:pt idx="2924">
                  <c:v>94.821220397949205</c:v>
                </c:pt>
                <c:pt idx="2925">
                  <c:v>94.820816040039006</c:v>
                </c:pt>
                <c:pt idx="2926">
                  <c:v>94.820411682128906</c:v>
                </c:pt>
                <c:pt idx="2927">
                  <c:v>94.820007324218693</c:v>
                </c:pt>
                <c:pt idx="2928">
                  <c:v>94.819595336914006</c:v>
                </c:pt>
                <c:pt idx="2929">
                  <c:v>94.819190979003906</c:v>
                </c:pt>
                <c:pt idx="2930">
                  <c:v>94.818778991699205</c:v>
                </c:pt>
                <c:pt idx="2931">
                  <c:v>94.818374633789006</c:v>
                </c:pt>
                <c:pt idx="2932">
                  <c:v>94.817970275878906</c:v>
                </c:pt>
                <c:pt idx="2933">
                  <c:v>94.817558288574205</c:v>
                </c:pt>
                <c:pt idx="2934">
                  <c:v>94.817153930664006</c:v>
                </c:pt>
                <c:pt idx="2935">
                  <c:v>94.816741943359304</c:v>
                </c:pt>
                <c:pt idx="2936">
                  <c:v>94.816329956054602</c:v>
                </c:pt>
                <c:pt idx="2937">
                  <c:v>94.815925598144503</c:v>
                </c:pt>
                <c:pt idx="2938">
                  <c:v>94.815513610839801</c:v>
                </c:pt>
                <c:pt idx="2939">
                  <c:v>94.815101623535099</c:v>
                </c:pt>
                <c:pt idx="2940">
                  <c:v>94.814697265625</c:v>
                </c:pt>
                <c:pt idx="2941">
                  <c:v>94.814285278320298</c:v>
                </c:pt>
                <c:pt idx="2942">
                  <c:v>94.813873291015597</c:v>
                </c:pt>
                <c:pt idx="2943">
                  <c:v>94.813461303710895</c:v>
                </c:pt>
                <c:pt idx="2944">
                  <c:v>94.813049316406193</c:v>
                </c:pt>
                <c:pt idx="2945">
                  <c:v>94.812637329101506</c:v>
                </c:pt>
                <c:pt idx="2946">
                  <c:v>94.812225341796804</c:v>
                </c:pt>
                <c:pt idx="2947">
                  <c:v>94.811813354492102</c:v>
                </c:pt>
                <c:pt idx="2948">
                  <c:v>94.811408996582003</c:v>
                </c:pt>
                <c:pt idx="2949">
                  <c:v>94.810989379882798</c:v>
                </c:pt>
                <c:pt idx="2950">
                  <c:v>94.810577392578097</c:v>
                </c:pt>
                <c:pt idx="2951">
                  <c:v>94.810165405273395</c:v>
                </c:pt>
                <c:pt idx="2952">
                  <c:v>94.809753417968693</c:v>
                </c:pt>
                <c:pt idx="2953">
                  <c:v>94.809341430664006</c:v>
                </c:pt>
                <c:pt idx="2954">
                  <c:v>94.808921813964801</c:v>
                </c:pt>
                <c:pt idx="2955">
                  <c:v>94.808509826660099</c:v>
                </c:pt>
                <c:pt idx="2956">
                  <c:v>94.808097839355398</c:v>
                </c:pt>
                <c:pt idx="2957">
                  <c:v>94.807678222656193</c:v>
                </c:pt>
                <c:pt idx="2958">
                  <c:v>94.807266235351506</c:v>
                </c:pt>
                <c:pt idx="2959">
                  <c:v>94.806846618652301</c:v>
                </c:pt>
                <c:pt idx="2960">
                  <c:v>94.806434631347599</c:v>
                </c:pt>
                <c:pt idx="2961">
                  <c:v>94.806015014648395</c:v>
                </c:pt>
                <c:pt idx="2962">
                  <c:v>94.805603027343693</c:v>
                </c:pt>
                <c:pt idx="2963">
                  <c:v>94.805183410644503</c:v>
                </c:pt>
                <c:pt idx="2964">
                  <c:v>94.804763793945298</c:v>
                </c:pt>
                <c:pt idx="2965">
                  <c:v>94.804351806640597</c:v>
                </c:pt>
                <c:pt idx="2966">
                  <c:v>94.803932189941406</c:v>
                </c:pt>
                <c:pt idx="2967">
                  <c:v>94.803512573242102</c:v>
                </c:pt>
                <c:pt idx="2968">
                  <c:v>94.803092956542898</c:v>
                </c:pt>
                <c:pt idx="2969">
                  <c:v>94.802673339843693</c:v>
                </c:pt>
                <c:pt idx="2970">
                  <c:v>94.802261352539006</c:v>
                </c:pt>
                <c:pt idx="2971">
                  <c:v>94.801834106445298</c:v>
                </c:pt>
                <c:pt idx="2972">
                  <c:v>94.801422119140597</c:v>
                </c:pt>
                <c:pt idx="2973">
                  <c:v>94.801002502441406</c:v>
                </c:pt>
                <c:pt idx="2974">
                  <c:v>94.800575256347599</c:v>
                </c:pt>
                <c:pt idx="2975">
                  <c:v>94.800155639648395</c:v>
                </c:pt>
                <c:pt idx="2976">
                  <c:v>94.799736022949205</c:v>
                </c:pt>
                <c:pt idx="2977">
                  <c:v>94.79931640625</c:v>
                </c:pt>
                <c:pt idx="2978">
                  <c:v>94.798896789550696</c:v>
                </c:pt>
                <c:pt idx="2979">
                  <c:v>94.798469543457003</c:v>
                </c:pt>
                <c:pt idx="2980">
                  <c:v>94.798049926757798</c:v>
                </c:pt>
                <c:pt idx="2981">
                  <c:v>94.797630310058494</c:v>
                </c:pt>
                <c:pt idx="2982">
                  <c:v>94.797203063964801</c:v>
                </c:pt>
                <c:pt idx="2983">
                  <c:v>94.796783447265597</c:v>
                </c:pt>
                <c:pt idx="2984">
                  <c:v>94.796363830566406</c:v>
                </c:pt>
                <c:pt idx="2985">
                  <c:v>94.795936584472599</c:v>
                </c:pt>
                <c:pt idx="2986">
                  <c:v>94.795509338378906</c:v>
                </c:pt>
                <c:pt idx="2987">
                  <c:v>94.795089721679602</c:v>
                </c:pt>
                <c:pt idx="2988">
                  <c:v>94.794662475585895</c:v>
                </c:pt>
                <c:pt idx="2989">
                  <c:v>94.794242858886705</c:v>
                </c:pt>
                <c:pt idx="2990">
                  <c:v>94.793815612792898</c:v>
                </c:pt>
                <c:pt idx="2991">
                  <c:v>94.793388366699205</c:v>
                </c:pt>
                <c:pt idx="2992">
                  <c:v>94.792961120605398</c:v>
                </c:pt>
                <c:pt idx="2993">
                  <c:v>94.792533874511705</c:v>
                </c:pt>
                <c:pt idx="2994">
                  <c:v>94.792106628417898</c:v>
                </c:pt>
                <c:pt idx="2995">
                  <c:v>94.791679382324205</c:v>
                </c:pt>
                <c:pt idx="2996">
                  <c:v>94.791252136230398</c:v>
                </c:pt>
                <c:pt idx="2997">
                  <c:v>94.790824890136705</c:v>
                </c:pt>
                <c:pt idx="2998">
                  <c:v>94.790397644042898</c:v>
                </c:pt>
                <c:pt idx="2999">
                  <c:v>94.789970397949205</c:v>
                </c:pt>
                <c:pt idx="3000">
                  <c:v>94.789543151855398</c:v>
                </c:pt>
                <c:pt idx="3001">
                  <c:v>94.789115905761705</c:v>
                </c:pt>
                <c:pt idx="3002">
                  <c:v>94.788688659667898</c:v>
                </c:pt>
                <c:pt idx="3003">
                  <c:v>94.788261413574205</c:v>
                </c:pt>
                <c:pt idx="3004">
                  <c:v>94.787826538085895</c:v>
                </c:pt>
                <c:pt idx="3005">
                  <c:v>94.787399291992102</c:v>
                </c:pt>
                <c:pt idx="3006">
                  <c:v>94.786964416503906</c:v>
                </c:pt>
                <c:pt idx="3007">
                  <c:v>94.786537170410099</c:v>
                </c:pt>
                <c:pt idx="3008">
                  <c:v>94.786102294921804</c:v>
                </c:pt>
                <c:pt idx="3009">
                  <c:v>94.785675048828097</c:v>
                </c:pt>
                <c:pt idx="3010">
                  <c:v>94.785247802734304</c:v>
                </c:pt>
                <c:pt idx="3011">
                  <c:v>94.784812927245994</c:v>
                </c:pt>
                <c:pt idx="3012">
                  <c:v>94.784378051757798</c:v>
                </c:pt>
                <c:pt idx="3013">
                  <c:v>94.783943176269503</c:v>
                </c:pt>
                <c:pt idx="3014">
                  <c:v>94.783515930175696</c:v>
                </c:pt>
                <c:pt idx="3015">
                  <c:v>94.7830810546875</c:v>
                </c:pt>
                <c:pt idx="3016">
                  <c:v>94.782646179199205</c:v>
                </c:pt>
                <c:pt idx="3017">
                  <c:v>94.782211303710895</c:v>
                </c:pt>
                <c:pt idx="3018">
                  <c:v>94.781776428222599</c:v>
                </c:pt>
                <c:pt idx="3019">
                  <c:v>94.781341552734304</c:v>
                </c:pt>
                <c:pt idx="3020">
                  <c:v>94.780906677245994</c:v>
                </c:pt>
                <c:pt idx="3021">
                  <c:v>94.780471801757798</c:v>
                </c:pt>
                <c:pt idx="3022">
                  <c:v>94.780036926269503</c:v>
                </c:pt>
                <c:pt idx="3023">
                  <c:v>94.779602050781193</c:v>
                </c:pt>
                <c:pt idx="3024">
                  <c:v>94.779167175292898</c:v>
                </c:pt>
                <c:pt idx="3025">
                  <c:v>94.778732299804602</c:v>
                </c:pt>
                <c:pt idx="3026">
                  <c:v>94.778289794921804</c:v>
                </c:pt>
                <c:pt idx="3027">
                  <c:v>94.777854919433494</c:v>
                </c:pt>
                <c:pt idx="3028">
                  <c:v>94.777420043945298</c:v>
                </c:pt>
                <c:pt idx="3029">
                  <c:v>94.7769775390625</c:v>
                </c:pt>
                <c:pt idx="3030">
                  <c:v>94.776542663574205</c:v>
                </c:pt>
                <c:pt idx="3031">
                  <c:v>94.776100158691406</c:v>
                </c:pt>
                <c:pt idx="3032">
                  <c:v>94.775665283203097</c:v>
                </c:pt>
                <c:pt idx="3033">
                  <c:v>94.775222778320298</c:v>
                </c:pt>
                <c:pt idx="3034">
                  <c:v>94.7747802734375</c:v>
                </c:pt>
                <c:pt idx="3035">
                  <c:v>94.774345397949205</c:v>
                </c:pt>
                <c:pt idx="3036">
                  <c:v>94.773902893066406</c:v>
                </c:pt>
                <c:pt idx="3037">
                  <c:v>94.773460388183494</c:v>
                </c:pt>
                <c:pt idx="3038">
                  <c:v>94.773017883300696</c:v>
                </c:pt>
                <c:pt idx="3039">
                  <c:v>94.7725830078125</c:v>
                </c:pt>
                <c:pt idx="3040">
                  <c:v>94.772140502929602</c:v>
                </c:pt>
                <c:pt idx="3041">
                  <c:v>94.771697998046804</c:v>
                </c:pt>
                <c:pt idx="3042">
                  <c:v>94.771255493164006</c:v>
                </c:pt>
                <c:pt idx="3043">
                  <c:v>94.770812988281193</c:v>
                </c:pt>
                <c:pt idx="3044">
                  <c:v>94.770370483398395</c:v>
                </c:pt>
                <c:pt idx="3045">
                  <c:v>94.769920349120994</c:v>
                </c:pt>
                <c:pt idx="3046">
                  <c:v>94.769477844238196</c:v>
                </c:pt>
                <c:pt idx="3047">
                  <c:v>94.769035339355398</c:v>
                </c:pt>
                <c:pt idx="3048">
                  <c:v>94.768592834472599</c:v>
                </c:pt>
                <c:pt idx="3049">
                  <c:v>94.768142700195298</c:v>
                </c:pt>
                <c:pt idx="3050">
                  <c:v>94.7677001953125</c:v>
                </c:pt>
                <c:pt idx="3051">
                  <c:v>94.767257690429602</c:v>
                </c:pt>
                <c:pt idx="3052">
                  <c:v>94.766807556152301</c:v>
                </c:pt>
                <c:pt idx="3053">
                  <c:v>94.766365051269503</c:v>
                </c:pt>
                <c:pt idx="3054">
                  <c:v>94.765914916992102</c:v>
                </c:pt>
                <c:pt idx="3055">
                  <c:v>94.765472412109304</c:v>
                </c:pt>
                <c:pt idx="3056">
                  <c:v>94.765022277832003</c:v>
                </c:pt>
                <c:pt idx="3057">
                  <c:v>94.764572143554602</c:v>
                </c:pt>
                <c:pt idx="3058">
                  <c:v>94.764129638671804</c:v>
                </c:pt>
                <c:pt idx="3059">
                  <c:v>94.763679504394503</c:v>
                </c:pt>
                <c:pt idx="3060">
                  <c:v>94.763229370117102</c:v>
                </c:pt>
                <c:pt idx="3061">
                  <c:v>94.762779235839801</c:v>
                </c:pt>
                <c:pt idx="3062">
                  <c:v>94.7623291015625</c:v>
                </c:pt>
                <c:pt idx="3063">
                  <c:v>94.761878967285099</c:v>
                </c:pt>
                <c:pt idx="3064">
                  <c:v>94.761428833007798</c:v>
                </c:pt>
                <c:pt idx="3065">
                  <c:v>94.760978698730398</c:v>
                </c:pt>
                <c:pt idx="3066">
                  <c:v>94.760528564453097</c:v>
                </c:pt>
                <c:pt idx="3067">
                  <c:v>94.760078430175696</c:v>
                </c:pt>
                <c:pt idx="3068">
                  <c:v>94.759628295898395</c:v>
                </c:pt>
                <c:pt idx="3069">
                  <c:v>94.759170532226506</c:v>
                </c:pt>
                <c:pt idx="3070">
                  <c:v>94.758720397949205</c:v>
                </c:pt>
                <c:pt idx="3071">
                  <c:v>94.758270263671804</c:v>
                </c:pt>
                <c:pt idx="3072">
                  <c:v>94.757820129394503</c:v>
                </c:pt>
                <c:pt idx="3073">
                  <c:v>94.757362365722599</c:v>
                </c:pt>
                <c:pt idx="3074">
                  <c:v>94.756904602050696</c:v>
                </c:pt>
                <c:pt idx="3075">
                  <c:v>94.756454467773395</c:v>
                </c:pt>
                <c:pt idx="3076">
                  <c:v>94.755996704101506</c:v>
                </c:pt>
                <c:pt idx="3077">
                  <c:v>94.755546569824205</c:v>
                </c:pt>
                <c:pt idx="3078">
                  <c:v>94.755088806152301</c:v>
                </c:pt>
                <c:pt idx="3079">
                  <c:v>94.754631042480398</c:v>
                </c:pt>
                <c:pt idx="3080">
                  <c:v>94.754173278808494</c:v>
                </c:pt>
                <c:pt idx="3081">
                  <c:v>94.753715515136705</c:v>
                </c:pt>
                <c:pt idx="3082">
                  <c:v>94.753265380859304</c:v>
                </c:pt>
                <c:pt idx="3083">
                  <c:v>94.7528076171875</c:v>
                </c:pt>
                <c:pt idx="3084">
                  <c:v>94.752349853515597</c:v>
                </c:pt>
                <c:pt idx="3085">
                  <c:v>94.751892089843693</c:v>
                </c:pt>
                <c:pt idx="3086">
                  <c:v>94.751426696777301</c:v>
                </c:pt>
                <c:pt idx="3087">
                  <c:v>94.7509765625</c:v>
                </c:pt>
                <c:pt idx="3088">
                  <c:v>94.750511169433494</c:v>
                </c:pt>
                <c:pt idx="3089">
                  <c:v>94.750053405761705</c:v>
                </c:pt>
                <c:pt idx="3090">
                  <c:v>94.749595642089801</c:v>
                </c:pt>
                <c:pt idx="3091">
                  <c:v>94.749137878417898</c:v>
                </c:pt>
                <c:pt idx="3092">
                  <c:v>94.748672485351506</c:v>
                </c:pt>
                <c:pt idx="3093">
                  <c:v>94.748214721679602</c:v>
                </c:pt>
                <c:pt idx="3094">
                  <c:v>94.747749328613196</c:v>
                </c:pt>
                <c:pt idx="3095">
                  <c:v>94.747291564941406</c:v>
                </c:pt>
                <c:pt idx="3096">
                  <c:v>94.746826171875</c:v>
                </c:pt>
                <c:pt idx="3097">
                  <c:v>94.746360778808494</c:v>
                </c:pt>
                <c:pt idx="3098">
                  <c:v>94.745903015136705</c:v>
                </c:pt>
                <c:pt idx="3099">
                  <c:v>94.745437622070298</c:v>
                </c:pt>
                <c:pt idx="3100">
                  <c:v>94.744972229003906</c:v>
                </c:pt>
                <c:pt idx="3101">
                  <c:v>94.7445068359375</c:v>
                </c:pt>
                <c:pt idx="3102">
                  <c:v>94.744049072265597</c:v>
                </c:pt>
                <c:pt idx="3103">
                  <c:v>94.743576049804602</c:v>
                </c:pt>
                <c:pt idx="3104">
                  <c:v>94.743110656738196</c:v>
                </c:pt>
                <c:pt idx="3105">
                  <c:v>94.742645263671804</c:v>
                </c:pt>
                <c:pt idx="3106">
                  <c:v>94.742179870605398</c:v>
                </c:pt>
                <c:pt idx="3107">
                  <c:v>94.741714477539006</c:v>
                </c:pt>
                <c:pt idx="3108">
                  <c:v>94.741249084472599</c:v>
                </c:pt>
                <c:pt idx="3109">
                  <c:v>94.740783691406193</c:v>
                </c:pt>
                <c:pt idx="3110">
                  <c:v>94.740310668945298</c:v>
                </c:pt>
                <c:pt idx="3111">
                  <c:v>94.739845275878906</c:v>
                </c:pt>
                <c:pt idx="3112">
                  <c:v>94.739372253417898</c:v>
                </c:pt>
                <c:pt idx="3113">
                  <c:v>94.738906860351506</c:v>
                </c:pt>
                <c:pt idx="3114">
                  <c:v>94.738441467285099</c:v>
                </c:pt>
                <c:pt idx="3115">
                  <c:v>94.737968444824205</c:v>
                </c:pt>
                <c:pt idx="3116">
                  <c:v>94.737495422363196</c:v>
                </c:pt>
                <c:pt idx="3117">
                  <c:v>94.737030029296804</c:v>
                </c:pt>
                <c:pt idx="3118">
                  <c:v>94.736557006835895</c:v>
                </c:pt>
                <c:pt idx="3119">
                  <c:v>94.736083984375</c:v>
                </c:pt>
                <c:pt idx="3120">
                  <c:v>94.735610961914006</c:v>
                </c:pt>
                <c:pt idx="3121">
                  <c:v>94.735145568847599</c:v>
                </c:pt>
                <c:pt idx="3122">
                  <c:v>94.734672546386705</c:v>
                </c:pt>
                <c:pt idx="3123">
                  <c:v>94.734199523925696</c:v>
                </c:pt>
                <c:pt idx="3124">
                  <c:v>94.733726501464801</c:v>
                </c:pt>
                <c:pt idx="3125">
                  <c:v>94.733245849609304</c:v>
                </c:pt>
                <c:pt idx="3126">
                  <c:v>94.732772827148395</c:v>
                </c:pt>
                <c:pt idx="3127">
                  <c:v>94.7322998046875</c:v>
                </c:pt>
                <c:pt idx="3128">
                  <c:v>94.731826782226506</c:v>
                </c:pt>
                <c:pt idx="3129">
                  <c:v>94.731346130370994</c:v>
                </c:pt>
                <c:pt idx="3130">
                  <c:v>94.730873107910099</c:v>
                </c:pt>
                <c:pt idx="3131">
                  <c:v>94.730400085449205</c:v>
                </c:pt>
                <c:pt idx="3132">
                  <c:v>94.729919433593693</c:v>
                </c:pt>
                <c:pt idx="3133">
                  <c:v>94.729446411132798</c:v>
                </c:pt>
                <c:pt idx="3134">
                  <c:v>94.728965759277301</c:v>
                </c:pt>
                <c:pt idx="3135">
                  <c:v>94.728485107421804</c:v>
                </c:pt>
                <c:pt idx="3136">
                  <c:v>94.728012084960895</c:v>
                </c:pt>
                <c:pt idx="3137">
                  <c:v>94.727531433105398</c:v>
                </c:pt>
                <c:pt idx="3138">
                  <c:v>94.72705078125</c:v>
                </c:pt>
                <c:pt idx="3139">
                  <c:v>94.726570129394503</c:v>
                </c:pt>
                <c:pt idx="3140">
                  <c:v>94.726097106933494</c:v>
                </c:pt>
                <c:pt idx="3141">
                  <c:v>94.725608825683494</c:v>
                </c:pt>
                <c:pt idx="3142">
                  <c:v>94.725128173828097</c:v>
                </c:pt>
                <c:pt idx="3143">
                  <c:v>94.724655151367102</c:v>
                </c:pt>
                <c:pt idx="3144">
                  <c:v>94.724166870117102</c:v>
                </c:pt>
                <c:pt idx="3145">
                  <c:v>94.723686218261705</c:v>
                </c:pt>
                <c:pt idx="3146">
                  <c:v>94.723205566406193</c:v>
                </c:pt>
                <c:pt idx="3147">
                  <c:v>94.722717285156193</c:v>
                </c:pt>
                <c:pt idx="3148">
                  <c:v>94.722236633300696</c:v>
                </c:pt>
                <c:pt idx="3149">
                  <c:v>94.721755981445298</c:v>
                </c:pt>
                <c:pt idx="3150">
                  <c:v>94.721267700195298</c:v>
                </c:pt>
                <c:pt idx="3151">
                  <c:v>94.720787048339801</c:v>
                </c:pt>
                <c:pt idx="3152">
                  <c:v>94.720298767089801</c:v>
                </c:pt>
                <c:pt idx="3153">
                  <c:v>94.719818115234304</c:v>
                </c:pt>
                <c:pt idx="3154">
                  <c:v>94.719329833984304</c:v>
                </c:pt>
                <c:pt idx="3155">
                  <c:v>94.718841552734304</c:v>
                </c:pt>
                <c:pt idx="3156">
                  <c:v>94.718353271484304</c:v>
                </c:pt>
                <c:pt idx="3157">
                  <c:v>94.717864990234304</c:v>
                </c:pt>
                <c:pt idx="3158">
                  <c:v>94.717376708984304</c:v>
                </c:pt>
                <c:pt idx="3159">
                  <c:v>94.716888427734304</c:v>
                </c:pt>
                <c:pt idx="3160">
                  <c:v>94.716400146484304</c:v>
                </c:pt>
                <c:pt idx="3161">
                  <c:v>94.715911865234304</c:v>
                </c:pt>
                <c:pt idx="3162">
                  <c:v>94.715423583984304</c:v>
                </c:pt>
                <c:pt idx="3163">
                  <c:v>94.714935302734304</c:v>
                </c:pt>
                <c:pt idx="3164">
                  <c:v>94.714447021484304</c:v>
                </c:pt>
                <c:pt idx="3165">
                  <c:v>94.713951110839801</c:v>
                </c:pt>
                <c:pt idx="3166">
                  <c:v>94.713462829589801</c:v>
                </c:pt>
                <c:pt idx="3167">
                  <c:v>94.712966918945298</c:v>
                </c:pt>
                <c:pt idx="3168">
                  <c:v>94.712478637695298</c:v>
                </c:pt>
                <c:pt idx="3169">
                  <c:v>94.711982727050696</c:v>
                </c:pt>
                <c:pt idx="3170">
                  <c:v>94.711494445800696</c:v>
                </c:pt>
                <c:pt idx="3171">
                  <c:v>94.710998535156193</c:v>
                </c:pt>
                <c:pt idx="3172">
                  <c:v>94.710510253906193</c:v>
                </c:pt>
                <c:pt idx="3173">
                  <c:v>94.710006713867102</c:v>
                </c:pt>
                <c:pt idx="3174">
                  <c:v>94.709518432617102</c:v>
                </c:pt>
                <c:pt idx="3175">
                  <c:v>94.709022521972599</c:v>
                </c:pt>
                <c:pt idx="3176">
                  <c:v>94.708526611328097</c:v>
                </c:pt>
                <c:pt idx="3177">
                  <c:v>94.708030700683494</c:v>
                </c:pt>
                <c:pt idx="3178">
                  <c:v>94.707534790039006</c:v>
                </c:pt>
                <c:pt idx="3179">
                  <c:v>94.70703125</c:v>
                </c:pt>
                <c:pt idx="3180">
                  <c:v>94.706535339355398</c:v>
                </c:pt>
                <c:pt idx="3181">
                  <c:v>94.706039428710895</c:v>
                </c:pt>
                <c:pt idx="3182">
                  <c:v>94.705543518066406</c:v>
                </c:pt>
                <c:pt idx="3183">
                  <c:v>94.705039978027301</c:v>
                </c:pt>
                <c:pt idx="3184">
                  <c:v>94.704544067382798</c:v>
                </c:pt>
                <c:pt idx="3185">
                  <c:v>94.704040527343693</c:v>
                </c:pt>
                <c:pt idx="3186">
                  <c:v>94.703544616699205</c:v>
                </c:pt>
                <c:pt idx="3187">
                  <c:v>94.703041076660099</c:v>
                </c:pt>
                <c:pt idx="3188">
                  <c:v>94.702545166015597</c:v>
                </c:pt>
                <c:pt idx="3189">
                  <c:v>94.702041625976506</c:v>
                </c:pt>
                <c:pt idx="3190">
                  <c:v>94.7015380859375</c:v>
                </c:pt>
                <c:pt idx="3191">
                  <c:v>94.701034545898395</c:v>
                </c:pt>
                <c:pt idx="3192">
                  <c:v>94.700531005859304</c:v>
                </c:pt>
                <c:pt idx="3193">
                  <c:v>94.700027465820298</c:v>
                </c:pt>
                <c:pt idx="3194">
                  <c:v>94.699523925781193</c:v>
                </c:pt>
                <c:pt idx="3195">
                  <c:v>94.699020385742102</c:v>
                </c:pt>
                <c:pt idx="3196">
                  <c:v>94.698516845703097</c:v>
                </c:pt>
                <c:pt idx="3197">
                  <c:v>94.698005676269503</c:v>
                </c:pt>
                <c:pt idx="3198">
                  <c:v>94.697502136230398</c:v>
                </c:pt>
                <c:pt idx="3199">
                  <c:v>94.696998596191406</c:v>
                </c:pt>
                <c:pt idx="3200">
                  <c:v>94.696487426757798</c:v>
                </c:pt>
                <c:pt idx="3201">
                  <c:v>94.695983886718693</c:v>
                </c:pt>
                <c:pt idx="3202">
                  <c:v>94.695472717285099</c:v>
                </c:pt>
                <c:pt idx="3203">
                  <c:v>94.694961547851506</c:v>
                </c:pt>
                <c:pt idx="3204">
                  <c:v>94.6944580078125</c:v>
                </c:pt>
                <c:pt idx="3205">
                  <c:v>94.693946838378906</c:v>
                </c:pt>
                <c:pt idx="3206">
                  <c:v>94.693435668945298</c:v>
                </c:pt>
                <c:pt idx="3207">
                  <c:v>94.692924499511705</c:v>
                </c:pt>
                <c:pt idx="3208">
                  <c:v>94.692420959472599</c:v>
                </c:pt>
                <c:pt idx="3209">
                  <c:v>94.691909790039006</c:v>
                </c:pt>
                <c:pt idx="3210">
                  <c:v>94.691390991210895</c:v>
                </c:pt>
                <c:pt idx="3211">
                  <c:v>94.690887451171804</c:v>
                </c:pt>
                <c:pt idx="3212">
                  <c:v>94.690368652343693</c:v>
                </c:pt>
                <c:pt idx="3213">
                  <c:v>94.689857482910099</c:v>
                </c:pt>
                <c:pt idx="3214">
                  <c:v>94.689346313476506</c:v>
                </c:pt>
                <c:pt idx="3215">
                  <c:v>94.688827514648395</c:v>
                </c:pt>
                <c:pt idx="3216">
                  <c:v>94.688316345214801</c:v>
                </c:pt>
                <c:pt idx="3217">
                  <c:v>94.687797546386705</c:v>
                </c:pt>
                <c:pt idx="3218">
                  <c:v>94.687286376953097</c:v>
                </c:pt>
                <c:pt idx="3219">
                  <c:v>94.686767578125</c:v>
                </c:pt>
                <c:pt idx="3220">
                  <c:v>94.686248779296804</c:v>
                </c:pt>
                <c:pt idx="3221">
                  <c:v>94.685737609863196</c:v>
                </c:pt>
                <c:pt idx="3222">
                  <c:v>94.685218811035099</c:v>
                </c:pt>
                <c:pt idx="3223">
                  <c:v>94.684700012207003</c:v>
                </c:pt>
                <c:pt idx="3224">
                  <c:v>94.684181213378906</c:v>
                </c:pt>
                <c:pt idx="3225">
                  <c:v>94.683662414550696</c:v>
                </c:pt>
                <c:pt idx="3226">
                  <c:v>94.683143615722599</c:v>
                </c:pt>
                <c:pt idx="3227">
                  <c:v>94.682624816894503</c:v>
                </c:pt>
                <c:pt idx="3228">
                  <c:v>94.682098388671804</c:v>
                </c:pt>
                <c:pt idx="3229">
                  <c:v>94.681579589843693</c:v>
                </c:pt>
                <c:pt idx="3230">
                  <c:v>94.681053161620994</c:v>
                </c:pt>
                <c:pt idx="3231">
                  <c:v>94.680534362792898</c:v>
                </c:pt>
                <c:pt idx="3232">
                  <c:v>94.680015563964801</c:v>
                </c:pt>
                <c:pt idx="3233">
                  <c:v>94.679489135742102</c:v>
                </c:pt>
                <c:pt idx="3234">
                  <c:v>94.678970336914006</c:v>
                </c:pt>
                <c:pt idx="3235">
                  <c:v>94.678443908691406</c:v>
                </c:pt>
                <c:pt idx="3236">
                  <c:v>94.677917480468693</c:v>
                </c:pt>
                <c:pt idx="3237">
                  <c:v>94.677391052245994</c:v>
                </c:pt>
                <c:pt idx="3238">
                  <c:v>94.676864624023395</c:v>
                </c:pt>
                <c:pt idx="3239">
                  <c:v>94.676338195800696</c:v>
                </c:pt>
                <c:pt idx="3240">
                  <c:v>94.675811767578097</c:v>
                </c:pt>
                <c:pt idx="3241">
                  <c:v>94.675285339355398</c:v>
                </c:pt>
                <c:pt idx="3242">
                  <c:v>94.674758911132798</c:v>
                </c:pt>
                <c:pt idx="3243">
                  <c:v>94.674232482910099</c:v>
                </c:pt>
                <c:pt idx="3244">
                  <c:v>94.673698425292898</c:v>
                </c:pt>
                <c:pt idx="3245">
                  <c:v>94.673171997070298</c:v>
                </c:pt>
                <c:pt idx="3246">
                  <c:v>94.672645568847599</c:v>
                </c:pt>
                <c:pt idx="3247">
                  <c:v>94.672111511230398</c:v>
                </c:pt>
                <c:pt idx="3248">
                  <c:v>94.671577453613196</c:v>
                </c:pt>
                <c:pt idx="3249">
                  <c:v>94.671051025390597</c:v>
                </c:pt>
                <c:pt idx="3250">
                  <c:v>94.670516967773395</c:v>
                </c:pt>
                <c:pt idx="3251">
                  <c:v>94.669982910156193</c:v>
                </c:pt>
                <c:pt idx="3252">
                  <c:v>94.669448852539006</c:v>
                </c:pt>
                <c:pt idx="3253">
                  <c:v>94.668922424316406</c:v>
                </c:pt>
                <c:pt idx="3254">
                  <c:v>94.668388366699205</c:v>
                </c:pt>
                <c:pt idx="3255">
                  <c:v>94.667854309082003</c:v>
                </c:pt>
                <c:pt idx="3256">
                  <c:v>94.667312622070298</c:v>
                </c:pt>
                <c:pt idx="3257">
                  <c:v>94.666778564453097</c:v>
                </c:pt>
                <c:pt idx="3258">
                  <c:v>94.666244506835895</c:v>
                </c:pt>
                <c:pt idx="3259">
                  <c:v>94.665702819824205</c:v>
                </c:pt>
                <c:pt idx="3260">
                  <c:v>94.665168762207003</c:v>
                </c:pt>
                <c:pt idx="3261">
                  <c:v>94.664627075195298</c:v>
                </c:pt>
                <c:pt idx="3262">
                  <c:v>94.664093017578097</c:v>
                </c:pt>
                <c:pt idx="3263">
                  <c:v>94.663551330566406</c:v>
                </c:pt>
                <c:pt idx="3264">
                  <c:v>94.663009643554602</c:v>
                </c:pt>
                <c:pt idx="3265">
                  <c:v>94.6624755859375</c:v>
                </c:pt>
                <c:pt idx="3266">
                  <c:v>94.661933898925696</c:v>
                </c:pt>
                <c:pt idx="3267">
                  <c:v>94.661392211914006</c:v>
                </c:pt>
                <c:pt idx="3268">
                  <c:v>94.660850524902301</c:v>
                </c:pt>
                <c:pt idx="3269">
                  <c:v>94.660308837890597</c:v>
                </c:pt>
                <c:pt idx="3270">
                  <c:v>94.659767150878906</c:v>
                </c:pt>
                <c:pt idx="3271">
                  <c:v>94.659217834472599</c:v>
                </c:pt>
                <c:pt idx="3272">
                  <c:v>94.658676147460895</c:v>
                </c:pt>
                <c:pt idx="3273">
                  <c:v>94.658134460449205</c:v>
                </c:pt>
                <c:pt idx="3274">
                  <c:v>94.657585144042898</c:v>
                </c:pt>
                <c:pt idx="3275">
                  <c:v>94.657043457031193</c:v>
                </c:pt>
                <c:pt idx="3276">
                  <c:v>94.656494140625</c:v>
                </c:pt>
                <c:pt idx="3277">
                  <c:v>94.655944824218693</c:v>
                </c:pt>
                <c:pt idx="3278">
                  <c:v>94.655403137207003</c:v>
                </c:pt>
                <c:pt idx="3279">
                  <c:v>94.654853820800696</c:v>
                </c:pt>
                <c:pt idx="3280">
                  <c:v>94.654304504394503</c:v>
                </c:pt>
                <c:pt idx="3281">
                  <c:v>94.653755187988196</c:v>
                </c:pt>
                <c:pt idx="3282">
                  <c:v>94.653205871582003</c:v>
                </c:pt>
                <c:pt idx="3283">
                  <c:v>94.652656555175696</c:v>
                </c:pt>
                <c:pt idx="3284">
                  <c:v>94.652107238769503</c:v>
                </c:pt>
                <c:pt idx="3285">
                  <c:v>94.651550292968693</c:v>
                </c:pt>
                <c:pt idx="3286">
                  <c:v>94.6510009765625</c:v>
                </c:pt>
                <c:pt idx="3287">
                  <c:v>94.650451660156193</c:v>
                </c:pt>
                <c:pt idx="3288">
                  <c:v>94.649894714355398</c:v>
                </c:pt>
                <c:pt idx="3289">
                  <c:v>94.649345397949205</c:v>
                </c:pt>
                <c:pt idx="3290">
                  <c:v>94.648788452148395</c:v>
                </c:pt>
                <c:pt idx="3291">
                  <c:v>94.648231506347599</c:v>
                </c:pt>
                <c:pt idx="3292">
                  <c:v>94.647674560546804</c:v>
                </c:pt>
                <c:pt idx="3293">
                  <c:v>94.647117614745994</c:v>
                </c:pt>
                <c:pt idx="3294">
                  <c:v>94.646568298339801</c:v>
                </c:pt>
                <c:pt idx="3295">
                  <c:v>94.646003723144503</c:v>
                </c:pt>
                <c:pt idx="3296">
                  <c:v>94.645454406738196</c:v>
                </c:pt>
                <c:pt idx="3297">
                  <c:v>94.644889831542898</c:v>
                </c:pt>
                <c:pt idx="3298">
                  <c:v>94.644332885742102</c:v>
                </c:pt>
                <c:pt idx="3299">
                  <c:v>94.643775939941406</c:v>
                </c:pt>
                <c:pt idx="3300">
                  <c:v>94.643211364745994</c:v>
                </c:pt>
                <c:pt idx="3301">
                  <c:v>94.642654418945298</c:v>
                </c:pt>
                <c:pt idx="3302">
                  <c:v>94.64208984375</c:v>
                </c:pt>
                <c:pt idx="3303">
                  <c:v>94.641525268554602</c:v>
                </c:pt>
                <c:pt idx="3304">
                  <c:v>94.640968322753906</c:v>
                </c:pt>
                <c:pt idx="3305">
                  <c:v>94.640403747558494</c:v>
                </c:pt>
                <c:pt idx="3306">
                  <c:v>94.639839172363196</c:v>
                </c:pt>
                <c:pt idx="3307">
                  <c:v>94.639274597167898</c:v>
                </c:pt>
                <c:pt idx="3308">
                  <c:v>94.638710021972599</c:v>
                </c:pt>
                <c:pt idx="3309">
                  <c:v>94.638145446777301</c:v>
                </c:pt>
                <c:pt idx="3310">
                  <c:v>94.637580871582003</c:v>
                </c:pt>
                <c:pt idx="3311">
                  <c:v>94.637008666992102</c:v>
                </c:pt>
                <c:pt idx="3312">
                  <c:v>94.636444091796804</c:v>
                </c:pt>
                <c:pt idx="3313">
                  <c:v>94.635871887207003</c:v>
                </c:pt>
                <c:pt idx="3314">
                  <c:v>94.635307312011705</c:v>
                </c:pt>
                <c:pt idx="3315">
                  <c:v>94.634735107421804</c:v>
                </c:pt>
                <c:pt idx="3316">
                  <c:v>94.634170532226506</c:v>
                </c:pt>
                <c:pt idx="3317">
                  <c:v>94.633598327636705</c:v>
                </c:pt>
                <c:pt idx="3318">
                  <c:v>94.633026123046804</c:v>
                </c:pt>
                <c:pt idx="3319">
                  <c:v>94.632453918457003</c:v>
                </c:pt>
                <c:pt idx="3320">
                  <c:v>94.631881713867102</c:v>
                </c:pt>
                <c:pt idx="3321">
                  <c:v>94.631309509277301</c:v>
                </c:pt>
                <c:pt idx="3322">
                  <c:v>94.6307373046875</c:v>
                </c:pt>
                <c:pt idx="3323">
                  <c:v>94.630157470703097</c:v>
                </c:pt>
                <c:pt idx="3324">
                  <c:v>94.629585266113196</c:v>
                </c:pt>
                <c:pt idx="3325">
                  <c:v>94.629013061523395</c:v>
                </c:pt>
                <c:pt idx="3326">
                  <c:v>94.628433227539006</c:v>
                </c:pt>
                <c:pt idx="3327">
                  <c:v>94.627861022949205</c:v>
                </c:pt>
                <c:pt idx="3328">
                  <c:v>94.627281188964801</c:v>
                </c:pt>
                <c:pt idx="3329">
                  <c:v>94.626701354980398</c:v>
                </c:pt>
                <c:pt idx="3330">
                  <c:v>94.626121520995994</c:v>
                </c:pt>
                <c:pt idx="3331">
                  <c:v>94.625541687011705</c:v>
                </c:pt>
                <c:pt idx="3332">
                  <c:v>94.624961853027301</c:v>
                </c:pt>
                <c:pt idx="3333">
                  <c:v>94.624382019042898</c:v>
                </c:pt>
                <c:pt idx="3334">
                  <c:v>94.623802185058494</c:v>
                </c:pt>
                <c:pt idx="3335">
                  <c:v>94.623222351074205</c:v>
                </c:pt>
                <c:pt idx="3336">
                  <c:v>94.622634887695298</c:v>
                </c:pt>
                <c:pt idx="3337">
                  <c:v>94.622055053710895</c:v>
                </c:pt>
                <c:pt idx="3338">
                  <c:v>94.621467590332003</c:v>
                </c:pt>
                <c:pt idx="3339">
                  <c:v>94.620880126953097</c:v>
                </c:pt>
                <c:pt idx="3340">
                  <c:v>94.620300292968693</c:v>
                </c:pt>
                <c:pt idx="3341">
                  <c:v>94.619712829589801</c:v>
                </c:pt>
                <c:pt idx="3342">
                  <c:v>94.619125366210895</c:v>
                </c:pt>
                <c:pt idx="3343">
                  <c:v>94.618537902832003</c:v>
                </c:pt>
                <c:pt idx="3344">
                  <c:v>94.617950439453097</c:v>
                </c:pt>
                <c:pt idx="3345">
                  <c:v>94.617362976074205</c:v>
                </c:pt>
                <c:pt idx="3346">
                  <c:v>94.616775512695298</c:v>
                </c:pt>
                <c:pt idx="3347">
                  <c:v>94.616180419921804</c:v>
                </c:pt>
                <c:pt idx="3348">
                  <c:v>94.615592956542898</c:v>
                </c:pt>
                <c:pt idx="3349">
                  <c:v>94.615005493164006</c:v>
                </c:pt>
                <c:pt idx="3350">
                  <c:v>94.614410400390597</c:v>
                </c:pt>
                <c:pt idx="3351">
                  <c:v>94.613815307617102</c:v>
                </c:pt>
                <c:pt idx="3352">
                  <c:v>94.613227844238196</c:v>
                </c:pt>
                <c:pt idx="3353">
                  <c:v>94.612632751464801</c:v>
                </c:pt>
                <c:pt idx="3354">
                  <c:v>94.612037658691406</c:v>
                </c:pt>
                <c:pt idx="3355">
                  <c:v>94.611442565917898</c:v>
                </c:pt>
                <c:pt idx="3356">
                  <c:v>94.61083984375</c:v>
                </c:pt>
                <c:pt idx="3357">
                  <c:v>94.610252380370994</c:v>
                </c:pt>
                <c:pt idx="3358">
                  <c:v>94.609649658203097</c:v>
                </c:pt>
                <c:pt idx="3359">
                  <c:v>94.609054565429602</c:v>
                </c:pt>
                <c:pt idx="3360">
                  <c:v>94.608451843261705</c:v>
                </c:pt>
                <c:pt idx="3361">
                  <c:v>94.607849121093693</c:v>
                </c:pt>
                <c:pt idx="3362">
                  <c:v>94.607254028320298</c:v>
                </c:pt>
                <c:pt idx="3363">
                  <c:v>94.606651306152301</c:v>
                </c:pt>
                <c:pt idx="3364">
                  <c:v>94.606048583984304</c:v>
                </c:pt>
                <c:pt idx="3365">
                  <c:v>94.605445861816406</c:v>
                </c:pt>
                <c:pt idx="3366">
                  <c:v>94.604850769042898</c:v>
                </c:pt>
                <c:pt idx="3367">
                  <c:v>94.604240417480398</c:v>
                </c:pt>
                <c:pt idx="3368">
                  <c:v>94.6036376953125</c:v>
                </c:pt>
                <c:pt idx="3369">
                  <c:v>94.603034973144503</c:v>
                </c:pt>
                <c:pt idx="3370">
                  <c:v>94.602424621582003</c:v>
                </c:pt>
                <c:pt idx="3371">
                  <c:v>94.601821899414006</c:v>
                </c:pt>
                <c:pt idx="3372">
                  <c:v>94.601211547851506</c:v>
                </c:pt>
                <c:pt idx="3373">
                  <c:v>94.600608825683494</c:v>
                </c:pt>
                <c:pt idx="3374">
                  <c:v>94.599998474120994</c:v>
                </c:pt>
                <c:pt idx="3375">
                  <c:v>94.599388122558494</c:v>
                </c:pt>
                <c:pt idx="3376">
                  <c:v>94.598777770995994</c:v>
                </c:pt>
                <c:pt idx="3377">
                  <c:v>94.598167419433494</c:v>
                </c:pt>
                <c:pt idx="3378">
                  <c:v>94.597557067870994</c:v>
                </c:pt>
                <c:pt idx="3379">
                  <c:v>94.596939086914006</c:v>
                </c:pt>
                <c:pt idx="3380">
                  <c:v>94.596328735351506</c:v>
                </c:pt>
                <c:pt idx="3381">
                  <c:v>94.595718383789006</c:v>
                </c:pt>
                <c:pt idx="3382">
                  <c:v>94.595100402832003</c:v>
                </c:pt>
                <c:pt idx="3383">
                  <c:v>94.594490051269503</c:v>
                </c:pt>
                <c:pt idx="3384">
                  <c:v>94.5938720703125</c:v>
                </c:pt>
                <c:pt idx="3385">
                  <c:v>94.593254089355398</c:v>
                </c:pt>
                <c:pt idx="3386">
                  <c:v>94.592636108398395</c:v>
                </c:pt>
                <c:pt idx="3387">
                  <c:v>94.592018127441406</c:v>
                </c:pt>
                <c:pt idx="3388">
                  <c:v>94.591400146484304</c:v>
                </c:pt>
                <c:pt idx="3389">
                  <c:v>94.590782165527301</c:v>
                </c:pt>
                <c:pt idx="3390">
                  <c:v>94.590156555175696</c:v>
                </c:pt>
                <c:pt idx="3391">
                  <c:v>94.589538574218693</c:v>
                </c:pt>
                <c:pt idx="3392">
                  <c:v>94.588912963867102</c:v>
                </c:pt>
                <c:pt idx="3393">
                  <c:v>94.588294982910099</c:v>
                </c:pt>
                <c:pt idx="3394">
                  <c:v>94.587669372558494</c:v>
                </c:pt>
                <c:pt idx="3395">
                  <c:v>94.587043762207003</c:v>
                </c:pt>
                <c:pt idx="3396">
                  <c:v>94.586418151855398</c:v>
                </c:pt>
                <c:pt idx="3397">
                  <c:v>94.585792541503906</c:v>
                </c:pt>
                <c:pt idx="3398">
                  <c:v>94.585166931152301</c:v>
                </c:pt>
                <c:pt idx="3399">
                  <c:v>94.584541320800696</c:v>
                </c:pt>
                <c:pt idx="3400">
                  <c:v>94.583908081054602</c:v>
                </c:pt>
                <c:pt idx="3401">
                  <c:v>94.583282470703097</c:v>
                </c:pt>
                <c:pt idx="3402">
                  <c:v>94.582649230957003</c:v>
                </c:pt>
                <c:pt idx="3403">
                  <c:v>94.582023620605398</c:v>
                </c:pt>
                <c:pt idx="3404">
                  <c:v>94.581390380859304</c:v>
                </c:pt>
                <c:pt idx="3405">
                  <c:v>94.580764770507798</c:v>
                </c:pt>
                <c:pt idx="3406">
                  <c:v>94.580123901367102</c:v>
                </c:pt>
                <c:pt idx="3407">
                  <c:v>94.579498291015597</c:v>
                </c:pt>
                <c:pt idx="3408">
                  <c:v>94.578865051269503</c:v>
                </c:pt>
                <c:pt idx="3409">
                  <c:v>94.578224182128906</c:v>
                </c:pt>
                <c:pt idx="3410">
                  <c:v>94.577590942382798</c:v>
                </c:pt>
                <c:pt idx="3411">
                  <c:v>94.576950073242102</c:v>
                </c:pt>
                <c:pt idx="3412">
                  <c:v>94.576316833495994</c:v>
                </c:pt>
                <c:pt idx="3413">
                  <c:v>94.575675964355398</c:v>
                </c:pt>
                <c:pt idx="3414">
                  <c:v>94.575035095214801</c:v>
                </c:pt>
                <c:pt idx="3415">
                  <c:v>94.574401855468693</c:v>
                </c:pt>
                <c:pt idx="3416">
                  <c:v>94.573760986328097</c:v>
                </c:pt>
                <c:pt idx="3417">
                  <c:v>94.5731201171875</c:v>
                </c:pt>
                <c:pt idx="3418">
                  <c:v>94.572471618652301</c:v>
                </c:pt>
                <c:pt idx="3419">
                  <c:v>94.571830749511705</c:v>
                </c:pt>
                <c:pt idx="3420">
                  <c:v>94.571189880370994</c:v>
                </c:pt>
                <c:pt idx="3421">
                  <c:v>94.570541381835895</c:v>
                </c:pt>
                <c:pt idx="3422">
                  <c:v>94.569900512695298</c:v>
                </c:pt>
                <c:pt idx="3423">
                  <c:v>94.569252014160099</c:v>
                </c:pt>
                <c:pt idx="3424">
                  <c:v>94.568603515625</c:v>
                </c:pt>
                <c:pt idx="3425">
                  <c:v>94.567955017089801</c:v>
                </c:pt>
                <c:pt idx="3426">
                  <c:v>94.567306518554602</c:v>
                </c:pt>
                <c:pt idx="3427">
                  <c:v>94.566658020019503</c:v>
                </c:pt>
                <c:pt idx="3428">
                  <c:v>94.566009521484304</c:v>
                </c:pt>
                <c:pt idx="3429">
                  <c:v>94.565353393554602</c:v>
                </c:pt>
                <c:pt idx="3430">
                  <c:v>94.564704895019503</c:v>
                </c:pt>
                <c:pt idx="3431">
                  <c:v>94.564048767089801</c:v>
                </c:pt>
                <c:pt idx="3432">
                  <c:v>94.563400268554602</c:v>
                </c:pt>
                <c:pt idx="3433">
                  <c:v>94.562744140625</c:v>
                </c:pt>
                <c:pt idx="3434">
                  <c:v>94.562088012695298</c:v>
                </c:pt>
                <c:pt idx="3435">
                  <c:v>94.561431884765597</c:v>
                </c:pt>
                <c:pt idx="3436">
                  <c:v>94.560775756835895</c:v>
                </c:pt>
                <c:pt idx="3437">
                  <c:v>94.560119628906193</c:v>
                </c:pt>
                <c:pt idx="3438">
                  <c:v>94.559455871582003</c:v>
                </c:pt>
                <c:pt idx="3439">
                  <c:v>94.558799743652301</c:v>
                </c:pt>
                <c:pt idx="3440">
                  <c:v>94.558135986328097</c:v>
                </c:pt>
                <c:pt idx="3441">
                  <c:v>94.557479858398395</c:v>
                </c:pt>
                <c:pt idx="3442">
                  <c:v>94.556816101074205</c:v>
                </c:pt>
                <c:pt idx="3443">
                  <c:v>94.55615234375</c:v>
                </c:pt>
                <c:pt idx="3444">
                  <c:v>94.555488586425696</c:v>
                </c:pt>
                <c:pt idx="3445">
                  <c:v>94.554824829101506</c:v>
                </c:pt>
                <c:pt idx="3446">
                  <c:v>94.554153442382798</c:v>
                </c:pt>
                <c:pt idx="3447">
                  <c:v>94.553489685058494</c:v>
                </c:pt>
                <c:pt idx="3448">
                  <c:v>94.552818298339801</c:v>
                </c:pt>
                <c:pt idx="3449">
                  <c:v>94.552154541015597</c:v>
                </c:pt>
                <c:pt idx="3450">
                  <c:v>94.551490783691406</c:v>
                </c:pt>
                <c:pt idx="3451">
                  <c:v>94.550819396972599</c:v>
                </c:pt>
                <c:pt idx="3452">
                  <c:v>94.550148010253906</c:v>
                </c:pt>
                <c:pt idx="3453">
                  <c:v>94.549468994140597</c:v>
                </c:pt>
                <c:pt idx="3454">
                  <c:v>94.548797607421804</c:v>
                </c:pt>
                <c:pt idx="3455">
                  <c:v>94.548126220703097</c:v>
                </c:pt>
                <c:pt idx="3456">
                  <c:v>94.547454833984304</c:v>
                </c:pt>
                <c:pt idx="3457">
                  <c:v>94.546775817870994</c:v>
                </c:pt>
                <c:pt idx="3458">
                  <c:v>94.546096801757798</c:v>
                </c:pt>
                <c:pt idx="3459">
                  <c:v>94.545425415039006</c:v>
                </c:pt>
                <c:pt idx="3460">
                  <c:v>94.544746398925696</c:v>
                </c:pt>
                <c:pt idx="3461">
                  <c:v>94.5440673828125</c:v>
                </c:pt>
                <c:pt idx="3462">
                  <c:v>94.543388366699205</c:v>
                </c:pt>
                <c:pt idx="3463">
                  <c:v>94.542701721191406</c:v>
                </c:pt>
                <c:pt idx="3464">
                  <c:v>94.542022705078097</c:v>
                </c:pt>
                <c:pt idx="3465">
                  <c:v>94.541343688964801</c:v>
                </c:pt>
                <c:pt idx="3466">
                  <c:v>94.540657043457003</c:v>
                </c:pt>
                <c:pt idx="3467">
                  <c:v>94.539970397949205</c:v>
                </c:pt>
                <c:pt idx="3468">
                  <c:v>94.539283752441406</c:v>
                </c:pt>
                <c:pt idx="3469">
                  <c:v>94.538604736328097</c:v>
                </c:pt>
                <c:pt idx="3470">
                  <c:v>94.537910461425696</c:v>
                </c:pt>
                <c:pt idx="3471">
                  <c:v>94.537223815917898</c:v>
                </c:pt>
                <c:pt idx="3472">
                  <c:v>94.536537170410099</c:v>
                </c:pt>
                <c:pt idx="3473">
                  <c:v>94.535842895507798</c:v>
                </c:pt>
                <c:pt idx="3474">
                  <c:v>94.53515625</c:v>
                </c:pt>
                <c:pt idx="3475">
                  <c:v>94.534461975097599</c:v>
                </c:pt>
                <c:pt idx="3476">
                  <c:v>94.533767700195298</c:v>
                </c:pt>
                <c:pt idx="3477">
                  <c:v>94.533073425292898</c:v>
                </c:pt>
                <c:pt idx="3478">
                  <c:v>94.532379150390597</c:v>
                </c:pt>
                <c:pt idx="3479">
                  <c:v>94.531684875488196</c:v>
                </c:pt>
                <c:pt idx="3480">
                  <c:v>94.530982971191406</c:v>
                </c:pt>
                <c:pt idx="3481">
                  <c:v>94.530288696289006</c:v>
                </c:pt>
                <c:pt idx="3482">
                  <c:v>94.529586791992102</c:v>
                </c:pt>
                <c:pt idx="3483">
                  <c:v>94.528892517089801</c:v>
                </c:pt>
                <c:pt idx="3484">
                  <c:v>94.528190612792898</c:v>
                </c:pt>
                <c:pt idx="3485">
                  <c:v>94.527488708495994</c:v>
                </c:pt>
                <c:pt idx="3486">
                  <c:v>94.526786804199205</c:v>
                </c:pt>
                <c:pt idx="3487">
                  <c:v>94.526077270507798</c:v>
                </c:pt>
                <c:pt idx="3488">
                  <c:v>94.525375366210895</c:v>
                </c:pt>
                <c:pt idx="3489">
                  <c:v>94.524673461914006</c:v>
                </c:pt>
                <c:pt idx="3490">
                  <c:v>94.523963928222599</c:v>
                </c:pt>
                <c:pt idx="3491">
                  <c:v>94.523254394531193</c:v>
                </c:pt>
                <c:pt idx="3492">
                  <c:v>94.522552490234304</c:v>
                </c:pt>
                <c:pt idx="3493">
                  <c:v>94.521835327148395</c:v>
                </c:pt>
                <c:pt idx="3494">
                  <c:v>94.521133422851506</c:v>
                </c:pt>
                <c:pt idx="3495">
                  <c:v>94.520416259765597</c:v>
                </c:pt>
                <c:pt idx="3496">
                  <c:v>94.519706726074205</c:v>
                </c:pt>
                <c:pt idx="3497">
                  <c:v>94.518989562988196</c:v>
                </c:pt>
                <c:pt idx="3498">
                  <c:v>94.518280029296804</c:v>
                </c:pt>
                <c:pt idx="3499">
                  <c:v>94.517555236816406</c:v>
                </c:pt>
                <c:pt idx="3500">
                  <c:v>94.516845703125</c:v>
                </c:pt>
                <c:pt idx="3501">
                  <c:v>94.516120910644503</c:v>
                </c:pt>
                <c:pt idx="3502">
                  <c:v>94.515403747558494</c:v>
                </c:pt>
                <c:pt idx="3503">
                  <c:v>94.514686584472599</c:v>
                </c:pt>
                <c:pt idx="3504">
                  <c:v>94.513969421386705</c:v>
                </c:pt>
                <c:pt idx="3505">
                  <c:v>94.513244628906193</c:v>
                </c:pt>
                <c:pt idx="3506">
                  <c:v>94.512519836425696</c:v>
                </c:pt>
                <c:pt idx="3507">
                  <c:v>94.511795043945298</c:v>
                </c:pt>
                <c:pt idx="3508">
                  <c:v>94.511070251464801</c:v>
                </c:pt>
                <c:pt idx="3509">
                  <c:v>94.510345458984304</c:v>
                </c:pt>
                <c:pt idx="3510">
                  <c:v>94.509620666503906</c:v>
                </c:pt>
                <c:pt idx="3511">
                  <c:v>94.508888244628906</c:v>
                </c:pt>
                <c:pt idx="3512">
                  <c:v>94.508163452148395</c:v>
                </c:pt>
                <c:pt idx="3513">
                  <c:v>94.507431030273395</c:v>
                </c:pt>
                <c:pt idx="3514">
                  <c:v>94.506698608398395</c:v>
                </c:pt>
                <c:pt idx="3515">
                  <c:v>94.505966186523395</c:v>
                </c:pt>
                <c:pt idx="3516">
                  <c:v>94.505233764648395</c:v>
                </c:pt>
                <c:pt idx="3517">
                  <c:v>94.504501342773395</c:v>
                </c:pt>
                <c:pt idx="3518">
                  <c:v>94.503761291503906</c:v>
                </c:pt>
                <c:pt idx="3519">
                  <c:v>94.503028869628906</c:v>
                </c:pt>
                <c:pt idx="3520">
                  <c:v>94.502288818359304</c:v>
                </c:pt>
                <c:pt idx="3521">
                  <c:v>94.501548767089801</c:v>
                </c:pt>
                <c:pt idx="3522">
                  <c:v>94.500808715820298</c:v>
                </c:pt>
                <c:pt idx="3523">
                  <c:v>94.500068664550696</c:v>
                </c:pt>
                <c:pt idx="3524">
                  <c:v>94.499328613281193</c:v>
                </c:pt>
                <c:pt idx="3525">
                  <c:v>94.498580932617102</c:v>
                </c:pt>
                <c:pt idx="3526">
                  <c:v>94.497840881347599</c:v>
                </c:pt>
                <c:pt idx="3527">
                  <c:v>94.497093200683494</c:v>
                </c:pt>
                <c:pt idx="3528">
                  <c:v>94.496345520019503</c:v>
                </c:pt>
                <c:pt idx="3529">
                  <c:v>94.495597839355398</c:v>
                </c:pt>
                <c:pt idx="3530">
                  <c:v>94.494850158691406</c:v>
                </c:pt>
                <c:pt idx="3531">
                  <c:v>94.494094848632798</c:v>
                </c:pt>
                <c:pt idx="3532">
                  <c:v>94.493347167968693</c:v>
                </c:pt>
                <c:pt idx="3533">
                  <c:v>94.492591857910099</c:v>
                </c:pt>
                <c:pt idx="3534">
                  <c:v>94.491844177245994</c:v>
                </c:pt>
                <c:pt idx="3535">
                  <c:v>94.491081237792898</c:v>
                </c:pt>
                <c:pt idx="3536">
                  <c:v>94.490325927734304</c:v>
                </c:pt>
                <c:pt idx="3537">
                  <c:v>94.489570617675696</c:v>
                </c:pt>
                <c:pt idx="3538">
                  <c:v>94.488815307617102</c:v>
                </c:pt>
                <c:pt idx="3539">
                  <c:v>94.488059997558494</c:v>
                </c:pt>
                <c:pt idx="3540">
                  <c:v>94.487289428710895</c:v>
                </c:pt>
                <c:pt idx="3541">
                  <c:v>94.486534118652301</c:v>
                </c:pt>
                <c:pt idx="3542">
                  <c:v>94.485771179199205</c:v>
                </c:pt>
                <c:pt idx="3543">
                  <c:v>94.485008239745994</c:v>
                </c:pt>
                <c:pt idx="3544">
                  <c:v>94.484245300292898</c:v>
                </c:pt>
                <c:pt idx="3545">
                  <c:v>94.483474731445298</c:v>
                </c:pt>
                <c:pt idx="3546">
                  <c:v>94.482711791992102</c:v>
                </c:pt>
                <c:pt idx="3547">
                  <c:v>94.48193359375</c:v>
                </c:pt>
                <c:pt idx="3548">
                  <c:v>94.481170654296804</c:v>
                </c:pt>
                <c:pt idx="3549">
                  <c:v>94.480400085449205</c:v>
                </c:pt>
                <c:pt idx="3550">
                  <c:v>94.479621887207003</c:v>
                </c:pt>
                <c:pt idx="3551">
                  <c:v>94.478851318359304</c:v>
                </c:pt>
                <c:pt idx="3552">
                  <c:v>94.478080749511705</c:v>
                </c:pt>
                <c:pt idx="3553">
                  <c:v>94.477302551269503</c:v>
                </c:pt>
                <c:pt idx="3554">
                  <c:v>94.476524353027301</c:v>
                </c:pt>
                <c:pt idx="3555">
                  <c:v>94.475746154785099</c:v>
                </c:pt>
                <c:pt idx="3556">
                  <c:v>94.474960327148395</c:v>
                </c:pt>
                <c:pt idx="3557">
                  <c:v>94.474182128906193</c:v>
                </c:pt>
                <c:pt idx="3558">
                  <c:v>94.473403930664006</c:v>
                </c:pt>
                <c:pt idx="3559">
                  <c:v>94.472618103027301</c:v>
                </c:pt>
                <c:pt idx="3560">
                  <c:v>94.471832275390597</c:v>
                </c:pt>
                <c:pt idx="3561">
                  <c:v>94.471046447753906</c:v>
                </c:pt>
                <c:pt idx="3562">
                  <c:v>94.470260620117102</c:v>
                </c:pt>
                <c:pt idx="3563">
                  <c:v>94.469474792480398</c:v>
                </c:pt>
                <c:pt idx="3564">
                  <c:v>94.468681335449205</c:v>
                </c:pt>
                <c:pt idx="3565">
                  <c:v>94.4678955078125</c:v>
                </c:pt>
                <c:pt idx="3566">
                  <c:v>94.467102050781193</c:v>
                </c:pt>
                <c:pt idx="3567">
                  <c:v>94.46630859375</c:v>
                </c:pt>
                <c:pt idx="3568">
                  <c:v>94.465515136718693</c:v>
                </c:pt>
                <c:pt idx="3569">
                  <c:v>94.464714050292898</c:v>
                </c:pt>
                <c:pt idx="3570">
                  <c:v>94.463920593261705</c:v>
                </c:pt>
                <c:pt idx="3571">
                  <c:v>94.463119506835895</c:v>
                </c:pt>
                <c:pt idx="3572">
                  <c:v>94.462318420410099</c:v>
                </c:pt>
                <c:pt idx="3573">
                  <c:v>94.461517333984304</c:v>
                </c:pt>
                <c:pt idx="3574">
                  <c:v>94.460716247558494</c:v>
                </c:pt>
                <c:pt idx="3575">
                  <c:v>94.459915161132798</c:v>
                </c:pt>
                <c:pt idx="3576">
                  <c:v>94.4591064453125</c:v>
                </c:pt>
                <c:pt idx="3577">
                  <c:v>94.458297729492102</c:v>
                </c:pt>
                <c:pt idx="3578">
                  <c:v>94.457496643066406</c:v>
                </c:pt>
                <c:pt idx="3579">
                  <c:v>94.456687927245994</c:v>
                </c:pt>
                <c:pt idx="3580">
                  <c:v>94.455871582031193</c:v>
                </c:pt>
                <c:pt idx="3581">
                  <c:v>94.455062866210895</c:v>
                </c:pt>
                <c:pt idx="3582">
                  <c:v>94.454246520995994</c:v>
                </c:pt>
                <c:pt idx="3583">
                  <c:v>94.453430175781193</c:v>
                </c:pt>
                <c:pt idx="3584">
                  <c:v>94.452613830566406</c:v>
                </c:pt>
                <c:pt idx="3585">
                  <c:v>94.451797485351506</c:v>
                </c:pt>
                <c:pt idx="3586">
                  <c:v>94.450981140136705</c:v>
                </c:pt>
                <c:pt idx="3587">
                  <c:v>94.450157165527301</c:v>
                </c:pt>
                <c:pt idx="3588">
                  <c:v>94.4493408203125</c:v>
                </c:pt>
                <c:pt idx="3589">
                  <c:v>94.448516845703097</c:v>
                </c:pt>
                <c:pt idx="3590">
                  <c:v>94.447692871093693</c:v>
                </c:pt>
                <c:pt idx="3591">
                  <c:v>94.446868896484304</c:v>
                </c:pt>
                <c:pt idx="3592">
                  <c:v>94.446044921875</c:v>
                </c:pt>
                <c:pt idx="3593">
                  <c:v>94.445213317870994</c:v>
                </c:pt>
                <c:pt idx="3594">
                  <c:v>94.444381713867102</c:v>
                </c:pt>
                <c:pt idx="3595">
                  <c:v>94.443550109863196</c:v>
                </c:pt>
                <c:pt idx="3596">
                  <c:v>94.442718505859304</c:v>
                </c:pt>
                <c:pt idx="3597">
                  <c:v>94.441886901855398</c:v>
                </c:pt>
                <c:pt idx="3598">
                  <c:v>94.441055297851506</c:v>
                </c:pt>
                <c:pt idx="3599">
                  <c:v>94.440216064453097</c:v>
                </c:pt>
                <c:pt idx="3600">
                  <c:v>94.439376831054602</c:v>
                </c:pt>
                <c:pt idx="3601">
                  <c:v>94.438537597656193</c:v>
                </c:pt>
                <c:pt idx="3602">
                  <c:v>94.437698364257798</c:v>
                </c:pt>
                <c:pt idx="3603">
                  <c:v>94.436851501464801</c:v>
                </c:pt>
                <c:pt idx="3604">
                  <c:v>94.436004638671804</c:v>
                </c:pt>
                <c:pt idx="3605">
                  <c:v>94.435157775878906</c:v>
                </c:pt>
                <c:pt idx="3606">
                  <c:v>94.434318542480398</c:v>
                </c:pt>
                <c:pt idx="3607">
                  <c:v>94.4334716796875</c:v>
                </c:pt>
                <c:pt idx="3608">
                  <c:v>94.4326171875</c:v>
                </c:pt>
                <c:pt idx="3609">
                  <c:v>94.4317626953125</c:v>
                </c:pt>
                <c:pt idx="3610">
                  <c:v>94.430915832519503</c:v>
                </c:pt>
                <c:pt idx="3611">
                  <c:v>94.4300537109375</c:v>
                </c:pt>
                <c:pt idx="3612">
                  <c:v>94.429206848144503</c:v>
                </c:pt>
                <c:pt idx="3613">
                  <c:v>94.4283447265625</c:v>
                </c:pt>
                <c:pt idx="3614">
                  <c:v>94.427490234375</c:v>
                </c:pt>
                <c:pt idx="3615">
                  <c:v>94.426628112792898</c:v>
                </c:pt>
                <c:pt idx="3616">
                  <c:v>94.425765991210895</c:v>
                </c:pt>
                <c:pt idx="3617">
                  <c:v>94.424903869628906</c:v>
                </c:pt>
                <c:pt idx="3618">
                  <c:v>94.424034118652301</c:v>
                </c:pt>
                <c:pt idx="3619">
                  <c:v>94.423171997070298</c:v>
                </c:pt>
                <c:pt idx="3620">
                  <c:v>94.422302246093693</c:v>
                </c:pt>
                <c:pt idx="3621">
                  <c:v>94.421432495117102</c:v>
                </c:pt>
                <c:pt idx="3622">
                  <c:v>94.420562744140597</c:v>
                </c:pt>
                <c:pt idx="3623">
                  <c:v>94.419685363769503</c:v>
                </c:pt>
                <c:pt idx="3624">
                  <c:v>94.418815612792898</c:v>
                </c:pt>
                <c:pt idx="3625">
                  <c:v>94.417938232421804</c:v>
                </c:pt>
                <c:pt idx="3626">
                  <c:v>94.417060852050696</c:v>
                </c:pt>
                <c:pt idx="3627">
                  <c:v>94.416183471679602</c:v>
                </c:pt>
                <c:pt idx="3628">
                  <c:v>94.415298461914006</c:v>
                </c:pt>
                <c:pt idx="3629">
                  <c:v>94.414413452148395</c:v>
                </c:pt>
                <c:pt idx="3630">
                  <c:v>94.413528442382798</c:v>
                </c:pt>
                <c:pt idx="3631">
                  <c:v>94.412651062011705</c:v>
                </c:pt>
                <c:pt idx="3632">
                  <c:v>94.411758422851506</c:v>
                </c:pt>
                <c:pt idx="3633">
                  <c:v>94.410873413085895</c:v>
                </c:pt>
                <c:pt idx="3634">
                  <c:v>94.409980773925696</c:v>
                </c:pt>
                <c:pt idx="3635">
                  <c:v>94.409088134765597</c:v>
                </c:pt>
                <c:pt idx="3636">
                  <c:v>94.408195495605398</c:v>
                </c:pt>
                <c:pt idx="3637">
                  <c:v>94.407302856445298</c:v>
                </c:pt>
                <c:pt idx="3638">
                  <c:v>94.406402587890597</c:v>
                </c:pt>
                <c:pt idx="3639">
                  <c:v>94.405509948730398</c:v>
                </c:pt>
                <c:pt idx="3640">
                  <c:v>94.404602050781193</c:v>
                </c:pt>
                <c:pt idx="3641">
                  <c:v>94.403701782226506</c:v>
                </c:pt>
                <c:pt idx="3642">
                  <c:v>94.402793884277301</c:v>
                </c:pt>
                <c:pt idx="3643">
                  <c:v>94.401893615722599</c:v>
                </c:pt>
                <c:pt idx="3644">
                  <c:v>94.400985717773395</c:v>
                </c:pt>
                <c:pt idx="3645">
                  <c:v>94.400077819824205</c:v>
                </c:pt>
                <c:pt idx="3646">
                  <c:v>94.399162292480398</c:v>
                </c:pt>
                <c:pt idx="3647">
                  <c:v>94.398254394531193</c:v>
                </c:pt>
                <c:pt idx="3648">
                  <c:v>94.3973388671875</c:v>
                </c:pt>
                <c:pt idx="3649">
                  <c:v>94.396423339843693</c:v>
                </c:pt>
                <c:pt idx="3650">
                  <c:v>94.3955078125</c:v>
                </c:pt>
                <c:pt idx="3651">
                  <c:v>94.394584655761705</c:v>
                </c:pt>
                <c:pt idx="3652">
                  <c:v>94.393669128417898</c:v>
                </c:pt>
                <c:pt idx="3653">
                  <c:v>94.392738342285099</c:v>
                </c:pt>
                <c:pt idx="3654">
                  <c:v>94.391822814941406</c:v>
                </c:pt>
                <c:pt idx="3655">
                  <c:v>94.390892028808494</c:v>
                </c:pt>
                <c:pt idx="3656">
                  <c:v>94.389961242675696</c:v>
                </c:pt>
                <c:pt idx="3657">
                  <c:v>94.3890380859375</c:v>
                </c:pt>
                <c:pt idx="3658">
                  <c:v>94.388107299804602</c:v>
                </c:pt>
                <c:pt idx="3659">
                  <c:v>94.387168884277301</c:v>
                </c:pt>
                <c:pt idx="3660">
                  <c:v>94.386238098144503</c:v>
                </c:pt>
                <c:pt idx="3661">
                  <c:v>94.385299682617102</c:v>
                </c:pt>
                <c:pt idx="3662">
                  <c:v>94.384361267089801</c:v>
                </c:pt>
                <c:pt idx="3663">
                  <c:v>94.3834228515625</c:v>
                </c:pt>
                <c:pt idx="3664">
                  <c:v>94.382476806640597</c:v>
                </c:pt>
                <c:pt idx="3665">
                  <c:v>94.381530761718693</c:v>
                </c:pt>
                <c:pt idx="3666">
                  <c:v>94.380584716796804</c:v>
                </c:pt>
                <c:pt idx="3667">
                  <c:v>94.379638671875</c:v>
                </c:pt>
                <c:pt idx="3668">
                  <c:v>94.378684997558494</c:v>
                </c:pt>
                <c:pt idx="3669">
                  <c:v>94.377731323242102</c:v>
                </c:pt>
                <c:pt idx="3670">
                  <c:v>94.376785278320298</c:v>
                </c:pt>
                <c:pt idx="3671">
                  <c:v>94.375823974609304</c:v>
                </c:pt>
                <c:pt idx="3672">
                  <c:v>94.374870300292898</c:v>
                </c:pt>
                <c:pt idx="3673">
                  <c:v>94.373908996582003</c:v>
                </c:pt>
                <c:pt idx="3674">
                  <c:v>94.372947692870994</c:v>
                </c:pt>
                <c:pt idx="3675">
                  <c:v>94.371986389160099</c:v>
                </c:pt>
                <c:pt idx="3676">
                  <c:v>94.371025085449205</c:v>
                </c:pt>
                <c:pt idx="3677">
                  <c:v>94.370056152343693</c:v>
                </c:pt>
                <c:pt idx="3678">
                  <c:v>94.369079589843693</c:v>
                </c:pt>
                <c:pt idx="3679">
                  <c:v>94.368118286132798</c:v>
                </c:pt>
                <c:pt idx="3680">
                  <c:v>94.367141723632798</c:v>
                </c:pt>
                <c:pt idx="3681">
                  <c:v>94.366165161132798</c:v>
                </c:pt>
                <c:pt idx="3682">
                  <c:v>94.365188598632798</c:v>
                </c:pt>
                <c:pt idx="3683">
                  <c:v>94.364212036132798</c:v>
                </c:pt>
                <c:pt idx="3684">
                  <c:v>94.363227844238196</c:v>
                </c:pt>
                <c:pt idx="3685">
                  <c:v>94.362251281738196</c:v>
                </c:pt>
                <c:pt idx="3686">
                  <c:v>94.361259460449205</c:v>
                </c:pt>
                <c:pt idx="3687">
                  <c:v>94.360275268554602</c:v>
                </c:pt>
                <c:pt idx="3688">
                  <c:v>94.359291076660099</c:v>
                </c:pt>
                <c:pt idx="3689">
                  <c:v>94.358291625976506</c:v>
                </c:pt>
                <c:pt idx="3690">
                  <c:v>94.3572998046875</c:v>
                </c:pt>
                <c:pt idx="3691">
                  <c:v>94.356307983398395</c:v>
                </c:pt>
                <c:pt idx="3692">
                  <c:v>94.355308532714801</c:v>
                </c:pt>
                <c:pt idx="3693">
                  <c:v>94.354309082031193</c:v>
                </c:pt>
                <c:pt idx="3694">
                  <c:v>94.353309631347599</c:v>
                </c:pt>
                <c:pt idx="3695">
                  <c:v>94.352302551269503</c:v>
                </c:pt>
                <c:pt idx="3696">
                  <c:v>94.351295471191406</c:v>
                </c:pt>
                <c:pt idx="3697">
                  <c:v>94.350296020507798</c:v>
                </c:pt>
                <c:pt idx="3698">
                  <c:v>94.349281311035099</c:v>
                </c:pt>
                <c:pt idx="3699">
                  <c:v>94.3482666015625</c:v>
                </c:pt>
                <c:pt idx="3700">
                  <c:v>94.347259521484304</c:v>
                </c:pt>
                <c:pt idx="3701">
                  <c:v>94.346237182617102</c:v>
                </c:pt>
                <c:pt idx="3702">
                  <c:v>94.34521484375</c:v>
                </c:pt>
                <c:pt idx="3703">
                  <c:v>94.344200134277301</c:v>
                </c:pt>
                <c:pt idx="3704">
                  <c:v>94.343177795410099</c:v>
                </c:pt>
                <c:pt idx="3705">
                  <c:v>94.342147827148395</c:v>
                </c:pt>
                <c:pt idx="3706">
                  <c:v>94.341125488281193</c:v>
                </c:pt>
                <c:pt idx="3707">
                  <c:v>94.340095520019503</c:v>
                </c:pt>
                <c:pt idx="3708">
                  <c:v>94.339057922363196</c:v>
                </c:pt>
                <c:pt idx="3709">
                  <c:v>94.338027954101506</c:v>
                </c:pt>
                <c:pt idx="3710">
                  <c:v>94.336990356445298</c:v>
                </c:pt>
                <c:pt idx="3711">
                  <c:v>94.335952758789006</c:v>
                </c:pt>
                <c:pt idx="3712">
                  <c:v>94.334907531738196</c:v>
                </c:pt>
                <c:pt idx="3713">
                  <c:v>94.333869934082003</c:v>
                </c:pt>
                <c:pt idx="3714">
                  <c:v>94.332824707031193</c:v>
                </c:pt>
                <c:pt idx="3715">
                  <c:v>94.331771850585895</c:v>
                </c:pt>
                <c:pt idx="3716">
                  <c:v>94.330726623535099</c:v>
                </c:pt>
                <c:pt idx="3717">
                  <c:v>94.329673767089801</c:v>
                </c:pt>
                <c:pt idx="3718">
                  <c:v>94.328620910644503</c:v>
                </c:pt>
                <c:pt idx="3719">
                  <c:v>94.327568054199205</c:v>
                </c:pt>
                <c:pt idx="3720">
                  <c:v>94.326507568359304</c:v>
                </c:pt>
                <c:pt idx="3721">
                  <c:v>94.325439453125</c:v>
                </c:pt>
                <c:pt idx="3722">
                  <c:v>94.324371337890597</c:v>
                </c:pt>
                <c:pt idx="3723">
                  <c:v>94.323310852050696</c:v>
                </c:pt>
                <c:pt idx="3724">
                  <c:v>94.322242736816406</c:v>
                </c:pt>
                <c:pt idx="3725">
                  <c:v>94.3211669921875</c:v>
                </c:pt>
                <c:pt idx="3726">
                  <c:v>94.320098876953097</c:v>
                </c:pt>
                <c:pt idx="3727">
                  <c:v>94.319023132324205</c:v>
                </c:pt>
                <c:pt idx="3728">
                  <c:v>94.317939758300696</c:v>
                </c:pt>
                <c:pt idx="3729">
                  <c:v>94.316856384277301</c:v>
                </c:pt>
                <c:pt idx="3730">
                  <c:v>94.315780639648395</c:v>
                </c:pt>
                <c:pt idx="3731">
                  <c:v>94.314689636230398</c:v>
                </c:pt>
                <c:pt idx="3732">
                  <c:v>94.3135986328125</c:v>
                </c:pt>
                <c:pt idx="3733">
                  <c:v>94.312515258789006</c:v>
                </c:pt>
                <c:pt idx="3734">
                  <c:v>94.311424255370994</c:v>
                </c:pt>
                <c:pt idx="3735">
                  <c:v>94.310325622558494</c:v>
                </c:pt>
                <c:pt idx="3736">
                  <c:v>94.309219360351506</c:v>
                </c:pt>
                <c:pt idx="3737">
                  <c:v>94.308128356933494</c:v>
                </c:pt>
                <c:pt idx="3738">
                  <c:v>94.307022094726506</c:v>
                </c:pt>
                <c:pt idx="3739">
                  <c:v>94.305915832519503</c:v>
                </c:pt>
                <c:pt idx="3740">
                  <c:v>94.304801940917898</c:v>
                </c:pt>
                <c:pt idx="3741">
                  <c:v>94.303695678710895</c:v>
                </c:pt>
                <c:pt idx="3742">
                  <c:v>94.302581787109304</c:v>
                </c:pt>
                <c:pt idx="3743">
                  <c:v>94.301460266113196</c:v>
                </c:pt>
                <c:pt idx="3744">
                  <c:v>94.300338745117102</c:v>
                </c:pt>
                <c:pt idx="3745">
                  <c:v>94.299224853515597</c:v>
                </c:pt>
                <c:pt idx="3746">
                  <c:v>94.298095703125</c:v>
                </c:pt>
                <c:pt idx="3747">
                  <c:v>94.296966552734304</c:v>
                </c:pt>
                <c:pt idx="3748">
                  <c:v>94.295837402343693</c:v>
                </c:pt>
                <c:pt idx="3749">
                  <c:v>94.294700622558494</c:v>
                </c:pt>
                <c:pt idx="3750">
                  <c:v>94.293571472167898</c:v>
                </c:pt>
                <c:pt idx="3751">
                  <c:v>94.292434692382798</c:v>
                </c:pt>
                <c:pt idx="3752">
                  <c:v>94.291290283203097</c:v>
                </c:pt>
                <c:pt idx="3753">
                  <c:v>94.290145874023395</c:v>
                </c:pt>
                <c:pt idx="3754">
                  <c:v>94.290199279785099</c:v>
                </c:pt>
                <c:pt idx="3755">
                  <c:v>94.290245056152301</c:v>
                </c:pt>
                <c:pt idx="3756">
                  <c:v>94.290290832519503</c:v>
                </c:pt>
                <c:pt idx="3757">
                  <c:v>94.290336608886705</c:v>
                </c:pt>
                <c:pt idx="3758">
                  <c:v>94.290390014648395</c:v>
                </c:pt>
                <c:pt idx="3759">
                  <c:v>94.290435791015597</c:v>
                </c:pt>
                <c:pt idx="3760">
                  <c:v>94.290489196777301</c:v>
                </c:pt>
                <c:pt idx="3761">
                  <c:v>94.290534973144503</c:v>
                </c:pt>
                <c:pt idx="3762">
                  <c:v>94.290588378906193</c:v>
                </c:pt>
                <c:pt idx="3763">
                  <c:v>94.290641784667898</c:v>
                </c:pt>
                <c:pt idx="3764">
                  <c:v>94.290695190429602</c:v>
                </c:pt>
                <c:pt idx="3765">
                  <c:v>94.290748596191406</c:v>
                </c:pt>
                <c:pt idx="3766">
                  <c:v>94.290794372558494</c:v>
                </c:pt>
                <c:pt idx="3767">
                  <c:v>94.290847778320298</c:v>
                </c:pt>
                <c:pt idx="3768">
                  <c:v>94.290901184082003</c:v>
                </c:pt>
                <c:pt idx="3769">
                  <c:v>94.290954589843693</c:v>
                </c:pt>
                <c:pt idx="3770">
                  <c:v>94.291007995605398</c:v>
                </c:pt>
                <c:pt idx="3771">
                  <c:v>94.291053771972599</c:v>
                </c:pt>
                <c:pt idx="3772">
                  <c:v>94.291107177734304</c:v>
                </c:pt>
                <c:pt idx="3773">
                  <c:v>94.291160583495994</c:v>
                </c:pt>
                <c:pt idx="3774">
                  <c:v>94.291213989257798</c:v>
                </c:pt>
                <c:pt idx="3775">
                  <c:v>94.291267395019503</c:v>
                </c:pt>
                <c:pt idx="3776">
                  <c:v>94.291320800781193</c:v>
                </c:pt>
                <c:pt idx="3777">
                  <c:v>94.291366577148395</c:v>
                </c:pt>
                <c:pt idx="3778">
                  <c:v>94.291419982910099</c:v>
                </c:pt>
                <c:pt idx="3779">
                  <c:v>94.291473388671804</c:v>
                </c:pt>
                <c:pt idx="3780">
                  <c:v>94.291526794433494</c:v>
                </c:pt>
                <c:pt idx="3781">
                  <c:v>94.291572570800696</c:v>
                </c:pt>
                <c:pt idx="3782">
                  <c:v>94.2916259765625</c:v>
                </c:pt>
                <c:pt idx="3783">
                  <c:v>94.291679382324205</c:v>
                </c:pt>
                <c:pt idx="3784">
                  <c:v>94.291732788085895</c:v>
                </c:pt>
                <c:pt idx="3785">
                  <c:v>94.291786193847599</c:v>
                </c:pt>
                <c:pt idx="3786">
                  <c:v>94.291831970214801</c:v>
                </c:pt>
                <c:pt idx="3787">
                  <c:v>94.291885375976506</c:v>
                </c:pt>
                <c:pt idx="3788">
                  <c:v>94.291938781738196</c:v>
                </c:pt>
                <c:pt idx="3789">
                  <c:v>94.2919921875</c:v>
                </c:pt>
                <c:pt idx="3790">
                  <c:v>94.292045593261705</c:v>
                </c:pt>
                <c:pt idx="3791">
                  <c:v>94.292091369628906</c:v>
                </c:pt>
                <c:pt idx="3792">
                  <c:v>94.292144775390597</c:v>
                </c:pt>
                <c:pt idx="3793">
                  <c:v>94.292198181152301</c:v>
                </c:pt>
                <c:pt idx="3794">
                  <c:v>94.292251586914006</c:v>
                </c:pt>
                <c:pt idx="3795">
                  <c:v>94.292297363281193</c:v>
                </c:pt>
                <c:pt idx="3796">
                  <c:v>94.292350769042898</c:v>
                </c:pt>
                <c:pt idx="3797">
                  <c:v>94.292404174804602</c:v>
                </c:pt>
                <c:pt idx="3798">
                  <c:v>94.292457580566406</c:v>
                </c:pt>
                <c:pt idx="3799">
                  <c:v>94.292503356933494</c:v>
                </c:pt>
                <c:pt idx="3800">
                  <c:v>94.292556762695298</c:v>
                </c:pt>
                <c:pt idx="3801">
                  <c:v>94.292610168457003</c:v>
                </c:pt>
                <c:pt idx="3802">
                  <c:v>94.292663574218693</c:v>
                </c:pt>
                <c:pt idx="3803">
                  <c:v>94.292716979980398</c:v>
                </c:pt>
                <c:pt idx="3804">
                  <c:v>94.292762756347599</c:v>
                </c:pt>
                <c:pt idx="3805">
                  <c:v>94.292816162109304</c:v>
                </c:pt>
                <c:pt idx="3806">
                  <c:v>94.292869567870994</c:v>
                </c:pt>
                <c:pt idx="3807">
                  <c:v>94.292922973632798</c:v>
                </c:pt>
                <c:pt idx="3808">
                  <c:v>94.29296875</c:v>
                </c:pt>
                <c:pt idx="3809">
                  <c:v>94.293022155761705</c:v>
                </c:pt>
                <c:pt idx="3810">
                  <c:v>94.293075561523395</c:v>
                </c:pt>
                <c:pt idx="3811">
                  <c:v>94.293121337890597</c:v>
                </c:pt>
                <c:pt idx="3812">
                  <c:v>94.293174743652301</c:v>
                </c:pt>
                <c:pt idx="3813">
                  <c:v>94.293228149414006</c:v>
                </c:pt>
                <c:pt idx="3814">
                  <c:v>94.293281555175696</c:v>
                </c:pt>
                <c:pt idx="3815">
                  <c:v>94.293327331542898</c:v>
                </c:pt>
                <c:pt idx="3816">
                  <c:v>94.293380737304602</c:v>
                </c:pt>
                <c:pt idx="3817">
                  <c:v>94.293434143066406</c:v>
                </c:pt>
                <c:pt idx="3818">
                  <c:v>94.293487548828097</c:v>
                </c:pt>
                <c:pt idx="3819">
                  <c:v>94.293533325195298</c:v>
                </c:pt>
                <c:pt idx="3820">
                  <c:v>94.293586730957003</c:v>
                </c:pt>
                <c:pt idx="3821">
                  <c:v>94.293640136718693</c:v>
                </c:pt>
                <c:pt idx="3822">
                  <c:v>94.293693542480398</c:v>
                </c:pt>
                <c:pt idx="3823">
                  <c:v>94.293739318847599</c:v>
                </c:pt>
                <c:pt idx="3824">
                  <c:v>94.293792724609304</c:v>
                </c:pt>
                <c:pt idx="3825">
                  <c:v>94.293846130370994</c:v>
                </c:pt>
                <c:pt idx="3826">
                  <c:v>94.293891906738196</c:v>
                </c:pt>
                <c:pt idx="3827">
                  <c:v>94.2939453125</c:v>
                </c:pt>
                <c:pt idx="3828">
                  <c:v>94.293998718261705</c:v>
                </c:pt>
                <c:pt idx="3829">
                  <c:v>94.294044494628906</c:v>
                </c:pt>
                <c:pt idx="3830">
                  <c:v>94.294097900390597</c:v>
                </c:pt>
                <c:pt idx="3831">
                  <c:v>94.294151306152301</c:v>
                </c:pt>
                <c:pt idx="3832">
                  <c:v>94.294197082519503</c:v>
                </c:pt>
                <c:pt idx="3833">
                  <c:v>94.294250488281193</c:v>
                </c:pt>
                <c:pt idx="3834">
                  <c:v>94.294303894042898</c:v>
                </c:pt>
                <c:pt idx="3835">
                  <c:v>94.294349670410099</c:v>
                </c:pt>
                <c:pt idx="3836">
                  <c:v>94.294403076171804</c:v>
                </c:pt>
                <c:pt idx="3837">
                  <c:v>94.294456481933494</c:v>
                </c:pt>
                <c:pt idx="3838">
                  <c:v>94.294502258300696</c:v>
                </c:pt>
                <c:pt idx="3839">
                  <c:v>94.2945556640625</c:v>
                </c:pt>
                <c:pt idx="3840">
                  <c:v>94.294609069824205</c:v>
                </c:pt>
                <c:pt idx="3841">
                  <c:v>94.294654846191406</c:v>
                </c:pt>
                <c:pt idx="3842">
                  <c:v>94.294708251953097</c:v>
                </c:pt>
                <c:pt idx="3843">
                  <c:v>94.294761657714801</c:v>
                </c:pt>
                <c:pt idx="3844">
                  <c:v>94.294807434082003</c:v>
                </c:pt>
                <c:pt idx="3845">
                  <c:v>94.294860839843693</c:v>
                </c:pt>
                <c:pt idx="3846">
                  <c:v>94.294914245605398</c:v>
                </c:pt>
                <c:pt idx="3847">
                  <c:v>94.294960021972599</c:v>
                </c:pt>
                <c:pt idx="3848">
                  <c:v>94.295013427734304</c:v>
                </c:pt>
                <c:pt idx="3849">
                  <c:v>94.295059204101506</c:v>
                </c:pt>
                <c:pt idx="3850">
                  <c:v>94.295112609863196</c:v>
                </c:pt>
                <c:pt idx="3851">
                  <c:v>94.295166015625</c:v>
                </c:pt>
                <c:pt idx="3852">
                  <c:v>94.295211791992102</c:v>
                </c:pt>
                <c:pt idx="3853">
                  <c:v>94.295265197753906</c:v>
                </c:pt>
                <c:pt idx="3854">
                  <c:v>94.295318603515597</c:v>
                </c:pt>
                <c:pt idx="3855">
                  <c:v>94.295364379882798</c:v>
                </c:pt>
                <c:pt idx="3856">
                  <c:v>94.295417785644503</c:v>
                </c:pt>
                <c:pt idx="3857">
                  <c:v>94.295471191406193</c:v>
                </c:pt>
                <c:pt idx="3858">
                  <c:v>94.295516967773395</c:v>
                </c:pt>
                <c:pt idx="3859">
                  <c:v>94.295570373535099</c:v>
                </c:pt>
                <c:pt idx="3860">
                  <c:v>94.295616149902301</c:v>
                </c:pt>
                <c:pt idx="3861">
                  <c:v>94.295669555664006</c:v>
                </c:pt>
                <c:pt idx="3862">
                  <c:v>94.295722961425696</c:v>
                </c:pt>
                <c:pt idx="3863">
                  <c:v>94.295768737792898</c:v>
                </c:pt>
                <c:pt idx="3864">
                  <c:v>94.295822143554602</c:v>
                </c:pt>
                <c:pt idx="3865">
                  <c:v>94.295867919921804</c:v>
                </c:pt>
                <c:pt idx="3866">
                  <c:v>94.295921325683494</c:v>
                </c:pt>
                <c:pt idx="3867">
                  <c:v>94.295974731445298</c:v>
                </c:pt>
                <c:pt idx="3868">
                  <c:v>94.2960205078125</c:v>
                </c:pt>
                <c:pt idx="3869">
                  <c:v>94.296073913574205</c:v>
                </c:pt>
                <c:pt idx="3870">
                  <c:v>94.296127319335895</c:v>
                </c:pt>
                <c:pt idx="3871">
                  <c:v>94.296173095703097</c:v>
                </c:pt>
                <c:pt idx="3872">
                  <c:v>94.296226501464801</c:v>
                </c:pt>
                <c:pt idx="3873">
                  <c:v>94.296272277832003</c:v>
                </c:pt>
                <c:pt idx="3874">
                  <c:v>94.296325683593693</c:v>
                </c:pt>
                <c:pt idx="3875">
                  <c:v>94.296371459960895</c:v>
                </c:pt>
                <c:pt idx="3876">
                  <c:v>94.296424865722599</c:v>
                </c:pt>
                <c:pt idx="3877">
                  <c:v>94.296478271484304</c:v>
                </c:pt>
                <c:pt idx="3878">
                  <c:v>94.296524047851506</c:v>
                </c:pt>
                <c:pt idx="3879">
                  <c:v>94.296577453613196</c:v>
                </c:pt>
                <c:pt idx="3880">
                  <c:v>94.296623229980398</c:v>
                </c:pt>
                <c:pt idx="3881">
                  <c:v>94.296676635742102</c:v>
                </c:pt>
                <c:pt idx="3882">
                  <c:v>94.296730041503906</c:v>
                </c:pt>
                <c:pt idx="3883">
                  <c:v>94.296775817870994</c:v>
                </c:pt>
                <c:pt idx="3884">
                  <c:v>94.296829223632798</c:v>
                </c:pt>
                <c:pt idx="3885">
                  <c:v>94.296875</c:v>
                </c:pt>
                <c:pt idx="3886">
                  <c:v>94.296928405761705</c:v>
                </c:pt>
                <c:pt idx="3887">
                  <c:v>94.296974182128906</c:v>
                </c:pt>
                <c:pt idx="3888">
                  <c:v>94.297027587890597</c:v>
                </c:pt>
                <c:pt idx="3889">
                  <c:v>94.297080993652301</c:v>
                </c:pt>
                <c:pt idx="3890">
                  <c:v>94.297126770019503</c:v>
                </c:pt>
                <c:pt idx="3891">
                  <c:v>94.297180175781193</c:v>
                </c:pt>
                <c:pt idx="3892">
                  <c:v>94.297225952148395</c:v>
                </c:pt>
                <c:pt idx="3893">
                  <c:v>94.297279357910099</c:v>
                </c:pt>
                <c:pt idx="3894">
                  <c:v>94.297325134277301</c:v>
                </c:pt>
                <c:pt idx="3895">
                  <c:v>94.297378540039006</c:v>
                </c:pt>
                <c:pt idx="3896">
                  <c:v>94.297424316406193</c:v>
                </c:pt>
                <c:pt idx="3897">
                  <c:v>94.297477722167898</c:v>
                </c:pt>
                <c:pt idx="3898">
                  <c:v>94.297531127929602</c:v>
                </c:pt>
                <c:pt idx="3899">
                  <c:v>94.297576904296804</c:v>
                </c:pt>
                <c:pt idx="3900">
                  <c:v>94.297630310058494</c:v>
                </c:pt>
                <c:pt idx="3901">
                  <c:v>94.297676086425696</c:v>
                </c:pt>
                <c:pt idx="3902">
                  <c:v>94.2977294921875</c:v>
                </c:pt>
                <c:pt idx="3903">
                  <c:v>94.297775268554602</c:v>
                </c:pt>
                <c:pt idx="3904">
                  <c:v>94.297828674316406</c:v>
                </c:pt>
                <c:pt idx="3905">
                  <c:v>94.297874450683494</c:v>
                </c:pt>
                <c:pt idx="3906">
                  <c:v>94.297927856445298</c:v>
                </c:pt>
                <c:pt idx="3907">
                  <c:v>94.2979736328125</c:v>
                </c:pt>
                <c:pt idx="3908">
                  <c:v>94.298027038574205</c:v>
                </c:pt>
                <c:pt idx="3909">
                  <c:v>94.298072814941406</c:v>
                </c:pt>
                <c:pt idx="3910">
                  <c:v>94.298126220703097</c:v>
                </c:pt>
                <c:pt idx="3911">
                  <c:v>94.298171997070298</c:v>
                </c:pt>
                <c:pt idx="3912">
                  <c:v>94.298225402832003</c:v>
                </c:pt>
                <c:pt idx="3913">
                  <c:v>94.298271179199205</c:v>
                </c:pt>
                <c:pt idx="3914">
                  <c:v>94.298324584960895</c:v>
                </c:pt>
                <c:pt idx="3915">
                  <c:v>94.298370361328097</c:v>
                </c:pt>
                <c:pt idx="3916">
                  <c:v>94.298423767089801</c:v>
                </c:pt>
                <c:pt idx="3917">
                  <c:v>94.298469543457003</c:v>
                </c:pt>
                <c:pt idx="3918">
                  <c:v>94.298522949218693</c:v>
                </c:pt>
                <c:pt idx="3919">
                  <c:v>94.298568725585895</c:v>
                </c:pt>
                <c:pt idx="3920">
                  <c:v>94.298622131347599</c:v>
                </c:pt>
                <c:pt idx="3921">
                  <c:v>94.298667907714801</c:v>
                </c:pt>
                <c:pt idx="3922">
                  <c:v>94.298721313476506</c:v>
                </c:pt>
                <c:pt idx="3923">
                  <c:v>94.298767089843693</c:v>
                </c:pt>
                <c:pt idx="3924">
                  <c:v>94.298820495605398</c:v>
                </c:pt>
                <c:pt idx="3925">
                  <c:v>94.298866271972599</c:v>
                </c:pt>
                <c:pt idx="3926">
                  <c:v>94.298919677734304</c:v>
                </c:pt>
                <c:pt idx="3927">
                  <c:v>94.298965454101506</c:v>
                </c:pt>
                <c:pt idx="3928">
                  <c:v>94.299018859863196</c:v>
                </c:pt>
                <c:pt idx="3929">
                  <c:v>94.299064636230398</c:v>
                </c:pt>
                <c:pt idx="3930">
                  <c:v>94.299110412597599</c:v>
                </c:pt>
                <c:pt idx="3931">
                  <c:v>94.299163818359304</c:v>
                </c:pt>
                <c:pt idx="3932">
                  <c:v>94.299209594726506</c:v>
                </c:pt>
                <c:pt idx="3933">
                  <c:v>94.299263000488196</c:v>
                </c:pt>
                <c:pt idx="3934">
                  <c:v>94.299308776855398</c:v>
                </c:pt>
                <c:pt idx="3935">
                  <c:v>94.299362182617102</c:v>
                </c:pt>
                <c:pt idx="3936">
                  <c:v>94.299407958984304</c:v>
                </c:pt>
                <c:pt idx="3937">
                  <c:v>94.299453735351506</c:v>
                </c:pt>
                <c:pt idx="3938">
                  <c:v>94.299507141113196</c:v>
                </c:pt>
                <c:pt idx="3939">
                  <c:v>94.299552917480398</c:v>
                </c:pt>
                <c:pt idx="3940">
                  <c:v>94.299606323242102</c:v>
                </c:pt>
                <c:pt idx="3941">
                  <c:v>94.299652099609304</c:v>
                </c:pt>
                <c:pt idx="3942">
                  <c:v>94.299705505370994</c:v>
                </c:pt>
                <c:pt idx="3943">
                  <c:v>94.299751281738196</c:v>
                </c:pt>
                <c:pt idx="3944">
                  <c:v>94.299797058105398</c:v>
                </c:pt>
                <c:pt idx="3945">
                  <c:v>94.299850463867102</c:v>
                </c:pt>
                <c:pt idx="3946">
                  <c:v>94.299896240234304</c:v>
                </c:pt>
                <c:pt idx="3947">
                  <c:v>94.299949645995994</c:v>
                </c:pt>
                <c:pt idx="3948">
                  <c:v>94.299995422363196</c:v>
                </c:pt>
                <c:pt idx="3949">
                  <c:v>94.300041198730398</c:v>
                </c:pt>
                <c:pt idx="3950">
                  <c:v>94.300094604492102</c:v>
                </c:pt>
                <c:pt idx="3951">
                  <c:v>94.300140380859304</c:v>
                </c:pt>
                <c:pt idx="3952">
                  <c:v>94.300186157226506</c:v>
                </c:pt>
                <c:pt idx="3953">
                  <c:v>94.300239562988196</c:v>
                </c:pt>
                <c:pt idx="3954">
                  <c:v>94.300285339355398</c:v>
                </c:pt>
                <c:pt idx="3955">
                  <c:v>94.300338745117102</c:v>
                </c:pt>
                <c:pt idx="3956">
                  <c:v>94.300384521484304</c:v>
                </c:pt>
                <c:pt idx="3957">
                  <c:v>94.300430297851506</c:v>
                </c:pt>
                <c:pt idx="3958">
                  <c:v>94.300483703613196</c:v>
                </c:pt>
                <c:pt idx="3959">
                  <c:v>94.300529479980398</c:v>
                </c:pt>
                <c:pt idx="3960">
                  <c:v>94.300575256347599</c:v>
                </c:pt>
                <c:pt idx="3961">
                  <c:v>94.300628662109304</c:v>
                </c:pt>
                <c:pt idx="3962">
                  <c:v>94.300674438476506</c:v>
                </c:pt>
                <c:pt idx="3963">
                  <c:v>94.300720214843693</c:v>
                </c:pt>
                <c:pt idx="3964">
                  <c:v>94.300773620605398</c:v>
                </c:pt>
                <c:pt idx="3965">
                  <c:v>94.300819396972599</c:v>
                </c:pt>
                <c:pt idx="3966">
                  <c:v>94.300865173339801</c:v>
                </c:pt>
                <c:pt idx="3967">
                  <c:v>94.300918579101506</c:v>
                </c:pt>
                <c:pt idx="3968">
                  <c:v>94.300964355468693</c:v>
                </c:pt>
                <c:pt idx="3969">
                  <c:v>94.301010131835895</c:v>
                </c:pt>
                <c:pt idx="3970">
                  <c:v>94.301055908203097</c:v>
                </c:pt>
                <c:pt idx="3971">
                  <c:v>94.301109313964801</c:v>
                </c:pt>
                <c:pt idx="3972">
                  <c:v>94.301155090332003</c:v>
                </c:pt>
                <c:pt idx="3973">
                  <c:v>94.301200866699205</c:v>
                </c:pt>
                <c:pt idx="3974">
                  <c:v>94.301254272460895</c:v>
                </c:pt>
                <c:pt idx="3975">
                  <c:v>94.301300048828097</c:v>
                </c:pt>
                <c:pt idx="3976">
                  <c:v>94.301345825195298</c:v>
                </c:pt>
                <c:pt idx="3977">
                  <c:v>94.3013916015625</c:v>
                </c:pt>
                <c:pt idx="3978">
                  <c:v>94.301445007324205</c:v>
                </c:pt>
                <c:pt idx="3979">
                  <c:v>94.301490783691406</c:v>
                </c:pt>
                <c:pt idx="3980">
                  <c:v>94.301536560058494</c:v>
                </c:pt>
                <c:pt idx="3981">
                  <c:v>94.301582336425696</c:v>
                </c:pt>
                <c:pt idx="3982">
                  <c:v>94.301628112792898</c:v>
                </c:pt>
                <c:pt idx="3983">
                  <c:v>94.301681518554602</c:v>
                </c:pt>
                <c:pt idx="3984">
                  <c:v>94.301727294921804</c:v>
                </c:pt>
                <c:pt idx="3985">
                  <c:v>94.301773071289006</c:v>
                </c:pt>
                <c:pt idx="3986">
                  <c:v>94.301818847656193</c:v>
                </c:pt>
                <c:pt idx="3987">
                  <c:v>94.301864624023395</c:v>
                </c:pt>
                <c:pt idx="3988">
                  <c:v>94.301918029785099</c:v>
                </c:pt>
                <c:pt idx="3989">
                  <c:v>94.301963806152301</c:v>
                </c:pt>
                <c:pt idx="3990">
                  <c:v>94.302009582519503</c:v>
                </c:pt>
                <c:pt idx="3991">
                  <c:v>94.302055358886705</c:v>
                </c:pt>
                <c:pt idx="3992">
                  <c:v>94.302101135253906</c:v>
                </c:pt>
                <c:pt idx="3993">
                  <c:v>94.302146911620994</c:v>
                </c:pt>
                <c:pt idx="3994">
                  <c:v>94.302192687988196</c:v>
                </c:pt>
                <c:pt idx="3995">
                  <c:v>94.302238464355398</c:v>
                </c:pt>
                <c:pt idx="3996">
                  <c:v>94.302284240722599</c:v>
                </c:pt>
                <c:pt idx="3997">
                  <c:v>94.302330017089801</c:v>
                </c:pt>
                <c:pt idx="3998">
                  <c:v>94.302375793457003</c:v>
                </c:pt>
                <c:pt idx="3999">
                  <c:v>94.302421569824205</c:v>
                </c:pt>
                <c:pt idx="4000">
                  <c:v>94.302467346191406</c:v>
                </c:pt>
                <c:pt idx="4001">
                  <c:v>94.302513122558494</c:v>
                </c:pt>
                <c:pt idx="4002">
                  <c:v>94.302558898925696</c:v>
                </c:pt>
                <c:pt idx="4003">
                  <c:v>94.302604675292898</c:v>
                </c:pt>
                <c:pt idx="4004">
                  <c:v>94.302650451660099</c:v>
                </c:pt>
                <c:pt idx="4005">
                  <c:v>94.302696228027301</c:v>
                </c:pt>
                <c:pt idx="4006">
                  <c:v>94.302749633789006</c:v>
                </c:pt>
                <c:pt idx="4007">
                  <c:v>94.302787780761705</c:v>
                </c:pt>
                <c:pt idx="4008">
                  <c:v>94.302833557128906</c:v>
                </c:pt>
                <c:pt idx="4009">
                  <c:v>94.302879333495994</c:v>
                </c:pt>
                <c:pt idx="4010">
                  <c:v>94.302925109863196</c:v>
                </c:pt>
                <c:pt idx="4011">
                  <c:v>94.302970886230398</c:v>
                </c:pt>
                <c:pt idx="4012">
                  <c:v>94.303016662597599</c:v>
                </c:pt>
                <c:pt idx="4013">
                  <c:v>94.303062438964801</c:v>
                </c:pt>
                <c:pt idx="4014">
                  <c:v>94.303108215332003</c:v>
                </c:pt>
                <c:pt idx="4015">
                  <c:v>94.303153991699205</c:v>
                </c:pt>
                <c:pt idx="4016">
                  <c:v>94.303199768066406</c:v>
                </c:pt>
                <c:pt idx="4017">
                  <c:v>94.303245544433494</c:v>
                </c:pt>
                <c:pt idx="4018">
                  <c:v>94.303291320800696</c:v>
                </c:pt>
                <c:pt idx="4019">
                  <c:v>94.303337097167898</c:v>
                </c:pt>
                <c:pt idx="4020">
                  <c:v>94.303382873535099</c:v>
                </c:pt>
                <c:pt idx="4021">
                  <c:v>94.303428649902301</c:v>
                </c:pt>
                <c:pt idx="4022">
                  <c:v>94.303474426269503</c:v>
                </c:pt>
                <c:pt idx="4023">
                  <c:v>94.303520202636705</c:v>
                </c:pt>
                <c:pt idx="4024">
                  <c:v>94.303565979003906</c:v>
                </c:pt>
                <c:pt idx="4025">
                  <c:v>94.303611755370994</c:v>
                </c:pt>
                <c:pt idx="4026">
                  <c:v>94.303649902343693</c:v>
                </c:pt>
                <c:pt idx="4027">
                  <c:v>94.303695678710895</c:v>
                </c:pt>
                <c:pt idx="4028">
                  <c:v>94.303741455078097</c:v>
                </c:pt>
                <c:pt idx="4029">
                  <c:v>94.303787231445298</c:v>
                </c:pt>
                <c:pt idx="4030">
                  <c:v>94.3038330078125</c:v>
                </c:pt>
                <c:pt idx="4031">
                  <c:v>94.303878784179602</c:v>
                </c:pt>
                <c:pt idx="4032">
                  <c:v>94.303924560546804</c:v>
                </c:pt>
                <c:pt idx="4033">
                  <c:v>94.303962707519503</c:v>
                </c:pt>
                <c:pt idx="4034">
                  <c:v>94.304008483886705</c:v>
                </c:pt>
                <c:pt idx="4035">
                  <c:v>94.304054260253906</c:v>
                </c:pt>
                <c:pt idx="4036">
                  <c:v>94.304100036620994</c:v>
                </c:pt>
                <c:pt idx="4037">
                  <c:v>94.304145812988196</c:v>
                </c:pt>
                <c:pt idx="4038">
                  <c:v>94.304183959960895</c:v>
                </c:pt>
                <c:pt idx="4039">
                  <c:v>94.304229736328097</c:v>
                </c:pt>
                <c:pt idx="4040">
                  <c:v>94.304275512695298</c:v>
                </c:pt>
                <c:pt idx="4041">
                  <c:v>94.3043212890625</c:v>
                </c:pt>
                <c:pt idx="4042">
                  <c:v>94.304367065429602</c:v>
                </c:pt>
                <c:pt idx="4043">
                  <c:v>94.304405212402301</c:v>
                </c:pt>
                <c:pt idx="4044">
                  <c:v>94.304450988769503</c:v>
                </c:pt>
                <c:pt idx="4045">
                  <c:v>94.304496765136705</c:v>
                </c:pt>
                <c:pt idx="4046">
                  <c:v>94.304534912109304</c:v>
                </c:pt>
                <c:pt idx="4047">
                  <c:v>94.304580688476506</c:v>
                </c:pt>
                <c:pt idx="4048">
                  <c:v>94.304626464843693</c:v>
                </c:pt>
                <c:pt idx="4049">
                  <c:v>94.304672241210895</c:v>
                </c:pt>
                <c:pt idx="4050">
                  <c:v>94.304710388183494</c:v>
                </c:pt>
                <c:pt idx="4051">
                  <c:v>94.304756164550696</c:v>
                </c:pt>
                <c:pt idx="4052">
                  <c:v>94.304794311523395</c:v>
                </c:pt>
                <c:pt idx="4053">
                  <c:v>94.304840087890597</c:v>
                </c:pt>
                <c:pt idx="4054">
                  <c:v>94.304885864257798</c:v>
                </c:pt>
                <c:pt idx="4055">
                  <c:v>94.304924011230398</c:v>
                </c:pt>
                <c:pt idx="4056">
                  <c:v>94.304969787597599</c:v>
                </c:pt>
                <c:pt idx="4057">
                  <c:v>94.305015563964801</c:v>
                </c:pt>
                <c:pt idx="4058">
                  <c:v>94.3050537109375</c:v>
                </c:pt>
                <c:pt idx="4059">
                  <c:v>94.305099487304602</c:v>
                </c:pt>
                <c:pt idx="4060">
                  <c:v>94.305137634277301</c:v>
                </c:pt>
                <c:pt idx="4061">
                  <c:v>94.305183410644503</c:v>
                </c:pt>
                <c:pt idx="4062">
                  <c:v>94.305221557617102</c:v>
                </c:pt>
                <c:pt idx="4063">
                  <c:v>94.305267333984304</c:v>
                </c:pt>
                <c:pt idx="4064">
                  <c:v>94.305305480957003</c:v>
                </c:pt>
                <c:pt idx="4065">
                  <c:v>94.305351257324205</c:v>
                </c:pt>
                <c:pt idx="4066">
                  <c:v>94.305389404296804</c:v>
                </c:pt>
                <c:pt idx="4067">
                  <c:v>94.305427551269503</c:v>
                </c:pt>
                <c:pt idx="4068">
                  <c:v>94.305473327636705</c:v>
                </c:pt>
                <c:pt idx="4069">
                  <c:v>94.305511474609304</c:v>
                </c:pt>
                <c:pt idx="4070">
                  <c:v>94.305557250976506</c:v>
                </c:pt>
                <c:pt idx="4071">
                  <c:v>94.305595397949205</c:v>
                </c:pt>
                <c:pt idx="4072">
                  <c:v>94.305633544921804</c:v>
                </c:pt>
                <c:pt idx="4073">
                  <c:v>94.305679321289006</c:v>
                </c:pt>
                <c:pt idx="4074">
                  <c:v>94.305717468261705</c:v>
                </c:pt>
                <c:pt idx="4075">
                  <c:v>94.305755615234304</c:v>
                </c:pt>
                <c:pt idx="4076">
                  <c:v>94.305793762207003</c:v>
                </c:pt>
                <c:pt idx="4077">
                  <c:v>94.305839538574205</c:v>
                </c:pt>
                <c:pt idx="4078">
                  <c:v>94.305877685546804</c:v>
                </c:pt>
                <c:pt idx="4079">
                  <c:v>94.305915832519503</c:v>
                </c:pt>
                <c:pt idx="4080">
                  <c:v>94.305953979492102</c:v>
                </c:pt>
                <c:pt idx="4081">
                  <c:v>94.305992126464801</c:v>
                </c:pt>
                <c:pt idx="4082">
                  <c:v>94.3060302734375</c:v>
                </c:pt>
                <c:pt idx="4083">
                  <c:v>94.306068420410099</c:v>
                </c:pt>
                <c:pt idx="4084">
                  <c:v>94.306106567382798</c:v>
                </c:pt>
                <c:pt idx="4085">
                  <c:v>94.306144714355398</c:v>
                </c:pt>
                <c:pt idx="4086">
                  <c:v>94.306182861328097</c:v>
                </c:pt>
                <c:pt idx="4087">
                  <c:v>94.306221008300696</c:v>
                </c:pt>
                <c:pt idx="4088">
                  <c:v>94.306259155273395</c:v>
                </c:pt>
                <c:pt idx="4089">
                  <c:v>94.306297302245994</c:v>
                </c:pt>
                <c:pt idx="4090">
                  <c:v>94.306335449218693</c:v>
                </c:pt>
                <c:pt idx="4091">
                  <c:v>94.306365966796804</c:v>
                </c:pt>
                <c:pt idx="4092">
                  <c:v>94.306404113769503</c:v>
                </c:pt>
                <c:pt idx="4093">
                  <c:v>94.306442260742102</c:v>
                </c:pt>
                <c:pt idx="4094">
                  <c:v>94.306472778320298</c:v>
                </c:pt>
                <c:pt idx="4095">
                  <c:v>94.306510925292898</c:v>
                </c:pt>
                <c:pt idx="4096">
                  <c:v>94.306541442870994</c:v>
                </c:pt>
                <c:pt idx="4097">
                  <c:v>94.306571960449205</c:v>
                </c:pt>
                <c:pt idx="4098">
                  <c:v>94.306602478027301</c:v>
                </c:pt>
                <c:pt idx="4099">
                  <c:v>94.306632995605398</c:v>
                </c:pt>
                <c:pt idx="4100">
                  <c:v>94.306663513183494</c:v>
                </c:pt>
                <c:pt idx="4101">
                  <c:v>94.306694030761705</c:v>
                </c:pt>
                <c:pt idx="4102">
                  <c:v>94.306724548339801</c:v>
                </c:pt>
                <c:pt idx="4103">
                  <c:v>94.306755065917898</c:v>
                </c:pt>
                <c:pt idx="4104">
                  <c:v>94.306785583495994</c:v>
                </c:pt>
                <c:pt idx="4105">
                  <c:v>94.306816101074205</c:v>
                </c:pt>
                <c:pt idx="4106">
                  <c:v>94.306846618652301</c:v>
                </c:pt>
                <c:pt idx="4107">
                  <c:v>94.306877136230398</c:v>
                </c:pt>
                <c:pt idx="4108">
                  <c:v>94.306907653808494</c:v>
                </c:pt>
                <c:pt idx="4109">
                  <c:v>94.306938171386705</c:v>
                </c:pt>
                <c:pt idx="4110">
                  <c:v>94.306968688964801</c:v>
                </c:pt>
                <c:pt idx="4111">
                  <c:v>94.306991577148395</c:v>
                </c:pt>
                <c:pt idx="4112">
                  <c:v>94.307022094726506</c:v>
                </c:pt>
                <c:pt idx="4113">
                  <c:v>94.307052612304602</c:v>
                </c:pt>
                <c:pt idx="4114">
                  <c:v>94.307083129882798</c:v>
                </c:pt>
                <c:pt idx="4115">
                  <c:v>94.307113647460895</c:v>
                </c:pt>
                <c:pt idx="4116">
                  <c:v>94.307144165039006</c:v>
                </c:pt>
                <c:pt idx="4117">
                  <c:v>94.307167053222599</c:v>
                </c:pt>
                <c:pt idx="4118">
                  <c:v>94.307197570800696</c:v>
                </c:pt>
                <c:pt idx="4119">
                  <c:v>94.307228088378906</c:v>
                </c:pt>
                <c:pt idx="4120">
                  <c:v>94.307258605957003</c:v>
                </c:pt>
                <c:pt idx="4121">
                  <c:v>94.307281494140597</c:v>
                </c:pt>
                <c:pt idx="4122">
                  <c:v>94.307312011718693</c:v>
                </c:pt>
                <c:pt idx="4123">
                  <c:v>94.307334899902301</c:v>
                </c:pt>
                <c:pt idx="4124">
                  <c:v>94.307365417480398</c:v>
                </c:pt>
                <c:pt idx="4125">
                  <c:v>94.307388305664006</c:v>
                </c:pt>
                <c:pt idx="4126">
                  <c:v>94.307418823242102</c:v>
                </c:pt>
                <c:pt idx="4127">
                  <c:v>94.307441711425696</c:v>
                </c:pt>
                <c:pt idx="4128">
                  <c:v>94.307464599609304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E7F-4C58-8793-1926F4AE5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763775"/>
        <c:axId val="415348351"/>
      </c:scatterChart>
      <c:valAx>
        <c:axId val="582763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348351"/>
        <c:crosses val="autoZero"/>
        <c:crossBetween val="midCat"/>
      </c:valAx>
      <c:valAx>
        <c:axId val="415348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[K]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7637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0">
      <a:solidFill>
        <a:schemeClr val="accent6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1BC6-304F-79F7-EF55-8A723405F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1D8F0-B56A-9BD0-8502-123F0CF71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8D58-1C9A-8C12-7F64-F23599E4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F0C75-F091-BB96-B182-0EFC9CA6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B289D-CD3A-B426-6ED4-64E38A45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137F5-D209-9E26-FB55-DB42D8A9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14C1B-7B76-C675-6FE7-78B5F60EB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00104-82F9-CF5D-99DA-63C76BD0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3B693-FA0A-D571-365B-097621D5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2A4F-9271-7D9B-7483-CEFF71FC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E2141-E44A-AF91-DD1C-8DDF2F382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4D278-921A-0F29-153D-A1E35C8B7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4793B-7813-1163-3142-924D9081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E6D6-E709-267E-0EE1-AF5C3AA1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6A4B5-8E0C-16AA-916A-B6760AAD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DD53-7B73-85D5-F44E-52B6FB4A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F884-A215-06D4-AB13-6F8BE42F5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0064B-881B-7B04-8035-DC6110B2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23CAC-487C-D2D7-6D0C-0AA115AD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53F7F-AB5F-88D9-0F6F-FD23A63A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1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53BA-2264-C3B2-3383-62F45F1A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10514-EFD3-8AC5-019C-DF8A17B7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9A893-4AEF-8518-00F2-0F49DC9C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D9A0B-8E09-0A5A-88DC-5259859C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1A55-0A34-07D8-3EC8-BE9E13B1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A060-143D-668B-C00C-D45615F5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83194-6337-5A09-3D17-AE7F3D1DF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6C3BA-E0BF-C66E-A828-8033BCFA1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240D3-9B4F-8616-9BC0-A6FFD636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98B9E-7C3B-273C-B6E4-3A718CA9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AA6A2-552B-EABE-C13C-EAE77CB8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3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49C7-EAED-5035-A12D-4E2B91D3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10D8-44CF-D9B8-2D5A-231C62EC9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23D51-85FC-199F-8ECB-478EB5EFF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1C719-8B30-4F69-E310-F3BED8691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44A40-B564-EF20-569B-9D1289352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61495-3C7E-BC81-3269-7F6D43A6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D2B17A-55D6-1C52-5A3B-7434D825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7B6DC-0FE1-FEDE-101E-66BE0991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3D0F-458E-C6F3-42CA-290674C6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DB522-0260-AB0B-E6B9-17AC40A6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FADE9-F554-1DA7-0189-066738F2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87903-3BF1-59EE-E1C8-A05CFF4C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D3FCE-D685-DF3F-5838-C2DD4221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94515-BABE-10D2-50F2-0710B59B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F1413-05DF-A8D5-5D26-25099066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2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8B5B-5375-9FB9-9E7E-85E77C53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8D49D-8F08-0CD1-B5FC-34617A74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5B922-EABC-0BB2-8E39-23517EAD2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BBB1B-ABC8-46C8-8F18-71582420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4A58B-49A0-CB17-E10F-1A9F8620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A6F12-167F-517F-39AA-3E55D810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2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9A01-0F08-3F0C-8DB3-C2755D81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3C587-C8AA-0DB7-DDCC-47D32496F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2A6C3-3FE6-9293-CDD2-F8A020C11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6FC5C-32E7-A536-3E66-D04E9C5F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FDAAE-F330-1725-5625-FCBBE6F8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2CC40-DEF2-8CBB-E723-BDD7E665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6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F371A-9424-8804-CBA2-70B0B842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B5CD0-36D7-ECD7-5C32-4725F9C4A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CF11A-EF42-AA95-C54D-9A7E10292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6E0D-B8FB-4AD2-92D7-BFDC6746830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10B1-ACE7-DC12-2B9C-A254828D1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77E0A-A8F2-810B-BC2E-149C15A7B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F233-9152-458A-8380-A92DABBA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CBEA-147D-6A1F-57BB-0BD8E7A1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40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Nodal Modeling of Submerged Helium Injection Pressurization of a Cryogenic Propellant Tank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D3679-4DAC-56DD-C2F6-ACD144C6F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Presented by:  Dr. Michael Baldwin, NASA MSFC</a:t>
            </a:r>
            <a:endParaRPr lang="en-US" baseline="30000" dirty="0"/>
          </a:p>
          <a:p>
            <a:pPr algn="l"/>
            <a:r>
              <a:rPr lang="en-US" dirty="0"/>
              <a:t>Paper co-authors:  Dr. Andre </a:t>
            </a:r>
            <a:r>
              <a:rPr lang="en-US" dirty="0" err="1"/>
              <a:t>LéClair</a:t>
            </a:r>
            <a:r>
              <a:rPr lang="en-US" dirty="0"/>
              <a:t>, NASA MSFC</a:t>
            </a:r>
          </a:p>
          <a:p>
            <a:pPr algn="l"/>
            <a:r>
              <a:rPr lang="en-US" dirty="0"/>
              <a:t>		       Dr. Alok Majumdar, NASA MSFC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76A5C-7057-69D3-0CC8-264411185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4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CBEA-147D-6A1F-57BB-0BD8E7A1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32965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Part II:  Dissolution Mass Transfer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76A5C-7057-69D3-0CC8-264411185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7CFB-6B4C-4DCB-96A6-2B4F8465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25000" cy="1325563"/>
          </a:xfrm>
        </p:spPr>
        <p:txBody>
          <a:bodyPr/>
          <a:lstStyle/>
          <a:p>
            <a:r>
              <a:rPr lang="en-US" dirty="0"/>
              <a:t>II.  Dissolution Mass Transfer Model:  physics and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9EB97-A4C5-48D5-8AFD-A343076CC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bubble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liquid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[</m:t>
                    </m:r>
                    <m:f>
                      <m:fPr>
                        <m:type m:val="skw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kmol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i="1" dirty="0">
                    <a:latin typeface="Cambria Math" panose="02040503050406030204" pitchFamily="18" charset="0"/>
                  </a:rPr>
                  <a:t>   </a:t>
                </a:r>
                <a:r>
                  <a:rPr lang="en-US" sz="2600" dirty="0">
                    <a:latin typeface="Cambria Math" panose="02040503050406030204" pitchFamily="18" charset="0"/>
                  </a:rPr>
                  <a:t>(Newton’s Law of Cooling analogy)</a:t>
                </a: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diss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 i="1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bubble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 [</m:t>
                      </m:r>
                      <m:f>
                        <m:fPr>
                          <m:type m:val="skw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diss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bubble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bubble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[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 (per bubble)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Instantaneous heat and mass transfer assumption from the evaporation model still apply, but the mass transfer due to dissolution occurs at a slower time scale and must be tracked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 Dissolution is assumed to occur at a constant rate as the bubble rises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 Model assumes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liquid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at all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9EB97-A4C5-48D5-8AFD-A343076CC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68B537-2271-A0BF-BCFF-5219201CB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5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7CFB-6B4C-4DCB-96A6-2B4F8465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25000" cy="1325563"/>
          </a:xfrm>
        </p:spPr>
        <p:txBody>
          <a:bodyPr/>
          <a:lstStyle/>
          <a:p>
            <a:r>
              <a:rPr lang="en-US" dirty="0"/>
              <a:t>II.  Dissolution Mass Transfer Model:  unknowns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9EB97-A4C5-48D5-8AFD-A343076CC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8255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diss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bubble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bubble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[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 (per bubble)</a:t>
                </a:r>
              </a:p>
              <a:p>
                <a:pPr marL="0" indent="0">
                  <a:buNone/>
                </a:pPr>
                <a:endParaRPr lang="en-US" sz="1600" i="1" dirty="0">
                  <a:effectLst/>
                  <a:latin typeface="Cambria Math" panose="02040503050406030204" pitchFamily="18" charset="0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𝑆h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m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=2.0+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0.4</m:t>
                        </m:r>
                        <m:sSubSup>
                          <m:sSub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sub>
                          <m:sup>
                            <m:f>
                              <m:fPr>
                                <m:type m:val="skw"/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+0.06</m:t>
                        </m:r>
                        <m:sSubSup>
                          <m:sSub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sub>
                          <m:sup>
                            <m:f>
                              <m:fPr>
                                <m:type m:val="skw"/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bSup>
                      </m:e>
                    </m:d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𝑆𝑐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/>
                  <a:t>(Whitaker [3] correlation)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=1.17×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−16</m:t>
                        </m:r>
                      </m:sup>
                    </m:sSup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slvt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slvt</m:t>
                                </m:r>
                              </m:sub>
                            </m:sSub>
                          </m:e>
                        </m:ra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slvt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sol</m:t>
                            </m:r>
                          </m:sub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0.6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/>
                  <a:t>		(Wilkes and Chang [4] correlation)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=0.69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/>
                  <a:t> 				(</a:t>
                </a:r>
                <a:r>
                  <a:rPr lang="en-US" dirty="0" err="1"/>
                  <a:t>Talaia</a:t>
                </a:r>
                <a:r>
                  <a:rPr lang="en-US" dirty="0"/>
                  <a:t> [5])</a:t>
                </a:r>
              </a:p>
              <a:p>
                <a:pPr marL="0" indent="0">
                  <a:buNone/>
                </a:pPr>
                <a:r>
                  <a:rPr lang="en-US" dirty="0"/>
                  <a:t>Average initial bubble diameter was estimated to be the same as the hole sizes on the diffuser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9EB97-A4C5-48D5-8AFD-A343076CC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82556" cy="4351338"/>
              </a:xfrm>
              <a:blipFill>
                <a:blip r:embed="rId2"/>
                <a:stretch>
                  <a:fillRect l="-1155" t="-21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68B537-2271-A0BF-BCFF-5219201CB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8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49F779-7B8C-41C8-87FE-18B34B5A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6" y="1513129"/>
            <a:ext cx="4219594" cy="5233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47CFB-6B4C-4DCB-96A6-2B4F8465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4900" cy="1325563"/>
          </a:xfrm>
        </p:spPr>
        <p:txBody>
          <a:bodyPr/>
          <a:lstStyle/>
          <a:p>
            <a:r>
              <a:rPr lang="en-US" dirty="0"/>
              <a:t>II. Results, CPST EDU tank experiments (H</a:t>
            </a:r>
            <a:r>
              <a:rPr lang="en-US" baseline="-25000" dirty="0"/>
              <a:t>2</a:t>
            </a:r>
            <a:r>
              <a:rPr lang="en-US" dirty="0"/>
              <a:t>/He)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14AEDB-2EF1-D153-FFAC-ACF5D140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1" y="1304034"/>
            <a:ext cx="3351322" cy="2696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0EA508-123B-B36C-7969-2AB01DFAF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304" y="1315366"/>
            <a:ext cx="3351322" cy="2726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E6BBD-0C30-A399-CD24-7E27611C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949" y="4003674"/>
            <a:ext cx="3367401" cy="2790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54801C-1EF5-360D-5B5F-1CEDE6C87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766" y="4003674"/>
            <a:ext cx="3378860" cy="279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0D555-2EBB-83F1-8D90-961959335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89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089E-28DE-DA39-53DB-4B30AA40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54" y="-123016"/>
            <a:ext cx="10515600" cy="1325563"/>
          </a:xfrm>
        </p:spPr>
        <p:txBody>
          <a:bodyPr/>
          <a:lstStyle/>
          <a:p>
            <a:r>
              <a:rPr lang="en-US" dirty="0"/>
              <a:t>Effect of Dissolution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A5CBA-95A5-B3D0-E0E9-81A94EA78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8F46DA-12F0-4ACD-7615-3EA00AB521B7}"/>
              </a:ext>
            </a:extLst>
          </p:cNvPr>
          <p:cNvSpPr txBox="1">
            <a:spLocks/>
          </p:cNvSpPr>
          <p:nvPr/>
        </p:nvSpPr>
        <p:spPr>
          <a:xfrm>
            <a:off x="361638" y="918398"/>
            <a:ext cx="3746500" cy="3571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Cho et al. (</a:t>
            </a:r>
            <a:r>
              <a:rPr lang="en-US" sz="2000" b="1" dirty="0" err="1"/>
              <a:t>LOx</a:t>
            </a:r>
            <a:r>
              <a:rPr lang="en-US" sz="2000" b="1" dirty="0"/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CB5ED8-C6EA-77DE-B522-1D8E898EF909}"/>
              </a:ext>
            </a:extLst>
          </p:cNvPr>
          <p:cNvSpPr txBox="1">
            <a:spLocks/>
          </p:cNvSpPr>
          <p:nvPr/>
        </p:nvSpPr>
        <p:spPr>
          <a:xfrm>
            <a:off x="6782965" y="918398"/>
            <a:ext cx="3454400" cy="3571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CPST EDU (H</a:t>
            </a:r>
            <a:r>
              <a:rPr lang="en-US" sz="2000" b="1" baseline="-25000" dirty="0"/>
              <a:t>2</a:t>
            </a:r>
            <a:r>
              <a:rPr lang="en-US" sz="2000" b="1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8B63F-F6C9-FDC7-3E6D-88E2CAEF3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5" y="1242081"/>
            <a:ext cx="4565135" cy="2667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1D37F9-B560-6FC6-4F04-5ABA6B3D3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4" y="4039797"/>
            <a:ext cx="4565135" cy="2671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BB8120-C71F-DDC2-5B73-34E05FF13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286" y="1570115"/>
            <a:ext cx="6206229" cy="36757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3B2136-5580-E173-A347-AB25559D03B3}"/>
              </a:ext>
            </a:extLst>
          </p:cNvPr>
          <p:cNvSpPr txBox="1"/>
          <p:nvPr/>
        </p:nvSpPr>
        <p:spPr>
          <a:xfrm>
            <a:off x="7142759" y="5880683"/>
            <a:ext cx="273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Red-</a:t>
            </a:r>
            <a:r>
              <a:rPr lang="en-US" dirty="0"/>
              <a:t> without dissolution</a:t>
            </a:r>
          </a:p>
          <a:p>
            <a:r>
              <a:rPr lang="en-US" dirty="0">
                <a:solidFill>
                  <a:srgbClr val="0070C0"/>
                </a:solidFill>
              </a:rPr>
              <a:t>Blue-</a:t>
            </a:r>
            <a:r>
              <a:rPr lang="en-US" dirty="0"/>
              <a:t> with dissolution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DACCDE-03A1-E2E6-F614-8AE7F75DDF68}"/>
              </a:ext>
            </a:extLst>
          </p:cNvPr>
          <p:cNvCxnSpPr>
            <a:stCxn id="16" idx="0"/>
          </p:cNvCxnSpPr>
          <p:nvPr/>
        </p:nvCxnSpPr>
        <p:spPr>
          <a:xfrm flipV="1">
            <a:off x="8510165" y="5375495"/>
            <a:ext cx="0" cy="505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54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3F64-6694-4B5C-A5C8-55F45F83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8944-C89E-49BA-9206-2EF3B7332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LOx</a:t>
            </a:r>
            <a:r>
              <a:rPr lang="en-US" dirty="0"/>
              <a:t>/He submerged pressurization systems (w/o dissolution):</a:t>
            </a:r>
          </a:p>
          <a:p>
            <a:pPr lvl="1"/>
            <a:r>
              <a:rPr lang="en-US" dirty="0"/>
              <a:t>GFSSP can predict liquid subcooling to within 1.5 K for all cases simulated while varying injection flowrate, injection temperature, propellant drain rate, and ullage pressure parameters.  </a:t>
            </a:r>
          </a:p>
          <a:p>
            <a:pPr lvl="1"/>
            <a:r>
              <a:rPr lang="en-US" dirty="0"/>
              <a:t>Helium requirements are predicted to within 20% for all but one case.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/He submerged pressurization systems (w/ dissolution):</a:t>
            </a:r>
          </a:p>
          <a:p>
            <a:pPr lvl="1"/>
            <a:r>
              <a:rPr lang="en-US" dirty="0"/>
              <a:t>In the four CPST EDU cases simulated, maximum ullage pressure error is less than 10%</a:t>
            </a:r>
          </a:p>
          <a:p>
            <a:pPr lvl="1"/>
            <a:r>
              <a:rPr lang="en-US" dirty="0"/>
              <a:t>Unknown uncertainty in the two empirical correlations used in model</a:t>
            </a:r>
          </a:p>
          <a:p>
            <a:pPr lvl="1"/>
            <a:r>
              <a:rPr lang="en-US" dirty="0"/>
              <a:t>Size of injected helium bubbles is unknown and is currently being prescribed</a:t>
            </a:r>
          </a:p>
          <a:p>
            <a:pPr lvl="1"/>
            <a:r>
              <a:rPr lang="en-US" dirty="0"/>
              <a:t>Without more data, model is insufficient as a predictive tool but is shown to model available data 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C00B1-4E3B-A57B-5C37-304E9C74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2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089E-28DE-DA39-53DB-4B30AA40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81827-C255-D4E3-3C0C-F0405253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[1]</a:t>
            </a:r>
            <a:r>
              <a:rPr lang="en-US" sz="2600" dirty="0"/>
              <a:t> </a:t>
            </a:r>
            <a:r>
              <a:rPr lang="en-US" sz="2600" dirty="0">
                <a:effectLst/>
                <a:ea typeface="MS Mincho" panose="02020609040205080304" pitchFamily="49" charset="-128"/>
              </a:rPr>
              <a:t>Cho, </a:t>
            </a:r>
            <a:r>
              <a:rPr lang="en-US" sz="2600" dirty="0" err="1">
                <a:effectLst/>
                <a:ea typeface="MS Mincho" panose="02020609040205080304" pitchFamily="49" charset="-128"/>
              </a:rPr>
              <a:t>Namkyung</a:t>
            </a:r>
            <a:r>
              <a:rPr lang="en-US" sz="2600" dirty="0">
                <a:effectLst/>
                <a:ea typeface="MS Mincho" panose="02020609040205080304" pitchFamily="49" charset="-128"/>
              </a:rPr>
              <a:t>, et al. "Investigation of helium injection cooling to liquid oxygen propellant chamber." </a:t>
            </a:r>
            <a:r>
              <a:rPr lang="en-US" sz="2600" i="1" dirty="0">
                <a:effectLst/>
                <a:ea typeface="MS Mincho" panose="02020609040205080304" pitchFamily="49" charset="-128"/>
              </a:rPr>
              <a:t>Cryogenics</a:t>
            </a:r>
            <a:r>
              <a:rPr lang="en-US" sz="2600" dirty="0">
                <a:effectLst/>
                <a:ea typeface="MS Mincho" panose="02020609040205080304" pitchFamily="49" charset="-128"/>
              </a:rPr>
              <a:t> 46.2-3 (2006): </a:t>
            </a:r>
            <a:r>
              <a:rPr lang="en-US" sz="26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132-142.</a:t>
            </a:r>
            <a:endParaRPr lang="en-US" sz="2600" dirty="0"/>
          </a:p>
          <a:p>
            <a:r>
              <a:rPr lang="en-US" dirty="0"/>
              <a:t>[2] </a:t>
            </a:r>
            <a:r>
              <a:rPr lang="en-US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Johnson, William R. "Helium pressurant requirements for liquid-hydrogen expulsion using submerged gas injection." (1967).</a:t>
            </a:r>
            <a:endParaRPr lang="en-US" dirty="0"/>
          </a:p>
          <a:p>
            <a:pPr algn="l"/>
            <a:r>
              <a:rPr lang="en-US" sz="2600" dirty="0"/>
              <a:t>[3] </a:t>
            </a:r>
            <a:r>
              <a:rPr lang="en-US" sz="2600" b="0" i="0" u="none" strike="noStrike" baseline="0" dirty="0"/>
              <a:t>Whitaker S. Forced convection heat transfer correlations for flow in pipes, past flat plates, single cylinders, single spheres, and flow in packed beds and tube bundles. AIChE J 1972;18.</a:t>
            </a:r>
            <a:endParaRPr lang="en-US" sz="2600" dirty="0"/>
          </a:p>
          <a:p>
            <a:r>
              <a:rPr lang="en-US" sz="2600" dirty="0"/>
              <a:t>[4] </a:t>
            </a:r>
            <a:r>
              <a:rPr lang="en-US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Wilke, C. R., and Pin Chang. "Correlation of diffusion coefficients in dilute solutions." </a:t>
            </a:r>
            <a:r>
              <a:rPr lang="en-US" sz="26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AIChE journal</a:t>
            </a:r>
            <a:r>
              <a:rPr lang="en-US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1.2 (1955): 264-270.</a:t>
            </a:r>
            <a:endParaRPr lang="en-US" sz="2600" dirty="0"/>
          </a:p>
          <a:p>
            <a:r>
              <a:rPr lang="en-US" sz="2600" dirty="0"/>
              <a:t>[5] </a:t>
            </a:r>
            <a:r>
              <a:rPr lang="en-US" sz="26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Talaia</a:t>
            </a:r>
            <a:r>
              <a:rPr lang="en-US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, Mário AR. "Terminal velocity of a bubble rise in a liquid column." </a:t>
            </a:r>
            <a:r>
              <a:rPr lang="en-US" sz="26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World Academy of Science, Engineering and Technology</a:t>
            </a:r>
            <a:r>
              <a:rPr lang="en-US" sz="26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28 (2007): 264-268.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EB9E4-F62E-10B7-AAB8-92223DBC9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1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089E-28DE-DA39-53DB-4B30AA40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81827-C255-D4E3-3C0C-F0405253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Motivation and Background</a:t>
            </a:r>
          </a:p>
          <a:p>
            <a:pPr lvl="1"/>
            <a:r>
              <a:rPr lang="en-US" dirty="0"/>
              <a:t>Tank pressurization methods</a:t>
            </a:r>
          </a:p>
          <a:p>
            <a:pPr lvl="1"/>
            <a:r>
              <a:rPr lang="en-US" dirty="0"/>
              <a:t>Generalized Fluid System Simulation Program (GFSSP)</a:t>
            </a:r>
          </a:p>
          <a:p>
            <a:r>
              <a:rPr lang="en-US" dirty="0"/>
              <a:t>Part 1:  Evaporation mass transfer model</a:t>
            </a:r>
          </a:p>
          <a:p>
            <a:pPr lvl="1"/>
            <a:r>
              <a:rPr lang="en-US" dirty="0"/>
              <a:t>Cho et al. experiments and results</a:t>
            </a:r>
          </a:p>
          <a:p>
            <a:pPr lvl="1"/>
            <a:r>
              <a:rPr lang="en-US" dirty="0"/>
              <a:t>Centaur test vehicle experiments and results</a:t>
            </a:r>
          </a:p>
          <a:p>
            <a:r>
              <a:rPr lang="en-US" dirty="0"/>
              <a:t>Part 2:  Incorporation of pressurant dissolution mass transfer model</a:t>
            </a:r>
          </a:p>
          <a:p>
            <a:pPr lvl="1"/>
            <a:r>
              <a:rPr lang="en-US" dirty="0"/>
              <a:t>Cryogenic Propellant Storage and Transfer Engineering Development Unit (CPST EDU) experiments and results</a:t>
            </a:r>
          </a:p>
          <a:p>
            <a:pPr lvl="1"/>
            <a:r>
              <a:rPr lang="en-US" dirty="0"/>
              <a:t>Cho et al. revisited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EB9E4-F62E-10B7-AAB8-92223DBC9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5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089E-28DE-DA39-53DB-4B30AA40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Pressurization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81827-C255-D4E3-3C0C-F0405253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750" y="5245099"/>
            <a:ext cx="3746500" cy="1524000"/>
          </a:xfrm>
        </p:spPr>
        <p:txBody>
          <a:bodyPr>
            <a:noAutofit/>
          </a:bodyPr>
          <a:lstStyle/>
          <a:p>
            <a:r>
              <a:rPr lang="en-US" sz="2000" dirty="0"/>
              <a:t>Propellant subcooling</a:t>
            </a:r>
          </a:p>
          <a:p>
            <a:r>
              <a:rPr lang="en-US" sz="2000" dirty="0"/>
              <a:t>Reduced pressurant requirements</a:t>
            </a:r>
          </a:p>
          <a:p>
            <a:r>
              <a:rPr lang="en-US" sz="2000" dirty="0"/>
              <a:t>Reduced risk of ullage collapse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A5CBA-95A5-B3D0-E0E9-81A94EA78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DA7EF0-2A9A-CCCB-2659-EA1099BCE1FD}"/>
              </a:ext>
            </a:extLst>
          </p:cNvPr>
          <p:cNvSpPr txBox="1">
            <a:spLocks/>
          </p:cNvSpPr>
          <p:nvPr/>
        </p:nvSpPr>
        <p:spPr>
          <a:xfrm>
            <a:off x="204900" y="5245099"/>
            <a:ext cx="3746500" cy="152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Straightforward method</a:t>
            </a:r>
          </a:p>
          <a:p>
            <a:r>
              <a:rPr lang="en-US" sz="2000" dirty="0"/>
              <a:t>Much available data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B801A1-AC50-39A7-5A5D-55947F51489D}"/>
              </a:ext>
            </a:extLst>
          </p:cNvPr>
          <p:cNvSpPr txBox="1">
            <a:spLocks/>
          </p:cNvSpPr>
          <p:nvPr/>
        </p:nvSpPr>
        <p:spPr>
          <a:xfrm>
            <a:off x="8532700" y="5245099"/>
            <a:ext cx="3454400" cy="108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Use propellant to pressurize (second species pressurant not needed)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D91C30-6993-56CC-833B-81B86899CD4D}"/>
              </a:ext>
            </a:extLst>
          </p:cNvPr>
          <p:cNvSpPr txBox="1">
            <a:spLocks/>
          </p:cNvSpPr>
          <p:nvPr/>
        </p:nvSpPr>
        <p:spPr>
          <a:xfrm>
            <a:off x="4341702" y="1388253"/>
            <a:ext cx="3746500" cy="60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Submerged (Subsurface) Injection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1A185B-1720-C2C7-DDE4-74792660016E}"/>
              </a:ext>
            </a:extLst>
          </p:cNvPr>
          <p:cNvSpPr txBox="1">
            <a:spLocks/>
          </p:cNvSpPr>
          <p:nvPr/>
        </p:nvSpPr>
        <p:spPr>
          <a:xfrm>
            <a:off x="357300" y="1435099"/>
            <a:ext cx="3746500" cy="3571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Direct Injection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E25C63-365B-7B98-8A42-7EEED791CC7C}"/>
              </a:ext>
            </a:extLst>
          </p:cNvPr>
          <p:cNvSpPr txBox="1">
            <a:spLocks/>
          </p:cNvSpPr>
          <p:nvPr/>
        </p:nvSpPr>
        <p:spPr>
          <a:xfrm>
            <a:off x="8737600" y="1435099"/>
            <a:ext cx="3454400" cy="3571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Autogenous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4FD616-E9B8-57D8-DA4A-38DF572C5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79" y="1757015"/>
            <a:ext cx="2524259" cy="3537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9D1553-F1C6-1610-6395-996E041E7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800" y="1774348"/>
            <a:ext cx="3865450" cy="35546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19DF09-A66A-C2E3-756C-E6495B479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554" y="1753452"/>
            <a:ext cx="2993145" cy="34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6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FAE5-BA05-BAF9-C1EA-BCF8A20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63100" cy="1325563"/>
          </a:xfrm>
        </p:spPr>
        <p:txBody>
          <a:bodyPr/>
          <a:lstStyle/>
          <a:p>
            <a:r>
              <a:rPr lang="en-US" dirty="0"/>
              <a:t>Generalized Fluid System Simulation Program (GFSSP)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F0EA2-2EE1-BF0F-49C2-4E5DF765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42EB-D3C9-4858-AF36-911C73C92BE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24AB1-05CD-15A6-1DBB-01CAC7CB8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1CF21-5A31-27F8-AFE1-8B08D35EC095}"/>
              </a:ext>
            </a:extLst>
          </p:cNvPr>
          <p:cNvSpPr txBox="1"/>
          <p:nvPr/>
        </p:nvSpPr>
        <p:spPr>
          <a:xfrm>
            <a:off x="1582026" y="1668471"/>
            <a:ext cx="868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System level CFD code developed at NASA in the early 90s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CB6CB-EC82-F952-82B8-DF8C9597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45" y="3642921"/>
            <a:ext cx="7994324" cy="1751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9746E-BAB1-E4E4-D000-7B02C7E1AABC}"/>
              </a:ext>
            </a:extLst>
          </p:cNvPr>
          <p:cNvSpPr txBox="1"/>
          <p:nvPr/>
        </p:nvSpPr>
        <p:spPr>
          <a:xfrm>
            <a:off x="3943526" y="2230582"/>
            <a:ext cx="2300362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/>
              <a:t>Fluid Nodes</a:t>
            </a:r>
            <a:r>
              <a:rPr lang="en-US" sz="1600" dirty="0"/>
              <a:t>:  mass and energy equations are solved for pressures and enthalpies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5280E-3D93-0C1B-475F-1E7B5EAD4524}"/>
              </a:ext>
            </a:extLst>
          </p:cNvPr>
          <p:cNvSpPr txBox="1"/>
          <p:nvPr/>
        </p:nvSpPr>
        <p:spPr>
          <a:xfrm>
            <a:off x="7982126" y="2242031"/>
            <a:ext cx="206874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/>
              <a:t>Fluid Branches</a:t>
            </a:r>
            <a:r>
              <a:rPr lang="en-US" sz="1600" dirty="0"/>
              <a:t>:  momentum equation is solved for flowrates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BF791-30EC-0EE4-8661-08540EF716C1}"/>
              </a:ext>
            </a:extLst>
          </p:cNvPr>
          <p:cNvSpPr txBox="1"/>
          <p:nvPr/>
        </p:nvSpPr>
        <p:spPr>
          <a:xfrm>
            <a:off x="3105327" y="5682698"/>
            <a:ext cx="2045481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/>
              <a:t>Fluid-to-Solid Conductors</a:t>
            </a:r>
            <a:r>
              <a:rPr lang="en-US" sz="1600" dirty="0"/>
              <a:t>:  conjugate heat transfer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A72928-02B6-166F-9C38-67A28E04CEAD}"/>
              </a:ext>
            </a:extLst>
          </p:cNvPr>
          <p:cNvSpPr txBox="1"/>
          <p:nvPr/>
        </p:nvSpPr>
        <p:spPr>
          <a:xfrm>
            <a:off x="5924727" y="5928921"/>
            <a:ext cx="234332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/>
              <a:t>Solid Nodes</a:t>
            </a:r>
            <a:r>
              <a:rPr lang="en-US" sz="1600" dirty="0"/>
              <a:t>:  solid energy equation is solved for wall temperature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0D3A95-318F-4B92-591B-0D1C9B0FFC71}"/>
              </a:ext>
            </a:extLst>
          </p:cNvPr>
          <p:cNvSpPr txBox="1"/>
          <p:nvPr/>
        </p:nvSpPr>
        <p:spPr>
          <a:xfrm>
            <a:off x="9810927" y="4667024"/>
            <a:ext cx="1891921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/>
              <a:t>Fluid Boundary Nodes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8354D-FB8F-8008-8889-69EC5A4613BA}"/>
              </a:ext>
            </a:extLst>
          </p:cNvPr>
          <p:cNvSpPr txBox="1"/>
          <p:nvPr/>
        </p:nvSpPr>
        <p:spPr>
          <a:xfrm>
            <a:off x="8776444" y="5928921"/>
            <a:ext cx="2068965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/>
              <a:t>Solid-to-Solid Conductors</a:t>
            </a:r>
            <a:endParaRPr lang="en-US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302A0D-51CD-B0FF-551F-A63C6EF38346}"/>
              </a:ext>
            </a:extLst>
          </p:cNvPr>
          <p:cNvCxnSpPr/>
          <p:nvPr/>
        </p:nvCxnSpPr>
        <p:spPr>
          <a:xfrm>
            <a:off x="5150807" y="3307800"/>
            <a:ext cx="0" cy="48752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51A717-C9CE-365D-6C74-2DC450941154}"/>
              </a:ext>
            </a:extLst>
          </p:cNvPr>
          <p:cNvCxnSpPr/>
          <p:nvPr/>
        </p:nvCxnSpPr>
        <p:spPr>
          <a:xfrm flipH="1">
            <a:off x="8667926" y="3073028"/>
            <a:ext cx="363822" cy="72229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BD8995-F9A1-3B04-934D-5C2948F55940}"/>
              </a:ext>
            </a:extLst>
          </p:cNvPr>
          <p:cNvCxnSpPr>
            <a:stCxn id="10" idx="0"/>
          </p:cNvCxnSpPr>
          <p:nvPr/>
        </p:nvCxnSpPr>
        <p:spPr>
          <a:xfrm flipV="1">
            <a:off x="4128068" y="4518732"/>
            <a:ext cx="806059" cy="116396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5A6544-1D05-4FA3-1C18-D567C47463D0}"/>
              </a:ext>
            </a:extLst>
          </p:cNvPr>
          <p:cNvCxnSpPr/>
          <p:nvPr/>
        </p:nvCxnSpPr>
        <p:spPr>
          <a:xfrm flipH="1" flipV="1">
            <a:off x="6610526" y="5251799"/>
            <a:ext cx="254996" cy="67712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460DC7-BDAE-C039-2906-FEDE8A3E0A8D}"/>
              </a:ext>
            </a:extLst>
          </p:cNvPr>
          <p:cNvCxnSpPr/>
          <p:nvPr/>
        </p:nvCxnSpPr>
        <p:spPr>
          <a:xfrm flipH="1" flipV="1">
            <a:off x="8849838" y="5166920"/>
            <a:ext cx="973293" cy="76200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CB71EE-73AF-8AB3-B4C3-E554FA3F4AA7}"/>
              </a:ext>
            </a:extLst>
          </p:cNvPr>
          <p:cNvCxnSpPr/>
          <p:nvPr/>
        </p:nvCxnSpPr>
        <p:spPr>
          <a:xfrm flipV="1">
            <a:off x="10801526" y="4327169"/>
            <a:ext cx="0" cy="33856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D05D48D-DB57-1187-4524-CB2A3F43B907}"/>
              </a:ext>
            </a:extLst>
          </p:cNvPr>
          <p:cNvSpPr txBox="1"/>
          <p:nvPr/>
        </p:nvSpPr>
        <p:spPr>
          <a:xfrm>
            <a:off x="298010" y="5401539"/>
            <a:ext cx="2405341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User subroutines are added for advanced physics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EE22B0-2B44-4C87-6506-01F06E32898C}"/>
              </a:ext>
            </a:extLst>
          </p:cNvPr>
          <p:cNvSpPr txBox="1"/>
          <p:nvPr/>
        </p:nvSpPr>
        <p:spPr>
          <a:xfrm>
            <a:off x="272404" y="3728208"/>
            <a:ext cx="24053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Fluid network  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5D980F-976B-DDC1-CF79-E26E295A7733}"/>
              </a:ext>
            </a:extLst>
          </p:cNvPr>
          <p:cNvSpPr txBox="1"/>
          <p:nvPr/>
        </p:nvSpPr>
        <p:spPr>
          <a:xfrm>
            <a:off x="298010" y="4846045"/>
            <a:ext cx="24053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Solid network  }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A0407A-17E8-A8A0-2D2C-8606F1197424}"/>
              </a:ext>
            </a:extLst>
          </p:cNvPr>
          <p:cNvCxnSpPr>
            <a:cxnSpLocks/>
          </p:cNvCxnSpPr>
          <p:nvPr/>
        </p:nvCxnSpPr>
        <p:spPr>
          <a:xfrm>
            <a:off x="2425959" y="3977702"/>
            <a:ext cx="11103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027BC7-C725-5820-63F6-B39E40D542B2}"/>
              </a:ext>
            </a:extLst>
          </p:cNvPr>
          <p:cNvCxnSpPr>
            <a:cxnSpLocks/>
          </p:cNvCxnSpPr>
          <p:nvPr/>
        </p:nvCxnSpPr>
        <p:spPr>
          <a:xfrm>
            <a:off x="2466387" y="5091153"/>
            <a:ext cx="2467740" cy="9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1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CBEA-147D-6A1F-57BB-0BD8E7A1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32965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Part I:  Evaporation Mass Transfer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76A5C-7057-69D3-0CC8-264411185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7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089E-28DE-DA39-53DB-4B30AA40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Evaporation Mass Transfer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81827-C255-D4E3-3C0C-F0405253E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825625"/>
                <a:ext cx="8648700" cy="45370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When pressurant (e.g., helium) is injected into the liquid (e.g., </a:t>
                </a:r>
                <a:r>
                  <a:rPr lang="en-US" sz="2400" dirty="0" err="1"/>
                  <a:t>LOx</a:t>
                </a:r>
                <a:r>
                  <a:rPr lang="en-US" sz="2400" dirty="0"/>
                  <a:t>), there exists a species concentration gradient: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err="1"/>
                  <a:t>LOx</a:t>
                </a:r>
                <a:r>
                  <a:rPr lang="en-US" dirty="0"/>
                  <a:t> evaporates and diffuses into helium bubbles (quick process)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Helium (a non-condensable) dissolves into surrounding </a:t>
                </a:r>
                <a:r>
                  <a:rPr lang="en-US" dirty="0" err="1"/>
                  <a:t>LOx</a:t>
                </a:r>
                <a:r>
                  <a:rPr lang="en-US" dirty="0"/>
                  <a:t> (slow process)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400" b="0" dirty="0">
                    <a:ea typeface="Cambria Math" panose="02040503050406030204" pitchFamily="18" charset="0"/>
                  </a:rPr>
                  <a:t>:  Species flux [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kmol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/>
                  <a:t>	(analogous to Newton’s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400" b="0" dirty="0">
                    <a:ea typeface="Cambria Math" panose="02040503050406030204" pitchFamily="18" charset="0"/>
                  </a:rPr>
                  <a:t>:  Mass transfer coefficient [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ea typeface="Cambria Math" panose="02040503050406030204" pitchFamily="18" charset="0"/>
                  </a:rPr>
                  <a:t>	        Law of Cooling)	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b="0" dirty="0">
                    <a:ea typeface="Cambria Math" panose="02040503050406030204" pitchFamily="18" charset="0"/>
                  </a:rPr>
                  <a:t>:  Species concentration [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kmol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Analysis using the above equation is empirical, tedious, and uncertainty-prone; we have implemented an instantaneous heat and mass transfer model as an approximation (approach supported by literature)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81827-C255-D4E3-3C0C-F0405253E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825625"/>
                <a:ext cx="8648700" cy="4537075"/>
              </a:xfrm>
              <a:blipFill>
                <a:blip r:embed="rId2"/>
                <a:stretch>
                  <a:fillRect l="-846" t="-2148" r="-1481" b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9BEB9E4-F62E-10B7-AAB8-92223DBC9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0B81F6-3132-8091-0F97-4A3099F012CB}"/>
              </a:ext>
            </a:extLst>
          </p:cNvPr>
          <p:cNvSpPr txBox="1"/>
          <p:nvPr/>
        </p:nvSpPr>
        <p:spPr>
          <a:xfrm>
            <a:off x="8877300" y="1938368"/>
            <a:ext cx="2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transfer equilibrium time scale on the order of </a:t>
            </a:r>
            <a:r>
              <a:rPr lang="en-US" b="1" dirty="0"/>
              <a:t>hundredths of seconds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DAFF8-0642-1779-CD5D-42B658DA695F}"/>
              </a:ext>
            </a:extLst>
          </p:cNvPr>
          <p:cNvSpPr txBox="1"/>
          <p:nvPr/>
        </p:nvSpPr>
        <p:spPr>
          <a:xfrm>
            <a:off x="8877300" y="3170832"/>
            <a:ext cx="2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transfer equilibrium time scale on the order of </a:t>
            </a:r>
            <a:r>
              <a:rPr lang="en-US" b="1" dirty="0"/>
              <a:t>seconds to tens of seconds</a:t>
            </a:r>
          </a:p>
        </p:txBody>
      </p:sp>
    </p:spTree>
    <p:extLst>
      <p:ext uri="{BB962C8B-B14F-4D97-AF65-F5344CB8AC3E}">
        <p14:creationId xmlns:p14="http://schemas.microsoft.com/office/powerpoint/2010/main" val="300850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089E-28DE-DA39-53DB-4B30AA40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Evaporation Mass Transfer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81827-C255-D4E3-3C0C-F0405253E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825625"/>
                <a:ext cx="11417300" cy="44227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Dalton’s Law of Partial Pressure: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bubble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He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GO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		(Equation 1)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Ideal Gas Equation of State:	He:	</a:t>
                </a:r>
                <a:r>
                  <a:rPr lang="en-US" sz="1600" dirty="0">
                    <a:effectLst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He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He</m:t>
                            </m:r>
                          </m:sub>
                        </m:s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He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He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	GO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sz="2400" baseline="-25000" dirty="0"/>
              </a:p>
              <a:p>
                <a:pPr marL="0" indent="0">
                  <a:buNone/>
                </a:pPr>
                <a:r>
                  <a:rPr lang="en-US" sz="2400" baseline="-25000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He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He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He</m:t>
                        </m:r>
                      </m:sub>
                    </m:sSub>
                  </m:oMath>
                </a14:m>
                <a:r>
                  <a:rPr lang="en-US" sz="2400" baseline="-25000" dirty="0"/>
                  <a:t>	</a:t>
                </a:r>
                <a:r>
                  <a:rPr lang="en-US" sz="2400" dirty="0"/>
                  <a:t>(Equation 2)</a:t>
                </a:r>
                <a:endParaRPr lang="en-US" sz="2400" baseline="-25000" dirty="0"/>
              </a:p>
              <a:p>
                <a:pPr marL="0" indent="0">
                  <a:buNone/>
                </a:pPr>
                <a:endParaRPr lang="en-US" sz="2400" baseline="-25000" dirty="0"/>
              </a:p>
              <a:p>
                <a:r>
                  <a:rPr lang="en-US" sz="2400" dirty="0"/>
                  <a:t>These equations are applied as the bubbles are entering the ullage,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𝐛𝐮𝐛𝐛𝐥𝐞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𝐮𝐥𝐥𝐚𝐠𝐞</m:t>
                        </m:r>
                      </m:sub>
                    </m:sSub>
                  </m:oMath>
                </a14:m>
                <a:endParaRPr lang="en-US" sz="2700" b="1" baseline="-25000" dirty="0"/>
              </a:p>
              <a:p>
                <a:r>
                  <a:rPr lang="en-US" sz="2400" dirty="0"/>
                  <a:t>Every time step, instantaneous heat and mass transfer assumption results in: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𝐛𝐮𝐛𝐛𝐥𝐞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𝐋𝐎</m:t>
                            </m:r>
                          </m:e>
                          <m:sub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sub>
                    </m:sSub>
                  </m:oMath>
                </a14:m>
                <a:endParaRPr lang="en-US" sz="2000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𝐆𝐎</m:t>
                            </m:r>
                          </m:e>
                          <m:sub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𝐬𝐚𝐭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𝐋𝐎</m:t>
                            </m:r>
                          </m:e>
                          <m:sub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81827-C255-D4E3-3C0C-F0405253E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825625"/>
                <a:ext cx="11417300" cy="4422775"/>
              </a:xfrm>
              <a:blipFill>
                <a:blip r:embed="rId2"/>
                <a:stretch>
                  <a:fillRect l="-694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9BEB9E4-F62E-10B7-AAB8-92223DBC9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3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4F1B-42A1-4073-8B2E-5F93B0D2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554"/>
          </a:xfrm>
        </p:spPr>
        <p:txBody>
          <a:bodyPr>
            <a:normAutofit/>
          </a:bodyPr>
          <a:lstStyle/>
          <a:p>
            <a:r>
              <a:rPr lang="en-US" sz="3200" dirty="0"/>
              <a:t>I. Sample Result, Cho et al. [1] experiment (</a:t>
            </a:r>
            <a:r>
              <a:rPr lang="en-US" sz="3200" dirty="0" err="1"/>
              <a:t>LOx</a:t>
            </a:r>
            <a:r>
              <a:rPr lang="en-US" sz="3200" dirty="0"/>
              <a:t>/He)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080E5-C70E-46F0-B582-3A3835161B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2119" y="1177126"/>
            <a:ext cx="3575232" cy="4815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C30AB-24C1-4B1E-8E44-9826785549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15" y="1443039"/>
            <a:ext cx="2292985" cy="2422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1597F2-8846-4031-9806-BA9CAF9DE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0620"/>
              </p:ext>
            </p:extLst>
          </p:nvPr>
        </p:nvGraphicFramePr>
        <p:xfrm>
          <a:off x="2019735" y="5409917"/>
          <a:ext cx="5728388" cy="1223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993">
                  <a:extLst>
                    <a:ext uri="{9D8B030D-6E8A-4147-A177-3AD203B41FA5}">
                      <a16:colId xmlns:a16="http://schemas.microsoft.com/office/drawing/2014/main" val="3353497012"/>
                    </a:ext>
                  </a:extLst>
                </a:gridCol>
                <a:gridCol w="623307">
                  <a:extLst>
                    <a:ext uri="{9D8B030D-6E8A-4147-A177-3AD203B41FA5}">
                      <a16:colId xmlns:a16="http://schemas.microsoft.com/office/drawing/2014/main" val="808573056"/>
                    </a:ext>
                  </a:extLst>
                </a:gridCol>
                <a:gridCol w="630163">
                  <a:extLst>
                    <a:ext uri="{9D8B030D-6E8A-4147-A177-3AD203B41FA5}">
                      <a16:colId xmlns:a16="http://schemas.microsoft.com/office/drawing/2014/main" val="3176584899"/>
                    </a:ext>
                  </a:extLst>
                </a:gridCol>
                <a:gridCol w="678849">
                  <a:extLst>
                    <a:ext uri="{9D8B030D-6E8A-4147-A177-3AD203B41FA5}">
                      <a16:colId xmlns:a16="http://schemas.microsoft.com/office/drawing/2014/main" val="1641842854"/>
                    </a:ext>
                  </a:extLst>
                </a:gridCol>
                <a:gridCol w="931189">
                  <a:extLst>
                    <a:ext uri="{9D8B030D-6E8A-4147-A177-3AD203B41FA5}">
                      <a16:colId xmlns:a16="http://schemas.microsoft.com/office/drawing/2014/main" val="1296645351"/>
                    </a:ext>
                  </a:extLst>
                </a:gridCol>
                <a:gridCol w="674735">
                  <a:extLst>
                    <a:ext uri="{9D8B030D-6E8A-4147-A177-3AD203B41FA5}">
                      <a16:colId xmlns:a16="http://schemas.microsoft.com/office/drawing/2014/main" val="4238827848"/>
                    </a:ext>
                  </a:extLst>
                </a:gridCol>
                <a:gridCol w="684335">
                  <a:extLst>
                    <a:ext uri="{9D8B030D-6E8A-4147-A177-3AD203B41FA5}">
                      <a16:colId xmlns:a16="http://schemas.microsoft.com/office/drawing/2014/main" val="2474508845"/>
                    </a:ext>
                  </a:extLst>
                </a:gridCol>
                <a:gridCol w="953817">
                  <a:extLst>
                    <a:ext uri="{9D8B030D-6E8A-4147-A177-3AD203B41FA5}">
                      <a16:colId xmlns:a16="http://schemas.microsoft.com/office/drawing/2014/main" val="1841065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 Case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Initial Fill Volume [L]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Initial Ullage Volume [L]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System Pressure [bar]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Initial </a:t>
                      </a:r>
                      <a:r>
                        <a:rPr lang="en-US" sz="1100" dirty="0" err="1">
                          <a:effectLst/>
                        </a:rPr>
                        <a:t>LOx</a:t>
                      </a:r>
                      <a:r>
                        <a:rPr lang="en-US" sz="1100" dirty="0">
                          <a:effectLst/>
                        </a:rPr>
                        <a:t> temperature [K]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Ambient Heating Rate [W]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Helium Injection Rate [g/s]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Helium Injection Temperature [K]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275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0.38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749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0.25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903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0.16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051638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61BA9C-C2B0-413A-9B6B-0796D8CBF73A}"/>
              </a:ext>
            </a:extLst>
          </p:cNvPr>
          <p:cNvGraphicFramePr>
            <a:graphicFrameLocks/>
          </p:cNvGraphicFramePr>
          <p:nvPr/>
        </p:nvGraphicFramePr>
        <p:xfrm>
          <a:off x="3807351" y="1206823"/>
          <a:ext cx="4973109" cy="377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4BB8E8-65A1-4519-B3EA-A148F31F204F}"/>
              </a:ext>
            </a:extLst>
          </p:cNvPr>
          <p:cNvGraphicFramePr>
            <a:graphicFrameLocks noGrp="1"/>
          </p:cNvGraphicFramePr>
          <p:nvPr/>
        </p:nvGraphicFramePr>
        <p:xfrm>
          <a:off x="7994708" y="5589305"/>
          <a:ext cx="3965173" cy="104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261">
                  <a:extLst>
                    <a:ext uri="{9D8B030D-6E8A-4147-A177-3AD203B41FA5}">
                      <a16:colId xmlns:a16="http://schemas.microsoft.com/office/drawing/2014/main" val="3208443930"/>
                    </a:ext>
                  </a:extLst>
                </a:gridCol>
                <a:gridCol w="926992">
                  <a:extLst>
                    <a:ext uri="{9D8B030D-6E8A-4147-A177-3AD203B41FA5}">
                      <a16:colId xmlns:a16="http://schemas.microsoft.com/office/drawing/2014/main" val="656201355"/>
                    </a:ext>
                  </a:extLst>
                </a:gridCol>
                <a:gridCol w="926992">
                  <a:extLst>
                    <a:ext uri="{9D8B030D-6E8A-4147-A177-3AD203B41FA5}">
                      <a16:colId xmlns:a16="http://schemas.microsoft.com/office/drawing/2014/main" val="2725562845"/>
                    </a:ext>
                  </a:extLst>
                </a:gridCol>
                <a:gridCol w="789464">
                  <a:extLst>
                    <a:ext uri="{9D8B030D-6E8A-4147-A177-3AD203B41FA5}">
                      <a16:colId xmlns:a16="http://schemas.microsoft.com/office/drawing/2014/main" val="2670988046"/>
                    </a:ext>
                  </a:extLst>
                </a:gridCol>
                <a:gridCol w="789464">
                  <a:extLst>
                    <a:ext uri="{9D8B030D-6E8A-4147-A177-3AD203B41FA5}">
                      <a16:colId xmlns:a16="http://schemas.microsoft.com/office/drawing/2014/main" val="651691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 Case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Experimental Time [s]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Experimental Subcooling [K]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Simulated Subcooling [K]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Difference [%]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434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391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-18.3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7821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-5.2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6879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EFC730-838A-461C-AFA9-6CF886E4F0EA}"/>
                  </a:ext>
                </a:extLst>
              </p:cNvPr>
              <p:cNvSpPr/>
              <p:nvPr/>
            </p:nvSpPr>
            <p:spPr>
              <a:xfrm>
                <a:off x="9342104" y="3951955"/>
                <a:ext cx="2131674" cy="699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He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He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EFC730-838A-461C-AFA9-6CF886E4F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104" y="3951955"/>
                <a:ext cx="2131674" cy="699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1F8B29-990A-446B-9401-C89798323084}"/>
                  </a:ext>
                </a:extLst>
              </p:cNvPr>
              <p:cNvSpPr/>
              <p:nvPr/>
            </p:nvSpPr>
            <p:spPr>
              <a:xfrm>
                <a:off x="9342104" y="4781329"/>
                <a:ext cx="2145587" cy="395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llage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1F8B29-990A-446B-9401-C89798323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104" y="4781329"/>
                <a:ext cx="2145587" cy="395493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E283260-FA8D-2B82-C0DC-906A99F41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B9339A-D380-64C5-F614-C552C90C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017672"/>
            <a:ext cx="1270000" cy="1273257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/>
              <a:t>Venting to maintain </a:t>
            </a:r>
            <a:r>
              <a:rPr lang="en-US" sz="2600" b="1" dirty="0"/>
              <a:t>constant ullage pressure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6378C-DC43-2C84-2D5B-BB00DC368F91}"/>
              </a:ext>
            </a:extLst>
          </p:cNvPr>
          <p:cNvSpPr txBox="1">
            <a:spLocks/>
          </p:cNvSpPr>
          <p:nvPr/>
        </p:nvSpPr>
        <p:spPr>
          <a:xfrm>
            <a:off x="2465975" y="4396659"/>
            <a:ext cx="1433795" cy="5104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No drain</a:t>
            </a:r>
            <a:endParaRPr lang="en-US" sz="2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2B2E6A-1397-CD02-350C-BBFA9701696E}"/>
                  </a:ext>
                </a:extLst>
              </p:cNvPr>
              <p:cNvSpPr txBox="1"/>
              <p:nvPr/>
            </p:nvSpPr>
            <p:spPr>
              <a:xfrm>
                <a:off x="5049450" y="1329654"/>
                <a:ext cx="3871188" cy="616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GI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G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fg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2B2E6A-1397-CD02-350C-BBFA97016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50" y="1329654"/>
                <a:ext cx="3871188" cy="616194"/>
              </a:xfrm>
              <a:prstGeom prst="rect">
                <a:avLst/>
              </a:prstGeom>
              <a:blipFill>
                <a:blip r:embed="rId8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89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4F1B-42A1-4073-8B2E-5F93B0D2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554"/>
          </a:xfrm>
        </p:spPr>
        <p:txBody>
          <a:bodyPr>
            <a:normAutofit/>
          </a:bodyPr>
          <a:lstStyle/>
          <a:p>
            <a:r>
              <a:rPr lang="en-US" sz="3200" dirty="0"/>
              <a:t>I. Sample Result, Centaur [2] experiments (</a:t>
            </a:r>
            <a:r>
              <a:rPr lang="en-US" sz="3200" dirty="0" err="1"/>
              <a:t>LOx</a:t>
            </a:r>
            <a:r>
              <a:rPr lang="en-US" sz="3200" dirty="0"/>
              <a:t>/He)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212B61-6A8A-4211-839B-F52EF4EFC7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6" y="1138595"/>
            <a:ext cx="5943600" cy="38404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14B20972-2F37-46CB-A1AA-E19728429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9259002"/>
                  </p:ext>
                </p:extLst>
              </p:nvPr>
            </p:nvGraphicFramePr>
            <p:xfrm>
              <a:off x="189991" y="5015932"/>
              <a:ext cx="6621097" cy="1574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7418">
                      <a:extLst>
                        <a:ext uri="{9D8B030D-6E8A-4147-A177-3AD203B41FA5}">
                          <a16:colId xmlns:a16="http://schemas.microsoft.com/office/drawing/2014/main" val="517353428"/>
                        </a:ext>
                      </a:extLst>
                    </a:gridCol>
                    <a:gridCol w="790341">
                      <a:extLst>
                        <a:ext uri="{9D8B030D-6E8A-4147-A177-3AD203B41FA5}">
                          <a16:colId xmlns:a16="http://schemas.microsoft.com/office/drawing/2014/main" val="1419770687"/>
                        </a:ext>
                      </a:extLst>
                    </a:gridCol>
                    <a:gridCol w="690465">
                      <a:extLst>
                        <a:ext uri="{9D8B030D-6E8A-4147-A177-3AD203B41FA5}">
                          <a16:colId xmlns:a16="http://schemas.microsoft.com/office/drawing/2014/main" val="2077625358"/>
                        </a:ext>
                      </a:extLst>
                    </a:gridCol>
                    <a:gridCol w="621966">
                      <a:extLst>
                        <a:ext uri="{9D8B030D-6E8A-4147-A177-3AD203B41FA5}">
                          <a16:colId xmlns:a16="http://schemas.microsoft.com/office/drawing/2014/main" val="4293241704"/>
                        </a:ext>
                      </a:extLst>
                    </a:gridCol>
                    <a:gridCol w="852271">
                      <a:extLst>
                        <a:ext uri="{9D8B030D-6E8A-4147-A177-3AD203B41FA5}">
                          <a16:colId xmlns:a16="http://schemas.microsoft.com/office/drawing/2014/main" val="2679526114"/>
                        </a:ext>
                      </a:extLst>
                    </a:gridCol>
                    <a:gridCol w="905069">
                      <a:extLst>
                        <a:ext uri="{9D8B030D-6E8A-4147-A177-3AD203B41FA5}">
                          <a16:colId xmlns:a16="http://schemas.microsoft.com/office/drawing/2014/main" val="527844822"/>
                        </a:ext>
                      </a:extLst>
                    </a:gridCol>
                    <a:gridCol w="821094">
                      <a:extLst>
                        <a:ext uri="{9D8B030D-6E8A-4147-A177-3AD203B41FA5}">
                          <a16:colId xmlns:a16="http://schemas.microsoft.com/office/drawing/2014/main" val="1312926234"/>
                        </a:ext>
                      </a:extLst>
                    </a:gridCol>
                    <a:gridCol w="615820">
                      <a:extLst>
                        <a:ext uri="{9D8B030D-6E8A-4147-A177-3AD203B41FA5}">
                          <a16:colId xmlns:a16="http://schemas.microsoft.com/office/drawing/2014/main" val="939158272"/>
                        </a:ext>
                      </a:extLst>
                    </a:gridCol>
                    <a:gridCol w="906653">
                      <a:extLst>
                        <a:ext uri="{9D8B030D-6E8A-4147-A177-3AD203B41FA5}">
                          <a16:colId xmlns:a16="http://schemas.microsoft.com/office/drawing/2014/main" val="41424888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Test Case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Injection Method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Initial Fill Volume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1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]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Initial Ullage Volume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1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]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Steady State Ullage Pressure [kPa]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Initial </a:t>
                          </a:r>
                          <a:r>
                            <a:rPr lang="en-US" sz="1100" dirty="0" err="1">
                              <a:effectLst/>
                            </a:rPr>
                            <a:t>LOx</a:t>
                          </a:r>
                          <a:r>
                            <a:rPr lang="en-US" sz="1100" dirty="0">
                              <a:effectLst/>
                            </a:rPr>
                            <a:t> temperature [K]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Ambient Heating Rate [kW]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Drain time [s]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Average Helium Injection Temperature [K]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03979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11A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Direct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9.48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95.6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240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6473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19A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Submerged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9.48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95.6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195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9705452"/>
                      </a:ext>
                    </a:extLst>
                  </a:tr>
                  <a:tr h="8572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20A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Submerged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9.48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95.6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289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8301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Submerged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9.48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244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95.6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5.9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415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175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64219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14B20972-2F37-46CB-A1AA-E19728429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9259002"/>
                  </p:ext>
                </p:extLst>
              </p:nvPr>
            </p:nvGraphicFramePr>
            <p:xfrm>
              <a:off x="189991" y="5015932"/>
              <a:ext cx="6621097" cy="1574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7418">
                      <a:extLst>
                        <a:ext uri="{9D8B030D-6E8A-4147-A177-3AD203B41FA5}">
                          <a16:colId xmlns:a16="http://schemas.microsoft.com/office/drawing/2014/main" val="517353428"/>
                        </a:ext>
                      </a:extLst>
                    </a:gridCol>
                    <a:gridCol w="790341">
                      <a:extLst>
                        <a:ext uri="{9D8B030D-6E8A-4147-A177-3AD203B41FA5}">
                          <a16:colId xmlns:a16="http://schemas.microsoft.com/office/drawing/2014/main" val="1419770687"/>
                        </a:ext>
                      </a:extLst>
                    </a:gridCol>
                    <a:gridCol w="690465">
                      <a:extLst>
                        <a:ext uri="{9D8B030D-6E8A-4147-A177-3AD203B41FA5}">
                          <a16:colId xmlns:a16="http://schemas.microsoft.com/office/drawing/2014/main" val="2077625358"/>
                        </a:ext>
                      </a:extLst>
                    </a:gridCol>
                    <a:gridCol w="621966">
                      <a:extLst>
                        <a:ext uri="{9D8B030D-6E8A-4147-A177-3AD203B41FA5}">
                          <a16:colId xmlns:a16="http://schemas.microsoft.com/office/drawing/2014/main" val="4293241704"/>
                        </a:ext>
                      </a:extLst>
                    </a:gridCol>
                    <a:gridCol w="852271">
                      <a:extLst>
                        <a:ext uri="{9D8B030D-6E8A-4147-A177-3AD203B41FA5}">
                          <a16:colId xmlns:a16="http://schemas.microsoft.com/office/drawing/2014/main" val="2679526114"/>
                        </a:ext>
                      </a:extLst>
                    </a:gridCol>
                    <a:gridCol w="905069">
                      <a:extLst>
                        <a:ext uri="{9D8B030D-6E8A-4147-A177-3AD203B41FA5}">
                          <a16:colId xmlns:a16="http://schemas.microsoft.com/office/drawing/2014/main" val="527844822"/>
                        </a:ext>
                      </a:extLst>
                    </a:gridCol>
                    <a:gridCol w="821094">
                      <a:extLst>
                        <a:ext uri="{9D8B030D-6E8A-4147-A177-3AD203B41FA5}">
                          <a16:colId xmlns:a16="http://schemas.microsoft.com/office/drawing/2014/main" val="1312926234"/>
                        </a:ext>
                      </a:extLst>
                    </a:gridCol>
                    <a:gridCol w="615820">
                      <a:extLst>
                        <a:ext uri="{9D8B030D-6E8A-4147-A177-3AD203B41FA5}">
                          <a16:colId xmlns:a16="http://schemas.microsoft.com/office/drawing/2014/main" val="939158272"/>
                        </a:ext>
                      </a:extLst>
                    </a:gridCol>
                    <a:gridCol w="906653">
                      <a:extLst>
                        <a:ext uri="{9D8B030D-6E8A-4147-A177-3AD203B41FA5}">
                          <a16:colId xmlns:a16="http://schemas.microsoft.com/office/drawing/2014/main" val="4142488803"/>
                        </a:ext>
                      </a:extLst>
                    </a:gridCol>
                  </a:tblGrid>
                  <a:tr h="88900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Test Case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Injection Method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74561" t="-4762" r="-683333" b="-86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6863" t="-4762" r="-663725" b="-86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Steady State Ullage Pressure [kPa]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Initial </a:t>
                          </a:r>
                          <a:r>
                            <a:rPr lang="en-US" sz="1100" dirty="0" err="1">
                              <a:effectLst/>
                            </a:rPr>
                            <a:t>LOx</a:t>
                          </a:r>
                          <a:r>
                            <a:rPr lang="en-US" sz="1100" dirty="0">
                              <a:effectLst/>
                            </a:rPr>
                            <a:t> temperature [K]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Ambient Heating Rate [kW]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Drain time [s]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Average Helium Injection Temperature [K]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0397973"/>
                      </a:ext>
                    </a:extLst>
                  </a:tr>
                  <a:tr h="17145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11A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Direct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9.48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95.6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240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647359"/>
                      </a:ext>
                    </a:extLst>
                  </a:tr>
                  <a:tr h="17145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19A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Submerged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9.48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95.6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195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9705452"/>
                      </a:ext>
                    </a:extLst>
                  </a:tr>
                  <a:tr h="17145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20A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Submerged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9.48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95.6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289</a:t>
                          </a: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830130"/>
                      </a:ext>
                    </a:extLst>
                  </a:tr>
                  <a:tr h="17145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Submerged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9.48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244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95.6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5.9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415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175</a:t>
                          </a:r>
                        </a:p>
                      </a:txBody>
                      <a:tcPr marL="68580" marR="68580" marT="0" marB="0"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642196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136BCD8-53E1-41B4-BBE1-90AC9860E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06670"/>
              </p:ext>
            </p:extLst>
          </p:nvPr>
        </p:nvGraphicFramePr>
        <p:xfrm>
          <a:off x="6904890" y="5362007"/>
          <a:ext cx="2520190" cy="104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418">
                  <a:extLst>
                    <a:ext uri="{9D8B030D-6E8A-4147-A177-3AD203B41FA5}">
                      <a16:colId xmlns:a16="http://schemas.microsoft.com/office/drawing/2014/main" val="1955434197"/>
                    </a:ext>
                  </a:extLst>
                </a:gridCol>
                <a:gridCol w="556876">
                  <a:extLst>
                    <a:ext uri="{9D8B030D-6E8A-4147-A177-3AD203B41FA5}">
                      <a16:colId xmlns:a16="http://schemas.microsoft.com/office/drawing/2014/main" val="572950487"/>
                    </a:ext>
                  </a:extLst>
                </a:gridCol>
                <a:gridCol w="755779">
                  <a:extLst>
                    <a:ext uri="{9D8B030D-6E8A-4147-A177-3AD203B41FA5}">
                      <a16:colId xmlns:a16="http://schemas.microsoft.com/office/drawing/2014/main" val="3464856103"/>
                    </a:ext>
                  </a:extLst>
                </a:gridCol>
                <a:gridCol w="790117">
                  <a:extLst>
                    <a:ext uri="{9D8B030D-6E8A-4147-A177-3AD203B41FA5}">
                      <a16:colId xmlns:a16="http://schemas.microsoft.com/office/drawing/2014/main" val="475720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Test Case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 He Used [kg]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Simulated He Used [kg]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difference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87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9463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-22.4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2913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77262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34AAC8E-820B-4FF5-A110-1AFD86D6A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282" y="3914775"/>
            <a:ext cx="2476500" cy="2943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A98EC-D7E7-06F6-6D18-9DAF8BCC9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7283" y="117445"/>
            <a:ext cx="1459817" cy="1212209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4BB355-3A37-1E92-D041-BCC27CD53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464854"/>
              </p:ext>
            </p:extLst>
          </p:nvPr>
        </p:nvGraphicFramePr>
        <p:xfrm>
          <a:off x="6272900" y="846495"/>
          <a:ext cx="5238750" cy="343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2876DE-B6F7-14EE-EF56-C8306A746F72}"/>
              </a:ext>
            </a:extLst>
          </p:cNvPr>
          <p:cNvSpPr txBox="1">
            <a:spLocks/>
          </p:cNvSpPr>
          <p:nvPr/>
        </p:nvSpPr>
        <p:spPr>
          <a:xfrm>
            <a:off x="5676570" y="4454499"/>
            <a:ext cx="1433795" cy="3871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Tank draining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48765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7876</TotalTime>
  <Words>1289</Words>
  <Application>Microsoft Office PowerPoint</Application>
  <PresentationFormat>Widescreen</PresentationFormat>
  <Paragraphs>223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Nodal Modeling of Submerged Helium Injection Pressurization of a Cryogenic Propellant Tank</vt:lpstr>
      <vt:lpstr>Agenda</vt:lpstr>
      <vt:lpstr>Tank Pressurization Methods</vt:lpstr>
      <vt:lpstr>Generalized Fluid System Simulation Program (GFSSP)</vt:lpstr>
      <vt:lpstr>Part I:  Evaporation Mass Transfer Model</vt:lpstr>
      <vt:lpstr>I.  Evaporation Mass Transfer Model</vt:lpstr>
      <vt:lpstr>I.  Evaporation Mass Transfer Model</vt:lpstr>
      <vt:lpstr>I. Sample Result, Cho et al. [1] experiment (LOx/He)</vt:lpstr>
      <vt:lpstr>I. Sample Result, Centaur [2] experiments (LOx/He)</vt:lpstr>
      <vt:lpstr>Part II:  Dissolution Mass Transfer Model</vt:lpstr>
      <vt:lpstr>II.  Dissolution Mass Transfer Model:  physics and assumptions</vt:lpstr>
      <vt:lpstr>II.  Dissolution Mass Transfer Model:  unknowns</vt:lpstr>
      <vt:lpstr>II. Results, CPST EDU tank experiments (H2/He)</vt:lpstr>
      <vt:lpstr>Effect of Dissolution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Submerged Helium Pressurization Modeling in GFSSP</dc:title>
  <dc:creator>Michael Baldwin</dc:creator>
  <cp:lastModifiedBy>Baldwin, Michael R. (MSFC-ER43)</cp:lastModifiedBy>
  <cp:revision>9</cp:revision>
  <dcterms:created xsi:type="dcterms:W3CDTF">2023-07-08T19:10:58Z</dcterms:created>
  <dcterms:modified xsi:type="dcterms:W3CDTF">2023-07-14T06:31:34Z</dcterms:modified>
</cp:coreProperties>
</file>